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9" r:id="rId4"/>
  </p:sldMasterIdLst>
  <p:notesMasterIdLst>
    <p:notesMasterId r:id="rId16"/>
  </p:notesMasterIdLst>
  <p:handoutMasterIdLst>
    <p:handoutMasterId r:id="rId17"/>
  </p:handoutMasterIdLst>
  <p:sldIdLst>
    <p:sldId id="256" r:id="rId5"/>
    <p:sldId id="292" r:id="rId6"/>
    <p:sldId id="295" r:id="rId7"/>
    <p:sldId id="266" r:id="rId8"/>
    <p:sldId id="287" r:id="rId9"/>
    <p:sldId id="297" r:id="rId10"/>
    <p:sldId id="283" r:id="rId11"/>
    <p:sldId id="300" r:id="rId12"/>
    <p:sldId id="293" r:id="rId13"/>
    <p:sldId id="298" r:id="rId14"/>
    <p:sldId id="294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5359"/>
    <a:srgbClr val="969F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8046B4-EEFB-4658-A96A-736324FA6A98}" v="45" dt="2025-04-11T12:53:38.913"/>
  </p1510:revLst>
</p1510:revInfo>
</file>

<file path=ppt/tableStyles.xml><?xml version="1.0" encoding="utf-8"?>
<a:tblStyleLst xmlns:a="http://schemas.openxmlformats.org/drawingml/2006/main" def="{912C8C85-51F0-491E-9774-3900AFEF0FD7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5388" autoAdjust="0"/>
  </p:normalViewPr>
  <p:slideViewPr>
    <p:cSldViewPr snapToGrid="0" showGuides="1">
      <p:cViewPr varScale="1">
        <p:scale>
          <a:sx n="56" d="100"/>
          <a:sy n="56" d="100"/>
        </p:scale>
        <p:origin x="1296" y="276"/>
      </p:cViewPr>
      <p:guideLst/>
    </p:cSldViewPr>
  </p:slideViewPr>
  <p:outlineViewPr>
    <p:cViewPr>
      <p:scale>
        <a:sx n="33" d="100"/>
        <a:sy n="33" d="100"/>
      </p:scale>
      <p:origin x="0" y="-498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757"/>
    </p:cViewPr>
  </p:sorterViewPr>
  <p:notesViewPr>
    <p:cSldViewPr snapToGrid="0">
      <p:cViewPr varScale="1">
        <p:scale>
          <a:sx n="58" d="100"/>
          <a:sy n="58" d="100"/>
        </p:scale>
        <p:origin x="3240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ll Hamlin" userId="ae3aff3bed0dc5e5" providerId="LiveId" clId="{BB8046B4-EEFB-4658-A96A-736324FA6A98}"/>
    <pc:docChg chg="undo redo custSel addSld delSld modSld sldOrd">
      <pc:chgData name="Jill Hamlin" userId="ae3aff3bed0dc5e5" providerId="LiveId" clId="{BB8046B4-EEFB-4658-A96A-736324FA6A98}" dt="2025-04-11T13:00:07.476" v="1431" actId="34807"/>
      <pc:docMkLst>
        <pc:docMk/>
      </pc:docMkLst>
      <pc:sldChg chg="addSp delSp modSp mod setClrOvrMap">
        <pc:chgData name="Jill Hamlin" userId="ae3aff3bed0dc5e5" providerId="LiveId" clId="{BB8046B4-EEFB-4658-A96A-736324FA6A98}" dt="2025-03-30T20:05:22.709" v="1328" actId="26606"/>
        <pc:sldMkLst>
          <pc:docMk/>
          <pc:sldMk cId="1039759085" sldId="256"/>
        </pc:sldMkLst>
        <pc:spChg chg="mod">
          <ac:chgData name="Jill Hamlin" userId="ae3aff3bed0dc5e5" providerId="LiveId" clId="{BB8046B4-EEFB-4658-A96A-736324FA6A98}" dt="2025-03-30T20:05:22.709" v="1328" actId="26606"/>
          <ac:spMkLst>
            <pc:docMk/>
            <pc:sldMk cId="1039759085" sldId="256"/>
            <ac:spMk id="8" creationId="{479F0267-9D1C-BDA9-A152-B01CD379FC92}"/>
          </ac:spMkLst>
        </pc:spChg>
        <pc:spChg chg="add">
          <ac:chgData name="Jill Hamlin" userId="ae3aff3bed0dc5e5" providerId="LiveId" clId="{BB8046B4-EEFB-4658-A96A-736324FA6A98}" dt="2025-03-30T20:05:22.709" v="1328" actId="26606"/>
          <ac:spMkLst>
            <pc:docMk/>
            <pc:sldMk cId="1039759085" sldId="256"/>
            <ac:spMk id="33" creationId="{E6C8E6EB-4C59-429B-97E4-72A058CFC4FB}"/>
          </ac:spMkLst>
        </pc:spChg>
        <pc:spChg chg="add">
          <ac:chgData name="Jill Hamlin" userId="ae3aff3bed0dc5e5" providerId="LiveId" clId="{BB8046B4-EEFB-4658-A96A-736324FA6A98}" dt="2025-03-30T20:05:22.709" v="1328" actId="26606"/>
          <ac:spMkLst>
            <pc:docMk/>
            <pc:sldMk cId="1039759085" sldId="256"/>
            <ac:spMk id="35" creationId="{B5B90362-AFCC-46A9-B41C-A257A8C5B314}"/>
          </ac:spMkLst>
        </pc:spChg>
        <pc:spChg chg="add">
          <ac:chgData name="Jill Hamlin" userId="ae3aff3bed0dc5e5" providerId="LiveId" clId="{BB8046B4-EEFB-4658-A96A-736324FA6A98}" dt="2025-03-30T20:05:22.709" v="1328" actId="26606"/>
          <ac:spMkLst>
            <pc:docMk/>
            <pc:sldMk cId="1039759085" sldId="256"/>
            <ac:spMk id="37" creationId="{F71EF7F1-38BA-471D-8CD4-2A9AE8E35527}"/>
          </ac:spMkLst>
        </pc:spChg>
        <pc:spChg chg="add">
          <ac:chgData name="Jill Hamlin" userId="ae3aff3bed0dc5e5" providerId="LiveId" clId="{BB8046B4-EEFB-4658-A96A-736324FA6A98}" dt="2025-03-30T20:05:22.709" v="1328" actId="26606"/>
          <ac:spMkLst>
            <pc:docMk/>
            <pc:sldMk cId="1039759085" sldId="256"/>
            <ac:spMk id="39" creationId="{C0524398-BFB4-4C4A-8317-83B8729F9B26}"/>
          </ac:spMkLst>
        </pc:spChg>
      </pc:sldChg>
      <pc:sldChg chg="del">
        <pc:chgData name="Jill Hamlin" userId="ae3aff3bed0dc5e5" providerId="LiveId" clId="{BB8046B4-EEFB-4658-A96A-736324FA6A98}" dt="2025-03-30T19:00:34.732" v="414" actId="47"/>
        <pc:sldMkLst>
          <pc:docMk/>
          <pc:sldMk cId="837402205" sldId="264"/>
        </pc:sldMkLst>
      </pc:sldChg>
      <pc:sldChg chg="del">
        <pc:chgData name="Jill Hamlin" userId="ae3aff3bed0dc5e5" providerId="LiveId" clId="{BB8046B4-EEFB-4658-A96A-736324FA6A98}" dt="2025-03-30T19:00:25.653" v="413" actId="47"/>
        <pc:sldMkLst>
          <pc:docMk/>
          <pc:sldMk cId="4259977132" sldId="268"/>
        </pc:sldMkLst>
      </pc:sldChg>
      <pc:sldChg chg="addSp modSp mod modMedia setBg">
        <pc:chgData name="Jill Hamlin" userId="ae3aff3bed0dc5e5" providerId="LiveId" clId="{BB8046B4-EEFB-4658-A96A-736324FA6A98}" dt="2025-03-23T19:23:40.131" v="82" actId="20577"/>
        <pc:sldMkLst>
          <pc:docMk/>
          <pc:sldMk cId="435195399" sldId="283"/>
        </pc:sldMkLst>
        <pc:spChg chg="mod">
          <ac:chgData name="Jill Hamlin" userId="ae3aff3bed0dc5e5" providerId="LiveId" clId="{BB8046B4-EEFB-4658-A96A-736324FA6A98}" dt="2025-03-23T19:23:26.607" v="50" actId="20577"/>
          <ac:spMkLst>
            <pc:docMk/>
            <pc:sldMk cId="435195399" sldId="283"/>
            <ac:spMk id="19" creationId="{C903843E-1FAB-AFBB-BDC9-440FCC8CFB12}"/>
          </ac:spMkLst>
        </pc:spChg>
        <pc:spChg chg="mod">
          <ac:chgData name="Jill Hamlin" userId="ae3aff3bed0dc5e5" providerId="LiveId" clId="{BB8046B4-EEFB-4658-A96A-736324FA6A98}" dt="2025-03-23T19:23:40.131" v="82" actId="20577"/>
          <ac:spMkLst>
            <pc:docMk/>
            <pc:sldMk cId="435195399" sldId="283"/>
            <ac:spMk id="20" creationId="{826664CC-F0B7-D2E1-A321-E97944F52EA3}"/>
          </ac:spMkLst>
        </pc:spChg>
        <pc:spChg chg="add">
          <ac:chgData name="Jill Hamlin" userId="ae3aff3bed0dc5e5" providerId="LiveId" clId="{BB8046B4-EEFB-4658-A96A-736324FA6A98}" dt="2025-03-23T19:22:53.760" v="0" actId="26606"/>
          <ac:spMkLst>
            <pc:docMk/>
            <pc:sldMk cId="435195399" sldId="283"/>
            <ac:spMk id="26" creationId="{E6C8E6EB-4C59-429B-97E4-72A058CFC4FB}"/>
          </ac:spMkLst>
        </pc:spChg>
        <pc:spChg chg="add">
          <ac:chgData name="Jill Hamlin" userId="ae3aff3bed0dc5e5" providerId="LiveId" clId="{BB8046B4-EEFB-4658-A96A-736324FA6A98}" dt="2025-03-23T19:22:53.760" v="0" actId="26606"/>
          <ac:spMkLst>
            <pc:docMk/>
            <pc:sldMk cId="435195399" sldId="283"/>
            <ac:spMk id="28" creationId="{B5B90362-AFCC-46A9-B41C-A257A8C5B314}"/>
          </ac:spMkLst>
        </pc:spChg>
        <pc:spChg chg="add">
          <ac:chgData name="Jill Hamlin" userId="ae3aff3bed0dc5e5" providerId="LiveId" clId="{BB8046B4-EEFB-4658-A96A-736324FA6A98}" dt="2025-03-23T19:22:53.760" v="0" actId="26606"/>
          <ac:spMkLst>
            <pc:docMk/>
            <pc:sldMk cId="435195399" sldId="283"/>
            <ac:spMk id="30" creationId="{F71EF7F1-38BA-471D-8CD4-2A9AE8E35527}"/>
          </ac:spMkLst>
        </pc:spChg>
        <pc:spChg chg="add">
          <ac:chgData name="Jill Hamlin" userId="ae3aff3bed0dc5e5" providerId="LiveId" clId="{BB8046B4-EEFB-4658-A96A-736324FA6A98}" dt="2025-03-23T19:22:53.760" v="0" actId="26606"/>
          <ac:spMkLst>
            <pc:docMk/>
            <pc:sldMk cId="435195399" sldId="283"/>
            <ac:spMk id="32" creationId="{C0524398-BFB4-4C4A-8317-83B8729F9B26}"/>
          </ac:spMkLst>
        </pc:spChg>
        <pc:spChg chg="add">
          <ac:chgData name="Jill Hamlin" userId="ae3aff3bed0dc5e5" providerId="LiveId" clId="{BB8046B4-EEFB-4658-A96A-736324FA6A98}" dt="2025-03-23T19:22:53.760" v="0" actId="26606"/>
          <ac:spMkLst>
            <pc:docMk/>
            <pc:sldMk cId="435195399" sldId="283"/>
            <ac:spMk id="34" creationId="{2FB82883-1DC0-4BE1-A607-009095F3355A}"/>
          </ac:spMkLst>
        </pc:spChg>
        <pc:spChg chg="add">
          <ac:chgData name="Jill Hamlin" userId="ae3aff3bed0dc5e5" providerId="LiveId" clId="{BB8046B4-EEFB-4658-A96A-736324FA6A98}" dt="2025-03-23T19:22:53.760" v="0" actId="26606"/>
          <ac:spMkLst>
            <pc:docMk/>
            <pc:sldMk cId="435195399" sldId="283"/>
            <ac:spMk id="36" creationId="{9FA98EAA-A866-4C95-A2A8-44E46FBAD5A0}"/>
          </ac:spMkLst>
        </pc:spChg>
        <pc:picChg chg="add mod">
          <ac:chgData name="Jill Hamlin" userId="ae3aff3bed0dc5e5" providerId="LiveId" clId="{BB8046B4-EEFB-4658-A96A-736324FA6A98}" dt="2025-03-23T19:22:56.369" v="2"/>
          <ac:picMkLst>
            <pc:docMk/>
            <pc:sldMk cId="435195399" sldId="283"/>
            <ac:picMk id="22" creationId="{C62328FF-ABD4-7F96-3693-56F172F86680}"/>
          </ac:picMkLst>
        </pc:picChg>
      </pc:sldChg>
      <pc:sldChg chg="del">
        <pc:chgData name="Jill Hamlin" userId="ae3aff3bed0dc5e5" providerId="LiveId" clId="{BB8046B4-EEFB-4658-A96A-736324FA6A98}" dt="2025-03-30T19:00:14.714" v="412" actId="47"/>
        <pc:sldMkLst>
          <pc:docMk/>
          <pc:sldMk cId="3604630649" sldId="285"/>
        </pc:sldMkLst>
      </pc:sldChg>
      <pc:sldChg chg="addSp delSp modSp mod ord setBg setClrOvrMap">
        <pc:chgData name="Jill Hamlin" userId="ae3aff3bed0dc5e5" providerId="LiveId" clId="{BB8046B4-EEFB-4658-A96A-736324FA6A98}" dt="2025-03-30T19:56:50.339" v="1323" actId="255"/>
        <pc:sldMkLst>
          <pc:docMk/>
          <pc:sldMk cId="3854442470" sldId="287"/>
        </pc:sldMkLst>
        <pc:spChg chg="mod">
          <ac:chgData name="Jill Hamlin" userId="ae3aff3bed0dc5e5" providerId="LiveId" clId="{BB8046B4-EEFB-4658-A96A-736324FA6A98}" dt="2025-03-23T19:27:34.975" v="112" actId="20577"/>
          <ac:spMkLst>
            <pc:docMk/>
            <pc:sldMk cId="3854442470" sldId="287"/>
            <ac:spMk id="26" creationId="{D715DBBC-70C2-E94B-9B03-12910F0B5438}"/>
          </ac:spMkLst>
        </pc:spChg>
        <pc:spChg chg="mod">
          <ac:chgData name="Jill Hamlin" userId="ae3aff3bed0dc5e5" providerId="LiveId" clId="{BB8046B4-EEFB-4658-A96A-736324FA6A98}" dt="2025-03-30T19:56:50.339" v="1323" actId="255"/>
          <ac:spMkLst>
            <pc:docMk/>
            <pc:sldMk cId="3854442470" sldId="287"/>
            <ac:spMk id="33" creationId="{D3AEB1C4-FB60-9B8E-5A02-0BCD2B6E55C7}"/>
          </ac:spMkLst>
        </pc:spChg>
        <pc:spChg chg="add">
          <ac:chgData name="Jill Hamlin" userId="ae3aff3bed0dc5e5" providerId="LiveId" clId="{BB8046B4-EEFB-4658-A96A-736324FA6A98}" dt="2025-03-30T19:56:12.969" v="1320" actId="26606"/>
          <ac:spMkLst>
            <pc:docMk/>
            <pc:sldMk cId="3854442470" sldId="287"/>
            <ac:spMk id="59" creationId="{B42E5253-D3AC-4AC2-B766-8B34F13C2F5E}"/>
          </ac:spMkLst>
        </pc:spChg>
        <pc:spChg chg="add">
          <ac:chgData name="Jill Hamlin" userId="ae3aff3bed0dc5e5" providerId="LiveId" clId="{BB8046B4-EEFB-4658-A96A-736324FA6A98}" dt="2025-03-30T19:56:12.969" v="1320" actId="26606"/>
          <ac:spMkLst>
            <pc:docMk/>
            <pc:sldMk cId="3854442470" sldId="287"/>
            <ac:spMk id="61" creationId="{10AE8D57-436A-4073-9A75-15BB5949F8B4}"/>
          </ac:spMkLst>
        </pc:spChg>
        <pc:spChg chg="add">
          <ac:chgData name="Jill Hamlin" userId="ae3aff3bed0dc5e5" providerId="LiveId" clId="{BB8046B4-EEFB-4658-A96A-736324FA6A98}" dt="2025-03-30T19:56:12.969" v="1320" actId="26606"/>
          <ac:spMkLst>
            <pc:docMk/>
            <pc:sldMk cId="3854442470" sldId="287"/>
            <ac:spMk id="63" creationId="{F875149D-F692-45DA-8324-D5E0193D5FC4}"/>
          </ac:spMkLst>
        </pc:spChg>
        <pc:spChg chg="add">
          <ac:chgData name="Jill Hamlin" userId="ae3aff3bed0dc5e5" providerId="LiveId" clId="{BB8046B4-EEFB-4658-A96A-736324FA6A98}" dt="2025-03-30T19:56:12.969" v="1320" actId="26606"/>
          <ac:spMkLst>
            <pc:docMk/>
            <pc:sldMk cId="3854442470" sldId="287"/>
            <ac:spMk id="69" creationId="{A310A41F-3A14-4150-B6CF-0A577DDDEAD2}"/>
          </ac:spMkLst>
        </pc:spChg>
        <pc:spChg chg="add">
          <ac:chgData name="Jill Hamlin" userId="ae3aff3bed0dc5e5" providerId="LiveId" clId="{BB8046B4-EEFB-4658-A96A-736324FA6A98}" dt="2025-03-30T19:56:12.969" v="1320" actId="26606"/>
          <ac:spMkLst>
            <pc:docMk/>
            <pc:sldMk cId="3854442470" sldId="287"/>
            <ac:spMk id="71" creationId="{7B89EEFD-93BC-4ACF-962C-E6279E72B00B}"/>
          </ac:spMkLst>
        </pc:spChg>
        <pc:picChg chg="add mod">
          <ac:chgData name="Jill Hamlin" userId="ae3aff3bed0dc5e5" providerId="LiveId" clId="{BB8046B4-EEFB-4658-A96A-736324FA6A98}" dt="2025-03-30T19:56:20.123" v="1321" actId="14100"/>
          <ac:picMkLst>
            <pc:docMk/>
            <pc:sldMk cId="3854442470" sldId="287"/>
            <ac:picMk id="5" creationId="{569BD780-0D0A-FF28-61A4-3FE4A4C62E91}"/>
          </ac:picMkLst>
        </pc:picChg>
      </pc:sldChg>
      <pc:sldChg chg="del">
        <pc:chgData name="Jill Hamlin" userId="ae3aff3bed0dc5e5" providerId="LiveId" clId="{BB8046B4-EEFB-4658-A96A-736324FA6A98}" dt="2025-03-30T19:06:39.244" v="838" actId="47"/>
        <pc:sldMkLst>
          <pc:docMk/>
          <pc:sldMk cId="2676905442" sldId="289"/>
        </pc:sldMkLst>
      </pc:sldChg>
      <pc:sldChg chg="addSp delSp modSp mod">
        <pc:chgData name="Jill Hamlin" userId="ae3aff3bed0dc5e5" providerId="LiveId" clId="{BB8046B4-EEFB-4658-A96A-736324FA6A98}" dt="2025-03-30T20:05:55.363" v="1329" actId="26606"/>
        <pc:sldMkLst>
          <pc:docMk/>
          <pc:sldMk cId="2201125929" sldId="292"/>
        </pc:sldMkLst>
        <pc:spChg chg="mod">
          <ac:chgData name="Jill Hamlin" userId="ae3aff3bed0dc5e5" providerId="LiveId" clId="{BB8046B4-EEFB-4658-A96A-736324FA6A98}" dt="2025-03-30T20:05:55.363" v="1329" actId="26606"/>
          <ac:spMkLst>
            <pc:docMk/>
            <pc:sldMk cId="2201125929" sldId="292"/>
            <ac:spMk id="8" creationId="{1A667A9A-3428-68BE-D555-0DE1859FDF8A}"/>
          </ac:spMkLst>
        </pc:spChg>
        <pc:spChg chg="mod">
          <ac:chgData name="Jill Hamlin" userId="ae3aff3bed0dc5e5" providerId="LiveId" clId="{BB8046B4-EEFB-4658-A96A-736324FA6A98}" dt="2025-03-30T20:05:55.363" v="1329" actId="26606"/>
          <ac:spMkLst>
            <pc:docMk/>
            <pc:sldMk cId="2201125929" sldId="292"/>
            <ac:spMk id="13" creationId="{FB23E1E4-7CB2-923B-9D41-672CB85E05DA}"/>
          </ac:spMkLst>
        </pc:spChg>
        <pc:spChg chg="add">
          <ac:chgData name="Jill Hamlin" userId="ae3aff3bed0dc5e5" providerId="LiveId" clId="{BB8046B4-EEFB-4658-A96A-736324FA6A98}" dt="2025-03-30T20:05:55.363" v="1329" actId="26606"/>
          <ac:spMkLst>
            <pc:docMk/>
            <pc:sldMk cId="2201125929" sldId="292"/>
            <ac:spMk id="73" creationId="{E6C8E6EB-4C59-429B-97E4-72A058CFC4FB}"/>
          </ac:spMkLst>
        </pc:spChg>
        <pc:spChg chg="add">
          <ac:chgData name="Jill Hamlin" userId="ae3aff3bed0dc5e5" providerId="LiveId" clId="{BB8046B4-EEFB-4658-A96A-736324FA6A98}" dt="2025-03-30T20:05:55.363" v="1329" actId="26606"/>
          <ac:spMkLst>
            <pc:docMk/>
            <pc:sldMk cId="2201125929" sldId="292"/>
            <ac:spMk id="77" creationId="{F71EF7F1-38BA-471D-8CD4-2A9AE8E35527}"/>
          </ac:spMkLst>
        </pc:spChg>
        <pc:spChg chg="add">
          <ac:chgData name="Jill Hamlin" userId="ae3aff3bed0dc5e5" providerId="LiveId" clId="{BB8046B4-EEFB-4658-A96A-736324FA6A98}" dt="2025-03-30T20:05:55.363" v="1329" actId="26606"/>
          <ac:spMkLst>
            <pc:docMk/>
            <pc:sldMk cId="2201125929" sldId="292"/>
            <ac:spMk id="83" creationId="{10058680-D07C-4893-B2B7-91543F18AB32}"/>
          </ac:spMkLst>
        </pc:spChg>
        <pc:spChg chg="add">
          <ac:chgData name="Jill Hamlin" userId="ae3aff3bed0dc5e5" providerId="LiveId" clId="{BB8046B4-EEFB-4658-A96A-736324FA6A98}" dt="2025-03-30T20:05:55.363" v="1329" actId="26606"/>
          <ac:spMkLst>
            <pc:docMk/>
            <pc:sldMk cId="2201125929" sldId="292"/>
            <ac:spMk id="85" creationId="{7B42427A-0A1F-4A55-8705-D9179F1E0CFB}"/>
          </ac:spMkLst>
        </pc:spChg>
        <pc:spChg chg="add">
          <ac:chgData name="Jill Hamlin" userId="ae3aff3bed0dc5e5" providerId="LiveId" clId="{BB8046B4-EEFB-4658-A96A-736324FA6A98}" dt="2025-03-30T20:05:55.363" v="1329" actId="26606"/>
          <ac:spMkLst>
            <pc:docMk/>
            <pc:sldMk cId="2201125929" sldId="292"/>
            <ac:spMk id="87" creationId="{EE54A6FE-D8CB-48A3-900B-053D4EBD3B85}"/>
          </ac:spMkLst>
        </pc:spChg>
        <pc:picChg chg="add mod">
          <ac:chgData name="Jill Hamlin" userId="ae3aff3bed0dc5e5" providerId="LiveId" clId="{BB8046B4-EEFB-4658-A96A-736324FA6A98}" dt="2025-03-30T20:04:47.409" v="1325"/>
          <ac:picMkLst>
            <pc:docMk/>
            <pc:sldMk cId="2201125929" sldId="292"/>
            <ac:picMk id="4" creationId="{442367C8-991B-1D93-9F0B-0379DD4E632B}"/>
          </ac:picMkLst>
        </pc:picChg>
      </pc:sldChg>
      <pc:sldChg chg="addSp delSp modSp mod ord setBg setClrOvrMap">
        <pc:chgData name="Jill Hamlin" userId="ae3aff3bed0dc5e5" providerId="LiveId" clId="{BB8046B4-EEFB-4658-A96A-736324FA6A98}" dt="2025-03-30T20:12:35.725" v="1347" actId="1076"/>
        <pc:sldMkLst>
          <pc:docMk/>
          <pc:sldMk cId="3695820081" sldId="293"/>
        </pc:sldMkLst>
        <pc:spChg chg="mod">
          <ac:chgData name="Jill Hamlin" userId="ae3aff3bed0dc5e5" providerId="LiveId" clId="{BB8046B4-EEFB-4658-A96A-736324FA6A98}" dt="2025-03-30T19:02:38.281" v="427" actId="122"/>
          <ac:spMkLst>
            <pc:docMk/>
            <pc:sldMk cId="3695820081" sldId="293"/>
            <ac:spMk id="2" creationId="{E7E618A4-5020-A570-BAAC-71C22849B320}"/>
          </ac:spMkLst>
        </pc:spChg>
        <pc:spChg chg="mod">
          <ac:chgData name="Jill Hamlin" userId="ae3aff3bed0dc5e5" providerId="LiveId" clId="{BB8046B4-EEFB-4658-A96A-736324FA6A98}" dt="2025-03-30T19:12:20.291" v="1251" actId="255"/>
          <ac:spMkLst>
            <pc:docMk/>
            <pc:sldMk cId="3695820081" sldId="293"/>
            <ac:spMk id="10" creationId="{C9475E86-FFB0-87BC-084C-C728916152B0}"/>
          </ac:spMkLst>
        </pc:spChg>
        <pc:spChg chg="add">
          <ac:chgData name="Jill Hamlin" userId="ae3aff3bed0dc5e5" providerId="LiveId" clId="{BB8046B4-EEFB-4658-A96A-736324FA6A98}" dt="2025-03-30T20:11:42.436" v="1344" actId="26606"/>
          <ac:spMkLst>
            <pc:docMk/>
            <pc:sldMk cId="3695820081" sldId="293"/>
            <ac:spMk id="59" creationId="{E6C8E6EB-4C59-429B-97E4-72A058CFC4FB}"/>
          </ac:spMkLst>
        </pc:spChg>
        <pc:spChg chg="add">
          <ac:chgData name="Jill Hamlin" userId="ae3aff3bed0dc5e5" providerId="LiveId" clId="{BB8046B4-EEFB-4658-A96A-736324FA6A98}" dt="2025-03-30T20:11:42.436" v="1344" actId="26606"/>
          <ac:spMkLst>
            <pc:docMk/>
            <pc:sldMk cId="3695820081" sldId="293"/>
            <ac:spMk id="61" creationId="{B5B90362-AFCC-46A9-B41C-A257A8C5B314}"/>
          </ac:spMkLst>
        </pc:spChg>
        <pc:spChg chg="add">
          <ac:chgData name="Jill Hamlin" userId="ae3aff3bed0dc5e5" providerId="LiveId" clId="{BB8046B4-EEFB-4658-A96A-736324FA6A98}" dt="2025-03-30T20:11:42.436" v="1344" actId="26606"/>
          <ac:spMkLst>
            <pc:docMk/>
            <pc:sldMk cId="3695820081" sldId="293"/>
            <ac:spMk id="67" creationId="{AFA01E88-71CC-4FF3-9E81-51E0C32B45E4}"/>
          </ac:spMkLst>
        </pc:spChg>
        <pc:picChg chg="add mod">
          <ac:chgData name="Jill Hamlin" userId="ae3aff3bed0dc5e5" providerId="LiveId" clId="{BB8046B4-EEFB-4658-A96A-736324FA6A98}" dt="2025-03-30T20:12:35.725" v="1347" actId="1076"/>
          <ac:picMkLst>
            <pc:docMk/>
            <pc:sldMk cId="3695820081" sldId="293"/>
            <ac:picMk id="7" creationId="{6D24FBDA-454C-C3E0-EF0C-19E724C89089}"/>
          </ac:picMkLst>
        </pc:picChg>
      </pc:sldChg>
      <pc:sldChg chg="modSp mod">
        <pc:chgData name="Jill Hamlin" userId="ae3aff3bed0dc5e5" providerId="LiveId" clId="{BB8046B4-EEFB-4658-A96A-736324FA6A98}" dt="2025-03-30T19:08:13.849" v="909" actId="122"/>
        <pc:sldMkLst>
          <pc:docMk/>
          <pc:sldMk cId="2770959368" sldId="294"/>
        </pc:sldMkLst>
        <pc:spChg chg="mod">
          <ac:chgData name="Jill Hamlin" userId="ae3aff3bed0dc5e5" providerId="LiveId" clId="{BB8046B4-EEFB-4658-A96A-736324FA6A98}" dt="2025-03-30T19:07:51.508" v="906" actId="20577"/>
          <ac:spMkLst>
            <pc:docMk/>
            <pc:sldMk cId="2770959368" sldId="294"/>
            <ac:spMk id="3" creationId="{2F59B25D-9615-9332-C32E-4F458417E11E}"/>
          </ac:spMkLst>
        </pc:spChg>
        <pc:spChg chg="mod">
          <ac:chgData name="Jill Hamlin" userId="ae3aff3bed0dc5e5" providerId="LiveId" clId="{BB8046B4-EEFB-4658-A96A-736324FA6A98}" dt="2025-03-30T19:08:13.849" v="909" actId="122"/>
          <ac:spMkLst>
            <pc:docMk/>
            <pc:sldMk cId="2770959368" sldId="294"/>
            <ac:spMk id="31" creationId="{B045D6AF-532B-394C-0C6F-38B6628CE9DF}"/>
          </ac:spMkLst>
        </pc:spChg>
      </pc:sldChg>
      <pc:sldChg chg="addSp delSp modSp mod">
        <pc:chgData name="Jill Hamlin" userId="ae3aff3bed0dc5e5" providerId="LiveId" clId="{BB8046B4-EEFB-4658-A96A-736324FA6A98}" dt="2025-03-30T20:06:06.986" v="1330" actId="26606"/>
        <pc:sldMkLst>
          <pc:docMk/>
          <pc:sldMk cId="1605306264" sldId="295"/>
        </pc:sldMkLst>
        <pc:spChg chg="mod">
          <ac:chgData name="Jill Hamlin" userId="ae3aff3bed0dc5e5" providerId="LiveId" clId="{BB8046B4-EEFB-4658-A96A-736324FA6A98}" dt="2025-03-30T20:06:06.986" v="1330" actId="26606"/>
          <ac:spMkLst>
            <pc:docMk/>
            <pc:sldMk cId="1605306264" sldId="295"/>
            <ac:spMk id="2" creationId="{51866CF7-69F4-F432-4747-28EF15528DB9}"/>
          </ac:spMkLst>
        </pc:spChg>
        <pc:spChg chg="add">
          <ac:chgData name="Jill Hamlin" userId="ae3aff3bed0dc5e5" providerId="LiveId" clId="{BB8046B4-EEFB-4658-A96A-736324FA6A98}" dt="2025-03-30T20:06:06.986" v="1330" actId="26606"/>
          <ac:spMkLst>
            <pc:docMk/>
            <pc:sldMk cId="1605306264" sldId="295"/>
            <ac:spMk id="1048" creationId="{E6C8E6EB-4C59-429B-97E4-72A058CFC4FB}"/>
          </ac:spMkLst>
        </pc:spChg>
        <pc:spChg chg="add">
          <ac:chgData name="Jill Hamlin" userId="ae3aff3bed0dc5e5" providerId="LiveId" clId="{BB8046B4-EEFB-4658-A96A-736324FA6A98}" dt="2025-03-30T20:06:06.986" v="1330" actId="26606"/>
          <ac:spMkLst>
            <pc:docMk/>
            <pc:sldMk cId="1605306264" sldId="295"/>
            <ac:spMk id="1050" creationId="{B5B90362-AFCC-46A9-B41C-A257A8C5B314}"/>
          </ac:spMkLst>
        </pc:spChg>
        <pc:spChg chg="add">
          <ac:chgData name="Jill Hamlin" userId="ae3aff3bed0dc5e5" providerId="LiveId" clId="{BB8046B4-EEFB-4658-A96A-736324FA6A98}" dt="2025-03-30T20:06:06.986" v="1330" actId="26606"/>
          <ac:spMkLst>
            <pc:docMk/>
            <pc:sldMk cId="1605306264" sldId="295"/>
            <ac:spMk id="1054" creationId="{C0524398-BFB4-4C4A-8317-83B8729F9B26}"/>
          </ac:spMkLst>
        </pc:spChg>
        <pc:spChg chg="add">
          <ac:chgData name="Jill Hamlin" userId="ae3aff3bed0dc5e5" providerId="LiveId" clId="{BB8046B4-EEFB-4658-A96A-736324FA6A98}" dt="2025-03-30T20:06:06.986" v="1330" actId="26606"/>
          <ac:spMkLst>
            <pc:docMk/>
            <pc:sldMk cId="1605306264" sldId="295"/>
            <ac:spMk id="1056" creationId="{E08D4B6A-8113-4DFB-B82E-B60CAC8E0A50}"/>
          </ac:spMkLst>
        </pc:spChg>
      </pc:sldChg>
      <pc:sldChg chg="del">
        <pc:chgData name="Jill Hamlin" userId="ae3aff3bed0dc5e5" providerId="LiveId" clId="{BB8046B4-EEFB-4658-A96A-736324FA6A98}" dt="2025-03-30T19:06:42.182" v="839" actId="47"/>
        <pc:sldMkLst>
          <pc:docMk/>
          <pc:sldMk cId="370479512" sldId="296"/>
        </pc:sldMkLst>
      </pc:sldChg>
      <pc:sldChg chg="modSp add mod">
        <pc:chgData name="Jill Hamlin" userId="ae3aff3bed0dc5e5" providerId="LiveId" clId="{BB8046B4-EEFB-4658-A96A-736324FA6A98}" dt="2025-03-30T18:59:27.363" v="411" actId="5793"/>
        <pc:sldMkLst>
          <pc:docMk/>
          <pc:sldMk cId="742687416" sldId="297"/>
        </pc:sldMkLst>
        <pc:spChg chg="mod">
          <ac:chgData name="Jill Hamlin" userId="ae3aff3bed0dc5e5" providerId="LiveId" clId="{BB8046B4-EEFB-4658-A96A-736324FA6A98}" dt="2025-03-30T18:50:08.029" v="239" actId="5793"/>
          <ac:spMkLst>
            <pc:docMk/>
            <pc:sldMk cId="742687416" sldId="297"/>
            <ac:spMk id="26" creationId="{C43B4531-0F60-869C-AA5E-E89C3B2316A2}"/>
          </ac:spMkLst>
        </pc:spChg>
        <pc:spChg chg="mod">
          <ac:chgData name="Jill Hamlin" userId="ae3aff3bed0dc5e5" providerId="LiveId" clId="{BB8046B4-EEFB-4658-A96A-736324FA6A98}" dt="2025-03-30T18:59:27.363" v="411" actId="5793"/>
          <ac:spMkLst>
            <pc:docMk/>
            <pc:sldMk cId="742687416" sldId="297"/>
            <ac:spMk id="33" creationId="{4C4510FD-9AF2-4945-5DFF-660D1FA2E2E2}"/>
          </ac:spMkLst>
        </pc:spChg>
      </pc:sldChg>
      <pc:sldChg chg="addSp delSp modSp add mod setBg setClrOvrMap">
        <pc:chgData name="Jill Hamlin" userId="ae3aff3bed0dc5e5" providerId="LiveId" clId="{BB8046B4-EEFB-4658-A96A-736324FA6A98}" dt="2025-03-30T20:07:40.105" v="1334" actId="26606"/>
        <pc:sldMkLst>
          <pc:docMk/>
          <pc:sldMk cId="158604377" sldId="298"/>
        </pc:sldMkLst>
        <pc:spChg chg="mod">
          <ac:chgData name="Jill Hamlin" userId="ae3aff3bed0dc5e5" providerId="LiveId" clId="{BB8046B4-EEFB-4658-A96A-736324FA6A98}" dt="2025-03-30T20:07:40.105" v="1334" actId="26606"/>
          <ac:spMkLst>
            <pc:docMk/>
            <pc:sldMk cId="158604377" sldId="298"/>
            <ac:spMk id="2" creationId="{B726615D-F1EA-6352-EDC1-95F9A6A4E9EE}"/>
          </ac:spMkLst>
        </pc:spChg>
        <pc:spChg chg="add">
          <ac:chgData name="Jill Hamlin" userId="ae3aff3bed0dc5e5" providerId="LiveId" clId="{BB8046B4-EEFB-4658-A96A-736324FA6A98}" dt="2025-03-30T20:07:40.105" v="1334" actId="26606"/>
          <ac:spMkLst>
            <pc:docMk/>
            <pc:sldMk cId="158604377" sldId="298"/>
            <ac:spMk id="56" creationId="{B5B90362-AFCC-46A9-B41C-A257A8C5B314}"/>
          </ac:spMkLst>
        </pc:spChg>
        <pc:spChg chg="add">
          <ac:chgData name="Jill Hamlin" userId="ae3aff3bed0dc5e5" providerId="LiveId" clId="{BB8046B4-EEFB-4658-A96A-736324FA6A98}" dt="2025-03-30T20:07:40.105" v="1334" actId="26606"/>
          <ac:spMkLst>
            <pc:docMk/>
            <pc:sldMk cId="158604377" sldId="298"/>
            <ac:spMk id="58" creationId="{3CED7894-4F62-4A6C-8DB5-DB5BE08E9C03}"/>
          </ac:spMkLst>
        </pc:spChg>
        <pc:spChg chg="add">
          <ac:chgData name="Jill Hamlin" userId="ae3aff3bed0dc5e5" providerId="LiveId" clId="{BB8046B4-EEFB-4658-A96A-736324FA6A98}" dt="2025-03-30T20:07:40.105" v="1334" actId="26606"/>
          <ac:spMkLst>
            <pc:docMk/>
            <pc:sldMk cId="158604377" sldId="298"/>
            <ac:spMk id="60" creationId="{E536F3B4-50F6-4C52-8F76-4EB1214719DC}"/>
          </ac:spMkLst>
        </pc:spChg>
        <pc:spChg chg="add">
          <ac:chgData name="Jill Hamlin" userId="ae3aff3bed0dc5e5" providerId="LiveId" clId="{BB8046B4-EEFB-4658-A96A-736324FA6A98}" dt="2025-03-30T20:07:40.105" v="1334" actId="26606"/>
          <ac:spMkLst>
            <pc:docMk/>
            <pc:sldMk cId="158604377" sldId="298"/>
            <ac:spMk id="61" creationId="{72DB7AF4-E4EE-E2F8-7792-9A52E78D7BEC}"/>
          </ac:spMkLst>
        </pc:spChg>
      </pc:sldChg>
      <pc:sldChg chg="new del">
        <pc:chgData name="Jill Hamlin" userId="ae3aff3bed0dc5e5" providerId="LiveId" clId="{BB8046B4-EEFB-4658-A96A-736324FA6A98}" dt="2025-03-30T19:33:00.015" v="1305" actId="47"/>
        <pc:sldMkLst>
          <pc:docMk/>
          <pc:sldMk cId="3239959488" sldId="299"/>
        </pc:sldMkLst>
      </pc:sldChg>
      <pc:sldChg chg="addSp delSp modSp new mod ord setBg modClrScheme addAnim setClrOvrMap delDesignElem chgLayout">
        <pc:chgData name="Jill Hamlin" userId="ae3aff3bed0dc5e5" providerId="LiveId" clId="{BB8046B4-EEFB-4658-A96A-736324FA6A98}" dt="2025-04-11T13:00:07.476" v="1431" actId="34807"/>
        <pc:sldMkLst>
          <pc:docMk/>
          <pc:sldMk cId="851248575" sldId="300"/>
        </pc:sldMkLst>
        <pc:spChg chg="mod ord">
          <ac:chgData name="Jill Hamlin" userId="ae3aff3bed0dc5e5" providerId="LiveId" clId="{BB8046B4-EEFB-4658-A96A-736324FA6A98}" dt="2025-04-11T12:53:38.913" v="1423" actId="20577"/>
          <ac:spMkLst>
            <pc:docMk/>
            <pc:sldMk cId="851248575" sldId="300"/>
            <ac:spMk id="2" creationId="{748E5CD5-EEDE-78AF-D563-386123E269A1}"/>
          </ac:spMkLst>
        </pc:spChg>
        <pc:spChg chg="add del mod ord">
          <ac:chgData name="Jill Hamlin" userId="ae3aff3bed0dc5e5" providerId="LiveId" clId="{BB8046B4-EEFB-4658-A96A-736324FA6A98}" dt="2025-04-11T12:49:20.468" v="1376" actId="700"/>
          <ac:spMkLst>
            <pc:docMk/>
            <pc:sldMk cId="851248575" sldId="300"/>
            <ac:spMk id="3" creationId="{D54CC499-6B01-0AD8-3B7C-9BF1FA19D193}"/>
          </ac:spMkLst>
        </pc:spChg>
        <pc:spChg chg="add del mod">
          <ac:chgData name="Jill Hamlin" userId="ae3aff3bed0dc5e5" providerId="LiveId" clId="{BB8046B4-EEFB-4658-A96A-736324FA6A98}" dt="2025-04-11T12:50:13.134" v="1379" actId="26606"/>
          <ac:spMkLst>
            <pc:docMk/>
            <pc:sldMk cId="851248575" sldId="300"/>
            <ac:spMk id="4" creationId="{731A4142-ACDF-95A5-882B-606CE1879214}"/>
          </ac:spMkLst>
        </pc:spChg>
        <pc:spChg chg="add del mod ord">
          <ac:chgData name="Jill Hamlin" userId="ae3aff3bed0dc5e5" providerId="LiveId" clId="{BB8046B4-EEFB-4658-A96A-736324FA6A98}" dt="2025-04-11T12:49:20.468" v="1376" actId="700"/>
          <ac:spMkLst>
            <pc:docMk/>
            <pc:sldMk cId="851248575" sldId="300"/>
            <ac:spMk id="5" creationId="{370F311F-366D-A2E5-5188-08E5A8AD5071}"/>
          </ac:spMkLst>
        </pc:spChg>
        <pc:spChg chg="add del mod ord">
          <ac:chgData name="Jill Hamlin" userId="ae3aff3bed0dc5e5" providerId="LiveId" clId="{BB8046B4-EEFB-4658-A96A-736324FA6A98}" dt="2025-04-11T12:49:20.468" v="1376" actId="700"/>
          <ac:spMkLst>
            <pc:docMk/>
            <pc:sldMk cId="851248575" sldId="300"/>
            <ac:spMk id="6" creationId="{C4273C48-D80B-9E4B-5ED3-867F230A4240}"/>
          </ac:spMkLst>
        </pc:spChg>
        <pc:spChg chg="add del mod ord">
          <ac:chgData name="Jill Hamlin" userId="ae3aff3bed0dc5e5" providerId="LiveId" clId="{BB8046B4-EEFB-4658-A96A-736324FA6A98}" dt="2025-04-11T12:49:20.468" v="1376" actId="700"/>
          <ac:spMkLst>
            <pc:docMk/>
            <pc:sldMk cId="851248575" sldId="300"/>
            <ac:spMk id="7" creationId="{4B99E3D7-B1AC-C526-6727-8EA8203F8F36}"/>
          </ac:spMkLst>
        </pc:spChg>
        <pc:spChg chg="add del mod ord">
          <ac:chgData name="Jill Hamlin" userId="ae3aff3bed0dc5e5" providerId="LiveId" clId="{BB8046B4-EEFB-4658-A96A-736324FA6A98}" dt="2025-04-11T12:49:19.359" v="1375" actId="700"/>
          <ac:spMkLst>
            <pc:docMk/>
            <pc:sldMk cId="851248575" sldId="300"/>
            <ac:spMk id="8" creationId="{C5C949EA-1825-5EEB-79AA-7C37AEBA3A1E}"/>
          </ac:spMkLst>
        </pc:spChg>
        <pc:spChg chg="add del mod ord">
          <ac:chgData name="Jill Hamlin" userId="ae3aff3bed0dc5e5" providerId="LiveId" clId="{BB8046B4-EEFB-4658-A96A-736324FA6A98}" dt="2025-04-11T12:49:19.359" v="1375" actId="700"/>
          <ac:spMkLst>
            <pc:docMk/>
            <pc:sldMk cId="851248575" sldId="300"/>
            <ac:spMk id="9" creationId="{35D3AF06-8684-7350-0633-250413B51E41}"/>
          </ac:spMkLst>
        </pc:spChg>
        <pc:spChg chg="add del mod ord">
          <ac:chgData name="Jill Hamlin" userId="ae3aff3bed0dc5e5" providerId="LiveId" clId="{BB8046B4-EEFB-4658-A96A-736324FA6A98}" dt="2025-04-11T12:53:12.364" v="1396" actId="26606"/>
          <ac:spMkLst>
            <pc:docMk/>
            <pc:sldMk cId="851248575" sldId="300"/>
            <ac:spMk id="12" creationId="{3C510BE3-1AE3-E725-3831-AB443485499D}"/>
          </ac:spMkLst>
        </pc:spChg>
        <pc:spChg chg="add mod ord">
          <ac:chgData name="Jill Hamlin" userId="ae3aff3bed0dc5e5" providerId="LiveId" clId="{BB8046B4-EEFB-4658-A96A-736324FA6A98}" dt="2025-04-11T13:00:07.476" v="1431" actId="34807"/>
          <ac:spMkLst>
            <pc:docMk/>
            <pc:sldMk cId="851248575" sldId="300"/>
            <ac:spMk id="13" creationId="{49C15A90-FEC6-ABCC-B34C-A95C445796EC}"/>
          </ac:spMkLst>
        </pc:spChg>
        <pc:spChg chg="add del">
          <ac:chgData name="Jill Hamlin" userId="ae3aff3bed0dc5e5" providerId="LiveId" clId="{BB8046B4-EEFB-4658-A96A-736324FA6A98}" dt="2025-04-11T12:53:48.755" v="1424" actId="26606"/>
          <ac:spMkLst>
            <pc:docMk/>
            <pc:sldMk cId="851248575" sldId="300"/>
            <ac:spMk id="15" creationId="{B5B90362-AFCC-46A9-B41C-A257A8C5B314}"/>
          </ac:spMkLst>
        </pc:spChg>
        <pc:spChg chg="add del">
          <ac:chgData name="Jill Hamlin" userId="ae3aff3bed0dc5e5" providerId="LiveId" clId="{BB8046B4-EEFB-4658-A96A-736324FA6A98}" dt="2025-04-11T12:53:48.755" v="1424" actId="26606"/>
          <ac:spMkLst>
            <pc:docMk/>
            <pc:sldMk cId="851248575" sldId="300"/>
            <ac:spMk id="18" creationId="{E6C8E6EB-4C59-429B-97E4-72A058CFC4FB}"/>
          </ac:spMkLst>
        </pc:spChg>
        <pc:spChg chg="add del">
          <ac:chgData name="Jill Hamlin" userId="ae3aff3bed0dc5e5" providerId="LiveId" clId="{BB8046B4-EEFB-4658-A96A-736324FA6A98}" dt="2025-04-11T12:53:48.755" v="1424" actId="26606"/>
          <ac:spMkLst>
            <pc:docMk/>
            <pc:sldMk cId="851248575" sldId="300"/>
            <ac:spMk id="22" creationId="{F71EF7F1-38BA-471D-8CD4-2A9AE8E35527}"/>
          </ac:spMkLst>
        </pc:spChg>
        <pc:spChg chg="add del">
          <ac:chgData name="Jill Hamlin" userId="ae3aff3bed0dc5e5" providerId="LiveId" clId="{BB8046B4-EEFB-4658-A96A-736324FA6A98}" dt="2025-04-11T12:53:48.755" v="1424" actId="26606"/>
          <ac:spMkLst>
            <pc:docMk/>
            <pc:sldMk cId="851248575" sldId="300"/>
            <ac:spMk id="24" creationId="{1BB56EB9-078F-4952-AC1F-149C7A0AE4D5}"/>
          </ac:spMkLst>
        </pc:spChg>
        <pc:spChg chg="add del">
          <ac:chgData name="Jill Hamlin" userId="ae3aff3bed0dc5e5" providerId="LiveId" clId="{BB8046B4-EEFB-4658-A96A-736324FA6A98}" dt="2025-04-11T12:53:48.755" v="1424" actId="26606"/>
          <ac:spMkLst>
            <pc:docMk/>
            <pc:sldMk cId="851248575" sldId="300"/>
            <ac:spMk id="26" creationId="{D3772EE4-ED5E-4D3A-A306-B22CF866786D}"/>
          </ac:spMkLst>
        </pc:spChg>
        <pc:spChg chg="add del">
          <ac:chgData name="Jill Hamlin" userId="ae3aff3bed0dc5e5" providerId="LiveId" clId="{BB8046B4-EEFB-4658-A96A-736324FA6A98}" dt="2025-04-11T12:53:48.755" v="1424" actId="26606"/>
          <ac:spMkLst>
            <pc:docMk/>
            <pc:sldMk cId="851248575" sldId="300"/>
            <ac:spMk id="28" creationId="{10058680-D07C-4893-B2B7-91543F18AB32}"/>
          </ac:spMkLst>
        </pc:spChg>
        <pc:spChg chg="add">
          <ac:chgData name="Jill Hamlin" userId="ae3aff3bed0dc5e5" providerId="LiveId" clId="{BB8046B4-EEFB-4658-A96A-736324FA6A98}" dt="2025-04-11T12:53:12.364" v="1396" actId="26606"/>
          <ac:spMkLst>
            <pc:docMk/>
            <pc:sldMk cId="851248575" sldId="300"/>
            <ac:spMk id="30" creationId="{7B42427A-0A1F-4A55-8705-D9179F1E0CFB}"/>
          </ac:spMkLst>
        </pc:spChg>
        <pc:spChg chg="add">
          <ac:chgData name="Jill Hamlin" userId="ae3aff3bed0dc5e5" providerId="LiveId" clId="{BB8046B4-EEFB-4658-A96A-736324FA6A98}" dt="2025-04-11T12:53:12.364" v="1396" actId="26606"/>
          <ac:spMkLst>
            <pc:docMk/>
            <pc:sldMk cId="851248575" sldId="300"/>
            <ac:spMk id="32" creationId="{EE54A6FE-D8CB-48A3-900B-053D4EBD3B85}"/>
          </ac:spMkLst>
        </pc:spChg>
        <pc:spChg chg="add del">
          <ac:chgData name="Jill Hamlin" userId="ae3aff3bed0dc5e5" providerId="LiveId" clId="{BB8046B4-EEFB-4658-A96A-736324FA6A98}" dt="2025-04-11T12:54:23.273" v="1425" actId="26606"/>
          <ac:spMkLst>
            <pc:docMk/>
            <pc:sldMk cId="851248575" sldId="300"/>
            <ac:spMk id="39" creationId="{B5B90362-AFCC-46A9-B41C-A257A8C5B314}"/>
          </ac:spMkLst>
        </pc:spChg>
        <pc:spChg chg="add del">
          <ac:chgData name="Jill Hamlin" userId="ae3aff3bed0dc5e5" providerId="LiveId" clId="{BB8046B4-EEFB-4658-A96A-736324FA6A98}" dt="2025-04-11T12:54:23.273" v="1425" actId="26606"/>
          <ac:spMkLst>
            <pc:docMk/>
            <pc:sldMk cId="851248575" sldId="300"/>
            <ac:spMk id="41" creationId="{F71EF7F1-38BA-471D-8CD4-2A9AE8E35527}"/>
          </ac:spMkLst>
        </pc:spChg>
        <pc:spChg chg="add del">
          <ac:chgData name="Jill Hamlin" userId="ae3aff3bed0dc5e5" providerId="LiveId" clId="{BB8046B4-EEFB-4658-A96A-736324FA6A98}" dt="2025-04-11T12:54:23.273" v="1425" actId="26606"/>
          <ac:spMkLst>
            <pc:docMk/>
            <pc:sldMk cId="851248575" sldId="300"/>
            <ac:spMk id="43" creationId="{C0524398-BFB4-4C4A-8317-83B8729F9B26}"/>
          </ac:spMkLst>
        </pc:spChg>
        <pc:spChg chg="add del">
          <ac:chgData name="Jill Hamlin" userId="ae3aff3bed0dc5e5" providerId="LiveId" clId="{BB8046B4-EEFB-4658-A96A-736324FA6A98}" dt="2025-04-11T12:54:23.273" v="1425" actId="26606"/>
          <ac:spMkLst>
            <pc:docMk/>
            <pc:sldMk cId="851248575" sldId="300"/>
            <ac:spMk id="45" creationId="{42D4960A-896E-4F6B-BF65-B4662AC9DEB6}"/>
          </ac:spMkLst>
        </pc:spChg>
        <pc:spChg chg="del">
          <ac:chgData name="Jill Hamlin" userId="ae3aff3bed0dc5e5" providerId="LiveId" clId="{BB8046B4-EEFB-4658-A96A-736324FA6A98}" dt="2025-04-11T12:54:23.273" v="1425" actId="26606"/>
          <ac:spMkLst>
            <pc:docMk/>
            <pc:sldMk cId="851248575" sldId="300"/>
            <ac:spMk id="47" creationId="{5684944A-8803-462C-84C5-4576C56A7758}"/>
          </ac:spMkLst>
        </pc:spChg>
        <pc:spChg chg="del">
          <ac:chgData name="Jill Hamlin" userId="ae3aff3bed0dc5e5" providerId="LiveId" clId="{BB8046B4-EEFB-4658-A96A-736324FA6A98}" dt="2025-04-11T12:54:23.273" v="1425" actId="26606"/>
          <ac:spMkLst>
            <pc:docMk/>
            <pc:sldMk cId="851248575" sldId="300"/>
            <ac:spMk id="49" creationId="{E07F3B49-8C20-42F5-831D-59306D05F667}"/>
          </ac:spMkLst>
        </pc:spChg>
        <pc:spChg chg="add del">
          <ac:chgData name="Jill Hamlin" userId="ae3aff3bed0dc5e5" providerId="LiveId" clId="{BB8046B4-EEFB-4658-A96A-736324FA6A98}" dt="2025-04-11T12:55:50.869" v="1429" actId="26606"/>
          <ac:spMkLst>
            <pc:docMk/>
            <pc:sldMk cId="851248575" sldId="300"/>
            <ac:spMk id="51" creationId="{DD651B61-325E-4E73-8445-38B0DE8AAAB6}"/>
          </ac:spMkLst>
        </pc:spChg>
        <pc:spChg chg="del">
          <ac:chgData name="Jill Hamlin" userId="ae3aff3bed0dc5e5" providerId="LiveId" clId="{BB8046B4-EEFB-4658-A96A-736324FA6A98}" dt="2025-04-11T12:55:50.869" v="1429" actId="26606"/>
          <ac:spMkLst>
            <pc:docMk/>
            <pc:sldMk cId="851248575" sldId="300"/>
            <ac:spMk id="52" creationId="{B42E5253-D3AC-4AC2-B766-8B34F13C2F5E}"/>
          </ac:spMkLst>
        </pc:spChg>
        <pc:spChg chg="add del">
          <ac:chgData name="Jill Hamlin" userId="ae3aff3bed0dc5e5" providerId="LiveId" clId="{BB8046B4-EEFB-4658-A96A-736324FA6A98}" dt="2025-04-11T12:55:50.869" v="1429" actId="26606"/>
          <ac:spMkLst>
            <pc:docMk/>
            <pc:sldMk cId="851248575" sldId="300"/>
            <ac:spMk id="53" creationId="{10AE8D57-436A-4073-9A75-15BB5949F8B4}"/>
          </ac:spMkLst>
        </pc:spChg>
        <pc:spChg chg="add del">
          <ac:chgData name="Jill Hamlin" userId="ae3aff3bed0dc5e5" providerId="LiveId" clId="{BB8046B4-EEFB-4658-A96A-736324FA6A98}" dt="2025-04-11T12:49:30.547" v="1377" actId="26606"/>
          <ac:spMkLst>
            <pc:docMk/>
            <pc:sldMk cId="851248575" sldId="300"/>
            <ac:spMk id="54" creationId="{E6C8E6EB-4C59-429B-97E4-72A058CFC4FB}"/>
          </ac:spMkLst>
        </pc:spChg>
        <pc:spChg chg="add del">
          <ac:chgData name="Jill Hamlin" userId="ae3aff3bed0dc5e5" providerId="LiveId" clId="{BB8046B4-EEFB-4658-A96A-736324FA6A98}" dt="2025-04-11T12:55:50.869" v="1429" actId="26606"/>
          <ac:spMkLst>
            <pc:docMk/>
            <pc:sldMk cId="851248575" sldId="300"/>
            <ac:spMk id="55" creationId="{E2852671-8EB6-4EAF-8AF8-65CF3FD66456}"/>
          </ac:spMkLst>
        </pc:spChg>
        <pc:spChg chg="add del">
          <ac:chgData name="Jill Hamlin" userId="ae3aff3bed0dc5e5" providerId="LiveId" clId="{BB8046B4-EEFB-4658-A96A-736324FA6A98}" dt="2025-04-11T12:49:30.547" v="1377" actId="26606"/>
          <ac:spMkLst>
            <pc:docMk/>
            <pc:sldMk cId="851248575" sldId="300"/>
            <ac:spMk id="56" creationId="{B5B90362-AFCC-46A9-B41C-A257A8C5B314}"/>
          </ac:spMkLst>
        </pc:spChg>
        <pc:spChg chg="add del">
          <ac:chgData name="Jill Hamlin" userId="ae3aff3bed0dc5e5" providerId="LiveId" clId="{BB8046B4-EEFB-4658-A96A-736324FA6A98}" dt="2025-04-11T12:55:50.869" v="1429" actId="26606"/>
          <ac:spMkLst>
            <pc:docMk/>
            <pc:sldMk cId="851248575" sldId="300"/>
            <ac:spMk id="57" creationId="{26B4480E-B7FF-4481-890E-043A69AE6FE2}"/>
          </ac:spMkLst>
        </pc:spChg>
        <pc:spChg chg="del">
          <ac:chgData name="Jill Hamlin" userId="ae3aff3bed0dc5e5" providerId="LiveId" clId="{BB8046B4-EEFB-4658-A96A-736324FA6A98}" dt="2025-04-11T12:49:30.547" v="1377" actId="26606"/>
          <ac:spMkLst>
            <pc:docMk/>
            <pc:sldMk cId="851248575" sldId="300"/>
            <ac:spMk id="58" creationId="{F71EF7F1-38BA-471D-8CD4-2A9AE8E35527}"/>
          </ac:spMkLst>
        </pc:spChg>
        <pc:spChg chg="add del">
          <ac:chgData name="Jill Hamlin" userId="ae3aff3bed0dc5e5" providerId="LiveId" clId="{BB8046B4-EEFB-4658-A96A-736324FA6A98}" dt="2025-04-11T12:49:30.547" v="1377" actId="26606"/>
          <ac:spMkLst>
            <pc:docMk/>
            <pc:sldMk cId="851248575" sldId="300"/>
            <ac:spMk id="60" creationId="{C0524398-BFB4-4C4A-8317-83B8729F9B26}"/>
          </ac:spMkLst>
        </pc:spChg>
        <pc:spChg chg="add del">
          <ac:chgData name="Jill Hamlin" userId="ae3aff3bed0dc5e5" providerId="LiveId" clId="{BB8046B4-EEFB-4658-A96A-736324FA6A98}" dt="2025-04-11T12:49:30.547" v="1377" actId="26606"/>
          <ac:spMkLst>
            <pc:docMk/>
            <pc:sldMk cId="851248575" sldId="300"/>
            <ac:spMk id="62" creationId="{26B4480E-B7FF-4481-890E-043A69AE6FE2}"/>
          </ac:spMkLst>
        </pc:spChg>
        <pc:spChg chg="add">
          <ac:chgData name="Jill Hamlin" userId="ae3aff3bed0dc5e5" providerId="LiveId" clId="{BB8046B4-EEFB-4658-A96A-736324FA6A98}" dt="2025-04-11T12:55:50.869" v="1429" actId="26606"/>
          <ac:spMkLst>
            <pc:docMk/>
            <pc:sldMk cId="851248575" sldId="300"/>
            <ac:spMk id="67" creationId="{E6C8E6EB-4C59-429B-97E4-72A058CFC4FB}"/>
          </ac:spMkLst>
        </pc:spChg>
        <pc:spChg chg="add del">
          <ac:chgData name="Jill Hamlin" userId="ae3aff3bed0dc5e5" providerId="LiveId" clId="{BB8046B4-EEFB-4658-A96A-736324FA6A98}" dt="2025-04-11T12:49:30.547" v="1377" actId="26606"/>
          <ac:spMkLst>
            <pc:docMk/>
            <pc:sldMk cId="851248575" sldId="300"/>
            <ac:spMk id="68" creationId="{1F1FF39A-AC3C-4066-9D4C-519AA22812EA}"/>
          </ac:spMkLst>
        </pc:spChg>
        <pc:spChg chg="add del">
          <ac:chgData name="Jill Hamlin" userId="ae3aff3bed0dc5e5" providerId="LiveId" clId="{BB8046B4-EEFB-4658-A96A-736324FA6A98}" dt="2025-04-11T12:49:30.547" v="1377" actId="26606"/>
          <ac:spMkLst>
            <pc:docMk/>
            <pc:sldMk cId="851248575" sldId="300"/>
            <ac:spMk id="70" creationId="{FDB4AB29-9860-462E-B579-181B5532A46B}"/>
          </ac:spMkLst>
        </pc:spChg>
        <pc:spChg chg="add del">
          <ac:chgData name="Jill Hamlin" userId="ae3aff3bed0dc5e5" providerId="LiveId" clId="{BB8046B4-EEFB-4658-A96A-736324FA6A98}" dt="2025-04-11T12:50:13.134" v="1379" actId="26606"/>
          <ac:spMkLst>
            <pc:docMk/>
            <pc:sldMk cId="851248575" sldId="300"/>
            <ac:spMk id="75" creationId="{3CED7894-4F62-4A6C-8DB5-DB5BE08E9C03}"/>
          </ac:spMkLst>
        </pc:spChg>
        <pc:spChg chg="add">
          <ac:chgData name="Jill Hamlin" userId="ae3aff3bed0dc5e5" providerId="LiveId" clId="{BB8046B4-EEFB-4658-A96A-736324FA6A98}" dt="2025-04-11T12:55:50.869" v="1429" actId="26606"/>
          <ac:spMkLst>
            <pc:docMk/>
            <pc:sldMk cId="851248575" sldId="300"/>
            <ac:spMk id="76" creationId="{1BB56EB9-078F-4952-AC1F-149C7A0AE4D5}"/>
          </ac:spMkLst>
        </pc:spChg>
        <pc:spChg chg="add del">
          <ac:chgData name="Jill Hamlin" userId="ae3aff3bed0dc5e5" providerId="LiveId" clId="{BB8046B4-EEFB-4658-A96A-736324FA6A98}" dt="2025-04-11T12:50:13.134" v="1379" actId="26606"/>
          <ac:spMkLst>
            <pc:docMk/>
            <pc:sldMk cId="851248575" sldId="300"/>
            <ac:spMk id="77" creationId="{E536F3B4-50F6-4C52-8F76-4EB1214719DC}"/>
          </ac:spMkLst>
        </pc:spChg>
        <pc:spChg chg="add">
          <ac:chgData name="Jill Hamlin" userId="ae3aff3bed0dc5e5" providerId="LiveId" clId="{BB8046B4-EEFB-4658-A96A-736324FA6A98}" dt="2025-04-11T12:55:50.869" v="1429" actId="26606"/>
          <ac:spMkLst>
            <pc:docMk/>
            <pc:sldMk cId="851248575" sldId="300"/>
            <ac:spMk id="80" creationId="{10058680-D07C-4893-B2B7-91543F18AB32}"/>
          </ac:spMkLst>
        </pc:spChg>
        <pc:spChg chg="add">
          <ac:chgData name="Jill Hamlin" userId="ae3aff3bed0dc5e5" providerId="LiveId" clId="{BB8046B4-EEFB-4658-A96A-736324FA6A98}" dt="2025-04-11T12:55:50.869" v="1429" actId="26606"/>
          <ac:spMkLst>
            <pc:docMk/>
            <pc:sldMk cId="851248575" sldId="300"/>
            <ac:spMk id="82" creationId="{7B42427A-0A1F-4A55-8705-D9179F1E0CFB}"/>
          </ac:spMkLst>
        </pc:spChg>
        <pc:spChg chg="add">
          <ac:chgData name="Jill Hamlin" userId="ae3aff3bed0dc5e5" providerId="LiveId" clId="{BB8046B4-EEFB-4658-A96A-736324FA6A98}" dt="2025-04-11T12:55:50.869" v="1429" actId="26606"/>
          <ac:spMkLst>
            <pc:docMk/>
            <pc:sldMk cId="851248575" sldId="300"/>
            <ac:spMk id="84" creationId="{EE54A6FE-D8CB-48A3-900B-053D4EBD3B85}"/>
          </ac:spMkLst>
        </pc:spChg>
        <pc:graphicFrameChg chg="add del mod">
          <ac:chgData name="Jill Hamlin" userId="ae3aff3bed0dc5e5" providerId="LiveId" clId="{BB8046B4-EEFB-4658-A96A-736324FA6A98}" dt="2025-04-11T12:52:56.207" v="1394" actId="478"/>
          <ac:graphicFrameMkLst>
            <pc:docMk/>
            <pc:sldMk cId="851248575" sldId="300"/>
            <ac:graphicFrameMk id="79" creationId="{AD9DFB88-111F-3860-A539-9B96D7D704E0}"/>
          </ac:graphicFrameMkLst>
        </pc:graphicFrameChg>
        <pc:picChg chg="add mod">
          <ac:chgData name="Jill Hamlin" userId="ae3aff3bed0dc5e5" providerId="LiveId" clId="{BB8046B4-EEFB-4658-A96A-736324FA6A98}" dt="2025-04-11T12:55:18.041" v="1428" actId="14100"/>
          <ac:picMkLst>
            <pc:docMk/>
            <pc:sldMk cId="851248575" sldId="300"/>
            <ac:picMk id="11" creationId="{5508F818-CF40-56C0-D23B-9F01B0A3429D}"/>
          </ac:picMkLst>
        </pc:picChg>
        <pc:picChg chg="del mod">
          <ac:chgData name="Jill Hamlin" userId="ae3aff3bed0dc5e5" providerId="LiveId" clId="{BB8046B4-EEFB-4658-A96A-736324FA6A98}" dt="2025-04-11T12:50:04.464" v="1378" actId="478"/>
          <ac:picMkLst>
            <pc:docMk/>
            <pc:sldMk cId="851248575" sldId="300"/>
            <ac:picMk id="20" creationId="{0C97C9EE-D9E9-DEAF-9E6C-9648A5FE17F3}"/>
          </ac:picMkLst>
        </pc:picChg>
      </pc:sldChg>
      <pc:sldMasterChg chg="delSldLayout">
        <pc:chgData name="Jill Hamlin" userId="ae3aff3bed0dc5e5" providerId="LiveId" clId="{BB8046B4-EEFB-4658-A96A-736324FA6A98}" dt="2025-03-30T19:06:42.182" v="839" actId="47"/>
        <pc:sldMasterMkLst>
          <pc:docMk/>
          <pc:sldMasterMk cId="110910551" sldId="2147483799"/>
        </pc:sldMasterMkLst>
        <pc:sldLayoutChg chg="del">
          <pc:chgData name="Jill Hamlin" userId="ae3aff3bed0dc5e5" providerId="LiveId" clId="{BB8046B4-EEFB-4658-A96A-736324FA6A98}" dt="2025-03-30T19:06:39.244" v="838" actId="47"/>
          <pc:sldLayoutMkLst>
            <pc:docMk/>
            <pc:sldMasterMk cId="110910551" sldId="2147483799"/>
            <pc:sldLayoutMk cId="2009833841" sldId="2147483817"/>
          </pc:sldLayoutMkLst>
        </pc:sldLayoutChg>
        <pc:sldLayoutChg chg="del">
          <pc:chgData name="Jill Hamlin" userId="ae3aff3bed0dc5e5" providerId="LiveId" clId="{BB8046B4-EEFB-4658-A96A-736324FA6A98}" dt="2025-03-30T19:00:25.653" v="413" actId="47"/>
          <pc:sldLayoutMkLst>
            <pc:docMk/>
            <pc:sldMasterMk cId="110910551" sldId="2147483799"/>
            <pc:sldLayoutMk cId="3555291847" sldId="2147483819"/>
          </pc:sldLayoutMkLst>
        </pc:sldLayoutChg>
        <pc:sldLayoutChg chg="del">
          <pc:chgData name="Jill Hamlin" userId="ae3aff3bed0dc5e5" providerId="LiveId" clId="{BB8046B4-EEFB-4658-A96A-736324FA6A98}" dt="2025-03-30T19:06:42.182" v="839" actId="47"/>
          <pc:sldLayoutMkLst>
            <pc:docMk/>
            <pc:sldMasterMk cId="110910551" sldId="2147483799"/>
            <pc:sldLayoutMk cId="1486826485" sldId="2147483820"/>
          </pc:sldLayoutMkLst>
        </pc:sldLayoutChg>
        <pc:sldLayoutChg chg="del">
          <pc:chgData name="Jill Hamlin" userId="ae3aff3bed0dc5e5" providerId="LiveId" clId="{BB8046B4-EEFB-4658-A96A-736324FA6A98}" dt="2025-03-30T19:00:14.714" v="412" actId="47"/>
          <pc:sldLayoutMkLst>
            <pc:docMk/>
            <pc:sldMasterMk cId="110910551" sldId="2147483799"/>
            <pc:sldLayoutMk cId="2386264458" sldId="2147483821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4C3C3A6-B337-4D83-9CDB-B9C35780FF7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C79A68-3D73-4695-8C1E-3CDBCB536D0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7C6B7-F63D-48F8-8C65-A57506B0F13B}" type="datetimeFigureOut">
              <a:rPr lang="en-US" smtClean="0"/>
              <a:t>4/11/2025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F5045C-A7CE-41D4-85C5-0E9ACEEF9B2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9ABD0F-F8EA-4B9F-8647-FC7D4AE3D83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AB78DD-9481-4863-BCCC-946573546D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0403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09A0FA-2191-4F92-A1E4-6EB4598AC4EC}" type="datetimeFigureOut">
              <a:rPr lang="en-US" smtClean="0"/>
              <a:t>4/11/2025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3359F2-43EF-4812-9DC0-98C0B1A406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111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359F2-43EF-4812-9DC0-98C0B1A4068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5233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359F2-43EF-4812-9DC0-98C0B1A4068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464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359F2-43EF-4812-9DC0-98C0B1A4068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850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359F2-43EF-4812-9DC0-98C0B1A4068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793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359F2-43EF-4812-9DC0-98C0B1A4068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574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359F2-43EF-4812-9DC0-98C0B1A4068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8038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7F204C-51AF-1AFE-30CE-1997F86A7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2B3E8C-5B98-53FA-8BCF-844FC1F297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15C6A2-F063-B73E-1A78-145BEEE588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79D6EB-0860-2405-BF17-710EFF9628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359F2-43EF-4812-9DC0-98C0B1A4068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0964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359F2-43EF-4812-9DC0-98C0B1A4068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0271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359F2-43EF-4812-9DC0-98C0B1A4068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7043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A64BDF-8DC6-88E4-D125-D2D9B25ED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A3ABCA-7276-8E70-7A8E-10001CD5C5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6EA97F-06B2-6345-1B5F-A011B72596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939AC0-C296-9E2B-5085-F1E0D0C9EB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359F2-43EF-4812-9DC0-98C0B1A4068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801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66156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73301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39887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31937252-EACE-4232-855F-5C47E3F8B0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1070901"/>
            <a:ext cx="11265407" cy="1499616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CBA6DBC1-39A1-48A6-8B81-3CD966D06E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8055" y="3103684"/>
            <a:ext cx="11274551" cy="3287971"/>
          </a:xfrm>
          <a:solidFill>
            <a:schemeClr val="accent2"/>
          </a:solidFill>
        </p:spPr>
        <p:txBody>
          <a:bodyPr anchor="t" anchorCtr="0">
            <a:norm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281959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926BD44-2224-46FF-A4E7-9C9FFE197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0079"/>
            <a:ext cx="3657600" cy="2100851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FC87D77D-2EA4-028B-1ACF-E1120CE8F0E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57201" y="2862470"/>
            <a:ext cx="3657600" cy="3510898"/>
          </a:xfrm>
        </p:spPr>
        <p:txBody>
          <a:bodyPr anchor="t" anchorCtr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CFA45C0-9EBE-13AF-9B5D-9D5F4BF223E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242815" y="640080"/>
            <a:ext cx="7491984" cy="5751576"/>
          </a:xfrm>
          <a:custGeom>
            <a:avLst/>
            <a:gdLst>
              <a:gd name="connsiteX0" fmla="*/ 3800341 w 7491984"/>
              <a:gd name="connsiteY0" fmla="*/ 0 h 5751576"/>
              <a:gd name="connsiteX1" fmla="*/ 7491984 w 7491984"/>
              <a:gd name="connsiteY1" fmla="*/ 0 h 5751576"/>
              <a:gd name="connsiteX2" fmla="*/ 7491984 w 7491984"/>
              <a:gd name="connsiteY2" fmla="*/ 5751576 h 5751576"/>
              <a:gd name="connsiteX3" fmla="*/ 3800341 w 7491984"/>
              <a:gd name="connsiteY3" fmla="*/ 5751576 h 5751576"/>
              <a:gd name="connsiteX4" fmla="*/ 0 w 7491984"/>
              <a:gd name="connsiteY4" fmla="*/ 0 h 5751576"/>
              <a:gd name="connsiteX5" fmla="*/ 3696432 w 7491984"/>
              <a:gd name="connsiteY5" fmla="*/ 0 h 5751576"/>
              <a:gd name="connsiteX6" fmla="*/ 3696432 w 7491984"/>
              <a:gd name="connsiteY6" fmla="*/ 5751576 h 5751576"/>
              <a:gd name="connsiteX7" fmla="*/ 0 w 7491984"/>
              <a:gd name="connsiteY7" fmla="*/ 5751576 h 5751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91984" h="5751576">
                <a:moveTo>
                  <a:pt x="3800341" y="0"/>
                </a:moveTo>
                <a:lnTo>
                  <a:pt x="7491984" y="0"/>
                </a:lnTo>
                <a:lnTo>
                  <a:pt x="7491984" y="5751576"/>
                </a:lnTo>
                <a:lnTo>
                  <a:pt x="3800341" y="5751576"/>
                </a:lnTo>
                <a:close/>
                <a:moveTo>
                  <a:pt x="0" y="0"/>
                </a:moveTo>
                <a:lnTo>
                  <a:pt x="3696432" y="0"/>
                </a:lnTo>
                <a:lnTo>
                  <a:pt x="3696432" y="5751576"/>
                </a:lnTo>
                <a:lnTo>
                  <a:pt x="0" y="5751576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t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5DDC5FA-EEDB-898F-533E-4094ADA899B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E79B0359-4B55-D899-E584-A8E6B2ED912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B916D02-76FE-EAED-CC51-A50448811F7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682289" y="6423914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417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E787D40-90B5-470E-95A2-784F1CB479C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9580" y="4423702"/>
            <a:ext cx="11292839" cy="1550378"/>
          </a:xfrm>
        </p:spPr>
        <p:txBody>
          <a:bodyPr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28BC27-38F1-47F3-EC35-7DD8B88A753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9580" y="705104"/>
            <a:ext cx="11292840" cy="3643376"/>
          </a:xfrm>
          <a:custGeom>
            <a:avLst/>
            <a:gdLst>
              <a:gd name="connsiteX0" fmla="*/ 7593576 w 11292840"/>
              <a:gd name="connsiteY0" fmla="*/ 0 h 3643376"/>
              <a:gd name="connsiteX1" fmla="*/ 11292840 w 11292840"/>
              <a:gd name="connsiteY1" fmla="*/ 0 h 3643376"/>
              <a:gd name="connsiteX2" fmla="*/ 11292840 w 11292840"/>
              <a:gd name="connsiteY2" fmla="*/ 3643376 h 3643376"/>
              <a:gd name="connsiteX3" fmla="*/ 7593576 w 11292840"/>
              <a:gd name="connsiteY3" fmla="*/ 3643376 h 3643376"/>
              <a:gd name="connsiteX4" fmla="*/ 0 w 11292840"/>
              <a:gd name="connsiteY4" fmla="*/ 0 h 3643376"/>
              <a:gd name="connsiteX5" fmla="*/ 7489667 w 11292840"/>
              <a:gd name="connsiteY5" fmla="*/ 0 h 3643376"/>
              <a:gd name="connsiteX6" fmla="*/ 7489667 w 11292840"/>
              <a:gd name="connsiteY6" fmla="*/ 3643376 h 3643376"/>
              <a:gd name="connsiteX7" fmla="*/ 0 w 11292840"/>
              <a:gd name="connsiteY7" fmla="*/ 3643376 h 3643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292840" h="3643376">
                <a:moveTo>
                  <a:pt x="7593576" y="0"/>
                </a:moveTo>
                <a:lnTo>
                  <a:pt x="11292840" y="0"/>
                </a:lnTo>
                <a:lnTo>
                  <a:pt x="11292840" y="3643376"/>
                </a:lnTo>
                <a:lnTo>
                  <a:pt x="7593576" y="3643376"/>
                </a:lnTo>
                <a:close/>
                <a:moveTo>
                  <a:pt x="0" y="0"/>
                </a:moveTo>
                <a:lnTo>
                  <a:pt x="7489667" y="0"/>
                </a:lnTo>
                <a:lnTo>
                  <a:pt x="7489667" y="3643376"/>
                </a:lnTo>
                <a:lnTo>
                  <a:pt x="0" y="3643376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t">
            <a:noAutofit/>
          </a:bodyPr>
          <a:lstStyle>
            <a:lvl1pPr marL="0" indent="0" algn="ctr">
              <a:buNone/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 dirty="0"/>
              <a:t>Click to add picture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334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subtitle +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6882" y="629920"/>
            <a:ext cx="3606800" cy="2809240"/>
          </a:xfrm>
        </p:spPr>
        <p:txBody>
          <a:bodyPr anchor="b">
            <a:noAutofit/>
          </a:bodyPr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6881" y="3698240"/>
            <a:ext cx="3606800" cy="2271076"/>
          </a:xfrm>
        </p:spPr>
        <p:txBody>
          <a:bodyPr anchor="t">
            <a:no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70940-5919-2C95-2278-32E50BF14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7D599-49CF-19FE-6D86-C5EDB765F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31DF1-1C8D-86B9-BFDD-098FFC00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2608" y="6423914"/>
            <a:ext cx="1052510" cy="365125"/>
          </a:xfrm>
        </p:spPr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54FD2A1-D363-7C44-2A72-54E8B397D31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36720" y="650240"/>
            <a:ext cx="7518398" cy="5713918"/>
          </a:xfrm>
          <a:custGeom>
            <a:avLst/>
            <a:gdLst>
              <a:gd name="connsiteX0" fmla="*/ 3806436 w 7518398"/>
              <a:gd name="connsiteY0" fmla="*/ 4479475 h 5713918"/>
              <a:gd name="connsiteX1" fmla="*/ 7518398 w 7518398"/>
              <a:gd name="connsiteY1" fmla="*/ 4479475 h 5713918"/>
              <a:gd name="connsiteX2" fmla="*/ 7518398 w 7518398"/>
              <a:gd name="connsiteY2" fmla="*/ 5713918 h 5713918"/>
              <a:gd name="connsiteX3" fmla="*/ 3806436 w 7518398"/>
              <a:gd name="connsiteY3" fmla="*/ 5713918 h 5713918"/>
              <a:gd name="connsiteX4" fmla="*/ 0 w 7518398"/>
              <a:gd name="connsiteY4" fmla="*/ 4479475 h 5713918"/>
              <a:gd name="connsiteX5" fmla="*/ 3702527 w 7518398"/>
              <a:gd name="connsiteY5" fmla="*/ 4479475 h 5713918"/>
              <a:gd name="connsiteX6" fmla="*/ 3702527 w 7518398"/>
              <a:gd name="connsiteY6" fmla="*/ 5713918 h 5713918"/>
              <a:gd name="connsiteX7" fmla="*/ 0 w 7518398"/>
              <a:gd name="connsiteY7" fmla="*/ 5713918 h 5713918"/>
              <a:gd name="connsiteX8" fmla="*/ 3806436 w 7518398"/>
              <a:gd name="connsiteY8" fmla="*/ 0 h 5713918"/>
              <a:gd name="connsiteX9" fmla="*/ 7518398 w 7518398"/>
              <a:gd name="connsiteY9" fmla="*/ 0 h 5713918"/>
              <a:gd name="connsiteX10" fmla="*/ 7518398 w 7518398"/>
              <a:gd name="connsiteY10" fmla="*/ 4379183 h 5713918"/>
              <a:gd name="connsiteX11" fmla="*/ 3806436 w 7518398"/>
              <a:gd name="connsiteY11" fmla="*/ 4379183 h 5713918"/>
              <a:gd name="connsiteX12" fmla="*/ 0 w 7518398"/>
              <a:gd name="connsiteY12" fmla="*/ 0 h 5713918"/>
              <a:gd name="connsiteX13" fmla="*/ 3702527 w 7518398"/>
              <a:gd name="connsiteY13" fmla="*/ 0 h 5713918"/>
              <a:gd name="connsiteX14" fmla="*/ 3702527 w 7518398"/>
              <a:gd name="connsiteY14" fmla="*/ 4379183 h 5713918"/>
              <a:gd name="connsiteX15" fmla="*/ 0 w 7518398"/>
              <a:gd name="connsiteY15" fmla="*/ 4379183 h 571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518398" h="5713918">
                <a:moveTo>
                  <a:pt x="3806436" y="4479475"/>
                </a:moveTo>
                <a:lnTo>
                  <a:pt x="7518398" y="4479475"/>
                </a:lnTo>
                <a:lnTo>
                  <a:pt x="7518398" y="5713918"/>
                </a:lnTo>
                <a:lnTo>
                  <a:pt x="3806436" y="5713918"/>
                </a:lnTo>
                <a:close/>
                <a:moveTo>
                  <a:pt x="0" y="4479475"/>
                </a:moveTo>
                <a:lnTo>
                  <a:pt x="3702527" y="4479475"/>
                </a:lnTo>
                <a:lnTo>
                  <a:pt x="3702527" y="5713918"/>
                </a:lnTo>
                <a:lnTo>
                  <a:pt x="0" y="5713918"/>
                </a:lnTo>
                <a:close/>
                <a:moveTo>
                  <a:pt x="3806436" y="0"/>
                </a:moveTo>
                <a:lnTo>
                  <a:pt x="7518398" y="0"/>
                </a:lnTo>
                <a:lnTo>
                  <a:pt x="7518398" y="4379183"/>
                </a:lnTo>
                <a:lnTo>
                  <a:pt x="3806436" y="4379183"/>
                </a:lnTo>
                <a:close/>
                <a:moveTo>
                  <a:pt x="0" y="0"/>
                </a:moveTo>
                <a:lnTo>
                  <a:pt x="3702527" y="0"/>
                </a:lnTo>
                <a:lnTo>
                  <a:pt x="3702527" y="4379183"/>
                </a:lnTo>
                <a:lnTo>
                  <a:pt x="0" y="4379183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t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7795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ductio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9CC542F-D03C-4537-9B6E-7F653B6515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878091"/>
            <a:ext cx="3729789" cy="3440485"/>
          </a:xfrm>
        </p:spPr>
        <p:txBody>
          <a:bodyPr tIns="182880" bIns="182880" anchor="ctr" anchorCtr="0">
            <a:noAutofit/>
          </a:bodyPr>
          <a:lstStyle/>
          <a:p>
            <a:r>
              <a:rPr lang="en-US" dirty="0"/>
              <a:t>Click to add title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0F1D2B-CBE7-6279-2158-7A9F3B5D5C6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57200" y="670560"/>
            <a:ext cx="11267440" cy="2139696"/>
          </a:xfrm>
          <a:custGeom>
            <a:avLst/>
            <a:gdLst>
              <a:gd name="connsiteX0" fmla="*/ 3783068 w 11267440"/>
              <a:gd name="connsiteY0" fmla="*/ 0 h 2139696"/>
              <a:gd name="connsiteX1" fmla="*/ 11267440 w 11267440"/>
              <a:gd name="connsiteY1" fmla="*/ 0 h 2139696"/>
              <a:gd name="connsiteX2" fmla="*/ 11267440 w 11267440"/>
              <a:gd name="connsiteY2" fmla="*/ 2139696 h 2139696"/>
              <a:gd name="connsiteX3" fmla="*/ 3783068 w 11267440"/>
              <a:gd name="connsiteY3" fmla="*/ 2139696 h 2139696"/>
              <a:gd name="connsiteX4" fmla="*/ 0 w 11267440"/>
              <a:gd name="connsiteY4" fmla="*/ 0 h 2139696"/>
              <a:gd name="connsiteX5" fmla="*/ 3677799 w 11267440"/>
              <a:gd name="connsiteY5" fmla="*/ 0 h 2139696"/>
              <a:gd name="connsiteX6" fmla="*/ 3677799 w 11267440"/>
              <a:gd name="connsiteY6" fmla="*/ 2139696 h 2139696"/>
              <a:gd name="connsiteX7" fmla="*/ 0 w 11267440"/>
              <a:gd name="connsiteY7" fmla="*/ 2139696 h 2139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267440" h="2139696">
                <a:moveTo>
                  <a:pt x="3783068" y="0"/>
                </a:moveTo>
                <a:lnTo>
                  <a:pt x="11267440" y="0"/>
                </a:lnTo>
                <a:lnTo>
                  <a:pt x="11267440" y="2139696"/>
                </a:lnTo>
                <a:lnTo>
                  <a:pt x="3783068" y="2139696"/>
                </a:lnTo>
                <a:close/>
                <a:moveTo>
                  <a:pt x="0" y="0"/>
                </a:moveTo>
                <a:lnTo>
                  <a:pt x="3677799" y="0"/>
                </a:lnTo>
                <a:lnTo>
                  <a:pt x="3677799" y="2139696"/>
                </a:lnTo>
                <a:lnTo>
                  <a:pt x="0" y="2139696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t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135EE74D-5A60-B83C-5C2D-7B6FEA778FCB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305827" y="2878091"/>
            <a:ext cx="7418813" cy="3440485"/>
          </a:xfrm>
        </p:spPr>
        <p:txBody>
          <a:bodyPr anchor="ctr" anchorCtr="0">
            <a:normAutofit/>
          </a:bodyPr>
          <a:lstStyle>
            <a:lvl1pPr marL="283464" indent="-283464">
              <a:buFont typeface="Arial" panose="020B0604020202020204" pitchFamily="34" charset="0"/>
              <a:buChar char="•"/>
              <a:defRPr/>
            </a:lvl1pPr>
            <a:lvl2pPr marL="283464" indent="-283464">
              <a:buFont typeface="Arial" panose="020B0604020202020204" pitchFamily="34" charset="0"/>
              <a:buChar char="•"/>
              <a:defRPr/>
            </a:lvl2pPr>
            <a:lvl3pPr marL="283464" indent="-283464">
              <a:buFont typeface="Arial" panose="020B0604020202020204" pitchFamily="34" charset="0"/>
              <a:buChar char="•"/>
              <a:defRPr/>
            </a:lvl3pPr>
            <a:lvl4pPr marL="283464" indent="-283464">
              <a:buFont typeface="Arial" panose="020B0604020202020204" pitchFamily="34" charset="0"/>
              <a:buChar char="•"/>
              <a:defRPr/>
            </a:lvl4pPr>
            <a:lvl5pPr marL="283464" indent="-283464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BCF1FAD-0BAD-2574-3352-B152DF76C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EC328E41-645E-D257-FFF3-93344A8E4FA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EF9E45A-6561-C074-14CE-B3B63476D22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0672130" y="6423914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5836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43000"/>
            <a:ext cx="9144000" cy="2585720"/>
          </a:xfrm>
        </p:spPr>
        <p:txBody>
          <a:bodyPr anchor="b">
            <a:no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99840"/>
            <a:ext cx="9144000" cy="2052320"/>
          </a:xfrm>
        </p:spPr>
        <p:txBody>
          <a:bodyPr anchor="t">
            <a:no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6853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subtitle +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08219" y="741363"/>
            <a:ext cx="5626579" cy="1286219"/>
          </a:xfrm>
        </p:spPr>
        <p:txBody>
          <a:bodyPr anchor="b">
            <a:noAutofit/>
          </a:bodyPr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CBE840D-FAED-31D9-AF31-112670D0FA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761684"/>
            <a:ext cx="5171440" cy="5662230"/>
          </a:xfrm>
          <a:custGeom>
            <a:avLst/>
            <a:gdLst>
              <a:gd name="connsiteX0" fmla="*/ 0 w 5171440"/>
              <a:gd name="connsiteY0" fmla="*/ 5056400 h 5662230"/>
              <a:gd name="connsiteX1" fmla="*/ 3685975 w 5171440"/>
              <a:gd name="connsiteY1" fmla="*/ 5056400 h 5662230"/>
              <a:gd name="connsiteX2" fmla="*/ 3685975 w 5171440"/>
              <a:gd name="connsiteY2" fmla="*/ 5662230 h 5662230"/>
              <a:gd name="connsiteX3" fmla="*/ 0 w 5171440"/>
              <a:gd name="connsiteY3" fmla="*/ 5662230 h 5662230"/>
              <a:gd name="connsiteX4" fmla="*/ 3789884 w 5171440"/>
              <a:gd name="connsiteY4" fmla="*/ 0 h 5662230"/>
              <a:gd name="connsiteX5" fmla="*/ 5171440 w 5171440"/>
              <a:gd name="connsiteY5" fmla="*/ 0 h 5662230"/>
              <a:gd name="connsiteX6" fmla="*/ 5171440 w 5171440"/>
              <a:gd name="connsiteY6" fmla="*/ 5662230 h 5662230"/>
              <a:gd name="connsiteX7" fmla="*/ 3789884 w 5171440"/>
              <a:gd name="connsiteY7" fmla="*/ 5662230 h 5662230"/>
              <a:gd name="connsiteX8" fmla="*/ 3789884 w 5171440"/>
              <a:gd name="connsiteY8" fmla="*/ 5056400 h 5662230"/>
              <a:gd name="connsiteX9" fmla="*/ 5168980 w 5171440"/>
              <a:gd name="connsiteY9" fmla="*/ 5056400 h 5662230"/>
              <a:gd name="connsiteX10" fmla="*/ 5168980 w 5171440"/>
              <a:gd name="connsiteY10" fmla="*/ 4956108 h 5662230"/>
              <a:gd name="connsiteX11" fmla="*/ 3789884 w 5171440"/>
              <a:gd name="connsiteY11" fmla="*/ 4956108 h 5662230"/>
              <a:gd name="connsiteX12" fmla="*/ 0 w 5171440"/>
              <a:gd name="connsiteY12" fmla="*/ 0 h 5662230"/>
              <a:gd name="connsiteX13" fmla="*/ 3685975 w 5171440"/>
              <a:gd name="connsiteY13" fmla="*/ 0 h 5662230"/>
              <a:gd name="connsiteX14" fmla="*/ 3685975 w 5171440"/>
              <a:gd name="connsiteY14" fmla="*/ 4956108 h 5662230"/>
              <a:gd name="connsiteX15" fmla="*/ 0 w 5171440"/>
              <a:gd name="connsiteY15" fmla="*/ 4956108 h 5662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71440" h="5662230">
                <a:moveTo>
                  <a:pt x="0" y="5056400"/>
                </a:moveTo>
                <a:lnTo>
                  <a:pt x="3685975" y="5056400"/>
                </a:lnTo>
                <a:lnTo>
                  <a:pt x="3685975" y="5662230"/>
                </a:lnTo>
                <a:lnTo>
                  <a:pt x="0" y="5662230"/>
                </a:lnTo>
                <a:close/>
                <a:moveTo>
                  <a:pt x="3789884" y="0"/>
                </a:moveTo>
                <a:lnTo>
                  <a:pt x="5171440" y="0"/>
                </a:lnTo>
                <a:lnTo>
                  <a:pt x="5171440" y="5662230"/>
                </a:lnTo>
                <a:lnTo>
                  <a:pt x="3789884" y="5662230"/>
                </a:lnTo>
                <a:lnTo>
                  <a:pt x="3789884" y="5056400"/>
                </a:lnTo>
                <a:lnTo>
                  <a:pt x="5168980" y="5056400"/>
                </a:lnTo>
                <a:lnTo>
                  <a:pt x="5168980" y="4956108"/>
                </a:lnTo>
                <a:lnTo>
                  <a:pt x="3789884" y="4956108"/>
                </a:lnTo>
                <a:close/>
                <a:moveTo>
                  <a:pt x="0" y="0"/>
                </a:moveTo>
                <a:lnTo>
                  <a:pt x="3685975" y="0"/>
                </a:lnTo>
                <a:lnTo>
                  <a:pt x="3685975" y="4956108"/>
                </a:lnTo>
                <a:lnTo>
                  <a:pt x="0" y="4956108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E22983C-26B8-DE15-E309-D0E93B8C699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106160" y="2235200"/>
            <a:ext cx="5628639" cy="4188713"/>
          </a:xfrm>
        </p:spPr>
        <p:txBody>
          <a:bodyPr anchor="t" anchorCtr="0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7D599-49CF-19FE-6D86-C5EDB765F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70940-5919-2C95-2278-32E50BF14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31DF1-1C8D-86B9-BFDD-098FFC00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82289" y="6423914"/>
            <a:ext cx="1052510" cy="365125"/>
          </a:xfrm>
        </p:spPr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6336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0F196A1-2430-4797-B656-A38302FAF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151" y="666984"/>
            <a:ext cx="3672970" cy="2125911"/>
          </a:xfrm>
        </p:spPr>
        <p:txBody>
          <a:bodyPr>
            <a:noAutofit/>
          </a:bodyPr>
          <a:lstStyle>
            <a:lvl1pPr algn="l">
              <a:defRPr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5A0AD703-0A43-5323-CCB2-832D424EF2DB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62151" y="2862479"/>
            <a:ext cx="3672970" cy="3491849"/>
          </a:xfrm>
        </p:spPr>
        <p:txBody>
          <a:bodyPr anchor="t" anchorCtr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Click to add text 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627B629-9CBE-3ECF-2D88-F07AACD0374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231970" y="666985"/>
            <a:ext cx="7497880" cy="5687344"/>
          </a:xfrm>
          <a:custGeom>
            <a:avLst/>
            <a:gdLst>
              <a:gd name="connsiteX0" fmla="*/ 3803282 w 7497880"/>
              <a:gd name="connsiteY0" fmla="*/ 0 h 5687344"/>
              <a:gd name="connsiteX1" fmla="*/ 7497880 w 7497880"/>
              <a:gd name="connsiteY1" fmla="*/ 0 h 5687344"/>
              <a:gd name="connsiteX2" fmla="*/ 7497880 w 7497880"/>
              <a:gd name="connsiteY2" fmla="*/ 4581885 h 5687344"/>
              <a:gd name="connsiteX3" fmla="*/ 3803282 w 7497880"/>
              <a:gd name="connsiteY3" fmla="*/ 4581885 h 5687344"/>
              <a:gd name="connsiteX4" fmla="*/ 0 w 7497880"/>
              <a:gd name="connsiteY4" fmla="*/ 0 h 5687344"/>
              <a:gd name="connsiteX5" fmla="*/ 3699373 w 7497880"/>
              <a:gd name="connsiteY5" fmla="*/ 0 h 5687344"/>
              <a:gd name="connsiteX6" fmla="*/ 3699373 w 7497880"/>
              <a:gd name="connsiteY6" fmla="*/ 4581885 h 5687344"/>
              <a:gd name="connsiteX7" fmla="*/ 2 w 7497880"/>
              <a:gd name="connsiteY7" fmla="*/ 4581885 h 5687344"/>
              <a:gd name="connsiteX8" fmla="*/ 2 w 7497880"/>
              <a:gd name="connsiteY8" fmla="*/ 4679200 h 5687344"/>
              <a:gd name="connsiteX9" fmla="*/ 3699373 w 7497880"/>
              <a:gd name="connsiteY9" fmla="*/ 4679200 h 5687344"/>
              <a:gd name="connsiteX10" fmla="*/ 3699373 w 7497880"/>
              <a:gd name="connsiteY10" fmla="*/ 5679350 h 5687344"/>
              <a:gd name="connsiteX11" fmla="*/ 3803282 w 7497880"/>
              <a:gd name="connsiteY11" fmla="*/ 5679350 h 5687344"/>
              <a:gd name="connsiteX12" fmla="*/ 3803282 w 7497880"/>
              <a:gd name="connsiteY12" fmla="*/ 4679200 h 5687344"/>
              <a:gd name="connsiteX13" fmla="*/ 7497880 w 7497880"/>
              <a:gd name="connsiteY13" fmla="*/ 4679200 h 5687344"/>
              <a:gd name="connsiteX14" fmla="*/ 7497880 w 7497880"/>
              <a:gd name="connsiteY14" fmla="*/ 5687344 h 5687344"/>
              <a:gd name="connsiteX15" fmla="*/ 0 w 7497880"/>
              <a:gd name="connsiteY15" fmla="*/ 5687344 h 5687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497880" h="5687344">
                <a:moveTo>
                  <a:pt x="3803282" y="0"/>
                </a:moveTo>
                <a:lnTo>
                  <a:pt x="7497880" y="0"/>
                </a:lnTo>
                <a:lnTo>
                  <a:pt x="7497880" y="4581885"/>
                </a:lnTo>
                <a:lnTo>
                  <a:pt x="3803282" y="4581885"/>
                </a:lnTo>
                <a:close/>
                <a:moveTo>
                  <a:pt x="0" y="0"/>
                </a:moveTo>
                <a:lnTo>
                  <a:pt x="3699373" y="0"/>
                </a:lnTo>
                <a:lnTo>
                  <a:pt x="3699373" y="4581885"/>
                </a:lnTo>
                <a:lnTo>
                  <a:pt x="2" y="4581885"/>
                </a:lnTo>
                <a:lnTo>
                  <a:pt x="2" y="4679200"/>
                </a:lnTo>
                <a:lnTo>
                  <a:pt x="3699373" y="4679200"/>
                </a:lnTo>
                <a:lnTo>
                  <a:pt x="3699373" y="5679350"/>
                </a:lnTo>
                <a:lnTo>
                  <a:pt x="3803282" y="5679350"/>
                </a:lnTo>
                <a:lnTo>
                  <a:pt x="3803282" y="4679200"/>
                </a:lnTo>
                <a:lnTo>
                  <a:pt x="7497880" y="4679200"/>
                </a:lnTo>
                <a:lnTo>
                  <a:pt x="7497880" y="5687344"/>
                </a:lnTo>
                <a:lnTo>
                  <a:pt x="0" y="5687344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t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to add picture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0DD7D93-4C4D-E385-9F8C-40536F0BDEA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noProof="0"/>
              <a:t>20XX</a:t>
            </a:r>
            <a:endParaRPr lang="en-US" noProof="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C99FA72-244D-9DC3-C9B7-E7DAD50A01F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25A4F6F-66FD-CDA5-7F8F-F5FD6382CFC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677340" y="6423914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89231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57535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14896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61492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91554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97532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201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89077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8643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457D222-120F-E222-DE7E-B44B0BC1863F}"/>
              </a:ext>
            </a:extLst>
          </p:cNvPr>
          <p:cNvGrpSpPr/>
          <p:nvPr userDrawn="1"/>
        </p:nvGrpSpPr>
        <p:grpSpPr>
          <a:xfrm>
            <a:off x="428696" y="482137"/>
            <a:ext cx="11301155" cy="81191"/>
            <a:chOff x="428696" y="482137"/>
            <a:chExt cx="11301155" cy="8119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9DF259B-1168-B954-21F8-A08A3C462F3C}"/>
                </a:ext>
              </a:extLst>
            </p:cNvPr>
            <p:cNvSpPr/>
            <p:nvPr/>
          </p:nvSpPr>
          <p:spPr>
            <a:xfrm flipV="1">
              <a:off x="428696" y="482137"/>
              <a:ext cx="3703321" cy="81191"/>
            </a:xfrm>
            <a:prstGeom prst="rect">
              <a:avLst/>
            </a:prstGeom>
            <a:solidFill>
              <a:schemeClr val="accent3"/>
            </a:solidFill>
            <a:ln w="539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B5A595C-AA3A-9D82-01BB-7810CE5F7A5E}"/>
                </a:ext>
              </a:extLst>
            </p:cNvPr>
            <p:cNvSpPr/>
            <p:nvPr/>
          </p:nvSpPr>
          <p:spPr>
            <a:xfrm flipV="1">
              <a:off x="4235926" y="482137"/>
              <a:ext cx="3703321" cy="81191"/>
            </a:xfrm>
            <a:prstGeom prst="rect">
              <a:avLst/>
            </a:prstGeom>
            <a:solidFill>
              <a:schemeClr val="accent1"/>
            </a:solidFill>
            <a:ln w="539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178CB63-8F78-566B-8120-9DC73FB7B23B}"/>
                </a:ext>
              </a:extLst>
            </p:cNvPr>
            <p:cNvSpPr/>
            <p:nvPr/>
          </p:nvSpPr>
          <p:spPr>
            <a:xfrm flipV="1">
              <a:off x="8026530" y="482137"/>
              <a:ext cx="3703321" cy="81191"/>
            </a:xfrm>
            <a:prstGeom prst="rect">
              <a:avLst/>
            </a:prstGeom>
            <a:solidFill>
              <a:schemeClr val="accent4"/>
            </a:solidFill>
            <a:ln w="539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0910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  <p:sldLayoutId id="2147483812" r:id="rId13"/>
    <p:sldLayoutId id="2147483813" r:id="rId14"/>
    <p:sldLayoutId id="2147483814" r:id="rId15"/>
    <p:sldLayoutId id="2147483815" r:id="rId16"/>
    <p:sldLayoutId id="2147483816" r:id="rId17"/>
    <p:sldLayoutId id="2147483818" r:id="rId18"/>
    <p:sldLayoutId id="2147483822" r:id="rId19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qRcGaY7-fZbOL3BKSiLIH1v6LA-ivh_nY5xthvaUoO8/edit#heading=h.z7lo4wl2l4k1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embed.kumu.io/c8fdfaffdf2c8cb9209b8a711bdc8dde#all-data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hyperlink" Target="https://docs.google.com/spreadsheets/d/1J_gvtMNvVYvMI4OUjDy_odayF2MycQjfLloq4iA7lUg/edit?usp=sharing" TargetMode="Externa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0524398-BFB4-4C4A-8317-83B8729F9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9" name="Picture 28" descr="Colorful carved figures of humans">
            <a:extLst>
              <a:ext uri="{FF2B5EF4-FFF2-40B4-BE49-F238E27FC236}">
                <a16:creationId xmlns:a16="http://schemas.microsoft.com/office/drawing/2014/main" id="{8DBFB624-0784-9F2E-323A-24FBD6850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053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0"/>
                </a:schemeClr>
              </a:gs>
              <a:gs pos="50000">
                <a:schemeClr val="tx2">
                  <a:alpha val="35000"/>
                </a:schemeClr>
              </a:gs>
              <a:gs pos="100000">
                <a:schemeClr val="tx2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79F0267-9D1C-BDA9-A152-B01CD379FC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10905059" cy="3330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Va-Lend Leadership project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4E5597F-CE67-4085-9548-E6A8036DA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93881" y="4035362"/>
            <a:ext cx="5404237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9759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6A6392-0F18-E156-3CBB-7F0257E5B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CED7894-4F62-4A6C-8DB5-DB5BE08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26615D-F1EA-6352-EDC1-95F9A6A4E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3433" y="702156"/>
            <a:ext cx="3568661" cy="118872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0" kern="1200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Hopeful impact</a:t>
            </a:r>
            <a:br>
              <a:rPr lang="en-US" b="0" kern="1200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</a:br>
            <a:endParaRPr lang="en-US" b="0" kern="1200" cap="all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9" name="Picture 58" descr="Drawings on colorful paper">
            <a:extLst>
              <a:ext uri="{FF2B5EF4-FFF2-40B4-BE49-F238E27FC236}">
                <a16:creationId xmlns:a16="http://schemas.microsoft.com/office/drawing/2014/main" id="{2997D16F-B437-4DF8-DBB0-9FAB95F62D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88" r="23445" b="-1"/>
          <a:stretch/>
        </p:blipFill>
        <p:spPr>
          <a:xfrm>
            <a:off x="20" y="10"/>
            <a:ext cx="7537685" cy="6857990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E536F3B4-50F6-4C52-8F76-4EB121471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1" name="Content Placeholder 9">
            <a:extLst>
              <a:ext uri="{FF2B5EF4-FFF2-40B4-BE49-F238E27FC236}">
                <a16:creationId xmlns:a16="http://schemas.microsoft.com/office/drawing/2014/main" id="{72DB7AF4-E4EE-E2F8-7792-9A52E78D7B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013433" y="2340864"/>
            <a:ext cx="3568661" cy="363448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Wingdings 2" panose="05020102010507070707" pitchFamily="18" charset="2"/>
              <a:buChar char=""/>
            </a:pPr>
            <a:r>
              <a:rPr lang="en-US" dirty="0"/>
              <a:t>Identify geographical areas of need</a:t>
            </a:r>
          </a:p>
          <a:p>
            <a:pPr>
              <a:buFont typeface="Wingdings 2" panose="05020102010507070707" pitchFamily="18" charset="2"/>
              <a:buChar char=""/>
            </a:pPr>
            <a:r>
              <a:rPr lang="en-US" dirty="0"/>
              <a:t>Identify service areas of need</a:t>
            </a:r>
          </a:p>
          <a:p>
            <a:pPr>
              <a:buFont typeface="Wingdings 2" panose="05020102010507070707" pitchFamily="18" charset="2"/>
              <a:buChar char=""/>
            </a:pPr>
            <a:r>
              <a:rPr lang="en-US" dirty="0"/>
              <a:t>Provide data to support applications for funding sources</a:t>
            </a:r>
          </a:p>
          <a:p>
            <a:pPr>
              <a:buFont typeface="Wingdings 2" panose="05020102010507070707" pitchFamily="18" charset="2"/>
              <a:buChar char=""/>
            </a:pPr>
            <a:r>
              <a:rPr lang="en-US" dirty="0"/>
              <a:t>Families feel increased support</a:t>
            </a:r>
          </a:p>
          <a:p>
            <a:pPr>
              <a:buFont typeface="Wingdings 2" panose="05020102010507070707" pitchFamily="18" charset="2"/>
              <a:buChar char=""/>
            </a:pPr>
            <a:r>
              <a:rPr lang="en-US" dirty="0"/>
              <a:t>Patients referred to services needed</a:t>
            </a:r>
          </a:p>
          <a:p>
            <a:pPr>
              <a:buFont typeface="Wingdings 2" panose="05020102010507070707" pitchFamily="18" charset="2"/>
              <a:buChar char=""/>
            </a:pPr>
            <a:r>
              <a:rPr lang="en-US" dirty="0"/>
              <a:t>Improved communication across state and disciplines</a:t>
            </a:r>
          </a:p>
        </p:txBody>
      </p:sp>
    </p:spTree>
    <p:extLst>
      <p:ext uri="{BB962C8B-B14F-4D97-AF65-F5344CB8AC3E}">
        <p14:creationId xmlns:p14="http://schemas.microsoft.com/office/powerpoint/2010/main" val="158604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30">
            <a:extLst>
              <a:ext uri="{FF2B5EF4-FFF2-40B4-BE49-F238E27FC236}">
                <a16:creationId xmlns:a16="http://schemas.microsoft.com/office/drawing/2014/main" id="{B045D6AF-532B-394C-0C6F-38B6628CE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151" y="666984"/>
            <a:ext cx="3672970" cy="3335673"/>
          </a:xfrm>
        </p:spPr>
        <p:txBody>
          <a:bodyPr/>
          <a:lstStyle/>
          <a:p>
            <a:pPr algn="ctr"/>
            <a:r>
              <a:rPr lang="en-US" sz="4000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9B25D-9615-9332-C32E-4F458417E11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3" name="Picture Placeholder 22" descr="A group of people giving each other a high five">
            <a:extLst>
              <a:ext uri="{FF2B5EF4-FFF2-40B4-BE49-F238E27FC236}">
                <a16:creationId xmlns:a16="http://schemas.microsoft.com/office/drawing/2014/main" id="{D92A2E6E-E7AB-92FB-0E6F-133483021C2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6095" r="6095"/>
          <a:stretch/>
        </p:blipFill>
        <p:spPr/>
      </p:pic>
    </p:spTree>
    <p:extLst>
      <p:ext uri="{BB962C8B-B14F-4D97-AF65-F5344CB8AC3E}">
        <p14:creationId xmlns:p14="http://schemas.microsoft.com/office/powerpoint/2010/main" val="2770959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1BB56EB9-078F-4952-AC1F-149C7A0AE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D3772EE4-ED5E-4D3A-A306-B22CF8667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601200"/>
            <a:ext cx="3703320" cy="578936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B23E1E4-7CB2-923B-9D41-672CB85E0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280" y="944752"/>
            <a:ext cx="3259016" cy="146269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0" kern="1200" cap="all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Agenda	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10058680-D07C-4893-B2B7-91543F18A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7B42427A-0A1F-4A55-8705-D9179F1E0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EE54A6FE-D8CB-48A3-900B-053D4EBD3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A667A9A-3428-68BE-D555-0DE1859FDF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1513" y="2536031"/>
            <a:ext cx="3123783" cy="367193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 2" panose="05020102010507070707" pitchFamily="18" charset="2"/>
              <a:buChar char=""/>
            </a:pPr>
            <a:r>
              <a:rPr lang="en-US">
                <a:solidFill>
                  <a:srgbClr val="FFFFFF"/>
                </a:solidFill>
              </a:rPr>
              <a:t>Speaker Background</a:t>
            </a:r>
          </a:p>
          <a:p>
            <a:pPr>
              <a:buFont typeface="Wingdings 2" panose="05020102010507070707" pitchFamily="18" charset="2"/>
              <a:buChar char=""/>
            </a:pPr>
            <a:r>
              <a:rPr lang="en-US">
                <a:solidFill>
                  <a:srgbClr val="FFFFFF"/>
                </a:solidFill>
              </a:rPr>
              <a:t>Project Title/Topic</a:t>
            </a:r>
          </a:p>
          <a:p>
            <a:pPr>
              <a:buFont typeface="Wingdings 2" panose="05020102010507070707" pitchFamily="18" charset="2"/>
              <a:buChar char=""/>
            </a:pPr>
            <a:r>
              <a:rPr lang="en-US">
                <a:solidFill>
                  <a:srgbClr val="FFFFFF"/>
                </a:solidFill>
              </a:rPr>
              <a:t>Project Description</a:t>
            </a:r>
          </a:p>
          <a:p>
            <a:pPr>
              <a:buFont typeface="Wingdings 2" panose="05020102010507070707" pitchFamily="18" charset="2"/>
              <a:buChar char=""/>
            </a:pPr>
            <a:r>
              <a:rPr lang="en-US">
                <a:solidFill>
                  <a:srgbClr val="FFFFFF"/>
                </a:solidFill>
              </a:rPr>
              <a:t>The Why</a:t>
            </a:r>
          </a:p>
          <a:p>
            <a:pPr>
              <a:buFont typeface="Wingdings 2" panose="05020102010507070707" pitchFamily="18" charset="2"/>
              <a:buChar char=""/>
            </a:pPr>
            <a:r>
              <a:rPr lang="en-US">
                <a:solidFill>
                  <a:srgbClr val="FFFFFF"/>
                </a:solidFill>
              </a:rPr>
              <a:t>Hopeful Impact</a:t>
            </a:r>
          </a:p>
        </p:txBody>
      </p:sp>
      <p:pic>
        <p:nvPicPr>
          <p:cNvPr id="4" name="Picture Placeholder 9" descr="A stethoscope on a clipboard">
            <a:extLst>
              <a:ext uri="{FF2B5EF4-FFF2-40B4-BE49-F238E27FC236}">
                <a16:creationId xmlns:a16="http://schemas.microsoft.com/office/drawing/2014/main" id="{442367C8-991B-1D93-9F0B-0379DD4E632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2197" r="11288"/>
          <a:stretch/>
        </p:blipFill>
        <p:spPr>
          <a:xfrm>
            <a:off x="4241830" y="601200"/>
            <a:ext cx="7503636" cy="578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1259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Rectangle 1047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50" name="Rectangle 1049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52" name="Rectangle 1051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54" name="Rectangle 1053">
            <a:extLst>
              <a:ext uri="{FF2B5EF4-FFF2-40B4-BE49-F238E27FC236}">
                <a16:creationId xmlns:a16="http://schemas.microsoft.com/office/drawing/2014/main" id="{C0524398-BFB4-4C4A-8317-83B8729F9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56" name="Rectangle 1055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058" name="Rectangle 1057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866CF7-69F4-F432-4747-28EF15528D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620" y="863695"/>
            <a:ext cx="3511233" cy="377999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chemeClr val="tx1"/>
                </a:solidFill>
              </a:rPr>
              <a:t>Jill Hamlin, OTD, OTR/L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082E89-DB15-6D26-7098-DA9792B0B0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621" y="4739780"/>
            <a:ext cx="3511233" cy="114705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cap="all">
                <a:solidFill>
                  <a:schemeClr val="accent1"/>
                </a:solidFill>
              </a:rPr>
              <a:t>Licensed Occupational Therapist</a:t>
            </a:r>
          </a:p>
        </p:txBody>
      </p:sp>
      <p:sp>
        <p:nvSpPr>
          <p:cNvPr id="1060" name="Rectangle 1059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026" name="Picture 2" descr="Celebrate Occupational Therapy OT Month graphic">
            <a:extLst>
              <a:ext uri="{FF2B5EF4-FFF2-40B4-BE49-F238E27FC236}">
                <a16:creationId xmlns:a16="http://schemas.microsoft.com/office/drawing/2014/main" id="{097B1146-6386-86BE-1214-8585A657B5E6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8" r="-1" b="6829"/>
          <a:stretch/>
        </p:blipFill>
        <p:spPr bwMode="auto">
          <a:xfrm>
            <a:off x="4654295" y="10"/>
            <a:ext cx="7537705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53062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0524398-BFB4-4C4A-8317-83B8729F9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C946306D-5ADD-463A-949A-DEEBA39D70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473A035-1F9A-4381-AC96-683CD2DF5D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5422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F4ED641-0671-4D88-92E6-026A8C9F1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4341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A02EF2F-E7B1-40FC-885B-C4D89902B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9" name="Picture Placeholder 18" descr="A close-up of a person wearing scrubs">
            <a:extLst>
              <a:ext uri="{FF2B5EF4-FFF2-40B4-BE49-F238E27FC236}">
                <a16:creationId xmlns:a16="http://schemas.microsoft.com/office/drawing/2014/main" id="{B92D438B-6D57-86B9-0B77-0CC42EC18FF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r="-1" b="2318"/>
          <a:stretch/>
        </p:blipFill>
        <p:spPr>
          <a:xfrm>
            <a:off x="446532" y="599725"/>
            <a:ext cx="11292143" cy="3557252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9180D5DB-9658-40A6-A418-7C6998222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4199467"/>
            <a:ext cx="11296733" cy="2191098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68E91FE-1E96-9012-B0A7-9E9605A1D0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7120" y="4319752"/>
            <a:ext cx="10947620" cy="115595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3600" dirty="0">
                <a:solidFill>
                  <a:srgbClr val="FFFFFF"/>
                </a:solidFill>
              </a:rPr>
              <a:t>The Power of interdisciplinary connection</a:t>
            </a:r>
          </a:p>
        </p:txBody>
      </p:sp>
    </p:spTree>
    <p:extLst>
      <p:ext uri="{BB962C8B-B14F-4D97-AF65-F5344CB8AC3E}">
        <p14:creationId xmlns:p14="http://schemas.microsoft.com/office/powerpoint/2010/main" val="1721841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DD651B61-325E-4E73-8445-38B0DE8AA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42E5253-D3AC-4AC2-B766-8B34F13C2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0AE8D57-436A-4073-9A75-15BB5949F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63" name="Rectangle 62">
            <a:extLst>
              <a:ext uri="{FF2B5EF4-FFF2-40B4-BE49-F238E27FC236}">
                <a16:creationId xmlns:a16="http://schemas.microsoft.com/office/drawing/2014/main" id="{F875149D-F692-45DA-8324-D5E0193D5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0B19935-C760-4698-9DD1-973C8A428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8990612-E008-4F02-AEBB-B140BE753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A310A41F-3A14-4150-B6CF-0A577DDDEA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7B89EEFD-93BC-4ACF-962C-E6279E72B0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436" y="723899"/>
            <a:ext cx="3703320" cy="5666666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D715DBBC-70C2-E94B-9B03-12910F0B54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3189" y="1209184"/>
            <a:ext cx="3089189" cy="47344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Project Description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D3AEB1C4-FB60-9B8E-5A02-0BCD2B6E55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1870" y="723900"/>
            <a:ext cx="7183597" cy="31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Based on work of Virginia’s P-3 ECCS (Prenatal-3 Early Childhood Comprehensive Systems) Project</a:t>
            </a:r>
          </a:p>
          <a:p>
            <a:pPr lvl="1"/>
            <a:r>
              <a:rPr lang="en-US" sz="20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hlinkClick r:id="rId3"/>
              </a:rPr>
              <a:t>https://docs.google.com/document/d/1qRcGaY7-fZbOL3BKSiLIH1v6LA-ivh_nY5xthvaUoO8/edit#heading=h.z7lo4wl2l4k1</a:t>
            </a:r>
            <a:endParaRPr lang="en-US" sz="20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  <a:p>
            <a:pPr lvl="1"/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9BD780-0D0A-FF28-61A4-3FE4A4C62E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9092" y="4348976"/>
            <a:ext cx="6509152" cy="199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442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5EF3F6-C8ED-43E6-AA03-D2C7844CA1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6CC6F03D-574A-2096-4B9F-B3139ACE76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C305C36-B0E8-84FB-AC24-64C7B7737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497B058-C732-8C94-6FE7-5753DCA27E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01FCBAF-BEBE-7B28-ABA8-032B00847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AC1B823-4CC6-5A62-E742-F0F17F8385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6851" y="601200"/>
            <a:ext cx="7498616" cy="578936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C43B4531-0F60-869C-AA5E-E89C3B2316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02822" y="938022"/>
            <a:ext cx="6658013" cy="118872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Project Description </a:t>
            </a:r>
            <a:r>
              <a:rPr lang="en-US" dirty="0" err="1">
                <a:solidFill>
                  <a:srgbClr val="FFFFFF"/>
                </a:solidFill>
              </a:rPr>
              <a:t>Cont</a:t>
            </a:r>
            <a:r>
              <a:rPr lang="en-US" dirty="0">
                <a:solidFill>
                  <a:srgbClr val="FFFFFF"/>
                </a:solidFill>
              </a:rPr>
              <a:t>…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39742C0-B312-B7D5-8EFE-91433ABE5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945BDFE-919A-FEB5-8DCA-75CE5ABF9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EC56D99-D3F3-F8E5-BD82-E6C5730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1" name="Picture Placeholder 20" descr="Two people smiling while holding coffee">
            <a:extLst>
              <a:ext uri="{FF2B5EF4-FFF2-40B4-BE49-F238E27FC236}">
                <a16:creationId xmlns:a16="http://schemas.microsoft.com/office/drawing/2014/main" id="{9FAA38D9-9EF9-4382-9774-3A7BF50A7A6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38" r="38"/>
          <a:stretch/>
        </p:blipFill>
        <p:spPr>
          <a:xfrm>
            <a:off x="774700" y="1906260"/>
            <a:ext cx="3053422" cy="3339610"/>
          </a:xfrm>
          <a:prstGeom prst="rect">
            <a:avLst/>
          </a:prstGeom>
        </p:spPr>
      </p:pic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4C4510FD-9AF2-4945-5DFF-660D1FA2E2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2822" y="2175746"/>
            <a:ext cx="6658013" cy="395835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Specific extension of the VA P-3 ECCS Project Shared Knowledge Workgroup</a:t>
            </a:r>
          </a:p>
          <a:p>
            <a:pPr rtl="0" fontAlgn="base">
              <a:buFont typeface="+mj-lt"/>
              <a:buAutoNum type="arabicPeriod"/>
            </a:pPr>
            <a:r>
              <a:rPr lang="en-US" sz="1800" b="0" i="0" u="none" strike="noStrike" dirty="0">
                <a:solidFill>
                  <a:schemeClr val="accent2"/>
                </a:solidFill>
                <a:effectLst/>
                <a:latin typeface="Roboto" panose="02000000000000000000" pitchFamily="2" charset="0"/>
              </a:rPr>
              <a:t>Aim is to identify or document current resources and care-related gaps</a:t>
            </a:r>
          </a:p>
          <a:p>
            <a:pPr rtl="0" fontAlgn="base">
              <a:buFont typeface="+mj-lt"/>
              <a:buAutoNum type="arabicPeriod"/>
            </a:pPr>
            <a:r>
              <a:rPr lang="en-US" sz="1800" b="0" i="0" u="none" strike="noStrike" dirty="0">
                <a:solidFill>
                  <a:schemeClr val="accent2"/>
                </a:solidFill>
                <a:effectLst/>
                <a:latin typeface="Roboto" panose="02000000000000000000" pitchFamily="2" charset="0"/>
              </a:rPr>
              <a:t>Identify additional sectors that may be important to include</a:t>
            </a:r>
          </a:p>
          <a:p>
            <a:pPr rtl="0" fontAlgn="base">
              <a:buFont typeface="+mj-lt"/>
              <a:buAutoNum type="arabicPeriod"/>
            </a:pPr>
            <a:r>
              <a:rPr lang="en-US" sz="1800" b="0" i="0" u="none" strike="noStrike" dirty="0">
                <a:solidFill>
                  <a:schemeClr val="accent2"/>
                </a:solidFill>
                <a:effectLst/>
                <a:latin typeface="Roboto" panose="02000000000000000000" pitchFamily="2" charset="0"/>
              </a:rPr>
              <a:t>Virginia’s Early childhood/P3 Relationship Map: </a:t>
            </a:r>
            <a:r>
              <a:rPr lang="en-US" sz="1800" b="1" i="0" u="sng" strike="noStrike" dirty="0">
                <a:solidFill>
                  <a:schemeClr val="accent2"/>
                </a:solidFill>
                <a:effectLst/>
                <a:latin typeface="Roboto" panose="020000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Virginia Kumu Map</a:t>
            </a:r>
            <a:r>
              <a:rPr lang="en-US" sz="1800" b="1" i="0" u="none" strike="noStrike" dirty="0">
                <a:solidFill>
                  <a:schemeClr val="accent2"/>
                </a:solidFill>
                <a:effectLst/>
                <a:latin typeface="Roboto" panose="02000000000000000000" pitchFamily="2" charset="0"/>
              </a:rPr>
              <a:t> </a:t>
            </a:r>
          </a:p>
          <a:p>
            <a:pPr marL="324000" lvl="1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pPr lvl="1"/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pPr lvl="1"/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6874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0524398-BFB4-4C4A-8317-83B8729F9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2FB82883-1DC0-4BE1-A607-009095F33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Video 21" descr="Hand Drawn Floating Icons">
            <a:extLst>
              <a:ext uri="{FF2B5EF4-FFF2-40B4-BE49-F238E27FC236}">
                <a16:creationId xmlns:a16="http://schemas.microsoft.com/office/drawing/2014/main" id="{C62328FF-ABD4-7F96-3693-56F172F866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284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9FA98EAA-A866-4C95-A2A8-44E46FBAD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56000">
                <a:schemeClr val="tx1">
                  <a:alpha val="39000"/>
                </a:schemeClr>
              </a:gs>
              <a:gs pos="100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903843E-1FAB-AFBB-BDC9-440FCC8CFB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3121" y="4727173"/>
            <a:ext cx="7985759" cy="86882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Kumu Mapping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826664CC-F0B7-D2E1-A321-E97944F52E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15738" y="5680637"/>
            <a:ext cx="6960524" cy="59851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cap="all" dirty="0">
                <a:solidFill>
                  <a:schemeClr val="bg1"/>
                </a:solidFill>
              </a:rPr>
              <a:t>Enhancing your referral connections</a:t>
            </a:r>
          </a:p>
        </p:txBody>
      </p:sp>
    </p:spTree>
    <p:extLst>
      <p:ext uri="{BB962C8B-B14F-4D97-AF65-F5344CB8AC3E}">
        <p14:creationId xmlns:p14="http://schemas.microsoft.com/office/powerpoint/2010/main" val="43519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1BB56EB9-078F-4952-AC1F-149C7A0AE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D3772EE4-ED5E-4D3A-A306-B22CF8667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601200"/>
            <a:ext cx="3703320" cy="578936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8E5CD5-EEDE-78AF-D563-386123E26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280" y="944752"/>
            <a:ext cx="3259016" cy="146269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b="0" kern="1200" cap="all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Danville/Pitts Co. Kumu Map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10058680-D07C-4893-B2B7-91543F18A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7B42427A-0A1F-4A55-8705-D9179F1E0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EE54A6FE-D8CB-48A3-900B-053D4EBD3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9C15A90-FEC6-ABCC-B34C-A95C445796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1513" y="2536031"/>
            <a:ext cx="3123783" cy="367193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 2" panose="05020102010507070707" pitchFamily="18" charset="2"/>
              <a:buChar char=""/>
            </a:pPr>
            <a:r>
              <a:rPr lang="en-US" sz="1600" dirty="0">
                <a:solidFill>
                  <a:srgbClr val="FFFFFF"/>
                </a:solidFill>
                <a:effectLst/>
                <a:latin typeface="Gill Sans MT" panose="020B0502020104020203" pitchFamily="34" charset="0"/>
                <a:hlinkClick r:id="rId2"/>
              </a:rPr>
              <a:t>Google Sheets Document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1" name="Picture 10" descr="A group of people in a circle">
            <a:extLst>
              <a:ext uri="{FF2B5EF4-FFF2-40B4-BE49-F238E27FC236}">
                <a16:creationId xmlns:a16="http://schemas.microsoft.com/office/drawing/2014/main" id="{5508F818-CF40-56C0-D23B-9F01B0A342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031" b="-2"/>
          <a:stretch/>
        </p:blipFill>
        <p:spPr>
          <a:xfrm>
            <a:off x="4241830" y="601200"/>
            <a:ext cx="7503636" cy="578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2485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D24FBDA-454C-C3E0-EF0C-19E724C89089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/>
          <a:srcRect b="7408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36B822CC-7DA9-4417-AA94-64CEB676F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883" y="849057"/>
            <a:ext cx="3703320" cy="9499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AFA01E88-71CC-4FF3-9E81-51E0C32B45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883" y="1012371"/>
            <a:ext cx="3702134" cy="4202862"/>
          </a:xfrm>
          <a:prstGeom prst="rect">
            <a:avLst/>
          </a:prstGeom>
          <a:solidFill>
            <a:schemeClr val="bg1">
              <a:alpha val="95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E618A4-5020-A570-BAAC-71C22849B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227" y="1153886"/>
            <a:ext cx="3374265" cy="97130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 b="0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My Why</a:t>
            </a:r>
            <a:br>
              <a:rPr lang="en-US" sz="2400" b="0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2400" b="0" kern="1200" cap="all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9475E86-FFB0-87BC-084C-C728916152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97226" y="2266683"/>
            <a:ext cx="3374265" cy="27045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buFont typeface="Wingdings 2" panose="05020102010507070707" pitchFamily="18" charset="2"/>
              <a:buChar char=""/>
            </a:pPr>
            <a:r>
              <a:rPr lang="en-US" sz="1400" dirty="0"/>
              <a:t>Interdisciplinary connection brings increased treatment outcomes</a:t>
            </a:r>
          </a:p>
          <a:p>
            <a:pPr>
              <a:lnSpc>
                <a:spcPct val="90000"/>
              </a:lnSpc>
              <a:buFont typeface="Wingdings 2" panose="05020102010507070707" pitchFamily="18" charset="2"/>
              <a:buChar char=""/>
            </a:pPr>
            <a:r>
              <a:rPr lang="en-US" sz="1400" dirty="0"/>
              <a:t>Rural areas in the state are often under-funded and under-represented</a:t>
            </a:r>
          </a:p>
          <a:p>
            <a:pPr>
              <a:lnSpc>
                <a:spcPct val="90000"/>
              </a:lnSpc>
              <a:buFont typeface="Wingdings 2" panose="05020102010507070707" pitchFamily="18" charset="2"/>
              <a:buChar char=""/>
            </a:pPr>
            <a:r>
              <a:rPr lang="en-US" sz="1400" dirty="0"/>
              <a:t>Providers rarely know other providers exist or how to contact them</a:t>
            </a:r>
          </a:p>
          <a:p>
            <a:pPr>
              <a:lnSpc>
                <a:spcPct val="90000"/>
              </a:lnSpc>
              <a:buFont typeface="Wingdings 2" panose="05020102010507070707" pitchFamily="18" charset="2"/>
              <a:buChar char=""/>
            </a:pPr>
            <a:r>
              <a:rPr lang="en-US" sz="1400" dirty="0"/>
              <a:t>Families are very overwhelmed with the responsibilities to manage their loved one’s needs AND navigate their healthcare connections</a:t>
            </a:r>
          </a:p>
        </p:txBody>
      </p:sp>
    </p:spTree>
    <p:extLst>
      <p:ext uri="{BB962C8B-B14F-4D97-AF65-F5344CB8AC3E}">
        <p14:creationId xmlns:p14="http://schemas.microsoft.com/office/powerpoint/2010/main" val="36958200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DividendVTI">
  <a:themeElements>
    <a:clrScheme name="DividendVTI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ED8428"/>
      </a:accent1>
      <a:accent2>
        <a:srgbClr val="E6C46D"/>
      </a:accent2>
      <a:accent3>
        <a:srgbClr val="537685"/>
      </a:accent3>
      <a:accent4>
        <a:srgbClr val="969FA7"/>
      </a:accent4>
      <a:accent5>
        <a:srgbClr val="A9C37C"/>
      </a:accent5>
      <a:accent6>
        <a:srgbClr val="5A8071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9D1F84C-D1FD-4B1B-9CFD-8E0D96AC4DF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A00B2AC-C335-4100-B8B3-2D9F49A72906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0037C456-A6DA-4DEE-A3FB-4EC3058FD08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{D3240075-398E-4E63-A302-CB9C485C4331}tf45205285_win32</Template>
  <TotalTime>17364</TotalTime>
  <Words>231</Words>
  <Application>Microsoft Office PowerPoint</Application>
  <PresentationFormat>Widescreen</PresentationFormat>
  <Paragraphs>54</Paragraphs>
  <Slides>11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Gill Sans MT</vt:lpstr>
      <vt:lpstr>Roboto</vt:lpstr>
      <vt:lpstr>Wingdings 2</vt:lpstr>
      <vt:lpstr>DividendVTI</vt:lpstr>
      <vt:lpstr>Va-Lend Leadership project</vt:lpstr>
      <vt:lpstr>Agenda </vt:lpstr>
      <vt:lpstr>Jill Hamlin, OTD, OTR/L</vt:lpstr>
      <vt:lpstr>The Power of interdisciplinary connection</vt:lpstr>
      <vt:lpstr>Project Description</vt:lpstr>
      <vt:lpstr>Project Description Cont…</vt:lpstr>
      <vt:lpstr>Kumu Mapping</vt:lpstr>
      <vt:lpstr>Danville/Pitts Co. Kumu Map</vt:lpstr>
      <vt:lpstr>My Why </vt:lpstr>
      <vt:lpstr>Hopeful impact 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Jill Hamlin</dc:creator>
  <cp:lastModifiedBy>Jill Hamlin</cp:lastModifiedBy>
  <cp:revision>1</cp:revision>
  <dcterms:created xsi:type="dcterms:W3CDTF">2025-03-23T18:36:18Z</dcterms:created>
  <dcterms:modified xsi:type="dcterms:W3CDTF">2025-04-11T13:00:16Z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