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e06d91b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e06d91b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e06d91b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e06d91b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e06d91b0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e06d91b0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rive.google.com/file/d/1B7IdbJXm9jsftmQ7_ShO0RBVYCd9pkQ0/vie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Neurodivergence in the Blind Community	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9103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Kim Drudge, VA-LEND 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Personal situations.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Most blind mentors are people who lost their vision later in life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Lack of understanding in the blind community.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Trauma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Blind community discourages asking for help!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Blind community shames people who need support!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	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Held focus groups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Monthly support meetings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Recorded videos - Paid participants for their recording time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Raising awareness by sharing through social media, and we hope that people in the blind community will accept and understand neurodivergence.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</a:t>
            </a:r>
            <a:r>
              <a:rPr lang="en"/>
              <a:t>e hope that more opportunities at pre-ets programs and camps will be available with needed support and accommodations.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 title="Kim lend 4.mov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