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2.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3.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77" r:id="rId5"/>
  </p:sldMasterIdLst>
  <p:notesMasterIdLst>
    <p:notesMasterId r:id="rId40"/>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j96upuxUWWWZOgTICZTSLTVeW9Q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m M Dupre"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08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customschemas.google.com/relationships/presentationmetadata" Target="metadata"/><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6-09T12:37:57.688" idx="1">
    <p:pos x="6000" y="0"/>
    <p:text>Engagement?</p:text>
    <p:extLst>
      <p:ext uri="{C676402C-5697-4E1C-873F-D02D1690AC5C}">
        <p15:threadingInfo xmlns:p15="http://schemas.microsoft.com/office/powerpoint/2012/main" timeZoneBias="0"/>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Gm_aBuc"/>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0-06-16T19:03:51.045" idx="2">
    <p:pos x="6000" y="0"/>
    <p:text>Activity</p:text>
    <p:extLst>
      <p:ext uri="{C676402C-5697-4E1C-873F-D02D1690AC5C}">
        <p15:threadingInfo xmlns:p15="http://schemas.microsoft.com/office/powerpoint/2012/main" timeZoneBias="0"/>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Jr5OiYk"/>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0" dt="2020-06-16T19:04:33.690" idx="3">
    <p:pos x="6000" y="0"/>
    <p:text>Poll</p:text>
    <p:extLst>
      <p:ext uri="{C676402C-5697-4E1C-873F-D02D1690AC5C}">
        <p15:threadingInfo xmlns:p15="http://schemas.microsoft.com/office/powerpoint/2012/main" timeZoneBias="0"/>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Jr5OiYs"/>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transition back to school requires collaboration between the </a:t>
            </a:r>
            <a:r>
              <a:rPr lang="en-US" b="1"/>
              <a:t>school, family </a:t>
            </a:r>
            <a:r>
              <a:rPr lang="en-US"/>
              <a:t>and any </a:t>
            </a:r>
            <a:r>
              <a:rPr lang="en-US" b="1"/>
              <a:t>outside providers</a:t>
            </a:r>
            <a:r>
              <a:rPr lang="en-US"/>
              <a:t>.</a:t>
            </a:r>
            <a:endParaRPr/>
          </a:p>
          <a:p>
            <a:pPr marL="0" lvl="0" indent="0" algn="l" rtl="0">
              <a:spcBef>
                <a:spcPts val="0"/>
              </a:spcBef>
              <a:spcAft>
                <a:spcPts val="0"/>
              </a:spcAft>
              <a:buNone/>
            </a:pPr>
            <a:endParaRPr/>
          </a:p>
        </p:txBody>
      </p:sp>
      <p:sp>
        <p:nvSpPr>
          <p:cNvPr id="441" name="Google Shape;441;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8a5da35ab6_0_6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8a5da35ab6_0_6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Leads into family role</a:t>
            </a:r>
            <a:endParaRPr/>
          </a:p>
        </p:txBody>
      </p:sp>
      <p:sp>
        <p:nvSpPr>
          <p:cNvPr id="468" name="Google Shape;468;g8a5da35ab6_0_64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8a5da35ab6_0_8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8a5da35ab6_0_8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is an acknowledgement that VTSS is organizing learning and implementation of FE around 6 components, hopefully staff are already familiar with these. Briefly, here are the 4 we won’t get into today. </a:t>
            </a:r>
            <a:endParaRPr/>
          </a:p>
        </p:txBody>
      </p:sp>
      <p:sp>
        <p:nvSpPr>
          <p:cNvPr id="475" name="Google Shape;475;g8a5da35ab6_0_86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8a5da35ab6_0_1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8a5da35ab6_0_12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g8a5da35ab6_0_125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8a5da35ab6_0_8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8a5da35ab6_0_8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9" name="Google Shape;489;g8a5da35ab6_0_87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8a5da35ab6_0_8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8a5da35ab6_0_88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5th and 6th components (multitiered, multi-dimensional approaches AND Collaborative problem solving) are the most directly impacting advanced tiers. Let’s review briefly these two components.</a:t>
            </a:r>
            <a:endParaRPr/>
          </a:p>
        </p:txBody>
      </p:sp>
      <p:sp>
        <p:nvSpPr>
          <p:cNvPr id="502" name="Google Shape;502;g8a5da35ab6_0_88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8a5da35ab6_0_8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08" name="Google Shape;508;g8a5da35ab6_0_8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Let’s look at some examples of GOALS for differentiating family engagement at each of the tiers. School</a:t>
            </a:r>
            <a:endParaRPr/>
          </a:p>
          <a:p>
            <a:pPr marL="0" lvl="0" indent="0" algn="l" rtl="0">
              <a:spcBef>
                <a:spcPts val="0"/>
              </a:spcBef>
              <a:spcAft>
                <a:spcPts val="0"/>
              </a:spcAft>
              <a:buNone/>
            </a:pPr>
            <a:r>
              <a:rPr lang="en-US"/>
              <a:t>--     Positive relationships</a:t>
            </a:r>
            <a:endParaRPr/>
          </a:p>
          <a:p>
            <a:pPr marL="297053" lvl="0" indent="-297053" algn="l" rtl="0">
              <a:spcBef>
                <a:spcPts val="0"/>
              </a:spcBef>
              <a:spcAft>
                <a:spcPts val="0"/>
              </a:spcAft>
              <a:buClr>
                <a:schemeClr val="dk1"/>
              </a:buClr>
              <a:buSzPts val="1200"/>
              <a:buFont typeface="Calibri"/>
              <a:buChar char="-"/>
            </a:pPr>
            <a:r>
              <a:rPr lang="en-US"/>
              <a:t>Two way communication</a:t>
            </a:r>
            <a:endParaRPr/>
          </a:p>
          <a:p>
            <a:pPr marL="297053" lvl="0" indent="-297053" algn="l" rtl="0">
              <a:spcBef>
                <a:spcPts val="0"/>
              </a:spcBef>
              <a:spcAft>
                <a:spcPts val="0"/>
              </a:spcAft>
              <a:buClr>
                <a:schemeClr val="dk1"/>
              </a:buClr>
              <a:buSzPts val="1200"/>
              <a:buFont typeface="Calibri"/>
              <a:buChar char="-"/>
            </a:pPr>
            <a:r>
              <a:rPr lang="en-US"/>
              <a:t>Information</a:t>
            </a:r>
            <a:endParaRPr/>
          </a:p>
          <a:p>
            <a:pPr marL="297053" lvl="0" indent="-297053" algn="l" rtl="0">
              <a:spcBef>
                <a:spcPts val="0"/>
              </a:spcBef>
              <a:spcAft>
                <a:spcPts val="0"/>
              </a:spcAft>
              <a:buClr>
                <a:schemeClr val="dk1"/>
              </a:buClr>
              <a:buSzPts val="1200"/>
              <a:buFont typeface="Calibri"/>
              <a:buChar char="-"/>
            </a:pPr>
            <a:r>
              <a:rPr lang="en-US"/>
              <a:t>Awareness</a:t>
            </a:r>
            <a:endParaRPr/>
          </a:p>
          <a:p>
            <a:pPr marL="0" lvl="0" indent="0" algn="l" rtl="0">
              <a:spcBef>
                <a:spcPts val="0"/>
              </a:spcBef>
              <a:spcAft>
                <a:spcPts val="0"/>
              </a:spcAft>
              <a:buNone/>
            </a:pPr>
            <a:r>
              <a:rPr lang="en-US"/>
              <a:t>Tier 2 FACE:</a:t>
            </a:r>
            <a:endParaRPr/>
          </a:p>
          <a:p>
            <a:pPr marL="297053" lvl="0" indent="-297053" algn="l" rtl="0">
              <a:spcBef>
                <a:spcPts val="0"/>
              </a:spcBef>
              <a:spcAft>
                <a:spcPts val="0"/>
              </a:spcAft>
              <a:buClr>
                <a:schemeClr val="dk1"/>
              </a:buClr>
              <a:buSzPts val="1200"/>
              <a:buFont typeface="Calibri"/>
              <a:buChar char="-"/>
            </a:pPr>
            <a:r>
              <a:rPr lang="en-US"/>
              <a:t>Collaborative problem-solving</a:t>
            </a:r>
            <a:endParaRPr/>
          </a:p>
          <a:p>
            <a:pPr marL="297053" lvl="0" indent="-297053" algn="l" rtl="0">
              <a:spcBef>
                <a:spcPts val="0"/>
              </a:spcBef>
              <a:spcAft>
                <a:spcPts val="0"/>
              </a:spcAft>
              <a:buClr>
                <a:schemeClr val="dk1"/>
              </a:buClr>
              <a:buSzPts val="1200"/>
              <a:buFont typeface="Calibri"/>
              <a:buChar char="-"/>
            </a:pPr>
            <a:r>
              <a:rPr lang="en-US"/>
              <a:t>Direct support opportunities (trainings, etc.)</a:t>
            </a:r>
            <a:endParaRPr/>
          </a:p>
          <a:p>
            <a:pPr marL="297053" lvl="0" indent="-297053" algn="l" rtl="0">
              <a:spcBef>
                <a:spcPts val="0"/>
              </a:spcBef>
              <a:spcAft>
                <a:spcPts val="0"/>
              </a:spcAft>
              <a:buClr>
                <a:schemeClr val="dk1"/>
              </a:buClr>
              <a:buSzPts val="1200"/>
              <a:buFont typeface="Calibri"/>
              <a:buChar char="-"/>
            </a:pPr>
            <a:r>
              <a:rPr lang="en-US"/>
              <a:t>Empowering</a:t>
            </a:r>
            <a:endParaRPr/>
          </a:p>
          <a:p>
            <a:pPr marL="0" lvl="0" indent="0" algn="l" rtl="0">
              <a:spcBef>
                <a:spcPts val="0"/>
              </a:spcBef>
              <a:spcAft>
                <a:spcPts val="0"/>
              </a:spcAft>
              <a:buNone/>
            </a:pPr>
            <a:r>
              <a:rPr lang="en-US"/>
              <a:t>Tier 3 FACE:</a:t>
            </a:r>
            <a:endParaRPr/>
          </a:p>
          <a:p>
            <a:pPr marL="297053" lvl="0" indent="-297053" algn="l" rtl="0">
              <a:spcBef>
                <a:spcPts val="0"/>
              </a:spcBef>
              <a:spcAft>
                <a:spcPts val="0"/>
              </a:spcAft>
              <a:buClr>
                <a:schemeClr val="dk1"/>
              </a:buClr>
              <a:buSzPts val="1200"/>
              <a:buFont typeface="Calibri"/>
              <a:buChar char="-"/>
            </a:pPr>
            <a:r>
              <a:rPr lang="en-US"/>
              <a:t>Frequent communication &amp; collaboration</a:t>
            </a:r>
            <a:endParaRPr/>
          </a:p>
          <a:p>
            <a:pPr marL="297053" lvl="0" indent="-297053" algn="l" rtl="0">
              <a:spcBef>
                <a:spcPts val="0"/>
              </a:spcBef>
              <a:spcAft>
                <a:spcPts val="0"/>
              </a:spcAft>
              <a:buClr>
                <a:schemeClr val="dk1"/>
              </a:buClr>
              <a:buSzPts val="1200"/>
              <a:buFont typeface="Calibri"/>
              <a:buChar char="-"/>
            </a:pPr>
            <a:r>
              <a:rPr lang="en-US"/>
              <a:t>Direct support</a:t>
            </a:r>
            <a:endParaRPr/>
          </a:p>
          <a:p>
            <a:pPr marL="297053" lvl="0" indent="-297053" algn="l" rtl="0">
              <a:spcBef>
                <a:spcPts val="0"/>
              </a:spcBef>
              <a:spcAft>
                <a:spcPts val="0"/>
              </a:spcAft>
              <a:buClr>
                <a:schemeClr val="dk1"/>
              </a:buClr>
              <a:buSzPts val="1200"/>
              <a:buFont typeface="Calibri"/>
              <a:buChar char="-"/>
            </a:pPr>
            <a:r>
              <a:rPr lang="en-US"/>
              <a:t>Community resources</a:t>
            </a:r>
            <a:endParaRPr/>
          </a:p>
          <a:p>
            <a:pPr marL="297053" lvl="0" indent="-297053" algn="l" rtl="0">
              <a:spcBef>
                <a:spcPts val="0"/>
              </a:spcBef>
              <a:spcAft>
                <a:spcPts val="0"/>
              </a:spcAft>
              <a:buClr>
                <a:schemeClr val="dk1"/>
              </a:buClr>
              <a:buSzPts val="1200"/>
              <a:buFont typeface="Calibri"/>
              <a:buChar char="-"/>
            </a:pPr>
            <a:r>
              <a:rPr lang="en-US"/>
              <a:t>Home visits/case management</a:t>
            </a:r>
            <a:endParaRPr/>
          </a:p>
          <a:p>
            <a:pPr marL="297053" lvl="0" indent="-220853"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a:t> </a:t>
            </a:r>
            <a:endParaRPr/>
          </a:p>
          <a:p>
            <a:pPr marL="0" lvl="0" indent="0" algn="l" rtl="0">
              <a:spcBef>
                <a:spcPts val="0"/>
              </a:spcBef>
              <a:spcAft>
                <a:spcPts val="0"/>
              </a:spcAft>
              <a:buNone/>
            </a:pPr>
            <a:endParaRPr/>
          </a:p>
        </p:txBody>
      </p:sp>
      <p:sp>
        <p:nvSpPr>
          <p:cNvPr id="509" name="Google Shape;509;g8a5da35ab6_0_8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100" b="1" i="0" u="none" strike="noStrike" cap="none">
                <a:solidFill>
                  <a:srgbClr val="000000"/>
                </a:solidFill>
                <a:latin typeface="Calibri"/>
                <a:ea typeface="Calibri"/>
                <a:cs typeface="Calibri"/>
                <a:sym typeface="Calibri"/>
              </a:rPr>
              <a:t>18</a:t>
            </a:fld>
            <a:endParaRPr sz="1100" b="1"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8a5da35ab6_0_9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24" name="Google Shape;524;g8a5da35ab6_0_9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Arial"/>
                <a:ea typeface="Arial"/>
                <a:cs typeface="Arial"/>
                <a:sym typeface="Arial"/>
              </a:rPr>
              <a:t>This is for School level </a:t>
            </a:r>
            <a:endParaRPr/>
          </a:p>
          <a:p>
            <a:pPr marL="0" lvl="0" indent="0" algn="l" rtl="0">
              <a:spcBef>
                <a:spcPts val="0"/>
              </a:spcBef>
              <a:spcAft>
                <a:spcPts val="0"/>
              </a:spcAft>
              <a:buNone/>
            </a:pPr>
            <a:r>
              <a:rPr lang="en-US" sz="1100">
                <a:latin typeface="Arial"/>
                <a:ea typeface="Arial"/>
                <a:cs typeface="Arial"/>
                <a:sym typeface="Arial"/>
              </a:rPr>
              <a:t>Effective two-way communication</a:t>
            </a:r>
            <a:endParaRPr/>
          </a:p>
          <a:p>
            <a:pPr marL="0" lvl="0" indent="0" algn="l" rtl="0">
              <a:spcBef>
                <a:spcPts val="0"/>
              </a:spcBef>
              <a:spcAft>
                <a:spcPts val="0"/>
              </a:spcAft>
              <a:buNone/>
            </a:pPr>
            <a:r>
              <a:rPr lang="en-US" sz="1100">
                <a:latin typeface="Arial"/>
                <a:ea typeface="Arial"/>
                <a:cs typeface="Arial"/>
                <a:sym typeface="Arial"/>
              </a:rPr>
              <a:t>Differentiated outreach efforts responsive to intensive need</a:t>
            </a:r>
            <a:endParaRPr/>
          </a:p>
          <a:p>
            <a:pPr marL="0" lvl="0" indent="0" algn="l" rtl="0">
              <a:spcBef>
                <a:spcPts val="0"/>
              </a:spcBef>
              <a:spcAft>
                <a:spcPts val="0"/>
              </a:spcAft>
              <a:buNone/>
            </a:pPr>
            <a:r>
              <a:rPr lang="en-US" sz="1100">
                <a:latin typeface="Arial"/>
                <a:ea typeface="Arial"/>
                <a:cs typeface="Arial"/>
                <a:sym typeface="Arial"/>
              </a:rPr>
              <a:t>Input drives schoolwide plan</a:t>
            </a:r>
            <a:endParaRPr/>
          </a:p>
          <a:p>
            <a:pPr marL="0" lvl="0" indent="0" algn="l" rtl="0">
              <a:spcBef>
                <a:spcPts val="0"/>
              </a:spcBef>
              <a:spcAft>
                <a:spcPts val="0"/>
              </a:spcAft>
              <a:buNone/>
            </a:pPr>
            <a:r>
              <a:rPr lang="en-US" sz="1100">
                <a:latin typeface="Arial"/>
                <a:ea typeface="Arial"/>
                <a:cs typeface="Arial"/>
                <a:sym typeface="Arial"/>
              </a:rPr>
              <a:t>Ongoing monitoring and adjustments to remove barriers</a:t>
            </a:r>
            <a:endParaRPr/>
          </a:p>
          <a:p>
            <a:pPr marL="0" lvl="0" indent="0" algn="l" rtl="0">
              <a:spcBef>
                <a:spcPts val="0"/>
              </a:spcBef>
              <a:spcAft>
                <a:spcPts val="0"/>
              </a:spcAft>
              <a:buNone/>
            </a:pPr>
            <a:r>
              <a:rPr lang="en-US" sz="1100">
                <a:latin typeface="Arial"/>
                <a:ea typeface="Arial"/>
                <a:cs typeface="Arial"/>
                <a:sym typeface="Arial"/>
              </a:rPr>
              <a:t>Responsive use of community resources</a:t>
            </a:r>
            <a:endParaRPr/>
          </a:p>
          <a:p>
            <a:pPr marL="0" lvl="0" indent="0" algn="l" rtl="0">
              <a:lnSpc>
                <a:spcPct val="90000"/>
              </a:lnSpc>
              <a:spcBef>
                <a:spcPts val="0"/>
              </a:spcBef>
              <a:spcAft>
                <a:spcPts val="0"/>
              </a:spcAft>
              <a:buNone/>
            </a:pPr>
            <a:endParaRPr sz="1100">
              <a:latin typeface="Arial"/>
              <a:ea typeface="Arial"/>
              <a:cs typeface="Arial"/>
              <a:sym typeface="Arial"/>
            </a:endParaRPr>
          </a:p>
        </p:txBody>
      </p:sp>
      <p:sp>
        <p:nvSpPr>
          <p:cNvPr id="525" name="Google Shape;525;g8a5da35ab6_0_9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t>19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8a5da35ab6_0_9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9" name="Google Shape;539;g8a5da35ab6_0_917:notes"/>
          <p:cNvSpPr txBox="1">
            <a:spLocks noGrp="1"/>
          </p:cNvSpPr>
          <p:nvPr>
            <p:ph type="body" idx="1"/>
          </p:nvPr>
        </p:nvSpPr>
        <p:spPr>
          <a:xfrm>
            <a:off x="701041" y="4415790"/>
            <a:ext cx="5608200" cy="4183500"/>
          </a:xfrm>
          <a:prstGeom prst="rect">
            <a:avLst/>
          </a:prstGeom>
          <a:noFill/>
          <a:ln>
            <a:noFill/>
          </a:ln>
        </p:spPr>
        <p:txBody>
          <a:bodyPr spcFirstLastPara="1" wrap="square" lIns="93150" tIns="46550" rIns="93150" bIns="46550" anchor="t" anchorCtr="0">
            <a:noAutofit/>
          </a:bodyPr>
          <a:lstStyle/>
          <a:p>
            <a:pPr marL="0" lvl="0" indent="0" algn="l" rtl="0">
              <a:lnSpc>
                <a:spcPct val="90000"/>
              </a:lnSpc>
              <a:spcBef>
                <a:spcPts val="0"/>
              </a:spcBef>
              <a:spcAft>
                <a:spcPts val="0"/>
              </a:spcAft>
              <a:buNone/>
            </a:pPr>
            <a:r>
              <a:rPr lang="en-US"/>
              <a:t>We looked at approaches and strategies at each tier with a family focus on previous slide. This slide reminds of us need to align what is happening for kids with what is happening for families.</a:t>
            </a:r>
            <a:endParaRPr/>
          </a:p>
          <a:p>
            <a:pPr marL="0" lvl="0" indent="0" algn="l" rtl="0">
              <a:lnSpc>
                <a:spcPct val="90000"/>
              </a:lnSpc>
              <a:spcBef>
                <a:spcPts val="0"/>
              </a:spcBef>
              <a:spcAft>
                <a:spcPts val="0"/>
              </a:spcAft>
              <a:buNone/>
            </a:pPr>
            <a:r>
              <a:rPr lang="en-US"/>
              <a:t>Example if we are implementing Tier 2 CICO for kids, we might want to consider family education activities around CICO home/school logs. What is helpful for families to know/see in the logs and what is helpful for schools to know/see from families each night/week?</a:t>
            </a: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r>
              <a:rPr lang="en-US">
                <a:solidFill>
                  <a:schemeClr val="dk1"/>
                </a:solidFill>
                <a:latin typeface="Calibri"/>
                <a:ea typeface="Calibri"/>
                <a:cs typeface="Calibri"/>
                <a:sym typeface="Calibri"/>
              </a:rPr>
              <a:t>Activity- School level- complete if there is time</a:t>
            </a:r>
            <a:r>
              <a:rPr lang="en-US"/>
              <a:t>, or take this tool home. </a:t>
            </a:r>
            <a:endParaRPr/>
          </a:p>
          <a:p>
            <a:pPr marL="0" lvl="0" indent="0" algn="l" rtl="0">
              <a:lnSpc>
                <a:spcPct val="90000"/>
              </a:lnSpc>
              <a:spcBef>
                <a:spcPts val="0"/>
              </a:spcBef>
              <a:spcAft>
                <a:spcPts val="0"/>
              </a:spcAft>
              <a:buNone/>
            </a:pPr>
            <a:r>
              <a:rPr lang="en-US">
                <a:solidFill>
                  <a:schemeClr val="dk1"/>
                </a:solidFill>
                <a:latin typeface="Calibri"/>
                <a:ea typeface="Calibri"/>
                <a:cs typeface="Calibri"/>
                <a:sym typeface="Calibri"/>
              </a:rPr>
              <a:t>Which tier is strongest for students?  </a:t>
            </a:r>
            <a:endParaRPr/>
          </a:p>
          <a:p>
            <a:pPr marL="0" lvl="0" indent="0" algn="l" rtl="0">
              <a:lnSpc>
                <a:spcPct val="90000"/>
              </a:lnSpc>
              <a:spcBef>
                <a:spcPts val="0"/>
              </a:spcBef>
              <a:spcAft>
                <a:spcPts val="0"/>
              </a:spcAft>
              <a:buNone/>
            </a:pPr>
            <a:r>
              <a:rPr lang="en-US">
                <a:solidFill>
                  <a:schemeClr val="dk1"/>
                </a:solidFill>
                <a:latin typeface="Calibri"/>
                <a:ea typeface="Calibri"/>
                <a:cs typeface="Calibri"/>
                <a:sym typeface="Calibri"/>
              </a:rPr>
              <a:t>Which tier is strongest for families?  </a:t>
            </a:r>
            <a:endParaRPr/>
          </a:p>
          <a:p>
            <a:pPr marL="0" lvl="0" indent="0" algn="l" rtl="0">
              <a:lnSpc>
                <a:spcPct val="90000"/>
              </a:lnSpc>
              <a:spcBef>
                <a:spcPts val="0"/>
              </a:spcBef>
              <a:spcAft>
                <a:spcPts val="0"/>
              </a:spcAft>
              <a:buNone/>
            </a:pPr>
            <a:r>
              <a:rPr lang="en-US">
                <a:solidFill>
                  <a:schemeClr val="dk1"/>
                </a:solidFill>
                <a:latin typeface="Calibri"/>
                <a:ea typeface="Calibri"/>
                <a:cs typeface="Calibri"/>
                <a:sym typeface="Calibri"/>
              </a:rPr>
              <a:t>Revisit their goals and results of IC:  where do they want to start engaging families?</a:t>
            </a:r>
            <a:endParaRPr/>
          </a:p>
        </p:txBody>
      </p:sp>
      <p:sp>
        <p:nvSpPr>
          <p:cNvPr id="540" name="Google Shape;540;g8a5da35ab6_0_917:notes"/>
          <p:cNvSpPr txBox="1">
            <a:spLocks noGrp="1"/>
          </p:cNvSpPr>
          <p:nvPr>
            <p:ph type="sldNum" idx="12"/>
          </p:nvPr>
        </p:nvSpPr>
        <p:spPr>
          <a:xfrm>
            <a:off x="3970937" y="8829967"/>
            <a:ext cx="3037800" cy="464700"/>
          </a:xfrm>
          <a:prstGeom prst="rect">
            <a:avLst/>
          </a:prstGeom>
          <a:noFill/>
          <a:ln>
            <a:noFill/>
          </a:ln>
        </p:spPr>
        <p:txBody>
          <a:bodyPr spcFirstLastPara="1" wrap="square" lIns="93150" tIns="46550" rIns="93150" bIns="46550" anchor="b" anchorCtr="0">
            <a:noAutofit/>
          </a:bodyPr>
          <a:lstStyle/>
          <a:p>
            <a:pPr marL="0" lvl="0" indent="0" algn="r" rtl="0">
              <a:spcBef>
                <a:spcPts val="0"/>
              </a:spcBef>
              <a:spcAft>
                <a:spcPts val="0"/>
              </a:spcAft>
              <a:buNone/>
            </a:pPr>
            <a:fld id="{00000000-1234-1234-1234-123412341234}" type="slidenum">
              <a:rPr lang="en-US">
                <a:solidFill>
                  <a:srgbClr val="000000"/>
                </a:solidFill>
              </a:rPr>
              <a:t>20</a:t>
            </a:fld>
            <a:endParaRPr>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8a5da35ab6_0_9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8a5da35ab6_0_9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6th component  really helps provide a framework for iimpacting this topic of return to learn in Adv Tiers- Collaborative Problem Solving</a:t>
            </a:r>
            <a:endParaRPr/>
          </a:p>
          <a:p>
            <a:pPr marL="0" lvl="0" indent="0" algn="l" rtl="0">
              <a:spcBef>
                <a:spcPts val="0"/>
              </a:spcBef>
              <a:spcAft>
                <a:spcPts val="0"/>
              </a:spcAft>
              <a:buNone/>
            </a:pPr>
            <a:r>
              <a:rPr lang="en-US"/>
              <a:t>Some examples of structured approaches for including family perspectives and family voice in collaborative problem solving conversations include Learning labs and Academic Parent Teacher Teams. Other examples inclu</a:t>
            </a:r>
            <a:r>
              <a:rPr lang="en-US">
                <a:solidFill>
                  <a:srgbClr val="000000"/>
                </a:solidFill>
              </a:rPr>
              <a:t>de- •Conjoint Behavioral Consultation/Teachers &amp; Parents as Partners (Sheridan)</a:t>
            </a:r>
            <a:endParaRPr>
              <a:solidFill>
                <a:srgbClr val="000000"/>
              </a:solidFill>
            </a:endParaRPr>
          </a:p>
          <a:p>
            <a:pPr marL="0" lvl="0" indent="0" algn="l" rtl="0">
              <a:lnSpc>
                <a:spcPct val="115000"/>
              </a:lnSpc>
              <a:spcBef>
                <a:spcPts val="0"/>
              </a:spcBef>
              <a:spcAft>
                <a:spcPts val="0"/>
              </a:spcAft>
              <a:buClr>
                <a:schemeClr val="dk1"/>
              </a:buClr>
              <a:buSzPts val="1100"/>
              <a:buFont typeface="Arial"/>
              <a:buNone/>
            </a:pPr>
            <a:r>
              <a:rPr lang="en-US">
                <a:solidFill>
                  <a:srgbClr val="000000"/>
                </a:solidFill>
              </a:rPr>
              <a:t>•Positive Family Support/Family Check Up (Dishion)</a:t>
            </a:r>
            <a:endParaRPr>
              <a:solidFill>
                <a:srgbClr val="000000"/>
              </a:solidFill>
            </a:endParaRPr>
          </a:p>
          <a:p>
            <a:pPr marL="0" lvl="0" indent="0" algn="l" rtl="0">
              <a:spcBef>
                <a:spcPts val="0"/>
              </a:spcBef>
              <a:spcAft>
                <a:spcPts val="0"/>
              </a:spcAft>
              <a:buNone/>
            </a:pPr>
            <a:endParaRPr/>
          </a:p>
          <a:p>
            <a:pPr marL="0" lvl="0" indent="0" algn="l" rtl="0">
              <a:spcBef>
                <a:spcPts val="0"/>
              </a:spcBef>
              <a:spcAft>
                <a:spcPts val="0"/>
              </a:spcAft>
              <a:buNone/>
            </a:pPr>
            <a:r>
              <a:rPr lang="en-US"/>
              <a:t>In this component, we ar</a:t>
            </a:r>
            <a:r>
              <a:rPr lang="en-US" sz="1000"/>
              <a:t>e answering- </a:t>
            </a:r>
            <a:r>
              <a:rPr lang="en-US" sz="1000" b="1">
                <a:solidFill>
                  <a:srgbClr val="174261"/>
                </a:solidFill>
                <a:latin typeface="Arial"/>
                <a:ea typeface="Arial"/>
                <a:cs typeface="Arial"/>
                <a:sym typeface="Arial"/>
              </a:rPr>
              <a:t>Are families included (input obtained and utilized, participation encouraged and made accessible) in the practices and processes (including the problem-solving process) for students receiving tier 2/3 services? </a:t>
            </a:r>
            <a:endParaRPr sz="1000" b="1">
              <a:solidFill>
                <a:srgbClr val="174261"/>
              </a:solidFill>
              <a:latin typeface="Arial"/>
              <a:ea typeface="Arial"/>
              <a:cs typeface="Arial"/>
              <a:sym typeface="Arial"/>
            </a:endParaRPr>
          </a:p>
          <a:p>
            <a:pPr marL="0" lvl="0" indent="0" algn="l" rtl="0">
              <a:spcBef>
                <a:spcPts val="0"/>
              </a:spcBef>
              <a:spcAft>
                <a:spcPts val="0"/>
              </a:spcAft>
              <a:buNone/>
            </a:pPr>
            <a:r>
              <a:rPr lang="en-US" sz="1000">
                <a:solidFill>
                  <a:srgbClr val="000000"/>
                </a:solidFill>
                <a:latin typeface="Arial"/>
                <a:ea typeface="Arial"/>
                <a:cs typeface="Arial"/>
                <a:sym typeface="Arial"/>
              </a:rPr>
              <a:t>This approach of joining hand in hand with families throughout the return to learn is really key.</a:t>
            </a:r>
            <a:endParaRPr sz="1000">
              <a:solidFill>
                <a:srgbClr val="000000"/>
              </a:solidFill>
              <a:latin typeface="Arial"/>
              <a:ea typeface="Arial"/>
              <a:cs typeface="Arial"/>
              <a:sym typeface="Arial"/>
            </a:endParaRPr>
          </a:p>
          <a:p>
            <a:pPr marL="0" lvl="0" indent="0" algn="l" rtl="0">
              <a:spcBef>
                <a:spcPts val="0"/>
              </a:spcBef>
              <a:spcAft>
                <a:spcPts val="0"/>
              </a:spcAft>
              <a:buNone/>
            </a:pPr>
            <a:endParaRPr/>
          </a:p>
        </p:txBody>
      </p:sp>
      <p:sp>
        <p:nvSpPr>
          <p:cNvPr id="577" name="Google Shape;577;g8a5da35ab6_0_95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8a5da35ab6_0_9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4" name="Google Shape;584;g8a5da35ab6_0_9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8a5da35ab6_0_9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8a5da35ab6_0_9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1" name="Google Shape;591;g8a5da35ab6_0_96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8a5da35ab6_0_9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8a5da35ab6_0_9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1" name="Google Shape;601;g8a5da35ab6_0_97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8a5da35ab6_0_9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8a5da35ab6_0_98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9" name="Google Shape;609;g8a5da35ab6_0_98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8a5da35ab6_0_9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8a5da35ab6_0_98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7" name="Google Shape;617;g8a5da35ab6_0_98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8a5da35ab6_0_9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8a5da35ab6_0_99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5" name="Google Shape;625;g8a5da35ab6_0_99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8a5da35ab6_0_10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8a5da35ab6_0_100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2" name="Google Shape;632;g8a5da35ab6_0_100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8a5da35ab6_0_1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8a5da35ab6_0_100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9" name="Google Shape;639;g8a5da35ab6_0_100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8a5da35ab6_0_1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8a5da35ab6_0_10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g8a5da35ab6_0_101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8a5da35ab6_0_10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8a5da35ab6_0_10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3" name="Google Shape;653;g8a5da35ab6_0_10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8a5da35ab6_0_10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8a5da35ab6_0_10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0" name="Google Shape;660;g8a5da35ab6_0_102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8a5da35ab6_0_10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8a5da35ab6_0_10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7" name="Google Shape;667;g8a5da35ab6_0_103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8a5da35ab6_0_10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 name="Google Shape;673;g8a5da35ab6_0_10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4" name="Google Shape;674;g8a5da35ab6_0_103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8a5da35ab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8a5da35ab6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0" name="Google Shape;400;g8a5da35ab6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88832869a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88832869a3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g88832869a3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Students returning from an extended school absence may require Tier 1, 2, or 3 Interventions.</a:t>
            </a:r>
            <a:endParaRPr/>
          </a:p>
          <a:p>
            <a:pPr marL="0" lvl="0" indent="0" algn="l" rtl="0">
              <a:spcBef>
                <a:spcPts val="0"/>
              </a:spcBef>
              <a:spcAft>
                <a:spcPts val="0"/>
              </a:spcAft>
              <a:buNone/>
            </a:pPr>
            <a:r>
              <a:rPr lang="en-US"/>
              <a:t>We know that when students miss school for any length of time, the return or recovery to normalcy at school isn’t always immediate. There are several considerations that must be made to assist the student in that transitions back.</a:t>
            </a:r>
            <a:endParaRPr/>
          </a:p>
        </p:txBody>
      </p:sp>
      <p:sp>
        <p:nvSpPr>
          <p:cNvPr id="420" name="Google Shape;420;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88832869a3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88832869a3_0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g88832869a3_0_2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pic>
        <p:nvPicPr>
          <p:cNvPr id="16" name="Google Shape;16;p12" title="decorative"/>
          <p:cNvPicPr preferRelativeResize="0"/>
          <p:nvPr/>
        </p:nvPicPr>
        <p:blipFill rotWithShape="1">
          <a:blip r:embed="rId2">
            <a:alphaModFix/>
          </a:blip>
          <a:srcRect t="21780" b="14950"/>
          <a:stretch/>
        </p:blipFill>
        <p:spPr>
          <a:xfrm>
            <a:off x="0" y="776037"/>
            <a:ext cx="9144000" cy="3668501"/>
          </a:xfrm>
          <a:prstGeom prst="rect">
            <a:avLst/>
          </a:prstGeom>
          <a:noFill/>
          <a:ln>
            <a:noFill/>
          </a:ln>
        </p:spPr>
      </p:pic>
      <p:pic>
        <p:nvPicPr>
          <p:cNvPr id="17" name="Google Shape;17;p12" title="Virginia Department of Education logo"/>
          <p:cNvPicPr preferRelativeResize="0"/>
          <p:nvPr/>
        </p:nvPicPr>
        <p:blipFill rotWithShape="1">
          <a:blip r:embed="rId3">
            <a:alphaModFix/>
          </a:blip>
          <a:srcRect/>
          <a:stretch/>
        </p:blipFill>
        <p:spPr>
          <a:xfrm>
            <a:off x="7562773" y="3826777"/>
            <a:ext cx="1517012" cy="654875"/>
          </a:xfrm>
          <a:prstGeom prst="rect">
            <a:avLst/>
          </a:prstGeom>
          <a:noFill/>
          <a:ln>
            <a:noFill/>
          </a:ln>
        </p:spPr>
      </p:pic>
      <p:sp>
        <p:nvSpPr>
          <p:cNvPr id="18" name="Google Shape;18;p12"/>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12"/>
          <p:cNvSpPr txBox="1">
            <a:spLocks noGrp="1"/>
          </p:cNvSpPr>
          <p:nvPr>
            <p:ph type="subTitle" idx="1"/>
          </p:nvPr>
        </p:nvSpPr>
        <p:spPr>
          <a:xfrm>
            <a:off x="0" y="858371"/>
            <a:ext cx="9144000" cy="494179"/>
          </a:xfrm>
          <a:prstGeom prst="rect">
            <a:avLst/>
          </a:prstGeom>
          <a:solidFill>
            <a:srgbClr val="000000">
              <a:alpha val="49019"/>
            </a:srgbClr>
          </a:solidFill>
          <a:ln>
            <a:noFill/>
          </a:ln>
        </p:spPr>
        <p:txBody>
          <a:bodyPr spcFirstLastPara="1" wrap="square" lIns="91425" tIns="45700" rIns="91425" bIns="45700" anchor="t" anchorCtr="0">
            <a:normAutofit/>
          </a:bodyPr>
          <a:lstStyle>
            <a:lvl1pPr lvl="0" algn="ctr">
              <a:spcBef>
                <a:spcPts val="560"/>
              </a:spcBef>
              <a:spcAft>
                <a:spcPts val="0"/>
              </a:spcAft>
              <a:buClr>
                <a:schemeClr val="lt1"/>
              </a:buClr>
              <a:buSzPts val="2800"/>
              <a:buNone/>
              <a:defRPr sz="2800" i="1">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2"/>
        <p:cNvGrpSpPr/>
        <p:nvPr/>
      </p:nvGrpSpPr>
      <p:grpSpPr>
        <a:xfrm>
          <a:off x="0" y="0"/>
          <a:ext cx="0" cy="0"/>
          <a:chOff x="0" y="0"/>
          <a:chExt cx="0" cy="0"/>
        </a:xfrm>
      </p:grpSpPr>
      <p:sp>
        <p:nvSpPr>
          <p:cNvPr id="63" name="Google Shape;63;p21"/>
          <p:cNvSpPr txBox="1">
            <a:spLocks noGrp="1"/>
          </p:cNvSpPr>
          <p:nvPr>
            <p:ph type="subTitle" idx="1"/>
          </p:nvPr>
        </p:nvSpPr>
        <p:spPr>
          <a:xfrm>
            <a:off x="1371600" y="1733550"/>
            <a:ext cx="6400800" cy="131445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chemeClr val="dk1"/>
              </a:buClr>
              <a:buSzPts val="3200"/>
              <a:buNone/>
              <a:defRPr i="1">
                <a:solidFill>
                  <a:schemeClr val="dk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64" name="Google Shape;64;p21" title="Virginia Department of Education logo"/>
          <p:cNvPicPr preferRelativeResize="0"/>
          <p:nvPr/>
        </p:nvPicPr>
        <p:blipFill rotWithShape="1">
          <a:blip r:embed="rId2">
            <a:alphaModFix/>
          </a:blip>
          <a:srcRect/>
          <a:stretch/>
        </p:blipFill>
        <p:spPr>
          <a:xfrm>
            <a:off x="7562773" y="3826777"/>
            <a:ext cx="1517012" cy="654875"/>
          </a:xfrm>
          <a:prstGeom prst="rect">
            <a:avLst/>
          </a:prstGeom>
          <a:noFill/>
          <a:ln>
            <a:noFill/>
          </a:ln>
        </p:spPr>
      </p:pic>
      <p:sp>
        <p:nvSpPr>
          <p:cNvPr id="65" name="Google Shape;65;p21"/>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66"/>
        <p:cNvGrpSpPr/>
        <p:nvPr/>
      </p:nvGrpSpPr>
      <p:grpSpPr>
        <a:xfrm>
          <a:off x="0" y="0"/>
          <a:ext cx="0" cy="0"/>
          <a:chOff x="0" y="0"/>
          <a:chExt cx="0" cy="0"/>
        </a:xfrm>
      </p:grpSpPr>
      <p:sp>
        <p:nvSpPr>
          <p:cNvPr id="67" name="Google Shape;67;p22"/>
          <p:cNvSpPr txBox="1">
            <a:spLocks noGrp="1"/>
          </p:cNvSpPr>
          <p:nvPr>
            <p:ph type="subTitle" idx="1"/>
          </p:nvPr>
        </p:nvSpPr>
        <p:spPr>
          <a:xfrm>
            <a:off x="1371600" y="2571750"/>
            <a:ext cx="6400800" cy="131445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chemeClr val="dk1"/>
              </a:buClr>
              <a:buSzPts val="3200"/>
              <a:buNone/>
              <a:defRPr i="1">
                <a:solidFill>
                  <a:schemeClr val="dk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68" name="Google Shape;68;p22"/>
          <p:cNvSpPr txBox="1">
            <a:spLocks noGrp="1"/>
          </p:cNvSpPr>
          <p:nvPr>
            <p:ph type="title"/>
          </p:nvPr>
        </p:nvSpPr>
        <p:spPr>
          <a:xfrm>
            <a:off x="0" y="971550"/>
            <a:ext cx="9144000" cy="1371599"/>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9" name="Google Shape;69;p22" title="Virginia Department of Education logo"/>
          <p:cNvPicPr preferRelativeResize="0"/>
          <p:nvPr/>
        </p:nvPicPr>
        <p:blipFill rotWithShape="1">
          <a:blip r:embed="rId2">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70"/>
        <p:cNvGrpSpPr/>
        <p:nvPr/>
      </p:nvGrpSpPr>
      <p:grpSpPr>
        <a:xfrm>
          <a:off x="0" y="0"/>
          <a:ext cx="0" cy="0"/>
          <a:chOff x="0" y="0"/>
          <a:chExt cx="0" cy="0"/>
        </a:xfrm>
      </p:grpSpPr>
      <p:pic>
        <p:nvPicPr>
          <p:cNvPr id="71" name="Google Shape;71;p23" title="decorative"/>
          <p:cNvPicPr preferRelativeResize="0"/>
          <p:nvPr/>
        </p:nvPicPr>
        <p:blipFill rotWithShape="1">
          <a:blip r:embed="rId2">
            <a:alphaModFix/>
          </a:blip>
          <a:srcRect t="21780" b="14950"/>
          <a:stretch/>
        </p:blipFill>
        <p:spPr>
          <a:xfrm>
            <a:off x="0" y="776037"/>
            <a:ext cx="9144000" cy="3668501"/>
          </a:xfrm>
          <a:prstGeom prst="rect">
            <a:avLst/>
          </a:prstGeom>
          <a:noFill/>
          <a:ln>
            <a:noFill/>
          </a:ln>
        </p:spPr>
      </p:pic>
      <p:pic>
        <p:nvPicPr>
          <p:cNvPr id="72" name="Google Shape;72;p23" title="Virginia Department of Education logo"/>
          <p:cNvPicPr preferRelativeResize="0"/>
          <p:nvPr/>
        </p:nvPicPr>
        <p:blipFill rotWithShape="1">
          <a:blip r:embed="rId3">
            <a:alphaModFix/>
          </a:blip>
          <a:srcRect/>
          <a:stretch/>
        </p:blipFill>
        <p:spPr>
          <a:xfrm>
            <a:off x="7562773" y="3826777"/>
            <a:ext cx="1517012" cy="654875"/>
          </a:xfrm>
          <a:prstGeom prst="rect">
            <a:avLst/>
          </a:prstGeom>
          <a:noFill/>
          <a:ln>
            <a:noFill/>
          </a:ln>
        </p:spPr>
      </p:pic>
      <p:sp>
        <p:nvSpPr>
          <p:cNvPr id="73" name="Google Shape;73;p23"/>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spTree>
      <p:nvGrpSpPr>
        <p:cNvPr id="1" name="Shape 74"/>
        <p:cNvGrpSpPr/>
        <p:nvPr/>
      </p:nvGrpSpPr>
      <p:grpSpPr>
        <a:xfrm>
          <a:off x="0" y="0"/>
          <a:ext cx="0" cy="0"/>
          <a:chOff x="0" y="0"/>
          <a:chExt cx="0" cy="0"/>
        </a:xfrm>
      </p:grpSpPr>
      <p:pic>
        <p:nvPicPr>
          <p:cNvPr id="75" name="Google Shape;75;p24" title="Virginia Department of Education logo"/>
          <p:cNvPicPr preferRelativeResize="0"/>
          <p:nvPr/>
        </p:nvPicPr>
        <p:blipFill rotWithShape="1">
          <a:blip r:embed="rId2">
            <a:alphaModFix/>
          </a:blip>
          <a:srcRect/>
          <a:stretch/>
        </p:blipFill>
        <p:spPr>
          <a:xfrm>
            <a:off x="7562773" y="3826777"/>
            <a:ext cx="1517012" cy="654875"/>
          </a:xfrm>
          <a:prstGeom prst="rect">
            <a:avLst/>
          </a:prstGeom>
          <a:noFill/>
          <a:ln>
            <a:noFill/>
          </a:ln>
        </p:spPr>
      </p:pic>
      <p:sp>
        <p:nvSpPr>
          <p:cNvPr id="76" name="Google Shape;76;p24"/>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24"/>
          <p:cNvSpPr txBox="1">
            <a:spLocks noGrp="1"/>
          </p:cNvSpPr>
          <p:nvPr>
            <p:ph type="body" idx="1"/>
          </p:nvPr>
        </p:nvSpPr>
        <p:spPr>
          <a:xfrm>
            <a:off x="457200" y="1200151"/>
            <a:ext cx="8229600" cy="312419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78"/>
        <p:cNvGrpSpPr/>
        <p:nvPr/>
      </p:nvGrpSpPr>
      <p:grpSpPr>
        <a:xfrm>
          <a:off x="0" y="0"/>
          <a:ext cx="0" cy="0"/>
          <a:chOff x="0" y="0"/>
          <a:chExt cx="0" cy="0"/>
        </a:xfrm>
      </p:grpSpPr>
      <p:pic>
        <p:nvPicPr>
          <p:cNvPr id="79" name="Google Shape;79;p25" title="decorative"/>
          <p:cNvPicPr preferRelativeResize="0"/>
          <p:nvPr/>
        </p:nvPicPr>
        <p:blipFill rotWithShape="1">
          <a:blip r:embed="rId2">
            <a:alphaModFix/>
          </a:blip>
          <a:srcRect r="30665"/>
          <a:stretch/>
        </p:blipFill>
        <p:spPr>
          <a:xfrm>
            <a:off x="1" y="819150"/>
            <a:ext cx="3837061" cy="3633963"/>
          </a:xfrm>
          <a:prstGeom prst="rect">
            <a:avLst/>
          </a:prstGeom>
          <a:noFill/>
          <a:ln>
            <a:noFill/>
          </a:ln>
        </p:spPr>
      </p:pic>
      <p:sp>
        <p:nvSpPr>
          <p:cNvPr id="80" name="Google Shape;80;p25"/>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25"/>
          <p:cNvSpPr txBox="1">
            <a:spLocks noGrp="1"/>
          </p:cNvSpPr>
          <p:nvPr>
            <p:ph type="body" idx="1"/>
          </p:nvPr>
        </p:nvSpPr>
        <p:spPr>
          <a:xfrm>
            <a:off x="4114800" y="1101329"/>
            <a:ext cx="4724400" cy="423724"/>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2" name="Google Shape;82;p25"/>
          <p:cNvSpPr txBox="1">
            <a:spLocks noGrp="1"/>
          </p:cNvSpPr>
          <p:nvPr>
            <p:ph type="body" idx="2"/>
          </p:nvPr>
        </p:nvSpPr>
        <p:spPr>
          <a:xfrm>
            <a:off x="4114800" y="1581150"/>
            <a:ext cx="4724400" cy="2616994"/>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83" name="Google Shape;83;p25" title="Virginia Department of Education logo"/>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84"/>
        <p:cNvGrpSpPr/>
        <p:nvPr/>
      </p:nvGrpSpPr>
      <p:grpSpPr>
        <a:xfrm>
          <a:off x="0" y="0"/>
          <a:ext cx="0" cy="0"/>
          <a:chOff x="0" y="0"/>
          <a:chExt cx="0" cy="0"/>
        </a:xfrm>
      </p:grpSpPr>
      <p:pic>
        <p:nvPicPr>
          <p:cNvPr id="85" name="Google Shape;85;p26" title="decorative"/>
          <p:cNvPicPr preferRelativeResize="0"/>
          <p:nvPr/>
        </p:nvPicPr>
        <p:blipFill rotWithShape="1">
          <a:blip r:embed="rId2">
            <a:alphaModFix/>
          </a:blip>
          <a:srcRect r="36682"/>
          <a:stretch/>
        </p:blipFill>
        <p:spPr>
          <a:xfrm>
            <a:off x="1" y="486990"/>
            <a:ext cx="3810000" cy="3965601"/>
          </a:xfrm>
          <a:prstGeom prst="rect">
            <a:avLst/>
          </a:prstGeom>
          <a:noFill/>
          <a:ln>
            <a:noFill/>
          </a:ln>
        </p:spPr>
      </p:pic>
      <p:sp>
        <p:nvSpPr>
          <p:cNvPr id="86" name="Google Shape;86;p26"/>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Google Shape;87;p26"/>
          <p:cNvSpPr txBox="1">
            <a:spLocks noGrp="1"/>
          </p:cNvSpPr>
          <p:nvPr>
            <p:ph type="body" idx="1"/>
          </p:nvPr>
        </p:nvSpPr>
        <p:spPr>
          <a:xfrm>
            <a:off x="4114800" y="1101329"/>
            <a:ext cx="4724400" cy="423724"/>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8" name="Google Shape;88;p26"/>
          <p:cNvSpPr txBox="1">
            <a:spLocks noGrp="1"/>
          </p:cNvSpPr>
          <p:nvPr>
            <p:ph type="body" idx="2"/>
          </p:nvPr>
        </p:nvSpPr>
        <p:spPr>
          <a:xfrm>
            <a:off x="4114800" y="1581150"/>
            <a:ext cx="4724400" cy="2616994"/>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89" name="Google Shape;89;p26" title="Virginia Department of Education logo"/>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90"/>
        <p:cNvGrpSpPr/>
        <p:nvPr/>
      </p:nvGrpSpPr>
      <p:grpSpPr>
        <a:xfrm>
          <a:off x="0" y="0"/>
          <a:ext cx="0" cy="0"/>
          <a:chOff x="0" y="0"/>
          <a:chExt cx="0" cy="0"/>
        </a:xfrm>
      </p:grpSpPr>
      <p:pic>
        <p:nvPicPr>
          <p:cNvPr id="91" name="Google Shape;91;p27" title="decorative"/>
          <p:cNvPicPr preferRelativeResize="0"/>
          <p:nvPr/>
        </p:nvPicPr>
        <p:blipFill rotWithShape="1">
          <a:blip r:embed="rId2">
            <a:alphaModFix/>
          </a:blip>
          <a:srcRect l="43350" t="7869"/>
          <a:stretch/>
        </p:blipFill>
        <p:spPr>
          <a:xfrm>
            <a:off x="4972650" y="350377"/>
            <a:ext cx="4171350" cy="4102213"/>
          </a:xfrm>
          <a:prstGeom prst="rect">
            <a:avLst/>
          </a:prstGeom>
          <a:noFill/>
          <a:ln>
            <a:noFill/>
          </a:ln>
        </p:spPr>
      </p:pic>
      <p:sp>
        <p:nvSpPr>
          <p:cNvPr id="92" name="Google Shape;92;p27"/>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Google Shape;93;p27"/>
          <p:cNvSpPr txBox="1">
            <a:spLocks noGrp="1"/>
          </p:cNvSpPr>
          <p:nvPr>
            <p:ph type="body" idx="1"/>
          </p:nvPr>
        </p:nvSpPr>
        <p:spPr>
          <a:xfrm>
            <a:off x="381000" y="1101329"/>
            <a:ext cx="4343400" cy="423724"/>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4" name="Google Shape;94;p27"/>
          <p:cNvSpPr txBox="1">
            <a:spLocks noGrp="1"/>
          </p:cNvSpPr>
          <p:nvPr>
            <p:ph type="body" idx="2"/>
          </p:nvPr>
        </p:nvSpPr>
        <p:spPr>
          <a:xfrm>
            <a:off x="381000" y="1581150"/>
            <a:ext cx="4343400" cy="2616994"/>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95" name="Google Shape;95;p27" title="Virginia Department of Education logo"/>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96"/>
        <p:cNvGrpSpPr/>
        <p:nvPr/>
      </p:nvGrpSpPr>
      <p:grpSpPr>
        <a:xfrm>
          <a:off x="0" y="0"/>
          <a:ext cx="0" cy="0"/>
          <a:chOff x="0" y="0"/>
          <a:chExt cx="0" cy="0"/>
        </a:xfrm>
      </p:grpSpPr>
      <p:pic>
        <p:nvPicPr>
          <p:cNvPr id="97" name="Google Shape;97;p28" title="decorative"/>
          <p:cNvPicPr preferRelativeResize="0"/>
          <p:nvPr/>
        </p:nvPicPr>
        <p:blipFill rotWithShape="1">
          <a:blip r:embed="rId2">
            <a:alphaModFix/>
          </a:blip>
          <a:srcRect l="22774" t="4479" r="8934"/>
          <a:stretch/>
        </p:blipFill>
        <p:spPr>
          <a:xfrm>
            <a:off x="4298535" y="0"/>
            <a:ext cx="4845465" cy="4454768"/>
          </a:xfrm>
          <a:prstGeom prst="rect">
            <a:avLst/>
          </a:prstGeom>
          <a:noFill/>
          <a:ln>
            <a:noFill/>
          </a:ln>
        </p:spPr>
      </p:pic>
      <p:sp>
        <p:nvSpPr>
          <p:cNvPr id="98" name="Google Shape;98;p28"/>
          <p:cNvSpPr txBox="1">
            <a:spLocks noGrp="1"/>
          </p:cNvSpPr>
          <p:nvPr>
            <p:ph type="title"/>
          </p:nvPr>
        </p:nvSpPr>
        <p:spPr>
          <a:xfrm>
            <a:off x="381000" y="153521"/>
            <a:ext cx="3429000" cy="1275229"/>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9" name="Google Shape;99;p28"/>
          <p:cNvSpPr txBox="1">
            <a:spLocks noGrp="1"/>
          </p:cNvSpPr>
          <p:nvPr>
            <p:ph type="body" idx="1"/>
          </p:nvPr>
        </p:nvSpPr>
        <p:spPr>
          <a:xfrm>
            <a:off x="381000" y="1581150"/>
            <a:ext cx="3429000" cy="2616994"/>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00" name="Google Shape;100;p28" title="Virginia Department of Education logo"/>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5_Title and Content">
  <p:cSld name="25_Title and Content">
    <p:spTree>
      <p:nvGrpSpPr>
        <p:cNvPr id="1" name="Shape 101"/>
        <p:cNvGrpSpPr/>
        <p:nvPr/>
      </p:nvGrpSpPr>
      <p:grpSpPr>
        <a:xfrm>
          <a:off x="0" y="0"/>
          <a:ext cx="0" cy="0"/>
          <a:chOff x="0" y="0"/>
          <a:chExt cx="0" cy="0"/>
        </a:xfrm>
      </p:grpSpPr>
      <p:pic>
        <p:nvPicPr>
          <p:cNvPr id="102" name="Google Shape;102;p29" title="Virginia Department of Education logo"/>
          <p:cNvPicPr preferRelativeResize="0"/>
          <p:nvPr/>
        </p:nvPicPr>
        <p:blipFill rotWithShape="1">
          <a:blip r:embed="rId2">
            <a:alphaModFix/>
          </a:blip>
          <a:srcRect/>
          <a:stretch/>
        </p:blipFill>
        <p:spPr>
          <a:xfrm>
            <a:off x="7562773" y="3826777"/>
            <a:ext cx="1517012" cy="654875"/>
          </a:xfrm>
          <a:prstGeom prst="rect">
            <a:avLst/>
          </a:prstGeom>
          <a:noFill/>
          <a:ln>
            <a:noFill/>
          </a:ln>
        </p:spPr>
      </p:pic>
      <p:sp>
        <p:nvSpPr>
          <p:cNvPr id="103" name="Google Shape;103;p29"/>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4" name="Google Shape;104;p29"/>
          <p:cNvSpPr txBox="1">
            <a:spLocks noGrp="1"/>
          </p:cNvSpPr>
          <p:nvPr>
            <p:ph type="body" idx="1"/>
          </p:nvPr>
        </p:nvSpPr>
        <p:spPr>
          <a:xfrm>
            <a:off x="1066800" y="1200151"/>
            <a:ext cx="7620000" cy="312419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05" name="Google Shape;105;p29" title="decorative"/>
          <p:cNvPicPr preferRelativeResize="0"/>
          <p:nvPr/>
        </p:nvPicPr>
        <p:blipFill rotWithShape="1">
          <a:blip r:embed="rId3">
            <a:alphaModFix/>
          </a:blip>
          <a:srcRect/>
          <a:stretch/>
        </p:blipFill>
        <p:spPr>
          <a:xfrm>
            <a:off x="-66692" y="1418317"/>
            <a:ext cx="1508698" cy="317586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6"/>
        <p:cNvGrpSpPr/>
        <p:nvPr/>
      </p:nvGrpSpPr>
      <p:grpSpPr>
        <a:xfrm>
          <a:off x="0" y="0"/>
          <a:ext cx="0" cy="0"/>
          <a:chOff x="0" y="0"/>
          <a:chExt cx="0" cy="0"/>
        </a:xfrm>
      </p:grpSpPr>
      <p:sp>
        <p:nvSpPr>
          <p:cNvPr id="107" name="Google Shape;107;p30"/>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8" name="Google Shape;108;p30"/>
          <p:cNvSpPr txBox="1">
            <a:spLocks noGrp="1"/>
          </p:cNvSpPr>
          <p:nvPr>
            <p:ph type="body" idx="1"/>
          </p:nvPr>
        </p:nvSpPr>
        <p:spPr>
          <a:xfrm>
            <a:off x="457200" y="1200151"/>
            <a:ext cx="8229600" cy="312419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09" name="Google Shape;109;p30" title="Virginia Department of Education logo"/>
          <p:cNvPicPr preferRelativeResize="0"/>
          <p:nvPr/>
        </p:nvPicPr>
        <p:blipFill rotWithShape="1">
          <a:blip r:embed="rId2">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3_Title and Content" type="obj">
  <p:cSld name="OBJECT">
    <p:spTree>
      <p:nvGrpSpPr>
        <p:cNvPr id="1" name="Shape 20"/>
        <p:cNvGrpSpPr/>
        <p:nvPr/>
      </p:nvGrpSpPr>
      <p:grpSpPr>
        <a:xfrm>
          <a:off x="0" y="0"/>
          <a:ext cx="0" cy="0"/>
          <a:chOff x="0" y="0"/>
          <a:chExt cx="0" cy="0"/>
        </a:xfrm>
      </p:grpSpPr>
      <p:pic>
        <p:nvPicPr>
          <p:cNvPr id="21" name="Google Shape;21;p13" title="decorative"/>
          <p:cNvPicPr preferRelativeResize="0"/>
          <p:nvPr/>
        </p:nvPicPr>
        <p:blipFill rotWithShape="1">
          <a:blip r:embed="rId2">
            <a:alphaModFix/>
          </a:blip>
          <a:srcRect l="1489"/>
          <a:stretch/>
        </p:blipFill>
        <p:spPr>
          <a:xfrm>
            <a:off x="-1" y="-115455"/>
            <a:ext cx="9167091" cy="4572000"/>
          </a:xfrm>
          <a:prstGeom prst="rect">
            <a:avLst/>
          </a:prstGeom>
          <a:noFill/>
          <a:ln>
            <a:noFill/>
          </a:ln>
        </p:spPr>
      </p:pic>
      <p:sp>
        <p:nvSpPr>
          <p:cNvPr id="22" name="Google Shape;22;p13"/>
          <p:cNvSpPr txBox="1">
            <a:spLocks noGrp="1"/>
          </p:cNvSpPr>
          <p:nvPr>
            <p:ph type="title"/>
          </p:nvPr>
        </p:nvSpPr>
        <p:spPr>
          <a:xfrm>
            <a:off x="0" y="1121"/>
            <a:ext cx="9144000" cy="857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13"/>
          <p:cNvSpPr txBox="1">
            <a:spLocks noGrp="1"/>
          </p:cNvSpPr>
          <p:nvPr>
            <p:ph type="body" idx="1"/>
          </p:nvPr>
        </p:nvSpPr>
        <p:spPr>
          <a:xfrm>
            <a:off x="457200" y="1200151"/>
            <a:ext cx="8229600" cy="3124199"/>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lt1"/>
              </a:buClr>
              <a:buSzPts val="3200"/>
              <a:buChar char="•"/>
              <a:defRPr>
                <a:solidFill>
                  <a:schemeClr val="lt1"/>
                </a:solidFill>
              </a:defRPr>
            </a:lvl1pPr>
            <a:lvl2pPr marL="914400" lvl="1" indent="-406400" algn="l">
              <a:spcBef>
                <a:spcPts val="560"/>
              </a:spcBef>
              <a:spcAft>
                <a:spcPts val="0"/>
              </a:spcAft>
              <a:buClr>
                <a:schemeClr val="lt1"/>
              </a:buClr>
              <a:buSzPts val="2800"/>
              <a:buChar char="–"/>
              <a:defRPr>
                <a:solidFill>
                  <a:schemeClr val="lt1"/>
                </a:solidFill>
              </a:defRPr>
            </a:lvl2pPr>
            <a:lvl3pPr marL="1371600" lvl="2" indent="-381000" algn="l">
              <a:spcBef>
                <a:spcPts val="480"/>
              </a:spcBef>
              <a:spcAft>
                <a:spcPts val="0"/>
              </a:spcAft>
              <a:buClr>
                <a:schemeClr val="lt1"/>
              </a:buClr>
              <a:buSzPts val="2400"/>
              <a:buChar char="•"/>
              <a:defRPr>
                <a:solidFill>
                  <a:schemeClr val="lt1"/>
                </a:solidFill>
              </a:defRPr>
            </a:lvl3pPr>
            <a:lvl4pPr marL="1828800" lvl="3" indent="-355600" algn="l">
              <a:spcBef>
                <a:spcPts val="400"/>
              </a:spcBef>
              <a:spcAft>
                <a:spcPts val="0"/>
              </a:spcAft>
              <a:buClr>
                <a:schemeClr val="lt1"/>
              </a:buClr>
              <a:buSzPts val="2000"/>
              <a:buChar char="–"/>
              <a:defRPr>
                <a:solidFill>
                  <a:schemeClr val="lt1"/>
                </a:solidFill>
              </a:defRPr>
            </a:lvl4pPr>
            <a:lvl5pPr marL="2286000" lvl="4" indent="-355600" algn="l">
              <a:spcBef>
                <a:spcPts val="400"/>
              </a:spcBef>
              <a:spcAft>
                <a:spcPts val="0"/>
              </a:spcAft>
              <a:buClr>
                <a:schemeClr val="lt1"/>
              </a:buClr>
              <a:buSzPts val="2000"/>
              <a:buChar char="»"/>
              <a:defRPr>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4" name="Google Shape;24;p13" title="Virginia Department of Education logo"/>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10"/>
        <p:cNvGrpSpPr/>
        <p:nvPr/>
      </p:nvGrpSpPr>
      <p:grpSpPr>
        <a:xfrm>
          <a:off x="0" y="0"/>
          <a:ext cx="0" cy="0"/>
          <a:chOff x="0" y="0"/>
          <a:chExt cx="0" cy="0"/>
        </a:xfrm>
      </p:grpSpPr>
      <p:pic>
        <p:nvPicPr>
          <p:cNvPr id="111" name="Google Shape;111;p31" title="decorative"/>
          <p:cNvPicPr preferRelativeResize="0"/>
          <p:nvPr/>
        </p:nvPicPr>
        <p:blipFill rotWithShape="1">
          <a:blip r:embed="rId2">
            <a:alphaModFix/>
          </a:blip>
          <a:srcRect l="2322" t="39515" r="16456"/>
          <a:stretch/>
        </p:blipFill>
        <p:spPr>
          <a:xfrm>
            <a:off x="0" y="0"/>
            <a:ext cx="9144000" cy="4456060"/>
          </a:xfrm>
          <a:prstGeom prst="rect">
            <a:avLst/>
          </a:prstGeom>
          <a:noFill/>
          <a:ln>
            <a:noFill/>
          </a:ln>
        </p:spPr>
      </p:pic>
      <p:sp>
        <p:nvSpPr>
          <p:cNvPr id="112" name="Google Shape;112;p31"/>
          <p:cNvSpPr/>
          <p:nvPr/>
        </p:nvSpPr>
        <p:spPr>
          <a:xfrm>
            <a:off x="0" y="2"/>
            <a:ext cx="9144001" cy="4458884"/>
          </a:xfrm>
          <a:prstGeom prst="rect">
            <a:avLst/>
          </a:prstGeom>
          <a:solidFill>
            <a:schemeClr val="lt1">
              <a:alpha val="76862"/>
            </a:schemeClr>
          </a:solidFill>
          <a:ln>
            <a:noFill/>
          </a:ln>
          <a:effectLst>
            <a:outerShdw blurRad="50800" dist="38100" dir="9000000" algn="tl" rotWithShape="0">
              <a:srgbClr val="000000">
                <a:alpha val="17647"/>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br>
              <a:rPr lang="en-US" sz="1400" b="0" i="0" u="none" strike="noStrike" cap="none">
                <a:solidFill>
                  <a:schemeClr val="dk1"/>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p:txBody>
      </p:sp>
      <p:sp>
        <p:nvSpPr>
          <p:cNvPr id="113" name="Google Shape;113;p31"/>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4" name="Google Shape;114;p31"/>
          <p:cNvSpPr txBox="1">
            <a:spLocks noGrp="1"/>
          </p:cNvSpPr>
          <p:nvPr>
            <p:ph type="body" idx="1"/>
          </p:nvPr>
        </p:nvSpPr>
        <p:spPr>
          <a:xfrm>
            <a:off x="457200" y="1200151"/>
            <a:ext cx="8229600" cy="312419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15" name="Google Shape;115;p31" title="Virginia Department of Education logo"/>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116"/>
        <p:cNvGrpSpPr/>
        <p:nvPr/>
      </p:nvGrpSpPr>
      <p:grpSpPr>
        <a:xfrm>
          <a:off x="0" y="0"/>
          <a:ext cx="0" cy="0"/>
          <a:chOff x="0" y="0"/>
          <a:chExt cx="0" cy="0"/>
        </a:xfrm>
      </p:grpSpPr>
      <p:pic>
        <p:nvPicPr>
          <p:cNvPr id="117" name="Google Shape;117;p32" title="decorative"/>
          <p:cNvPicPr preferRelativeResize="0"/>
          <p:nvPr/>
        </p:nvPicPr>
        <p:blipFill rotWithShape="1">
          <a:blip r:embed="rId2">
            <a:alphaModFix/>
          </a:blip>
          <a:srcRect l="1489"/>
          <a:stretch/>
        </p:blipFill>
        <p:spPr>
          <a:xfrm>
            <a:off x="-1" y="-115455"/>
            <a:ext cx="9167091" cy="4572000"/>
          </a:xfrm>
          <a:prstGeom prst="rect">
            <a:avLst/>
          </a:prstGeom>
          <a:noFill/>
          <a:ln>
            <a:noFill/>
          </a:ln>
        </p:spPr>
      </p:pic>
      <p:sp>
        <p:nvSpPr>
          <p:cNvPr id="118" name="Google Shape;118;p32"/>
          <p:cNvSpPr txBox="1">
            <a:spLocks noGrp="1"/>
          </p:cNvSpPr>
          <p:nvPr>
            <p:ph type="title"/>
          </p:nvPr>
        </p:nvSpPr>
        <p:spPr>
          <a:xfrm>
            <a:off x="0" y="1121"/>
            <a:ext cx="9144000" cy="857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9" name="Google Shape;119;p32"/>
          <p:cNvSpPr txBox="1">
            <a:spLocks noGrp="1"/>
          </p:cNvSpPr>
          <p:nvPr>
            <p:ph type="body" idx="1"/>
          </p:nvPr>
        </p:nvSpPr>
        <p:spPr>
          <a:xfrm>
            <a:off x="457200" y="1200151"/>
            <a:ext cx="8229600" cy="3124199"/>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lt1"/>
              </a:buClr>
              <a:buSzPts val="3200"/>
              <a:buChar char="•"/>
              <a:defRPr>
                <a:solidFill>
                  <a:schemeClr val="lt1"/>
                </a:solidFill>
              </a:defRPr>
            </a:lvl1pPr>
            <a:lvl2pPr marL="914400" lvl="1" indent="-406400" algn="l">
              <a:spcBef>
                <a:spcPts val="560"/>
              </a:spcBef>
              <a:spcAft>
                <a:spcPts val="0"/>
              </a:spcAft>
              <a:buClr>
                <a:schemeClr val="lt1"/>
              </a:buClr>
              <a:buSzPts val="2800"/>
              <a:buChar char="–"/>
              <a:defRPr>
                <a:solidFill>
                  <a:schemeClr val="lt1"/>
                </a:solidFill>
              </a:defRPr>
            </a:lvl2pPr>
            <a:lvl3pPr marL="1371600" lvl="2" indent="-381000" algn="l">
              <a:spcBef>
                <a:spcPts val="480"/>
              </a:spcBef>
              <a:spcAft>
                <a:spcPts val="0"/>
              </a:spcAft>
              <a:buClr>
                <a:schemeClr val="lt1"/>
              </a:buClr>
              <a:buSzPts val="2400"/>
              <a:buChar char="•"/>
              <a:defRPr>
                <a:solidFill>
                  <a:schemeClr val="lt1"/>
                </a:solidFill>
              </a:defRPr>
            </a:lvl3pPr>
            <a:lvl4pPr marL="1828800" lvl="3" indent="-355600" algn="l">
              <a:spcBef>
                <a:spcPts val="400"/>
              </a:spcBef>
              <a:spcAft>
                <a:spcPts val="0"/>
              </a:spcAft>
              <a:buClr>
                <a:schemeClr val="lt1"/>
              </a:buClr>
              <a:buSzPts val="2000"/>
              <a:buChar char="–"/>
              <a:defRPr>
                <a:solidFill>
                  <a:schemeClr val="lt1"/>
                </a:solidFill>
              </a:defRPr>
            </a:lvl4pPr>
            <a:lvl5pPr marL="2286000" lvl="4" indent="-355600" algn="l">
              <a:spcBef>
                <a:spcPts val="400"/>
              </a:spcBef>
              <a:spcAft>
                <a:spcPts val="0"/>
              </a:spcAft>
              <a:buClr>
                <a:schemeClr val="lt1"/>
              </a:buClr>
              <a:buSzPts val="2000"/>
              <a:buChar char="»"/>
              <a:defRPr>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20" name="Google Shape;120;p32" title="decorative"/>
          <p:cNvPicPr preferRelativeResize="0"/>
          <p:nvPr/>
        </p:nvPicPr>
        <p:blipFill rotWithShape="1">
          <a:blip r:embed="rId3">
            <a:alphaModFix/>
          </a:blip>
          <a:srcRect l="41356" r="17287"/>
          <a:stretch/>
        </p:blipFill>
        <p:spPr>
          <a:xfrm>
            <a:off x="7467600" y="1980164"/>
            <a:ext cx="1699490" cy="2496039"/>
          </a:xfrm>
          <a:prstGeom prst="rect">
            <a:avLst/>
          </a:prstGeom>
          <a:noFill/>
          <a:ln>
            <a:noFill/>
          </a:ln>
        </p:spPr>
      </p:pic>
      <p:pic>
        <p:nvPicPr>
          <p:cNvPr id="121" name="Google Shape;121;p32" title="Virginia Department of Education logo"/>
          <p:cNvPicPr preferRelativeResize="0"/>
          <p:nvPr/>
        </p:nvPicPr>
        <p:blipFill rotWithShape="1">
          <a:blip r:embed="rId4">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122"/>
        <p:cNvGrpSpPr/>
        <p:nvPr/>
      </p:nvGrpSpPr>
      <p:grpSpPr>
        <a:xfrm>
          <a:off x="0" y="0"/>
          <a:ext cx="0" cy="0"/>
          <a:chOff x="0" y="0"/>
          <a:chExt cx="0" cy="0"/>
        </a:xfrm>
      </p:grpSpPr>
      <p:pic>
        <p:nvPicPr>
          <p:cNvPr id="123" name="Google Shape;123;p33" title="decorative"/>
          <p:cNvPicPr preferRelativeResize="0"/>
          <p:nvPr/>
        </p:nvPicPr>
        <p:blipFill rotWithShape="1">
          <a:blip r:embed="rId2">
            <a:alphaModFix/>
          </a:blip>
          <a:srcRect l="1489"/>
          <a:stretch/>
        </p:blipFill>
        <p:spPr>
          <a:xfrm>
            <a:off x="-1" y="-115455"/>
            <a:ext cx="9167091" cy="4572000"/>
          </a:xfrm>
          <a:prstGeom prst="rect">
            <a:avLst/>
          </a:prstGeom>
          <a:noFill/>
          <a:ln>
            <a:noFill/>
          </a:ln>
        </p:spPr>
      </p:pic>
      <p:sp>
        <p:nvSpPr>
          <p:cNvPr id="124" name="Google Shape;124;p33"/>
          <p:cNvSpPr txBox="1">
            <a:spLocks noGrp="1"/>
          </p:cNvSpPr>
          <p:nvPr>
            <p:ph type="title"/>
          </p:nvPr>
        </p:nvSpPr>
        <p:spPr>
          <a:xfrm>
            <a:off x="0" y="1121"/>
            <a:ext cx="9144000" cy="857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5" name="Google Shape;125;p33"/>
          <p:cNvSpPr txBox="1">
            <a:spLocks noGrp="1"/>
          </p:cNvSpPr>
          <p:nvPr>
            <p:ph type="body" idx="1"/>
          </p:nvPr>
        </p:nvSpPr>
        <p:spPr>
          <a:xfrm>
            <a:off x="457200" y="1200151"/>
            <a:ext cx="8229600" cy="3124199"/>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lt1"/>
              </a:buClr>
              <a:buSzPts val="3200"/>
              <a:buChar char="•"/>
              <a:defRPr>
                <a:solidFill>
                  <a:schemeClr val="lt1"/>
                </a:solidFill>
              </a:defRPr>
            </a:lvl1pPr>
            <a:lvl2pPr marL="914400" lvl="1" indent="-406400" algn="l">
              <a:spcBef>
                <a:spcPts val="560"/>
              </a:spcBef>
              <a:spcAft>
                <a:spcPts val="0"/>
              </a:spcAft>
              <a:buClr>
                <a:schemeClr val="lt1"/>
              </a:buClr>
              <a:buSzPts val="2800"/>
              <a:buChar char="–"/>
              <a:defRPr>
                <a:solidFill>
                  <a:schemeClr val="lt1"/>
                </a:solidFill>
              </a:defRPr>
            </a:lvl2pPr>
            <a:lvl3pPr marL="1371600" lvl="2" indent="-381000" algn="l">
              <a:spcBef>
                <a:spcPts val="480"/>
              </a:spcBef>
              <a:spcAft>
                <a:spcPts val="0"/>
              </a:spcAft>
              <a:buClr>
                <a:schemeClr val="lt1"/>
              </a:buClr>
              <a:buSzPts val="2400"/>
              <a:buChar char="•"/>
              <a:defRPr>
                <a:solidFill>
                  <a:schemeClr val="lt1"/>
                </a:solidFill>
              </a:defRPr>
            </a:lvl3pPr>
            <a:lvl4pPr marL="1828800" lvl="3" indent="-355600" algn="l">
              <a:spcBef>
                <a:spcPts val="400"/>
              </a:spcBef>
              <a:spcAft>
                <a:spcPts val="0"/>
              </a:spcAft>
              <a:buClr>
                <a:schemeClr val="lt1"/>
              </a:buClr>
              <a:buSzPts val="2000"/>
              <a:buChar char="–"/>
              <a:defRPr>
                <a:solidFill>
                  <a:schemeClr val="lt1"/>
                </a:solidFill>
              </a:defRPr>
            </a:lvl4pPr>
            <a:lvl5pPr marL="2286000" lvl="4" indent="-355600" algn="l">
              <a:spcBef>
                <a:spcPts val="400"/>
              </a:spcBef>
              <a:spcAft>
                <a:spcPts val="0"/>
              </a:spcAft>
              <a:buClr>
                <a:schemeClr val="lt1"/>
              </a:buClr>
              <a:buSzPts val="2000"/>
              <a:buChar char="»"/>
              <a:defRPr>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26" name="Google Shape;126;p33" title="decorative"/>
          <p:cNvPicPr preferRelativeResize="0"/>
          <p:nvPr/>
        </p:nvPicPr>
        <p:blipFill rotWithShape="1">
          <a:blip r:embed="rId3">
            <a:alphaModFix/>
          </a:blip>
          <a:srcRect/>
          <a:stretch/>
        </p:blipFill>
        <p:spPr>
          <a:xfrm>
            <a:off x="7162800" y="1979713"/>
            <a:ext cx="2004295" cy="2476834"/>
          </a:xfrm>
          <a:prstGeom prst="rect">
            <a:avLst/>
          </a:prstGeom>
          <a:noFill/>
          <a:ln>
            <a:noFill/>
          </a:ln>
        </p:spPr>
      </p:pic>
      <p:pic>
        <p:nvPicPr>
          <p:cNvPr id="127" name="Google Shape;127;p33" title="Virginia Department of Education logo"/>
          <p:cNvPicPr preferRelativeResize="0"/>
          <p:nvPr/>
        </p:nvPicPr>
        <p:blipFill rotWithShape="1">
          <a:blip r:embed="rId4">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spTree>
      <p:nvGrpSpPr>
        <p:cNvPr id="1" name="Shape 128"/>
        <p:cNvGrpSpPr/>
        <p:nvPr/>
      </p:nvGrpSpPr>
      <p:grpSpPr>
        <a:xfrm>
          <a:off x="0" y="0"/>
          <a:ext cx="0" cy="0"/>
          <a:chOff x="0" y="0"/>
          <a:chExt cx="0" cy="0"/>
        </a:xfrm>
      </p:grpSpPr>
      <p:pic>
        <p:nvPicPr>
          <p:cNvPr id="129" name="Google Shape;129;p34" title="decorative"/>
          <p:cNvPicPr preferRelativeResize="0"/>
          <p:nvPr/>
        </p:nvPicPr>
        <p:blipFill rotWithShape="1">
          <a:blip r:embed="rId2">
            <a:alphaModFix/>
          </a:blip>
          <a:srcRect l="1489"/>
          <a:stretch/>
        </p:blipFill>
        <p:spPr>
          <a:xfrm>
            <a:off x="-1" y="-115455"/>
            <a:ext cx="9167091" cy="4572000"/>
          </a:xfrm>
          <a:prstGeom prst="rect">
            <a:avLst/>
          </a:prstGeom>
          <a:noFill/>
          <a:ln>
            <a:noFill/>
          </a:ln>
        </p:spPr>
      </p:pic>
      <p:sp>
        <p:nvSpPr>
          <p:cNvPr id="130" name="Google Shape;130;p34"/>
          <p:cNvSpPr/>
          <p:nvPr/>
        </p:nvSpPr>
        <p:spPr>
          <a:xfrm>
            <a:off x="384849" y="1047750"/>
            <a:ext cx="4033212" cy="3330863"/>
          </a:xfrm>
          <a:prstGeom prst="rect">
            <a:avLst/>
          </a:prstGeom>
          <a:solidFill>
            <a:schemeClr val="lt1"/>
          </a:solidFill>
          <a:ln>
            <a:noFill/>
          </a:ln>
          <a:effectLst>
            <a:outerShdw blurRad="50800" dist="38100" dir="9000000" algn="tl" rotWithShape="0">
              <a:srgbClr val="000000">
                <a:alpha val="17647"/>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br>
              <a:rPr lang="en-US" sz="1400" b="0" i="0" u="none" strike="noStrike" cap="none">
                <a:solidFill>
                  <a:schemeClr val="dk1"/>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p:txBody>
      </p:sp>
      <p:sp>
        <p:nvSpPr>
          <p:cNvPr id="131" name="Google Shape;131;p34"/>
          <p:cNvSpPr/>
          <p:nvPr/>
        </p:nvSpPr>
        <p:spPr>
          <a:xfrm>
            <a:off x="4693614" y="1047750"/>
            <a:ext cx="4033212" cy="3330863"/>
          </a:xfrm>
          <a:prstGeom prst="rect">
            <a:avLst/>
          </a:prstGeom>
          <a:solidFill>
            <a:schemeClr val="lt1"/>
          </a:solidFill>
          <a:ln>
            <a:noFill/>
          </a:ln>
          <a:effectLst>
            <a:outerShdw blurRad="50800" dist="38100" dir="9000000" algn="tl" rotWithShape="0">
              <a:srgbClr val="000000">
                <a:alpha val="17647"/>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br>
              <a:rPr lang="en-US" sz="1400" b="0" i="0" u="none" strike="noStrike" cap="none">
                <a:solidFill>
                  <a:schemeClr val="dk1"/>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p:txBody>
      </p:sp>
      <p:sp>
        <p:nvSpPr>
          <p:cNvPr id="132" name="Google Shape;132;p34"/>
          <p:cNvSpPr txBox="1">
            <a:spLocks noGrp="1"/>
          </p:cNvSpPr>
          <p:nvPr>
            <p:ph type="title"/>
          </p:nvPr>
        </p:nvSpPr>
        <p:spPr>
          <a:xfrm>
            <a:off x="0" y="1121"/>
            <a:ext cx="9144000" cy="857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3" name="Google Shape;133;p34"/>
          <p:cNvSpPr txBox="1">
            <a:spLocks noGrp="1"/>
          </p:cNvSpPr>
          <p:nvPr>
            <p:ph type="body" idx="1"/>
          </p:nvPr>
        </p:nvSpPr>
        <p:spPr>
          <a:xfrm>
            <a:off x="457200" y="1200151"/>
            <a:ext cx="3886200" cy="30479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solidFill>
                  <a:schemeClr val="dk1"/>
                </a:solidFill>
              </a:defRPr>
            </a:lvl1pPr>
            <a:lvl2pPr marL="914400" lvl="1" indent="-381000" algn="l">
              <a:spcBef>
                <a:spcPts val="480"/>
              </a:spcBef>
              <a:spcAft>
                <a:spcPts val="0"/>
              </a:spcAft>
              <a:buClr>
                <a:schemeClr val="dk1"/>
              </a:buClr>
              <a:buSzPts val="2400"/>
              <a:buChar char="–"/>
              <a:defRPr sz="2400">
                <a:solidFill>
                  <a:schemeClr val="dk1"/>
                </a:solidFill>
              </a:defRPr>
            </a:lvl2pPr>
            <a:lvl3pPr marL="1371600" lvl="2" indent="-355600" algn="l">
              <a:spcBef>
                <a:spcPts val="400"/>
              </a:spcBef>
              <a:spcAft>
                <a:spcPts val="0"/>
              </a:spcAft>
              <a:buClr>
                <a:schemeClr val="dk1"/>
              </a:buClr>
              <a:buSzPts val="2000"/>
              <a:buChar char="•"/>
              <a:defRPr sz="2000">
                <a:solidFill>
                  <a:schemeClr val="dk1"/>
                </a:solidFill>
              </a:defRPr>
            </a:lvl3pPr>
            <a:lvl4pPr marL="1828800" lvl="3" indent="-342900" algn="l">
              <a:spcBef>
                <a:spcPts val="360"/>
              </a:spcBef>
              <a:spcAft>
                <a:spcPts val="0"/>
              </a:spcAft>
              <a:buClr>
                <a:schemeClr val="dk1"/>
              </a:buClr>
              <a:buSzPts val="1800"/>
              <a:buChar char="–"/>
              <a:defRPr sz="1800">
                <a:solidFill>
                  <a:schemeClr val="dk1"/>
                </a:solidFill>
              </a:defRPr>
            </a:lvl4pPr>
            <a:lvl5pPr marL="2286000" lvl="4" indent="-342900" algn="l">
              <a:spcBef>
                <a:spcPts val="360"/>
              </a:spcBef>
              <a:spcAft>
                <a:spcPts val="0"/>
              </a:spcAft>
              <a:buClr>
                <a:schemeClr val="dk1"/>
              </a:buClr>
              <a:buSzPts val="1800"/>
              <a:buChar char="»"/>
              <a:defRPr sz="1800">
                <a:solidFill>
                  <a:schemeClr val="dk1"/>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34" name="Google Shape;134;p34"/>
          <p:cNvSpPr txBox="1">
            <a:spLocks noGrp="1"/>
          </p:cNvSpPr>
          <p:nvPr>
            <p:ph type="body" idx="2"/>
          </p:nvPr>
        </p:nvSpPr>
        <p:spPr>
          <a:xfrm>
            <a:off x="4800600" y="1200151"/>
            <a:ext cx="3810000" cy="30479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solidFill>
                  <a:schemeClr val="dk1"/>
                </a:solidFill>
              </a:defRPr>
            </a:lvl1pPr>
            <a:lvl2pPr marL="914400" lvl="1" indent="-381000" algn="l">
              <a:spcBef>
                <a:spcPts val="480"/>
              </a:spcBef>
              <a:spcAft>
                <a:spcPts val="0"/>
              </a:spcAft>
              <a:buClr>
                <a:schemeClr val="dk1"/>
              </a:buClr>
              <a:buSzPts val="2400"/>
              <a:buChar char="–"/>
              <a:defRPr sz="2400">
                <a:solidFill>
                  <a:schemeClr val="dk1"/>
                </a:solidFill>
              </a:defRPr>
            </a:lvl2pPr>
            <a:lvl3pPr marL="1371600" lvl="2" indent="-355600" algn="l">
              <a:spcBef>
                <a:spcPts val="400"/>
              </a:spcBef>
              <a:spcAft>
                <a:spcPts val="0"/>
              </a:spcAft>
              <a:buClr>
                <a:schemeClr val="dk1"/>
              </a:buClr>
              <a:buSzPts val="2000"/>
              <a:buChar char="•"/>
              <a:defRPr sz="2000">
                <a:solidFill>
                  <a:schemeClr val="dk1"/>
                </a:solidFill>
              </a:defRPr>
            </a:lvl3pPr>
            <a:lvl4pPr marL="1828800" lvl="3" indent="-342900" algn="l">
              <a:spcBef>
                <a:spcPts val="360"/>
              </a:spcBef>
              <a:spcAft>
                <a:spcPts val="0"/>
              </a:spcAft>
              <a:buClr>
                <a:schemeClr val="dk1"/>
              </a:buClr>
              <a:buSzPts val="1800"/>
              <a:buChar char="–"/>
              <a:defRPr sz="1800">
                <a:solidFill>
                  <a:schemeClr val="dk1"/>
                </a:solidFill>
              </a:defRPr>
            </a:lvl4pPr>
            <a:lvl5pPr marL="2286000" lvl="4" indent="-342900" algn="l">
              <a:spcBef>
                <a:spcPts val="360"/>
              </a:spcBef>
              <a:spcAft>
                <a:spcPts val="0"/>
              </a:spcAft>
              <a:buClr>
                <a:schemeClr val="dk1"/>
              </a:buClr>
              <a:buSzPts val="1800"/>
              <a:buChar char="»"/>
              <a:defRPr sz="1800">
                <a:solidFill>
                  <a:schemeClr val="dk1"/>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pic>
        <p:nvPicPr>
          <p:cNvPr id="135" name="Google Shape;135;p34" title="decorative"/>
          <p:cNvPicPr preferRelativeResize="0"/>
          <p:nvPr/>
        </p:nvPicPr>
        <p:blipFill rotWithShape="1">
          <a:blip r:embed="rId3">
            <a:alphaModFix/>
          </a:blip>
          <a:srcRect/>
          <a:stretch/>
        </p:blipFill>
        <p:spPr>
          <a:xfrm>
            <a:off x="4067497" y="1418317"/>
            <a:ext cx="1508698" cy="3175866"/>
          </a:xfrm>
          <a:prstGeom prst="rect">
            <a:avLst/>
          </a:prstGeom>
          <a:noFill/>
          <a:ln>
            <a:noFill/>
          </a:ln>
        </p:spPr>
      </p:pic>
      <p:pic>
        <p:nvPicPr>
          <p:cNvPr id="136" name="Google Shape;136;p34" title="Virginia Department of Education logo"/>
          <p:cNvPicPr preferRelativeResize="0"/>
          <p:nvPr/>
        </p:nvPicPr>
        <p:blipFill rotWithShape="1">
          <a:blip r:embed="rId4">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spTree>
      <p:nvGrpSpPr>
        <p:cNvPr id="1" name="Shape 137"/>
        <p:cNvGrpSpPr/>
        <p:nvPr/>
      </p:nvGrpSpPr>
      <p:grpSpPr>
        <a:xfrm>
          <a:off x="0" y="0"/>
          <a:ext cx="0" cy="0"/>
          <a:chOff x="0" y="0"/>
          <a:chExt cx="0" cy="0"/>
        </a:xfrm>
      </p:grpSpPr>
      <p:pic>
        <p:nvPicPr>
          <p:cNvPr id="138" name="Google Shape;138;p35" title="decorative"/>
          <p:cNvPicPr preferRelativeResize="0"/>
          <p:nvPr/>
        </p:nvPicPr>
        <p:blipFill rotWithShape="1">
          <a:blip r:embed="rId2">
            <a:alphaModFix/>
          </a:blip>
          <a:srcRect l="1489"/>
          <a:stretch/>
        </p:blipFill>
        <p:spPr>
          <a:xfrm>
            <a:off x="-1" y="-115455"/>
            <a:ext cx="9167091" cy="4572000"/>
          </a:xfrm>
          <a:prstGeom prst="rect">
            <a:avLst/>
          </a:prstGeom>
          <a:noFill/>
          <a:ln>
            <a:noFill/>
          </a:ln>
        </p:spPr>
      </p:pic>
      <p:sp>
        <p:nvSpPr>
          <p:cNvPr id="139" name="Google Shape;139;p35"/>
          <p:cNvSpPr/>
          <p:nvPr/>
        </p:nvSpPr>
        <p:spPr>
          <a:xfrm>
            <a:off x="384849" y="1047750"/>
            <a:ext cx="4033212" cy="3330863"/>
          </a:xfrm>
          <a:prstGeom prst="rect">
            <a:avLst/>
          </a:prstGeom>
          <a:solidFill>
            <a:schemeClr val="lt1"/>
          </a:solidFill>
          <a:ln>
            <a:noFill/>
          </a:ln>
          <a:effectLst>
            <a:outerShdw blurRad="50800" dist="38100" dir="9000000" algn="tl" rotWithShape="0">
              <a:srgbClr val="000000">
                <a:alpha val="17647"/>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br>
              <a:rPr lang="en-US" sz="1400" b="0" i="0" u="none" strike="noStrike" cap="none">
                <a:solidFill>
                  <a:schemeClr val="dk1"/>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p:txBody>
      </p:sp>
      <p:sp>
        <p:nvSpPr>
          <p:cNvPr id="140" name="Google Shape;140;p35"/>
          <p:cNvSpPr/>
          <p:nvPr/>
        </p:nvSpPr>
        <p:spPr>
          <a:xfrm>
            <a:off x="4693614" y="1047750"/>
            <a:ext cx="4033212" cy="3330863"/>
          </a:xfrm>
          <a:prstGeom prst="rect">
            <a:avLst/>
          </a:prstGeom>
          <a:solidFill>
            <a:schemeClr val="lt1"/>
          </a:solidFill>
          <a:ln>
            <a:noFill/>
          </a:ln>
          <a:effectLst>
            <a:outerShdw blurRad="50800" dist="38100" dir="9000000" algn="tl" rotWithShape="0">
              <a:srgbClr val="000000">
                <a:alpha val="17647"/>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br>
              <a:rPr lang="en-US" sz="1400" b="0" i="0" u="none" strike="noStrike" cap="none">
                <a:solidFill>
                  <a:schemeClr val="dk1"/>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p:txBody>
      </p:sp>
      <p:sp>
        <p:nvSpPr>
          <p:cNvPr id="141" name="Google Shape;141;p35"/>
          <p:cNvSpPr txBox="1">
            <a:spLocks noGrp="1"/>
          </p:cNvSpPr>
          <p:nvPr>
            <p:ph type="title"/>
          </p:nvPr>
        </p:nvSpPr>
        <p:spPr>
          <a:xfrm>
            <a:off x="0" y="1121"/>
            <a:ext cx="9144000" cy="857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2" name="Google Shape;142;p35"/>
          <p:cNvSpPr txBox="1">
            <a:spLocks noGrp="1"/>
          </p:cNvSpPr>
          <p:nvPr>
            <p:ph type="body" idx="1"/>
          </p:nvPr>
        </p:nvSpPr>
        <p:spPr>
          <a:xfrm>
            <a:off x="457200" y="1200151"/>
            <a:ext cx="3886200" cy="30479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solidFill>
                  <a:schemeClr val="dk1"/>
                </a:solidFill>
              </a:defRPr>
            </a:lvl1pPr>
            <a:lvl2pPr marL="914400" lvl="1" indent="-381000" algn="l">
              <a:spcBef>
                <a:spcPts val="480"/>
              </a:spcBef>
              <a:spcAft>
                <a:spcPts val="0"/>
              </a:spcAft>
              <a:buClr>
                <a:schemeClr val="dk1"/>
              </a:buClr>
              <a:buSzPts val="2400"/>
              <a:buChar char="–"/>
              <a:defRPr sz="2400">
                <a:solidFill>
                  <a:schemeClr val="dk1"/>
                </a:solidFill>
              </a:defRPr>
            </a:lvl2pPr>
            <a:lvl3pPr marL="1371600" lvl="2" indent="-355600" algn="l">
              <a:spcBef>
                <a:spcPts val="400"/>
              </a:spcBef>
              <a:spcAft>
                <a:spcPts val="0"/>
              </a:spcAft>
              <a:buClr>
                <a:schemeClr val="dk1"/>
              </a:buClr>
              <a:buSzPts val="2000"/>
              <a:buChar char="•"/>
              <a:defRPr sz="2000">
                <a:solidFill>
                  <a:schemeClr val="dk1"/>
                </a:solidFill>
              </a:defRPr>
            </a:lvl3pPr>
            <a:lvl4pPr marL="1828800" lvl="3" indent="-342900" algn="l">
              <a:spcBef>
                <a:spcPts val="360"/>
              </a:spcBef>
              <a:spcAft>
                <a:spcPts val="0"/>
              </a:spcAft>
              <a:buClr>
                <a:schemeClr val="dk1"/>
              </a:buClr>
              <a:buSzPts val="1800"/>
              <a:buChar char="–"/>
              <a:defRPr sz="1800">
                <a:solidFill>
                  <a:schemeClr val="dk1"/>
                </a:solidFill>
              </a:defRPr>
            </a:lvl4pPr>
            <a:lvl5pPr marL="2286000" lvl="4" indent="-342900" algn="l">
              <a:spcBef>
                <a:spcPts val="360"/>
              </a:spcBef>
              <a:spcAft>
                <a:spcPts val="0"/>
              </a:spcAft>
              <a:buClr>
                <a:schemeClr val="dk1"/>
              </a:buClr>
              <a:buSzPts val="1800"/>
              <a:buChar char="»"/>
              <a:defRPr sz="1800">
                <a:solidFill>
                  <a:schemeClr val="dk1"/>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43" name="Google Shape;143;p35"/>
          <p:cNvSpPr txBox="1">
            <a:spLocks noGrp="1"/>
          </p:cNvSpPr>
          <p:nvPr>
            <p:ph type="body" idx="2"/>
          </p:nvPr>
        </p:nvSpPr>
        <p:spPr>
          <a:xfrm>
            <a:off x="4800600" y="1200151"/>
            <a:ext cx="3810000" cy="30479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solidFill>
                  <a:schemeClr val="dk1"/>
                </a:solidFill>
              </a:defRPr>
            </a:lvl1pPr>
            <a:lvl2pPr marL="914400" lvl="1" indent="-381000" algn="l">
              <a:spcBef>
                <a:spcPts val="480"/>
              </a:spcBef>
              <a:spcAft>
                <a:spcPts val="0"/>
              </a:spcAft>
              <a:buClr>
                <a:schemeClr val="dk1"/>
              </a:buClr>
              <a:buSzPts val="2400"/>
              <a:buChar char="–"/>
              <a:defRPr sz="2400">
                <a:solidFill>
                  <a:schemeClr val="dk1"/>
                </a:solidFill>
              </a:defRPr>
            </a:lvl2pPr>
            <a:lvl3pPr marL="1371600" lvl="2" indent="-355600" algn="l">
              <a:spcBef>
                <a:spcPts val="400"/>
              </a:spcBef>
              <a:spcAft>
                <a:spcPts val="0"/>
              </a:spcAft>
              <a:buClr>
                <a:schemeClr val="dk1"/>
              </a:buClr>
              <a:buSzPts val="2000"/>
              <a:buChar char="•"/>
              <a:defRPr sz="2000">
                <a:solidFill>
                  <a:schemeClr val="dk1"/>
                </a:solidFill>
              </a:defRPr>
            </a:lvl3pPr>
            <a:lvl4pPr marL="1828800" lvl="3" indent="-342900" algn="l">
              <a:spcBef>
                <a:spcPts val="360"/>
              </a:spcBef>
              <a:spcAft>
                <a:spcPts val="0"/>
              </a:spcAft>
              <a:buClr>
                <a:schemeClr val="dk1"/>
              </a:buClr>
              <a:buSzPts val="1800"/>
              <a:buChar char="–"/>
              <a:defRPr sz="1800">
                <a:solidFill>
                  <a:schemeClr val="dk1"/>
                </a:solidFill>
              </a:defRPr>
            </a:lvl4pPr>
            <a:lvl5pPr marL="2286000" lvl="4" indent="-342900" algn="l">
              <a:spcBef>
                <a:spcPts val="360"/>
              </a:spcBef>
              <a:spcAft>
                <a:spcPts val="0"/>
              </a:spcAft>
              <a:buClr>
                <a:schemeClr val="dk1"/>
              </a:buClr>
              <a:buSzPts val="1800"/>
              <a:buChar char="»"/>
              <a:defRPr sz="1800">
                <a:solidFill>
                  <a:schemeClr val="dk1"/>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pic>
        <p:nvPicPr>
          <p:cNvPr id="144" name="Google Shape;144;p35" title="Virginia Department of Education logo"/>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5"/>
        <p:cNvGrpSpPr/>
        <p:nvPr/>
      </p:nvGrpSpPr>
      <p:grpSpPr>
        <a:xfrm>
          <a:off x="0" y="0"/>
          <a:ext cx="0" cy="0"/>
          <a:chOff x="0" y="0"/>
          <a:chExt cx="0" cy="0"/>
        </a:xfrm>
      </p:grpSpPr>
      <p:sp>
        <p:nvSpPr>
          <p:cNvPr id="146" name="Google Shape;146;p36"/>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7" name="Google Shape;147;p36"/>
          <p:cNvSpPr txBox="1">
            <a:spLocks noGrp="1"/>
          </p:cNvSpPr>
          <p:nvPr>
            <p:ph type="body" idx="1"/>
          </p:nvPr>
        </p:nvSpPr>
        <p:spPr>
          <a:xfrm>
            <a:off x="457200" y="1200151"/>
            <a:ext cx="4038600" cy="31241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48" name="Google Shape;148;p36"/>
          <p:cNvSpPr txBox="1">
            <a:spLocks noGrp="1"/>
          </p:cNvSpPr>
          <p:nvPr>
            <p:ph type="body" idx="2"/>
          </p:nvPr>
        </p:nvSpPr>
        <p:spPr>
          <a:xfrm>
            <a:off x="4648200" y="1200151"/>
            <a:ext cx="4038600" cy="31241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pic>
        <p:nvPicPr>
          <p:cNvPr id="149" name="Google Shape;149;p36" title="Virginia Department of Education logo"/>
          <p:cNvPicPr preferRelativeResize="0"/>
          <p:nvPr/>
        </p:nvPicPr>
        <p:blipFill rotWithShape="1">
          <a:blip r:embed="rId2">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0"/>
        <p:cNvGrpSpPr/>
        <p:nvPr/>
      </p:nvGrpSpPr>
      <p:grpSpPr>
        <a:xfrm>
          <a:off x="0" y="0"/>
          <a:ext cx="0" cy="0"/>
          <a:chOff x="0" y="0"/>
          <a:chExt cx="0" cy="0"/>
        </a:xfrm>
      </p:grpSpPr>
      <p:sp>
        <p:nvSpPr>
          <p:cNvPr id="151" name="Google Shape;151;p37"/>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2" name="Google Shape;152;p37"/>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53" name="Google Shape;153;p37"/>
          <p:cNvSpPr txBox="1">
            <a:spLocks noGrp="1"/>
          </p:cNvSpPr>
          <p:nvPr>
            <p:ph type="body" idx="2"/>
          </p:nvPr>
        </p:nvSpPr>
        <p:spPr>
          <a:xfrm>
            <a:off x="457200" y="1631156"/>
            <a:ext cx="4040188" cy="2616994"/>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54" name="Google Shape;154;p37"/>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55" name="Google Shape;155;p37"/>
          <p:cNvSpPr txBox="1">
            <a:spLocks noGrp="1"/>
          </p:cNvSpPr>
          <p:nvPr>
            <p:ph type="body" idx="4"/>
          </p:nvPr>
        </p:nvSpPr>
        <p:spPr>
          <a:xfrm>
            <a:off x="4645026" y="1631156"/>
            <a:ext cx="4041775" cy="2616994"/>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56" name="Google Shape;156;p37" title="Virginia Department of Education logo"/>
          <p:cNvPicPr preferRelativeResize="0"/>
          <p:nvPr/>
        </p:nvPicPr>
        <p:blipFill rotWithShape="1">
          <a:blip r:embed="rId2">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7"/>
        <p:cNvGrpSpPr/>
        <p:nvPr/>
      </p:nvGrpSpPr>
      <p:grpSpPr>
        <a:xfrm>
          <a:off x="0" y="0"/>
          <a:ext cx="0" cy="0"/>
          <a:chOff x="0" y="0"/>
          <a:chExt cx="0" cy="0"/>
        </a:xfrm>
      </p:grpSpPr>
      <p:sp>
        <p:nvSpPr>
          <p:cNvPr id="158" name="Google Shape;158;p38"/>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dk1"/>
              </a:buClr>
              <a:buSzPts val="2400"/>
              <a:buFont typeface="Calibri"/>
              <a:buNone/>
              <a:defRPr sz="2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9" name="Google Shape;159;p38"/>
          <p:cNvSpPr txBox="1">
            <a:spLocks noGrp="1"/>
          </p:cNvSpPr>
          <p:nvPr>
            <p:ph type="body" idx="1"/>
          </p:nvPr>
        </p:nvSpPr>
        <p:spPr>
          <a:xfrm>
            <a:off x="457201" y="1076326"/>
            <a:ext cx="3008313" cy="3240611"/>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60" name="Google Shape;160;p38"/>
          <p:cNvSpPr txBox="1">
            <a:spLocks noGrp="1"/>
          </p:cNvSpPr>
          <p:nvPr>
            <p:ph type="body" idx="2"/>
          </p:nvPr>
        </p:nvSpPr>
        <p:spPr>
          <a:xfrm>
            <a:off x="3575050" y="204789"/>
            <a:ext cx="5111750" cy="4043362"/>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pic>
        <p:nvPicPr>
          <p:cNvPr id="161" name="Google Shape;161;p38" title="Virginia Department of Education logo"/>
          <p:cNvPicPr preferRelativeResize="0"/>
          <p:nvPr/>
        </p:nvPicPr>
        <p:blipFill rotWithShape="1">
          <a:blip r:embed="rId2">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62"/>
        <p:cNvGrpSpPr/>
        <p:nvPr/>
      </p:nvGrpSpPr>
      <p:grpSpPr>
        <a:xfrm>
          <a:off x="0" y="0"/>
          <a:ext cx="0" cy="0"/>
          <a:chOff x="0" y="0"/>
          <a:chExt cx="0" cy="0"/>
        </a:xfrm>
      </p:grpSpPr>
      <p:sp>
        <p:nvSpPr>
          <p:cNvPr id="163" name="Google Shape;163;p39"/>
          <p:cNvSpPr txBox="1">
            <a:spLocks noGrp="1"/>
          </p:cNvSpPr>
          <p:nvPr>
            <p:ph type="title"/>
          </p:nvPr>
        </p:nvSpPr>
        <p:spPr>
          <a:xfrm>
            <a:off x="1792288" y="3600450"/>
            <a:ext cx="5486400" cy="7239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4" name="Google Shape;164;p39"/>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pic>
        <p:nvPicPr>
          <p:cNvPr id="165" name="Google Shape;165;p39" title="Virginia Department of Education logo"/>
          <p:cNvPicPr preferRelativeResize="0"/>
          <p:nvPr/>
        </p:nvPicPr>
        <p:blipFill rotWithShape="1">
          <a:blip r:embed="rId2">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2"/>
        <p:cNvGrpSpPr/>
        <p:nvPr/>
      </p:nvGrpSpPr>
      <p:grpSpPr>
        <a:xfrm>
          <a:off x="0" y="0"/>
          <a:ext cx="0" cy="0"/>
          <a:chOff x="0" y="0"/>
          <a:chExt cx="0" cy="0"/>
        </a:xfrm>
      </p:grpSpPr>
      <p:pic>
        <p:nvPicPr>
          <p:cNvPr id="173" name="Google Shape;173;g8a5da35ab6_0_657" descr="Decorative Image of Smiling kids" title="Decorative image"/>
          <p:cNvPicPr preferRelativeResize="0"/>
          <p:nvPr/>
        </p:nvPicPr>
        <p:blipFill rotWithShape="1">
          <a:blip r:embed="rId2">
            <a:alphaModFix/>
          </a:blip>
          <a:srcRect/>
          <a:stretch/>
        </p:blipFill>
        <p:spPr>
          <a:xfrm>
            <a:off x="0" y="1167492"/>
            <a:ext cx="6860265" cy="2137133"/>
          </a:xfrm>
          <a:prstGeom prst="rect">
            <a:avLst/>
          </a:prstGeom>
          <a:noFill/>
          <a:ln>
            <a:noFill/>
          </a:ln>
        </p:spPr>
      </p:pic>
      <p:sp>
        <p:nvSpPr>
          <p:cNvPr id="174" name="Google Shape;174;g8a5da35ab6_0_657"/>
          <p:cNvSpPr txBox="1">
            <a:spLocks noGrp="1"/>
          </p:cNvSpPr>
          <p:nvPr>
            <p:ph type="ctrTitle"/>
          </p:nvPr>
        </p:nvSpPr>
        <p:spPr>
          <a:xfrm>
            <a:off x="953254" y="2753365"/>
            <a:ext cx="7240500" cy="1102500"/>
          </a:xfrm>
          <a:prstGeom prst="rect">
            <a:avLst/>
          </a:prstGeom>
          <a:solidFill>
            <a:schemeClr val="lt1">
              <a:alpha val="6784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rtl="0">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5" name="Google Shape;175;g8a5da35ab6_0_657"/>
          <p:cNvSpPr txBox="1">
            <a:spLocks noGrp="1"/>
          </p:cNvSpPr>
          <p:nvPr>
            <p:ph type="subTitle" idx="1"/>
          </p:nvPr>
        </p:nvSpPr>
        <p:spPr>
          <a:xfrm>
            <a:off x="1373109" y="3943350"/>
            <a:ext cx="6400800" cy="685800"/>
          </a:xfrm>
          <a:prstGeom prst="rect">
            <a:avLst/>
          </a:prstGeom>
          <a:solidFill>
            <a:schemeClr val="lt1">
              <a:alpha val="67840"/>
            </a:schemeClr>
          </a:solidFill>
          <a:ln>
            <a:noFill/>
          </a:ln>
        </p:spPr>
        <p:txBody>
          <a:bodyPr spcFirstLastPara="1" wrap="square" lIns="91425" tIns="45700" rIns="91425" bIns="45700" anchor="t" anchorCtr="0">
            <a:no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176" name="Google Shape;176;g8a5da35ab6_0_65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7" name="Google Shape;177;g8a5da35ab6_0_65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8" name="Google Shape;178;g8a5da35ab6_0_65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79" name="Google Shape;179;g8a5da35ab6_0_657"/>
          <p:cNvPicPr preferRelativeResize="0"/>
          <p:nvPr/>
        </p:nvPicPr>
        <p:blipFill rotWithShape="1">
          <a:blip r:embed="rId3">
            <a:alphaModFix/>
          </a:blip>
          <a:srcRect/>
          <a:stretch/>
        </p:blipFill>
        <p:spPr>
          <a:xfrm>
            <a:off x="3129104" y="61537"/>
            <a:ext cx="2164344" cy="103689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spTree>
      <p:nvGrpSpPr>
        <p:cNvPr id="1" name="Shape 25"/>
        <p:cNvGrpSpPr/>
        <p:nvPr/>
      </p:nvGrpSpPr>
      <p:grpSpPr>
        <a:xfrm>
          <a:off x="0" y="0"/>
          <a:ext cx="0" cy="0"/>
          <a:chOff x="0" y="0"/>
          <a:chExt cx="0" cy="0"/>
        </a:xfrm>
      </p:grpSpPr>
      <p:pic>
        <p:nvPicPr>
          <p:cNvPr id="26" name="Google Shape;26;p14" title="decorative"/>
          <p:cNvPicPr preferRelativeResize="0"/>
          <p:nvPr/>
        </p:nvPicPr>
        <p:blipFill rotWithShape="1">
          <a:blip r:embed="rId2">
            <a:alphaModFix/>
          </a:blip>
          <a:srcRect l="2322" t="39515" r="16456"/>
          <a:stretch/>
        </p:blipFill>
        <p:spPr>
          <a:xfrm>
            <a:off x="0" y="0"/>
            <a:ext cx="9144000" cy="4456060"/>
          </a:xfrm>
          <a:prstGeom prst="rect">
            <a:avLst/>
          </a:prstGeom>
          <a:noFill/>
          <a:ln>
            <a:noFill/>
          </a:ln>
        </p:spPr>
      </p:pic>
      <p:sp>
        <p:nvSpPr>
          <p:cNvPr id="27" name="Google Shape;27;p14"/>
          <p:cNvSpPr/>
          <p:nvPr/>
        </p:nvSpPr>
        <p:spPr>
          <a:xfrm>
            <a:off x="0" y="2"/>
            <a:ext cx="9144001" cy="4458884"/>
          </a:xfrm>
          <a:prstGeom prst="rect">
            <a:avLst/>
          </a:prstGeom>
          <a:solidFill>
            <a:schemeClr val="lt1">
              <a:alpha val="76862"/>
            </a:schemeClr>
          </a:solidFill>
          <a:ln>
            <a:noFill/>
          </a:ln>
          <a:effectLst>
            <a:outerShdw blurRad="50800" dist="38100" dir="9000000" algn="tl" rotWithShape="0">
              <a:srgbClr val="000000">
                <a:alpha val="17647"/>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br>
              <a:rPr lang="en-US" sz="1400" b="0" i="0" u="none" strike="noStrike" cap="none">
                <a:solidFill>
                  <a:schemeClr val="dk1"/>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p:txBody>
      </p:sp>
      <p:sp>
        <p:nvSpPr>
          <p:cNvPr id="28" name="Google Shape;28;p14"/>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14"/>
          <p:cNvSpPr txBox="1">
            <a:spLocks noGrp="1"/>
          </p:cNvSpPr>
          <p:nvPr>
            <p:ph type="body" idx="1"/>
          </p:nvPr>
        </p:nvSpPr>
        <p:spPr>
          <a:xfrm>
            <a:off x="457200" y="1200151"/>
            <a:ext cx="8229600" cy="312419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0" name="Google Shape;30;p14" title="Virginia Department of Education logo"/>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0"/>
        <p:cNvGrpSpPr/>
        <p:nvPr/>
      </p:nvGrpSpPr>
      <p:grpSpPr>
        <a:xfrm>
          <a:off x="0" y="0"/>
          <a:ext cx="0" cy="0"/>
          <a:chOff x="0" y="0"/>
          <a:chExt cx="0" cy="0"/>
        </a:xfrm>
      </p:grpSpPr>
      <p:pic>
        <p:nvPicPr>
          <p:cNvPr id="181" name="Google Shape;181;g8a5da35ab6_0_665" descr="Decorative image of kids smiling" title="Decorative image"/>
          <p:cNvPicPr preferRelativeResize="0"/>
          <p:nvPr/>
        </p:nvPicPr>
        <p:blipFill rotWithShape="1">
          <a:blip r:embed="rId2">
            <a:alphaModFix/>
          </a:blip>
          <a:srcRect/>
          <a:stretch/>
        </p:blipFill>
        <p:spPr>
          <a:xfrm>
            <a:off x="0" y="1405324"/>
            <a:ext cx="6860265" cy="1661470"/>
          </a:xfrm>
          <a:prstGeom prst="rect">
            <a:avLst/>
          </a:prstGeom>
          <a:noFill/>
          <a:ln>
            <a:noFill/>
          </a:ln>
        </p:spPr>
      </p:pic>
      <p:sp>
        <p:nvSpPr>
          <p:cNvPr id="182" name="Google Shape;182;g8a5da35ab6_0_665"/>
          <p:cNvSpPr txBox="1">
            <a:spLocks noGrp="1"/>
          </p:cNvSpPr>
          <p:nvPr>
            <p:ph type="ctrTitle"/>
          </p:nvPr>
        </p:nvSpPr>
        <p:spPr>
          <a:xfrm>
            <a:off x="953254" y="2753365"/>
            <a:ext cx="7240500" cy="1102500"/>
          </a:xfrm>
          <a:prstGeom prst="rect">
            <a:avLst/>
          </a:prstGeom>
          <a:solidFill>
            <a:schemeClr val="lt1">
              <a:alpha val="6784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rtl="0">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3" name="Google Shape;183;g8a5da35ab6_0_665"/>
          <p:cNvSpPr txBox="1">
            <a:spLocks noGrp="1"/>
          </p:cNvSpPr>
          <p:nvPr>
            <p:ph type="subTitle" idx="1"/>
          </p:nvPr>
        </p:nvSpPr>
        <p:spPr>
          <a:xfrm>
            <a:off x="1373109" y="3943350"/>
            <a:ext cx="6400800" cy="685800"/>
          </a:xfrm>
          <a:prstGeom prst="rect">
            <a:avLst/>
          </a:prstGeom>
          <a:solidFill>
            <a:schemeClr val="lt1">
              <a:alpha val="67840"/>
            </a:schemeClr>
          </a:solidFill>
          <a:ln>
            <a:noFill/>
          </a:ln>
        </p:spPr>
        <p:txBody>
          <a:bodyPr spcFirstLastPara="1" wrap="square" lIns="91425" tIns="45700" rIns="91425" bIns="45700" anchor="t" anchorCtr="0">
            <a:no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184" name="Google Shape;184;g8a5da35ab6_0_66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5" name="Google Shape;185;g8a5da35ab6_0_66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6" name="Google Shape;186;g8a5da35ab6_0_66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87" name="Google Shape;187;g8a5da35ab6_0_665"/>
          <p:cNvPicPr preferRelativeResize="0"/>
          <p:nvPr/>
        </p:nvPicPr>
        <p:blipFill rotWithShape="1">
          <a:blip r:embed="rId3">
            <a:alphaModFix/>
          </a:blip>
          <a:srcRect/>
          <a:stretch/>
        </p:blipFill>
        <p:spPr>
          <a:xfrm>
            <a:off x="3129104" y="61537"/>
            <a:ext cx="2164344" cy="1036899"/>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88"/>
        <p:cNvGrpSpPr/>
        <p:nvPr/>
      </p:nvGrpSpPr>
      <p:grpSpPr>
        <a:xfrm>
          <a:off x="0" y="0"/>
          <a:ext cx="0" cy="0"/>
          <a:chOff x="0" y="0"/>
          <a:chExt cx="0" cy="0"/>
        </a:xfrm>
      </p:grpSpPr>
      <p:pic>
        <p:nvPicPr>
          <p:cNvPr id="189" name="Google Shape;189;g8a5da35ab6_0_673" descr="Decorative image of teenage students sitting around a table" title="Decorative image"/>
          <p:cNvPicPr preferRelativeResize="0"/>
          <p:nvPr/>
        </p:nvPicPr>
        <p:blipFill rotWithShape="1">
          <a:blip r:embed="rId2">
            <a:alphaModFix/>
          </a:blip>
          <a:srcRect/>
          <a:stretch/>
        </p:blipFill>
        <p:spPr>
          <a:xfrm>
            <a:off x="1" y="1405324"/>
            <a:ext cx="6860262" cy="1661470"/>
          </a:xfrm>
          <a:prstGeom prst="rect">
            <a:avLst/>
          </a:prstGeom>
          <a:noFill/>
          <a:ln>
            <a:noFill/>
          </a:ln>
        </p:spPr>
      </p:pic>
      <p:sp>
        <p:nvSpPr>
          <p:cNvPr id="190" name="Google Shape;190;g8a5da35ab6_0_673"/>
          <p:cNvSpPr txBox="1">
            <a:spLocks noGrp="1"/>
          </p:cNvSpPr>
          <p:nvPr>
            <p:ph type="ctrTitle"/>
          </p:nvPr>
        </p:nvSpPr>
        <p:spPr>
          <a:xfrm>
            <a:off x="953254" y="2753365"/>
            <a:ext cx="7240500" cy="1102500"/>
          </a:xfrm>
          <a:prstGeom prst="rect">
            <a:avLst/>
          </a:prstGeom>
          <a:solidFill>
            <a:schemeClr val="lt1">
              <a:alpha val="6784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rtl="0">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1" name="Google Shape;191;g8a5da35ab6_0_673"/>
          <p:cNvSpPr txBox="1">
            <a:spLocks noGrp="1"/>
          </p:cNvSpPr>
          <p:nvPr>
            <p:ph type="subTitle" idx="1"/>
          </p:nvPr>
        </p:nvSpPr>
        <p:spPr>
          <a:xfrm>
            <a:off x="1373109" y="3943350"/>
            <a:ext cx="6400800" cy="685800"/>
          </a:xfrm>
          <a:prstGeom prst="rect">
            <a:avLst/>
          </a:prstGeom>
          <a:solidFill>
            <a:schemeClr val="lt1">
              <a:alpha val="67840"/>
            </a:schemeClr>
          </a:solidFill>
          <a:ln>
            <a:noFill/>
          </a:ln>
        </p:spPr>
        <p:txBody>
          <a:bodyPr spcFirstLastPara="1" wrap="square" lIns="91425" tIns="45700" rIns="91425" bIns="45700" anchor="t" anchorCtr="0">
            <a:no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192" name="Google Shape;192;g8a5da35ab6_0_67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3" name="Google Shape;193;g8a5da35ab6_0_67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4" name="Google Shape;194;g8a5da35ab6_0_67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95" name="Google Shape;195;g8a5da35ab6_0_673"/>
          <p:cNvPicPr preferRelativeResize="0"/>
          <p:nvPr/>
        </p:nvPicPr>
        <p:blipFill rotWithShape="1">
          <a:blip r:embed="rId3">
            <a:alphaModFix/>
          </a:blip>
          <a:srcRect/>
          <a:stretch/>
        </p:blipFill>
        <p:spPr>
          <a:xfrm>
            <a:off x="3129104" y="61537"/>
            <a:ext cx="2164344" cy="1036899"/>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96"/>
        <p:cNvGrpSpPr/>
        <p:nvPr/>
      </p:nvGrpSpPr>
      <p:grpSpPr>
        <a:xfrm>
          <a:off x="0" y="0"/>
          <a:ext cx="0" cy="0"/>
          <a:chOff x="0" y="0"/>
          <a:chExt cx="0" cy="0"/>
        </a:xfrm>
      </p:grpSpPr>
      <p:pic>
        <p:nvPicPr>
          <p:cNvPr id="197" name="Google Shape;197;g8a5da35ab6_0_681" descr="Decorative image of professionals around a computer" title="Decorative image"/>
          <p:cNvPicPr preferRelativeResize="0"/>
          <p:nvPr/>
        </p:nvPicPr>
        <p:blipFill rotWithShape="1">
          <a:blip r:embed="rId2">
            <a:alphaModFix/>
          </a:blip>
          <a:srcRect/>
          <a:stretch/>
        </p:blipFill>
        <p:spPr>
          <a:xfrm>
            <a:off x="1" y="1405324"/>
            <a:ext cx="6860262" cy="1661470"/>
          </a:xfrm>
          <a:prstGeom prst="rect">
            <a:avLst/>
          </a:prstGeom>
          <a:noFill/>
          <a:ln>
            <a:noFill/>
          </a:ln>
        </p:spPr>
      </p:pic>
      <p:sp>
        <p:nvSpPr>
          <p:cNvPr id="198" name="Google Shape;198;g8a5da35ab6_0_681"/>
          <p:cNvSpPr txBox="1">
            <a:spLocks noGrp="1"/>
          </p:cNvSpPr>
          <p:nvPr>
            <p:ph type="ctrTitle"/>
          </p:nvPr>
        </p:nvSpPr>
        <p:spPr>
          <a:xfrm>
            <a:off x="953254" y="2753365"/>
            <a:ext cx="7240500" cy="1102500"/>
          </a:xfrm>
          <a:prstGeom prst="rect">
            <a:avLst/>
          </a:prstGeom>
          <a:solidFill>
            <a:schemeClr val="lt1">
              <a:alpha val="6784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rtl="0">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9" name="Google Shape;199;g8a5da35ab6_0_681"/>
          <p:cNvSpPr txBox="1">
            <a:spLocks noGrp="1"/>
          </p:cNvSpPr>
          <p:nvPr>
            <p:ph type="subTitle" idx="1"/>
          </p:nvPr>
        </p:nvSpPr>
        <p:spPr>
          <a:xfrm>
            <a:off x="1373109" y="3943350"/>
            <a:ext cx="6400800" cy="685800"/>
          </a:xfrm>
          <a:prstGeom prst="rect">
            <a:avLst/>
          </a:prstGeom>
          <a:solidFill>
            <a:schemeClr val="lt1">
              <a:alpha val="67840"/>
            </a:schemeClr>
          </a:solidFill>
          <a:ln>
            <a:noFill/>
          </a:ln>
        </p:spPr>
        <p:txBody>
          <a:bodyPr spcFirstLastPara="1" wrap="square" lIns="91425" tIns="45700" rIns="91425" bIns="45700" anchor="t" anchorCtr="0">
            <a:no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200" name="Google Shape;200;g8a5da35ab6_0_68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1" name="Google Shape;201;g8a5da35ab6_0_68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2" name="Google Shape;202;g8a5da35ab6_0_68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03" name="Google Shape;203;g8a5da35ab6_0_681"/>
          <p:cNvPicPr preferRelativeResize="0"/>
          <p:nvPr/>
        </p:nvPicPr>
        <p:blipFill rotWithShape="1">
          <a:blip r:embed="rId3">
            <a:alphaModFix/>
          </a:blip>
          <a:srcRect/>
          <a:stretch/>
        </p:blipFill>
        <p:spPr>
          <a:xfrm>
            <a:off x="3129104" y="61537"/>
            <a:ext cx="2164344" cy="1036899"/>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04"/>
        <p:cNvGrpSpPr/>
        <p:nvPr/>
      </p:nvGrpSpPr>
      <p:grpSpPr>
        <a:xfrm>
          <a:off x="0" y="0"/>
          <a:ext cx="0" cy="0"/>
          <a:chOff x="0" y="0"/>
          <a:chExt cx="0" cy="0"/>
        </a:xfrm>
      </p:grpSpPr>
      <p:pic>
        <p:nvPicPr>
          <p:cNvPr id="205" name="Google Shape;205;g8a5da35ab6_0_689" descr="Decorative image of smiling professionals" title="Decorative image"/>
          <p:cNvPicPr preferRelativeResize="0"/>
          <p:nvPr/>
        </p:nvPicPr>
        <p:blipFill rotWithShape="1">
          <a:blip r:embed="rId2">
            <a:alphaModFix/>
          </a:blip>
          <a:srcRect/>
          <a:stretch/>
        </p:blipFill>
        <p:spPr>
          <a:xfrm>
            <a:off x="0" y="1197641"/>
            <a:ext cx="6860265" cy="2076837"/>
          </a:xfrm>
          <a:prstGeom prst="rect">
            <a:avLst/>
          </a:prstGeom>
          <a:noFill/>
          <a:ln>
            <a:noFill/>
          </a:ln>
        </p:spPr>
      </p:pic>
      <p:sp>
        <p:nvSpPr>
          <p:cNvPr id="206" name="Google Shape;206;g8a5da35ab6_0_689"/>
          <p:cNvSpPr txBox="1">
            <a:spLocks noGrp="1"/>
          </p:cNvSpPr>
          <p:nvPr>
            <p:ph type="ctrTitle"/>
          </p:nvPr>
        </p:nvSpPr>
        <p:spPr>
          <a:xfrm>
            <a:off x="953254" y="2753365"/>
            <a:ext cx="7240500" cy="1102500"/>
          </a:xfrm>
          <a:prstGeom prst="rect">
            <a:avLst/>
          </a:prstGeom>
          <a:solidFill>
            <a:schemeClr val="lt1">
              <a:alpha val="6784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rtl="0">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7" name="Google Shape;207;g8a5da35ab6_0_689"/>
          <p:cNvSpPr txBox="1">
            <a:spLocks noGrp="1"/>
          </p:cNvSpPr>
          <p:nvPr>
            <p:ph type="subTitle" idx="1"/>
          </p:nvPr>
        </p:nvSpPr>
        <p:spPr>
          <a:xfrm>
            <a:off x="1373109" y="3943350"/>
            <a:ext cx="6400800" cy="685800"/>
          </a:xfrm>
          <a:prstGeom prst="rect">
            <a:avLst/>
          </a:prstGeom>
          <a:solidFill>
            <a:schemeClr val="lt1">
              <a:alpha val="67840"/>
            </a:schemeClr>
          </a:solidFill>
          <a:ln>
            <a:noFill/>
          </a:ln>
        </p:spPr>
        <p:txBody>
          <a:bodyPr spcFirstLastPara="1" wrap="square" lIns="91425" tIns="45700" rIns="91425" bIns="45700" anchor="t" anchorCtr="0">
            <a:noAutofit/>
          </a:bodyPr>
          <a:lstStyle>
            <a:lvl1pPr lvl="0" algn="ctr" rtl="0">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208" name="Google Shape;208;g8a5da35ab6_0_68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9" name="Google Shape;209;g8a5da35ab6_0_689"/>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0" name="Google Shape;210;g8a5da35ab6_0_68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11" name="Google Shape;211;g8a5da35ab6_0_689"/>
          <p:cNvPicPr preferRelativeResize="0"/>
          <p:nvPr/>
        </p:nvPicPr>
        <p:blipFill rotWithShape="1">
          <a:blip r:embed="rId3">
            <a:alphaModFix/>
          </a:blip>
          <a:srcRect/>
          <a:stretch/>
        </p:blipFill>
        <p:spPr>
          <a:xfrm>
            <a:off x="3129104" y="61537"/>
            <a:ext cx="2164344" cy="1036899"/>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12"/>
        <p:cNvGrpSpPr/>
        <p:nvPr/>
      </p:nvGrpSpPr>
      <p:grpSpPr>
        <a:xfrm>
          <a:off x="0" y="0"/>
          <a:ext cx="0" cy="0"/>
          <a:chOff x="0" y="0"/>
          <a:chExt cx="0" cy="0"/>
        </a:xfrm>
      </p:grpSpPr>
      <p:sp>
        <p:nvSpPr>
          <p:cNvPr id="213" name="Google Shape;213;g8a5da35ab6_0_697"/>
          <p:cNvSpPr txBox="1">
            <a:spLocks noGrp="1"/>
          </p:cNvSpPr>
          <p:nvPr>
            <p:ph type="ctrTitle"/>
          </p:nvPr>
        </p:nvSpPr>
        <p:spPr>
          <a:xfrm>
            <a:off x="928464" y="1200150"/>
            <a:ext cx="7240500" cy="1102500"/>
          </a:xfrm>
          <a:prstGeom prst="rect">
            <a:avLst/>
          </a:prstGeom>
          <a:solidFill>
            <a:schemeClr val="lt1">
              <a:alpha val="6784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rtl="0">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4" name="Google Shape;214;g8a5da35ab6_0_697"/>
          <p:cNvSpPr txBox="1">
            <a:spLocks noGrp="1"/>
          </p:cNvSpPr>
          <p:nvPr>
            <p:ph type="subTitle" idx="1"/>
          </p:nvPr>
        </p:nvSpPr>
        <p:spPr>
          <a:xfrm>
            <a:off x="1348319" y="2571750"/>
            <a:ext cx="6400800" cy="685800"/>
          </a:xfrm>
          <a:prstGeom prst="rect">
            <a:avLst/>
          </a:prstGeom>
          <a:solidFill>
            <a:schemeClr val="lt1">
              <a:alpha val="67840"/>
            </a:schemeClr>
          </a:solidFill>
          <a:ln>
            <a:noFill/>
          </a:ln>
        </p:spPr>
        <p:txBody>
          <a:bodyPr spcFirstLastPara="1" wrap="square" lIns="91425" tIns="45700" rIns="91425" bIns="45700" anchor="t" anchorCtr="0">
            <a:noAutofit/>
          </a:bodyPr>
          <a:lstStyle>
            <a:lvl1pPr lvl="0" algn="ctr" rtl="0">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215" name="Google Shape;215;g8a5da35ab6_0_69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6" name="Google Shape;216;g8a5da35ab6_0_69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7" name="Google Shape;217;g8a5da35ab6_0_69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18" name="Google Shape;218;g8a5da35ab6_0_697"/>
          <p:cNvPicPr preferRelativeResize="0"/>
          <p:nvPr/>
        </p:nvPicPr>
        <p:blipFill rotWithShape="1">
          <a:blip r:embed="rId2">
            <a:alphaModFix/>
          </a:blip>
          <a:srcRect/>
          <a:stretch/>
        </p:blipFill>
        <p:spPr>
          <a:xfrm>
            <a:off x="3129104" y="61537"/>
            <a:ext cx="2164344" cy="1036899"/>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9"/>
        <p:cNvGrpSpPr/>
        <p:nvPr/>
      </p:nvGrpSpPr>
      <p:grpSpPr>
        <a:xfrm>
          <a:off x="0" y="0"/>
          <a:ext cx="0" cy="0"/>
          <a:chOff x="0" y="0"/>
          <a:chExt cx="0" cy="0"/>
        </a:xfrm>
      </p:grpSpPr>
      <p:sp>
        <p:nvSpPr>
          <p:cNvPr id="220" name="Google Shape;220;g8a5da35ab6_0_704"/>
          <p:cNvSpPr txBox="1">
            <a:spLocks noGrp="1"/>
          </p:cNvSpPr>
          <p:nvPr>
            <p:ph type="body" idx="1"/>
          </p:nvPr>
        </p:nvSpPr>
        <p:spPr>
          <a:xfrm>
            <a:off x="457201" y="1200151"/>
            <a:ext cx="8229600" cy="34290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21" name="Google Shape;221;g8a5da35ab6_0_70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2" name="Google Shape;222;g8a5da35ab6_0_70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3" name="Google Shape;223;g8a5da35ab6_0_70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24" name="Google Shape;224;g8a5da35ab6_0_704"/>
          <p:cNvSpPr txBox="1">
            <a:spLocks noGrp="1"/>
          </p:cNvSpPr>
          <p:nvPr>
            <p:ph type="title"/>
          </p:nvPr>
        </p:nvSpPr>
        <p:spPr>
          <a:xfrm>
            <a:off x="228600" y="171450"/>
            <a:ext cx="8686800" cy="857400"/>
          </a:xfrm>
          <a:prstGeom prst="rect">
            <a:avLst/>
          </a:prstGeom>
          <a:solidFill>
            <a:srgbClr val="A9DCF2">
              <a:alpha val="67840"/>
            </a:srgbClr>
          </a:solidFill>
          <a:ln>
            <a:noFill/>
          </a:ln>
        </p:spPr>
        <p:txBody>
          <a:bodyPr spcFirstLastPara="1" wrap="square" lIns="91425" tIns="45700" rIns="91425" bIns="45700" anchor="ctr" anchorCtr="0">
            <a:noAutofit/>
          </a:bodyPr>
          <a:lstStyle>
            <a:lvl1pPr lvl="0" algn="ctr" rtl="0">
              <a:spcBef>
                <a:spcPts val="0"/>
              </a:spcBef>
              <a:spcAft>
                <a:spcPts val="0"/>
              </a:spcAft>
              <a:buClr>
                <a:srgbClr val="105775"/>
              </a:buClr>
              <a:buSzPts val="4000"/>
              <a:buFont typeface="Verdana"/>
              <a:buNone/>
              <a:defRPr sz="4000">
                <a:solidFill>
                  <a:srgbClr val="10577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225" name="Google Shape;225;g8a5da35ab6_0_704"/>
          <p:cNvPicPr preferRelativeResize="0"/>
          <p:nvPr/>
        </p:nvPicPr>
        <p:blipFill rotWithShape="1">
          <a:blip r:embed="rId2">
            <a:alphaModFix/>
          </a:blip>
          <a:srcRect/>
          <a:stretch/>
        </p:blipFill>
        <p:spPr>
          <a:xfrm>
            <a:off x="8053977" y="4707964"/>
            <a:ext cx="819150" cy="39244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One Content">
  <p:cSld name="1_One Content">
    <p:spTree>
      <p:nvGrpSpPr>
        <p:cNvPr id="1" name="Shape 226"/>
        <p:cNvGrpSpPr/>
        <p:nvPr/>
      </p:nvGrpSpPr>
      <p:grpSpPr>
        <a:xfrm>
          <a:off x="0" y="0"/>
          <a:ext cx="0" cy="0"/>
          <a:chOff x="0" y="0"/>
          <a:chExt cx="0" cy="0"/>
        </a:xfrm>
      </p:grpSpPr>
      <p:sp>
        <p:nvSpPr>
          <p:cNvPr id="227" name="Google Shape;227;g8a5da35ab6_0_711"/>
          <p:cNvSpPr txBox="1">
            <a:spLocks noGrp="1"/>
          </p:cNvSpPr>
          <p:nvPr>
            <p:ph type="title"/>
          </p:nvPr>
        </p:nvSpPr>
        <p:spPr>
          <a:xfrm>
            <a:off x="2743200" y="192610"/>
            <a:ext cx="5943600" cy="857400"/>
          </a:xfrm>
          <a:prstGeom prst="rect">
            <a:avLst/>
          </a:prstGeom>
          <a:solidFill>
            <a:srgbClr val="A9DCF2">
              <a:alpha val="67840"/>
            </a:srgbClr>
          </a:solid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3800"/>
              <a:buFont typeface="Verdana"/>
              <a:buNone/>
              <a:defRPr sz="38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8" name="Google Shape;228;g8a5da35ab6_0_711"/>
          <p:cNvSpPr txBox="1">
            <a:spLocks noGrp="1"/>
          </p:cNvSpPr>
          <p:nvPr>
            <p:ph type="body" idx="1"/>
          </p:nvPr>
        </p:nvSpPr>
        <p:spPr>
          <a:xfrm>
            <a:off x="533400" y="1200150"/>
            <a:ext cx="8153400" cy="25146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229" name="Google Shape;229;g8a5da35ab6_0_71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0" name="Google Shape;230;g8a5da35ab6_0_71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1" name="Google Shape;231;g8a5da35ab6_0_71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32" name="Google Shape;232;g8a5da35ab6_0_711" descr="Decorative image of smiling kids" title="Decorative image"/>
          <p:cNvPicPr preferRelativeResize="0"/>
          <p:nvPr/>
        </p:nvPicPr>
        <p:blipFill rotWithShape="1">
          <a:blip r:embed="rId2">
            <a:alphaModFix/>
          </a:blip>
          <a:srcRect l="239" t="13696"/>
          <a:stretch/>
        </p:blipFill>
        <p:spPr>
          <a:xfrm>
            <a:off x="-1" y="3829050"/>
            <a:ext cx="9144000" cy="1314450"/>
          </a:xfrm>
          <a:prstGeom prst="rect">
            <a:avLst/>
          </a:prstGeom>
          <a:noFill/>
          <a:ln w="38100" cap="flat" cmpd="sng">
            <a:solidFill>
              <a:schemeClr val="accent5"/>
            </a:solidFill>
            <a:prstDash val="dash"/>
            <a:round/>
            <a:headEnd type="none" w="sm" len="sm"/>
            <a:tailEnd type="none" w="sm" len="sm"/>
          </a:ln>
        </p:spPr>
      </p:pic>
      <p:pic>
        <p:nvPicPr>
          <p:cNvPr id="233" name="Google Shape;233;g8a5da35ab6_0_711"/>
          <p:cNvPicPr preferRelativeResize="0"/>
          <p:nvPr/>
        </p:nvPicPr>
        <p:blipFill rotWithShape="1">
          <a:blip r:embed="rId3">
            <a:alphaModFix/>
          </a:blip>
          <a:srcRect/>
          <a:stretch/>
        </p:blipFill>
        <p:spPr>
          <a:xfrm>
            <a:off x="76200" y="114300"/>
            <a:ext cx="1943098" cy="930904"/>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_One Content">
  <p:cSld name="3_One Content">
    <p:spTree>
      <p:nvGrpSpPr>
        <p:cNvPr id="1" name="Shape 234"/>
        <p:cNvGrpSpPr/>
        <p:nvPr/>
      </p:nvGrpSpPr>
      <p:grpSpPr>
        <a:xfrm>
          <a:off x="0" y="0"/>
          <a:ext cx="0" cy="0"/>
          <a:chOff x="0" y="0"/>
          <a:chExt cx="0" cy="0"/>
        </a:xfrm>
      </p:grpSpPr>
      <p:sp>
        <p:nvSpPr>
          <p:cNvPr id="235" name="Google Shape;235;g8a5da35ab6_0_719"/>
          <p:cNvSpPr txBox="1">
            <a:spLocks noGrp="1"/>
          </p:cNvSpPr>
          <p:nvPr>
            <p:ph type="title"/>
          </p:nvPr>
        </p:nvSpPr>
        <p:spPr>
          <a:xfrm>
            <a:off x="2743200" y="192610"/>
            <a:ext cx="5943600" cy="857400"/>
          </a:xfrm>
          <a:prstGeom prst="rect">
            <a:avLst/>
          </a:prstGeom>
          <a:solidFill>
            <a:srgbClr val="A9DCF2">
              <a:alpha val="67840"/>
            </a:srgbClr>
          </a:solid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3800"/>
              <a:buFont typeface="Verdana"/>
              <a:buNone/>
              <a:defRPr sz="38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6" name="Google Shape;236;g8a5da35ab6_0_719"/>
          <p:cNvSpPr txBox="1">
            <a:spLocks noGrp="1"/>
          </p:cNvSpPr>
          <p:nvPr>
            <p:ph type="body" idx="1"/>
          </p:nvPr>
        </p:nvSpPr>
        <p:spPr>
          <a:xfrm>
            <a:off x="457200" y="1200150"/>
            <a:ext cx="8229600" cy="25146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237" name="Google Shape;237;g8a5da35ab6_0_71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8" name="Google Shape;238;g8a5da35ab6_0_719"/>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9" name="Google Shape;239;g8a5da35ab6_0_71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40" name="Google Shape;240;g8a5da35ab6_0_719" descr="Decorative image of professionals around a computer" title="Decorative image"/>
          <p:cNvPicPr preferRelativeResize="0"/>
          <p:nvPr/>
        </p:nvPicPr>
        <p:blipFill rotWithShape="1">
          <a:blip r:embed="rId2">
            <a:alphaModFix/>
          </a:blip>
          <a:srcRect t="5951" b="16051"/>
          <a:stretch/>
        </p:blipFill>
        <p:spPr>
          <a:xfrm>
            <a:off x="0" y="3848100"/>
            <a:ext cx="9144000" cy="1295400"/>
          </a:xfrm>
          <a:prstGeom prst="rect">
            <a:avLst/>
          </a:prstGeom>
          <a:noFill/>
          <a:ln w="38100" cap="flat" cmpd="sng">
            <a:solidFill>
              <a:schemeClr val="accent5"/>
            </a:solidFill>
            <a:prstDash val="dash"/>
            <a:round/>
            <a:headEnd type="none" w="sm" len="sm"/>
            <a:tailEnd type="none" w="sm" len="sm"/>
          </a:ln>
        </p:spPr>
      </p:pic>
      <p:pic>
        <p:nvPicPr>
          <p:cNvPr id="241" name="Google Shape;241;g8a5da35ab6_0_719"/>
          <p:cNvPicPr preferRelativeResize="0"/>
          <p:nvPr/>
        </p:nvPicPr>
        <p:blipFill rotWithShape="1">
          <a:blip r:embed="rId3">
            <a:alphaModFix/>
          </a:blip>
          <a:srcRect/>
          <a:stretch/>
        </p:blipFill>
        <p:spPr>
          <a:xfrm>
            <a:off x="76200" y="114300"/>
            <a:ext cx="1939421" cy="929142"/>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_One Content">
  <p:cSld name="2_One Content">
    <p:spTree>
      <p:nvGrpSpPr>
        <p:cNvPr id="1" name="Shape 242"/>
        <p:cNvGrpSpPr/>
        <p:nvPr/>
      </p:nvGrpSpPr>
      <p:grpSpPr>
        <a:xfrm>
          <a:off x="0" y="0"/>
          <a:ext cx="0" cy="0"/>
          <a:chOff x="0" y="0"/>
          <a:chExt cx="0" cy="0"/>
        </a:xfrm>
      </p:grpSpPr>
      <p:sp>
        <p:nvSpPr>
          <p:cNvPr id="243" name="Google Shape;243;g8a5da35ab6_0_727"/>
          <p:cNvSpPr txBox="1">
            <a:spLocks noGrp="1"/>
          </p:cNvSpPr>
          <p:nvPr>
            <p:ph type="title"/>
          </p:nvPr>
        </p:nvSpPr>
        <p:spPr>
          <a:xfrm>
            <a:off x="2743200" y="192610"/>
            <a:ext cx="5943600" cy="857400"/>
          </a:xfrm>
          <a:prstGeom prst="rect">
            <a:avLst/>
          </a:prstGeom>
          <a:solidFill>
            <a:srgbClr val="A9DCF2">
              <a:alpha val="67840"/>
            </a:srgbClr>
          </a:solid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3800"/>
              <a:buFont typeface="Verdana"/>
              <a:buNone/>
              <a:defRPr sz="38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4" name="Google Shape;244;g8a5da35ab6_0_727"/>
          <p:cNvSpPr txBox="1">
            <a:spLocks noGrp="1"/>
          </p:cNvSpPr>
          <p:nvPr>
            <p:ph type="body" idx="1"/>
          </p:nvPr>
        </p:nvSpPr>
        <p:spPr>
          <a:xfrm>
            <a:off x="457201" y="1200150"/>
            <a:ext cx="8229600" cy="25146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245" name="Google Shape;245;g8a5da35ab6_0_72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6" name="Google Shape;246;g8a5da35ab6_0_72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7" name="Google Shape;247;g8a5da35ab6_0_72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48" name="Google Shape;248;g8a5da35ab6_0_727" descr="Decorative image of college students/professionals around a table" title="Decorative image"/>
          <p:cNvPicPr preferRelativeResize="0"/>
          <p:nvPr/>
        </p:nvPicPr>
        <p:blipFill rotWithShape="1">
          <a:blip r:embed="rId2">
            <a:alphaModFix/>
          </a:blip>
          <a:srcRect t="21433"/>
          <a:stretch/>
        </p:blipFill>
        <p:spPr>
          <a:xfrm>
            <a:off x="1" y="3838575"/>
            <a:ext cx="9144000" cy="1304925"/>
          </a:xfrm>
          <a:prstGeom prst="rect">
            <a:avLst/>
          </a:prstGeom>
          <a:noFill/>
          <a:ln w="38100" cap="flat" cmpd="sng">
            <a:solidFill>
              <a:schemeClr val="accent5"/>
            </a:solidFill>
            <a:prstDash val="dash"/>
            <a:round/>
            <a:headEnd type="none" w="sm" len="sm"/>
            <a:tailEnd type="none" w="sm" len="sm"/>
          </a:ln>
        </p:spPr>
      </p:pic>
      <p:pic>
        <p:nvPicPr>
          <p:cNvPr id="249" name="Google Shape;249;g8a5da35ab6_0_727"/>
          <p:cNvPicPr preferRelativeResize="0"/>
          <p:nvPr/>
        </p:nvPicPr>
        <p:blipFill rotWithShape="1">
          <a:blip r:embed="rId3">
            <a:alphaModFix/>
          </a:blip>
          <a:srcRect/>
          <a:stretch/>
        </p:blipFill>
        <p:spPr>
          <a:xfrm>
            <a:off x="76200" y="114300"/>
            <a:ext cx="1939421" cy="929142"/>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0"/>
        <p:cNvGrpSpPr/>
        <p:nvPr/>
      </p:nvGrpSpPr>
      <p:grpSpPr>
        <a:xfrm>
          <a:off x="0" y="0"/>
          <a:ext cx="0" cy="0"/>
          <a:chOff x="0" y="0"/>
          <a:chExt cx="0" cy="0"/>
        </a:xfrm>
      </p:grpSpPr>
      <p:sp>
        <p:nvSpPr>
          <p:cNvPr id="251" name="Google Shape;251;g8a5da35ab6_0_735"/>
          <p:cNvSpPr txBox="1">
            <a:spLocks noGrp="1"/>
          </p:cNvSpPr>
          <p:nvPr>
            <p:ph type="title"/>
          </p:nvPr>
        </p:nvSpPr>
        <p:spPr>
          <a:xfrm>
            <a:off x="2743200" y="192610"/>
            <a:ext cx="5943600" cy="857400"/>
          </a:xfrm>
          <a:prstGeom prst="rect">
            <a:avLst/>
          </a:prstGeom>
          <a:solidFill>
            <a:srgbClr val="A9DCF2">
              <a:alpha val="67840"/>
            </a:srgbClr>
          </a:solid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3800"/>
              <a:buFont typeface="Verdana"/>
              <a:buNone/>
              <a:defRPr sz="38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2" name="Google Shape;252;g8a5da35ab6_0_735"/>
          <p:cNvSpPr txBox="1">
            <a:spLocks noGrp="1"/>
          </p:cNvSpPr>
          <p:nvPr>
            <p:ph type="body" idx="1"/>
          </p:nvPr>
        </p:nvSpPr>
        <p:spPr>
          <a:xfrm>
            <a:off x="457200" y="1200151"/>
            <a:ext cx="4038600" cy="25146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253" name="Google Shape;253;g8a5da35ab6_0_735"/>
          <p:cNvSpPr txBox="1">
            <a:spLocks noGrp="1"/>
          </p:cNvSpPr>
          <p:nvPr>
            <p:ph type="body" idx="2"/>
          </p:nvPr>
        </p:nvSpPr>
        <p:spPr>
          <a:xfrm>
            <a:off x="4597399" y="1200150"/>
            <a:ext cx="4038600" cy="25146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254" name="Google Shape;254;g8a5da35ab6_0_73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5" name="Google Shape;255;g8a5da35ab6_0_73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6" name="Google Shape;256;g8a5da35ab6_0_73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57" name="Google Shape;257;g8a5da35ab6_0_735" descr="Decorative image of smiling students shoulder-to-shoulder" title="Decorative image"/>
          <p:cNvPicPr preferRelativeResize="0"/>
          <p:nvPr/>
        </p:nvPicPr>
        <p:blipFill rotWithShape="1">
          <a:blip r:embed="rId2">
            <a:alphaModFix/>
          </a:blip>
          <a:srcRect l="239" t="13696"/>
          <a:stretch/>
        </p:blipFill>
        <p:spPr>
          <a:xfrm>
            <a:off x="-1" y="3829050"/>
            <a:ext cx="9144000" cy="1314450"/>
          </a:xfrm>
          <a:prstGeom prst="rect">
            <a:avLst/>
          </a:prstGeom>
          <a:noFill/>
          <a:ln w="38100" cap="flat" cmpd="sng">
            <a:solidFill>
              <a:schemeClr val="accent5"/>
            </a:solidFill>
            <a:prstDash val="dash"/>
            <a:round/>
            <a:headEnd type="none" w="sm" len="sm"/>
            <a:tailEnd type="none" w="sm" len="sm"/>
          </a:ln>
        </p:spPr>
      </p:pic>
      <p:pic>
        <p:nvPicPr>
          <p:cNvPr id="258" name="Google Shape;258;g8a5da35ab6_0_735"/>
          <p:cNvPicPr preferRelativeResize="0"/>
          <p:nvPr/>
        </p:nvPicPr>
        <p:blipFill rotWithShape="1">
          <a:blip r:embed="rId3">
            <a:alphaModFix/>
          </a:blip>
          <a:srcRect/>
          <a:stretch/>
        </p:blipFill>
        <p:spPr>
          <a:xfrm>
            <a:off x="76200" y="114300"/>
            <a:ext cx="1939421" cy="92914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31"/>
        <p:cNvGrpSpPr/>
        <p:nvPr/>
      </p:nvGrpSpPr>
      <p:grpSpPr>
        <a:xfrm>
          <a:off x="0" y="0"/>
          <a:ext cx="0" cy="0"/>
          <a:chOff x="0" y="0"/>
          <a:chExt cx="0" cy="0"/>
        </a:xfrm>
      </p:grpSpPr>
      <p:pic>
        <p:nvPicPr>
          <p:cNvPr id="32" name="Google Shape;32;p15"/>
          <p:cNvPicPr preferRelativeResize="0"/>
          <p:nvPr/>
        </p:nvPicPr>
        <p:blipFill rotWithShape="1">
          <a:blip r:embed="rId2">
            <a:alphaModFix/>
          </a:blip>
          <a:srcRect l="3745" r="30361"/>
          <a:stretch/>
        </p:blipFill>
        <p:spPr>
          <a:xfrm>
            <a:off x="-1" y="0"/>
            <a:ext cx="4110527" cy="4454219"/>
          </a:xfrm>
          <a:prstGeom prst="rect">
            <a:avLst/>
          </a:prstGeom>
          <a:noFill/>
          <a:ln>
            <a:noFill/>
          </a:ln>
        </p:spPr>
      </p:pic>
      <p:sp>
        <p:nvSpPr>
          <p:cNvPr id="33" name="Google Shape;33;p15"/>
          <p:cNvSpPr txBox="1">
            <a:spLocks noGrp="1"/>
          </p:cNvSpPr>
          <p:nvPr>
            <p:ph type="title"/>
          </p:nvPr>
        </p:nvSpPr>
        <p:spPr>
          <a:xfrm>
            <a:off x="4572000" y="153521"/>
            <a:ext cx="4267200" cy="1046629"/>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 name="Google Shape;34;p15"/>
          <p:cNvSpPr txBox="1">
            <a:spLocks noGrp="1"/>
          </p:cNvSpPr>
          <p:nvPr>
            <p:ph type="body" idx="1"/>
          </p:nvPr>
        </p:nvSpPr>
        <p:spPr>
          <a:xfrm>
            <a:off x="4572000" y="1352550"/>
            <a:ext cx="4267200" cy="28956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35" name="Google Shape;35;p15" title="Virginia Department of Education logo"/>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9"/>
        <p:cNvGrpSpPr/>
        <p:nvPr/>
      </p:nvGrpSpPr>
      <p:grpSpPr>
        <a:xfrm>
          <a:off x="0" y="0"/>
          <a:ext cx="0" cy="0"/>
          <a:chOff x="0" y="0"/>
          <a:chExt cx="0" cy="0"/>
        </a:xfrm>
      </p:grpSpPr>
      <p:sp>
        <p:nvSpPr>
          <p:cNvPr id="260" name="Google Shape;260;g8a5da35ab6_0_744"/>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dk1"/>
              </a:buClr>
              <a:buSzPts val="4000"/>
              <a:buFont typeface="Verdana"/>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1" name="Google Shape;261;g8a5da35ab6_0_744"/>
          <p:cNvSpPr txBox="1">
            <a:spLocks noGrp="1"/>
          </p:cNvSpPr>
          <p:nvPr>
            <p:ph type="body" idx="1"/>
          </p:nvPr>
        </p:nvSpPr>
        <p:spPr>
          <a:xfrm>
            <a:off x="722313" y="2180035"/>
            <a:ext cx="7772400" cy="1125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Clr>
                <a:srgbClr val="888888"/>
              </a:buClr>
              <a:buSzPts val="2000"/>
              <a:buNone/>
              <a:defRPr sz="2000">
                <a:solidFill>
                  <a:srgbClr val="888888"/>
                </a:solidFill>
              </a:defRPr>
            </a:lvl1pPr>
            <a:lvl2pPr marL="914400" lvl="1" indent="-228600" algn="l" rtl="0">
              <a:spcBef>
                <a:spcPts val="360"/>
              </a:spcBef>
              <a:spcAft>
                <a:spcPts val="0"/>
              </a:spcAft>
              <a:buClr>
                <a:srgbClr val="888888"/>
              </a:buClr>
              <a:buSzPts val="1800"/>
              <a:buNone/>
              <a:defRPr sz="1800">
                <a:solidFill>
                  <a:srgbClr val="888888"/>
                </a:solidFill>
              </a:defRPr>
            </a:lvl2pPr>
            <a:lvl3pPr marL="1371600" lvl="2" indent="-228600" algn="l" rtl="0">
              <a:spcBef>
                <a:spcPts val="320"/>
              </a:spcBef>
              <a:spcAft>
                <a:spcPts val="0"/>
              </a:spcAft>
              <a:buClr>
                <a:srgbClr val="888888"/>
              </a:buClr>
              <a:buSzPts val="1600"/>
              <a:buNone/>
              <a:defRPr sz="1600">
                <a:solidFill>
                  <a:srgbClr val="888888"/>
                </a:solidFill>
              </a:defRPr>
            </a:lvl3pPr>
            <a:lvl4pPr marL="1828800" lvl="3" indent="-228600" algn="l" rtl="0">
              <a:spcBef>
                <a:spcPts val="280"/>
              </a:spcBef>
              <a:spcAft>
                <a:spcPts val="0"/>
              </a:spcAft>
              <a:buClr>
                <a:srgbClr val="888888"/>
              </a:buClr>
              <a:buSzPts val="1400"/>
              <a:buNone/>
              <a:defRPr sz="1400">
                <a:solidFill>
                  <a:srgbClr val="888888"/>
                </a:solidFill>
              </a:defRPr>
            </a:lvl4pPr>
            <a:lvl5pPr marL="2286000" lvl="4" indent="-228600" algn="l" rtl="0">
              <a:spcBef>
                <a:spcPts val="280"/>
              </a:spcBef>
              <a:spcAft>
                <a:spcPts val="0"/>
              </a:spcAft>
              <a:buClr>
                <a:srgbClr val="888888"/>
              </a:buClr>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
        <p:nvSpPr>
          <p:cNvPr id="262" name="Google Shape;262;g8a5da35ab6_0_74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3" name="Google Shape;263;g8a5da35ab6_0_74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4" name="Google Shape;264;g8a5da35ab6_0_74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65" name="Google Shape;265;g8a5da35ab6_0_744"/>
          <p:cNvSpPr/>
          <p:nvPr/>
        </p:nvSpPr>
        <p:spPr>
          <a:xfrm>
            <a:off x="-1" y="1660922"/>
            <a:ext cx="9144000" cy="510900"/>
          </a:xfrm>
          <a:prstGeom prst="rect">
            <a:avLst/>
          </a:prstGeom>
          <a:gradFill>
            <a:gsLst>
              <a:gs pos="0">
                <a:schemeClr val="accent5"/>
              </a:gs>
              <a:gs pos="75000">
                <a:srgbClr val="7DCCED"/>
              </a:gs>
              <a:gs pos="100000">
                <a:schemeClr val="lt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266" name="Google Shape;266;g8a5da35ab6_0_744" descr="Decorative image of professionals working around a table" title="Decorative image"/>
          <p:cNvPicPr preferRelativeResize="0"/>
          <p:nvPr/>
        </p:nvPicPr>
        <p:blipFill rotWithShape="1">
          <a:blip r:embed="rId2">
            <a:alphaModFix/>
          </a:blip>
          <a:srcRect/>
          <a:stretch/>
        </p:blipFill>
        <p:spPr>
          <a:xfrm>
            <a:off x="-1" y="0"/>
            <a:ext cx="6857999" cy="1660922"/>
          </a:xfrm>
          <a:prstGeom prst="rect">
            <a:avLst/>
          </a:prstGeom>
          <a:noFill/>
          <a:ln>
            <a:noFill/>
          </a:ln>
          <a:effectLst>
            <a:reflection stA="52000" endA="300" endPos="35000" fadeDir="5400012" sy="-100000" algn="bl" rotWithShape="0"/>
          </a:effectLst>
        </p:spPr>
      </p:pic>
      <p:pic>
        <p:nvPicPr>
          <p:cNvPr id="267" name="Google Shape;267;g8a5da35ab6_0_744"/>
          <p:cNvPicPr preferRelativeResize="0"/>
          <p:nvPr/>
        </p:nvPicPr>
        <p:blipFill rotWithShape="1">
          <a:blip r:embed="rId3">
            <a:alphaModFix/>
          </a:blip>
          <a:srcRect/>
          <a:stretch/>
        </p:blipFill>
        <p:spPr>
          <a:xfrm>
            <a:off x="76200" y="57150"/>
            <a:ext cx="742950" cy="355935"/>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268"/>
        <p:cNvGrpSpPr/>
        <p:nvPr/>
      </p:nvGrpSpPr>
      <p:grpSpPr>
        <a:xfrm>
          <a:off x="0" y="0"/>
          <a:ext cx="0" cy="0"/>
          <a:chOff x="0" y="0"/>
          <a:chExt cx="0" cy="0"/>
        </a:xfrm>
      </p:grpSpPr>
      <p:sp>
        <p:nvSpPr>
          <p:cNvPr id="269" name="Google Shape;269;g8a5da35ab6_0_753"/>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dk1"/>
              </a:buClr>
              <a:buSzPts val="4000"/>
              <a:buFont typeface="Verdana"/>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0" name="Google Shape;270;g8a5da35ab6_0_753"/>
          <p:cNvSpPr txBox="1">
            <a:spLocks noGrp="1"/>
          </p:cNvSpPr>
          <p:nvPr>
            <p:ph type="body" idx="1"/>
          </p:nvPr>
        </p:nvSpPr>
        <p:spPr>
          <a:xfrm>
            <a:off x="722313" y="2180035"/>
            <a:ext cx="7772400" cy="1125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Clr>
                <a:srgbClr val="888888"/>
              </a:buClr>
              <a:buSzPts val="2000"/>
              <a:buNone/>
              <a:defRPr sz="2000">
                <a:solidFill>
                  <a:srgbClr val="888888"/>
                </a:solidFill>
              </a:defRPr>
            </a:lvl1pPr>
            <a:lvl2pPr marL="914400" lvl="1" indent="-228600" algn="l" rtl="0">
              <a:spcBef>
                <a:spcPts val="360"/>
              </a:spcBef>
              <a:spcAft>
                <a:spcPts val="0"/>
              </a:spcAft>
              <a:buClr>
                <a:srgbClr val="888888"/>
              </a:buClr>
              <a:buSzPts val="1800"/>
              <a:buNone/>
              <a:defRPr sz="1800">
                <a:solidFill>
                  <a:srgbClr val="888888"/>
                </a:solidFill>
              </a:defRPr>
            </a:lvl2pPr>
            <a:lvl3pPr marL="1371600" lvl="2" indent="-228600" algn="l" rtl="0">
              <a:spcBef>
                <a:spcPts val="320"/>
              </a:spcBef>
              <a:spcAft>
                <a:spcPts val="0"/>
              </a:spcAft>
              <a:buClr>
                <a:srgbClr val="888888"/>
              </a:buClr>
              <a:buSzPts val="1600"/>
              <a:buNone/>
              <a:defRPr sz="1600">
                <a:solidFill>
                  <a:srgbClr val="888888"/>
                </a:solidFill>
              </a:defRPr>
            </a:lvl3pPr>
            <a:lvl4pPr marL="1828800" lvl="3" indent="-228600" algn="l" rtl="0">
              <a:spcBef>
                <a:spcPts val="280"/>
              </a:spcBef>
              <a:spcAft>
                <a:spcPts val="0"/>
              </a:spcAft>
              <a:buClr>
                <a:srgbClr val="888888"/>
              </a:buClr>
              <a:buSzPts val="1400"/>
              <a:buNone/>
              <a:defRPr sz="1400">
                <a:solidFill>
                  <a:srgbClr val="888888"/>
                </a:solidFill>
              </a:defRPr>
            </a:lvl4pPr>
            <a:lvl5pPr marL="2286000" lvl="4" indent="-228600" algn="l" rtl="0">
              <a:spcBef>
                <a:spcPts val="280"/>
              </a:spcBef>
              <a:spcAft>
                <a:spcPts val="0"/>
              </a:spcAft>
              <a:buClr>
                <a:srgbClr val="888888"/>
              </a:buClr>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
        <p:nvSpPr>
          <p:cNvPr id="271" name="Google Shape;271;g8a5da35ab6_0_75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2" name="Google Shape;272;g8a5da35ab6_0_75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3" name="Google Shape;273;g8a5da35ab6_0_75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74" name="Google Shape;274;g8a5da35ab6_0_753"/>
          <p:cNvSpPr/>
          <p:nvPr/>
        </p:nvSpPr>
        <p:spPr>
          <a:xfrm>
            <a:off x="-1" y="1660922"/>
            <a:ext cx="9144000" cy="510900"/>
          </a:xfrm>
          <a:prstGeom prst="rect">
            <a:avLst/>
          </a:prstGeom>
          <a:gradFill>
            <a:gsLst>
              <a:gs pos="0">
                <a:schemeClr val="accent5"/>
              </a:gs>
              <a:gs pos="75000">
                <a:srgbClr val="7DCCED"/>
              </a:gs>
              <a:gs pos="100000">
                <a:schemeClr val="lt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275" name="Google Shape;275;g8a5da35ab6_0_753" descr="Decorative image of professionals around a table" title="Decorative image"/>
          <p:cNvPicPr preferRelativeResize="0"/>
          <p:nvPr/>
        </p:nvPicPr>
        <p:blipFill rotWithShape="1">
          <a:blip r:embed="rId2">
            <a:alphaModFix/>
          </a:blip>
          <a:srcRect/>
          <a:stretch/>
        </p:blipFill>
        <p:spPr>
          <a:xfrm>
            <a:off x="-1" y="0"/>
            <a:ext cx="6857999" cy="1660922"/>
          </a:xfrm>
          <a:prstGeom prst="rect">
            <a:avLst/>
          </a:prstGeom>
          <a:noFill/>
          <a:ln>
            <a:noFill/>
          </a:ln>
          <a:effectLst>
            <a:reflection stA="52000" endA="300" endPos="35000" fadeDir="5400012" sy="-100000" algn="bl" rotWithShape="0"/>
          </a:effectLst>
        </p:spPr>
      </p:pic>
      <p:pic>
        <p:nvPicPr>
          <p:cNvPr id="276" name="Google Shape;276;g8a5da35ab6_0_753"/>
          <p:cNvPicPr preferRelativeResize="0"/>
          <p:nvPr/>
        </p:nvPicPr>
        <p:blipFill rotWithShape="1">
          <a:blip r:embed="rId3">
            <a:alphaModFix/>
          </a:blip>
          <a:srcRect/>
          <a:stretch/>
        </p:blipFill>
        <p:spPr>
          <a:xfrm>
            <a:off x="76200" y="41842"/>
            <a:ext cx="1169476" cy="560274"/>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277"/>
        <p:cNvGrpSpPr/>
        <p:nvPr/>
      </p:nvGrpSpPr>
      <p:grpSpPr>
        <a:xfrm>
          <a:off x="0" y="0"/>
          <a:ext cx="0" cy="0"/>
          <a:chOff x="0" y="0"/>
          <a:chExt cx="0" cy="0"/>
        </a:xfrm>
      </p:grpSpPr>
      <p:sp>
        <p:nvSpPr>
          <p:cNvPr id="278" name="Google Shape;278;g8a5da35ab6_0_762"/>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dk1"/>
              </a:buClr>
              <a:buSzPts val="4000"/>
              <a:buFont typeface="Verdana"/>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9" name="Google Shape;279;g8a5da35ab6_0_762"/>
          <p:cNvSpPr txBox="1">
            <a:spLocks noGrp="1"/>
          </p:cNvSpPr>
          <p:nvPr>
            <p:ph type="body" idx="1"/>
          </p:nvPr>
        </p:nvSpPr>
        <p:spPr>
          <a:xfrm>
            <a:off x="722313" y="2180035"/>
            <a:ext cx="7772400" cy="1125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Clr>
                <a:srgbClr val="888888"/>
              </a:buClr>
              <a:buSzPts val="2000"/>
              <a:buNone/>
              <a:defRPr sz="2000">
                <a:solidFill>
                  <a:srgbClr val="888888"/>
                </a:solidFill>
              </a:defRPr>
            </a:lvl1pPr>
            <a:lvl2pPr marL="914400" lvl="1" indent="-228600" algn="l" rtl="0">
              <a:spcBef>
                <a:spcPts val="360"/>
              </a:spcBef>
              <a:spcAft>
                <a:spcPts val="0"/>
              </a:spcAft>
              <a:buClr>
                <a:srgbClr val="888888"/>
              </a:buClr>
              <a:buSzPts val="1800"/>
              <a:buNone/>
              <a:defRPr sz="1800">
                <a:solidFill>
                  <a:srgbClr val="888888"/>
                </a:solidFill>
              </a:defRPr>
            </a:lvl2pPr>
            <a:lvl3pPr marL="1371600" lvl="2" indent="-228600" algn="l" rtl="0">
              <a:spcBef>
                <a:spcPts val="320"/>
              </a:spcBef>
              <a:spcAft>
                <a:spcPts val="0"/>
              </a:spcAft>
              <a:buClr>
                <a:srgbClr val="888888"/>
              </a:buClr>
              <a:buSzPts val="1600"/>
              <a:buNone/>
              <a:defRPr sz="1600">
                <a:solidFill>
                  <a:srgbClr val="888888"/>
                </a:solidFill>
              </a:defRPr>
            </a:lvl3pPr>
            <a:lvl4pPr marL="1828800" lvl="3" indent="-228600" algn="l" rtl="0">
              <a:spcBef>
                <a:spcPts val="280"/>
              </a:spcBef>
              <a:spcAft>
                <a:spcPts val="0"/>
              </a:spcAft>
              <a:buClr>
                <a:srgbClr val="888888"/>
              </a:buClr>
              <a:buSzPts val="1400"/>
              <a:buNone/>
              <a:defRPr sz="1400">
                <a:solidFill>
                  <a:srgbClr val="888888"/>
                </a:solidFill>
              </a:defRPr>
            </a:lvl4pPr>
            <a:lvl5pPr marL="2286000" lvl="4" indent="-228600" algn="l" rtl="0">
              <a:spcBef>
                <a:spcPts val="280"/>
              </a:spcBef>
              <a:spcAft>
                <a:spcPts val="0"/>
              </a:spcAft>
              <a:buClr>
                <a:srgbClr val="888888"/>
              </a:buClr>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
        <p:nvSpPr>
          <p:cNvPr id="280" name="Google Shape;280;g8a5da35ab6_0_76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1" name="Google Shape;281;g8a5da35ab6_0_76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2" name="Google Shape;282;g8a5da35ab6_0_76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83" name="Google Shape;283;g8a5da35ab6_0_762"/>
          <p:cNvSpPr/>
          <p:nvPr/>
        </p:nvSpPr>
        <p:spPr>
          <a:xfrm>
            <a:off x="-1" y="1660922"/>
            <a:ext cx="9144000" cy="510900"/>
          </a:xfrm>
          <a:prstGeom prst="rect">
            <a:avLst/>
          </a:prstGeom>
          <a:gradFill>
            <a:gsLst>
              <a:gs pos="0">
                <a:schemeClr val="accent5"/>
              </a:gs>
              <a:gs pos="75000">
                <a:srgbClr val="7DCCED"/>
              </a:gs>
              <a:gs pos="100000">
                <a:schemeClr val="lt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284" name="Google Shape;284;g8a5da35ab6_0_762" descr="Decorative image of smiling teenagers at a library" title="Decorative image"/>
          <p:cNvPicPr preferRelativeResize="0"/>
          <p:nvPr/>
        </p:nvPicPr>
        <p:blipFill rotWithShape="1">
          <a:blip r:embed="rId2">
            <a:alphaModFix/>
          </a:blip>
          <a:srcRect/>
          <a:stretch/>
        </p:blipFill>
        <p:spPr>
          <a:xfrm>
            <a:off x="-1" y="0"/>
            <a:ext cx="6857999" cy="1660922"/>
          </a:xfrm>
          <a:prstGeom prst="rect">
            <a:avLst/>
          </a:prstGeom>
          <a:noFill/>
          <a:ln>
            <a:noFill/>
          </a:ln>
          <a:effectLst>
            <a:reflection stA="52000" endA="300" endPos="35000" fadeDir="5400012" sy="-100000" algn="bl" rotWithShape="0"/>
          </a:effectLst>
        </p:spPr>
      </p:pic>
      <p:pic>
        <p:nvPicPr>
          <p:cNvPr id="285" name="Google Shape;285;g8a5da35ab6_0_762"/>
          <p:cNvPicPr preferRelativeResize="0"/>
          <p:nvPr/>
        </p:nvPicPr>
        <p:blipFill rotWithShape="1">
          <a:blip r:embed="rId3">
            <a:alphaModFix/>
          </a:blip>
          <a:srcRect/>
          <a:stretch/>
        </p:blipFill>
        <p:spPr>
          <a:xfrm>
            <a:off x="40899" y="25513"/>
            <a:ext cx="1169476" cy="560274"/>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286"/>
        <p:cNvGrpSpPr/>
        <p:nvPr/>
      </p:nvGrpSpPr>
      <p:grpSpPr>
        <a:xfrm>
          <a:off x="0" y="0"/>
          <a:ext cx="0" cy="0"/>
          <a:chOff x="0" y="0"/>
          <a:chExt cx="0" cy="0"/>
        </a:xfrm>
      </p:grpSpPr>
      <p:sp>
        <p:nvSpPr>
          <p:cNvPr id="287" name="Google Shape;287;g8a5da35ab6_0_771"/>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dk1"/>
              </a:buClr>
              <a:buSzPts val="4000"/>
              <a:buFont typeface="Verdana"/>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g8a5da35ab6_0_771"/>
          <p:cNvSpPr txBox="1">
            <a:spLocks noGrp="1"/>
          </p:cNvSpPr>
          <p:nvPr>
            <p:ph type="body" idx="1"/>
          </p:nvPr>
        </p:nvSpPr>
        <p:spPr>
          <a:xfrm>
            <a:off x="722313" y="2180035"/>
            <a:ext cx="7772400" cy="1125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Clr>
                <a:srgbClr val="888888"/>
              </a:buClr>
              <a:buSzPts val="2000"/>
              <a:buNone/>
              <a:defRPr sz="2000">
                <a:solidFill>
                  <a:srgbClr val="888888"/>
                </a:solidFill>
              </a:defRPr>
            </a:lvl1pPr>
            <a:lvl2pPr marL="914400" lvl="1" indent="-228600" algn="l" rtl="0">
              <a:spcBef>
                <a:spcPts val="360"/>
              </a:spcBef>
              <a:spcAft>
                <a:spcPts val="0"/>
              </a:spcAft>
              <a:buClr>
                <a:srgbClr val="888888"/>
              </a:buClr>
              <a:buSzPts val="1800"/>
              <a:buNone/>
              <a:defRPr sz="1800">
                <a:solidFill>
                  <a:srgbClr val="888888"/>
                </a:solidFill>
              </a:defRPr>
            </a:lvl2pPr>
            <a:lvl3pPr marL="1371600" lvl="2" indent="-228600" algn="l" rtl="0">
              <a:spcBef>
                <a:spcPts val="320"/>
              </a:spcBef>
              <a:spcAft>
                <a:spcPts val="0"/>
              </a:spcAft>
              <a:buClr>
                <a:srgbClr val="888888"/>
              </a:buClr>
              <a:buSzPts val="1600"/>
              <a:buNone/>
              <a:defRPr sz="1600">
                <a:solidFill>
                  <a:srgbClr val="888888"/>
                </a:solidFill>
              </a:defRPr>
            </a:lvl3pPr>
            <a:lvl4pPr marL="1828800" lvl="3" indent="-228600" algn="l" rtl="0">
              <a:spcBef>
                <a:spcPts val="280"/>
              </a:spcBef>
              <a:spcAft>
                <a:spcPts val="0"/>
              </a:spcAft>
              <a:buClr>
                <a:srgbClr val="888888"/>
              </a:buClr>
              <a:buSzPts val="1400"/>
              <a:buNone/>
              <a:defRPr sz="1400">
                <a:solidFill>
                  <a:srgbClr val="888888"/>
                </a:solidFill>
              </a:defRPr>
            </a:lvl4pPr>
            <a:lvl5pPr marL="2286000" lvl="4" indent="-228600" algn="l" rtl="0">
              <a:spcBef>
                <a:spcPts val="280"/>
              </a:spcBef>
              <a:spcAft>
                <a:spcPts val="0"/>
              </a:spcAft>
              <a:buClr>
                <a:srgbClr val="888888"/>
              </a:buClr>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
        <p:nvSpPr>
          <p:cNvPr id="289" name="Google Shape;289;g8a5da35ab6_0_77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0" name="Google Shape;290;g8a5da35ab6_0_77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1" name="Google Shape;291;g8a5da35ab6_0_77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92" name="Google Shape;292;g8a5da35ab6_0_771"/>
          <p:cNvSpPr/>
          <p:nvPr/>
        </p:nvSpPr>
        <p:spPr>
          <a:xfrm>
            <a:off x="-1" y="1660922"/>
            <a:ext cx="9144000" cy="510900"/>
          </a:xfrm>
          <a:prstGeom prst="rect">
            <a:avLst/>
          </a:prstGeom>
          <a:gradFill>
            <a:gsLst>
              <a:gs pos="0">
                <a:schemeClr val="accent5"/>
              </a:gs>
              <a:gs pos="75000">
                <a:srgbClr val="7DCCED"/>
              </a:gs>
              <a:gs pos="100000">
                <a:schemeClr val="lt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293" name="Google Shape;293;g8a5da35ab6_0_771" descr="Decorative image of smiling professionals around a computer" title="Decorative image"/>
          <p:cNvPicPr preferRelativeResize="0"/>
          <p:nvPr/>
        </p:nvPicPr>
        <p:blipFill rotWithShape="1">
          <a:blip r:embed="rId2">
            <a:alphaModFix/>
          </a:blip>
          <a:srcRect/>
          <a:stretch/>
        </p:blipFill>
        <p:spPr>
          <a:xfrm>
            <a:off x="1" y="0"/>
            <a:ext cx="6857999" cy="1660922"/>
          </a:xfrm>
          <a:prstGeom prst="rect">
            <a:avLst/>
          </a:prstGeom>
          <a:noFill/>
          <a:ln>
            <a:noFill/>
          </a:ln>
          <a:effectLst>
            <a:reflection stA="52000" endA="300" endPos="35000" fadeDir="5400012" sy="-100000" algn="bl" rotWithShape="0"/>
          </a:effectLst>
        </p:spPr>
      </p:pic>
      <p:pic>
        <p:nvPicPr>
          <p:cNvPr id="294" name="Google Shape;294;g8a5da35ab6_0_771"/>
          <p:cNvPicPr preferRelativeResize="0"/>
          <p:nvPr/>
        </p:nvPicPr>
        <p:blipFill rotWithShape="1">
          <a:blip r:embed="rId3">
            <a:alphaModFix/>
          </a:blip>
          <a:srcRect/>
          <a:stretch/>
        </p:blipFill>
        <p:spPr>
          <a:xfrm>
            <a:off x="40899" y="25513"/>
            <a:ext cx="1169476" cy="560274"/>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95"/>
        <p:cNvGrpSpPr/>
        <p:nvPr/>
      </p:nvGrpSpPr>
      <p:grpSpPr>
        <a:xfrm>
          <a:off x="0" y="0"/>
          <a:ext cx="0" cy="0"/>
          <a:chOff x="0" y="0"/>
          <a:chExt cx="0" cy="0"/>
        </a:xfrm>
      </p:grpSpPr>
      <p:sp>
        <p:nvSpPr>
          <p:cNvPr id="296" name="Google Shape;296;g8a5da35ab6_0_780"/>
          <p:cNvSpPr txBox="1">
            <a:spLocks noGrp="1"/>
          </p:cNvSpPr>
          <p:nvPr>
            <p:ph type="title"/>
          </p:nvPr>
        </p:nvSpPr>
        <p:spPr>
          <a:xfrm>
            <a:off x="457200" y="205978"/>
            <a:ext cx="8229600" cy="857400"/>
          </a:xfrm>
          <a:prstGeom prst="rect">
            <a:avLst/>
          </a:prstGeom>
          <a:solidFill>
            <a:srgbClr val="A9DCF2">
              <a:alpha val="67840"/>
            </a:srgbClr>
          </a:solid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4000"/>
              <a:buFont typeface="Verdana"/>
              <a:buNone/>
              <a:defRPr sz="4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7" name="Google Shape;297;g8a5da35ab6_0_780"/>
          <p:cNvSpPr txBox="1">
            <a:spLocks noGrp="1"/>
          </p:cNvSpPr>
          <p:nvPr>
            <p:ph type="body" idx="1"/>
          </p:nvPr>
        </p:nvSpPr>
        <p:spPr>
          <a:xfrm>
            <a:off x="914400" y="1143000"/>
            <a:ext cx="3582900" cy="488400"/>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rtl="0">
              <a:spcBef>
                <a:spcPts val="420"/>
              </a:spcBef>
              <a:spcAft>
                <a:spcPts val="0"/>
              </a:spcAft>
              <a:buClr>
                <a:schemeClr val="dk1"/>
              </a:buClr>
              <a:buSzPts val="2100"/>
              <a:buNone/>
              <a:defRPr sz="21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298" name="Google Shape;298;g8a5da35ab6_0_780"/>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299" name="Google Shape;299;g8a5da35ab6_0_780"/>
          <p:cNvSpPr txBox="1">
            <a:spLocks noGrp="1"/>
          </p:cNvSpPr>
          <p:nvPr>
            <p:ph type="body" idx="3"/>
          </p:nvPr>
        </p:nvSpPr>
        <p:spPr>
          <a:xfrm>
            <a:off x="5105400" y="1151335"/>
            <a:ext cx="3581400" cy="480000"/>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rtl="0">
              <a:spcBef>
                <a:spcPts val="420"/>
              </a:spcBef>
              <a:spcAft>
                <a:spcPts val="0"/>
              </a:spcAft>
              <a:buClr>
                <a:schemeClr val="dk1"/>
              </a:buClr>
              <a:buSzPts val="2100"/>
              <a:buNone/>
              <a:defRPr sz="21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300" name="Google Shape;300;g8a5da35ab6_0_780"/>
          <p:cNvSpPr txBox="1">
            <a:spLocks noGrp="1"/>
          </p:cNvSpPr>
          <p:nvPr>
            <p:ph type="body" idx="4"/>
          </p:nvPr>
        </p:nvSpPr>
        <p:spPr>
          <a:xfrm>
            <a:off x="4648200" y="1631156"/>
            <a:ext cx="4038600" cy="29634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301" name="Google Shape;301;g8a5da35ab6_0_78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2" name="Google Shape;302;g8a5da35ab6_0_780"/>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3" name="Google Shape;303;g8a5da35ab6_0_78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04" name="Google Shape;304;g8a5da35ab6_0_780"/>
          <p:cNvSpPr/>
          <p:nvPr/>
        </p:nvSpPr>
        <p:spPr>
          <a:xfrm>
            <a:off x="457200" y="1143000"/>
            <a:ext cx="457200" cy="488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305" name="Google Shape;305;g8a5da35ab6_0_780"/>
          <p:cNvSpPr/>
          <p:nvPr/>
        </p:nvSpPr>
        <p:spPr>
          <a:xfrm>
            <a:off x="4648200" y="1143000"/>
            <a:ext cx="457200" cy="488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306" name="Google Shape;306;g8a5da35ab6_0_780"/>
          <p:cNvPicPr preferRelativeResize="0"/>
          <p:nvPr/>
        </p:nvPicPr>
        <p:blipFill rotWithShape="1">
          <a:blip r:embed="rId2">
            <a:alphaModFix/>
          </a:blip>
          <a:srcRect/>
          <a:stretch/>
        </p:blipFill>
        <p:spPr>
          <a:xfrm>
            <a:off x="7467600" y="4480832"/>
            <a:ext cx="1169476" cy="560274"/>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7"/>
        <p:cNvGrpSpPr/>
        <p:nvPr/>
      </p:nvGrpSpPr>
      <p:grpSpPr>
        <a:xfrm>
          <a:off x="0" y="0"/>
          <a:ext cx="0" cy="0"/>
          <a:chOff x="0" y="0"/>
          <a:chExt cx="0" cy="0"/>
        </a:xfrm>
      </p:grpSpPr>
      <p:sp>
        <p:nvSpPr>
          <p:cNvPr id="308" name="Google Shape;308;g8a5da35ab6_0_792"/>
          <p:cNvSpPr txBox="1">
            <a:spLocks noGrp="1"/>
          </p:cNvSpPr>
          <p:nvPr>
            <p:ph type="title"/>
          </p:nvPr>
        </p:nvSpPr>
        <p:spPr>
          <a:xfrm>
            <a:off x="457200" y="205978"/>
            <a:ext cx="8229600" cy="857400"/>
          </a:xfrm>
          <a:prstGeom prst="rect">
            <a:avLst/>
          </a:prstGeom>
          <a:solidFill>
            <a:srgbClr val="A9DCF2">
              <a:alpha val="67840"/>
            </a:srgbClr>
          </a:solid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4000"/>
              <a:buFont typeface="Verdana"/>
              <a:buNone/>
              <a:defRPr sz="4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9" name="Google Shape;309;g8a5da35ab6_0_79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0" name="Google Shape;310;g8a5da35ab6_0_79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1" name="Google Shape;311;g8a5da35ab6_0_79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12" name="Google Shape;312;g8a5da35ab6_0_792"/>
          <p:cNvPicPr preferRelativeResize="0"/>
          <p:nvPr/>
        </p:nvPicPr>
        <p:blipFill rotWithShape="1">
          <a:blip r:embed="rId2">
            <a:alphaModFix/>
          </a:blip>
          <a:srcRect/>
          <a:stretch/>
        </p:blipFill>
        <p:spPr>
          <a:xfrm>
            <a:off x="7467600" y="4480832"/>
            <a:ext cx="1169476" cy="560274"/>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313"/>
        <p:cNvGrpSpPr/>
        <p:nvPr/>
      </p:nvGrpSpPr>
      <p:grpSpPr>
        <a:xfrm>
          <a:off x="0" y="0"/>
          <a:ext cx="0" cy="0"/>
          <a:chOff x="0" y="0"/>
          <a:chExt cx="0" cy="0"/>
        </a:xfrm>
      </p:grpSpPr>
      <p:sp>
        <p:nvSpPr>
          <p:cNvPr id="314" name="Google Shape;314;g8a5da35ab6_0_79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5" name="Google Shape;315;g8a5da35ab6_0_79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6" name="Google Shape;316;g8a5da35ab6_0_79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17" name="Google Shape;317;g8a5da35ab6_0_798"/>
          <p:cNvPicPr preferRelativeResize="0"/>
          <p:nvPr/>
        </p:nvPicPr>
        <p:blipFill rotWithShape="1">
          <a:blip r:embed="rId2">
            <a:alphaModFix/>
          </a:blip>
          <a:srcRect/>
          <a:stretch/>
        </p:blipFill>
        <p:spPr>
          <a:xfrm>
            <a:off x="7467600" y="4480832"/>
            <a:ext cx="1169476" cy="560274"/>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318"/>
        <p:cNvGrpSpPr/>
        <p:nvPr/>
      </p:nvGrpSpPr>
      <p:grpSpPr>
        <a:xfrm>
          <a:off x="0" y="0"/>
          <a:ext cx="0" cy="0"/>
          <a:chOff x="0" y="0"/>
          <a:chExt cx="0" cy="0"/>
        </a:xfrm>
      </p:grpSpPr>
      <p:sp>
        <p:nvSpPr>
          <p:cNvPr id="319" name="Google Shape;319;g8a5da35ab6_0_80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0" name="Google Shape;320;g8a5da35ab6_0_80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1" name="Google Shape;321;g8a5da35ab6_0_80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22"/>
        <p:cNvGrpSpPr/>
        <p:nvPr/>
      </p:nvGrpSpPr>
      <p:grpSpPr>
        <a:xfrm>
          <a:off x="0" y="0"/>
          <a:ext cx="0" cy="0"/>
          <a:chOff x="0" y="0"/>
          <a:chExt cx="0" cy="0"/>
        </a:xfrm>
      </p:grpSpPr>
      <p:sp>
        <p:nvSpPr>
          <p:cNvPr id="323" name="Google Shape;323;g8a5da35ab6_0_807"/>
          <p:cNvSpPr txBox="1">
            <a:spLocks noGrp="1"/>
          </p:cNvSpPr>
          <p:nvPr>
            <p:ph type="title"/>
          </p:nvPr>
        </p:nvSpPr>
        <p:spPr>
          <a:xfrm>
            <a:off x="914400" y="204788"/>
            <a:ext cx="2551200" cy="871500"/>
          </a:xfrm>
          <a:prstGeom prst="rect">
            <a:avLst/>
          </a:prstGeom>
          <a:solidFill>
            <a:schemeClr val="lt1"/>
          </a:solidFill>
          <a:ln>
            <a:noFill/>
          </a:ln>
        </p:spPr>
        <p:txBody>
          <a:bodyPr spcFirstLastPara="1" wrap="square" lIns="91425" tIns="45700" rIns="91425" bIns="45700" anchor="b" anchorCtr="0">
            <a:noAutofit/>
          </a:bodyPr>
          <a:lstStyle>
            <a:lvl1pPr lvl="0" algn="l" rtl="0">
              <a:spcBef>
                <a:spcPts val="0"/>
              </a:spcBef>
              <a:spcAft>
                <a:spcPts val="0"/>
              </a:spcAft>
              <a:buClr>
                <a:schemeClr val="dk1"/>
              </a:buClr>
              <a:buSzPts val="2000"/>
              <a:buFont typeface="Verdana"/>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24" name="Google Shape;324;g8a5da35ab6_0_807"/>
          <p:cNvSpPr txBox="1">
            <a:spLocks noGrp="1"/>
          </p:cNvSpPr>
          <p:nvPr>
            <p:ph type="body" idx="1"/>
          </p:nvPr>
        </p:nvSpPr>
        <p:spPr>
          <a:xfrm>
            <a:off x="3575050" y="204788"/>
            <a:ext cx="5111700" cy="4389600"/>
          </a:xfrm>
          <a:prstGeom prst="rect">
            <a:avLst/>
          </a:prstGeom>
          <a:solidFill>
            <a:schemeClr val="lt1"/>
          </a:solidFill>
          <a:ln w="38100" cap="flat" cmpd="sng">
            <a:solidFill>
              <a:schemeClr val="accent5"/>
            </a:solidFill>
            <a:prstDash val="dash"/>
            <a:round/>
            <a:headEnd type="none" w="sm" len="sm"/>
            <a:tailEnd type="none" w="sm" len="sm"/>
          </a:ln>
        </p:spPr>
        <p:txBody>
          <a:bodyPr spcFirstLastPara="1" wrap="square" lIns="91425" tIns="45700" rIns="91425" bIns="45700" anchor="t" anchorCtr="0">
            <a:no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325" name="Google Shape;325;g8a5da35ab6_0_807"/>
          <p:cNvSpPr txBox="1">
            <a:spLocks noGrp="1"/>
          </p:cNvSpPr>
          <p:nvPr>
            <p:ph type="body" idx="2"/>
          </p:nvPr>
        </p:nvSpPr>
        <p:spPr>
          <a:xfrm>
            <a:off x="457200" y="1076325"/>
            <a:ext cx="3008400" cy="3518400"/>
          </a:xfrm>
          <a:prstGeom prst="rect">
            <a:avLst/>
          </a:prstGeom>
          <a:solidFill>
            <a:srgbClr val="E8F7EB"/>
          </a:solidFill>
          <a:ln>
            <a:noFill/>
          </a:ln>
        </p:spPr>
        <p:txBody>
          <a:bodyPr spcFirstLastPara="1" wrap="square" lIns="91425" tIns="45700" rIns="91425" bIns="45700" anchor="t" anchorCtr="0">
            <a:noAutofit/>
          </a:bodyPr>
          <a:lstStyle>
            <a:lvl1pPr marL="457200" lvl="0" indent="-228600" algn="l" rtl="0">
              <a:spcBef>
                <a:spcPts val="480"/>
              </a:spcBef>
              <a:spcAft>
                <a:spcPts val="0"/>
              </a:spcAft>
              <a:buClr>
                <a:schemeClr val="dk1"/>
              </a:buClr>
              <a:buSzPts val="2400"/>
              <a:buNone/>
              <a:defRPr sz="2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326" name="Google Shape;326;g8a5da35ab6_0_80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7" name="Google Shape;327;g8a5da35ab6_0_80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8" name="Google Shape;328;g8a5da35ab6_0_80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29" name="Google Shape;329;g8a5da35ab6_0_807"/>
          <p:cNvSpPr/>
          <p:nvPr/>
        </p:nvSpPr>
        <p:spPr>
          <a:xfrm>
            <a:off x="457200" y="205022"/>
            <a:ext cx="457200" cy="8709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330" name="Google Shape;330;g8a5da35ab6_0_807"/>
          <p:cNvPicPr preferRelativeResize="0"/>
          <p:nvPr/>
        </p:nvPicPr>
        <p:blipFill rotWithShape="1">
          <a:blip r:embed="rId2">
            <a:alphaModFix/>
          </a:blip>
          <a:srcRect/>
          <a:stretch/>
        </p:blipFill>
        <p:spPr>
          <a:xfrm>
            <a:off x="7467600" y="4480832"/>
            <a:ext cx="1169476" cy="560274"/>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31"/>
        <p:cNvGrpSpPr/>
        <p:nvPr/>
      </p:nvGrpSpPr>
      <p:grpSpPr>
        <a:xfrm>
          <a:off x="0" y="0"/>
          <a:ext cx="0" cy="0"/>
          <a:chOff x="0" y="0"/>
          <a:chExt cx="0" cy="0"/>
        </a:xfrm>
      </p:grpSpPr>
      <p:sp>
        <p:nvSpPr>
          <p:cNvPr id="332" name="Google Shape;332;g8a5da35ab6_0_816"/>
          <p:cNvSpPr txBox="1">
            <a:spLocks noGrp="1"/>
          </p:cNvSpPr>
          <p:nvPr>
            <p:ph type="title"/>
          </p:nvPr>
        </p:nvSpPr>
        <p:spPr>
          <a:xfrm>
            <a:off x="2743200" y="3600450"/>
            <a:ext cx="4535400" cy="425100"/>
          </a:xfrm>
          <a:prstGeom prst="rect">
            <a:avLst/>
          </a:prstGeom>
          <a:solidFill>
            <a:schemeClr val="lt1"/>
          </a:solidFill>
          <a:ln>
            <a:noFill/>
          </a:ln>
        </p:spPr>
        <p:txBody>
          <a:bodyPr spcFirstLastPara="1" wrap="square" lIns="91425" tIns="45700" rIns="91425" bIns="45700" anchor="b" anchorCtr="0">
            <a:noAutofit/>
          </a:bodyPr>
          <a:lstStyle>
            <a:lvl1pPr lvl="0" algn="l" rtl="0">
              <a:spcBef>
                <a:spcPts val="0"/>
              </a:spcBef>
              <a:spcAft>
                <a:spcPts val="0"/>
              </a:spcAft>
              <a:buClr>
                <a:schemeClr val="dk1"/>
              </a:buClr>
              <a:buSzPts val="2000"/>
              <a:buFont typeface="Verdana"/>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3" name="Google Shape;333;g8a5da35ab6_0_816"/>
          <p:cNvSpPr>
            <a:spLocks noGrp="1"/>
          </p:cNvSpPr>
          <p:nvPr>
            <p:ph type="pic" idx="2"/>
          </p:nvPr>
        </p:nvSpPr>
        <p:spPr>
          <a:xfrm>
            <a:off x="1792288" y="459581"/>
            <a:ext cx="5486400" cy="3086100"/>
          </a:xfrm>
          <a:prstGeom prst="rect">
            <a:avLst/>
          </a:prstGeom>
          <a:solidFill>
            <a:schemeClr val="lt1"/>
          </a:solidFill>
          <a:ln w="57150" cap="flat" cmpd="sng">
            <a:solidFill>
              <a:schemeClr val="accent5"/>
            </a:solidFill>
            <a:prstDash val="dash"/>
            <a:round/>
            <a:headEnd type="none" w="sm" len="sm"/>
            <a:tailEnd type="none" w="sm" len="sm"/>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Verdana"/>
                <a:ea typeface="Verdana"/>
                <a:cs typeface="Verdana"/>
                <a:sym typeface="Verdana"/>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Verdana"/>
                <a:ea typeface="Verdana"/>
                <a:cs typeface="Verdana"/>
                <a:sym typeface="Verdana"/>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Verdana"/>
                <a:ea typeface="Verdana"/>
                <a:cs typeface="Verdana"/>
                <a:sym typeface="Verdana"/>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9pPr>
          </a:lstStyle>
          <a:p>
            <a:endParaRPr/>
          </a:p>
        </p:txBody>
      </p:sp>
      <p:sp>
        <p:nvSpPr>
          <p:cNvPr id="334" name="Google Shape;334;g8a5da35ab6_0_81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35" name="Google Shape;335;g8a5da35ab6_0_81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36" name="Google Shape;336;g8a5da35ab6_0_81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37" name="Google Shape;337;g8a5da35ab6_0_816"/>
          <p:cNvSpPr/>
          <p:nvPr/>
        </p:nvSpPr>
        <p:spPr>
          <a:xfrm>
            <a:off x="1828800" y="3600450"/>
            <a:ext cx="914400" cy="457200"/>
          </a:xfrm>
          <a:prstGeom prst="rect">
            <a:avLst/>
          </a:prstGeom>
          <a:solidFill>
            <a:srgbClr val="A9DC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338" name="Google Shape;338;g8a5da35ab6_0_816"/>
          <p:cNvSpPr txBox="1">
            <a:spLocks noGrp="1"/>
          </p:cNvSpPr>
          <p:nvPr>
            <p:ph type="body" idx="1"/>
          </p:nvPr>
        </p:nvSpPr>
        <p:spPr>
          <a:xfrm>
            <a:off x="1828800" y="4026694"/>
            <a:ext cx="5449800" cy="603600"/>
          </a:xfrm>
          <a:prstGeom prst="rect">
            <a:avLst/>
          </a:prstGeom>
          <a:solidFill>
            <a:srgbClr val="E5E5E5"/>
          </a:solidFill>
          <a:ln>
            <a:noFill/>
          </a:ln>
        </p:spPr>
        <p:txBody>
          <a:bodyPr spcFirstLastPara="1" wrap="square" lIns="91425" tIns="45700" rIns="91425" bIns="45700" anchor="t" anchorCtr="0">
            <a:no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pic>
        <p:nvPicPr>
          <p:cNvPr id="339" name="Google Shape;339;g8a5da35ab6_0_816"/>
          <p:cNvPicPr preferRelativeResize="0"/>
          <p:nvPr/>
        </p:nvPicPr>
        <p:blipFill rotWithShape="1">
          <a:blip r:embed="rId2">
            <a:alphaModFix/>
          </a:blip>
          <a:srcRect/>
          <a:stretch/>
        </p:blipFill>
        <p:spPr>
          <a:xfrm>
            <a:off x="7467600" y="4480832"/>
            <a:ext cx="1169476" cy="56027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36"/>
        <p:cNvGrpSpPr/>
        <p:nvPr/>
      </p:nvGrpSpPr>
      <p:grpSpPr>
        <a:xfrm>
          <a:off x="0" y="0"/>
          <a:ext cx="0" cy="0"/>
          <a:chOff x="0" y="0"/>
          <a:chExt cx="0" cy="0"/>
        </a:xfrm>
      </p:grpSpPr>
      <p:pic>
        <p:nvPicPr>
          <p:cNvPr id="37" name="Google Shape;37;p16" title="decorative"/>
          <p:cNvPicPr preferRelativeResize="0"/>
          <p:nvPr/>
        </p:nvPicPr>
        <p:blipFill rotWithShape="1">
          <a:blip r:embed="rId2">
            <a:alphaModFix/>
          </a:blip>
          <a:srcRect l="31164" t="8585" r="-20"/>
          <a:stretch/>
        </p:blipFill>
        <p:spPr>
          <a:xfrm>
            <a:off x="4213077" y="-1480"/>
            <a:ext cx="4930922" cy="4455698"/>
          </a:xfrm>
          <a:prstGeom prst="rect">
            <a:avLst/>
          </a:prstGeom>
          <a:noFill/>
          <a:ln>
            <a:noFill/>
          </a:ln>
        </p:spPr>
      </p:pic>
      <p:sp>
        <p:nvSpPr>
          <p:cNvPr id="38" name="Google Shape;38;p16"/>
          <p:cNvSpPr txBox="1">
            <a:spLocks noGrp="1"/>
          </p:cNvSpPr>
          <p:nvPr>
            <p:ph type="title"/>
          </p:nvPr>
        </p:nvSpPr>
        <p:spPr>
          <a:xfrm>
            <a:off x="381000" y="153521"/>
            <a:ext cx="3429000" cy="1275229"/>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16"/>
          <p:cNvSpPr txBox="1">
            <a:spLocks noGrp="1"/>
          </p:cNvSpPr>
          <p:nvPr>
            <p:ph type="body" idx="1"/>
          </p:nvPr>
        </p:nvSpPr>
        <p:spPr>
          <a:xfrm>
            <a:off x="381000" y="1581150"/>
            <a:ext cx="3429000" cy="2616994"/>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40" name="Google Shape;40;p16" title="Virginia Department of Education logo"/>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40"/>
        <p:cNvGrpSpPr/>
        <p:nvPr/>
      </p:nvGrpSpPr>
      <p:grpSpPr>
        <a:xfrm>
          <a:off x="0" y="0"/>
          <a:ext cx="0" cy="0"/>
          <a:chOff x="0" y="0"/>
          <a:chExt cx="0" cy="0"/>
        </a:xfrm>
      </p:grpSpPr>
      <p:sp>
        <p:nvSpPr>
          <p:cNvPr id="341" name="Google Shape;341;g8a5da35ab6_0_82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2" name="Google Shape;342;g8a5da35ab6_0_825"/>
          <p:cNvSpPr txBox="1">
            <a:spLocks noGrp="1"/>
          </p:cNvSpPr>
          <p:nvPr>
            <p:ph type="body" idx="1"/>
          </p:nvPr>
        </p:nvSpPr>
        <p:spPr>
          <a:xfrm rot="5400000">
            <a:off x="2874750" y="-1217400"/>
            <a:ext cx="3394500" cy="82296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43" name="Google Shape;343;g8a5da35ab6_0_82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4" name="Google Shape;344;g8a5da35ab6_0_82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5" name="Google Shape;345;g8a5da35ab6_0_82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46"/>
        <p:cNvGrpSpPr/>
        <p:nvPr/>
      </p:nvGrpSpPr>
      <p:grpSpPr>
        <a:xfrm>
          <a:off x="0" y="0"/>
          <a:ext cx="0" cy="0"/>
          <a:chOff x="0" y="0"/>
          <a:chExt cx="0" cy="0"/>
        </a:xfrm>
      </p:grpSpPr>
      <p:sp>
        <p:nvSpPr>
          <p:cNvPr id="347" name="Google Shape;347;g8a5da35ab6_0_831"/>
          <p:cNvSpPr txBox="1">
            <a:spLocks noGrp="1"/>
          </p:cNvSpPr>
          <p:nvPr>
            <p:ph type="title"/>
          </p:nvPr>
        </p:nvSpPr>
        <p:spPr>
          <a:xfrm rot="5400000">
            <a:off x="5463750" y="1371628"/>
            <a:ext cx="4388700" cy="20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8" name="Google Shape;348;g8a5da35ab6_0_831"/>
          <p:cNvSpPr txBox="1">
            <a:spLocks noGrp="1"/>
          </p:cNvSpPr>
          <p:nvPr>
            <p:ph type="body" idx="1"/>
          </p:nvPr>
        </p:nvSpPr>
        <p:spPr>
          <a:xfrm rot="5400000">
            <a:off x="1272750" y="-609572"/>
            <a:ext cx="4388700" cy="60198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49" name="Google Shape;349;g8a5da35ab6_0_83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0" name="Google Shape;350;g8a5da35ab6_0_83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1" name="Google Shape;351;g8a5da35ab6_0_83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24_Title and Content">
  <p:cSld name="24_Title and Content">
    <p:spTree>
      <p:nvGrpSpPr>
        <p:cNvPr id="1" name="Shape 352"/>
        <p:cNvGrpSpPr/>
        <p:nvPr/>
      </p:nvGrpSpPr>
      <p:grpSpPr>
        <a:xfrm>
          <a:off x="0" y="0"/>
          <a:ext cx="0" cy="0"/>
          <a:chOff x="0" y="0"/>
          <a:chExt cx="0" cy="0"/>
        </a:xfrm>
      </p:grpSpPr>
      <p:sp>
        <p:nvSpPr>
          <p:cNvPr id="353" name="Google Shape;353;g8a5da35ab6_0_837"/>
          <p:cNvSpPr txBox="1">
            <a:spLocks noGrp="1"/>
          </p:cNvSpPr>
          <p:nvPr>
            <p:ph type="title"/>
          </p:nvPr>
        </p:nvSpPr>
        <p:spPr>
          <a:xfrm>
            <a:off x="0" y="1121"/>
            <a:ext cx="9144000" cy="85740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54" name="Google Shape;354;g8a5da35ab6_0_837"/>
          <p:cNvSpPr txBox="1">
            <a:spLocks noGrp="1"/>
          </p:cNvSpPr>
          <p:nvPr>
            <p:ph type="body" idx="1"/>
          </p:nvPr>
        </p:nvSpPr>
        <p:spPr>
          <a:xfrm>
            <a:off x="457200" y="1200151"/>
            <a:ext cx="8229600" cy="31242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355" name="Google Shape;355;g8a5da35ab6_0_837" descr="hood11.png"/>
          <p:cNvPicPr preferRelativeResize="0"/>
          <p:nvPr/>
        </p:nvPicPr>
        <p:blipFill rotWithShape="1">
          <a:blip r:embed="rId2">
            <a:alphaModFix/>
          </a:blip>
          <a:srcRect r="19633"/>
          <a:stretch/>
        </p:blipFill>
        <p:spPr>
          <a:xfrm>
            <a:off x="6461189" y="2368846"/>
            <a:ext cx="2682811" cy="2107358"/>
          </a:xfrm>
          <a:prstGeom prst="rect">
            <a:avLst/>
          </a:prstGeom>
          <a:noFill/>
          <a:ln>
            <a:noFill/>
          </a:ln>
        </p:spPr>
      </p:pic>
      <p:pic>
        <p:nvPicPr>
          <p:cNvPr id="356" name="Google Shape;356;g8a5da35ab6_0_837" title="Virginia Department of Education logo"/>
          <p:cNvPicPr preferRelativeResize="0"/>
          <p:nvPr/>
        </p:nvPicPr>
        <p:blipFill rotWithShape="1">
          <a:blip r:embed="rId3">
            <a:alphaModFix/>
          </a:blip>
          <a:srcRect/>
          <a:stretch/>
        </p:blipFill>
        <p:spPr>
          <a:xfrm>
            <a:off x="7562773" y="3826777"/>
            <a:ext cx="1137759" cy="491156"/>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spTree>
      <p:nvGrpSpPr>
        <p:cNvPr id="1" name="Shape 357"/>
        <p:cNvGrpSpPr/>
        <p:nvPr/>
      </p:nvGrpSpPr>
      <p:grpSpPr>
        <a:xfrm>
          <a:off x="0" y="0"/>
          <a:ext cx="0" cy="0"/>
          <a:chOff x="0" y="0"/>
          <a:chExt cx="0" cy="0"/>
        </a:xfrm>
      </p:grpSpPr>
      <p:pic>
        <p:nvPicPr>
          <p:cNvPr id="358" name="Google Shape;358;g8a5da35ab6_0_842" title="decorative"/>
          <p:cNvPicPr preferRelativeResize="0"/>
          <p:nvPr/>
        </p:nvPicPr>
        <p:blipFill rotWithShape="1">
          <a:blip r:embed="rId2">
            <a:alphaModFix/>
          </a:blip>
          <a:srcRect l="2322" t="39514" r="16455"/>
          <a:stretch/>
        </p:blipFill>
        <p:spPr>
          <a:xfrm>
            <a:off x="0" y="0"/>
            <a:ext cx="6857998" cy="4456060"/>
          </a:xfrm>
          <a:prstGeom prst="rect">
            <a:avLst/>
          </a:prstGeom>
          <a:noFill/>
          <a:ln>
            <a:noFill/>
          </a:ln>
        </p:spPr>
      </p:pic>
      <p:sp>
        <p:nvSpPr>
          <p:cNvPr id="359" name="Google Shape;359;g8a5da35ab6_0_842"/>
          <p:cNvSpPr/>
          <p:nvPr/>
        </p:nvSpPr>
        <p:spPr>
          <a:xfrm>
            <a:off x="0" y="2"/>
            <a:ext cx="9144000" cy="4458900"/>
          </a:xfrm>
          <a:prstGeom prst="rect">
            <a:avLst/>
          </a:prstGeom>
          <a:solidFill>
            <a:schemeClr val="lt1">
              <a:alpha val="76860"/>
            </a:schemeClr>
          </a:solidFill>
          <a:ln>
            <a:noFill/>
          </a:ln>
          <a:effectLst>
            <a:outerShdw blurRad="50800" dist="38100" dir="9000000" algn="tl" rotWithShape="0">
              <a:srgbClr val="000000">
                <a:alpha val="17650"/>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br>
              <a:rPr lang="en-US" sz="1400" b="0" i="0" u="none" strike="noStrike" cap="none">
                <a:solidFill>
                  <a:schemeClr val="dk1"/>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p:txBody>
      </p:sp>
      <p:sp>
        <p:nvSpPr>
          <p:cNvPr id="360" name="Google Shape;360;g8a5da35ab6_0_842"/>
          <p:cNvSpPr txBox="1">
            <a:spLocks noGrp="1"/>
          </p:cNvSpPr>
          <p:nvPr>
            <p:ph type="title"/>
          </p:nvPr>
        </p:nvSpPr>
        <p:spPr>
          <a:xfrm>
            <a:off x="0" y="1121"/>
            <a:ext cx="9144000" cy="85740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61" name="Google Shape;361;g8a5da35ab6_0_842"/>
          <p:cNvSpPr txBox="1">
            <a:spLocks noGrp="1"/>
          </p:cNvSpPr>
          <p:nvPr>
            <p:ph type="body" idx="1"/>
          </p:nvPr>
        </p:nvSpPr>
        <p:spPr>
          <a:xfrm>
            <a:off x="457200" y="1200151"/>
            <a:ext cx="8229600" cy="31242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362" name="Google Shape;362;g8a5da35ab6_0_842" title="Virginia Department of Education logo"/>
          <p:cNvPicPr preferRelativeResize="0"/>
          <p:nvPr/>
        </p:nvPicPr>
        <p:blipFill rotWithShape="1">
          <a:blip r:embed="rId3">
            <a:alphaModFix/>
          </a:blip>
          <a:srcRect/>
          <a:stretch/>
        </p:blipFill>
        <p:spPr>
          <a:xfrm>
            <a:off x="7562773" y="3826777"/>
            <a:ext cx="1137759" cy="491156"/>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363"/>
        <p:cNvGrpSpPr/>
        <p:nvPr/>
      </p:nvGrpSpPr>
      <p:grpSpPr>
        <a:xfrm>
          <a:off x="0" y="0"/>
          <a:ext cx="0" cy="0"/>
          <a:chOff x="0" y="0"/>
          <a:chExt cx="0" cy="0"/>
        </a:xfrm>
      </p:grpSpPr>
      <p:pic>
        <p:nvPicPr>
          <p:cNvPr id="364" name="Google Shape;364;g8a5da35ab6_0_848"/>
          <p:cNvPicPr preferRelativeResize="0"/>
          <p:nvPr/>
        </p:nvPicPr>
        <p:blipFill rotWithShape="1">
          <a:blip r:embed="rId2">
            <a:alphaModFix/>
          </a:blip>
          <a:srcRect l="3749" r="30357"/>
          <a:stretch/>
        </p:blipFill>
        <p:spPr>
          <a:xfrm>
            <a:off x="-1" y="0"/>
            <a:ext cx="4110528" cy="4454219"/>
          </a:xfrm>
          <a:prstGeom prst="rect">
            <a:avLst/>
          </a:prstGeom>
          <a:noFill/>
          <a:ln>
            <a:noFill/>
          </a:ln>
        </p:spPr>
      </p:pic>
      <p:sp>
        <p:nvSpPr>
          <p:cNvPr id="365" name="Google Shape;365;g8a5da35ab6_0_848"/>
          <p:cNvSpPr txBox="1">
            <a:spLocks noGrp="1"/>
          </p:cNvSpPr>
          <p:nvPr>
            <p:ph type="title"/>
          </p:nvPr>
        </p:nvSpPr>
        <p:spPr>
          <a:xfrm>
            <a:off x="4572000" y="153521"/>
            <a:ext cx="4267200" cy="10467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66" name="Google Shape;366;g8a5da35ab6_0_848"/>
          <p:cNvSpPr txBox="1">
            <a:spLocks noGrp="1"/>
          </p:cNvSpPr>
          <p:nvPr>
            <p:ph type="body" idx="1"/>
          </p:nvPr>
        </p:nvSpPr>
        <p:spPr>
          <a:xfrm>
            <a:off x="4572000" y="1352550"/>
            <a:ext cx="4267200" cy="28956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pic>
        <p:nvPicPr>
          <p:cNvPr id="367" name="Google Shape;367;g8a5da35ab6_0_848" title="Virginia Department of Education logo"/>
          <p:cNvPicPr preferRelativeResize="0"/>
          <p:nvPr/>
        </p:nvPicPr>
        <p:blipFill rotWithShape="1">
          <a:blip r:embed="rId3">
            <a:alphaModFix/>
          </a:blip>
          <a:srcRect/>
          <a:stretch/>
        </p:blipFill>
        <p:spPr>
          <a:xfrm>
            <a:off x="7562773" y="3826777"/>
            <a:ext cx="1137759" cy="491156"/>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spTree>
      <p:nvGrpSpPr>
        <p:cNvPr id="1" name="Shape 368"/>
        <p:cNvGrpSpPr/>
        <p:nvPr/>
      </p:nvGrpSpPr>
      <p:grpSpPr>
        <a:xfrm>
          <a:off x="0" y="0"/>
          <a:ext cx="0" cy="0"/>
          <a:chOff x="0" y="0"/>
          <a:chExt cx="0" cy="0"/>
        </a:xfrm>
      </p:grpSpPr>
      <p:pic>
        <p:nvPicPr>
          <p:cNvPr id="369" name="Google Shape;369;g8a5da35ab6_0_853" title="decorative"/>
          <p:cNvPicPr preferRelativeResize="0"/>
          <p:nvPr/>
        </p:nvPicPr>
        <p:blipFill rotWithShape="1">
          <a:blip r:embed="rId2">
            <a:alphaModFix/>
          </a:blip>
          <a:srcRect l="1487"/>
          <a:stretch/>
        </p:blipFill>
        <p:spPr>
          <a:xfrm>
            <a:off x="-1" y="-115455"/>
            <a:ext cx="6875319" cy="3428999"/>
          </a:xfrm>
          <a:prstGeom prst="rect">
            <a:avLst/>
          </a:prstGeom>
          <a:noFill/>
          <a:ln>
            <a:noFill/>
          </a:ln>
        </p:spPr>
      </p:pic>
      <p:sp>
        <p:nvSpPr>
          <p:cNvPr id="370" name="Google Shape;370;g8a5da35ab6_0_853"/>
          <p:cNvSpPr txBox="1">
            <a:spLocks noGrp="1"/>
          </p:cNvSpPr>
          <p:nvPr>
            <p:ph type="title"/>
          </p:nvPr>
        </p:nvSpPr>
        <p:spPr>
          <a:xfrm>
            <a:off x="0" y="1121"/>
            <a:ext cx="9144000" cy="8574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71" name="Google Shape;371;g8a5da35ab6_0_853"/>
          <p:cNvSpPr txBox="1">
            <a:spLocks noGrp="1"/>
          </p:cNvSpPr>
          <p:nvPr>
            <p:ph type="body" idx="1"/>
          </p:nvPr>
        </p:nvSpPr>
        <p:spPr>
          <a:xfrm>
            <a:off x="457200" y="1200151"/>
            <a:ext cx="8229600" cy="3124200"/>
          </a:xfrm>
          <a:prstGeom prst="rect">
            <a:avLst/>
          </a:prstGeom>
          <a:noFill/>
          <a:ln>
            <a:noFill/>
          </a:ln>
        </p:spPr>
        <p:txBody>
          <a:bodyPr spcFirstLastPara="1" wrap="square" lIns="91425" tIns="45700" rIns="91425" bIns="45700" anchor="t" anchorCtr="0">
            <a:noAutofit/>
          </a:bodyPr>
          <a:lstStyle>
            <a:lvl1pPr marL="457200" lvl="0" indent="-431800" algn="l" rtl="0">
              <a:spcBef>
                <a:spcPts val="640"/>
              </a:spcBef>
              <a:spcAft>
                <a:spcPts val="0"/>
              </a:spcAft>
              <a:buClr>
                <a:schemeClr val="lt1"/>
              </a:buClr>
              <a:buSzPts val="3200"/>
              <a:buChar char="•"/>
              <a:defRPr>
                <a:solidFill>
                  <a:schemeClr val="lt1"/>
                </a:solidFill>
              </a:defRPr>
            </a:lvl1pPr>
            <a:lvl2pPr marL="914400" lvl="1" indent="-406400" algn="l" rtl="0">
              <a:spcBef>
                <a:spcPts val="560"/>
              </a:spcBef>
              <a:spcAft>
                <a:spcPts val="0"/>
              </a:spcAft>
              <a:buClr>
                <a:schemeClr val="lt1"/>
              </a:buClr>
              <a:buSzPts val="2800"/>
              <a:buChar char="–"/>
              <a:defRPr>
                <a:solidFill>
                  <a:schemeClr val="lt1"/>
                </a:solidFill>
              </a:defRPr>
            </a:lvl2pPr>
            <a:lvl3pPr marL="1371600" lvl="2" indent="-381000" algn="l" rtl="0">
              <a:spcBef>
                <a:spcPts val="480"/>
              </a:spcBef>
              <a:spcAft>
                <a:spcPts val="0"/>
              </a:spcAft>
              <a:buClr>
                <a:schemeClr val="lt1"/>
              </a:buClr>
              <a:buSzPts val="2400"/>
              <a:buChar char="•"/>
              <a:defRPr>
                <a:solidFill>
                  <a:schemeClr val="lt1"/>
                </a:solidFill>
              </a:defRPr>
            </a:lvl3pPr>
            <a:lvl4pPr marL="1828800" lvl="3" indent="-355600" algn="l" rtl="0">
              <a:spcBef>
                <a:spcPts val="400"/>
              </a:spcBef>
              <a:spcAft>
                <a:spcPts val="0"/>
              </a:spcAft>
              <a:buClr>
                <a:schemeClr val="lt1"/>
              </a:buClr>
              <a:buSzPts val="2000"/>
              <a:buChar char="–"/>
              <a:defRPr>
                <a:solidFill>
                  <a:schemeClr val="lt1"/>
                </a:solidFill>
              </a:defRPr>
            </a:lvl4pPr>
            <a:lvl5pPr marL="2286000" lvl="4" indent="-355600" algn="l" rtl="0">
              <a:spcBef>
                <a:spcPts val="400"/>
              </a:spcBef>
              <a:spcAft>
                <a:spcPts val="0"/>
              </a:spcAft>
              <a:buClr>
                <a:schemeClr val="lt1"/>
              </a:buClr>
              <a:buSzPts val="2000"/>
              <a:buChar char="»"/>
              <a:defRPr>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372" name="Google Shape;372;g8a5da35ab6_0_853" title="decorative"/>
          <p:cNvPicPr preferRelativeResize="0"/>
          <p:nvPr/>
        </p:nvPicPr>
        <p:blipFill rotWithShape="1">
          <a:blip r:embed="rId3">
            <a:alphaModFix/>
          </a:blip>
          <a:srcRect r="8775"/>
          <a:stretch/>
        </p:blipFill>
        <p:spPr>
          <a:xfrm>
            <a:off x="6798171" y="2038349"/>
            <a:ext cx="2345829" cy="2418197"/>
          </a:xfrm>
          <a:prstGeom prst="rect">
            <a:avLst/>
          </a:prstGeom>
          <a:noFill/>
          <a:ln>
            <a:noFill/>
          </a:ln>
        </p:spPr>
      </p:pic>
      <p:pic>
        <p:nvPicPr>
          <p:cNvPr id="373" name="Google Shape;373;g8a5da35ab6_0_853" title="Virginia Department of Education logo"/>
          <p:cNvPicPr preferRelativeResize="0"/>
          <p:nvPr/>
        </p:nvPicPr>
        <p:blipFill rotWithShape="1">
          <a:blip r:embed="rId4">
            <a:alphaModFix/>
          </a:blip>
          <a:srcRect/>
          <a:stretch/>
        </p:blipFill>
        <p:spPr>
          <a:xfrm>
            <a:off x="7562773" y="3826777"/>
            <a:ext cx="1137759" cy="491156"/>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374"/>
        <p:cNvGrpSpPr/>
        <p:nvPr/>
      </p:nvGrpSpPr>
      <p:grpSpPr>
        <a:xfrm>
          <a:off x="0" y="0"/>
          <a:ext cx="0" cy="0"/>
          <a:chOff x="0" y="0"/>
          <a:chExt cx="0" cy="0"/>
        </a:xfrm>
      </p:grpSpPr>
      <p:pic>
        <p:nvPicPr>
          <p:cNvPr id="375" name="Google Shape;375;g8a5da35ab6_0_859" title="decorative"/>
          <p:cNvPicPr preferRelativeResize="0"/>
          <p:nvPr/>
        </p:nvPicPr>
        <p:blipFill rotWithShape="1">
          <a:blip r:embed="rId2">
            <a:alphaModFix/>
          </a:blip>
          <a:srcRect l="31164" t="8583" r="-20"/>
          <a:stretch/>
        </p:blipFill>
        <p:spPr>
          <a:xfrm>
            <a:off x="4213077" y="-1480"/>
            <a:ext cx="4930923" cy="4455699"/>
          </a:xfrm>
          <a:prstGeom prst="rect">
            <a:avLst/>
          </a:prstGeom>
          <a:noFill/>
          <a:ln>
            <a:noFill/>
          </a:ln>
        </p:spPr>
      </p:pic>
      <p:sp>
        <p:nvSpPr>
          <p:cNvPr id="376" name="Google Shape;376;g8a5da35ab6_0_859"/>
          <p:cNvSpPr txBox="1">
            <a:spLocks noGrp="1"/>
          </p:cNvSpPr>
          <p:nvPr>
            <p:ph type="title"/>
          </p:nvPr>
        </p:nvSpPr>
        <p:spPr>
          <a:xfrm>
            <a:off x="381000" y="153521"/>
            <a:ext cx="3429000" cy="12753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77" name="Google Shape;377;g8a5da35ab6_0_859"/>
          <p:cNvSpPr txBox="1">
            <a:spLocks noGrp="1"/>
          </p:cNvSpPr>
          <p:nvPr>
            <p:ph type="body" idx="1"/>
          </p:nvPr>
        </p:nvSpPr>
        <p:spPr>
          <a:xfrm>
            <a:off x="381000" y="1581150"/>
            <a:ext cx="3429000" cy="26169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pic>
        <p:nvPicPr>
          <p:cNvPr id="378" name="Google Shape;378;g8a5da35ab6_0_859" title="Virginia Department of Education logo"/>
          <p:cNvPicPr preferRelativeResize="0"/>
          <p:nvPr/>
        </p:nvPicPr>
        <p:blipFill rotWithShape="1">
          <a:blip r:embed="rId3">
            <a:alphaModFix/>
          </a:blip>
          <a:srcRect/>
          <a:stretch/>
        </p:blipFill>
        <p:spPr>
          <a:xfrm>
            <a:off x="7562773" y="3826777"/>
            <a:ext cx="1137759" cy="49115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spTree>
      <p:nvGrpSpPr>
        <p:cNvPr id="1" name="Shape 41"/>
        <p:cNvGrpSpPr/>
        <p:nvPr/>
      </p:nvGrpSpPr>
      <p:grpSpPr>
        <a:xfrm>
          <a:off x="0" y="0"/>
          <a:ext cx="0" cy="0"/>
          <a:chOff x="0" y="0"/>
          <a:chExt cx="0" cy="0"/>
        </a:xfrm>
      </p:grpSpPr>
      <p:pic>
        <p:nvPicPr>
          <p:cNvPr id="42" name="Google Shape;42;p17" title="decorative"/>
          <p:cNvPicPr preferRelativeResize="0"/>
          <p:nvPr/>
        </p:nvPicPr>
        <p:blipFill rotWithShape="1">
          <a:blip r:embed="rId2">
            <a:alphaModFix/>
          </a:blip>
          <a:srcRect l="1489"/>
          <a:stretch/>
        </p:blipFill>
        <p:spPr>
          <a:xfrm>
            <a:off x="-1" y="-115455"/>
            <a:ext cx="9167091" cy="4572000"/>
          </a:xfrm>
          <a:prstGeom prst="rect">
            <a:avLst/>
          </a:prstGeom>
          <a:noFill/>
          <a:ln>
            <a:noFill/>
          </a:ln>
        </p:spPr>
      </p:pic>
      <p:sp>
        <p:nvSpPr>
          <p:cNvPr id="43" name="Google Shape;43;p17"/>
          <p:cNvSpPr txBox="1">
            <a:spLocks noGrp="1"/>
          </p:cNvSpPr>
          <p:nvPr>
            <p:ph type="title"/>
          </p:nvPr>
        </p:nvSpPr>
        <p:spPr>
          <a:xfrm>
            <a:off x="0" y="1121"/>
            <a:ext cx="9144000" cy="857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17"/>
          <p:cNvSpPr txBox="1">
            <a:spLocks noGrp="1"/>
          </p:cNvSpPr>
          <p:nvPr>
            <p:ph type="body" idx="1"/>
          </p:nvPr>
        </p:nvSpPr>
        <p:spPr>
          <a:xfrm>
            <a:off x="457200" y="1200151"/>
            <a:ext cx="8229600" cy="3124199"/>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lt1"/>
              </a:buClr>
              <a:buSzPts val="3200"/>
              <a:buChar char="•"/>
              <a:defRPr>
                <a:solidFill>
                  <a:schemeClr val="lt1"/>
                </a:solidFill>
              </a:defRPr>
            </a:lvl1pPr>
            <a:lvl2pPr marL="914400" lvl="1" indent="-406400" algn="l">
              <a:spcBef>
                <a:spcPts val="560"/>
              </a:spcBef>
              <a:spcAft>
                <a:spcPts val="0"/>
              </a:spcAft>
              <a:buClr>
                <a:schemeClr val="lt1"/>
              </a:buClr>
              <a:buSzPts val="2800"/>
              <a:buChar char="–"/>
              <a:defRPr>
                <a:solidFill>
                  <a:schemeClr val="lt1"/>
                </a:solidFill>
              </a:defRPr>
            </a:lvl2pPr>
            <a:lvl3pPr marL="1371600" lvl="2" indent="-381000" algn="l">
              <a:spcBef>
                <a:spcPts val="480"/>
              </a:spcBef>
              <a:spcAft>
                <a:spcPts val="0"/>
              </a:spcAft>
              <a:buClr>
                <a:schemeClr val="lt1"/>
              </a:buClr>
              <a:buSzPts val="2400"/>
              <a:buChar char="•"/>
              <a:defRPr>
                <a:solidFill>
                  <a:schemeClr val="lt1"/>
                </a:solidFill>
              </a:defRPr>
            </a:lvl3pPr>
            <a:lvl4pPr marL="1828800" lvl="3" indent="-355600" algn="l">
              <a:spcBef>
                <a:spcPts val="400"/>
              </a:spcBef>
              <a:spcAft>
                <a:spcPts val="0"/>
              </a:spcAft>
              <a:buClr>
                <a:schemeClr val="lt1"/>
              </a:buClr>
              <a:buSzPts val="2000"/>
              <a:buChar char="–"/>
              <a:defRPr>
                <a:solidFill>
                  <a:schemeClr val="lt1"/>
                </a:solidFill>
              </a:defRPr>
            </a:lvl4pPr>
            <a:lvl5pPr marL="2286000" lvl="4" indent="-355600" algn="l">
              <a:spcBef>
                <a:spcPts val="400"/>
              </a:spcBef>
              <a:spcAft>
                <a:spcPts val="0"/>
              </a:spcAft>
              <a:buClr>
                <a:schemeClr val="lt1"/>
              </a:buClr>
              <a:buSzPts val="2000"/>
              <a:buChar char="»"/>
              <a:defRPr>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45" name="Google Shape;45;p17" title="decorative"/>
          <p:cNvPicPr preferRelativeResize="0"/>
          <p:nvPr/>
        </p:nvPicPr>
        <p:blipFill rotWithShape="1">
          <a:blip r:embed="rId3">
            <a:alphaModFix/>
          </a:blip>
          <a:srcRect r="8775"/>
          <a:stretch/>
        </p:blipFill>
        <p:spPr>
          <a:xfrm>
            <a:off x="6798171" y="2038349"/>
            <a:ext cx="2345829" cy="2418197"/>
          </a:xfrm>
          <a:prstGeom prst="rect">
            <a:avLst/>
          </a:prstGeom>
          <a:noFill/>
          <a:ln>
            <a:noFill/>
          </a:ln>
        </p:spPr>
      </p:pic>
      <p:pic>
        <p:nvPicPr>
          <p:cNvPr id="46" name="Google Shape;46;p17" title="Virginia Department of Education logo"/>
          <p:cNvPicPr preferRelativeResize="0"/>
          <p:nvPr/>
        </p:nvPicPr>
        <p:blipFill rotWithShape="1">
          <a:blip r:embed="rId4">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47"/>
        <p:cNvGrpSpPr/>
        <p:nvPr/>
      </p:nvGrpSpPr>
      <p:grpSpPr>
        <a:xfrm>
          <a:off x="0" y="0"/>
          <a:ext cx="0" cy="0"/>
          <a:chOff x="0" y="0"/>
          <a:chExt cx="0" cy="0"/>
        </a:xfrm>
      </p:grpSpPr>
      <p:pic>
        <p:nvPicPr>
          <p:cNvPr id="48" name="Google Shape;48;p18" title="decorative"/>
          <p:cNvPicPr preferRelativeResize="0"/>
          <p:nvPr/>
        </p:nvPicPr>
        <p:blipFill rotWithShape="1">
          <a:blip r:embed="rId2">
            <a:alphaModFix/>
          </a:blip>
          <a:srcRect r="36682"/>
          <a:stretch/>
        </p:blipFill>
        <p:spPr>
          <a:xfrm>
            <a:off x="1" y="486990"/>
            <a:ext cx="3810000" cy="3965601"/>
          </a:xfrm>
          <a:prstGeom prst="rect">
            <a:avLst/>
          </a:prstGeom>
          <a:noFill/>
          <a:ln>
            <a:noFill/>
          </a:ln>
        </p:spPr>
      </p:pic>
      <p:sp>
        <p:nvSpPr>
          <p:cNvPr id="49" name="Google Shape;49;p18"/>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 name="Google Shape;50;p18"/>
          <p:cNvSpPr txBox="1">
            <a:spLocks noGrp="1"/>
          </p:cNvSpPr>
          <p:nvPr>
            <p:ph type="body" idx="1"/>
          </p:nvPr>
        </p:nvSpPr>
        <p:spPr>
          <a:xfrm>
            <a:off x="4114800" y="1200151"/>
            <a:ext cx="4724400" cy="312419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51" name="Google Shape;51;p18" title="Virginia Department of Education logo"/>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4_Title and Content">
  <p:cSld name="24_Title and Content">
    <p:spTree>
      <p:nvGrpSpPr>
        <p:cNvPr id="1" name="Shape 52"/>
        <p:cNvGrpSpPr/>
        <p:nvPr/>
      </p:nvGrpSpPr>
      <p:grpSpPr>
        <a:xfrm>
          <a:off x="0" y="0"/>
          <a:ext cx="0" cy="0"/>
          <a:chOff x="0" y="0"/>
          <a:chExt cx="0" cy="0"/>
        </a:xfrm>
      </p:grpSpPr>
      <p:sp>
        <p:nvSpPr>
          <p:cNvPr id="53" name="Google Shape;53;p19"/>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4" name="Google Shape;54;p19"/>
          <p:cNvSpPr txBox="1">
            <a:spLocks noGrp="1"/>
          </p:cNvSpPr>
          <p:nvPr>
            <p:ph type="body" idx="1"/>
          </p:nvPr>
        </p:nvSpPr>
        <p:spPr>
          <a:xfrm>
            <a:off x="457200" y="1200151"/>
            <a:ext cx="8229600" cy="312419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55" name="Google Shape;55;p19" descr="hood11.png"/>
          <p:cNvPicPr preferRelativeResize="0"/>
          <p:nvPr/>
        </p:nvPicPr>
        <p:blipFill rotWithShape="1">
          <a:blip r:embed="rId2">
            <a:alphaModFix/>
          </a:blip>
          <a:srcRect r="19631"/>
          <a:stretch/>
        </p:blipFill>
        <p:spPr>
          <a:xfrm>
            <a:off x="6461189" y="2368846"/>
            <a:ext cx="2682811" cy="2107358"/>
          </a:xfrm>
          <a:prstGeom prst="rect">
            <a:avLst/>
          </a:prstGeom>
          <a:noFill/>
          <a:ln>
            <a:noFill/>
          </a:ln>
        </p:spPr>
      </p:pic>
      <p:pic>
        <p:nvPicPr>
          <p:cNvPr id="56" name="Google Shape;56;p19" title="Virginia Department of Education logo"/>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57"/>
        <p:cNvGrpSpPr/>
        <p:nvPr/>
      </p:nvGrpSpPr>
      <p:grpSpPr>
        <a:xfrm>
          <a:off x="0" y="0"/>
          <a:ext cx="0" cy="0"/>
          <a:chOff x="0" y="0"/>
          <a:chExt cx="0" cy="0"/>
        </a:xfrm>
      </p:grpSpPr>
      <p:pic>
        <p:nvPicPr>
          <p:cNvPr id="58" name="Google Shape;58;p20" title="decorative"/>
          <p:cNvPicPr preferRelativeResize="0"/>
          <p:nvPr/>
        </p:nvPicPr>
        <p:blipFill rotWithShape="1">
          <a:blip r:embed="rId2">
            <a:alphaModFix/>
          </a:blip>
          <a:srcRect r="30665"/>
          <a:stretch/>
        </p:blipFill>
        <p:spPr>
          <a:xfrm>
            <a:off x="1" y="819150"/>
            <a:ext cx="3837061" cy="3633963"/>
          </a:xfrm>
          <a:prstGeom prst="rect">
            <a:avLst/>
          </a:prstGeom>
          <a:noFill/>
          <a:ln>
            <a:noFill/>
          </a:ln>
        </p:spPr>
      </p:pic>
      <p:sp>
        <p:nvSpPr>
          <p:cNvPr id="59" name="Google Shape;59;p20"/>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20"/>
          <p:cNvSpPr txBox="1">
            <a:spLocks noGrp="1"/>
          </p:cNvSpPr>
          <p:nvPr>
            <p:ph type="body" idx="1"/>
          </p:nvPr>
        </p:nvSpPr>
        <p:spPr>
          <a:xfrm>
            <a:off x="4114800" y="1200151"/>
            <a:ext cx="4724400" cy="312419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61" name="Google Shape;61;p20" title="Virginia Department of Education logo"/>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theme" Target="../theme/theme2.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body" idx="1"/>
          </p:nvPr>
        </p:nvSpPr>
        <p:spPr>
          <a:xfrm>
            <a:off x="457200" y="1200151"/>
            <a:ext cx="8229600" cy="3124199"/>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 name="Google Shape;11;p11"/>
          <p:cNvSpPr/>
          <p:nvPr/>
        </p:nvSpPr>
        <p:spPr>
          <a:xfrm>
            <a:off x="-1" y="4462415"/>
            <a:ext cx="9151305" cy="685800"/>
          </a:xfrm>
          <a:prstGeom prst="rect">
            <a:avLst/>
          </a:prstGeom>
          <a:solidFill>
            <a:schemeClr val="dk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 name="Google Shape;12;p11" title="Virginia is for Learners logo"/>
          <p:cNvPicPr preferRelativeResize="0"/>
          <p:nvPr/>
        </p:nvPicPr>
        <p:blipFill rotWithShape="1">
          <a:blip r:embed="rId30">
            <a:alphaModFix/>
          </a:blip>
          <a:srcRect/>
          <a:stretch/>
        </p:blipFill>
        <p:spPr>
          <a:xfrm>
            <a:off x="7619060" y="4495086"/>
            <a:ext cx="1320709" cy="611267"/>
          </a:xfrm>
          <a:prstGeom prst="rect">
            <a:avLst/>
          </a:prstGeom>
          <a:noFill/>
          <a:ln>
            <a:noFill/>
          </a:ln>
        </p:spPr>
      </p:pic>
      <p:cxnSp>
        <p:nvCxnSpPr>
          <p:cNvPr id="13" name="Google Shape;13;p11"/>
          <p:cNvCxnSpPr/>
          <p:nvPr/>
        </p:nvCxnSpPr>
        <p:spPr>
          <a:xfrm>
            <a:off x="0" y="4462415"/>
            <a:ext cx="9144000" cy="0"/>
          </a:xfrm>
          <a:prstGeom prst="straightConnector1">
            <a:avLst/>
          </a:prstGeom>
          <a:noFill/>
          <a:ln w="25400" cap="flat" cmpd="sng">
            <a:solidFill>
              <a:srgbClr val="E20D38"/>
            </a:solidFill>
            <a:prstDash val="solid"/>
            <a:round/>
            <a:headEnd type="none" w="sm" len="sm"/>
            <a:tailEnd type="none" w="sm" len="sm"/>
          </a:ln>
          <a:effectLst>
            <a:outerShdw blurRad="40000" dist="20000" dir="5400000" rotWithShape="0">
              <a:srgbClr val="000000">
                <a:alpha val="37647"/>
              </a:srgbClr>
            </a:outerShdw>
          </a:effectLst>
        </p:spPr>
      </p:cxnSp>
      <p:sp>
        <p:nvSpPr>
          <p:cNvPr id="14" name="Google Shape;14;p11"/>
          <p:cNvSpPr txBox="1"/>
          <p:nvPr/>
        </p:nvSpPr>
        <p:spPr>
          <a:xfrm>
            <a:off x="165902" y="4667996"/>
            <a:ext cx="2133600" cy="27463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2000" b="0" i="0" u="none" strike="noStrike" cap="none">
                <a:solidFill>
                  <a:schemeClr val="lt1"/>
                </a:solidFill>
                <a:latin typeface="Calibri"/>
                <a:ea typeface="Calibri"/>
                <a:cs typeface="Calibri"/>
                <a:sym typeface="Calibri"/>
              </a:rPr>
              <a:t>‹#›</a:t>
            </a:fld>
            <a:endParaRPr sz="20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
        <p:cNvGrpSpPr/>
        <p:nvPr/>
      </p:nvGrpSpPr>
      <p:grpSpPr>
        <a:xfrm>
          <a:off x="0" y="0"/>
          <a:ext cx="0" cy="0"/>
          <a:chOff x="0" y="0"/>
          <a:chExt cx="0" cy="0"/>
        </a:xfrm>
      </p:grpSpPr>
      <p:sp>
        <p:nvSpPr>
          <p:cNvPr id="167" name="Google Shape;167;g8a5da35ab6_0_651"/>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68" name="Google Shape;168;g8a5da35ab6_0_651"/>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169" name="Google Shape;169;g8a5da35ab6_0_65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70" name="Google Shape;170;g8a5da35ab6_0_65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71" name="Google Shape;171;g8a5da35ab6_0_65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Verdana"/>
                <a:ea typeface="Verdana"/>
                <a:cs typeface="Verdana"/>
                <a:sym typeface="Verdana"/>
              </a:defRPr>
            </a:lvl1pPr>
            <a:lvl2pPr marL="0" marR="0" lvl="1" indent="0" algn="r" rtl="0">
              <a:spcBef>
                <a:spcPts val="0"/>
              </a:spcBef>
              <a:buNone/>
              <a:defRPr sz="1200" b="0" i="0" u="none" strike="noStrike" cap="none">
                <a:solidFill>
                  <a:srgbClr val="888888"/>
                </a:solidFill>
                <a:latin typeface="Verdana"/>
                <a:ea typeface="Verdana"/>
                <a:cs typeface="Verdana"/>
                <a:sym typeface="Verdana"/>
              </a:defRPr>
            </a:lvl2pPr>
            <a:lvl3pPr marL="0" marR="0" lvl="2" indent="0" algn="r" rtl="0">
              <a:spcBef>
                <a:spcPts val="0"/>
              </a:spcBef>
              <a:buNone/>
              <a:defRPr sz="1200" b="0" i="0" u="none" strike="noStrike" cap="none">
                <a:solidFill>
                  <a:srgbClr val="888888"/>
                </a:solidFill>
                <a:latin typeface="Verdana"/>
                <a:ea typeface="Verdana"/>
                <a:cs typeface="Verdana"/>
                <a:sym typeface="Verdana"/>
              </a:defRPr>
            </a:lvl3pPr>
            <a:lvl4pPr marL="0" marR="0" lvl="3" indent="0" algn="r" rtl="0">
              <a:spcBef>
                <a:spcPts val="0"/>
              </a:spcBef>
              <a:buNone/>
              <a:defRPr sz="1200" b="0" i="0" u="none" strike="noStrike" cap="none">
                <a:solidFill>
                  <a:srgbClr val="888888"/>
                </a:solidFill>
                <a:latin typeface="Verdana"/>
                <a:ea typeface="Verdana"/>
                <a:cs typeface="Verdana"/>
                <a:sym typeface="Verdana"/>
              </a:defRPr>
            </a:lvl4pPr>
            <a:lvl5pPr marL="0" marR="0" lvl="4" indent="0" algn="r" rtl="0">
              <a:spcBef>
                <a:spcPts val="0"/>
              </a:spcBef>
              <a:buNone/>
              <a:defRPr sz="1200" b="0" i="0" u="none" strike="noStrike" cap="none">
                <a:solidFill>
                  <a:srgbClr val="888888"/>
                </a:solidFill>
                <a:latin typeface="Verdana"/>
                <a:ea typeface="Verdana"/>
                <a:cs typeface="Verdana"/>
                <a:sym typeface="Verdana"/>
              </a:defRPr>
            </a:lvl5pPr>
            <a:lvl6pPr marL="0" marR="0" lvl="5" indent="0" algn="r" rtl="0">
              <a:spcBef>
                <a:spcPts val="0"/>
              </a:spcBef>
              <a:buNone/>
              <a:defRPr sz="1200" b="0" i="0" u="none" strike="noStrike" cap="none">
                <a:solidFill>
                  <a:srgbClr val="888888"/>
                </a:solidFill>
                <a:latin typeface="Verdana"/>
                <a:ea typeface="Verdana"/>
                <a:cs typeface="Verdana"/>
                <a:sym typeface="Verdana"/>
              </a:defRPr>
            </a:lvl6pPr>
            <a:lvl7pPr marL="0" marR="0" lvl="6" indent="0" algn="r" rtl="0">
              <a:spcBef>
                <a:spcPts val="0"/>
              </a:spcBef>
              <a:buNone/>
              <a:defRPr sz="1200" b="0" i="0" u="none" strike="noStrike" cap="none">
                <a:solidFill>
                  <a:srgbClr val="888888"/>
                </a:solidFill>
                <a:latin typeface="Verdana"/>
                <a:ea typeface="Verdana"/>
                <a:cs typeface="Verdana"/>
                <a:sym typeface="Verdana"/>
              </a:defRPr>
            </a:lvl7pPr>
            <a:lvl8pPr marL="0" marR="0" lvl="7" indent="0" algn="r" rtl="0">
              <a:spcBef>
                <a:spcPts val="0"/>
              </a:spcBef>
              <a:buNone/>
              <a:defRPr sz="1200" b="0" i="0" u="none" strike="noStrike" cap="none">
                <a:solidFill>
                  <a:srgbClr val="888888"/>
                </a:solidFill>
                <a:latin typeface="Verdana"/>
                <a:ea typeface="Verdana"/>
                <a:cs typeface="Verdana"/>
                <a:sym typeface="Verdana"/>
              </a:defRPr>
            </a:lvl8pPr>
            <a:lvl9pPr marL="0" marR="0" lvl="8" indent="0" algn="r" rtl="0">
              <a:spcBef>
                <a:spcPts val="0"/>
              </a:spcBef>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 id="2147483704" r:id="rId27"/>
    <p:sldLayoutId id="2147483705"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hyperlink" Target="mailto:NAME@doe.virginia.gov" TargetMode="External"/><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www.doe.virginia.gov/"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3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3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45.xml"/><Relationship Id="rId4" Type="http://schemas.openxmlformats.org/officeDocument/2006/relationships/comments" Target="../comments/commen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45.xml"/><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3.xml"/><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content.govdelivery.com/attachments/VADOE/2020/06/09/file_attachments/1469846/Compressed%20File-%20Recover%20Redesign%20Restart.pdf"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1"/>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800"/>
              <a:buFont typeface="Calibri"/>
              <a:buNone/>
            </a:pPr>
            <a:r>
              <a:rPr lang="en-US" sz="2800"/>
              <a:t>VTSS Advanced Tiers</a:t>
            </a:r>
            <a:br>
              <a:rPr lang="en-US" sz="2800"/>
            </a:br>
            <a:r>
              <a:rPr lang="en-US" sz="2800"/>
              <a:t>July 16, 2020</a:t>
            </a:r>
            <a:endParaRPr sz="2800"/>
          </a:p>
        </p:txBody>
      </p:sp>
      <p:sp>
        <p:nvSpPr>
          <p:cNvPr id="384" name="Google Shape;384;p1"/>
          <p:cNvSpPr txBox="1">
            <a:spLocks noGrp="1"/>
          </p:cNvSpPr>
          <p:nvPr>
            <p:ph type="subTitle" idx="1"/>
          </p:nvPr>
        </p:nvSpPr>
        <p:spPr>
          <a:xfrm>
            <a:off x="0" y="1123950"/>
            <a:ext cx="9144000" cy="457200"/>
          </a:xfrm>
          <a:prstGeom prst="rect">
            <a:avLst/>
          </a:prstGeom>
          <a:solidFill>
            <a:srgbClr val="000000">
              <a:alpha val="49019"/>
            </a:srgbClr>
          </a:solid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3200"/>
              <a:buNone/>
            </a:pPr>
            <a:r>
              <a:rPr lang="en-US" sz="3100" i="0">
                <a:solidFill>
                  <a:schemeClr val="dk1"/>
                </a:solidFill>
                <a:highlight>
                  <a:schemeClr val="lt1"/>
                </a:highlight>
                <a:latin typeface="Verdana"/>
                <a:ea typeface="Verdana"/>
                <a:cs typeface="Verdana"/>
                <a:sym typeface="Verdana"/>
              </a:rPr>
              <a:t>Supporting Students after an Extended Absence: Elements of Successful Reintegration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6"/>
          <p:cNvSpPr txBox="1">
            <a:spLocks noGrp="1"/>
          </p:cNvSpPr>
          <p:nvPr>
            <p:ph type="title"/>
          </p:nvPr>
        </p:nvSpPr>
        <p:spPr>
          <a:xfrm>
            <a:off x="0" y="1121"/>
            <a:ext cx="9144000" cy="85725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3600"/>
              <a:buFont typeface="Calibri"/>
              <a:buNone/>
            </a:pPr>
            <a:r>
              <a:rPr lang="en-US" sz="3600"/>
              <a:t>School, Family, and Provider Collaboration </a:t>
            </a:r>
            <a:endParaRPr sz="3600"/>
          </a:p>
        </p:txBody>
      </p:sp>
      <p:sp>
        <p:nvSpPr>
          <p:cNvPr id="444" name="Google Shape;444;p6"/>
          <p:cNvSpPr txBox="1">
            <a:spLocks noGrp="1"/>
          </p:cNvSpPr>
          <p:nvPr>
            <p:ph type="body" idx="1"/>
          </p:nvPr>
        </p:nvSpPr>
        <p:spPr>
          <a:xfrm>
            <a:off x="457200" y="1200151"/>
            <a:ext cx="8229600" cy="3124199"/>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lt1"/>
              </a:buClr>
              <a:buSzPts val="3200"/>
              <a:buChar char="•"/>
            </a:pPr>
            <a:r>
              <a:rPr lang="en-US"/>
              <a:t>Keeping in touch with families while students are absent,</a:t>
            </a:r>
            <a:endParaRPr/>
          </a:p>
          <a:p>
            <a:pPr marL="342900" lvl="0" indent="-342900" algn="l" rtl="0">
              <a:lnSpc>
                <a:spcPct val="90000"/>
              </a:lnSpc>
              <a:spcBef>
                <a:spcPts val="640"/>
              </a:spcBef>
              <a:spcAft>
                <a:spcPts val="0"/>
              </a:spcAft>
              <a:buClr>
                <a:schemeClr val="lt1"/>
              </a:buClr>
              <a:buSzPts val="3200"/>
              <a:buChar char="•"/>
            </a:pPr>
            <a:r>
              <a:rPr lang="en-US"/>
              <a:t>Collaborating with outside providers* </a:t>
            </a:r>
            <a:r>
              <a:rPr lang="en-US" sz="2400"/>
              <a:t>(after securing confidential release form), </a:t>
            </a:r>
            <a:r>
              <a:rPr lang="en-US"/>
              <a:t>and</a:t>
            </a:r>
            <a:endParaRPr/>
          </a:p>
          <a:p>
            <a:pPr marL="342900" lvl="0" indent="-342900" algn="l" rtl="0">
              <a:lnSpc>
                <a:spcPct val="90000"/>
              </a:lnSpc>
              <a:spcBef>
                <a:spcPts val="640"/>
              </a:spcBef>
              <a:spcAft>
                <a:spcPts val="0"/>
              </a:spcAft>
              <a:buClr>
                <a:schemeClr val="lt1"/>
              </a:buClr>
              <a:buSzPts val="3200"/>
              <a:buChar char="•"/>
            </a:pPr>
            <a:r>
              <a:rPr lang="en-US"/>
              <a:t>Planning for needs </a:t>
            </a:r>
            <a:endParaRPr/>
          </a:p>
          <a:p>
            <a:pPr marL="0" lvl="0" indent="0" algn="l" rtl="0">
              <a:lnSpc>
                <a:spcPct val="90000"/>
              </a:lnSpc>
              <a:spcBef>
                <a:spcPts val="640"/>
              </a:spcBef>
              <a:spcAft>
                <a:spcPts val="0"/>
              </a:spcAft>
              <a:buClr>
                <a:schemeClr val="lt1"/>
              </a:buClr>
              <a:buSzPts val="3200"/>
              <a:buNone/>
            </a:pPr>
            <a:r>
              <a:rPr lang="en-US"/>
              <a:t>*</a:t>
            </a:r>
            <a:r>
              <a:rPr lang="en-US" sz="2400"/>
              <a:t>HIPAA/FERPA Sharing Guide (add link)</a:t>
            </a:r>
            <a:endParaRPr sz="2400"/>
          </a:p>
          <a:p>
            <a:pPr marL="0" lvl="0" indent="0" algn="l" rtl="0">
              <a:lnSpc>
                <a:spcPct val="90000"/>
              </a:lnSpc>
              <a:spcBef>
                <a:spcPts val="480"/>
              </a:spcBef>
              <a:spcAft>
                <a:spcPts val="0"/>
              </a:spcAft>
              <a:buClr>
                <a:schemeClr val="lt1"/>
              </a:buClr>
              <a:buSzPts val="2400"/>
              <a:buNone/>
            </a:pP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9"/>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4400"/>
              <a:buFont typeface="Calibri"/>
              <a:buNone/>
            </a:pPr>
            <a:r>
              <a:rPr lang="en-US"/>
              <a:t>Connect with VDOE</a:t>
            </a:r>
            <a:endParaRPr/>
          </a:p>
        </p:txBody>
      </p:sp>
      <p:sp>
        <p:nvSpPr>
          <p:cNvPr id="450" name="Google Shape;450;p9"/>
          <p:cNvSpPr txBox="1">
            <a:spLocks noGrp="1"/>
          </p:cNvSpPr>
          <p:nvPr>
            <p:ph type="body" idx="1"/>
          </p:nvPr>
        </p:nvSpPr>
        <p:spPr>
          <a:xfrm>
            <a:off x="4114800" y="1200151"/>
            <a:ext cx="4953000" cy="3124199"/>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en-US"/>
              <a:t>Twitter: @VDOE_News</a:t>
            </a:r>
            <a:br>
              <a:rPr lang="en-US"/>
            </a:br>
            <a:r>
              <a:rPr lang="en-US"/>
              <a:t>Facebook: @VDOENews</a:t>
            </a:r>
            <a:endParaRPr/>
          </a:p>
          <a:p>
            <a:pPr marL="0" lvl="0" indent="0" algn="l" rtl="0">
              <a:spcBef>
                <a:spcPts val="600"/>
              </a:spcBef>
              <a:spcAft>
                <a:spcPts val="0"/>
              </a:spcAft>
              <a:buClr>
                <a:schemeClr val="dk1"/>
              </a:buClr>
              <a:buSzPts val="3000"/>
              <a:buNone/>
            </a:pPr>
            <a:r>
              <a:rPr lang="en-US" sz="3000" b="1"/>
              <a:t>#VAis4Learners #EdEquityVA</a:t>
            </a:r>
            <a:endParaRPr sz="3000"/>
          </a:p>
        </p:txBody>
      </p:sp>
      <p:grpSp>
        <p:nvGrpSpPr>
          <p:cNvPr id="451" name="Google Shape;451;p9" title="social media logos: Twitter, Facebook, and LinkedIn"/>
          <p:cNvGrpSpPr/>
          <p:nvPr/>
        </p:nvGrpSpPr>
        <p:grpSpPr>
          <a:xfrm>
            <a:off x="4190999" y="3105150"/>
            <a:ext cx="2995071" cy="875260"/>
            <a:chOff x="2235200" y="5089418"/>
            <a:chExt cx="5791200" cy="1692383"/>
          </a:xfrm>
        </p:grpSpPr>
        <p:pic>
          <p:nvPicPr>
            <p:cNvPr id="452" name="Google Shape;452;p9" title="twitter logo"/>
            <p:cNvPicPr preferRelativeResize="0"/>
            <p:nvPr/>
          </p:nvPicPr>
          <p:blipFill rotWithShape="1">
            <a:blip r:embed="rId3">
              <a:alphaModFix/>
            </a:blip>
            <a:srcRect/>
            <a:stretch/>
          </p:blipFill>
          <p:spPr>
            <a:xfrm>
              <a:off x="2235200" y="5089418"/>
              <a:ext cx="1645699" cy="1645699"/>
            </a:xfrm>
            <a:prstGeom prst="rect">
              <a:avLst/>
            </a:prstGeom>
            <a:noFill/>
            <a:ln>
              <a:noFill/>
            </a:ln>
          </p:spPr>
        </p:pic>
        <p:pic>
          <p:nvPicPr>
            <p:cNvPr id="453" name="Google Shape;453;p9" title="LinkedIn logo"/>
            <p:cNvPicPr preferRelativeResize="0"/>
            <p:nvPr/>
          </p:nvPicPr>
          <p:blipFill rotWithShape="1">
            <a:blip r:embed="rId4">
              <a:alphaModFix/>
            </a:blip>
            <a:srcRect/>
            <a:stretch/>
          </p:blipFill>
          <p:spPr>
            <a:xfrm>
              <a:off x="6370093" y="5125494"/>
              <a:ext cx="1656307" cy="1656307"/>
            </a:xfrm>
            <a:prstGeom prst="rect">
              <a:avLst/>
            </a:prstGeom>
            <a:noFill/>
            <a:ln>
              <a:noFill/>
            </a:ln>
          </p:spPr>
        </p:pic>
        <p:pic>
          <p:nvPicPr>
            <p:cNvPr id="454" name="Google Shape;454;p9" title="facebook logo"/>
            <p:cNvPicPr preferRelativeResize="0"/>
            <p:nvPr/>
          </p:nvPicPr>
          <p:blipFill rotWithShape="1">
            <a:blip r:embed="rId5">
              <a:alphaModFix/>
            </a:blip>
            <a:srcRect/>
            <a:stretch/>
          </p:blipFill>
          <p:spPr>
            <a:xfrm>
              <a:off x="4388045" y="5125494"/>
              <a:ext cx="1576507" cy="1576507"/>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10"/>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4400"/>
              <a:buFont typeface="Calibri"/>
              <a:buNone/>
            </a:pPr>
            <a:r>
              <a:rPr lang="en-US"/>
              <a:t>Contact Information</a:t>
            </a:r>
            <a:endParaRPr/>
          </a:p>
        </p:txBody>
      </p:sp>
      <p:sp>
        <p:nvSpPr>
          <p:cNvPr id="460" name="Google Shape;460;p10"/>
          <p:cNvSpPr txBox="1">
            <a:spLocks noGrp="1"/>
          </p:cNvSpPr>
          <p:nvPr>
            <p:ph type="body" idx="1"/>
          </p:nvPr>
        </p:nvSpPr>
        <p:spPr>
          <a:xfrm>
            <a:off x="4114800" y="971551"/>
            <a:ext cx="4661116" cy="27432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960"/>
              <a:buNone/>
            </a:pPr>
            <a:r>
              <a:rPr lang="en-US" sz="2960" u="sng">
                <a:solidFill>
                  <a:schemeClr val="hlink"/>
                </a:solidFill>
                <a:hlinkClick r:id="rId3"/>
              </a:rPr>
              <a:t>NAME@doe.virginia.gov</a:t>
            </a:r>
            <a:endParaRPr sz="2960"/>
          </a:p>
          <a:p>
            <a:pPr marL="0" lvl="0" indent="0" algn="l" rtl="0">
              <a:spcBef>
                <a:spcPts val="592"/>
              </a:spcBef>
              <a:spcAft>
                <a:spcPts val="0"/>
              </a:spcAft>
              <a:buClr>
                <a:schemeClr val="dk1"/>
              </a:buClr>
              <a:buSzPts val="2960"/>
              <a:buNone/>
            </a:pPr>
            <a:r>
              <a:rPr lang="en-US" sz="2960" u="sng">
                <a:solidFill>
                  <a:schemeClr val="hlink"/>
                </a:solidFill>
                <a:hlinkClick r:id="rId4"/>
              </a:rPr>
              <a:t>www.doe.virginia.gov</a:t>
            </a:r>
            <a:r>
              <a:rPr lang="en-US" sz="2960"/>
              <a:t> </a:t>
            </a:r>
            <a:endParaRPr sz="2960"/>
          </a:p>
          <a:p>
            <a:pPr marL="0" lvl="0" indent="0" algn="l" rtl="0">
              <a:spcBef>
                <a:spcPts val="592"/>
              </a:spcBef>
              <a:spcAft>
                <a:spcPts val="0"/>
              </a:spcAft>
              <a:buClr>
                <a:schemeClr val="dk1"/>
              </a:buClr>
              <a:buSzPts val="2960"/>
              <a:buNone/>
            </a:pPr>
            <a:r>
              <a:rPr lang="en-US" sz="2960"/>
              <a:t>Twitter: @VDOE_News</a:t>
            </a:r>
            <a:br>
              <a:rPr lang="en-US" sz="2960"/>
            </a:br>
            <a:r>
              <a:rPr lang="en-US" sz="2960"/>
              <a:t>Facebook: @VDOENews</a:t>
            </a:r>
            <a:endParaRPr/>
          </a:p>
          <a:p>
            <a:pPr marL="0" lvl="0" indent="0" algn="l" rtl="0">
              <a:spcBef>
                <a:spcPts val="555"/>
              </a:spcBef>
              <a:spcAft>
                <a:spcPts val="0"/>
              </a:spcAft>
              <a:buClr>
                <a:schemeClr val="dk1"/>
              </a:buClr>
              <a:buSzPts val="2775"/>
              <a:buNone/>
            </a:pPr>
            <a:r>
              <a:rPr lang="en-US" sz="2775" b="1"/>
              <a:t>#VAis4Learners #EdEquityVA</a:t>
            </a:r>
            <a:endParaRPr sz="2775"/>
          </a:p>
        </p:txBody>
      </p:sp>
      <p:grpSp>
        <p:nvGrpSpPr>
          <p:cNvPr id="461" name="Google Shape;461;p10" title="social media logos: Twitter, Facebook, and LinkedIn"/>
          <p:cNvGrpSpPr/>
          <p:nvPr/>
        </p:nvGrpSpPr>
        <p:grpSpPr>
          <a:xfrm>
            <a:off x="4211952" y="3679657"/>
            <a:ext cx="2236892" cy="653695"/>
            <a:chOff x="2235200" y="5089418"/>
            <a:chExt cx="5791200" cy="1692383"/>
          </a:xfrm>
        </p:grpSpPr>
        <p:pic>
          <p:nvPicPr>
            <p:cNvPr id="462" name="Google Shape;462;p10" title="twitter logo"/>
            <p:cNvPicPr preferRelativeResize="0"/>
            <p:nvPr/>
          </p:nvPicPr>
          <p:blipFill rotWithShape="1">
            <a:blip r:embed="rId5">
              <a:alphaModFix/>
            </a:blip>
            <a:srcRect/>
            <a:stretch/>
          </p:blipFill>
          <p:spPr>
            <a:xfrm>
              <a:off x="2235200" y="5089418"/>
              <a:ext cx="1645699" cy="1645699"/>
            </a:xfrm>
            <a:prstGeom prst="rect">
              <a:avLst/>
            </a:prstGeom>
            <a:noFill/>
            <a:ln>
              <a:noFill/>
            </a:ln>
          </p:spPr>
        </p:pic>
        <p:pic>
          <p:nvPicPr>
            <p:cNvPr id="463" name="Google Shape;463;p10" title="LinkedIn logo"/>
            <p:cNvPicPr preferRelativeResize="0"/>
            <p:nvPr/>
          </p:nvPicPr>
          <p:blipFill rotWithShape="1">
            <a:blip r:embed="rId6">
              <a:alphaModFix/>
            </a:blip>
            <a:srcRect/>
            <a:stretch/>
          </p:blipFill>
          <p:spPr>
            <a:xfrm>
              <a:off x="6370093" y="5125494"/>
              <a:ext cx="1656307" cy="1656307"/>
            </a:xfrm>
            <a:prstGeom prst="rect">
              <a:avLst/>
            </a:prstGeom>
            <a:noFill/>
            <a:ln>
              <a:noFill/>
            </a:ln>
          </p:spPr>
        </p:pic>
        <p:pic>
          <p:nvPicPr>
            <p:cNvPr id="464" name="Google Shape;464;p10" title="facebook logo"/>
            <p:cNvPicPr preferRelativeResize="0"/>
            <p:nvPr/>
          </p:nvPicPr>
          <p:blipFill rotWithShape="1">
            <a:blip r:embed="rId7">
              <a:alphaModFix/>
            </a:blip>
            <a:srcRect/>
            <a:stretch/>
          </p:blipFill>
          <p:spPr>
            <a:xfrm>
              <a:off x="4388045" y="5125494"/>
              <a:ext cx="1576507" cy="1576507"/>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g8a5da35ab6_0_645"/>
          <p:cNvSpPr txBox="1">
            <a:spLocks noGrp="1"/>
          </p:cNvSpPr>
          <p:nvPr>
            <p:ph type="title"/>
          </p:nvPr>
        </p:nvSpPr>
        <p:spPr>
          <a:xfrm>
            <a:off x="2743200" y="192610"/>
            <a:ext cx="5943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400"/>
              <a:t>Who is Involved in the Return?</a:t>
            </a:r>
            <a:endParaRPr sz="3400"/>
          </a:p>
        </p:txBody>
      </p:sp>
      <p:sp>
        <p:nvSpPr>
          <p:cNvPr id="471" name="Google Shape;471;g8a5da35ab6_0_645"/>
          <p:cNvSpPr txBox="1">
            <a:spLocks noGrp="1"/>
          </p:cNvSpPr>
          <p:nvPr>
            <p:ph type="body" idx="1"/>
          </p:nvPr>
        </p:nvSpPr>
        <p:spPr>
          <a:xfrm>
            <a:off x="305825" y="1247100"/>
            <a:ext cx="8153400" cy="2514600"/>
          </a:xfrm>
          <a:prstGeom prst="rect">
            <a:avLst/>
          </a:prstGeom>
        </p:spPr>
        <p:txBody>
          <a:bodyPr spcFirstLastPara="1" wrap="square" lIns="91425" tIns="45700" rIns="91425" bIns="45700" anchor="t" anchorCtr="0">
            <a:noAutofit/>
          </a:bodyPr>
          <a:lstStyle/>
          <a:p>
            <a:pPr marL="457200" lvl="0" indent="-406400" algn="l" rtl="0">
              <a:spcBef>
                <a:spcPts val="0"/>
              </a:spcBef>
              <a:spcAft>
                <a:spcPts val="0"/>
              </a:spcAft>
              <a:buClr>
                <a:srgbClr val="222222"/>
              </a:buClr>
              <a:buSzPts val="2800"/>
              <a:buChar char="•"/>
            </a:pPr>
            <a:r>
              <a:rPr lang="en-US">
                <a:solidFill>
                  <a:srgbClr val="222222"/>
                </a:solidFill>
                <a:highlight>
                  <a:srgbClr val="FFFFFF"/>
                </a:highlight>
              </a:rPr>
              <a:t>school </a:t>
            </a:r>
            <a:endParaRPr>
              <a:solidFill>
                <a:srgbClr val="222222"/>
              </a:solidFill>
              <a:highlight>
                <a:srgbClr val="FFFFFF"/>
              </a:highlight>
            </a:endParaRPr>
          </a:p>
          <a:p>
            <a:pPr marL="457200" lvl="0" indent="-406400" algn="l" rtl="0">
              <a:spcBef>
                <a:spcPts val="0"/>
              </a:spcBef>
              <a:spcAft>
                <a:spcPts val="0"/>
              </a:spcAft>
              <a:buClr>
                <a:srgbClr val="222222"/>
              </a:buClr>
              <a:buSzPts val="2800"/>
              <a:buChar char="•"/>
            </a:pPr>
            <a:r>
              <a:rPr lang="en-US">
                <a:solidFill>
                  <a:srgbClr val="222222"/>
                </a:solidFill>
                <a:highlight>
                  <a:srgbClr val="FFFFFF"/>
                </a:highlight>
              </a:rPr>
              <a:t>student </a:t>
            </a:r>
            <a:endParaRPr>
              <a:solidFill>
                <a:srgbClr val="222222"/>
              </a:solidFill>
              <a:highlight>
                <a:srgbClr val="FFFFFF"/>
              </a:highlight>
            </a:endParaRPr>
          </a:p>
          <a:p>
            <a:pPr marL="457200" lvl="0" indent="-406400" algn="l" rtl="0">
              <a:spcBef>
                <a:spcPts val="0"/>
              </a:spcBef>
              <a:spcAft>
                <a:spcPts val="0"/>
              </a:spcAft>
              <a:buClr>
                <a:srgbClr val="222222"/>
              </a:buClr>
              <a:buSzPts val="2800"/>
              <a:buChar char="•"/>
            </a:pPr>
            <a:r>
              <a:rPr lang="en-US">
                <a:solidFill>
                  <a:srgbClr val="222222"/>
                </a:solidFill>
                <a:highlight>
                  <a:srgbClr val="FFFFFF"/>
                </a:highlight>
              </a:rPr>
              <a:t>private providers</a:t>
            </a:r>
            <a:endParaRPr>
              <a:solidFill>
                <a:srgbClr val="222222"/>
              </a:solidFill>
              <a:highlight>
                <a:srgbClr val="FFFFFF"/>
              </a:highlight>
            </a:endParaRPr>
          </a:p>
          <a:p>
            <a:pPr marL="457200" lvl="0" indent="-406400" algn="l" rtl="0">
              <a:spcBef>
                <a:spcPts val="0"/>
              </a:spcBef>
              <a:spcAft>
                <a:spcPts val="0"/>
              </a:spcAft>
              <a:buClr>
                <a:srgbClr val="222222"/>
              </a:buClr>
              <a:buSzPts val="2800"/>
              <a:buChar char="•"/>
            </a:pPr>
            <a:r>
              <a:rPr lang="en-US">
                <a:solidFill>
                  <a:srgbClr val="222222"/>
                </a:solidFill>
                <a:highlight>
                  <a:srgbClr val="FFFFFF"/>
                </a:highlight>
              </a:rPr>
              <a:t>community agencies</a:t>
            </a:r>
            <a:endParaRPr>
              <a:solidFill>
                <a:srgbClr val="222222"/>
              </a:solidFill>
              <a:highlight>
                <a:srgbClr val="FFFFFF"/>
              </a:highlight>
            </a:endParaRPr>
          </a:p>
          <a:p>
            <a:pPr marL="457200" lvl="0" indent="-406400" algn="l" rtl="0">
              <a:spcBef>
                <a:spcPts val="0"/>
              </a:spcBef>
              <a:spcAft>
                <a:spcPts val="0"/>
              </a:spcAft>
              <a:buClr>
                <a:srgbClr val="222222"/>
              </a:buClr>
              <a:buSzPts val="2800"/>
              <a:buChar char="•"/>
            </a:pPr>
            <a:r>
              <a:rPr lang="en-US">
                <a:solidFill>
                  <a:srgbClr val="222222"/>
                </a:solidFill>
                <a:highlight>
                  <a:srgbClr val="FFFFFF"/>
                </a:highlight>
              </a:rPr>
              <a:t>families</a:t>
            </a:r>
            <a:endParaRPr>
              <a:solidFill>
                <a:srgbClr val="222222"/>
              </a:solidFill>
              <a:highlight>
                <a:srgbClr val="FFFFFF"/>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g8a5da35ab6_0_864"/>
          <p:cNvSpPr txBox="1">
            <a:spLocks noGrp="1"/>
          </p:cNvSpPr>
          <p:nvPr>
            <p:ph type="title"/>
          </p:nvPr>
        </p:nvSpPr>
        <p:spPr>
          <a:xfrm>
            <a:off x="228600" y="128588"/>
            <a:ext cx="8686800" cy="642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400">
                <a:solidFill>
                  <a:srgbClr val="000000"/>
                </a:solidFill>
              </a:rPr>
              <a:t>6 Components of Family Engagement</a:t>
            </a:r>
            <a:endParaRPr sz="3400">
              <a:solidFill>
                <a:srgbClr val="000000"/>
              </a:solidFill>
            </a:endParaRPr>
          </a:p>
        </p:txBody>
      </p:sp>
      <p:sp>
        <p:nvSpPr>
          <p:cNvPr id="478" name="Google Shape;478;g8a5da35ab6_0_864"/>
          <p:cNvSpPr txBox="1">
            <a:spLocks noGrp="1"/>
          </p:cNvSpPr>
          <p:nvPr>
            <p:ph type="body" idx="1"/>
          </p:nvPr>
        </p:nvSpPr>
        <p:spPr>
          <a:xfrm>
            <a:off x="287275" y="848225"/>
            <a:ext cx="8399400" cy="26238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2100" b="1" i="1">
                <a:solidFill>
                  <a:srgbClr val="1F3864"/>
                </a:solidFill>
              </a:rPr>
              <a:t>Positive Relationships- </a:t>
            </a:r>
            <a:r>
              <a:rPr lang="en-US" sz="2100">
                <a:solidFill>
                  <a:srgbClr val="000000"/>
                </a:solidFill>
              </a:rPr>
              <a:t>Relationships between educators and families are positive, educators recognize families’ needs and cultural characteristics, leading to greater understanding and respect among all.</a:t>
            </a:r>
            <a:endParaRPr sz="2100">
              <a:solidFill>
                <a:srgbClr val="000000"/>
              </a:solidFill>
            </a:endParaRPr>
          </a:p>
          <a:p>
            <a:pPr marL="0" lvl="0" indent="0" algn="l" rtl="0">
              <a:lnSpc>
                <a:spcPct val="115000"/>
              </a:lnSpc>
              <a:spcBef>
                <a:spcPts val="1200"/>
              </a:spcBef>
              <a:spcAft>
                <a:spcPts val="0"/>
              </a:spcAft>
              <a:buNone/>
            </a:pPr>
            <a:r>
              <a:rPr lang="en-US" sz="2100" b="1" i="1">
                <a:solidFill>
                  <a:srgbClr val="1F3864"/>
                </a:solidFill>
              </a:rPr>
              <a:t>Family Empowerment-</a:t>
            </a:r>
            <a:r>
              <a:rPr lang="en-US" sz="2100" b="1" i="1">
                <a:solidFill>
                  <a:srgbClr val="2F5496"/>
                </a:solidFill>
              </a:rPr>
              <a:t> </a:t>
            </a:r>
            <a:r>
              <a:rPr lang="en-US" sz="2100">
                <a:solidFill>
                  <a:srgbClr val="000000"/>
                </a:solidFill>
              </a:rPr>
              <a:t>Educators use effective strategies to identify and encourage families’ knowledge, skills and efficacy for supporting students learning. Results in empowered families who serve as leaders, advocates, supports and partners in student learning.</a:t>
            </a:r>
            <a:endParaRPr sz="2100">
              <a:solidFill>
                <a:srgbClr val="000000"/>
              </a:solidFill>
            </a:endParaRPr>
          </a:p>
          <a:p>
            <a:pPr marL="0" lvl="0" indent="0" algn="l" rtl="0">
              <a:lnSpc>
                <a:spcPct val="115000"/>
              </a:lnSpc>
              <a:spcBef>
                <a:spcPts val="1200"/>
              </a:spcBef>
              <a:spcAft>
                <a:spcPts val="0"/>
              </a:spcAft>
              <a:buNone/>
            </a:pPr>
            <a:endParaRPr sz="2100">
              <a:solidFill>
                <a:srgbClr val="000000"/>
              </a:solidFill>
            </a:endParaRPr>
          </a:p>
          <a:p>
            <a:pPr marL="0" lvl="0" indent="0" algn="l" rtl="0">
              <a:lnSpc>
                <a:spcPct val="115000"/>
              </a:lnSpc>
              <a:spcBef>
                <a:spcPts val="1200"/>
              </a:spcBef>
              <a:spcAft>
                <a:spcPts val="0"/>
              </a:spcAft>
              <a:buNone/>
            </a:pPr>
            <a:endParaRPr sz="2100">
              <a:solidFill>
                <a:srgbClr val="000000"/>
              </a:solidFill>
              <a:latin typeface="Arial"/>
              <a:ea typeface="Arial"/>
              <a:cs typeface="Arial"/>
              <a:sym typeface="Arial"/>
            </a:endParaRPr>
          </a:p>
          <a:p>
            <a:pPr marL="0" lvl="0" indent="0" algn="l" rtl="0">
              <a:spcBef>
                <a:spcPts val="120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g8a5da35ab6_0_1256"/>
          <p:cNvSpPr txBox="1">
            <a:spLocks noGrp="1"/>
          </p:cNvSpPr>
          <p:nvPr>
            <p:ph type="body" idx="1"/>
          </p:nvPr>
        </p:nvSpPr>
        <p:spPr>
          <a:xfrm>
            <a:off x="457200" y="1138675"/>
            <a:ext cx="8229600" cy="34905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2100" b="1" i="1">
                <a:solidFill>
                  <a:srgbClr val="1F3864"/>
                </a:solidFill>
              </a:rPr>
              <a:t>Leadership- </a:t>
            </a:r>
            <a:r>
              <a:rPr lang="en-US" sz="2100"/>
              <a:t>Leadership establishes family engagement as a priority; FE is included in school vision, mission, goals and these are aligned with division vision &amp; goals for FE. Professional development and ongoing coaching to build capacity for staff and families to work together to support student outcomes.</a:t>
            </a:r>
            <a:endParaRPr sz="2100"/>
          </a:p>
          <a:p>
            <a:pPr marL="0" lvl="0" indent="0" algn="l" rtl="0">
              <a:lnSpc>
                <a:spcPct val="115000"/>
              </a:lnSpc>
              <a:spcBef>
                <a:spcPts val="1200"/>
              </a:spcBef>
              <a:spcAft>
                <a:spcPts val="1200"/>
              </a:spcAft>
              <a:buClr>
                <a:schemeClr val="dk1"/>
              </a:buClr>
              <a:buSzPts val="1100"/>
              <a:buFont typeface="Arial"/>
              <a:buNone/>
            </a:pPr>
            <a:r>
              <a:rPr lang="en-US" sz="2100" b="1" i="1">
                <a:solidFill>
                  <a:srgbClr val="1F3864"/>
                </a:solidFill>
              </a:rPr>
              <a:t>Data-based Goals &amp; Outcomes-</a:t>
            </a:r>
            <a:r>
              <a:rPr lang="en-US" sz="2100" b="1" i="1">
                <a:solidFill>
                  <a:srgbClr val="00B050"/>
                </a:solidFill>
              </a:rPr>
              <a:t> </a:t>
            </a:r>
            <a:r>
              <a:rPr lang="en-US" sz="2100"/>
              <a:t>Family engagement goals and outcomes are identified and monitored with data. Based on student outcome data and input from families</a:t>
            </a:r>
            <a:endParaRPr sz="2100"/>
          </a:p>
        </p:txBody>
      </p:sp>
      <p:sp>
        <p:nvSpPr>
          <p:cNvPr id="485" name="Google Shape;485;g8a5da35ab6_0_1256"/>
          <p:cNvSpPr txBox="1">
            <a:spLocks noGrp="1"/>
          </p:cNvSpPr>
          <p:nvPr>
            <p:ph type="title"/>
          </p:nvPr>
        </p:nvSpPr>
        <p:spPr>
          <a:xfrm>
            <a:off x="228600" y="171450"/>
            <a:ext cx="86868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endParaRPr sz="3400">
              <a:solidFill>
                <a:schemeClr val="dk1"/>
              </a:solidFill>
            </a:endParaRPr>
          </a:p>
          <a:p>
            <a:pPr marL="0" lvl="0" indent="0" algn="ctr" rtl="0">
              <a:spcBef>
                <a:spcPts val="0"/>
              </a:spcBef>
              <a:spcAft>
                <a:spcPts val="0"/>
              </a:spcAft>
              <a:buClr>
                <a:schemeClr val="dk1"/>
              </a:buClr>
              <a:buSzPts val="1100"/>
              <a:buFont typeface="Arial"/>
              <a:buNone/>
            </a:pPr>
            <a:r>
              <a:rPr lang="en-US" sz="3400">
                <a:solidFill>
                  <a:schemeClr val="dk1"/>
                </a:solidFill>
              </a:rPr>
              <a:t>6 Components of Family Engagement</a:t>
            </a:r>
            <a:endParaRPr sz="3400">
              <a:solidFill>
                <a:schemeClr val="dk1"/>
              </a:solidFill>
            </a:endParaRPr>
          </a:p>
          <a:p>
            <a:pPr marL="0" lvl="0" indent="0" algn="ctr"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g8a5da35ab6_0_870"/>
          <p:cNvSpPr txBox="1">
            <a:spLocks noGrp="1"/>
          </p:cNvSpPr>
          <p:nvPr>
            <p:ph type="body" idx="1"/>
          </p:nvPr>
        </p:nvSpPr>
        <p:spPr>
          <a:xfrm>
            <a:off x="368100" y="1114781"/>
            <a:ext cx="5850600" cy="3429000"/>
          </a:xfrm>
          <a:prstGeom prst="rect">
            <a:avLst/>
          </a:prstGeom>
        </p:spPr>
        <p:txBody>
          <a:bodyPr spcFirstLastPara="1" wrap="square" lIns="91425" tIns="45700" rIns="91425" bIns="45700" anchor="t" anchorCtr="0">
            <a:noAutofit/>
          </a:bodyPr>
          <a:lstStyle/>
          <a:p>
            <a:pPr marL="457200" lvl="0" indent="-482600" algn="l" rtl="0">
              <a:spcBef>
                <a:spcPts val="0"/>
              </a:spcBef>
              <a:spcAft>
                <a:spcPts val="0"/>
              </a:spcAft>
              <a:buSzPts val="4000"/>
              <a:buChar char="•"/>
            </a:pPr>
            <a:r>
              <a:rPr lang="en-US" sz="4000"/>
              <a:t>Multi-Dimensional, Multi-Tiered Approach</a:t>
            </a:r>
            <a:endParaRPr sz="4000"/>
          </a:p>
          <a:p>
            <a:pPr marL="457200" lvl="0" indent="-482600" algn="l" rtl="0">
              <a:spcBef>
                <a:spcPts val="0"/>
              </a:spcBef>
              <a:spcAft>
                <a:spcPts val="0"/>
              </a:spcAft>
              <a:buSzPts val="4000"/>
              <a:buChar char="•"/>
            </a:pPr>
            <a:r>
              <a:rPr lang="en-US" sz="4000"/>
              <a:t>Collaborative Problem Solving</a:t>
            </a:r>
            <a:endParaRPr sz="4000"/>
          </a:p>
        </p:txBody>
      </p:sp>
      <p:sp>
        <p:nvSpPr>
          <p:cNvPr id="492" name="Google Shape;492;g8a5da35ab6_0_870"/>
          <p:cNvSpPr txBox="1">
            <a:spLocks noGrp="1"/>
          </p:cNvSpPr>
          <p:nvPr>
            <p:ph type="title"/>
          </p:nvPr>
        </p:nvSpPr>
        <p:spPr>
          <a:xfrm>
            <a:off x="228600" y="128588"/>
            <a:ext cx="8686800" cy="642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rPr>
              <a:t>2 Components for Today</a:t>
            </a:r>
            <a:endParaRPr>
              <a:solidFill>
                <a:srgbClr val="000000"/>
              </a:solidFill>
            </a:endParaRPr>
          </a:p>
        </p:txBody>
      </p:sp>
      <p:grpSp>
        <p:nvGrpSpPr>
          <p:cNvPr id="493" name="Google Shape;493;g8a5da35ab6_0_870"/>
          <p:cNvGrpSpPr/>
          <p:nvPr/>
        </p:nvGrpSpPr>
        <p:grpSpPr>
          <a:xfrm>
            <a:off x="6441275" y="1114822"/>
            <a:ext cx="2474131" cy="2727554"/>
            <a:chOff x="2520950" y="1358900"/>
            <a:chExt cx="3929064" cy="5499100"/>
          </a:xfrm>
        </p:grpSpPr>
        <p:pic>
          <p:nvPicPr>
            <p:cNvPr id="494" name="Google Shape;494;g8a5da35ab6_0_870"/>
            <p:cNvPicPr preferRelativeResize="0"/>
            <p:nvPr/>
          </p:nvPicPr>
          <p:blipFill rotWithShape="1">
            <a:blip r:embed="rId3">
              <a:alphaModFix/>
            </a:blip>
            <a:srcRect/>
            <a:stretch/>
          </p:blipFill>
          <p:spPr>
            <a:xfrm>
              <a:off x="2520950" y="1358900"/>
              <a:ext cx="3929064" cy="5499100"/>
            </a:xfrm>
            <a:prstGeom prst="rect">
              <a:avLst/>
            </a:prstGeom>
            <a:noFill/>
            <a:ln>
              <a:noFill/>
            </a:ln>
          </p:spPr>
        </p:pic>
        <p:pic>
          <p:nvPicPr>
            <p:cNvPr id="495" name="Google Shape;495;g8a5da35ab6_0_870"/>
            <p:cNvPicPr preferRelativeResize="0"/>
            <p:nvPr/>
          </p:nvPicPr>
          <p:blipFill rotWithShape="1">
            <a:blip r:embed="rId4">
              <a:alphaModFix/>
            </a:blip>
            <a:srcRect/>
            <a:stretch/>
          </p:blipFill>
          <p:spPr>
            <a:xfrm>
              <a:off x="5005522" y="1510910"/>
              <a:ext cx="749313" cy="376978"/>
            </a:xfrm>
            <a:prstGeom prst="rect">
              <a:avLst/>
            </a:prstGeom>
            <a:noFill/>
            <a:ln>
              <a:noFill/>
            </a:ln>
          </p:spPr>
        </p:pic>
        <p:pic>
          <p:nvPicPr>
            <p:cNvPr id="496" name="Google Shape;496;g8a5da35ab6_0_870"/>
            <p:cNvPicPr preferRelativeResize="0"/>
            <p:nvPr/>
          </p:nvPicPr>
          <p:blipFill rotWithShape="1">
            <a:blip r:embed="rId5">
              <a:alphaModFix/>
            </a:blip>
            <a:srcRect/>
            <a:stretch/>
          </p:blipFill>
          <p:spPr>
            <a:xfrm>
              <a:off x="5286013" y="2637095"/>
              <a:ext cx="937644" cy="404120"/>
            </a:xfrm>
            <a:prstGeom prst="rect">
              <a:avLst/>
            </a:prstGeom>
            <a:noFill/>
            <a:ln>
              <a:noFill/>
            </a:ln>
          </p:spPr>
        </p:pic>
        <p:pic>
          <p:nvPicPr>
            <p:cNvPr id="497" name="Google Shape;497;g8a5da35ab6_0_870"/>
            <p:cNvPicPr preferRelativeResize="0"/>
            <p:nvPr/>
          </p:nvPicPr>
          <p:blipFill rotWithShape="1">
            <a:blip r:embed="rId6">
              <a:alphaModFix/>
            </a:blip>
            <a:srcRect/>
            <a:stretch/>
          </p:blipFill>
          <p:spPr>
            <a:xfrm>
              <a:off x="5836473" y="5349769"/>
              <a:ext cx="589821" cy="442608"/>
            </a:xfrm>
            <a:prstGeom prst="rect">
              <a:avLst/>
            </a:prstGeom>
            <a:noFill/>
            <a:ln>
              <a:noFill/>
            </a:ln>
          </p:spPr>
        </p:pic>
      </p:grpSp>
      <p:pic>
        <p:nvPicPr>
          <p:cNvPr id="498" name="Google Shape;498;g8a5da35ab6_0_870"/>
          <p:cNvPicPr preferRelativeResize="0"/>
          <p:nvPr/>
        </p:nvPicPr>
        <p:blipFill>
          <a:blip r:embed="rId7">
            <a:alphaModFix/>
          </a:blip>
          <a:stretch>
            <a:fillRect/>
          </a:stretch>
        </p:blipFill>
        <p:spPr>
          <a:xfrm>
            <a:off x="3766675" y="3413569"/>
            <a:ext cx="1773432" cy="172993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g8a5da35ab6_0_882"/>
          <p:cNvSpPr txBox="1">
            <a:spLocks noGrp="1"/>
          </p:cNvSpPr>
          <p:nvPr>
            <p:ph type="body" idx="1"/>
          </p:nvPr>
        </p:nvSpPr>
        <p:spPr>
          <a:xfrm>
            <a:off x="457201" y="900113"/>
            <a:ext cx="8229600" cy="25719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100"/>
              <a:buFont typeface="Arial"/>
              <a:buNone/>
            </a:pPr>
            <a:r>
              <a:rPr lang="en-US" sz="2600"/>
              <a:t>Educators use multidimensional approaches to engage families in dialogue (multiple communication modes). </a:t>
            </a:r>
            <a:endParaRPr sz="2600"/>
          </a:p>
          <a:p>
            <a:pPr marL="0" lvl="0" indent="0" algn="l" rtl="0">
              <a:spcBef>
                <a:spcPts val="360"/>
              </a:spcBef>
              <a:spcAft>
                <a:spcPts val="0"/>
              </a:spcAft>
              <a:buClr>
                <a:schemeClr val="dk1"/>
              </a:buClr>
              <a:buSzPts val="1100"/>
              <a:buFont typeface="Arial"/>
              <a:buNone/>
            </a:pPr>
            <a:endParaRPr sz="2600"/>
          </a:p>
          <a:p>
            <a:pPr marL="0" lvl="0" indent="0" algn="l" rtl="0">
              <a:spcBef>
                <a:spcPts val="360"/>
              </a:spcBef>
              <a:spcAft>
                <a:spcPts val="0"/>
              </a:spcAft>
              <a:buClr>
                <a:schemeClr val="dk1"/>
              </a:buClr>
              <a:buSzPts val="1100"/>
              <a:buFont typeface="Arial"/>
              <a:buNone/>
            </a:pPr>
            <a:endParaRPr sz="2600"/>
          </a:p>
          <a:p>
            <a:pPr marL="0" lvl="0" indent="0" algn="l" rtl="0">
              <a:spcBef>
                <a:spcPts val="360"/>
              </a:spcBef>
              <a:spcAft>
                <a:spcPts val="0"/>
              </a:spcAft>
              <a:buClr>
                <a:schemeClr val="dk1"/>
              </a:buClr>
              <a:buSzPts val="1100"/>
              <a:buFont typeface="Arial"/>
              <a:buNone/>
            </a:pPr>
            <a:r>
              <a:rPr lang="en-US" sz="2600"/>
              <a:t>Educators use multi-tiered approaches including tier 1 strategies for all families, more intensive tier 2 and tier 3 approaches for fewer families.</a:t>
            </a:r>
            <a:endParaRPr sz="2600"/>
          </a:p>
          <a:p>
            <a:pPr marL="0" lvl="0" indent="0" algn="l" rtl="0">
              <a:spcBef>
                <a:spcPts val="360"/>
              </a:spcBef>
              <a:spcAft>
                <a:spcPts val="0"/>
              </a:spcAft>
              <a:buClr>
                <a:schemeClr val="dk1"/>
              </a:buClr>
              <a:buSzPts val="1100"/>
              <a:buFont typeface="Arial"/>
              <a:buNone/>
            </a:pPr>
            <a:endParaRPr/>
          </a:p>
          <a:p>
            <a:pPr marL="0" lvl="0" indent="0" algn="l" rtl="0">
              <a:spcBef>
                <a:spcPts val="360"/>
              </a:spcBef>
              <a:spcAft>
                <a:spcPts val="0"/>
              </a:spcAft>
              <a:buNone/>
            </a:pPr>
            <a:endParaRPr/>
          </a:p>
        </p:txBody>
      </p:sp>
      <p:sp>
        <p:nvSpPr>
          <p:cNvPr id="505" name="Google Shape;505;g8a5da35ab6_0_882"/>
          <p:cNvSpPr txBox="1">
            <a:spLocks noGrp="1"/>
          </p:cNvSpPr>
          <p:nvPr>
            <p:ph type="title"/>
          </p:nvPr>
        </p:nvSpPr>
        <p:spPr>
          <a:xfrm>
            <a:off x="228600" y="76700"/>
            <a:ext cx="8686800" cy="851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400">
                <a:solidFill>
                  <a:srgbClr val="000000"/>
                </a:solidFill>
              </a:rPr>
              <a:t>Multi-Dimensional, Multi-Tiered Approach</a:t>
            </a:r>
            <a:endParaRPr sz="340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grpSp>
        <p:nvGrpSpPr>
          <p:cNvPr id="511" name="Google Shape;511;g8a5da35ab6_0_888"/>
          <p:cNvGrpSpPr/>
          <p:nvPr/>
        </p:nvGrpSpPr>
        <p:grpSpPr>
          <a:xfrm>
            <a:off x="4800738" y="1143230"/>
            <a:ext cx="3200615" cy="3357750"/>
            <a:chOff x="2520950" y="1358900"/>
            <a:chExt cx="3929064" cy="5499100"/>
          </a:xfrm>
        </p:grpSpPr>
        <p:pic>
          <p:nvPicPr>
            <p:cNvPr id="512" name="Google Shape;512;g8a5da35ab6_0_888"/>
            <p:cNvPicPr preferRelativeResize="0"/>
            <p:nvPr/>
          </p:nvPicPr>
          <p:blipFill rotWithShape="1">
            <a:blip r:embed="rId3">
              <a:alphaModFix/>
            </a:blip>
            <a:srcRect/>
            <a:stretch/>
          </p:blipFill>
          <p:spPr>
            <a:xfrm>
              <a:off x="2520950" y="1358900"/>
              <a:ext cx="3929064" cy="5499100"/>
            </a:xfrm>
            <a:prstGeom prst="rect">
              <a:avLst/>
            </a:prstGeom>
            <a:noFill/>
            <a:ln>
              <a:noFill/>
            </a:ln>
          </p:spPr>
        </p:pic>
        <p:pic>
          <p:nvPicPr>
            <p:cNvPr id="513" name="Google Shape;513;g8a5da35ab6_0_888"/>
            <p:cNvPicPr preferRelativeResize="0"/>
            <p:nvPr/>
          </p:nvPicPr>
          <p:blipFill rotWithShape="1">
            <a:blip r:embed="rId4">
              <a:alphaModFix/>
            </a:blip>
            <a:srcRect/>
            <a:stretch/>
          </p:blipFill>
          <p:spPr>
            <a:xfrm>
              <a:off x="5005522" y="1510910"/>
              <a:ext cx="749313" cy="376978"/>
            </a:xfrm>
            <a:prstGeom prst="rect">
              <a:avLst/>
            </a:prstGeom>
            <a:noFill/>
            <a:ln>
              <a:noFill/>
            </a:ln>
          </p:spPr>
        </p:pic>
        <p:pic>
          <p:nvPicPr>
            <p:cNvPr id="514" name="Google Shape;514;g8a5da35ab6_0_888"/>
            <p:cNvPicPr preferRelativeResize="0"/>
            <p:nvPr/>
          </p:nvPicPr>
          <p:blipFill rotWithShape="1">
            <a:blip r:embed="rId5">
              <a:alphaModFix/>
            </a:blip>
            <a:srcRect/>
            <a:stretch/>
          </p:blipFill>
          <p:spPr>
            <a:xfrm>
              <a:off x="5286013" y="2637095"/>
              <a:ext cx="937644" cy="404120"/>
            </a:xfrm>
            <a:prstGeom prst="rect">
              <a:avLst/>
            </a:prstGeom>
            <a:noFill/>
            <a:ln>
              <a:noFill/>
            </a:ln>
          </p:spPr>
        </p:pic>
        <p:pic>
          <p:nvPicPr>
            <p:cNvPr id="515" name="Google Shape;515;g8a5da35ab6_0_888"/>
            <p:cNvPicPr preferRelativeResize="0"/>
            <p:nvPr/>
          </p:nvPicPr>
          <p:blipFill rotWithShape="1">
            <a:blip r:embed="rId6">
              <a:alphaModFix/>
            </a:blip>
            <a:srcRect/>
            <a:stretch/>
          </p:blipFill>
          <p:spPr>
            <a:xfrm>
              <a:off x="5836473" y="5349769"/>
              <a:ext cx="589821" cy="442608"/>
            </a:xfrm>
            <a:prstGeom prst="rect">
              <a:avLst/>
            </a:prstGeom>
            <a:noFill/>
            <a:ln>
              <a:noFill/>
            </a:ln>
          </p:spPr>
        </p:pic>
      </p:grpSp>
      <p:sp>
        <p:nvSpPr>
          <p:cNvPr id="516" name="Google Shape;516;g8a5da35ab6_0_888"/>
          <p:cNvSpPr txBox="1"/>
          <p:nvPr/>
        </p:nvSpPr>
        <p:spPr>
          <a:xfrm>
            <a:off x="644675" y="3859400"/>
            <a:ext cx="4473300" cy="1005000"/>
          </a:xfrm>
          <a:prstGeom prst="rect">
            <a:avLst/>
          </a:prstGeom>
          <a:noFill/>
          <a:ln>
            <a:noFill/>
          </a:ln>
        </p:spPr>
        <p:txBody>
          <a:bodyPr spcFirstLastPara="1" wrap="square" lIns="91425" tIns="45700" rIns="91425" bIns="45700" anchor="t" anchorCtr="0">
            <a:noAutofit/>
          </a:bodyPr>
          <a:lstStyle/>
          <a:p>
            <a:pPr marL="257175" marR="0" lvl="0" indent="-269875" algn="l" rtl="0">
              <a:spcBef>
                <a:spcPts val="0"/>
              </a:spcBef>
              <a:spcAft>
                <a:spcPts val="0"/>
              </a:spcAft>
              <a:buClr>
                <a:srgbClr val="082B3A"/>
              </a:buClr>
              <a:buSzPts val="1700"/>
              <a:buFont typeface="Verdana"/>
              <a:buChar char="•"/>
            </a:pPr>
            <a:r>
              <a:rPr lang="en-US" sz="1700" i="0" u="none" strike="noStrike" cap="none">
                <a:solidFill>
                  <a:srgbClr val="082B3A"/>
                </a:solidFill>
                <a:latin typeface="Verdana"/>
                <a:ea typeface="Verdana"/>
                <a:cs typeface="Verdana"/>
                <a:sym typeface="Verdana"/>
              </a:rPr>
              <a:t>Welcoming, inviting school culture</a:t>
            </a:r>
            <a:endParaRPr sz="1600">
              <a:latin typeface="Verdana"/>
              <a:ea typeface="Verdana"/>
              <a:cs typeface="Verdana"/>
              <a:sym typeface="Verdana"/>
            </a:endParaRPr>
          </a:p>
          <a:p>
            <a:pPr marL="257175" marR="0" lvl="0" indent="-269875" algn="l" rtl="0">
              <a:spcBef>
                <a:spcPts val="0"/>
              </a:spcBef>
              <a:spcAft>
                <a:spcPts val="0"/>
              </a:spcAft>
              <a:buClr>
                <a:srgbClr val="082B3A"/>
              </a:buClr>
              <a:buSzPts val="1700"/>
              <a:buFont typeface="Verdana"/>
              <a:buChar char="•"/>
            </a:pPr>
            <a:r>
              <a:rPr lang="en-US" sz="1700" i="0" u="none" strike="noStrike" cap="none">
                <a:solidFill>
                  <a:srgbClr val="082B3A"/>
                </a:solidFill>
                <a:latin typeface="Verdana"/>
                <a:ea typeface="Verdana"/>
                <a:cs typeface="Verdana"/>
                <a:sym typeface="Verdana"/>
              </a:rPr>
              <a:t>Families’ preferences are basis of communication methods</a:t>
            </a:r>
            <a:endParaRPr sz="1600">
              <a:latin typeface="Verdana"/>
              <a:ea typeface="Verdana"/>
              <a:cs typeface="Verdana"/>
              <a:sym typeface="Verdana"/>
            </a:endParaRPr>
          </a:p>
          <a:p>
            <a:pPr marL="257175" marR="0" lvl="0" indent="-269875" algn="l" rtl="0">
              <a:spcBef>
                <a:spcPts val="0"/>
              </a:spcBef>
              <a:spcAft>
                <a:spcPts val="0"/>
              </a:spcAft>
              <a:buClr>
                <a:srgbClr val="082B3A"/>
              </a:buClr>
              <a:buSzPts val="1700"/>
              <a:buFont typeface="Verdana"/>
              <a:buChar char="•"/>
            </a:pPr>
            <a:r>
              <a:rPr lang="en-US" sz="1700" i="0" u="none" strike="noStrike" cap="none">
                <a:solidFill>
                  <a:srgbClr val="082B3A"/>
                </a:solidFill>
                <a:latin typeface="Verdana"/>
                <a:ea typeface="Verdana"/>
                <a:cs typeface="Verdana"/>
                <a:sym typeface="Verdana"/>
              </a:rPr>
              <a:t>Positive relationships, awareness, and two-way communication</a:t>
            </a:r>
            <a:endParaRPr sz="1600">
              <a:latin typeface="Verdana"/>
              <a:ea typeface="Verdana"/>
              <a:cs typeface="Verdana"/>
              <a:sym typeface="Verdana"/>
            </a:endParaRPr>
          </a:p>
        </p:txBody>
      </p:sp>
      <p:sp>
        <p:nvSpPr>
          <p:cNvPr id="517" name="Google Shape;517;g8a5da35ab6_0_888"/>
          <p:cNvSpPr txBox="1"/>
          <p:nvPr/>
        </p:nvSpPr>
        <p:spPr>
          <a:xfrm>
            <a:off x="1441825" y="2439694"/>
            <a:ext cx="4030800" cy="864900"/>
          </a:xfrm>
          <a:prstGeom prst="rect">
            <a:avLst/>
          </a:prstGeom>
          <a:noFill/>
          <a:ln>
            <a:noFill/>
          </a:ln>
        </p:spPr>
        <p:txBody>
          <a:bodyPr spcFirstLastPara="1" wrap="square" lIns="91425" tIns="45700" rIns="91425" bIns="45700" anchor="t" anchorCtr="0">
            <a:noAutofit/>
          </a:bodyPr>
          <a:lstStyle/>
          <a:p>
            <a:pPr marL="257175" marR="0" lvl="0" indent="-276225" algn="l" rtl="0">
              <a:spcBef>
                <a:spcPts val="0"/>
              </a:spcBef>
              <a:spcAft>
                <a:spcPts val="0"/>
              </a:spcAft>
              <a:buClr>
                <a:srgbClr val="082B3A"/>
              </a:buClr>
              <a:buSzPts val="1800"/>
              <a:buFont typeface="Verdana"/>
              <a:buChar char="•"/>
            </a:pPr>
            <a:r>
              <a:rPr lang="en-US" sz="1800" i="0" u="none" strike="noStrike" cap="none">
                <a:solidFill>
                  <a:srgbClr val="082B3A"/>
                </a:solidFill>
                <a:latin typeface="Verdana"/>
                <a:ea typeface="Verdana"/>
                <a:cs typeface="Verdana"/>
                <a:sym typeface="Verdana"/>
              </a:rPr>
              <a:t>Aligns with and supports the goals of children receiving Tier 2 support</a:t>
            </a:r>
            <a:endParaRPr sz="1700">
              <a:latin typeface="Verdana"/>
              <a:ea typeface="Verdana"/>
              <a:cs typeface="Verdana"/>
              <a:sym typeface="Verdana"/>
            </a:endParaRPr>
          </a:p>
          <a:p>
            <a:pPr marL="257175" marR="0" lvl="0" indent="-276225" algn="l" rtl="0">
              <a:spcBef>
                <a:spcPts val="0"/>
              </a:spcBef>
              <a:spcAft>
                <a:spcPts val="0"/>
              </a:spcAft>
              <a:buClr>
                <a:srgbClr val="082B3A"/>
              </a:buClr>
              <a:buSzPts val="1800"/>
              <a:buFont typeface="Verdana"/>
              <a:buChar char="•"/>
            </a:pPr>
            <a:r>
              <a:rPr lang="en-US" sz="1800" i="0" u="none" strike="noStrike" cap="none">
                <a:solidFill>
                  <a:srgbClr val="082B3A"/>
                </a:solidFill>
                <a:latin typeface="Verdana"/>
                <a:ea typeface="Verdana"/>
                <a:cs typeface="Verdana"/>
                <a:sym typeface="Verdana"/>
              </a:rPr>
              <a:t>Networking &amp; leadership opportunities</a:t>
            </a:r>
            <a:endParaRPr sz="1700">
              <a:latin typeface="Verdana"/>
              <a:ea typeface="Verdana"/>
              <a:cs typeface="Verdana"/>
              <a:sym typeface="Verdana"/>
            </a:endParaRPr>
          </a:p>
          <a:p>
            <a:pPr marL="0" marR="0" lvl="0" indent="0" algn="l" rtl="0">
              <a:spcBef>
                <a:spcPts val="0"/>
              </a:spcBef>
              <a:spcAft>
                <a:spcPts val="0"/>
              </a:spcAft>
              <a:buClr>
                <a:schemeClr val="dk1"/>
              </a:buClr>
              <a:buSzPts val="1500"/>
              <a:buFont typeface="Calibri"/>
              <a:buNone/>
            </a:pPr>
            <a:endParaRPr sz="1500" b="0" i="0" u="none" strike="noStrike" cap="none">
              <a:solidFill>
                <a:srgbClr val="082B3A"/>
              </a:solidFill>
              <a:latin typeface="Calibri"/>
              <a:ea typeface="Calibri"/>
              <a:cs typeface="Calibri"/>
              <a:sym typeface="Calibri"/>
            </a:endParaRPr>
          </a:p>
        </p:txBody>
      </p:sp>
      <p:sp>
        <p:nvSpPr>
          <p:cNvPr id="518" name="Google Shape;518;g8a5da35ab6_0_888"/>
          <p:cNvSpPr txBox="1"/>
          <p:nvPr/>
        </p:nvSpPr>
        <p:spPr>
          <a:xfrm>
            <a:off x="2291475" y="1378818"/>
            <a:ext cx="3697500" cy="1060800"/>
          </a:xfrm>
          <a:prstGeom prst="rect">
            <a:avLst/>
          </a:prstGeom>
          <a:noFill/>
          <a:ln>
            <a:noFill/>
          </a:ln>
        </p:spPr>
        <p:txBody>
          <a:bodyPr spcFirstLastPara="1" wrap="square" lIns="91425" tIns="45700" rIns="91425" bIns="45700" anchor="t" anchorCtr="0">
            <a:noAutofit/>
          </a:bodyPr>
          <a:lstStyle/>
          <a:p>
            <a:pPr marL="257175" marR="0" lvl="0" indent="-269875" algn="l" rtl="0">
              <a:spcBef>
                <a:spcPts val="0"/>
              </a:spcBef>
              <a:spcAft>
                <a:spcPts val="0"/>
              </a:spcAft>
              <a:buClr>
                <a:srgbClr val="082B3A"/>
              </a:buClr>
              <a:buSzPts val="1700"/>
              <a:buFont typeface="Verdana"/>
              <a:buChar char="•"/>
            </a:pPr>
            <a:r>
              <a:rPr lang="en-US" sz="1700" i="0" u="none" strike="noStrike" cap="none">
                <a:solidFill>
                  <a:srgbClr val="082B3A"/>
                </a:solidFill>
                <a:latin typeface="Verdana"/>
                <a:ea typeface="Verdana"/>
                <a:cs typeface="Verdana"/>
                <a:sym typeface="Verdana"/>
              </a:rPr>
              <a:t>Aligns with &amp; supports goals of children receiving Tier 3 support</a:t>
            </a:r>
            <a:endParaRPr sz="1600">
              <a:latin typeface="Verdana"/>
              <a:ea typeface="Verdana"/>
              <a:cs typeface="Verdana"/>
              <a:sym typeface="Verdana"/>
            </a:endParaRPr>
          </a:p>
          <a:p>
            <a:pPr marL="257175" marR="0" lvl="0" indent="-269875" algn="l" rtl="0">
              <a:spcBef>
                <a:spcPts val="0"/>
              </a:spcBef>
              <a:spcAft>
                <a:spcPts val="0"/>
              </a:spcAft>
              <a:buClr>
                <a:srgbClr val="082B3A"/>
              </a:buClr>
              <a:buSzPts val="1700"/>
              <a:buFont typeface="Verdana"/>
              <a:buChar char="•"/>
            </a:pPr>
            <a:r>
              <a:rPr lang="en-US" sz="1700" i="0" u="none" strike="noStrike" cap="none">
                <a:solidFill>
                  <a:srgbClr val="082B3A"/>
                </a:solidFill>
                <a:latin typeface="Verdana"/>
                <a:ea typeface="Verdana"/>
                <a:cs typeface="Verdana"/>
                <a:sym typeface="Verdana"/>
              </a:rPr>
              <a:t>Empowers families</a:t>
            </a:r>
            <a:endParaRPr sz="1600">
              <a:latin typeface="Verdana"/>
              <a:ea typeface="Verdana"/>
              <a:cs typeface="Verdana"/>
              <a:sym typeface="Verdana"/>
            </a:endParaRPr>
          </a:p>
        </p:txBody>
      </p:sp>
      <p:sp>
        <p:nvSpPr>
          <p:cNvPr id="519" name="Google Shape;519;g8a5da35ab6_0_888"/>
          <p:cNvSpPr txBox="1"/>
          <p:nvPr/>
        </p:nvSpPr>
        <p:spPr>
          <a:xfrm>
            <a:off x="115600" y="1301747"/>
            <a:ext cx="1419300" cy="864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1D5A25"/>
              </a:buClr>
              <a:buSzPts val="2100"/>
              <a:buFont typeface="Calibri"/>
              <a:buNone/>
            </a:pPr>
            <a:r>
              <a:rPr lang="en-US" sz="2100" b="1" i="1" u="none" strike="noStrike" cap="none">
                <a:solidFill>
                  <a:srgbClr val="1D5A25"/>
                </a:solidFill>
                <a:latin typeface="Calibri"/>
                <a:ea typeface="Calibri"/>
                <a:cs typeface="Calibri"/>
                <a:sym typeface="Calibri"/>
              </a:rPr>
              <a:t>Responsive to Family and Student Needs</a:t>
            </a:r>
            <a:endParaRPr/>
          </a:p>
        </p:txBody>
      </p:sp>
      <p:sp>
        <p:nvSpPr>
          <p:cNvPr id="520" name="Google Shape;520;g8a5da35ab6_0_888"/>
          <p:cNvSpPr/>
          <p:nvPr/>
        </p:nvSpPr>
        <p:spPr>
          <a:xfrm rot="1929090">
            <a:off x="986219" y="1277907"/>
            <a:ext cx="523715" cy="3088102"/>
          </a:xfrm>
          <a:prstGeom prst="leftBrace">
            <a:avLst>
              <a:gd name="adj1" fmla="val 8344"/>
              <a:gd name="adj2" fmla="val 50000"/>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350"/>
              <a:buFont typeface="Calibri"/>
              <a:buNone/>
            </a:pPr>
            <a:endParaRPr sz="1350" b="0" i="0" u="none" strike="noStrike" cap="none">
              <a:solidFill>
                <a:schemeClr val="dk1"/>
              </a:solidFill>
              <a:latin typeface="Verdana"/>
              <a:ea typeface="Verdana"/>
              <a:cs typeface="Verdana"/>
              <a:sym typeface="Verdana"/>
            </a:endParaRPr>
          </a:p>
        </p:txBody>
      </p:sp>
      <p:sp>
        <p:nvSpPr>
          <p:cNvPr id="521" name="Google Shape;521;g8a5da35ab6_0_888"/>
          <p:cNvSpPr txBox="1">
            <a:spLocks noGrp="1"/>
          </p:cNvSpPr>
          <p:nvPr>
            <p:ph type="title"/>
          </p:nvPr>
        </p:nvSpPr>
        <p:spPr>
          <a:xfrm>
            <a:off x="228600" y="128600"/>
            <a:ext cx="8686800" cy="786900"/>
          </a:xfrm>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1E4E79"/>
              </a:buClr>
              <a:buSzPts val="3959"/>
              <a:buFont typeface="Calibri"/>
              <a:buNone/>
            </a:pPr>
            <a:r>
              <a:rPr lang="en-US" sz="3300">
                <a:solidFill>
                  <a:schemeClr val="dk1"/>
                </a:solidFill>
              </a:rPr>
              <a:t>Multi-tiered Approach to </a:t>
            </a:r>
            <a:endParaRPr sz="3300">
              <a:solidFill>
                <a:schemeClr val="dk1"/>
              </a:solidFill>
            </a:endParaRPr>
          </a:p>
          <a:p>
            <a:pPr marL="0" lvl="0" indent="0" algn="ctr" rtl="0">
              <a:lnSpc>
                <a:spcPct val="90000"/>
              </a:lnSpc>
              <a:spcBef>
                <a:spcPts val="0"/>
              </a:spcBef>
              <a:spcAft>
                <a:spcPts val="0"/>
              </a:spcAft>
              <a:buClr>
                <a:srgbClr val="1E4E79"/>
              </a:buClr>
              <a:buSzPts val="3959"/>
              <a:buFont typeface="Calibri"/>
              <a:buNone/>
            </a:pPr>
            <a:r>
              <a:rPr lang="en-US" sz="3300">
                <a:solidFill>
                  <a:schemeClr val="dk1"/>
                </a:solidFill>
              </a:rPr>
              <a:t>Family Engagement</a:t>
            </a:r>
            <a:endParaRPr sz="3300">
              <a:solidFill>
                <a:srgbClr val="000000"/>
              </a:solidFill>
              <a:highlight>
                <a:srgbClr val="A4C2F4"/>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pic>
        <p:nvPicPr>
          <p:cNvPr id="527" name="Google Shape;527;g8a5da35ab6_0_903"/>
          <p:cNvPicPr preferRelativeResize="0"/>
          <p:nvPr/>
        </p:nvPicPr>
        <p:blipFill rotWithShape="1">
          <a:blip r:embed="rId3">
            <a:alphaModFix/>
          </a:blip>
          <a:srcRect/>
          <a:stretch/>
        </p:blipFill>
        <p:spPr>
          <a:xfrm>
            <a:off x="250562" y="870431"/>
            <a:ext cx="2127957" cy="2708137"/>
          </a:xfrm>
          <a:prstGeom prst="rect">
            <a:avLst/>
          </a:prstGeom>
          <a:noFill/>
          <a:ln>
            <a:noFill/>
          </a:ln>
        </p:spPr>
      </p:pic>
      <p:grpSp>
        <p:nvGrpSpPr>
          <p:cNvPr id="528" name="Google Shape;528;g8a5da35ab6_0_903"/>
          <p:cNvGrpSpPr/>
          <p:nvPr/>
        </p:nvGrpSpPr>
        <p:grpSpPr>
          <a:xfrm>
            <a:off x="2236325" y="765477"/>
            <a:ext cx="6411718" cy="4351717"/>
            <a:chOff x="250" y="-323"/>
            <a:chExt cx="6900" cy="4216"/>
          </a:xfrm>
        </p:grpSpPr>
        <p:sp>
          <p:nvSpPr>
            <p:cNvPr id="529" name="Google Shape;529;g8a5da35ab6_0_903"/>
            <p:cNvSpPr txBox="1"/>
            <p:nvPr/>
          </p:nvSpPr>
          <p:spPr>
            <a:xfrm>
              <a:off x="250" y="-323"/>
              <a:ext cx="6900" cy="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200"/>
                <a:buFont typeface="Comic Sans MS"/>
                <a:buNone/>
              </a:pPr>
              <a:r>
                <a:rPr lang="en-US" sz="1100" b="1" i="0" u="none" strike="noStrike" cap="none">
                  <a:solidFill>
                    <a:srgbClr val="000000"/>
                  </a:solidFill>
                  <a:latin typeface="Verdana"/>
                  <a:ea typeface="Verdana"/>
                  <a:cs typeface="Verdana"/>
                  <a:sym typeface="Verdana"/>
                </a:rPr>
                <a:t>Tier 3 Supports</a:t>
              </a:r>
              <a:endParaRPr sz="1100">
                <a:latin typeface="Verdana"/>
                <a:ea typeface="Verdana"/>
                <a:cs typeface="Verdana"/>
                <a:sym typeface="Verdana"/>
              </a:endParaRPr>
            </a:p>
            <a:p>
              <a:pPr marL="457200" marR="0" lvl="0" indent="-298450" algn="l" rtl="0">
                <a:spcBef>
                  <a:spcPts val="600"/>
                </a:spcBef>
                <a:spcAft>
                  <a:spcPts val="0"/>
                </a:spcAft>
                <a:buClr>
                  <a:srgbClr val="000000"/>
                </a:buClr>
                <a:buSzPts val="1100"/>
                <a:buFont typeface="Verdana"/>
                <a:buChar char="●"/>
              </a:pPr>
              <a:r>
                <a:rPr lang="en-US" sz="1100" i="0" strike="noStrike" cap="none">
                  <a:solidFill>
                    <a:srgbClr val="000000"/>
                  </a:solidFill>
                  <a:latin typeface="Verdana"/>
                  <a:ea typeface="Verdana"/>
                  <a:cs typeface="Verdana"/>
                  <a:sym typeface="Verdana"/>
                </a:rPr>
                <a:t>Daily Progress Reports that allow for bidirectional communication; Personal monthly parent contacts with updates on progress; Point System at Home</a:t>
              </a:r>
              <a:endParaRPr sz="1100">
                <a:latin typeface="Verdana"/>
                <a:ea typeface="Verdana"/>
                <a:cs typeface="Verdana"/>
                <a:sym typeface="Verdana"/>
              </a:endParaRPr>
            </a:p>
            <a:p>
              <a:pPr marL="457200" marR="0" lvl="0" indent="-298450" algn="l" rtl="0">
                <a:spcBef>
                  <a:spcPts val="0"/>
                </a:spcBef>
                <a:spcAft>
                  <a:spcPts val="0"/>
                </a:spcAft>
                <a:buClr>
                  <a:srgbClr val="000000"/>
                </a:buClr>
                <a:buSzPts val="1100"/>
                <a:buFont typeface="Verdana"/>
                <a:buChar char="●"/>
              </a:pPr>
              <a:r>
                <a:rPr lang="en-US" sz="1100" i="0" strike="noStrike" cap="none">
                  <a:solidFill>
                    <a:srgbClr val="000000"/>
                  </a:solidFill>
                  <a:latin typeface="Verdana"/>
                  <a:ea typeface="Verdana"/>
                  <a:cs typeface="Verdana"/>
                  <a:sym typeface="Verdana"/>
                </a:rPr>
                <a:t>Providing families with resources to supplement target skills at home (e.g., behavior tips and training</a:t>
              </a:r>
              <a:endParaRPr sz="1100" i="0" strike="noStrike" cap="none">
                <a:solidFill>
                  <a:srgbClr val="000000"/>
                </a:solidFill>
                <a:latin typeface="Verdana"/>
                <a:ea typeface="Verdana"/>
                <a:cs typeface="Verdana"/>
                <a:sym typeface="Verdana"/>
              </a:endParaRPr>
            </a:p>
            <a:p>
              <a:pPr marL="457200" marR="0" lvl="0" indent="-298450" algn="l" rtl="0">
                <a:spcBef>
                  <a:spcPts val="0"/>
                </a:spcBef>
                <a:spcAft>
                  <a:spcPts val="0"/>
                </a:spcAft>
                <a:buSzPts val="1100"/>
                <a:buFont typeface="Verdana"/>
                <a:buChar char="●"/>
              </a:pPr>
              <a:r>
                <a:rPr lang="en-US" sz="1100">
                  <a:latin typeface="Verdana"/>
                  <a:ea typeface="Verdana"/>
                  <a:cs typeface="Verdana"/>
                  <a:sym typeface="Verdana"/>
                </a:rPr>
                <a:t>Embedding behavioral reflection during in-school suspensions</a:t>
              </a:r>
              <a:endParaRPr sz="1100">
                <a:latin typeface="Verdana"/>
                <a:ea typeface="Verdana"/>
                <a:cs typeface="Verdana"/>
                <a:sym typeface="Verdana"/>
              </a:endParaRPr>
            </a:p>
          </p:txBody>
        </p:sp>
        <p:sp>
          <p:nvSpPr>
            <p:cNvPr id="530" name="Google Shape;530;g8a5da35ab6_0_903"/>
            <p:cNvSpPr txBox="1"/>
            <p:nvPr/>
          </p:nvSpPr>
          <p:spPr>
            <a:xfrm>
              <a:off x="1022" y="845"/>
              <a:ext cx="6000" cy="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200"/>
                <a:buFont typeface="Comic Sans MS"/>
                <a:buNone/>
              </a:pPr>
              <a:r>
                <a:rPr lang="en-US" sz="1100" b="1" i="0" u="none" strike="noStrike" cap="none">
                  <a:solidFill>
                    <a:srgbClr val="000000"/>
                  </a:solidFill>
                  <a:latin typeface="Verdana"/>
                  <a:ea typeface="Verdana"/>
                  <a:cs typeface="Verdana"/>
                  <a:sym typeface="Verdana"/>
                </a:rPr>
                <a:t>Tier 2 Supports</a:t>
              </a:r>
              <a:endParaRPr sz="1100">
                <a:latin typeface="Verdana"/>
                <a:ea typeface="Verdana"/>
                <a:cs typeface="Verdana"/>
                <a:sym typeface="Verdana"/>
              </a:endParaRPr>
            </a:p>
            <a:p>
              <a:pPr marL="128587" marR="0" lvl="0" indent="-122237" algn="l" rtl="0">
                <a:spcBef>
                  <a:spcPts val="0"/>
                </a:spcBef>
                <a:spcAft>
                  <a:spcPts val="0"/>
                </a:spcAft>
                <a:buClr>
                  <a:srgbClr val="000000"/>
                </a:buClr>
                <a:buSzPts val="1100"/>
                <a:buFont typeface="Verdana"/>
                <a:buChar char="•"/>
              </a:pPr>
              <a:r>
                <a:rPr lang="en-US" sz="1100" i="0" strike="noStrike" cap="none">
                  <a:solidFill>
                    <a:srgbClr val="000000"/>
                  </a:solidFill>
                  <a:latin typeface="Verdana"/>
                  <a:ea typeface="Verdana"/>
                  <a:cs typeface="Verdana"/>
                  <a:sym typeface="Verdana"/>
                </a:rPr>
                <a:t>Bidirectional communication log regarding CICO</a:t>
              </a:r>
              <a:endParaRPr sz="1100">
                <a:latin typeface="Verdana"/>
                <a:ea typeface="Verdana"/>
                <a:cs typeface="Verdana"/>
                <a:sym typeface="Verdana"/>
              </a:endParaRPr>
            </a:p>
            <a:p>
              <a:pPr marL="128587" marR="0" lvl="0" indent="-122237" algn="l" rtl="0">
                <a:spcBef>
                  <a:spcPts val="0"/>
                </a:spcBef>
                <a:spcAft>
                  <a:spcPts val="0"/>
                </a:spcAft>
                <a:buClr>
                  <a:srgbClr val="000000"/>
                </a:buClr>
                <a:buSzPts val="1100"/>
                <a:buFont typeface="Verdana"/>
                <a:buChar char="•"/>
              </a:pPr>
              <a:r>
                <a:rPr lang="en-US" sz="1100" i="0" strike="noStrike" cap="none">
                  <a:solidFill>
                    <a:srgbClr val="000000"/>
                  </a:solidFill>
                  <a:latin typeface="Verdana"/>
                  <a:ea typeface="Verdana"/>
                  <a:cs typeface="Verdana"/>
                  <a:sym typeface="Verdana"/>
                </a:rPr>
                <a:t>Skillstreaming Cards at home</a:t>
              </a:r>
              <a:endParaRPr sz="1100">
                <a:latin typeface="Verdana"/>
                <a:ea typeface="Verdana"/>
                <a:cs typeface="Verdana"/>
                <a:sym typeface="Verdana"/>
              </a:endParaRPr>
            </a:p>
            <a:p>
              <a:pPr marL="128587" marR="0" lvl="0" indent="-122237" algn="l" rtl="0">
                <a:spcBef>
                  <a:spcPts val="0"/>
                </a:spcBef>
                <a:spcAft>
                  <a:spcPts val="0"/>
                </a:spcAft>
                <a:buClr>
                  <a:srgbClr val="000000"/>
                </a:buClr>
                <a:buSzPts val="1100"/>
                <a:buFont typeface="Verdana"/>
                <a:buChar char="•"/>
              </a:pPr>
              <a:r>
                <a:rPr lang="en-US" sz="1100" i="0" strike="noStrike" cap="none">
                  <a:solidFill>
                    <a:srgbClr val="000000"/>
                  </a:solidFill>
                  <a:latin typeface="Verdana"/>
                  <a:ea typeface="Verdana"/>
                  <a:cs typeface="Verdana"/>
                  <a:sym typeface="Verdana"/>
                </a:rPr>
                <a:t>Giving families specific prompts, and verbiage to use when dealing with behavior</a:t>
              </a:r>
              <a:endParaRPr sz="1100">
                <a:latin typeface="Verdana"/>
                <a:ea typeface="Verdana"/>
                <a:cs typeface="Verdana"/>
                <a:sym typeface="Verdana"/>
              </a:endParaRPr>
            </a:p>
          </p:txBody>
        </p:sp>
        <p:sp>
          <p:nvSpPr>
            <p:cNvPr id="531" name="Google Shape;531;g8a5da35ab6_0_903"/>
            <p:cNvSpPr txBox="1"/>
            <p:nvPr/>
          </p:nvSpPr>
          <p:spPr>
            <a:xfrm>
              <a:off x="1105" y="1793"/>
              <a:ext cx="5400" cy="2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omic Sans MS"/>
                <a:buNone/>
              </a:pPr>
              <a:r>
                <a:rPr lang="en-US" sz="1100" b="1" i="0" strike="noStrike" cap="none">
                  <a:solidFill>
                    <a:srgbClr val="000000"/>
                  </a:solidFill>
                  <a:latin typeface="Verdana"/>
                  <a:ea typeface="Verdana"/>
                  <a:cs typeface="Verdana"/>
                  <a:sym typeface="Verdana"/>
                </a:rPr>
                <a:t>Tier 1 Supports</a:t>
              </a:r>
              <a:endParaRPr sz="1100">
                <a:latin typeface="Verdana"/>
                <a:ea typeface="Verdana"/>
                <a:cs typeface="Verdana"/>
                <a:sym typeface="Verdana"/>
              </a:endParaRPr>
            </a:p>
            <a:p>
              <a:pPr marL="171450" marR="0" lvl="0" indent="-165100" algn="l" rtl="0">
                <a:lnSpc>
                  <a:spcPct val="100000"/>
                </a:lnSpc>
                <a:spcBef>
                  <a:spcPts val="0"/>
                </a:spcBef>
                <a:spcAft>
                  <a:spcPts val="0"/>
                </a:spcAft>
                <a:buClr>
                  <a:srgbClr val="000000"/>
                </a:buClr>
                <a:buSzPts val="1100"/>
                <a:buFont typeface="Verdana"/>
                <a:buChar char="•"/>
              </a:pPr>
              <a:r>
                <a:rPr lang="en-US" sz="1100" i="0" strike="noStrike" cap="none">
                  <a:solidFill>
                    <a:srgbClr val="000000"/>
                  </a:solidFill>
                  <a:latin typeface="Verdana"/>
                  <a:ea typeface="Verdana"/>
                  <a:cs typeface="Verdana"/>
                  <a:sym typeface="Verdana"/>
                </a:rPr>
                <a:t>Tit</a:t>
              </a:r>
              <a:r>
                <a:rPr lang="en-US" sz="1100">
                  <a:latin typeface="Verdana"/>
                  <a:ea typeface="Verdana"/>
                  <a:cs typeface="Verdana"/>
                  <a:sym typeface="Verdana"/>
                </a:rPr>
                <a:t>le 1 or Family Engagement rep on Leadership Team integrates PBIS/VTSS</a:t>
              </a:r>
              <a:r>
                <a:rPr lang="en-US" sz="1100" i="0" strike="noStrike" cap="none">
                  <a:solidFill>
                    <a:srgbClr val="000000"/>
                  </a:solidFill>
                  <a:latin typeface="Verdana"/>
                  <a:ea typeface="Verdana"/>
                  <a:cs typeface="Verdana"/>
                  <a:sym typeface="Verdana"/>
                </a:rPr>
                <a:t> content in regular </a:t>
              </a:r>
              <a:r>
                <a:rPr lang="en-US" sz="1100">
                  <a:latin typeface="Verdana"/>
                  <a:ea typeface="Verdana"/>
                  <a:cs typeface="Verdana"/>
                  <a:sym typeface="Verdana"/>
                </a:rPr>
                <a:t>family </a:t>
              </a:r>
              <a:r>
                <a:rPr lang="en-US" sz="1100" i="0" strike="noStrike" cap="none">
                  <a:solidFill>
                    <a:srgbClr val="000000"/>
                  </a:solidFill>
                  <a:latin typeface="Verdana"/>
                  <a:ea typeface="Verdana"/>
                  <a:cs typeface="Verdana"/>
                  <a:sym typeface="Verdana"/>
                </a:rPr>
                <a:t>communications and workshops</a:t>
              </a:r>
              <a:endParaRPr sz="1100">
                <a:latin typeface="Verdana"/>
                <a:ea typeface="Verdana"/>
                <a:cs typeface="Verdana"/>
                <a:sym typeface="Verdana"/>
              </a:endParaRPr>
            </a:p>
            <a:p>
              <a:pPr marL="171450" marR="0" lvl="0" indent="-165100" algn="l" rtl="0">
                <a:lnSpc>
                  <a:spcPct val="100000"/>
                </a:lnSpc>
                <a:spcBef>
                  <a:spcPts val="0"/>
                </a:spcBef>
                <a:spcAft>
                  <a:spcPts val="0"/>
                </a:spcAft>
                <a:buClr>
                  <a:srgbClr val="000000"/>
                </a:buClr>
                <a:buSzPts val="1100"/>
                <a:buFont typeface="Verdana"/>
                <a:buChar char="•"/>
              </a:pPr>
              <a:r>
                <a:rPr lang="en-US" sz="1100" i="0" strike="noStrike" cap="none">
                  <a:solidFill>
                    <a:srgbClr val="000000"/>
                  </a:solidFill>
                  <a:latin typeface="Verdana"/>
                  <a:ea typeface="Verdana"/>
                  <a:cs typeface="Verdana"/>
                  <a:sym typeface="Verdana"/>
                </a:rPr>
                <a:t>Parent surveys request communication preferences and needs</a:t>
              </a:r>
              <a:endParaRPr sz="1100">
                <a:latin typeface="Verdana"/>
                <a:ea typeface="Verdana"/>
                <a:cs typeface="Verdana"/>
                <a:sym typeface="Verdana"/>
              </a:endParaRPr>
            </a:p>
            <a:p>
              <a:pPr marL="171450" marR="0" lvl="0" indent="-165100" algn="l" rtl="0">
                <a:lnSpc>
                  <a:spcPct val="100000"/>
                </a:lnSpc>
                <a:spcBef>
                  <a:spcPts val="0"/>
                </a:spcBef>
                <a:spcAft>
                  <a:spcPts val="0"/>
                </a:spcAft>
                <a:buClr>
                  <a:srgbClr val="000000"/>
                </a:buClr>
                <a:buSzPts val="1100"/>
                <a:buFont typeface="Verdana"/>
                <a:buChar char="•"/>
              </a:pPr>
              <a:r>
                <a:rPr lang="en-US" sz="1100" i="0" strike="noStrike" cap="none">
                  <a:solidFill>
                    <a:srgbClr val="000000"/>
                  </a:solidFill>
                  <a:latin typeface="Verdana"/>
                  <a:ea typeface="Verdana"/>
                  <a:cs typeface="Verdana"/>
                  <a:sym typeface="Verdana"/>
                </a:rPr>
                <a:t>Open door policy- teachers request permission to live steam classroom to a portal only parents can access</a:t>
              </a:r>
              <a:endParaRPr sz="1100">
                <a:latin typeface="Verdana"/>
                <a:ea typeface="Verdana"/>
                <a:cs typeface="Verdana"/>
                <a:sym typeface="Verdana"/>
              </a:endParaRPr>
            </a:p>
            <a:p>
              <a:pPr marL="171450" marR="0" lvl="0" indent="-165100" algn="l" rtl="0">
                <a:lnSpc>
                  <a:spcPct val="100000"/>
                </a:lnSpc>
                <a:spcBef>
                  <a:spcPts val="0"/>
                </a:spcBef>
                <a:spcAft>
                  <a:spcPts val="0"/>
                </a:spcAft>
                <a:buClr>
                  <a:srgbClr val="000000"/>
                </a:buClr>
                <a:buSzPts val="1100"/>
                <a:buFont typeface="Verdana"/>
                <a:buChar char="•"/>
              </a:pPr>
              <a:r>
                <a:rPr lang="en-US" sz="1100" i="0" strike="noStrike" cap="none">
                  <a:solidFill>
                    <a:srgbClr val="000000"/>
                  </a:solidFill>
                  <a:latin typeface="Verdana"/>
                  <a:ea typeface="Verdana"/>
                  <a:cs typeface="Verdana"/>
                  <a:sym typeface="Verdana"/>
                </a:rPr>
                <a:t>Coffee talks (based on family preference data)</a:t>
              </a:r>
              <a:endParaRPr sz="1100">
                <a:latin typeface="Verdana"/>
                <a:ea typeface="Verdana"/>
                <a:cs typeface="Verdana"/>
                <a:sym typeface="Verdana"/>
              </a:endParaRPr>
            </a:p>
            <a:p>
              <a:pPr marL="171450" marR="0" lvl="0" indent="-165100" algn="l" rtl="0">
                <a:lnSpc>
                  <a:spcPct val="100000"/>
                </a:lnSpc>
                <a:spcBef>
                  <a:spcPts val="0"/>
                </a:spcBef>
                <a:spcAft>
                  <a:spcPts val="0"/>
                </a:spcAft>
                <a:buClr>
                  <a:srgbClr val="000000"/>
                </a:buClr>
                <a:buSzPts val="1100"/>
                <a:buFont typeface="Verdana"/>
                <a:buChar char="•"/>
              </a:pPr>
              <a:r>
                <a:rPr lang="en-US" sz="1100" i="0" strike="noStrike" cap="none">
                  <a:solidFill>
                    <a:srgbClr val="000000"/>
                  </a:solidFill>
                  <a:latin typeface="Verdana"/>
                  <a:ea typeface="Verdana"/>
                  <a:cs typeface="Verdana"/>
                  <a:sym typeface="Verdana"/>
                </a:rPr>
                <a:t>PBS Tips School Newsletter (based on family preference data)</a:t>
              </a:r>
              <a:endParaRPr sz="1100">
                <a:latin typeface="Verdana"/>
                <a:ea typeface="Verdana"/>
                <a:cs typeface="Verdana"/>
                <a:sym typeface="Verdana"/>
              </a:endParaRPr>
            </a:p>
            <a:p>
              <a:pPr marL="171450" marR="0" lvl="0" indent="-165100" algn="l" rtl="0">
                <a:lnSpc>
                  <a:spcPct val="100000"/>
                </a:lnSpc>
                <a:spcBef>
                  <a:spcPts val="0"/>
                </a:spcBef>
                <a:spcAft>
                  <a:spcPts val="0"/>
                </a:spcAft>
                <a:buClr>
                  <a:srgbClr val="000000"/>
                </a:buClr>
                <a:buSzPts val="1100"/>
                <a:buFont typeface="Verdana"/>
                <a:buChar char="•"/>
              </a:pPr>
              <a:r>
                <a:rPr lang="en-US" sz="1100" i="0" strike="noStrike" cap="none">
                  <a:solidFill>
                    <a:srgbClr val="000000"/>
                  </a:solidFill>
                  <a:latin typeface="Verdana"/>
                  <a:ea typeface="Verdana"/>
                  <a:cs typeface="Verdana"/>
                  <a:sym typeface="Verdana"/>
                </a:rPr>
                <a:t>Home</a:t>
              </a:r>
              <a:r>
                <a:rPr lang="en-US" sz="1100">
                  <a:latin typeface="Verdana"/>
                  <a:ea typeface="Verdana"/>
                  <a:cs typeface="Verdana"/>
                  <a:sym typeface="Verdana"/>
                </a:rPr>
                <a:t> </a:t>
              </a:r>
              <a:r>
                <a:rPr lang="en-US" sz="1100" i="0" strike="noStrike" cap="none">
                  <a:solidFill>
                    <a:srgbClr val="000000"/>
                  </a:solidFill>
                  <a:latin typeface="Verdana"/>
                  <a:ea typeface="Verdana"/>
                  <a:cs typeface="Verdana"/>
                  <a:sym typeface="Verdana"/>
                </a:rPr>
                <a:t>Expectations/Matri</a:t>
              </a:r>
              <a:r>
                <a:rPr lang="en-US" sz="1100">
                  <a:latin typeface="Verdana"/>
                  <a:ea typeface="Verdana"/>
                  <a:cs typeface="Verdana"/>
                  <a:sym typeface="Verdana"/>
                </a:rPr>
                <a:t>x</a:t>
              </a:r>
              <a:endParaRPr sz="1100" u="sng">
                <a:latin typeface="Verdana"/>
                <a:ea typeface="Verdana"/>
                <a:cs typeface="Verdana"/>
                <a:sym typeface="Verdana"/>
              </a:endParaRPr>
            </a:p>
            <a:p>
              <a:pPr marL="171450" marR="0" lvl="0" indent="-165100" algn="l" rtl="0">
                <a:lnSpc>
                  <a:spcPct val="100000"/>
                </a:lnSpc>
                <a:spcBef>
                  <a:spcPts val="0"/>
                </a:spcBef>
                <a:spcAft>
                  <a:spcPts val="0"/>
                </a:spcAft>
                <a:buClr>
                  <a:srgbClr val="000000"/>
                </a:buClr>
                <a:buSzPts val="1100"/>
                <a:buFont typeface="Verdana"/>
                <a:buChar char="•"/>
              </a:pPr>
              <a:r>
                <a:rPr lang="en-US" sz="1100" i="0" u="sng" strike="noStrike" cap="none">
                  <a:solidFill>
                    <a:srgbClr val="000000"/>
                  </a:solidFill>
                  <a:latin typeface="Verdana"/>
                  <a:ea typeface="Verdana"/>
                  <a:cs typeface="Verdana"/>
                  <a:sym typeface="Verdana"/>
                </a:rPr>
                <a:t>On</a:t>
              </a:r>
              <a:r>
                <a:rPr lang="en-US" sz="1100" i="0" strike="noStrike" cap="none">
                  <a:solidFill>
                    <a:srgbClr val="000000"/>
                  </a:solidFill>
                  <a:latin typeface="Verdana"/>
                  <a:ea typeface="Verdana"/>
                  <a:cs typeface="Verdana"/>
                  <a:sym typeface="Verdana"/>
                </a:rPr>
                <a:t>line videos demonstrating effective behavior management</a:t>
              </a:r>
              <a:endParaRPr sz="1100">
                <a:latin typeface="Verdana"/>
                <a:ea typeface="Verdana"/>
                <a:cs typeface="Verdana"/>
                <a:sym typeface="Verdana"/>
              </a:endParaRPr>
            </a:p>
          </p:txBody>
        </p:sp>
        <p:cxnSp>
          <p:nvCxnSpPr>
            <p:cNvPr id="532" name="Google Shape;532;g8a5da35ab6_0_903"/>
            <p:cNvCxnSpPr/>
            <p:nvPr/>
          </p:nvCxnSpPr>
          <p:spPr>
            <a:xfrm>
              <a:off x="2505" y="932"/>
              <a:ext cx="300" cy="0"/>
            </a:xfrm>
            <a:prstGeom prst="straightConnector1">
              <a:avLst/>
            </a:prstGeom>
            <a:noFill/>
            <a:ln>
              <a:noFill/>
            </a:ln>
          </p:spPr>
        </p:cxnSp>
        <p:cxnSp>
          <p:nvCxnSpPr>
            <p:cNvPr id="533" name="Google Shape;533;g8a5da35ab6_0_903"/>
            <p:cNvCxnSpPr/>
            <p:nvPr/>
          </p:nvCxnSpPr>
          <p:spPr>
            <a:xfrm>
              <a:off x="1817" y="-221"/>
              <a:ext cx="300" cy="0"/>
            </a:xfrm>
            <a:prstGeom prst="straightConnector1">
              <a:avLst/>
            </a:prstGeom>
            <a:noFill/>
            <a:ln>
              <a:noFill/>
            </a:ln>
          </p:spPr>
        </p:cxnSp>
        <p:cxnSp>
          <p:nvCxnSpPr>
            <p:cNvPr id="534" name="Google Shape;534;g8a5da35ab6_0_903"/>
            <p:cNvCxnSpPr/>
            <p:nvPr/>
          </p:nvCxnSpPr>
          <p:spPr>
            <a:xfrm>
              <a:off x="1248" y="1378"/>
              <a:ext cx="300" cy="0"/>
            </a:xfrm>
            <a:prstGeom prst="straightConnector1">
              <a:avLst/>
            </a:prstGeom>
            <a:noFill/>
            <a:ln>
              <a:noFill/>
            </a:ln>
          </p:spPr>
        </p:cxnSp>
      </p:grpSp>
      <p:sp>
        <p:nvSpPr>
          <p:cNvPr id="535" name="Google Shape;535;g8a5da35ab6_0_903"/>
          <p:cNvSpPr txBox="1"/>
          <p:nvPr/>
        </p:nvSpPr>
        <p:spPr>
          <a:xfrm>
            <a:off x="212825" y="33774"/>
            <a:ext cx="8345100" cy="731700"/>
          </a:xfrm>
          <a:prstGeom prst="rect">
            <a:avLst/>
          </a:prstGeom>
          <a:solidFill>
            <a:srgbClr val="A9DCF2">
              <a:alpha val="67840"/>
            </a:srgbClr>
          </a:solid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105775"/>
              </a:buClr>
              <a:buSzPts val="2800"/>
              <a:buFont typeface="Verdana"/>
              <a:buNone/>
            </a:pPr>
            <a:r>
              <a:rPr lang="en-US" sz="2400" b="0" i="0" u="none" strike="noStrike" cap="none">
                <a:latin typeface="Verdana"/>
                <a:ea typeface="Verdana"/>
                <a:cs typeface="Verdana"/>
                <a:sym typeface="Verdana"/>
              </a:rPr>
              <a:t>What are you currently doing to engage families in tiered supports?</a:t>
            </a:r>
            <a:endParaRPr sz="2400"/>
          </a:p>
        </p:txBody>
      </p:sp>
      <p:sp>
        <p:nvSpPr>
          <p:cNvPr id="536" name="Google Shape;536;g8a5da35ab6_0_903"/>
          <p:cNvSpPr txBox="1"/>
          <p:nvPr/>
        </p:nvSpPr>
        <p:spPr>
          <a:xfrm>
            <a:off x="420598" y="3763204"/>
            <a:ext cx="2497200" cy="1021500"/>
          </a:xfrm>
          <a:prstGeom prst="rect">
            <a:avLst/>
          </a:prstGeom>
          <a:solidFill>
            <a:srgbClr val="1F3864"/>
          </a:solidFill>
          <a:ln w="44450"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500"/>
              <a:buFont typeface="Calibri"/>
              <a:buNone/>
            </a:pPr>
            <a:endParaRPr sz="1500" b="0" i="1" u="none" strike="noStrike" cap="none">
              <a:solidFill>
                <a:srgbClr val="FFFFFF"/>
              </a:solidFill>
              <a:latin typeface="Arial"/>
              <a:ea typeface="Arial"/>
              <a:cs typeface="Arial"/>
              <a:sym typeface="Arial"/>
            </a:endParaRPr>
          </a:p>
          <a:p>
            <a:pPr marL="0" marR="0" lvl="0" indent="0" algn="ctr" rtl="0">
              <a:spcBef>
                <a:spcPts val="0"/>
              </a:spcBef>
              <a:spcAft>
                <a:spcPts val="0"/>
              </a:spcAft>
              <a:buClr>
                <a:srgbClr val="FFFFFF"/>
              </a:buClr>
              <a:buSzPts val="1500"/>
              <a:buFont typeface="Arial"/>
              <a:buNone/>
            </a:pPr>
            <a:r>
              <a:rPr lang="en-US" sz="1500" b="0" i="1" u="none" strike="noStrike" cap="none">
                <a:solidFill>
                  <a:srgbClr val="FFFFFF"/>
                </a:solidFill>
                <a:latin typeface="Arial"/>
                <a:ea typeface="Arial"/>
                <a:cs typeface="Arial"/>
                <a:sym typeface="Arial"/>
              </a:rPr>
              <a:t>How well are the strategies working?</a:t>
            </a:r>
            <a:endParaRPr/>
          </a:p>
          <a:p>
            <a:pPr marL="0" marR="0" lvl="0" indent="0" algn="ctr" rtl="0">
              <a:spcBef>
                <a:spcPts val="0"/>
              </a:spcBef>
              <a:spcAft>
                <a:spcPts val="0"/>
              </a:spcAft>
              <a:buClr>
                <a:srgbClr val="FFFFFF"/>
              </a:buClr>
              <a:buSzPts val="1500"/>
              <a:buFont typeface="Arial"/>
              <a:buNone/>
            </a:pPr>
            <a:r>
              <a:rPr lang="en-US" sz="1500" b="0" i="1" u="none" strike="noStrike" cap="none">
                <a:solidFill>
                  <a:srgbClr val="FFFFFF"/>
                </a:solidFill>
                <a:latin typeface="Arial"/>
                <a:ea typeface="Arial"/>
                <a:cs typeface="Arial"/>
                <a:sym typeface="Arial"/>
              </a:rPr>
              <a:t>How do you know?</a:t>
            </a:r>
            <a:endParaRPr/>
          </a:p>
          <a:p>
            <a:pPr marL="0" marR="0" lvl="0" indent="0" algn="ctr" rtl="0">
              <a:spcBef>
                <a:spcPts val="0"/>
              </a:spcBef>
              <a:spcAft>
                <a:spcPts val="0"/>
              </a:spcAft>
              <a:buClr>
                <a:schemeClr val="dk1"/>
              </a:buClr>
              <a:buSzPts val="1125"/>
              <a:buFont typeface="Calibri"/>
              <a:buNone/>
            </a:pPr>
            <a:endParaRPr sz="1125" b="0" i="0" u="none" strike="noStrike" cap="none">
              <a:solidFill>
                <a:srgbClr val="FFFFFF"/>
              </a:solidFill>
              <a:latin typeface="Arial"/>
              <a:ea typeface="Arial"/>
              <a:cs typeface="Arial"/>
              <a:sym typeface="Arial"/>
            </a:endParaRPr>
          </a:p>
          <a:p>
            <a:pPr marL="0" marR="0" lvl="0" indent="0" algn="ctr" rtl="0">
              <a:spcBef>
                <a:spcPts val="0"/>
              </a:spcBef>
              <a:spcAft>
                <a:spcPts val="0"/>
              </a:spcAft>
              <a:buClr>
                <a:schemeClr val="dk1"/>
              </a:buClr>
              <a:buSzPts val="1125"/>
              <a:buFont typeface="Calibri"/>
              <a:buNone/>
            </a:pPr>
            <a:endParaRPr sz="1125" b="0" i="0" u="none" strike="noStrike" cap="none">
              <a:solidFill>
                <a:srgbClr val="FFFFFF"/>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
          <p:cNvSpPr txBox="1">
            <a:spLocks noGrp="1"/>
          </p:cNvSpPr>
          <p:nvPr>
            <p:ph type="title"/>
          </p:nvPr>
        </p:nvSpPr>
        <p:spPr>
          <a:xfrm>
            <a:off x="0" y="1120"/>
            <a:ext cx="9144000" cy="1503829"/>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7200"/>
              <a:buFont typeface="Calibri"/>
              <a:buNone/>
            </a:pPr>
            <a:r>
              <a:rPr lang="en-US" sz="7200"/>
              <a:t>Welcome</a:t>
            </a:r>
            <a:br>
              <a:rPr lang="en-US"/>
            </a:br>
            <a:endParaRPr/>
          </a:p>
        </p:txBody>
      </p:sp>
      <p:sp>
        <p:nvSpPr>
          <p:cNvPr id="390" name="Google Shape;390;p2"/>
          <p:cNvSpPr txBox="1">
            <a:spLocks noGrp="1"/>
          </p:cNvSpPr>
          <p:nvPr>
            <p:ph type="body" idx="1"/>
          </p:nvPr>
        </p:nvSpPr>
        <p:spPr>
          <a:xfrm>
            <a:off x="457200" y="1352550"/>
            <a:ext cx="8229600" cy="29718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lt1"/>
              </a:buClr>
              <a:buSzPts val="3800"/>
              <a:buNone/>
            </a:pPr>
            <a:r>
              <a:rPr lang="en-US" sz="3800"/>
              <a:t>All participants are muted and video turned off.</a:t>
            </a:r>
            <a:endParaRPr sz="3800"/>
          </a:p>
          <a:p>
            <a:pPr marL="0" lvl="0" indent="0" algn="l" rtl="0">
              <a:lnSpc>
                <a:spcPct val="80000"/>
              </a:lnSpc>
              <a:spcBef>
                <a:spcPts val="760"/>
              </a:spcBef>
              <a:spcAft>
                <a:spcPts val="0"/>
              </a:spcAft>
              <a:buClr>
                <a:schemeClr val="lt1"/>
              </a:buClr>
              <a:buSzPts val="3800"/>
              <a:buNone/>
            </a:pPr>
            <a:endParaRPr sz="3800"/>
          </a:p>
          <a:p>
            <a:pPr marL="0" lvl="0" indent="0" algn="l" rtl="0">
              <a:lnSpc>
                <a:spcPct val="80000"/>
              </a:lnSpc>
              <a:spcBef>
                <a:spcPts val="760"/>
              </a:spcBef>
              <a:spcAft>
                <a:spcPts val="0"/>
              </a:spcAft>
              <a:buClr>
                <a:schemeClr val="lt1"/>
              </a:buClr>
              <a:buSzPts val="3800"/>
              <a:buNone/>
            </a:pPr>
            <a:r>
              <a:rPr lang="en-US" sz="3800"/>
              <a:t>Please use the chat feature to pose questions.</a:t>
            </a:r>
            <a:endParaRPr sz="3800"/>
          </a:p>
          <a:p>
            <a:pPr marL="0" lvl="0" indent="0" algn="ctr" rtl="0">
              <a:lnSpc>
                <a:spcPct val="80000"/>
              </a:lnSpc>
              <a:spcBef>
                <a:spcPts val="760"/>
              </a:spcBef>
              <a:spcAft>
                <a:spcPts val="0"/>
              </a:spcAft>
              <a:buClr>
                <a:schemeClr val="lt1"/>
              </a:buClr>
              <a:buSzPts val="3800"/>
              <a:buNone/>
            </a:pPr>
            <a:endParaRPr sz="3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g8a5da35ab6_0_917"/>
          <p:cNvSpPr/>
          <p:nvPr/>
        </p:nvSpPr>
        <p:spPr>
          <a:xfrm>
            <a:off x="3414713" y="1157288"/>
            <a:ext cx="2256600" cy="3214500"/>
          </a:xfrm>
          <a:prstGeom prst="rect">
            <a:avLst/>
          </a:prstGeom>
          <a:solidFill>
            <a:srgbClr val="FFFFFF"/>
          </a:solidFill>
          <a:ln>
            <a:noFill/>
          </a:ln>
        </p:spPr>
        <p:txBody>
          <a:bodyPr spcFirstLastPara="1" wrap="square" lIns="68550" tIns="68550" rIns="68550" bIns="68550" anchor="ctr" anchorCtr="0">
            <a:noAutofit/>
          </a:bodyPr>
          <a:lstStyle/>
          <a:p>
            <a:pPr marL="0" marR="0" lvl="0" indent="0" algn="l" rtl="0">
              <a:spcBef>
                <a:spcPts val="0"/>
              </a:spcBef>
              <a:spcAft>
                <a:spcPts val="0"/>
              </a:spcAft>
              <a:buClr>
                <a:schemeClr val="dk1"/>
              </a:buClr>
              <a:buSzPts val="1050"/>
              <a:buFont typeface="Calibri"/>
              <a:buNone/>
            </a:pPr>
            <a:endParaRPr sz="1050" b="0" i="0" u="none" strike="noStrike" cap="none">
              <a:solidFill>
                <a:schemeClr val="dk1"/>
              </a:solidFill>
              <a:latin typeface="Calibri"/>
              <a:ea typeface="Calibri"/>
              <a:cs typeface="Calibri"/>
              <a:sym typeface="Calibri"/>
            </a:endParaRPr>
          </a:p>
        </p:txBody>
      </p:sp>
      <p:sp>
        <p:nvSpPr>
          <p:cNvPr id="543" name="Google Shape;543;g8a5da35ab6_0_917"/>
          <p:cNvSpPr txBox="1">
            <a:spLocks noGrp="1"/>
          </p:cNvSpPr>
          <p:nvPr>
            <p:ph type="title"/>
          </p:nvPr>
        </p:nvSpPr>
        <p:spPr>
          <a:xfrm>
            <a:off x="220350" y="119250"/>
            <a:ext cx="8619600" cy="791400"/>
          </a:xfrm>
          <a:prstGeom prst="rect">
            <a:avLst/>
          </a:prstGeom>
          <a:solidFill>
            <a:srgbClr val="A9DCF2">
              <a:alpha val="67840"/>
            </a:srgbClr>
          </a:solidFill>
          <a:ln>
            <a:noFill/>
          </a:ln>
        </p:spPr>
        <p:txBody>
          <a:bodyPr spcFirstLastPara="1" wrap="square" lIns="68550" tIns="34275" rIns="68550" bIns="34275" anchor="ctr" anchorCtr="0">
            <a:noAutofit/>
          </a:bodyPr>
          <a:lstStyle/>
          <a:p>
            <a:pPr marL="0" lvl="0" indent="0" algn="ctr" rtl="0">
              <a:lnSpc>
                <a:spcPct val="90000"/>
              </a:lnSpc>
              <a:spcBef>
                <a:spcPts val="0"/>
              </a:spcBef>
              <a:spcAft>
                <a:spcPts val="0"/>
              </a:spcAft>
              <a:buClr>
                <a:schemeClr val="dk1"/>
              </a:buClr>
              <a:buSzPts val="700"/>
              <a:buFont typeface="Calibri"/>
              <a:buNone/>
            </a:pPr>
            <a:r>
              <a:rPr lang="en-US" sz="2800">
                <a:solidFill>
                  <a:srgbClr val="000000"/>
                </a:solidFill>
              </a:rPr>
              <a:t>How do you currently support students and engage families throughout the Tiered Model?</a:t>
            </a:r>
            <a:endParaRPr>
              <a:solidFill>
                <a:srgbClr val="000000"/>
              </a:solidFill>
            </a:endParaRPr>
          </a:p>
        </p:txBody>
      </p:sp>
      <p:sp>
        <p:nvSpPr>
          <p:cNvPr id="544" name="Google Shape;544;g8a5da35ab6_0_917"/>
          <p:cNvSpPr txBox="1"/>
          <p:nvPr/>
        </p:nvSpPr>
        <p:spPr>
          <a:xfrm>
            <a:off x="-2000250" y="1371600"/>
            <a:ext cx="1687500" cy="1687500"/>
          </a:xfrm>
          <a:prstGeom prst="rect">
            <a:avLst/>
          </a:prstGeom>
          <a:noFill/>
          <a:ln>
            <a:noFill/>
          </a:ln>
        </p:spPr>
        <p:txBody>
          <a:bodyPr spcFirstLastPara="1" wrap="square" lIns="68550" tIns="68550" rIns="68550" bIns="68550" anchor="ctr" anchorCtr="0">
            <a:noAutofit/>
          </a:bodyPr>
          <a:lstStyle/>
          <a:p>
            <a:pPr marL="0" marR="0" lvl="0" indent="0" algn="l" rtl="0">
              <a:spcBef>
                <a:spcPts val="0"/>
              </a:spcBef>
              <a:spcAft>
                <a:spcPts val="0"/>
              </a:spcAft>
              <a:buClr>
                <a:schemeClr val="dk1"/>
              </a:buClr>
              <a:buSzPts val="263"/>
              <a:buFont typeface="Calibri"/>
              <a:buNone/>
            </a:pPr>
            <a:r>
              <a:rPr lang="en-US" sz="1050" b="0" i="0" u="none" strike="noStrike" cap="none">
                <a:solidFill>
                  <a:schemeClr val="dk1"/>
                </a:solidFill>
                <a:latin typeface="Calibri"/>
                <a:ea typeface="Calibri"/>
                <a:cs typeface="Calibri"/>
                <a:sym typeface="Calibri"/>
              </a:rPr>
              <a:t> </a:t>
            </a:r>
            <a:endParaRPr/>
          </a:p>
        </p:txBody>
      </p:sp>
      <p:grpSp>
        <p:nvGrpSpPr>
          <p:cNvPr id="545" name="Google Shape;545;g8a5da35ab6_0_917"/>
          <p:cNvGrpSpPr/>
          <p:nvPr/>
        </p:nvGrpSpPr>
        <p:grpSpPr>
          <a:xfrm>
            <a:off x="1069587" y="1157681"/>
            <a:ext cx="7154824" cy="3588577"/>
            <a:chOff x="1523999" y="837981"/>
            <a:chExt cx="9201163" cy="6020092"/>
          </a:xfrm>
        </p:grpSpPr>
        <p:pic>
          <p:nvPicPr>
            <p:cNvPr id="546" name="Google Shape;546;g8a5da35ab6_0_917"/>
            <p:cNvPicPr preferRelativeResize="0"/>
            <p:nvPr/>
          </p:nvPicPr>
          <p:blipFill rotWithShape="1">
            <a:blip r:embed="rId3">
              <a:alphaModFix/>
            </a:blip>
            <a:srcRect/>
            <a:stretch/>
          </p:blipFill>
          <p:spPr>
            <a:xfrm>
              <a:off x="4029876" y="1014475"/>
              <a:ext cx="4029073" cy="5734050"/>
            </a:xfrm>
            <a:prstGeom prst="rect">
              <a:avLst/>
            </a:prstGeom>
            <a:noFill/>
            <a:ln>
              <a:noFill/>
            </a:ln>
          </p:spPr>
        </p:pic>
        <p:sp>
          <p:nvSpPr>
            <p:cNvPr id="547" name="Google Shape;547;g8a5da35ab6_0_917"/>
            <p:cNvSpPr txBox="1"/>
            <p:nvPr/>
          </p:nvSpPr>
          <p:spPr>
            <a:xfrm>
              <a:off x="1524001" y="3200400"/>
              <a:ext cx="3200400" cy="17544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68550" tIns="34275" rIns="68550" bIns="34275" anchor="t" anchorCtr="0">
              <a:noAutofit/>
            </a:bodyPr>
            <a:lstStyle/>
            <a:p>
              <a:pPr marL="0" marR="0" lvl="0" indent="0" algn="l" rtl="0">
                <a:spcBef>
                  <a:spcPts val="0"/>
                </a:spcBef>
                <a:spcAft>
                  <a:spcPts val="0"/>
                </a:spcAft>
                <a:buClr>
                  <a:schemeClr val="dk1"/>
                </a:buClr>
                <a:buSzPts val="338"/>
                <a:buFont typeface="Calibri"/>
                <a:buNone/>
              </a:pPr>
              <a:r>
                <a:rPr lang="en-US" sz="1350" b="0" i="0" u="none" strike="noStrike" cap="none">
                  <a:solidFill>
                    <a:schemeClr val="dk1"/>
                  </a:solidFill>
                  <a:latin typeface="Calibri"/>
                  <a:ea typeface="Calibri"/>
                  <a:cs typeface="Calibri"/>
                  <a:sym typeface="Calibri"/>
                </a:rPr>
                <a:t>Tier 2 Supports for Students:</a:t>
              </a:r>
              <a:endParaRPr/>
            </a:p>
            <a:p>
              <a:pPr marL="0" marR="0" lvl="0" indent="0" algn="l" rtl="0">
                <a:spcBef>
                  <a:spcPts val="0"/>
                </a:spcBef>
                <a:spcAft>
                  <a:spcPts val="0"/>
                </a:spcAft>
                <a:buClr>
                  <a:schemeClr val="dk1"/>
                </a:buClr>
                <a:buSzPts val="1350"/>
                <a:buFont typeface="Calibri"/>
                <a:buNone/>
              </a:pPr>
              <a:endParaRPr sz="135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350"/>
                <a:buFont typeface="Calibri"/>
                <a:buNone/>
              </a:pPr>
              <a:endParaRPr sz="135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350"/>
                <a:buFont typeface="Calibri"/>
                <a:buNone/>
              </a:pPr>
              <a:endParaRPr sz="135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350"/>
                <a:buFont typeface="Calibri"/>
                <a:buNone/>
              </a:pPr>
              <a:endParaRPr sz="135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350"/>
                <a:buFont typeface="Calibri"/>
                <a:buNone/>
              </a:pPr>
              <a:endParaRPr sz="1350" b="0" i="0" u="none" strike="noStrike" cap="none">
                <a:solidFill>
                  <a:schemeClr val="dk1"/>
                </a:solidFill>
                <a:latin typeface="Calibri"/>
                <a:ea typeface="Calibri"/>
                <a:cs typeface="Calibri"/>
                <a:sym typeface="Calibri"/>
              </a:endParaRPr>
            </a:p>
          </p:txBody>
        </p:sp>
        <p:sp>
          <p:nvSpPr>
            <p:cNvPr id="548" name="Google Shape;548;g8a5da35ab6_0_917"/>
            <p:cNvSpPr txBox="1"/>
            <p:nvPr/>
          </p:nvSpPr>
          <p:spPr>
            <a:xfrm>
              <a:off x="1524001" y="5103673"/>
              <a:ext cx="3200400" cy="17544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68550" tIns="34275" rIns="68550" bIns="34275" anchor="t" anchorCtr="0">
              <a:noAutofit/>
            </a:bodyPr>
            <a:lstStyle/>
            <a:p>
              <a:pPr marL="0" marR="0" lvl="0" indent="0" algn="l" rtl="0">
                <a:spcBef>
                  <a:spcPts val="0"/>
                </a:spcBef>
                <a:spcAft>
                  <a:spcPts val="0"/>
                </a:spcAft>
                <a:buClr>
                  <a:schemeClr val="dk1"/>
                </a:buClr>
                <a:buSzPts val="338"/>
                <a:buFont typeface="Calibri"/>
                <a:buNone/>
              </a:pPr>
              <a:r>
                <a:rPr lang="en-US" sz="1350" b="0" i="0" u="none" strike="noStrike" cap="none">
                  <a:solidFill>
                    <a:schemeClr val="dk1"/>
                  </a:solidFill>
                  <a:latin typeface="Calibri"/>
                  <a:ea typeface="Calibri"/>
                  <a:cs typeface="Calibri"/>
                  <a:sym typeface="Calibri"/>
                </a:rPr>
                <a:t>Tier 1 Supports for Students:</a:t>
              </a:r>
              <a:endParaRPr/>
            </a:p>
            <a:p>
              <a:pPr marL="0" marR="0" lvl="0" indent="0" algn="l" rtl="0">
                <a:spcBef>
                  <a:spcPts val="0"/>
                </a:spcBef>
                <a:spcAft>
                  <a:spcPts val="0"/>
                </a:spcAft>
                <a:buClr>
                  <a:schemeClr val="dk1"/>
                </a:buClr>
                <a:buSzPts val="1350"/>
                <a:buFont typeface="Calibri"/>
                <a:buNone/>
              </a:pPr>
              <a:endParaRPr sz="135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350"/>
                <a:buFont typeface="Calibri"/>
                <a:buNone/>
              </a:pPr>
              <a:endParaRPr sz="135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350"/>
                <a:buFont typeface="Calibri"/>
                <a:buNone/>
              </a:pPr>
              <a:endParaRPr sz="135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350"/>
                <a:buFont typeface="Calibri"/>
                <a:buNone/>
              </a:pPr>
              <a:endParaRPr sz="135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350"/>
                <a:buFont typeface="Calibri"/>
                <a:buNone/>
              </a:pPr>
              <a:endParaRPr sz="1350" b="0" i="0" u="none" strike="noStrike" cap="none">
                <a:solidFill>
                  <a:schemeClr val="dk1"/>
                </a:solidFill>
                <a:latin typeface="Calibri"/>
                <a:ea typeface="Calibri"/>
                <a:cs typeface="Calibri"/>
                <a:sym typeface="Calibri"/>
              </a:endParaRPr>
            </a:p>
          </p:txBody>
        </p:sp>
        <p:sp>
          <p:nvSpPr>
            <p:cNvPr id="549" name="Google Shape;549;g8a5da35ab6_0_917"/>
            <p:cNvSpPr txBox="1"/>
            <p:nvPr/>
          </p:nvSpPr>
          <p:spPr>
            <a:xfrm>
              <a:off x="1524001" y="1295400"/>
              <a:ext cx="3200400" cy="17544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68550" tIns="34275" rIns="68550" bIns="34275" anchor="t" anchorCtr="0">
              <a:noAutofit/>
            </a:bodyPr>
            <a:lstStyle/>
            <a:p>
              <a:pPr marL="0" marR="0" lvl="0" indent="0" algn="l" rtl="0">
                <a:spcBef>
                  <a:spcPts val="0"/>
                </a:spcBef>
                <a:spcAft>
                  <a:spcPts val="0"/>
                </a:spcAft>
                <a:buClr>
                  <a:schemeClr val="dk1"/>
                </a:buClr>
                <a:buSzPts val="338"/>
                <a:buFont typeface="Calibri"/>
                <a:buNone/>
              </a:pPr>
              <a:r>
                <a:rPr lang="en-US" sz="1350" b="0" i="0" u="none" strike="noStrike" cap="none">
                  <a:solidFill>
                    <a:schemeClr val="dk1"/>
                  </a:solidFill>
                  <a:latin typeface="Calibri"/>
                  <a:ea typeface="Calibri"/>
                  <a:cs typeface="Calibri"/>
                  <a:sym typeface="Calibri"/>
                </a:rPr>
                <a:t>Tier 3 Supports for Students:</a:t>
              </a:r>
              <a:endParaRPr/>
            </a:p>
            <a:p>
              <a:pPr marL="0" marR="0" lvl="0" indent="0" algn="l" rtl="0">
                <a:spcBef>
                  <a:spcPts val="0"/>
                </a:spcBef>
                <a:spcAft>
                  <a:spcPts val="0"/>
                </a:spcAft>
                <a:buClr>
                  <a:schemeClr val="dk1"/>
                </a:buClr>
                <a:buSzPts val="1350"/>
                <a:buFont typeface="Calibri"/>
                <a:buNone/>
              </a:pPr>
              <a:endParaRPr sz="135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350"/>
                <a:buFont typeface="Calibri"/>
                <a:buNone/>
              </a:pPr>
              <a:endParaRPr sz="135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350"/>
                <a:buFont typeface="Calibri"/>
                <a:buNone/>
              </a:pPr>
              <a:endParaRPr sz="135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350"/>
                <a:buFont typeface="Calibri"/>
                <a:buNone/>
              </a:pPr>
              <a:endParaRPr sz="135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350"/>
                <a:buFont typeface="Calibri"/>
                <a:buNone/>
              </a:pPr>
              <a:endParaRPr sz="1350" b="0" i="0" u="none" strike="noStrike" cap="none">
                <a:solidFill>
                  <a:schemeClr val="dk1"/>
                </a:solidFill>
                <a:latin typeface="Calibri"/>
                <a:ea typeface="Calibri"/>
                <a:cs typeface="Calibri"/>
                <a:sym typeface="Calibri"/>
              </a:endParaRPr>
            </a:p>
          </p:txBody>
        </p:sp>
        <p:sp>
          <p:nvSpPr>
            <p:cNvPr id="550" name="Google Shape;550;g8a5da35ab6_0_917"/>
            <p:cNvSpPr txBox="1"/>
            <p:nvPr/>
          </p:nvSpPr>
          <p:spPr>
            <a:xfrm>
              <a:off x="7239000" y="5103673"/>
              <a:ext cx="3276600" cy="17544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68550" tIns="34275" rIns="68550" bIns="34275" anchor="t" anchorCtr="0">
              <a:noAutofit/>
            </a:bodyPr>
            <a:lstStyle/>
            <a:p>
              <a:pPr marL="0" marR="0" lvl="0" indent="0" algn="l" rtl="0">
                <a:spcBef>
                  <a:spcPts val="0"/>
                </a:spcBef>
                <a:spcAft>
                  <a:spcPts val="0"/>
                </a:spcAft>
                <a:buClr>
                  <a:schemeClr val="dk1"/>
                </a:buClr>
                <a:buSzPts val="338"/>
                <a:buFont typeface="Calibri"/>
                <a:buNone/>
              </a:pPr>
              <a:r>
                <a:rPr lang="en-US" sz="1350" b="0" i="0" u="none" strike="noStrike" cap="none">
                  <a:solidFill>
                    <a:schemeClr val="dk1"/>
                  </a:solidFill>
                  <a:latin typeface="Calibri"/>
                  <a:ea typeface="Calibri"/>
                  <a:cs typeface="Calibri"/>
                  <a:sym typeface="Calibri"/>
                </a:rPr>
                <a:t>Engaging Families at Tier 1:</a:t>
              </a:r>
              <a:endParaRPr/>
            </a:p>
            <a:p>
              <a:pPr marL="0" marR="0" lvl="0" indent="0" algn="l" rtl="0">
                <a:spcBef>
                  <a:spcPts val="0"/>
                </a:spcBef>
                <a:spcAft>
                  <a:spcPts val="0"/>
                </a:spcAft>
                <a:buClr>
                  <a:schemeClr val="dk1"/>
                </a:buClr>
                <a:buSzPts val="1350"/>
                <a:buFont typeface="Calibri"/>
                <a:buNone/>
              </a:pPr>
              <a:endParaRPr sz="135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350"/>
                <a:buFont typeface="Calibri"/>
                <a:buNone/>
              </a:pPr>
              <a:endParaRPr sz="135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350"/>
                <a:buFont typeface="Calibri"/>
                <a:buNone/>
              </a:pPr>
              <a:endParaRPr sz="135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350"/>
                <a:buFont typeface="Calibri"/>
                <a:buNone/>
              </a:pPr>
              <a:endParaRPr sz="135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350"/>
                <a:buFont typeface="Calibri"/>
                <a:buNone/>
              </a:pPr>
              <a:endParaRPr sz="1350" b="0" i="0" u="none" strike="noStrike" cap="none">
                <a:solidFill>
                  <a:schemeClr val="dk1"/>
                </a:solidFill>
                <a:latin typeface="Calibri"/>
                <a:ea typeface="Calibri"/>
                <a:cs typeface="Calibri"/>
                <a:sym typeface="Calibri"/>
              </a:endParaRPr>
            </a:p>
          </p:txBody>
        </p:sp>
        <p:sp>
          <p:nvSpPr>
            <p:cNvPr id="551" name="Google Shape;551;g8a5da35ab6_0_917"/>
            <p:cNvSpPr txBox="1"/>
            <p:nvPr/>
          </p:nvSpPr>
          <p:spPr>
            <a:xfrm>
              <a:off x="7239000" y="3200400"/>
              <a:ext cx="3276600" cy="17544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68550" tIns="34275" rIns="68550" bIns="34275" anchor="t" anchorCtr="0">
              <a:noAutofit/>
            </a:bodyPr>
            <a:lstStyle/>
            <a:p>
              <a:pPr marL="0" marR="0" lvl="0" indent="0" algn="l" rtl="0">
                <a:spcBef>
                  <a:spcPts val="0"/>
                </a:spcBef>
                <a:spcAft>
                  <a:spcPts val="0"/>
                </a:spcAft>
                <a:buClr>
                  <a:schemeClr val="dk1"/>
                </a:buClr>
                <a:buSzPts val="338"/>
                <a:buFont typeface="Calibri"/>
                <a:buNone/>
              </a:pPr>
              <a:r>
                <a:rPr lang="en-US" sz="1350" b="0" i="0" u="none" strike="noStrike" cap="none">
                  <a:solidFill>
                    <a:schemeClr val="dk1"/>
                  </a:solidFill>
                  <a:latin typeface="Calibri"/>
                  <a:ea typeface="Calibri"/>
                  <a:cs typeface="Calibri"/>
                  <a:sym typeface="Calibri"/>
                </a:rPr>
                <a:t>Engaging Families at Tier 2:</a:t>
              </a:r>
              <a:endParaRPr/>
            </a:p>
            <a:p>
              <a:pPr marL="0" marR="0" lvl="0" indent="0" algn="l" rtl="0">
                <a:spcBef>
                  <a:spcPts val="0"/>
                </a:spcBef>
                <a:spcAft>
                  <a:spcPts val="0"/>
                </a:spcAft>
                <a:buClr>
                  <a:schemeClr val="dk1"/>
                </a:buClr>
                <a:buSzPts val="1350"/>
                <a:buFont typeface="Calibri"/>
                <a:buNone/>
              </a:pPr>
              <a:endParaRPr sz="135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350"/>
                <a:buFont typeface="Calibri"/>
                <a:buNone/>
              </a:pPr>
              <a:endParaRPr sz="135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350"/>
                <a:buFont typeface="Calibri"/>
                <a:buNone/>
              </a:pPr>
              <a:endParaRPr sz="135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350"/>
                <a:buFont typeface="Calibri"/>
                <a:buNone/>
              </a:pPr>
              <a:endParaRPr sz="135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350"/>
                <a:buFont typeface="Calibri"/>
                <a:buNone/>
              </a:pPr>
              <a:endParaRPr sz="1350" b="0" i="0" u="none" strike="noStrike" cap="none">
                <a:solidFill>
                  <a:schemeClr val="dk1"/>
                </a:solidFill>
                <a:latin typeface="Calibri"/>
                <a:ea typeface="Calibri"/>
                <a:cs typeface="Calibri"/>
                <a:sym typeface="Calibri"/>
              </a:endParaRPr>
            </a:p>
          </p:txBody>
        </p:sp>
        <p:sp>
          <p:nvSpPr>
            <p:cNvPr id="552" name="Google Shape;552;g8a5da35ab6_0_917"/>
            <p:cNvSpPr txBox="1"/>
            <p:nvPr/>
          </p:nvSpPr>
          <p:spPr>
            <a:xfrm>
              <a:off x="7239000" y="1295400"/>
              <a:ext cx="3276600" cy="17544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68550" tIns="34275" rIns="68550" bIns="34275" anchor="t" anchorCtr="0">
              <a:noAutofit/>
            </a:bodyPr>
            <a:lstStyle/>
            <a:p>
              <a:pPr marL="0" marR="0" lvl="0" indent="0" algn="l" rtl="0">
                <a:spcBef>
                  <a:spcPts val="0"/>
                </a:spcBef>
                <a:spcAft>
                  <a:spcPts val="0"/>
                </a:spcAft>
                <a:buClr>
                  <a:schemeClr val="dk1"/>
                </a:buClr>
                <a:buSzPts val="338"/>
                <a:buFont typeface="Calibri"/>
                <a:buNone/>
              </a:pPr>
              <a:r>
                <a:rPr lang="en-US" sz="1350" b="0" i="0" u="none" strike="noStrike" cap="none">
                  <a:solidFill>
                    <a:schemeClr val="dk1"/>
                  </a:solidFill>
                  <a:latin typeface="Calibri"/>
                  <a:ea typeface="Calibri"/>
                  <a:cs typeface="Calibri"/>
                  <a:sym typeface="Calibri"/>
                </a:rPr>
                <a:t>Engaging Families at Tier 3:</a:t>
              </a:r>
              <a:endParaRPr/>
            </a:p>
            <a:p>
              <a:pPr marL="0" marR="0" lvl="0" indent="0" algn="l" rtl="0">
                <a:spcBef>
                  <a:spcPts val="0"/>
                </a:spcBef>
                <a:spcAft>
                  <a:spcPts val="0"/>
                </a:spcAft>
                <a:buClr>
                  <a:schemeClr val="dk1"/>
                </a:buClr>
                <a:buSzPts val="1350"/>
                <a:buFont typeface="Calibri"/>
                <a:buNone/>
              </a:pPr>
              <a:endParaRPr sz="135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350"/>
                <a:buFont typeface="Calibri"/>
                <a:buNone/>
              </a:pPr>
              <a:endParaRPr sz="135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350"/>
                <a:buFont typeface="Calibri"/>
                <a:buNone/>
              </a:pPr>
              <a:endParaRPr sz="135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350"/>
                <a:buFont typeface="Calibri"/>
                <a:buNone/>
              </a:pPr>
              <a:endParaRPr sz="135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350"/>
                <a:buFont typeface="Calibri"/>
                <a:buNone/>
              </a:pPr>
              <a:endParaRPr sz="1350" b="0" i="0" u="none" strike="noStrike" cap="none">
                <a:solidFill>
                  <a:schemeClr val="dk1"/>
                </a:solidFill>
                <a:latin typeface="Calibri"/>
                <a:ea typeface="Calibri"/>
                <a:cs typeface="Calibri"/>
                <a:sym typeface="Calibri"/>
              </a:endParaRPr>
            </a:p>
          </p:txBody>
        </p:sp>
        <p:grpSp>
          <p:nvGrpSpPr>
            <p:cNvPr id="553" name="Google Shape;553;g8a5da35ab6_0_917"/>
            <p:cNvGrpSpPr/>
            <p:nvPr/>
          </p:nvGrpSpPr>
          <p:grpSpPr>
            <a:xfrm>
              <a:off x="1523999" y="837981"/>
              <a:ext cx="9201163" cy="4272181"/>
              <a:chOff x="0" y="618"/>
              <a:chExt cx="5795" cy="2511"/>
            </a:xfrm>
          </p:grpSpPr>
          <p:grpSp>
            <p:nvGrpSpPr>
              <p:cNvPr id="554" name="Google Shape;554;g8a5da35ab6_0_917"/>
              <p:cNvGrpSpPr/>
              <p:nvPr/>
            </p:nvGrpSpPr>
            <p:grpSpPr>
              <a:xfrm>
                <a:off x="3691" y="618"/>
                <a:ext cx="2008" cy="285"/>
                <a:chOff x="3925" y="1056"/>
                <a:chExt cx="1261" cy="304"/>
              </a:xfrm>
            </p:grpSpPr>
            <p:sp>
              <p:nvSpPr>
                <p:cNvPr id="555" name="Google Shape;555;g8a5da35ab6_0_917"/>
                <p:cNvSpPr txBox="1"/>
                <p:nvPr/>
              </p:nvSpPr>
              <p:spPr>
                <a:xfrm>
                  <a:off x="3986" y="1060"/>
                  <a:ext cx="1200" cy="300"/>
                </a:xfrm>
                <a:prstGeom prst="rect">
                  <a:avLst/>
                </a:prstGeom>
                <a:noFill/>
                <a:ln>
                  <a:noFill/>
                </a:ln>
              </p:spPr>
              <p:txBody>
                <a:bodyPr spcFirstLastPara="1" wrap="square" lIns="68550" tIns="34275" rIns="68550" bIns="34275" anchor="t" anchorCtr="0">
                  <a:noAutofit/>
                </a:bodyPr>
                <a:lstStyle/>
                <a:p>
                  <a:pPr marL="0" marR="0" lvl="0" indent="0" algn="l" rtl="0">
                    <a:spcBef>
                      <a:spcPts val="0"/>
                    </a:spcBef>
                    <a:spcAft>
                      <a:spcPts val="0"/>
                    </a:spcAft>
                    <a:buClr>
                      <a:schemeClr val="dk1"/>
                    </a:buClr>
                    <a:buSzPts val="338"/>
                    <a:buFont typeface="Calibri"/>
                    <a:buNone/>
                  </a:pPr>
                  <a:r>
                    <a:rPr lang="en-US" sz="1350" b="0" i="0" u="none" strike="noStrike" cap="none">
                      <a:solidFill>
                        <a:schemeClr val="dk1"/>
                      </a:solidFill>
                      <a:latin typeface="Calibri"/>
                      <a:ea typeface="Calibri"/>
                      <a:cs typeface="Calibri"/>
                      <a:sym typeface="Calibri"/>
                    </a:rPr>
                    <a:t>         </a:t>
                  </a:r>
                  <a:r>
                    <a:rPr lang="en-US" sz="1800" b="1" i="0" u="none" strike="noStrike" cap="none">
                      <a:solidFill>
                        <a:schemeClr val="dk1"/>
                      </a:solidFill>
                      <a:latin typeface="Calibri"/>
                      <a:ea typeface="Calibri"/>
                      <a:cs typeface="Calibri"/>
                      <a:sym typeface="Calibri"/>
                    </a:rPr>
                    <a:t>Engaging Families</a:t>
                  </a:r>
                  <a:endParaRPr sz="1350" b="1" i="0" u="none" strike="noStrike" cap="none">
                    <a:solidFill>
                      <a:schemeClr val="dk1"/>
                    </a:solidFill>
                    <a:latin typeface="Calibri"/>
                    <a:ea typeface="Calibri"/>
                    <a:cs typeface="Calibri"/>
                    <a:sym typeface="Calibri"/>
                  </a:endParaRPr>
                </a:p>
              </p:txBody>
            </p:sp>
            <p:sp>
              <p:nvSpPr>
                <p:cNvPr id="556" name="Google Shape;556;g8a5da35ab6_0_917"/>
                <p:cNvSpPr/>
                <p:nvPr/>
              </p:nvSpPr>
              <p:spPr>
                <a:xfrm>
                  <a:off x="3925" y="1056"/>
                  <a:ext cx="1200" cy="300"/>
                </a:xfrm>
                <a:prstGeom prst="rect">
                  <a:avLst/>
                </a:prstGeom>
                <a:noFill/>
                <a:ln w="28575" cap="flat" cmpd="sng">
                  <a:solidFill>
                    <a:schemeClr val="dk1"/>
                  </a:solidFill>
                  <a:prstDash val="solid"/>
                  <a:miter lim="8000"/>
                  <a:headEnd type="none" w="sm" len="sm"/>
                  <a:tailEnd type="none" w="sm" len="sm"/>
                </a:ln>
              </p:spPr>
              <p:txBody>
                <a:bodyPr spcFirstLastPara="1" wrap="square" lIns="68550" tIns="34275" rIns="68550" bIns="34275" anchor="ctr" anchorCtr="0">
                  <a:noAutofit/>
                </a:bodyPr>
                <a:lstStyle/>
                <a:p>
                  <a:pPr marL="0" marR="0" lvl="0" indent="0" algn="l" rtl="0">
                    <a:spcBef>
                      <a:spcPts val="0"/>
                    </a:spcBef>
                    <a:spcAft>
                      <a:spcPts val="0"/>
                    </a:spcAft>
                    <a:buClr>
                      <a:schemeClr val="dk1"/>
                    </a:buClr>
                    <a:buSzPts val="1350"/>
                    <a:buFont typeface="Calibri"/>
                    <a:buNone/>
                  </a:pPr>
                  <a:endParaRPr sz="1350" b="0" i="0" u="none" strike="noStrike" cap="none">
                    <a:solidFill>
                      <a:schemeClr val="dk1"/>
                    </a:solidFill>
                    <a:latin typeface="Calibri"/>
                    <a:ea typeface="Calibri"/>
                    <a:cs typeface="Calibri"/>
                    <a:sym typeface="Calibri"/>
                  </a:endParaRPr>
                </a:p>
              </p:txBody>
            </p:sp>
          </p:grpSp>
          <p:sp>
            <p:nvSpPr>
              <p:cNvPr id="557" name="Google Shape;557;g8a5da35ab6_0_917"/>
              <p:cNvSpPr txBox="1"/>
              <p:nvPr/>
            </p:nvSpPr>
            <p:spPr>
              <a:xfrm>
                <a:off x="3504" y="864"/>
                <a:ext cx="2100" cy="300"/>
              </a:xfrm>
              <a:prstGeom prst="rect">
                <a:avLst/>
              </a:prstGeom>
              <a:noFill/>
              <a:ln>
                <a:noFill/>
              </a:ln>
            </p:spPr>
            <p:txBody>
              <a:bodyPr spcFirstLastPara="1" wrap="square" lIns="68550" tIns="34275" rIns="68550" bIns="34275" anchor="t" anchorCtr="0">
                <a:noAutofit/>
              </a:bodyPr>
              <a:lstStyle/>
              <a:p>
                <a:pPr marL="0" marR="0" lvl="0" indent="0" algn="l" rtl="0">
                  <a:spcBef>
                    <a:spcPts val="0"/>
                  </a:spcBef>
                  <a:spcAft>
                    <a:spcPts val="0"/>
                  </a:spcAft>
                  <a:buClr>
                    <a:schemeClr val="dk1"/>
                  </a:buClr>
                  <a:buSzPts val="900"/>
                  <a:buFont typeface="Calibri"/>
                  <a:buNone/>
                </a:pPr>
                <a:endParaRPr sz="900" b="0" i="0" u="sng" strike="noStrike" cap="none">
                  <a:solidFill>
                    <a:schemeClr val="dk1"/>
                  </a:solidFill>
                  <a:latin typeface="Calibri"/>
                  <a:ea typeface="Calibri"/>
                  <a:cs typeface="Calibri"/>
                  <a:sym typeface="Calibri"/>
                </a:endParaRPr>
              </a:p>
            </p:txBody>
          </p:sp>
          <p:sp>
            <p:nvSpPr>
              <p:cNvPr id="558" name="Google Shape;558;g8a5da35ab6_0_917"/>
              <p:cNvSpPr txBox="1"/>
              <p:nvPr/>
            </p:nvSpPr>
            <p:spPr>
              <a:xfrm>
                <a:off x="3695" y="1728"/>
                <a:ext cx="2100" cy="300"/>
              </a:xfrm>
              <a:prstGeom prst="rect">
                <a:avLst/>
              </a:prstGeom>
              <a:noFill/>
              <a:ln>
                <a:noFill/>
              </a:ln>
            </p:spPr>
            <p:txBody>
              <a:bodyPr spcFirstLastPara="1" wrap="square" lIns="68550" tIns="34275" rIns="68550" bIns="34275" anchor="t" anchorCtr="0">
                <a:noAutofit/>
              </a:bodyPr>
              <a:lstStyle/>
              <a:p>
                <a:pPr marL="0" marR="0" lvl="0" indent="0" algn="l" rtl="0">
                  <a:spcBef>
                    <a:spcPts val="0"/>
                  </a:spcBef>
                  <a:spcAft>
                    <a:spcPts val="0"/>
                  </a:spcAft>
                  <a:buClr>
                    <a:schemeClr val="dk1"/>
                  </a:buClr>
                  <a:buSzPts val="900"/>
                  <a:buFont typeface="Calibri"/>
                  <a:buNone/>
                </a:pPr>
                <a:endParaRPr sz="900" b="0" i="0" u="sng" strike="noStrike" cap="none">
                  <a:solidFill>
                    <a:schemeClr val="dk1"/>
                  </a:solidFill>
                  <a:latin typeface="Calibri"/>
                  <a:ea typeface="Calibri"/>
                  <a:cs typeface="Calibri"/>
                  <a:sym typeface="Calibri"/>
                </a:endParaRPr>
              </a:p>
            </p:txBody>
          </p:sp>
          <p:sp>
            <p:nvSpPr>
              <p:cNvPr id="559" name="Google Shape;559;g8a5da35ab6_0_917"/>
              <p:cNvSpPr txBox="1"/>
              <p:nvPr/>
            </p:nvSpPr>
            <p:spPr>
              <a:xfrm>
                <a:off x="3936" y="2829"/>
                <a:ext cx="1800" cy="300"/>
              </a:xfrm>
              <a:prstGeom prst="rect">
                <a:avLst/>
              </a:prstGeom>
              <a:noFill/>
              <a:ln>
                <a:noFill/>
              </a:ln>
            </p:spPr>
            <p:txBody>
              <a:bodyPr spcFirstLastPara="1" wrap="square" lIns="68550" tIns="34275" rIns="68550" bIns="34275" anchor="t" anchorCtr="0">
                <a:noAutofit/>
              </a:bodyPr>
              <a:lstStyle/>
              <a:p>
                <a:pPr marL="0" marR="0" lvl="0" indent="0" algn="l" rtl="0">
                  <a:spcBef>
                    <a:spcPts val="0"/>
                  </a:spcBef>
                  <a:spcAft>
                    <a:spcPts val="0"/>
                  </a:spcAft>
                  <a:buClr>
                    <a:schemeClr val="dk1"/>
                  </a:buClr>
                  <a:buSzPts val="900"/>
                  <a:buFont typeface="Calibri"/>
                  <a:buNone/>
                </a:pPr>
                <a:endParaRPr sz="900" b="0" i="0" u="sng" strike="noStrike" cap="none">
                  <a:solidFill>
                    <a:schemeClr val="dk1"/>
                  </a:solidFill>
                  <a:latin typeface="Calibri"/>
                  <a:ea typeface="Calibri"/>
                  <a:cs typeface="Calibri"/>
                  <a:sym typeface="Calibri"/>
                </a:endParaRPr>
              </a:p>
            </p:txBody>
          </p:sp>
          <p:grpSp>
            <p:nvGrpSpPr>
              <p:cNvPr id="560" name="Google Shape;560;g8a5da35ab6_0_917"/>
              <p:cNvGrpSpPr/>
              <p:nvPr/>
            </p:nvGrpSpPr>
            <p:grpSpPr>
              <a:xfrm>
                <a:off x="44" y="957"/>
                <a:ext cx="2792" cy="287"/>
                <a:chOff x="-239" y="1297"/>
                <a:chExt cx="2507" cy="238"/>
              </a:xfrm>
            </p:grpSpPr>
            <p:sp>
              <p:nvSpPr>
                <p:cNvPr id="561" name="Google Shape;561;g8a5da35ab6_0_917"/>
                <p:cNvSpPr txBox="1"/>
                <p:nvPr/>
              </p:nvSpPr>
              <p:spPr>
                <a:xfrm>
                  <a:off x="-239" y="1297"/>
                  <a:ext cx="2100" cy="0"/>
                </a:xfrm>
                <a:prstGeom prst="rect">
                  <a:avLst/>
                </a:prstGeom>
                <a:noFill/>
                <a:ln>
                  <a:noFill/>
                </a:ln>
              </p:spPr>
              <p:txBody>
                <a:bodyPr spcFirstLastPara="1" wrap="square" lIns="68550" tIns="34275" rIns="68550" bIns="34275" anchor="t" anchorCtr="0">
                  <a:noAutofit/>
                </a:bodyPr>
                <a:lstStyle/>
                <a:p>
                  <a:pPr marL="0" marR="0" lvl="0" indent="0" algn="l" rtl="0">
                    <a:spcBef>
                      <a:spcPts val="0"/>
                    </a:spcBef>
                    <a:spcAft>
                      <a:spcPts val="0"/>
                    </a:spcAft>
                    <a:buClr>
                      <a:schemeClr val="dk1"/>
                    </a:buClr>
                    <a:buSzPts val="900"/>
                    <a:buFont typeface="Calibri"/>
                    <a:buNone/>
                  </a:pPr>
                  <a:endParaRPr sz="900" b="0" i="0" u="sng" strike="noStrike" cap="none">
                    <a:solidFill>
                      <a:schemeClr val="dk1"/>
                    </a:solidFill>
                    <a:latin typeface="Calibri"/>
                    <a:ea typeface="Calibri"/>
                    <a:cs typeface="Calibri"/>
                    <a:sym typeface="Calibri"/>
                  </a:endParaRPr>
                </a:p>
              </p:txBody>
            </p:sp>
            <p:cxnSp>
              <p:nvCxnSpPr>
                <p:cNvPr id="562" name="Google Shape;562;g8a5da35ab6_0_917"/>
                <p:cNvCxnSpPr/>
                <p:nvPr/>
              </p:nvCxnSpPr>
              <p:spPr>
                <a:xfrm>
                  <a:off x="1968" y="1535"/>
                  <a:ext cx="300" cy="0"/>
                </a:xfrm>
                <a:prstGeom prst="straightConnector1">
                  <a:avLst/>
                </a:prstGeom>
                <a:noFill/>
                <a:ln>
                  <a:noFill/>
                </a:ln>
              </p:spPr>
            </p:cxnSp>
          </p:grpSp>
          <p:grpSp>
            <p:nvGrpSpPr>
              <p:cNvPr id="563" name="Google Shape;563;g8a5da35ab6_0_917"/>
              <p:cNvGrpSpPr/>
              <p:nvPr/>
            </p:nvGrpSpPr>
            <p:grpSpPr>
              <a:xfrm>
                <a:off x="0" y="1922"/>
                <a:ext cx="2119" cy="68"/>
                <a:chOff x="-40" y="2012"/>
                <a:chExt cx="2068" cy="33"/>
              </a:xfrm>
            </p:grpSpPr>
            <p:sp>
              <p:nvSpPr>
                <p:cNvPr id="564" name="Google Shape;564;g8a5da35ab6_0_917"/>
                <p:cNvSpPr txBox="1"/>
                <p:nvPr/>
              </p:nvSpPr>
              <p:spPr>
                <a:xfrm>
                  <a:off x="-40" y="2045"/>
                  <a:ext cx="1800" cy="0"/>
                </a:xfrm>
                <a:prstGeom prst="rect">
                  <a:avLst/>
                </a:prstGeom>
                <a:noFill/>
                <a:ln>
                  <a:noFill/>
                </a:ln>
              </p:spPr>
              <p:txBody>
                <a:bodyPr spcFirstLastPara="1" wrap="square" lIns="68550" tIns="34275" rIns="68550" bIns="34275" anchor="t" anchorCtr="0">
                  <a:noAutofit/>
                </a:bodyPr>
                <a:lstStyle/>
                <a:p>
                  <a:pPr marL="0" marR="0" lvl="0" indent="0" algn="l" rtl="0">
                    <a:spcBef>
                      <a:spcPts val="0"/>
                    </a:spcBef>
                    <a:spcAft>
                      <a:spcPts val="0"/>
                    </a:spcAft>
                    <a:buClr>
                      <a:schemeClr val="dk1"/>
                    </a:buClr>
                    <a:buSzPts val="900"/>
                    <a:buFont typeface="Calibri"/>
                    <a:buNone/>
                  </a:pPr>
                  <a:endParaRPr sz="900" b="0" i="0" u="sng" strike="noStrike" cap="none">
                    <a:solidFill>
                      <a:schemeClr val="dk1"/>
                    </a:solidFill>
                    <a:latin typeface="Calibri"/>
                    <a:ea typeface="Calibri"/>
                    <a:cs typeface="Calibri"/>
                    <a:sym typeface="Calibri"/>
                  </a:endParaRPr>
                </a:p>
              </p:txBody>
            </p:sp>
            <p:cxnSp>
              <p:nvCxnSpPr>
                <p:cNvPr id="565" name="Google Shape;565;g8a5da35ab6_0_917"/>
                <p:cNvCxnSpPr/>
                <p:nvPr/>
              </p:nvCxnSpPr>
              <p:spPr>
                <a:xfrm>
                  <a:off x="1728" y="2012"/>
                  <a:ext cx="300" cy="0"/>
                </a:xfrm>
                <a:prstGeom prst="straightConnector1">
                  <a:avLst/>
                </a:prstGeom>
                <a:noFill/>
                <a:ln>
                  <a:noFill/>
                </a:ln>
              </p:spPr>
            </p:cxnSp>
          </p:grpSp>
          <p:grpSp>
            <p:nvGrpSpPr>
              <p:cNvPr id="566" name="Google Shape;566;g8a5da35ab6_0_917"/>
              <p:cNvGrpSpPr/>
              <p:nvPr/>
            </p:nvGrpSpPr>
            <p:grpSpPr>
              <a:xfrm>
                <a:off x="96" y="2780"/>
                <a:ext cx="1500" cy="117"/>
                <a:chOff x="240" y="3020"/>
                <a:chExt cx="1500" cy="80"/>
              </a:xfrm>
            </p:grpSpPr>
            <p:sp>
              <p:nvSpPr>
                <p:cNvPr id="567" name="Google Shape;567;g8a5da35ab6_0_917"/>
                <p:cNvSpPr txBox="1"/>
                <p:nvPr/>
              </p:nvSpPr>
              <p:spPr>
                <a:xfrm>
                  <a:off x="240" y="3100"/>
                  <a:ext cx="1500" cy="0"/>
                </a:xfrm>
                <a:prstGeom prst="rect">
                  <a:avLst/>
                </a:prstGeom>
                <a:noFill/>
                <a:ln>
                  <a:noFill/>
                </a:ln>
              </p:spPr>
              <p:txBody>
                <a:bodyPr spcFirstLastPara="1" wrap="square" lIns="68550" tIns="34275" rIns="68550" bIns="34275" anchor="t" anchorCtr="0">
                  <a:noAutofit/>
                </a:bodyPr>
                <a:lstStyle/>
                <a:p>
                  <a:pPr marL="0" marR="0" lvl="0" indent="0" algn="l" rtl="0">
                    <a:spcBef>
                      <a:spcPts val="0"/>
                    </a:spcBef>
                    <a:spcAft>
                      <a:spcPts val="0"/>
                    </a:spcAft>
                    <a:buClr>
                      <a:schemeClr val="dk1"/>
                    </a:buClr>
                    <a:buSzPts val="900"/>
                    <a:buFont typeface="Calibri"/>
                    <a:buNone/>
                  </a:pPr>
                  <a:endParaRPr sz="900" b="0" i="0" u="sng" strike="noStrike" cap="none">
                    <a:solidFill>
                      <a:schemeClr val="dk1"/>
                    </a:solidFill>
                    <a:latin typeface="Calibri"/>
                    <a:ea typeface="Calibri"/>
                    <a:cs typeface="Calibri"/>
                    <a:sym typeface="Calibri"/>
                  </a:endParaRPr>
                </a:p>
              </p:txBody>
            </p:sp>
            <p:cxnSp>
              <p:nvCxnSpPr>
                <p:cNvPr id="568" name="Google Shape;568;g8a5da35ab6_0_917"/>
                <p:cNvCxnSpPr/>
                <p:nvPr/>
              </p:nvCxnSpPr>
              <p:spPr>
                <a:xfrm>
                  <a:off x="1392" y="3020"/>
                  <a:ext cx="300" cy="0"/>
                </a:xfrm>
                <a:prstGeom prst="straightConnector1">
                  <a:avLst/>
                </a:prstGeom>
                <a:noFill/>
                <a:ln>
                  <a:noFill/>
                </a:ln>
              </p:spPr>
            </p:cxnSp>
          </p:grpSp>
          <p:grpSp>
            <p:nvGrpSpPr>
              <p:cNvPr id="569" name="Google Shape;569;g8a5da35ab6_0_917"/>
              <p:cNvGrpSpPr/>
              <p:nvPr/>
            </p:nvGrpSpPr>
            <p:grpSpPr>
              <a:xfrm>
                <a:off x="7" y="618"/>
                <a:ext cx="2434" cy="266"/>
                <a:chOff x="-110" y="1001"/>
                <a:chExt cx="1993" cy="329"/>
              </a:xfrm>
            </p:grpSpPr>
            <p:sp>
              <p:nvSpPr>
                <p:cNvPr id="570" name="Google Shape;570;g8a5da35ab6_0_917"/>
                <p:cNvSpPr txBox="1"/>
                <p:nvPr/>
              </p:nvSpPr>
              <p:spPr>
                <a:xfrm>
                  <a:off x="83" y="1001"/>
                  <a:ext cx="1800" cy="300"/>
                </a:xfrm>
                <a:prstGeom prst="rect">
                  <a:avLst/>
                </a:prstGeom>
                <a:noFill/>
                <a:ln>
                  <a:noFill/>
                </a:ln>
              </p:spPr>
              <p:txBody>
                <a:bodyPr spcFirstLastPara="1" wrap="square" lIns="68550" tIns="34275" rIns="68550" bIns="34275" anchor="t" anchorCtr="0">
                  <a:noAutofit/>
                </a:bodyPr>
                <a:lstStyle/>
                <a:p>
                  <a:pPr marL="0" marR="0" lvl="0" indent="0" algn="l" rtl="0">
                    <a:spcBef>
                      <a:spcPts val="0"/>
                    </a:spcBef>
                    <a:spcAft>
                      <a:spcPts val="0"/>
                    </a:spcAft>
                    <a:buClr>
                      <a:schemeClr val="dk1"/>
                    </a:buClr>
                    <a:buSzPts val="450"/>
                    <a:buFont typeface="Calibri"/>
                    <a:buNone/>
                  </a:pPr>
                  <a:r>
                    <a:rPr lang="en-US" sz="1800" b="1" i="0" u="none" strike="noStrike" cap="none">
                      <a:solidFill>
                        <a:schemeClr val="dk1"/>
                      </a:solidFill>
                      <a:latin typeface="Calibri"/>
                      <a:ea typeface="Calibri"/>
                      <a:cs typeface="Calibri"/>
                      <a:sym typeface="Calibri"/>
                    </a:rPr>
                    <a:t>Supporting Behavior</a:t>
                  </a:r>
                  <a:endParaRPr/>
                </a:p>
              </p:txBody>
            </p:sp>
            <p:sp>
              <p:nvSpPr>
                <p:cNvPr id="571" name="Google Shape;571;g8a5da35ab6_0_917"/>
                <p:cNvSpPr/>
                <p:nvPr/>
              </p:nvSpPr>
              <p:spPr>
                <a:xfrm>
                  <a:off x="-110" y="1030"/>
                  <a:ext cx="1800" cy="300"/>
                </a:xfrm>
                <a:prstGeom prst="rect">
                  <a:avLst/>
                </a:prstGeom>
                <a:noFill/>
                <a:ln w="28575" cap="flat" cmpd="sng">
                  <a:solidFill>
                    <a:schemeClr val="dk1"/>
                  </a:solidFill>
                  <a:prstDash val="solid"/>
                  <a:miter lim="8000"/>
                  <a:headEnd type="none" w="sm" len="sm"/>
                  <a:tailEnd type="none" w="sm" len="sm"/>
                </a:ln>
              </p:spPr>
              <p:txBody>
                <a:bodyPr spcFirstLastPara="1" wrap="square" lIns="68550" tIns="34275" rIns="68550" bIns="34275" anchor="ctr" anchorCtr="0">
                  <a:noAutofit/>
                </a:bodyPr>
                <a:lstStyle/>
                <a:p>
                  <a:pPr marL="0" marR="0" lvl="0" indent="0" algn="ctr" rtl="0">
                    <a:spcBef>
                      <a:spcPts val="0"/>
                    </a:spcBef>
                    <a:spcAft>
                      <a:spcPts val="0"/>
                    </a:spcAft>
                    <a:buClr>
                      <a:schemeClr val="dk1"/>
                    </a:buClr>
                    <a:buSzPts val="1350"/>
                    <a:buFont typeface="Calibri"/>
                    <a:buNone/>
                  </a:pPr>
                  <a:endParaRPr sz="1350" b="0" i="0" u="none" strike="noStrike" cap="none">
                    <a:solidFill>
                      <a:schemeClr val="dk1"/>
                    </a:solidFill>
                    <a:latin typeface="Calibri"/>
                    <a:ea typeface="Calibri"/>
                    <a:cs typeface="Calibri"/>
                    <a:sym typeface="Calibri"/>
                  </a:endParaRPr>
                </a:p>
              </p:txBody>
            </p:sp>
          </p:grpSp>
        </p:grpSp>
      </p:grpSp>
      <p:sp>
        <p:nvSpPr>
          <p:cNvPr id="572" name="Google Shape;572;g8a5da35ab6_0_917"/>
          <p:cNvSpPr/>
          <p:nvPr/>
        </p:nvSpPr>
        <p:spPr>
          <a:xfrm>
            <a:off x="3049651" y="4746263"/>
            <a:ext cx="3436500" cy="225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96D7"/>
              </a:buClr>
              <a:buSzPts val="1350"/>
              <a:buFont typeface="Verdana"/>
              <a:buNone/>
            </a:pPr>
            <a:r>
              <a:rPr lang="en-US" sz="1350" b="1" i="1" u="none" strike="noStrike" cap="none">
                <a:solidFill>
                  <a:srgbClr val="0096D7"/>
                </a:solidFill>
                <a:latin typeface="Verdana"/>
                <a:ea typeface="Verdana"/>
                <a:cs typeface="Verdana"/>
                <a:sym typeface="Verdana"/>
              </a:rPr>
              <a:t>Responsive to Family and Student Needs</a:t>
            </a:r>
            <a:endParaRPr/>
          </a:p>
        </p:txBody>
      </p:sp>
      <p:sp>
        <p:nvSpPr>
          <p:cNvPr id="573" name="Google Shape;573;g8a5da35ab6_0_917"/>
          <p:cNvSpPr txBox="1"/>
          <p:nvPr/>
        </p:nvSpPr>
        <p:spPr>
          <a:xfrm rot="4044560">
            <a:off x="7731336" y="2208882"/>
            <a:ext cx="1856331" cy="277177"/>
          </a:xfrm>
          <a:prstGeom prst="rect">
            <a:avLst/>
          </a:prstGeom>
          <a:solidFill>
            <a:srgbClr val="92D050"/>
          </a:solid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FFFF"/>
              </a:buClr>
              <a:buSzPts val="1800"/>
              <a:buFont typeface="Verdana"/>
              <a:buNone/>
            </a:pPr>
            <a:r>
              <a:rPr lang="en-US" sz="1800" b="0" i="0" u="none" strike="noStrike" cap="none">
                <a:solidFill>
                  <a:srgbClr val="FFFFFF"/>
                </a:solidFill>
                <a:latin typeface="Verdana"/>
                <a:ea typeface="Verdana"/>
                <a:cs typeface="Verdana"/>
                <a:sym typeface="Verdana"/>
              </a:rPr>
              <a:t>School-Level</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g8a5da35ab6_0_953"/>
          <p:cNvSpPr txBox="1">
            <a:spLocks noGrp="1"/>
          </p:cNvSpPr>
          <p:nvPr>
            <p:ph type="body" idx="1"/>
          </p:nvPr>
        </p:nvSpPr>
        <p:spPr>
          <a:xfrm>
            <a:off x="457200" y="884100"/>
            <a:ext cx="8229600" cy="35430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2400">
                <a:solidFill>
                  <a:srgbClr val="000000"/>
                </a:solidFill>
              </a:rPr>
              <a:t>Families of children receiving Tier 2 and Tier 3 supports are effectively engaged in all steps of the problem-solving process to address individualized student needs:</a:t>
            </a:r>
            <a:endParaRPr sz="2400">
              <a:solidFill>
                <a:srgbClr val="000000"/>
              </a:solidFill>
            </a:endParaRPr>
          </a:p>
          <a:p>
            <a:pPr marL="457200" lvl="0" indent="-381000" algn="l" rtl="0">
              <a:lnSpc>
                <a:spcPct val="115000"/>
              </a:lnSpc>
              <a:spcBef>
                <a:spcPts val="1200"/>
              </a:spcBef>
              <a:spcAft>
                <a:spcPts val="0"/>
              </a:spcAft>
              <a:buClr>
                <a:srgbClr val="000000"/>
              </a:buClr>
              <a:buSzPts val="2400"/>
              <a:buChar char="-"/>
            </a:pPr>
            <a:r>
              <a:rPr lang="en-US" sz="2400">
                <a:solidFill>
                  <a:srgbClr val="000000"/>
                </a:solidFill>
              </a:rPr>
              <a:t>Define problem</a:t>
            </a:r>
            <a:endParaRPr sz="2400">
              <a:solidFill>
                <a:srgbClr val="000000"/>
              </a:solidFill>
            </a:endParaRPr>
          </a:p>
          <a:p>
            <a:pPr marL="457200" lvl="0" indent="-381000" algn="l" rtl="0">
              <a:lnSpc>
                <a:spcPct val="115000"/>
              </a:lnSpc>
              <a:spcBef>
                <a:spcPts val="0"/>
              </a:spcBef>
              <a:spcAft>
                <a:spcPts val="0"/>
              </a:spcAft>
              <a:buClr>
                <a:srgbClr val="000000"/>
              </a:buClr>
              <a:buSzPts val="2400"/>
              <a:buChar char="-"/>
            </a:pPr>
            <a:r>
              <a:rPr lang="en-US" sz="2400">
                <a:solidFill>
                  <a:srgbClr val="000000"/>
                </a:solidFill>
              </a:rPr>
              <a:t>Analyze problem</a:t>
            </a:r>
            <a:endParaRPr sz="2400">
              <a:solidFill>
                <a:srgbClr val="000000"/>
              </a:solidFill>
            </a:endParaRPr>
          </a:p>
          <a:p>
            <a:pPr marL="457200" lvl="0" indent="-381000" algn="l" rtl="0">
              <a:lnSpc>
                <a:spcPct val="115000"/>
              </a:lnSpc>
              <a:spcBef>
                <a:spcPts val="0"/>
              </a:spcBef>
              <a:spcAft>
                <a:spcPts val="0"/>
              </a:spcAft>
              <a:buClr>
                <a:srgbClr val="000000"/>
              </a:buClr>
              <a:buSzPts val="2400"/>
              <a:buChar char="-"/>
            </a:pPr>
            <a:r>
              <a:rPr lang="en-US" sz="2400">
                <a:solidFill>
                  <a:srgbClr val="000000"/>
                </a:solidFill>
              </a:rPr>
              <a:t>Implement interventions</a:t>
            </a:r>
            <a:endParaRPr sz="2400">
              <a:solidFill>
                <a:srgbClr val="000000"/>
              </a:solidFill>
            </a:endParaRPr>
          </a:p>
          <a:p>
            <a:pPr marL="457200" lvl="0" indent="-381000" algn="l" rtl="0">
              <a:lnSpc>
                <a:spcPct val="115000"/>
              </a:lnSpc>
              <a:spcBef>
                <a:spcPts val="0"/>
              </a:spcBef>
              <a:spcAft>
                <a:spcPts val="0"/>
              </a:spcAft>
              <a:buClr>
                <a:srgbClr val="000000"/>
              </a:buClr>
              <a:buSzPts val="2400"/>
              <a:buChar char="-"/>
            </a:pPr>
            <a:r>
              <a:rPr lang="en-US" sz="2400">
                <a:solidFill>
                  <a:srgbClr val="000000"/>
                </a:solidFill>
              </a:rPr>
              <a:t>Evaluate impact</a:t>
            </a:r>
            <a:endParaRPr sz="2400">
              <a:solidFill>
                <a:srgbClr val="000000"/>
              </a:solidFill>
            </a:endParaRPr>
          </a:p>
          <a:p>
            <a:pPr marL="457200" lvl="0" indent="0" algn="l" rtl="0">
              <a:lnSpc>
                <a:spcPct val="115000"/>
              </a:lnSpc>
              <a:spcBef>
                <a:spcPts val="1200"/>
              </a:spcBef>
              <a:spcAft>
                <a:spcPts val="0"/>
              </a:spcAft>
              <a:buNone/>
            </a:pPr>
            <a:r>
              <a:rPr lang="en-US" sz="2400">
                <a:solidFill>
                  <a:srgbClr val="000000"/>
                </a:solidFill>
              </a:rPr>
              <a:t>(start over!)</a:t>
            </a:r>
            <a:endParaRPr sz="2400">
              <a:solidFill>
                <a:srgbClr val="000000"/>
              </a:solidFill>
            </a:endParaRPr>
          </a:p>
          <a:p>
            <a:pPr marL="0" lvl="0" indent="0" algn="l" rtl="0">
              <a:spcBef>
                <a:spcPts val="1200"/>
              </a:spcBef>
              <a:spcAft>
                <a:spcPts val="0"/>
              </a:spcAft>
              <a:buNone/>
            </a:pPr>
            <a:endParaRPr/>
          </a:p>
        </p:txBody>
      </p:sp>
      <p:pic>
        <p:nvPicPr>
          <p:cNvPr id="580" name="Google Shape;580;g8a5da35ab6_0_953"/>
          <p:cNvPicPr preferRelativeResize="0"/>
          <p:nvPr/>
        </p:nvPicPr>
        <p:blipFill>
          <a:blip r:embed="rId3">
            <a:alphaModFix/>
          </a:blip>
          <a:stretch>
            <a:fillRect/>
          </a:stretch>
        </p:blipFill>
        <p:spPr>
          <a:xfrm>
            <a:off x="5102650" y="2165100"/>
            <a:ext cx="2526093" cy="2464125"/>
          </a:xfrm>
          <a:prstGeom prst="rect">
            <a:avLst/>
          </a:prstGeom>
          <a:noFill/>
          <a:ln>
            <a:noFill/>
          </a:ln>
        </p:spPr>
      </p:pic>
      <p:sp>
        <p:nvSpPr>
          <p:cNvPr id="581" name="Google Shape;581;g8a5da35ab6_0_953"/>
          <p:cNvSpPr txBox="1">
            <a:spLocks noGrp="1"/>
          </p:cNvSpPr>
          <p:nvPr>
            <p:ph type="title"/>
          </p:nvPr>
        </p:nvSpPr>
        <p:spPr>
          <a:xfrm>
            <a:off x="228600" y="128588"/>
            <a:ext cx="8686800" cy="642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rPr>
              <a:t>Collaborative Problem Solving</a:t>
            </a:r>
            <a:endParaRPr>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g8a5da35ab6_0_960"/>
          <p:cNvSpPr txBox="1">
            <a:spLocks noGrp="1"/>
          </p:cNvSpPr>
          <p:nvPr>
            <p:ph type="title"/>
          </p:nvPr>
        </p:nvSpPr>
        <p:spPr>
          <a:xfrm>
            <a:off x="228600" y="171450"/>
            <a:ext cx="8686800" cy="857400"/>
          </a:xfrm>
          <a:prstGeom prst="rect">
            <a:avLst/>
          </a:prstGeom>
          <a:solidFill>
            <a:srgbClr val="A9DCF2">
              <a:alpha val="67840"/>
            </a:srgbClr>
          </a:solid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4400"/>
              <a:buFont typeface="Calibri"/>
              <a:buNone/>
            </a:pPr>
            <a:r>
              <a:rPr lang="en-US">
                <a:solidFill>
                  <a:srgbClr val="000000"/>
                </a:solidFill>
              </a:rPr>
              <a:t>School Reentry Poll</a:t>
            </a:r>
            <a:endParaRPr>
              <a:solidFill>
                <a:srgbClr val="000000"/>
              </a:solidFill>
            </a:endParaRPr>
          </a:p>
        </p:txBody>
      </p:sp>
      <p:sp>
        <p:nvSpPr>
          <p:cNvPr id="587" name="Google Shape;587;g8a5da35ab6_0_960"/>
          <p:cNvSpPr txBox="1">
            <a:spLocks noGrp="1"/>
          </p:cNvSpPr>
          <p:nvPr>
            <p:ph type="body" idx="1"/>
          </p:nvPr>
        </p:nvSpPr>
        <p:spPr>
          <a:xfrm>
            <a:off x="457201" y="1200151"/>
            <a:ext cx="8229600" cy="3429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960"/>
              <a:buNone/>
            </a:pPr>
            <a:r>
              <a:rPr lang="en-US" sz="2960"/>
              <a:t>Does your division currently have practices to address students returning to school following:</a:t>
            </a:r>
            <a:endParaRPr/>
          </a:p>
          <a:p>
            <a:pPr marL="514350" lvl="0" indent="-514350" algn="l" rtl="0">
              <a:lnSpc>
                <a:spcPct val="90000"/>
              </a:lnSpc>
              <a:spcBef>
                <a:spcPts val="481"/>
              </a:spcBef>
              <a:spcAft>
                <a:spcPts val="0"/>
              </a:spcAft>
              <a:buClr>
                <a:schemeClr val="dk1"/>
              </a:buClr>
              <a:buSzPts val="2405"/>
              <a:buFont typeface="Calibri"/>
              <a:buAutoNum type="arabicPeriod"/>
            </a:pPr>
            <a:r>
              <a:rPr lang="en-US" sz="2405"/>
              <a:t>A mental health crisis</a:t>
            </a:r>
            <a:endParaRPr/>
          </a:p>
          <a:p>
            <a:pPr marL="514350" lvl="0" indent="-514350" algn="l" rtl="0">
              <a:lnSpc>
                <a:spcPct val="90000"/>
              </a:lnSpc>
              <a:spcBef>
                <a:spcPts val="481"/>
              </a:spcBef>
              <a:spcAft>
                <a:spcPts val="0"/>
              </a:spcAft>
              <a:buClr>
                <a:schemeClr val="dk1"/>
              </a:buClr>
              <a:buSzPts val="2405"/>
              <a:buFont typeface="Calibri"/>
              <a:buAutoNum type="arabicPeriod"/>
            </a:pPr>
            <a:r>
              <a:rPr lang="en-US" sz="2405"/>
              <a:t>Suspension</a:t>
            </a:r>
            <a:endParaRPr/>
          </a:p>
          <a:p>
            <a:pPr marL="514350" lvl="0" indent="-514350" algn="l" rtl="0">
              <a:lnSpc>
                <a:spcPct val="90000"/>
              </a:lnSpc>
              <a:spcBef>
                <a:spcPts val="481"/>
              </a:spcBef>
              <a:spcAft>
                <a:spcPts val="0"/>
              </a:spcAft>
              <a:buClr>
                <a:schemeClr val="dk1"/>
              </a:buClr>
              <a:buSzPts val="2405"/>
              <a:buFont typeface="Calibri"/>
              <a:buAutoNum type="arabicPeriod"/>
            </a:pPr>
            <a:r>
              <a:rPr lang="en-US" sz="2405"/>
              <a:t>An extended health absence</a:t>
            </a:r>
            <a:endParaRPr/>
          </a:p>
          <a:p>
            <a:pPr marL="514350" lvl="0" indent="-514350" algn="l" rtl="0">
              <a:lnSpc>
                <a:spcPct val="90000"/>
              </a:lnSpc>
              <a:spcBef>
                <a:spcPts val="481"/>
              </a:spcBef>
              <a:spcAft>
                <a:spcPts val="0"/>
              </a:spcAft>
              <a:buClr>
                <a:schemeClr val="dk1"/>
              </a:buClr>
              <a:buSzPts val="2405"/>
              <a:buFont typeface="Calibri"/>
              <a:buAutoNum type="arabicPeriod"/>
            </a:pPr>
            <a:r>
              <a:rPr lang="en-US" sz="2405"/>
              <a:t>All of the above</a:t>
            </a:r>
            <a:endParaRPr/>
          </a:p>
          <a:p>
            <a:pPr marL="514350" lvl="0" indent="-514350" algn="l" rtl="0">
              <a:lnSpc>
                <a:spcPct val="90000"/>
              </a:lnSpc>
              <a:spcBef>
                <a:spcPts val="481"/>
              </a:spcBef>
              <a:spcAft>
                <a:spcPts val="0"/>
              </a:spcAft>
              <a:buClr>
                <a:schemeClr val="dk1"/>
              </a:buClr>
              <a:buSzPts val="2405"/>
              <a:buFont typeface="Calibri"/>
              <a:buAutoNum type="arabicPeriod"/>
            </a:pPr>
            <a:r>
              <a:rPr lang="en-US" sz="2405"/>
              <a:t>None of the above</a:t>
            </a:r>
            <a:endParaRPr sz="2405"/>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g8a5da35ab6_0_965"/>
          <p:cNvSpPr txBox="1">
            <a:spLocks noGrp="1"/>
          </p:cNvSpPr>
          <p:nvPr>
            <p:ph type="title"/>
          </p:nvPr>
        </p:nvSpPr>
        <p:spPr>
          <a:xfrm>
            <a:off x="457200" y="154484"/>
            <a:ext cx="8229600" cy="642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Division Introductions</a:t>
            </a:r>
            <a:endParaRPr/>
          </a:p>
        </p:txBody>
      </p:sp>
      <p:sp>
        <p:nvSpPr>
          <p:cNvPr id="594" name="Google Shape;594;g8a5da35ab6_0_965"/>
          <p:cNvSpPr txBox="1"/>
          <p:nvPr/>
        </p:nvSpPr>
        <p:spPr>
          <a:xfrm>
            <a:off x="457200" y="1274906"/>
            <a:ext cx="8229600" cy="318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Verdana"/>
              <a:ea typeface="Verdana"/>
              <a:cs typeface="Verdana"/>
              <a:sym typeface="Verdana"/>
            </a:endParaRPr>
          </a:p>
        </p:txBody>
      </p:sp>
      <p:pic>
        <p:nvPicPr>
          <p:cNvPr id="595" name="Google Shape;595;g8a5da35ab6_0_965"/>
          <p:cNvPicPr preferRelativeResize="0"/>
          <p:nvPr/>
        </p:nvPicPr>
        <p:blipFill>
          <a:blip r:embed="rId3">
            <a:alphaModFix/>
          </a:blip>
          <a:stretch>
            <a:fillRect/>
          </a:stretch>
        </p:blipFill>
        <p:spPr>
          <a:xfrm>
            <a:off x="4639375" y="1452844"/>
            <a:ext cx="2818087" cy="950737"/>
          </a:xfrm>
          <a:prstGeom prst="rect">
            <a:avLst/>
          </a:prstGeom>
          <a:noFill/>
          <a:ln>
            <a:noFill/>
          </a:ln>
        </p:spPr>
      </p:pic>
      <p:pic>
        <p:nvPicPr>
          <p:cNvPr id="596" name="Google Shape;596;g8a5da35ab6_0_965"/>
          <p:cNvPicPr preferRelativeResize="0"/>
          <p:nvPr/>
        </p:nvPicPr>
        <p:blipFill>
          <a:blip r:embed="rId4">
            <a:alphaModFix/>
          </a:blip>
          <a:stretch>
            <a:fillRect/>
          </a:stretch>
        </p:blipFill>
        <p:spPr>
          <a:xfrm>
            <a:off x="2928750" y="3184050"/>
            <a:ext cx="3081094" cy="1209150"/>
          </a:xfrm>
          <a:prstGeom prst="rect">
            <a:avLst/>
          </a:prstGeom>
          <a:noFill/>
          <a:ln>
            <a:noFill/>
          </a:ln>
        </p:spPr>
      </p:pic>
      <p:pic>
        <p:nvPicPr>
          <p:cNvPr id="597" name="Google Shape;597;g8a5da35ab6_0_965"/>
          <p:cNvPicPr preferRelativeResize="0"/>
          <p:nvPr/>
        </p:nvPicPr>
        <p:blipFill>
          <a:blip r:embed="rId5">
            <a:alphaModFix/>
          </a:blip>
          <a:stretch>
            <a:fillRect/>
          </a:stretch>
        </p:blipFill>
        <p:spPr>
          <a:xfrm>
            <a:off x="1476738" y="1290619"/>
            <a:ext cx="2164556" cy="14001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g8a5da35ab6_0_974"/>
          <p:cNvSpPr txBox="1">
            <a:spLocks noGrp="1"/>
          </p:cNvSpPr>
          <p:nvPr>
            <p:ph type="title"/>
          </p:nvPr>
        </p:nvSpPr>
        <p:spPr>
          <a:xfrm>
            <a:off x="228600" y="128588"/>
            <a:ext cx="8686800" cy="642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rPr>
              <a:t>Chesterfield</a:t>
            </a:r>
            <a:endParaRPr>
              <a:solidFill>
                <a:srgbClr val="000000"/>
              </a:solidFill>
            </a:endParaRPr>
          </a:p>
        </p:txBody>
      </p:sp>
      <p:pic>
        <p:nvPicPr>
          <p:cNvPr id="604" name="Google Shape;604;g8a5da35ab6_0_974"/>
          <p:cNvPicPr preferRelativeResize="0"/>
          <p:nvPr/>
        </p:nvPicPr>
        <p:blipFill>
          <a:blip r:embed="rId3">
            <a:alphaModFix/>
          </a:blip>
          <a:stretch>
            <a:fillRect/>
          </a:stretch>
        </p:blipFill>
        <p:spPr>
          <a:xfrm>
            <a:off x="290513" y="2985469"/>
            <a:ext cx="2164556" cy="1400175"/>
          </a:xfrm>
          <a:prstGeom prst="rect">
            <a:avLst/>
          </a:prstGeom>
          <a:noFill/>
          <a:ln>
            <a:noFill/>
          </a:ln>
        </p:spPr>
      </p:pic>
      <p:sp>
        <p:nvSpPr>
          <p:cNvPr id="605" name="Google Shape;605;g8a5da35ab6_0_974"/>
          <p:cNvSpPr txBox="1">
            <a:spLocks noGrp="1"/>
          </p:cNvSpPr>
          <p:nvPr>
            <p:ph type="body" idx="1"/>
          </p:nvPr>
        </p:nvSpPr>
        <p:spPr>
          <a:xfrm>
            <a:off x="457201" y="900113"/>
            <a:ext cx="8229600" cy="2571900"/>
          </a:xfrm>
          <a:prstGeom prst="rect">
            <a:avLst/>
          </a:prstGeom>
        </p:spPr>
        <p:txBody>
          <a:bodyPr spcFirstLastPara="1" wrap="square" lIns="91425" tIns="45700" rIns="91425" bIns="45700" anchor="t" anchorCtr="0">
            <a:noAutofit/>
          </a:bodyPr>
          <a:lstStyle/>
          <a:p>
            <a:pPr marL="0" lvl="0" indent="0" algn="ctr" rtl="0">
              <a:spcBef>
                <a:spcPts val="360"/>
              </a:spcBef>
              <a:spcAft>
                <a:spcPts val="0"/>
              </a:spcAft>
              <a:buNone/>
            </a:pPr>
            <a:endParaRPr sz="2800"/>
          </a:p>
          <a:p>
            <a:pPr marL="0" lvl="0" indent="0" algn="ctr" rtl="0">
              <a:spcBef>
                <a:spcPts val="360"/>
              </a:spcBef>
              <a:spcAft>
                <a:spcPts val="0"/>
              </a:spcAft>
              <a:buNone/>
            </a:pPr>
            <a:r>
              <a:rPr lang="en-US" sz="2800"/>
              <a:t>Erin Krietsch, M.A.</a:t>
            </a:r>
            <a:endParaRPr sz="2800"/>
          </a:p>
          <a:p>
            <a:pPr marL="0" lvl="0" indent="0" algn="ctr" rtl="0">
              <a:spcBef>
                <a:spcPts val="360"/>
              </a:spcBef>
              <a:spcAft>
                <a:spcPts val="0"/>
              </a:spcAft>
              <a:buNone/>
            </a:pPr>
            <a:r>
              <a:rPr lang="en-US" sz="2800"/>
              <a:t>Mental Health Support Specialist</a:t>
            </a:r>
            <a:endParaRPr sz="2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g8a5da35ab6_0_981"/>
          <p:cNvSpPr txBox="1">
            <a:spLocks noGrp="1"/>
          </p:cNvSpPr>
          <p:nvPr>
            <p:ph type="title"/>
          </p:nvPr>
        </p:nvSpPr>
        <p:spPr>
          <a:xfrm>
            <a:off x="228600" y="128588"/>
            <a:ext cx="8686800" cy="642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rPr>
              <a:t>Fairfax</a:t>
            </a:r>
            <a:endParaRPr>
              <a:solidFill>
                <a:srgbClr val="000000"/>
              </a:solidFill>
            </a:endParaRPr>
          </a:p>
        </p:txBody>
      </p:sp>
      <p:sp>
        <p:nvSpPr>
          <p:cNvPr id="612" name="Google Shape;612;g8a5da35ab6_0_981"/>
          <p:cNvSpPr txBox="1">
            <a:spLocks noGrp="1"/>
          </p:cNvSpPr>
          <p:nvPr>
            <p:ph type="body" idx="1"/>
          </p:nvPr>
        </p:nvSpPr>
        <p:spPr>
          <a:xfrm>
            <a:off x="457201" y="900113"/>
            <a:ext cx="8229600" cy="2571900"/>
          </a:xfrm>
          <a:prstGeom prst="rect">
            <a:avLst/>
          </a:prstGeom>
        </p:spPr>
        <p:txBody>
          <a:bodyPr spcFirstLastPara="1" wrap="square" lIns="91425" tIns="45700" rIns="91425" bIns="45700" anchor="t" anchorCtr="0">
            <a:noAutofit/>
          </a:bodyPr>
          <a:lstStyle/>
          <a:p>
            <a:pPr marL="0" lvl="0" indent="0" algn="ctr" rtl="0">
              <a:spcBef>
                <a:spcPts val="360"/>
              </a:spcBef>
              <a:spcAft>
                <a:spcPts val="0"/>
              </a:spcAft>
              <a:buNone/>
            </a:pPr>
            <a:endParaRPr sz="2800"/>
          </a:p>
          <a:p>
            <a:pPr marL="0" lvl="0" indent="0" algn="ctr" rtl="0">
              <a:spcBef>
                <a:spcPts val="360"/>
              </a:spcBef>
              <a:spcAft>
                <a:spcPts val="0"/>
              </a:spcAft>
              <a:buNone/>
            </a:pPr>
            <a:r>
              <a:rPr lang="en-US" sz="2800"/>
              <a:t>Kasey Cain, LPC &amp; Kristen Biernesser </a:t>
            </a:r>
            <a:endParaRPr sz="2800"/>
          </a:p>
          <a:p>
            <a:pPr marL="0" lvl="0" indent="0" algn="ctr" rtl="0">
              <a:spcBef>
                <a:spcPts val="360"/>
              </a:spcBef>
              <a:spcAft>
                <a:spcPts val="0"/>
              </a:spcAft>
              <a:buNone/>
            </a:pPr>
            <a:r>
              <a:rPr lang="en-US" sz="2800"/>
              <a:t>Resource Counselors</a:t>
            </a:r>
            <a:endParaRPr sz="2800"/>
          </a:p>
        </p:txBody>
      </p:sp>
      <p:pic>
        <p:nvPicPr>
          <p:cNvPr id="613" name="Google Shape;613;g8a5da35ab6_0_981"/>
          <p:cNvPicPr preferRelativeResize="0"/>
          <p:nvPr/>
        </p:nvPicPr>
        <p:blipFill>
          <a:blip r:embed="rId3">
            <a:alphaModFix/>
          </a:blip>
          <a:stretch>
            <a:fillRect/>
          </a:stretch>
        </p:blipFill>
        <p:spPr>
          <a:xfrm>
            <a:off x="4519825" y="3037331"/>
            <a:ext cx="2818087" cy="95073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g8a5da35ab6_0_988"/>
          <p:cNvSpPr txBox="1">
            <a:spLocks noGrp="1"/>
          </p:cNvSpPr>
          <p:nvPr>
            <p:ph type="title"/>
          </p:nvPr>
        </p:nvSpPr>
        <p:spPr>
          <a:xfrm>
            <a:off x="228600" y="128588"/>
            <a:ext cx="8686800" cy="642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rPr>
              <a:t>Loudoun</a:t>
            </a:r>
            <a:endParaRPr>
              <a:solidFill>
                <a:srgbClr val="000000"/>
              </a:solidFill>
            </a:endParaRPr>
          </a:p>
        </p:txBody>
      </p:sp>
      <p:sp>
        <p:nvSpPr>
          <p:cNvPr id="620" name="Google Shape;620;g8a5da35ab6_0_988"/>
          <p:cNvSpPr txBox="1">
            <a:spLocks noGrp="1"/>
          </p:cNvSpPr>
          <p:nvPr>
            <p:ph type="body" idx="1"/>
          </p:nvPr>
        </p:nvSpPr>
        <p:spPr>
          <a:xfrm>
            <a:off x="457201" y="900113"/>
            <a:ext cx="8229600" cy="2571900"/>
          </a:xfrm>
          <a:prstGeom prst="rect">
            <a:avLst/>
          </a:prstGeom>
        </p:spPr>
        <p:txBody>
          <a:bodyPr spcFirstLastPara="1" wrap="square" lIns="91425" tIns="45700" rIns="91425" bIns="45700" anchor="t" anchorCtr="0">
            <a:noAutofit/>
          </a:bodyPr>
          <a:lstStyle/>
          <a:p>
            <a:pPr marL="0" lvl="0" indent="0" algn="ctr" rtl="0">
              <a:spcBef>
                <a:spcPts val="360"/>
              </a:spcBef>
              <a:spcAft>
                <a:spcPts val="0"/>
              </a:spcAft>
              <a:buNone/>
            </a:pPr>
            <a:r>
              <a:rPr lang="en-US" sz="2800"/>
              <a:t>Stefanie LaPolla, MA, CAS, Nationally Certified School Psychologist </a:t>
            </a:r>
            <a:endParaRPr sz="2800"/>
          </a:p>
          <a:p>
            <a:pPr marL="0" lvl="0" indent="0" algn="ctr" rtl="0">
              <a:spcBef>
                <a:spcPts val="360"/>
              </a:spcBef>
              <a:spcAft>
                <a:spcPts val="0"/>
              </a:spcAft>
              <a:buNone/>
            </a:pPr>
            <a:r>
              <a:rPr lang="en-US" sz="2800"/>
              <a:t>Supervisor, Multi-Tiered System of Supports</a:t>
            </a:r>
            <a:endParaRPr sz="2800"/>
          </a:p>
        </p:txBody>
      </p:sp>
      <p:pic>
        <p:nvPicPr>
          <p:cNvPr id="621" name="Google Shape;621;g8a5da35ab6_0_988"/>
          <p:cNvPicPr preferRelativeResize="0"/>
          <p:nvPr/>
        </p:nvPicPr>
        <p:blipFill>
          <a:blip r:embed="rId3">
            <a:alphaModFix/>
          </a:blip>
          <a:stretch>
            <a:fillRect/>
          </a:stretch>
        </p:blipFill>
        <p:spPr>
          <a:xfrm>
            <a:off x="3031450" y="2868063"/>
            <a:ext cx="3081094" cy="12091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g8a5da35ab6_0_995"/>
          <p:cNvSpPr txBox="1">
            <a:spLocks noGrp="1"/>
          </p:cNvSpPr>
          <p:nvPr>
            <p:ph type="title"/>
          </p:nvPr>
        </p:nvSpPr>
        <p:spPr>
          <a:xfrm>
            <a:off x="457200" y="154484"/>
            <a:ext cx="8229600" cy="642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Division Overviews</a:t>
            </a:r>
            <a:endParaRPr/>
          </a:p>
        </p:txBody>
      </p:sp>
      <p:sp>
        <p:nvSpPr>
          <p:cNvPr id="628" name="Google Shape;628;g8a5da35ab6_0_995"/>
          <p:cNvSpPr txBox="1"/>
          <p:nvPr/>
        </p:nvSpPr>
        <p:spPr>
          <a:xfrm>
            <a:off x="457200" y="1180519"/>
            <a:ext cx="8354400" cy="320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latin typeface="Verdana"/>
                <a:ea typeface="Verdana"/>
                <a:cs typeface="Verdana"/>
                <a:sym typeface="Verdana"/>
              </a:rPr>
              <a:t>Teams</a:t>
            </a:r>
            <a:endParaRPr sz="2400">
              <a:latin typeface="Verdana"/>
              <a:ea typeface="Verdana"/>
              <a:cs typeface="Verdana"/>
              <a:sym typeface="Verdana"/>
            </a:endParaRPr>
          </a:p>
          <a:p>
            <a:pPr marL="0" lvl="0" indent="0" algn="l" rtl="0">
              <a:spcBef>
                <a:spcPts val="0"/>
              </a:spcBef>
              <a:spcAft>
                <a:spcPts val="0"/>
              </a:spcAft>
              <a:buNone/>
            </a:pPr>
            <a:r>
              <a:rPr lang="en-US" sz="2400">
                <a:latin typeface="Verdana"/>
                <a:ea typeface="Verdana"/>
                <a:cs typeface="Verdana"/>
                <a:sym typeface="Verdana"/>
              </a:rPr>
              <a:t>Return to Learn Plan</a:t>
            </a:r>
            <a:endParaRPr sz="2400">
              <a:latin typeface="Verdana"/>
              <a:ea typeface="Verdana"/>
              <a:cs typeface="Verdana"/>
              <a:sym typeface="Verdana"/>
            </a:endParaRPr>
          </a:p>
          <a:p>
            <a:pPr marL="0" lvl="0" indent="0" algn="l" rtl="0">
              <a:spcBef>
                <a:spcPts val="0"/>
              </a:spcBef>
              <a:spcAft>
                <a:spcPts val="0"/>
              </a:spcAft>
              <a:buNone/>
            </a:pPr>
            <a:r>
              <a:rPr lang="en-US" sz="2400">
                <a:latin typeface="Verdana"/>
                <a:ea typeface="Verdana"/>
                <a:cs typeface="Verdana"/>
                <a:sym typeface="Verdana"/>
              </a:rPr>
              <a:t>Communication Plan</a:t>
            </a:r>
            <a:endParaRPr sz="2400">
              <a:latin typeface="Verdana"/>
              <a:ea typeface="Verdana"/>
              <a:cs typeface="Verdana"/>
              <a:sym typeface="Verdana"/>
            </a:endParaRPr>
          </a:p>
          <a:p>
            <a:pPr marL="0" lvl="0" indent="0" algn="l" rtl="0">
              <a:spcBef>
                <a:spcPts val="0"/>
              </a:spcBef>
              <a:spcAft>
                <a:spcPts val="0"/>
              </a:spcAft>
              <a:buNone/>
            </a:pPr>
            <a:r>
              <a:rPr lang="en-US" sz="2400">
                <a:latin typeface="Verdana"/>
                <a:ea typeface="Verdana"/>
                <a:cs typeface="Verdana"/>
                <a:sym typeface="Verdana"/>
              </a:rPr>
              <a:t>Training</a:t>
            </a:r>
            <a:endParaRPr sz="2400">
              <a:latin typeface="Verdana"/>
              <a:ea typeface="Verdana"/>
              <a:cs typeface="Verdana"/>
              <a:sym typeface="Verdan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g8a5da35ab6_0_1001"/>
          <p:cNvSpPr txBox="1">
            <a:spLocks noGrp="1"/>
          </p:cNvSpPr>
          <p:nvPr>
            <p:ph type="title"/>
          </p:nvPr>
        </p:nvSpPr>
        <p:spPr>
          <a:xfrm>
            <a:off x="457200" y="154484"/>
            <a:ext cx="8229600" cy="642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Panel Discussion</a:t>
            </a:r>
            <a:endParaRPr/>
          </a:p>
        </p:txBody>
      </p:sp>
      <p:sp>
        <p:nvSpPr>
          <p:cNvPr id="635" name="Google Shape;635;g8a5da35ab6_0_1001"/>
          <p:cNvSpPr txBox="1"/>
          <p:nvPr/>
        </p:nvSpPr>
        <p:spPr>
          <a:xfrm>
            <a:off x="613600" y="1310288"/>
            <a:ext cx="8147700" cy="30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latin typeface="Verdana"/>
                <a:ea typeface="Verdana"/>
                <a:cs typeface="Verdana"/>
                <a:sym typeface="Verdana"/>
              </a:rPr>
              <a:t>How did you get started? (informal to formal, gap analysis) </a:t>
            </a:r>
            <a:endParaRPr sz="3000">
              <a:latin typeface="Verdana"/>
              <a:ea typeface="Verdana"/>
              <a:cs typeface="Verdana"/>
              <a:sym typeface="Verdana"/>
            </a:endParaRPr>
          </a:p>
          <a:p>
            <a:pPr marL="0" lvl="0" indent="0" algn="l" rtl="0">
              <a:spcBef>
                <a:spcPts val="0"/>
              </a:spcBef>
              <a:spcAft>
                <a:spcPts val="0"/>
              </a:spcAft>
              <a:buNone/>
            </a:pPr>
            <a:endParaRPr sz="3000">
              <a:latin typeface="Verdana"/>
              <a:ea typeface="Verdana"/>
              <a:cs typeface="Verdana"/>
              <a:sym typeface="Verdana"/>
            </a:endParaRPr>
          </a:p>
          <a:p>
            <a:pPr marL="0" lvl="0" indent="0" algn="l" rtl="0">
              <a:spcBef>
                <a:spcPts val="0"/>
              </a:spcBef>
              <a:spcAft>
                <a:spcPts val="0"/>
              </a:spcAft>
              <a:buNone/>
            </a:pPr>
            <a:endParaRPr sz="3200">
              <a:latin typeface="Verdana"/>
              <a:ea typeface="Verdana"/>
              <a:cs typeface="Verdana"/>
              <a:sym typeface="Verdan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g8a5da35ab6_0_1007"/>
          <p:cNvSpPr txBox="1">
            <a:spLocks noGrp="1"/>
          </p:cNvSpPr>
          <p:nvPr>
            <p:ph type="title"/>
          </p:nvPr>
        </p:nvSpPr>
        <p:spPr>
          <a:xfrm>
            <a:off x="228600" y="128588"/>
            <a:ext cx="8686800" cy="642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rPr>
              <a:t>Panel Discussion</a:t>
            </a:r>
            <a:endParaRPr>
              <a:solidFill>
                <a:srgbClr val="000000"/>
              </a:solidFill>
            </a:endParaRPr>
          </a:p>
        </p:txBody>
      </p:sp>
      <p:sp>
        <p:nvSpPr>
          <p:cNvPr id="642" name="Google Shape;642;g8a5da35ab6_0_1007"/>
          <p:cNvSpPr txBox="1">
            <a:spLocks noGrp="1"/>
          </p:cNvSpPr>
          <p:nvPr>
            <p:ph type="body" idx="1"/>
          </p:nvPr>
        </p:nvSpPr>
        <p:spPr>
          <a:xfrm>
            <a:off x="457201" y="900113"/>
            <a:ext cx="8229600" cy="2571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highlight>
                  <a:schemeClr val="lt1"/>
                </a:highlight>
              </a:rPr>
              <a:t>Is there a process for obtaining/</a:t>
            </a:r>
            <a:endParaRPr>
              <a:highlight>
                <a:schemeClr val="lt1"/>
              </a:highlight>
            </a:endParaRPr>
          </a:p>
          <a:p>
            <a:pPr marL="0" lvl="0" indent="0" algn="l" rtl="0">
              <a:spcBef>
                <a:spcPts val="0"/>
              </a:spcBef>
              <a:spcAft>
                <a:spcPts val="0"/>
              </a:spcAft>
              <a:buClr>
                <a:schemeClr val="dk1"/>
              </a:buClr>
              <a:buSzPts val="1100"/>
              <a:buFont typeface="Arial"/>
              <a:buNone/>
            </a:pPr>
            <a:r>
              <a:rPr lang="en-US">
                <a:highlight>
                  <a:schemeClr val="lt1"/>
                </a:highlight>
              </a:rPr>
              <a:t>sharing information</a:t>
            </a:r>
            <a:endParaRPr>
              <a:highlight>
                <a:schemeClr val="lt1"/>
              </a:highlight>
            </a:endParaRPr>
          </a:p>
          <a:p>
            <a:pPr marL="914400" lvl="0" indent="-431800" algn="l" rtl="0">
              <a:spcBef>
                <a:spcPts val="0"/>
              </a:spcBef>
              <a:spcAft>
                <a:spcPts val="0"/>
              </a:spcAft>
              <a:buSzPts val="3200"/>
              <a:buFont typeface="Verdana"/>
              <a:buChar char="●"/>
            </a:pPr>
            <a:r>
              <a:rPr lang="en-US">
                <a:highlight>
                  <a:schemeClr val="lt1"/>
                </a:highlight>
              </a:rPr>
              <a:t>Confidentiality </a:t>
            </a:r>
            <a:endParaRPr>
              <a:highlight>
                <a:schemeClr val="lt1"/>
              </a:highlight>
            </a:endParaRPr>
          </a:p>
          <a:p>
            <a:pPr marL="914400" lvl="0" indent="-431800" algn="l" rtl="0">
              <a:spcBef>
                <a:spcPts val="0"/>
              </a:spcBef>
              <a:spcAft>
                <a:spcPts val="0"/>
              </a:spcAft>
              <a:buSzPts val="3200"/>
              <a:buFont typeface="Verdana"/>
              <a:buChar char="●"/>
            </a:pPr>
            <a:r>
              <a:rPr lang="en-US">
                <a:highlight>
                  <a:schemeClr val="lt1"/>
                </a:highlight>
              </a:rPr>
              <a:t>MOU’s</a:t>
            </a:r>
            <a:endParaRPr>
              <a:highlight>
                <a:schemeClr val="lt1"/>
              </a:highlight>
            </a:endParaRPr>
          </a:p>
          <a:p>
            <a:pPr marL="0" lvl="0" indent="0" algn="l" rtl="0">
              <a:spcBef>
                <a:spcPts val="36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3"/>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4400"/>
              <a:buFont typeface="Calibri"/>
              <a:buNone/>
            </a:pPr>
            <a:r>
              <a:rPr lang="en-US"/>
              <a:t>Facilitators</a:t>
            </a:r>
            <a:endParaRPr/>
          </a:p>
        </p:txBody>
      </p:sp>
      <p:sp>
        <p:nvSpPr>
          <p:cNvPr id="396" name="Google Shape;396;p3"/>
          <p:cNvSpPr txBox="1">
            <a:spLocks noGrp="1"/>
          </p:cNvSpPr>
          <p:nvPr>
            <p:ph type="body" idx="1"/>
          </p:nvPr>
        </p:nvSpPr>
        <p:spPr>
          <a:xfrm>
            <a:off x="457200" y="1123949"/>
            <a:ext cx="8229600" cy="34290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000"/>
              <a:buNone/>
            </a:pPr>
            <a:r>
              <a:rPr lang="en-US" sz="2000" b="1"/>
              <a:t>Martha Montgomery</a:t>
            </a:r>
            <a:endParaRPr/>
          </a:p>
          <a:p>
            <a:pPr marL="0" lvl="0" indent="0" algn="l" rtl="0">
              <a:spcBef>
                <a:spcPts val="400"/>
              </a:spcBef>
              <a:spcAft>
                <a:spcPts val="0"/>
              </a:spcAft>
              <a:buClr>
                <a:schemeClr val="dk1"/>
              </a:buClr>
              <a:buSzPts val="2000"/>
              <a:buNone/>
            </a:pPr>
            <a:r>
              <a:rPr lang="en-US" sz="2000"/>
              <a:t>Office of Student Services, Virginia Department of Education</a:t>
            </a:r>
            <a:endParaRPr/>
          </a:p>
          <a:p>
            <a:pPr marL="0" lvl="0" indent="0" algn="l" rtl="0">
              <a:spcBef>
                <a:spcPts val="400"/>
              </a:spcBef>
              <a:spcAft>
                <a:spcPts val="0"/>
              </a:spcAft>
              <a:buClr>
                <a:schemeClr val="dk1"/>
              </a:buClr>
              <a:buSzPts val="2000"/>
              <a:buNone/>
            </a:pPr>
            <a:r>
              <a:rPr lang="en-US" sz="2000" b="1"/>
              <a:t>Kelley Henderson</a:t>
            </a:r>
            <a:endParaRPr/>
          </a:p>
          <a:p>
            <a:pPr marL="0" lvl="0" indent="0" algn="l" rtl="0">
              <a:spcBef>
                <a:spcPts val="400"/>
              </a:spcBef>
              <a:spcAft>
                <a:spcPts val="0"/>
              </a:spcAft>
              <a:buClr>
                <a:schemeClr val="dk1"/>
              </a:buClr>
              <a:buSzPts val="2000"/>
              <a:buNone/>
            </a:pPr>
            <a:r>
              <a:rPr lang="en-US" sz="2000"/>
              <a:t>Formed Families Forward</a:t>
            </a:r>
            <a:endParaRPr sz="2000"/>
          </a:p>
          <a:p>
            <a:pPr marL="0" lvl="0" indent="0" algn="l" rtl="0">
              <a:spcBef>
                <a:spcPts val="400"/>
              </a:spcBef>
              <a:spcAft>
                <a:spcPts val="0"/>
              </a:spcAft>
              <a:buClr>
                <a:schemeClr val="dk1"/>
              </a:buClr>
              <a:buSzPts val="2000"/>
              <a:buNone/>
            </a:pPr>
            <a:r>
              <a:rPr lang="en-US" sz="2000" b="1"/>
              <a:t>Kim Dupre</a:t>
            </a:r>
            <a:endParaRPr/>
          </a:p>
          <a:p>
            <a:pPr marL="0" lvl="0" indent="0" algn="l" rtl="0">
              <a:spcBef>
                <a:spcPts val="400"/>
              </a:spcBef>
              <a:spcAft>
                <a:spcPts val="0"/>
              </a:spcAft>
              <a:buClr>
                <a:schemeClr val="dk1"/>
              </a:buClr>
              <a:buSzPts val="2000"/>
              <a:buNone/>
            </a:pPr>
            <a:r>
              <a:rPr lang="en-US" sz="2000"/>
              <a:t>VTSS Systems Coach</a:t>
            </a:r>
            <a:endParaRPr/>
          </a:p>
          <a:p>
            <a:pPr marL="0" lvl="0" indent="0" algn="l" rtl="0">
              <a:spcBef>
                <a:spcPts val="400"/>
              </a:spcBef>
              <a:spcAft>
                <a:spcPts val="0"/>
              </a:spcAft>
              <a:buClr>
                <a:schemeClr val="dk1"/>
              </a:buClr>
              <a:buSzPts val="2000"/>
              <a:buNone/>
            </a:pPr>
            <a:r>
              <a:rPr lang="en-US" sz="2000" b="1"/>
              <a:t>Wendi Jenkins</a:t>
            </a:r>
            <a:endParaRPr/>
          </a:p>
          <a:p>
            <a:pPr marL="0" lvl="0" indent="0" algn="l" rtl="0">
              <a:spcBef>
                <a:spcPts val="400"/>
              </a:spcBef>
              <a:spcAft>
                <a:spcPts val="0"/>
              </a:spcAft>
              <a:buClr>
                <a:schemeClr val="dk1"/>
              </a:buClr>
              <a:buSzPts val="2000"/>
              <a:buNone/>
            </a:pPr>
            <a:r>
              <a:rPr lang="en-US" sz="2000"/>
              <a:t>VTSS Systems Coach</a:t>
            </a:r>
            <a:endParaRPr sz="20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g8a5da35ab6_0_1013"/>
          <p:cNvSpPr txBox="1">
            <a:spLocks noGrp="1"/>
          </p:cNvSpPr>
          <p:nvPr>
            <p:ph type="title"/>
          </p:nvPr>
        </p:nvSpPr>
        <p:spPr>
          <a:xfrm>
            <a:off x="457200" y="154484"/>
            <a:ext cx="8229600" cy="642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Panel Discussion</a:t>
            </a:r>
            <a:endParaRPr/>
          </a:p>
        </p:txBody>
      </p:sp>
      <p:sp>
        <p:nvSpPr>
          <p:cNvPr id="649" name="Google Shape;649;g8a5da35ab6_0_1013"/>
          <p:cNvSpPr txBox="1"/>
          <p:nvPr/>
        </p:nvSpPr>
        <p:spPr>
          <a:xfrm>
            <a:off x="613600" y="1310288"/>
            <a:ext cx="8147700" cy="3090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3200">
                <a:solidFill>
                  <a:schemeClr val="dk1"/>
                </a:solidFill>
                <a:highlight>
                  <a:srgbClr val="FFFFFF"/>
                </a:highlight>
                <a:latin typeface="Verdana"/>
                <a:ea typeface="Verdana"/>
                <a:cs typeface="Verdana"/>
                <a:sym typeface="Verdana"/>
              </a:rPr>
              <a:t>Talk about your engagement with families/communities</a:t>
            </a:r>
            <a:endParaRPr sz="3200">
              <a:solidFill>
                <a:schemeClr val="dk1"/>
              </a:solidFill>
              <a:highlight>
                <a:srgbClr val="FFFFFF"/>
              </a:highlight>
              <a:latin typeface="Verdana"/>
              <a:ea typeface="Verdana"/>
              <a:cs typeface="Verdana"/>
              <a:sym typeface="Verdana"/>
            </a:endParaRPr>
          </a:p>
          <a:p>
            <a:pPr marL="0" lvl="0" indent="0" algn="l" rtl="0">
              <a:spcBef>
                <a:spcPts val="1200"/>
              </a:spcBef>
              <a:spcAft>
                <a:spcPts val="0"/>
              </a:spcAft>
              <a:buNone/>
            </a:pPr>
            <a:endParaRPr sz="3000">
              <a:latin typeface="Verdana"/>
              <a:ea typeface="Verdana"/>
              <a:cs typeface="Verdana"/>
              <a:sym typeface="Verdan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g8a5da35ab6_0_1019"/>
          <p:cNvSpPr txBox="1">
            <a:spLocks noGrp="1"/>
          </p:cNvSpPr>
          <p:nvPr>
            <p:ph type="title"/>
          </p:nvPr>
        </p:nvSpPr>
        <p:spPr>
          <a:xfrm>
            <a:off x="457200" y="154484"/>
            <a:ext cx="8229600" cy="642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Panel Discussion</a:t>
            </a:r>
            <a:endParaRPr/>
          </a:p>
        </p:txBody>
      </p:sp>
      <p:sp>
        <p:nvSpPr>
          <p:cNvPr id="656" name="Google Shape;656;g8a5da35ab6_0_1019"/>
          <p:cNvSpPr txBox="1"/>
          <p:nvPr/>
        </p:nvSpPr>
        <p:spPr>
          <a:xfrm>
            <a:off x="613600" y="1310288"/>
            <a:ext cx="8147700" cy="3090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3200">
                <a:solidFill>
                  <a:schemeClr val="dk1"/>
                </a:solidFill>
                <a:highlight>
                  <a:srgbClr val="FFFFFF"/>
                </a:highlight>
                <a:latin typeface="Verdana"/>
                <a:ea typeface="Verdana"/>
                <a:cs typeface="Verdana"/>
                <a:sym typeface="Verdana"/>
              </a:rPr>
              <a:t>What are the decision rules?  How are you consistent with implementation?</a:t>
            </a:r>
            <a:endParaRPr sz="3200">
              <a:solidFill>
                <a:schemeClr val="dk1"/>
              </a:solidFill>
              <a:highlight>
                <a:srgbClr val="FFFFFF"/>
              </a:highlight>
              <a:latin typeface="Verdana"/>
              <a:ea typeface="Verdana"/>
              <a:cs typeface="Verdana"/>
              <a:sym typeface="Verdana"/>
            </a:endParaRPr>
          </a:p>
          <a:p>
            <a:pPr marL="0" lvl="0" indent="0" algn="l" rtl="0">
              <a:spcBef>
                <a:spcPts val="1200"/>
              </a:spcBef>
              <a:spcAft>
                <a:spcPts val="0"/>
              </a:spcAft>
              <a:buNone/>
            </a:pPr>
            <a:endParaRPr sz="3000">
              <a:latin typeface="Verdana"/>
              <a:ea typeface="Verdana"/>
              <a:cs typeface="Verdana"/>
              <a:sym typeface="Verdan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g8a5da35ab6_0_1025"/>
          <p:cNvSpPr txBox="1">
            <a:spLocks noGrp="1"/>
          </p:cNvSpPr>
          <p:nvPr>
            <p:ph type="title"/>
          </p:nvPr>
        </p:nvSpPr>
        <p:spPr>
          <a:xfrm>
            <a:off x="457200" y="154484"/>
            <a:ext cx="8229600" cy="642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Panel Discussion</a:t>
            </a:r>
            <a:endParaRPr/>
          </a:p>
        </p:txBody>
      </p:sp>
      <p:sp>
        <p:nvSpPr>
          <p:cNvPr id="663" name="Google Shape;663;g8a5da35ab6_0_1025"/>
          <p:cNvSpPr txBox="1"/>
          <p:nvPr/>
        </p:nvSpPr>
        <p:spPr>
          <a:xfrm>
            <a:off x="613600" y="1310288"/>
            <a:ext cx="8147700" cy="3090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3200">
                <a:solidFill>
                  <a:schemeClr val="dk1"/>
                </a:solidFill>
                <a:highlight>
                  <a:srgbClr val="FFFFFF"/>
                </a:highlight>
                <a:latin typeface="Verdana"/>
                <a:ea typeface="Verdana"/>
                <a:cs typeface="Verdana"/>
                <a:sym typeface="Verdana"/>
              </a:rPr>
              <a:t>Evaluation/feedback on how your process is working?  Progress monitoring; fidelity; feedback from families, students, schools, teachers?</a:t>
            </a:r>
            <a:endParaRPr sz="3200">
              <a:solidFill>
                <a:schemeClr val="dk1"/>
              </a:solidFill>
              <a:highlight>
                <a:srgbClr val="FFFFFF"/>
              </a:highlight>
              <a:latin typeface="Verdana"/>
              <a:ea typeface="Verdana"/>
              <a:cs typeface="Verdana"/>
              <a:sym typeface="Verdana"/>
            </a:endParaRPr>
          </a:p>
          <a:p>
            <a:pPr marL="0" lvl="0" indent="0" algn="l" rtl="0">
              <a:lnSpc>
                <a:spcPct val="115000"/>
              </a:lnSpc>
              <a:spcBef>
                <a:spcPts val="1200"/>
              </a:spcBef>
              <a:spcAft>
                <a:spcPts val="0"/>
              </a:spcAft>
              <a:buNone/>
            </a:pPr>
            <a:endParaRPr sz="3200">
              <a:solidFill>
                <a:schemeClr val="dk1"/>
              </a:solidFill>
              <a:highlight>
                <a:srgbClr val="FFFFFF"/>
              </a:highlight>
              <a:latin typeface="Verdana"/>
              <a:ea typeface="Verdana"/>
              <a:cs typeface="Verdana"/>
              <a:sym typeface="Verdana"/>
            </a:endParaRPr>
          </a:p>
          <a:p>
            <a:pPr marL="0" lvl="0" indent="0" algn="l" rtl="0">
              <a:spcBef>
                <a:spcPts val="1200"/>
              </a:spcBef>
              <a:spcAft>
                <a:spcPts val="0"/>
              </a:spcAft>
              <a:buNone/>
            </a:pPr>
            <a:endParaRPr sz="3000">
              <a:latin typeface="Verdana"/>
              <a:ea typeface="Verdana"/>
              <a:cs typeface="Verdana"/>
              <a:sym typeface="Verdan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g8a5da35ab6_0_1031"/>
          <p:cNvSpPr txBox="1">
            <a:spLocks noGrp="1"/>
          </p:cNvSpPr>
          <p:nvPr>
            <p:ph type="title"/>
          </p:nvPr>
        </p:nvSpPr>
        <p:spPr>
          <a:xfrm>
            <a:off x="457200" y="154484"/>
            <a:ext cx="8229600" cy="642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Q &amp; A</a:t>
            </a:r>
            <a:endParaRPr/>
          </a:p>
        </p:txBody>
      </p:sp>
      <p:pic>
        <p:nvPicPr>
          <p:cNvPr id="670" name="Google Shape;670;g8a5da35ab6_0_1031"/>
          <p:cNvPicPr preferRelativeResize="0"/>
          <p:nvPr/>
        </p:nvPicPr>
        <p:blipFill>
          <a:blip r:embed="rId3">
            <a:alphaModFix/>
          </a:blip>
          <a:stretch>
            <a:fillRect/>
          </a:stretch>
        </p:blipFill>
        <p:spPr>
          <a:xfrm>
            <a:off x="2922925" y="1457072"/>
            <a:ext cx="2307431" cy="215026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g8a5da35ab6_0_1037"/>
          <p:cNvSpPr txBox="1">
            <a:spLocks noGrp="1"/>
          </p:cNvSpPr>
          <p:nvPr>
            <p:ph type="title"/>
          </p:nvPr>
        </p:nvSpPr>
        <p:spPr>
          <a:xfrm>
            <a:off x="228600" y="128588"/>
            <a:ext cx="8686800" cy="642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rPr>
              <a:t>Thanks</a:t>
            </a:r>
            <a:endParaRPr>
              <a:solidFill>
                <a:srgbClr val="000000"/>
              </a:solidFill>
            </a:endParaRPr>
          </a:p>
        </p:txBody>
      </p:sp>
      <p:sp>
        <p:nvSpPr>
          <p:cNvPr id="677" name="Google Shape;677;g8a5da35ab6_0_1037"/>
          <p:cNvSpPr txBox="1">
            <a:spLocks noGrp="1"/>
          </p:cNvSpPr>
          <p:nvPr>
            <p:ph type="body" idx="1"/>
          </p:nvPr>
        </p:nvSpPr>
        <p:spPr>
          <a:xfrm>
            <a:off x="457201" y="900113"/>
            <a:ext cx="8229600" cy="25719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g8a5da35ab6_0_0"/>
          <p:cNvSpPr txBox="1">
            <a:spLocks noGrp="1"/>
          </p:cNvSpPr>
          <p:nvPr>
            <p:ph type="title"/>
          </p:nvPr>
        </p:nvSpPr>
        <p:spPr>
          <a:xfrm>
            <a:off x="0" y="1121"/>
            <a:ext cx="9144000" cy="8574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a:t>Learning Intentions</a:t>
            </a:r>
            <a:endParaRPr/>
          </a:p>
        </p:txBody>
      </p:sp>
      <p:sp>
        <p:nvSpPr>
          <p:cNvPr id="403" name="Google Shape;403;g8a5da35ab6_0_0"/>
          <p:cNvSpPr txBox="1">
            <a:spLocks noGrp="1"/>
          </p:cNvSpPr>
          <p:nvPr>
            <p:ph type="body" idx="1"/>
          </p:nvPr>
        </p:nvSpPr>
        <p:spPr>
          <a:xfrm>
            <a:off x="457200" y="1200151"/>
            <a:ext cx="8229600" cy="3124200"/>
          </a:xfrm>
          <a:prstGeom prst="rect">
            <a:avLst/>
          </a:prstGeom>
        </p:spPr>
        <p:txBody>
          <a:bodyPr spcFirstLastPara="1" wrap="square" lIns="91425" tIns="45700" rIns="91425" bIns="45700" anchor="t" anchorCtr="0">
            <a:noAutofit/>
          </a:bodyPr>
          <a:lstStyle/>
          <a:p>
            <a:pPr marL="457200" lvl="0" indent="-355600" algn="l" rtl="0">
              <a:lnSpc>
                <a:spcPct val="115000"/>
              </a:lnSpc>
              <a:spcBef>
                <a:spcPts val="1200"/>
              </a:spcBef>
              <a:spcAft>
                <a:spcPts val="0"/>
              </a:spcAft>
              <a:buSzPts val="2000"/>
              <a:buFont typeface="Verdana"/>
              <a:buChar char="●"/>
            </a:pPr>
            <a:r>
              <a:rPr lang="en-US" sz="2400">
                <a:latin typeface="Verdana"/>
                <a:ea typeface="Verdana"/>
                <a:cs typeface="Verdana"/>
                <a:sym typeface="Verdana"/>
              </a:rPr>
              <a:t>Participants will explore practices that foster greater and more authentic collaboration with, and engagement of families whose children require more intensive supports.</a:t>
            </a:r>
            <a:endParaRPr sz="2400">
              <a:latin typeface="Verdana"/>
              <a:ea typeface="Verdana"/>
              <a:cs typeface="Verdana"/>
              <a:sym typeface="Verdana"/>
            </a:endParaRPr>
          </a:p>
          <a:p>
            <a:pPr marL="0" lvl="0" indent="0" algn="l" rtl="0">
              <a:spcBef>
                <a:spcPts val="120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4"/>
          <p:cNvSpPr txBox="1">
            <a:spLocks noGrp="1"/>
          </p:cNvSpPr>
          <p:nvPr>
            <p:ph type="title"/>
          </p:nvPr>
        </p:nvSpPr>
        <p:spPr>
          <a:xfrm>
            <a:off x="4572000" y="153521"/>
            <a:ext cx="4267200" cy="1046629"/>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200"/>
              <a:buFont typeface="Calibri"/>
              <a:buNone/>
            </a:pPr>
            <a:r>
              <a:rPr lang="en-US"/>
              <a:t>COVID-19</a:t>
            </a:r>
            <a:br>
              <a:rPr lang="en-US"/>
            </a:br>
            <a:r>
              <a:rPr lang="en-US"/>
              <a:t>School Re-Opening</a:t>
            </a:r>
            <a:endParaRPr/>
          </a:p>
        </p:txBody>
      </p:sp>
      <p:sp>
        <p:nvSpPr>
          <p:cNvPr id="409" name="Google Shape;409;p4"/>
          <p:cNvSpPr txBox="1">
            <a:spLocks noGrp="1"/>
          </p:cNvSpPr>
          <p:nvPr>
            <p:ph type="body" idx="1"/>
          </p:nvPr>
        </p:nvSpPr>
        <p:spPr>
          <a:xfrm>
            <a:off x="4572000" y="1352550"/>
            <a:ext cx="4267200" cy="2895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400"/>
              <a:buNone/>
            </a:pPr>
            <a:r>
              <a:rPr lang="en-US" u="sng">
                <a:solidFill>
                  <a:schemeClr val="hlink"/>
                </a:solidFill>
                <a:latin typeface="Arial"/>
                <a:ea typeface="Arial"/>
                <a:cs typeface="Arial"/>
                <a:sym typeface="Arial"/>
                <a:hlinkClick r:id="rId3"/>
              </a:rPr>
              <a:t>VDOE 2020 Recover. Redesign. Restart.</a:t>
            </a:r>
            <a:endParaRPr sz="3700"/>
          </a:p>
          <a:p>
            <a:pPr marL="0" lvl="0" indent="0" algn="l" rtl="0">
              <a:spcBef>
                <a:spcPts val="0"/>
              </a:spcBef>
              <a:spcAft>
                <a:spcPts val="0"/>
              </a:spcAft>
              <a:buClr>
                <a:schemeClr val="dk1"/>
              </a:buClr>
              <a:buSzPts val="2400"/>
              <a:buNone/>
            </a:pPr>
            <a:endParaRPr/>
          </a:p>
          <a:p>
            <a:pPr marL="0" lvl="0" indent="0" algn="l" rtl="0">
              <a:spcBef>
                <a:spcPts val="480"/>
              </a:spcBef>
              <a:spcAft>
                <a:spcPts val="0"/>
              </a:spcAft>
              <a:buClr>
                <a:schemeClr val="dk1"/>
              </a:buClr>
              <a:buSzPts val="2400"/>
              <a:buNone/>
            </a:pPr>
            <a:r>
              <a:rPr lang="en-US"/>
              <a:t>Offers guidance for implementing universal practices for all students.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g88832869a3_0_6"/>
          <p:cNvSpPr txBox="1">
            <a:spLocks noGrp="1"/>
          </p:cNvSpPr>
          <p:nvPr>
            <p:ph type="title"/>
          </p:nvPr>
        </p:nvSpPr>
        <p:spPr>
          <a:xfrm>
            <a:off x="0" y="1126"/>
            <a:ext cx="9144000" cy="11991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sz="3600"/>
              <a:t>What Impact Does an Extended Absence Have in Education? </a:t>
            </a:r>
            <a:endParaRPr/>
          </a:p>
        </p:txBody>
      </p:sp>
      <p:pic>
        <p:nvPicPr>
          <p:cNvPr id="416" name="Google Shape;416;g88832869a3_0_6"/>
          <p:cNvPicPr preferRelativeResize="0"/>
          <p:nvPr/>
        </p:nvPicPr>
        <p:blipFill>
          <a:blip r:embed="rId3">
            <a:alphaModFix/>
          </a:blip>
          <a:stretch>
            <a:fillRect/>
          </a:stretch>
        </p:blipFill>
        <p:spPr>
          <a:xfrm>
            <a:off x="2974050" y="1318200"/>
            <a:ext cx="3195899" cy="30003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5"/>
          <p:cNvSpPr txBox="1">
            <a:spLocks noGrp="1"/>
          </p:cNvSpPr>
          <p:nvPr>
            <p:ph type="title"/>
          </p:nvPr>
        </p:nvSpPr>
        <p:spPr>
          <a:xfrm>
            <a:off x="381000" y="153521"/>
            <a:ext cx="3429000" cy="1275229"/>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000"/>
              <a:buFont typeface="Calibri"/>
              <a:buNone/>
            </a:pPr>
            <a:r>
              <a:rPr lang="en-US" sz="2000" u="sng"/>
              <a:t>Tier 2 &amp; Tier 3</a:t>
            </a:r>
            <a:br>
              <a:rPr lang="en-US" sz="2000" u="sng"/>
            </a:br>
            <a:r>
              <a:rPr lang="en-US" sz="2000"/>
              <a:t>Interventions for Students Returning from an Extended School Absence</a:t>
            </a:r>
            <a:endParaRPr sz="2000"/>
          </a:p>
        </p:txBody>
      </p:sp>
      <p:sp>
        <p:nvSpPr>
          <p:cNvPr id="423" name="Google Shape;423;p5"/>
          <p:cNvSpPr txBox="1">
            <a:spLocks noGrp="1"/>
          </p:cNvSpPr>
          <p:nvPr>
            <p:ph type="body" idx="1"/>
          </p:nvPr>
        </p:nvSpPr>
        <p:spPr>
          <a:xfrm>
            <a:off x="381000" y="1962150"/>
            <a:ext cx="3429000" cy="223599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a:t>Mental Health Crisis</a:t>
            </a:r>
            <a:endParaRPr/>
          </a:p>
          <a:p>
            <a:pPr marL="342900" lvl="0" indent="-342900" algn="l" rtl="0">
              <a:spcBef>
                <a:spcPts val="480"/>
              </a:spcBef>
              <a:spcAft>
                <a:spcPts val="0"/>
              </a:spcAft>
              <a:buClr>
                <a:schemeClr val="dk1"/>
              </a:buClr>
              <a:buSzPts val="2400"/>
              <a:buChar char="•"/>
            </a:pPr>
            <a:r>
              <a:rPr lang="en-US"/>
              <a:t>Suspension</a:t>
            </a:r>
            <a:endParaRPr/>
          </a:p>
          <a:p>
            <a:pPr marL="342900" lvl="0" indent="-342900" algn="l" rtl="0">
              <a:spcBef>
                <a:spcPts val="480"/>
              </a:spcBef>
              <a:spcAft>
                <a:spcPts val="0"/>
              </a:spcAft>
              <a:buClr>
                <a:schemeClr val="dk1"/>
              </a:buClr>
              <a:buSzPts val="2400"/>
              <a:buChar char="•"/>
            </a:pPr>
            <a:r>
              <a:rPr lang="en-US"/>
              <a:t>Extended Health Absence</a:t>
            </a:r>
            <a:endParaRPr/>
          </a:p>
          <a:p>
            <a:pPr marL="342900" lvl="0" indent="-190500" algn="l" rtl="0">
              <a:spcBef>
                <a:spcPts val="480"/>
              </a:spcBef>
              <a:spcAft>
                <a:spcPts val="0"/>
              </a:spcAft>
              <a:buClr>
                <a:schemeClr val="dk1"/>
              </a:buClr>
              <a:buSzPts val="24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g88832869a3_0_20"/>
          <p:cNvSpPr txBox="1">
            <a:spLocks noGrp="1"/>
          </p:cNvSpPr>
          <p:nvPr>
            <p:ph type="title"/>
          </p:nvPr>
        </p:nvSpPr>
        <p:spPr>
          <a:xfrm>
            <a:off x="165300" y="204800"/>
            <a:ext cx="3300300" cy="8715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3500"/>
              <a:t>Example</a:t>
            </a:r>
            <a:endParaRPr sz="3500"/>
          </a:p>
        </p:txBody>
      </p:sp>
      <p:sp>
        <p:nvSpPr>
          <p:cNvPr id="430" name="Google Shape;430;g88832869a3_0_20"/>
          <p:cNvSpPr txBox="1">
            <a:spLocks noGrp="1"/>
          </p:cNvSpPr>
          <p:nvPr>
            <p:ph type="body" idx="2"/>
          </p:nvPr>
        </p:nvSpPr>
        <p:spPr>
          <a:xfrm>
            <a:off x="3575050" y="204789"/>
            <a:ext cx="5111700" cy="40434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400">
                <a:solidFill>
                  <a:srgbClr val="3A3A3A"/>
                </a:solidFill>
                <a:highlight>
                  <a:srgbClr val="FFFFFF"/>
                </a:highlight>
              </a:rPr>
              <a:t>Amber was returning to school after a three-day suspension. She had missed three days of instruction, was angry with her teachers for issuing the consequence, and was embarrassed by the problem that had occurred in front of her peers. </a:t>
            </a:r>
            <a:endParaRPr sz="2400">
              <a:solidFill>
                <a:srgbClr val="3A3A3A"/>
              </a:solidFill>
              <a:highlight>
                <a:srgbClr val="FFFFFF"/>
              </a:highlight>
            </a:endParaRPr>
          </a:p>
          <a:p>
            <a:pPr marL="0" lvl="0" indent="0" algn="l" rtl="0">
              <a:spcBef>
                <a:spcPts val="640"/>
              </a:spcBef>
              <a:spcAft>
                <a:spcPts val="0"/>
              </a:spcAft>
              <a:buNone/>
            </a:pPr>
            <a:endParaRPr sz="2400">
              <a:solidFill>
                <a:srgbClr val="3A3A3A"/>
              </a:solidFill>
              <a:highlight>
                <a:srgbClr val="FFFFFF"/>
              </a:highlight>
            </a:endParaRPr>
          </a:p>
          <a:p>
            <a:pPr marL="0" lvl="0" indent="0" algn="l" rtl="0">
              <a:spcBef>
                <a:spcPts val="640"/>
              </a:spcBef>
              <a:spcAft>
                <a:spcPts val="0"/>
              </a:spcAft>
              <a:buNone/>
            </a:pPr>
            <a:r>
              <a:rPr lang="en-US" sz="2400">
                <a:solidFill>
                  <a:srgbClr val="3A3A3A"/>
                </a:solidFill>
                <a:highlight>
                  <a:srgbClr val="FFFFFF"/>
                </a:highlight>
              </a:rPr>
              <a:t>What are some critical steps to set this student up for success? </a:t>
            </a:r>
            <a:endParaRPr sz="2400">
              <a:solidFill>
                <a:srgbClr val="3A3A3A"/>
              </a:solidFill>
              <a:highlight>
                <a:srgbClr val="FFFFFF"/>
              </a:highlight>
            </a:endParaRPr>
          </a:p>
          <a:p>
            <a:pPr marL="0" lvl="0" indent="0" algn="l" rtl="0">
              <a:spcBef>
                <a:spcPts val="640"/>
              </a:spcBef>
              <a:spcAft>
                <a:spcPts val="0"/>
              </a:spcAft>
              <a:buNone/>
            </a:pPr>
            <a:endParaRPr sz="2400"/>
          </a:p>
        </p:txBody>
      </p:sp>
      <p:pic>
        <p:nvPicPr>
          <p:cNvPr id="431" name="Google Shape;431;g88832869a3_0_20"/>
          <p:cNvPicPr preferRelativeResize="0"/>
          <p:nvPr/>
        </p:nvPicPr>
        <p:blipFill>
          <a:blip r:embed="rId3">
            <a:alphaModFix/>
          </a:blip>
          <a:stretch>
            <a:fillRect/>
          </a:stretch>
        </p:blipFill>
        <p:spPr>
          <a:xfrm>
            <a:off x="217875" y="1396916"/>
            <a:ext cx="3247725" cy="2349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7"/>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3600"/>
              <a:buFont typeface="Calibri"/>
              <a:buNone/>
            </a:pPr>
            <a:r>
              <a:rPr lang="en-US" sz="3600"/>
              <a:t>Considerations for Students Returning to School</a:t>
            </a:r>
            <a:endParaRPr sz="3600"/>
          </a:p>
        </p:txBody>
      </p:sp>
      <p:sp>
        <p:nvSpPr>
          <p:cNvPr id="437" name="Google Shape;437;p7"/>
          <p:cNvSpPr txBox="1">
            <a:spLocks noGrp="1"/>
          </p:cNvSpPr>
          <p:nvPr>
            <p:ph type="body" idx="1"/>
          </p:nvPr>
        </p:nvSpPr>
        <p:spPr>
          <a:xfrm>
            <a:off x="3831725" y="858375"/>
            <a:ext cx="5007600" cy="3465900"/>
          </a:xfrm>
          <a:prstGeom prst="rect">
            <a:avLst/>
          </a:prstGeom>
          <a:noFill/>
          <a:ln>
            <a:noFill/>
          </a:ln>
        </p:spPr>
        <p:txBody>
          <a:bodyPr spcFirstLastPara="1" wrap="square" lIns="91425" tIns="45700" rIns="91425" bIns="45700" anchor="t" anchorCtr="0">
            <a:normAutofit/>
          </a:bodyPr>
          <a:lstStyle/>
          <a:p>
            <a:pPr marL="342900" lvl="0" indent="-317500" algn="l" rtl="0">
              <a:spcBef>
                <a:spcPts val="0"/>
              </a:spcBef>
              <a:spcAft>
                <a:spcPts val="0"/>
              </a:spcAft>
              <a:buClr>
                <a:schemeClr val="dk1"/>
              </a:buClr>
              <a:buSzPts val="2800"/>
              <a:buChar char="•"/>
            </a:pPr>
            <a:r>
              <a:rPr lang="en-US" sz="2800"/>
              <a:t>The student’s health and safety,</a:t>
            </a:r>
            <a:endParaRPr sz="2800"/>
          </a:p>
          <a:p>
            <a:pPr marL="342900" lvl="0" indent="-317500" algn="l" rtl="0">
              <a:spcBef>
                <a:spcPts val="640"/>
              </a:spcBef>
              <a:spcAft>
                <a:spcPts val="0"/>
              </a:spcAft>
              <a:buClr>
                <a:schemeClr val="dk1"/>
              </a:buClr>
              <a:buSzPts val="2800"/>
              <a:buChar char="•"/>
            </a:pPr>
            <a:r>
              <a:rPr lang="en-US" sz="2800"/>
              <a:t>The factors that lead to the absence, </a:t>
            </a:r>
            <a:endParaRPr sz="2800"/>
          </a:p>
          <a:p>
            <a:pPr marL="342900" lvl="0" indent="-317500" algn="l" rtl="0">
              <a:spcBef>
                <a:spcPts val="640"/>
              </a:spcBef>
              <a:spcAft>
                <a:spcPts val="0"/>
              </a:spcAft>
              <a:buClr>
                <a:schemeClr val="dk1"/>
              </a:buClr>
              <a:buSzPts val="2800"/>
              <a:buChar char="•"/>
            </a:pPr>
            <a:r>
              <a:rPr lang="en-US" sz="2800"/>
              <a:t>Status of academic make-up work,</a:t>
            </a:r>
            <a:endParaRPr sz="2800"/>
          </a:p>
          <a:p>
            <a:pPr marL="342900" lvl="0" indent="-317500" algn="l" rtl="0">
              <a:spcBef>
                <a:spcPts val="640"/>
              </a:spcBef>
              <a:spcAft>
                <a:spcPts val="0"/>
              </a:spcAft>
              <a:buSzPts val="2800"/>
              <a:buChar char="•"/>
            </a:pPr>
            <a:r>
              <a:rPr lang="en-US" sz="2800"/>
              <a:t>Family or student concerns</a:t>
            </a:r>
            <a:endParaRPr sz="2800"/>
          </a:p>
          <a:p>
            <a:pPr marL="342900" lvl="0" indent="-139700" algn="l" rtl="0">
              <a:spcBef>
                <a:spcPts val="640"/>
              </a:spcBef>
              <a:spcAft>
                <a:spcPts val="0"/>
              </a:spcAft>
              <a:buClr>
                <a:schemeClr val="dk1"/>
              </a:buClr>
              <a:buSzPts val="3200"/>
              <a:buNone/>
            </a:pP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88C66DD6878247934C3032C88502BD" ma:contentTypeVersion="12" ma:contentTypeDescription="Create a new document." ma:contentTypeScope="" ma:versionID="a3349d0efec436aaebf6a6333b40ac31">
  <xsd:schema xmlns:xsd="http://www.w3.org/2001/XMLSchema" xmlns:xs="http://www.w3.org/2001/XMLSchema" xmlns:p="http://schemas.microsoft.com/office/2006/metadata/properties" xmlns:ns3="e57f6c35-541a-4073-a2f6-49dc8be0127c" xmlns:ns4="67ced3dd-177e-454b-b64a-ad68f0d994e1" targetNamespace="http://schemas.microsoft.com/office/2006/metadata/properties" ma:root="true" ma:fieldsID="c0f80d6cda4ddc43b66f3de99463ad98" ns3:_="" ns4:_="">
    <xsd:import namespace="e57f6c35-541a-4073-a2f6-49dc8be0127c"/>
    <xsd:import namespace="67ced3dd-177e-454b-b64a-ad68f0d994e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7f6c35-541a-4073-a2f6-49dc8be012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7ced3dd-177e-454b-b64a-ad68f0d994e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3F8C511-7583-4C4C-B93E-51576267F3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7f6c35-541a-4073-a2f6-49dc8be0127c"/>
    <ds:schemaRef ds:uri="67ced3dd-177e-454b-b64a-ad68f0d994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F349FB-3C7C-4C4B-881C-D0D68DBF8C2B}">
  <ds:schemaRefs>
    <ds:schemaRef ds:uri="http://schemas.microsoft.com/sharepoint/v3/contenttype/forms"/>
  </ds:schemaRefs>
</ds:datastoreItem>
</file>

<file path=customXml/itemProps3.xml><?xml version="1.0" encoding="utf-8"?>
<ds:datastoreItem xmlns:ds="http://schemas.openxmlformats.org/officeDocument/2006/customXml" ds:itemID="{872B8490-6BEC-49DD-B7B4-0161F90F42B1}">
  <ds:schemaRefs>
    <ds:schemaRef ds:uri="http://schemas.openxmlformats.org/package/2006/metadata/core-properties"/>
    <ds:schemaRef ds:uri="67ced3dd-177e-454b-b64a-ad68f0d994e1"/>
    <ds:schemaRef ds:uri="http://purl.org/dc/terms/"/>
    <ds:schemaRef ds:uri="http://purl.org/dc/elements/1.1/"/>
    <ds:schemaRef ds:uri="http://schemas.microsoft.com/office/2006/metadata/properties"/>
    <ds:schemaRef ds:uri="http://www.w3.org/XML/1998/namespace"/>
    <ds:schemaRef ds:uri="e57f6c35-541a-4073-a2f6-49dc8be0127c"/>
    <ds:schemaRef ds:uri="http://schemas.microsoft.com/office/2006/documentManagement/types"/>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TotalTime>
  <Words>1591</Words>
  <Application>Microsoft Office PowerPoint</Application>
  <PresentationFormat>On-screen Show (16:9)</PresentationFormat>
  <Paragraphs>243</Paragraphs>
  <Slides>34</Slides>
  <Notes>34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Calibri</vt:lpstr>
      <vt:lpstr>Comic Sans MS</vt:lpstr>
      <vt:lpstr>Verdana</vt:lpstr>
      <vt:lpstr>Office Theme</vt:lpstr>
      <vt:lpstr>Office Theme</vt:lpstr>
      <vt:lpstr>VTSS Advanced Tiers July 16, 2020</vt:lpstr>
      <vt:lpstr>Welcome </vt:lpstr>
      <vt:lpstr>Facilitators</vt:lpstr>
      <vt:lpstr>Learning Intentions</vt:lpstr>
      <vt:lpstr>COVID-19 School Re-Opening</vt:lpstr>
      <vt:lpstr>What Impact Does an Extended Absence Have in Education? </vt:lpstr>
      <vt:lpstr>Tier 2 &amp; Tier 3 Interventions for Students Returning from an Extended School Absence</vt:lpstr>
      <vt:lpstr>Example</vt:lpstr>
      <vt:lpstr>Considerations for Students Returning to School</vt:lpstr>
      <vt:lpstr>School, Family, and Provider Collaboration </vt:lpstr>
      <vt:lpstr>Connect with VDOE</vt:lpstr>
      <vt:lpstr>Contact Information</vt:lpstr>
      <vt:lpstr>Who is Involved in the Return?</vt:lpstr>
      <vt:lpstr>6 Components of Family Engagement</vt:lpstr>
      <vt:lpstr> 6 Components of Family Engagement </vt:lpstr>
      <vt:lpstr>2 Components for Today</vt:lpstr>
      <vt:lpstr>Multi-Dimensional, Multi-Tiered Approach</vt:lpstr>
      <vt:lpstr>Multi-tiered Approach to  Family Engagement</vt:lpstr>
      <vt:lpstr>PowerPoint Presentation</vt:lpstr>
      <vt:lpstr>How do you currently support students and engage families throughout the Tiered Model?</vt:lpstr>
      <vt:lpstr>Collaborative Problem Solving</vt:lpstr>
      <vt:lpstr>School Reentry Poll</vt:lpstr>
      <vt:lpstr>Division Introductions</vt:lpstr>
      <vt:lpstr>Chesterfield</vt:lpstr>
      <vt:lpstr>Fairfax</vt:lpstr>
      <vt:lpstr>Loudoun</vt:lpstr>
      <vt:lpstr>Division Overviews</vt:lpstr>
      <vt:lpstr>Panel Discussion</vt:lpstr>
      <vt:lpstr>Panel Discussion</vt:lpstr>
      <vt:lpstr>Panel Discussion</vt:lpstr>
      <vt:lpstr>Panel Discussion</vt:lpstr>
      <vt:lpstr>Panel Discussion</vt:lpstr>
      <vt:lpstr>Q &amp; A</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VTSS Advanced Tiers July 16, 2020</dc:title>
  <dc:creator>crb29104</dc:creator>
  <cp:lastModifiedBy>Karen S Berlin</cp:lastModifiedBy>
  <cp:revision>1</cp:revision>
  <dcterms:created xsi:type="dcterms:W3CDTF">2019-02-13T14:37:28Z</dcterms:created>
  <dcterms:modified xsi:type="dcterms:W3CDTF">2020-06-17T01:04:17Z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0x0101009A88C66DD6878247934C3032C88502BD</vt:lpwstr>
  </property>
</Properties>
</file>