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omments/comment1.xml" ContentType="application/vnd.openxmlformats-officedocument.presentationml.comment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Lst>
  <p:sldSz cx="9144000" cy="6858000" type="screen4x3"/>
  <p:notesSz cx="6858000" cy="9144000"/>
  <p:embeddedFontLst>
    <p:embeddedFont>
      <p:font typeface="Calibri" panose="020F0502020204030204" pitchFamily="34" charset="0"/>
      <p:regular r:id="rId49"/>
      <p:bold r:id="rId50"/>
      <p:italic r:id="rId51"/>
      <p:boldItalic r:id="rId52"/>
    </p:embeddedFont>
    <p:embeddedFont>
      <p:font typeface="Nixie One" panose="020B0604020202020204" charset="0"/>
      <p:regular r:id="rId53"/>
    </p:embeddedFont>
    <p:embeddedFont>
      <p:font typeface="Verdana" panose="020B0604030504040204" pitchFamily="34" charset="0"/>
      <p:regular r:id="rId54"/>
      <p:bold r:id="rId55"/>
      <p:italic r:id="rId56"/>
      <p:boldItalic r:id="rId5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8" roundtripDataSignature="AMtx7mhMKZ+QD1Bjo/Ctrs1qf4I9Ba0kp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im Dupre"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99" autoAdjust="0"/>
    <p:restoredTop sz="86441" autoAdjust="0"/>
  </p:normalViewPr>
  <p:slideViewPr>
    <p:cSldViewPr snapToGrid="0">
      <p:cViewPr varScale="1">
        <p:scale>
          <a:sx n="92" d="100"/>
          <a:sy n="92" d="100"/>
        </p:scale>
        <p:origin x="408" y="78"/>
      </p:cViewPr>
      <p:guideLst>
        <p:guide orient="horz" pos="2160"/>
        <p:guide pos="2880"/>
      </p:guideLst>
    </p:cSldViewPr>
  </p:slideViewPr>
  <p:outlineViewPr>
    <p:cViewPr>
      <p:scale>
        <a:sx n="33" d="100"/>
        <a:sy n="33" d="100"/>
      </p:scale>
      <p:origin x="0" y="-4386"/>
    </p:cViewPr>
  </p:outlin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2.fntdata"/><Relationship Id="rId55" Type="http://schemas.openxmlformats.org/officeDocument/2006/relationships/font" Target="fonts/font7.fntdata"/><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5.fntdata"/><Relationship Id="rId58" Type="http://customschemas.google.com/relationships/presentationmetadata" Target="metadata"/><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openxmlformats.org/officeDocument/2006/relationships/font" Target="fonts/font8.fntdata"/><Relationship Id="rId8" Type="http://schemas.openxmlformats.org/officeDocument/2006/relationships/slide" Target="slides/slide7.xml"/><Relationship Id="rId51" Type="http://schemas.openxmlformats.org/officeDocument/2006/relationships/font" Target="fonts/font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6.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fntdata"/><Relationship Id="rId57" Type="http://schemas.openxmlformats.org/officeDocument/2006/relationships/font" Target="fonts/font9.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4.fntdata"/><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3-10-05T16:18:31.124" idx="1">
    <p:pos x="6000" y="0"/>
    <p:text>Add a menti meter</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6gN5Dsw"/>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2" name="Google Shape;102;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1f9ff9eafd3_1_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g1f9ff9eafd3_1_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6" name="Google Shape;246;g1f9ff9eafd3_1_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1fa0f4856f0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4" name="Google Shape;254;g1fa0f4856f0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5" name="Google Shape;255;g1fa0f4856f0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1f9ff9eafd3_3_5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2" name="Google Shape;262;g1f9ff9eafd3_3_5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3" name="Google Shape;263;g1f9ff9eafd3_3_5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255ed84f0fd_0_1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7" name="Google Shape;287;g255ed84f0fd_0_1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8" name="Google Shape;288;g255ed84f0fd_0_1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22c6b37968f_1_2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2" name="Google Shape;302;g22c6b37968f_1_28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3" name="Google Shape;303;g22c6b37968f_1_28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0" name="Google Shape;310;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22a37998891_0_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6" name="Google Shape;316;g22a37998891_0_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
        <p:nvSpPr>
          <p:cNvPr id="317" name="Google Shape;317;g22a37998891_0_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22c6b37968f_1_2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5" name="Google Shape;325;g22c6b37968f_1_2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200"/>
              </a:spcBef>
              <a:spcAft>
                <a:spcPts val="0"/>
              </a:spcAft>
              <a:buSzPts val="1400"/>
              <a:buNone/>
            </a:pPr>
            <a:endParaRPr/>
          </a:p>
        </p:txBody>
      </p:sp>
      <p:sp>
        <p:nvSpPr>
          <p:cNvPr id="326" name="Google Shape;326;g22c6b37968f_1_2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22337cf058e_1_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200"/>
              </a:spcBef>
              <a:spcAft>
                <a:spcPts val="0"/>
              </a:spcAft>
              <a:buSzPts val="1400"/>
              <a:buNone/>
            </a:pPr>
            <a:endParaRPr/>
          </a:p>
        </p:txBody>
      </p:sp>
      <p:sp>
        <p:nvSpPr>
          <p:cNvPr id="333" name="Google Shape;333;g22337cf058e_1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22a37998891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9" name="Google Shape;339;g22a37998891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0" name="Google Shape;340;g22a37998891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21c298cb161_0_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8" name="Google Shape;108;g21c298cb161_0_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22337cf058e_1_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6" name="Google Shape;346;g22337cf058e_1_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27c02e61ed8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5" name="Google Shape;355;g27c02e61ed8_0_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6" name="Google Shape;356;g27c02e61ed8_0_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1f9ff9eafd3_1_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g1f9ff9eafd3_1_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7916"/>
              </a:lnSpc>
              <a:spcBef>
                <a:spcPts val="0"/>
              </a:spcBef>
              <a:spcAft>
                <a:spcPts val="0"/>
              </a:spcAft>
              <a:buClr>
                <a:schemeClr val="dk1"/>
              </a:buClr>
              <a:buSzPts val="1100"/>
              <a:buFont typeface="Arial"/>
              <a:buNone/>
            </a:pPr>
            <a:endParaRPr/>
          </a:p>
        </p:txBody>
      </p:sp>
      <p:sp>
        <p:nvSpPr>
          <p:cNvPr id="365" name="Google Shape;365;g1f9ff9eafd3_1_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232b36e6cc8_0_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3" name="Google Shape;373;g232b36e6cc8_0_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21c298cb161_0_5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100" b="1">
              <a:solidFill>
                <a:srgbClr val="FF00FF"/>
              </a:solidFill>
            </a:endParaRPr>
          </a:p>
        </p:txBody>
      </p:sp>
      <p:sp>
        <p:nvSpPr>
          <p:cNvPr id="381" name="Google Shape;381;g21c298cb161_0_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22a37998891_0_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7" name="Google Shape;387;g22a37998891_0_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22bb8fcce7b_7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4" name="Google Shape;394;g22bb8fcce7b_7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200"/>
              </a:spcBef>
              <a:spcAft>
                <a:spcPts val="0"/>
              </a:spcAft>
              <a:buSzPts val="1400"/>
              <a:buNone/>
            </a:pPr>
            <a:endParaRPr/>
          </a:p>
        </p:txBody>
      </p:sp>
      <p:sp>
        <p:nvSpPr>
          <p:cNvPr id="395" name="Google Shape;395;g22bb8fcce7b_7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22bb89b780c_0_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3" name="Google Shape;403;g22bb89b780c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22865ef8d52_0_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1" name="Google Shape;411;g22865ef8d52_0_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22337cf058e_1_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5" name="Google Shape;425;g22337cf058e_1_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21c298cb161_0_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4" name="Google Shape;114;g21c298cb161_0_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2285c609e2a_0_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4" name="Google Shape;434;g2285c609e2a_0_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highlight>
                <a:srgbClr val="FBB03B"/>
              </a:highlight>
            </a:endParaRPr>
          </a:p>
        </p:txBody>
      </p:sp>
      <p:sp>
        <p:nvSpPr>
          <p:cNvPr id="435" name="Google Shape;435;g2285c609e2a_0_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21c298cb161_0_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Verdana"/>
              <a:ea typeface="Verdana"/>
              <a:cs typeface="Verdana"/>
              <a:sym typeface="Verdana"/>
            </a:endParaRPr>
          </a:p>
        </p:txBody>
      </p:sp>
      <p:sp>
        <p:nvSpPr>
          <p:cNvPr id="444" name="Google Shape;444;g21c298cb161_0_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280dd199cf9_1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0" name="Google Shape;450;g280dd199cf9_1_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b="1"/>
          </a:p>
        </p:txBody>
      </p:sp>
      <p:sp>
        <p:nvSpPr>
          <p:cNvPr id="451" name="Google Shape;451;g280dd199cf9_1_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280dd199cf9_1_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9" name="Google Shape;459;g280dd199cf9_1_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b="1"/>
          </a:p>
        </p:txBody>
      </p:sp>
      <p:sp>
        <p:nvSpPr>
          <p:cNvPr id="460" name="Google Shape;460;g280dd199cf9_1_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28861fa7a92_6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7" name="Google Shape;467;g28861fa7a92_6_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8" name="Google Shape;468;g28861fa7a92_6_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280dd199cf9_1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5" name="Google Shape;475;g280dd199cf9_1_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6" name="Google Shape;476;g280dd199cf9_1_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22c6b37968f_1_3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3" name="Google Shape;483;g22c6b37968f_1_38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4" name="Google Shape;484;g22c6b37968f_1_38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22bb89b780c_0_2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1" name="Google Shape;491;g22bb89b780c_0_2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2" name="Google Shape;492;g22bb89b780c_0_2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22bb89b780c_0_2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8" name="Google Shape;498;g22bb89b780c_0_2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2285c609e2a_0_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5" name="Google Shape;505;g2285c609e2a_0_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6" name="Google Shape;506;g2285c609e2a_0_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2" name="Google Shape;122;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1f9ff9eafd3_1_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5" name="Google Shape;515;g1f9ff9eafd3_1_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255ed84f0fd_0_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1" name="Google Shape;521;g255ed84f0fd_0_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a:latin typeface="Verdana"/>
              <a:ea typeface="Verdana"/>
              <a:cs typeface="Verdana"/>
              <a:sym typeface="Verdana"/>
            </a:endParaRPr>
          </a:p>
        </p:txBody>
      </p:sp>
      <p:sp>
        <p:nvSpPr>
          <p:cNvPr id="522" name="Google Shape;522;g255ed84f0fd_0_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g280cd465148_0_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4" name="Google Shape;534;g280cd465148_0_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5" name="Google Shape;535;g280cd465148_0_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g21c298cb161_0_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1" name="Google Shape;541;g21c298cb161_0_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g22df157a623_0_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8" name="Google Shape;548;g22df157a623_0_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9" name="Google Shape;549;g22df157a623_0_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g22d3fc6b333_4_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5" name="Google Shape;555;g22d3fc6b333_4_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6" name="Google Shape;556;g22d3fc6b333_4_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22df157a623_0_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2" name="Google Shape;562;g22df157a623_0_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3" name="Google Shape;563;g22df157a623_0_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46</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21c298cb161_0_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1" name="Google Shape;201;g21c298cb161_0_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280cd465148_0_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 name="Google Shape;209;g280cd465148_0_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0" name="Google Shape;210;g280cd465148_0_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21c298cb161_0_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
        <p:nvSpPr>
          <p:cNvPr id="216" name="Google Shape;216;g21c298cb161_0_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280dd199cf9_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g280dd199cf9_1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3" name="Google Shape;223;g280dd199cf9_1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21c298cb161_0_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0" name="Google Shape;230;g21c298cb161_0_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
        <p:cNvGrpSpPr/>
        <p:nvPr/>
      </p:nvGrpSpPr>
      <p:grpSpPr>
        <a:xfrm>
          <a:off x="0" y="0"/>
          <a:ext cx="0" cy="0"/>
          <a:chOff x="0" y="0"/>
          <a:chExt cx="0" cy="0"/>
        </a:xfrm>
      </p:grpSpPr>
      <p:pic>
        <p:nvPicPr>
          <p:cNvPr id="13" name="Google Shape;13;p12" descr="Decorative Image of Smiling kids" title="Decorative image"/>
          <p:cNvPicPr preferRelativeResize="0"/>
          <p:nvPr/>
        </p:nvPicPr>
        <p:blipFill rotWithShape="1">
          <a:blip r:embed="rId2">
            <a:alphaModFix/>
          </a:blip>
          <a:srcRect/>
          <a:stretch/>
        </p:blipFill>
        <p:spPr>
          <a:xfrm>
            <a:off x="0" y="1556656"/>
            <a:ext cx="9147018" cy="2849511"/>
          </a:xfrm>
          <a:prstGeom prst="rect">
            <a:avLst/>
          </a:prstGeom>
          <a:noFill/>
          <a:ln>
            <a:noFill/>
          </a:ln>
        </p:spPr>
      </p:pic>
      <p:sp>
        <p:nvSpPr>
          <p:cNvPr id="14" name="Google Shape;14;p12"/>
          <p:cNvSpPr txBox="1">
            <a:spLocks noGrp="1"/>
          </p:cNvSpPr>
          <p:nvPr>
            <p:ph type="ctrTitle"/>
          </p:nvPr>
        </p:nvSpPr>
        <p:spPr>
          <a:xfrm>
            <a:off x="953254" y="3671154"/>
            <a:ext cx="7240509" cy="1470025"/>
          </a:xfrm>
          <a:prstGeom prst="rect">
            <a:avLst/>
          </a:prstGeom>
          <a:solidFill>
            <a:schemeClr val="lt1">
              <a:alpha val="66666"/>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12"/>
          <p:cNvSpPr txBox="1">
            <a:spLocks noGrp="1"/>
          </p:cNvSpPr>
          <p:nvPr>
            <p:ph type="subTitle" idx="1"/>
          </p:nvPr>
        </p:nvSpPr>
        <p:spPr>
          <a:xfrm>
            <a:off x="1373109" y="5257800"/>
            <a:ext cx="6400800" cy="914400"/>
          </a:xfrm>
          <a:prstGeom prst="rect">
            <a:avLst/>
          </a:prstGeom>
          <a:solidFill>
            <a:schemeClr val="lt1">
              <a:alpha val="66666"/>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16" name="Google Shape;16;p12"/>
          <p:cNvPicPr preferRelativeResize="0"/>
          <p:nvPr/>
        </p:nvPicPr>
        <p:blipFill rotWithShape="1">
          <a:blip r:embed="rId3">
            <a:alphaModFix/>
          </a:blip>
          <a:srcRect/>
          <a:stretch/>
        </p:blipFill>
        <p:spPr>
          <a:xfrm>
            <a:off x="3200400" y="0"/>
            <a:ext cx="2667000" cy="1556656"/>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55"/>
        <p:cNvGrpSpPr/>
        <p:nvPr/>
      </p:nvGrpSpPr>
      <p:grpSpPr>
        <a:xfrm>
          <a:off x="0" y="0"/>
          <a:ext cx="0" cy="0"/>
          <a:chOff x="0" y="0"/>
          <a:chExt cx="0" cy="0"/>
        </a:xfrm>
      </p:grpSpPr>
      <p:pic>
        <p:nvPicPr>
          <p:cNvPr id="56" name="Google Shape;56;p19"/>
          <p:cNvPicPr preferRelativeResize="0"/>
          <p:nvPr/>
        </p:nvPicPr>
        <p:blipFill rotWithShape="1">
          <a:blip r:embed="rId2">
            <a:alphaModFix/>
          </a:blip>
          <a:srcRect/>
          <a:stretch/>
        </p:blipFill>
        <p:spPr>
          <a:xfrm>
            <a:off x="0" y="1876147"/>
            <a:ext cx="9147018" cy="2210529"/>
          </a:xfrm>
          <a:prstGeom prst="rect">
            <a:avLst/>
          </a:prstGeom>
          <a:noFill/>
          <a:ln>
            <a:noFill/>
          </a:ln>
        </p:spPr>
      </p:pic>
      <p:sp>
        <p:nvSpPr>
          <p:cNvPr id="57" name="Google Shape;57;p19"/>
          <p:cNvSpPr txBox="1">
            <a:spLocks noGrp="1"/>
          </p:cNvSpPr>
          <p:nvPr>
            <p:ph type="ctrTitle"/>
          </p:nvPr>
        </p:nvSpPr>
        <p:spPr>
          <a:xfrm>
            <a:off x="953254" y="3671154"/>
            <a:ext cx="7240509" cy="1470025"/>
          </a:xfrm>
          <a:prstGeom prst="rect">
            <a:avLst/>
          </a:prstGeom>
          <a:solidFill>
            <a:schemeClr val="lt1">
              <a:alpha val="66666"/>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19"/>
          <p:cNvSpPr txBox="1">
            <a:spLocks noGrp="1"/>
          </p:cNvSpPr>
          <p:nvPr>
            <p:ph type="subTitle" idx="1"/>
          </p:nvPr>
        </p:nvSpPr>
        <p:spPr>
          <a:xfrm>
            <a:off x="1373109" y="5257800"/>
            <a:ext cx="6400800" cy="914400"/>
          </a:xfrm>
          <a:prstGeom prst="rect">
            <a:avLst/>
          </a:prstGeom>
          <a:solidFill>
            <a:schemeClr val="lt1">
              <a:alpha val="66666"/>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59" name="Google Shape;59;p19"/>
          <p:cNvPicPr preferRelativeResize="0"/>
          <p:nvPr/>
        </p:nvPicPr>
        <p:blipFill rotWithShape="1">
          <a:blip r:embed="rId3">
            <a:alphaModFix/>
          </a:blip>
          <a:srcRect/>
          <a:stretch/>
        </p:blipFill>
        <p:spPr>
          <a:xfrm>
            <a:off x="3200400" y="2040"/>
            <a:ext cx="2667000" cy="1552575"/>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60"/>
        <p:cNvGrpSpPr/>
        <p:nvPr/>
      </p:nvGrpSpPr>
      <p:grpSpPr>
        <a:xfrm>
          <a:off x="0" y="0"/>
          <a:ext cx="0" cy="0"/>
          <a:chOff x="0" y="0"/>
          <a:chExt cx="0" cy="0"/>
        </a:xfrm>
      </p:grpSpPr>
      <p:pic>
        <p:nvPicPr>
          <p:cNvPr id="61" name="Google Shape;61;p20"/>
          <p:cNvPicPr preferRelativeResize="0"/>
          <p:nvPr/>
        </p:nvPicPr>
        <p:blipFill rotWithShape="1">
          <a:blip r:embed="rId2">
            <a:alphaModFix/>
          </a:blip>
          <a:srcRect/>
          <a:stretch/>
        </p:blipFill>
        <p:spPr>
          <a:xfrm>
            <a:off x="0" y="1876147"/>
            <a:ext cx="9147018" cy="2210529"/>
          </a:xfrm>
          <a:prstGeom prst="rect">
            <a:avLst/>
          </a:prstGeom>
          <a:noFill/>
          <a:ln>
            <a:noFill/>
          </a:ln>
        </p:spPr>
      </p:pic>
      <p:sp>
        <p:nvSpPr>
          <p:cNvPr id="62" name="Google Shape;62;p20"/>
          <p:cNvSpPr txBox="1">
            <a:spLocks noGrp="1"/>
          </p:cNvSpPr>
          <p:nvPr>
            <p:ph type="ctrTitle"/>
          </p:nvPr>
        </p:nvSpPr>
        <p:spPr>
          <a:xfrm>
            <a:off x="953254" y="3671154"/>
            <a:ext cx="7240509" cy="1470025"/>
          </a:xfrm>
          <a:prstGeom prst="rect">
            <a:avLst/>
          </a:prstGeom>
          <a:solidFill>
            <a:schemeClr val="lt1">
              <a:alpha val="66666"/>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0"/>
          <p:cNvSpPr txBox="1">
            <a:spLocks noGrp="1"/>
          </p:cNvSpPr>
          <p:nvPr>
            <p:ph type="subTitle" idx="1"/>
          </p:nvPr>
        </p:nvSpPr>
        <p:spPr>
          <a:xfrm>
            <a:off x="1373109" y="5257800"/>
            <a:ext cx="6400800" cy="914400"/>
          </a:xfrm>
          <a:prstGeom prst="rect">
            <a:avLst/>
          </a:prstGeom>
          <a:solidFill>
            <a:schemeClr val="lt1">
              <a:alpha val="66666"/>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64" name="Google Shape;64;p20"/>
          <p:cNvPicPr preferRelativeResize="0"/>
          <p:nvPr/>
        </p:nvPicPr>
        <p:blipFill rotWithShape="1">
          <a:blip r:embed="rId3">
            <a:alphaModFix/>
          </a:blip>
          <a:srcRect/>
          <a:stretch/>
        </p:blipFill>
        <p:spPr>
          <a:xfrm>
            <a:off x="3200400" y="2040"/>
            <a:ext cx="2667000" cy="1552575"/>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65"/>
        <p:cNvGrpSpPr/>
        <p:nvPr/>
      </p:nvGrpSpPr>
      <p:grpSpPr>
        <a:xfrm>
          <a:off x="0" y="0"/>
          <a:ext cx="0" cy="0"/>
          <a:chOff x="0" y="0"/>
          <a:chExt cx="0" cy="0"/>
        </a:xfrm>
      </p:grpSpPr>
      <p:pic>
        <p:nvPicPr>
          <p:cNvPr id="66" name="Google Shape;66;p21"/>
          <p:cNvPicPr preferRelativeResize="0"/>
          <p:nvPr/>
        </p:nvPicPr>
        <p:blipFill rotWithShape="1">
          <a:blip r:embed="rId2">
            <a:alphaModFix/>
          </a:blip>
          <a:srcRect/>
          <a:stretch/>
        </p:blipFill>
        <p:spPr>
          <a:xfrm>
            <a:off x="0" y="1876147"/>
            <a:ext cx="9147018" cy="2210529"/>
          </a:xfrm>
          <a:prstGeom prst="rect">
            <a:avLst/>
          </a:prstGeom>
          <a:noFill/>
          <a:ln>
            <a:noFill/>
          </a:ln>
        </p:spPr>
      </p:pic>
      <p:sp>
        <p:nvSpPr>
          <p:cNvPr id="67" name="Google Shape;67;p21"/>
          <p:cNvSpPr txBox="1">
            <a:spLocks noGrp="1"/>
          </p:cNvSpPr>
          <p:nvPr>
            <p:ph type="ctrTitle"/>
          </p:nvPr>
        </p:nvSpPr>
        <p:spPr>
          <a:xfrm>
            <a:off x="953254" y="3671154"/>
            <a:ext cx="7240509" cy="1470025"/>
          </a:xfrm>
          <a:prstGeom prst="rect">
            <a:avLst/>
          </a:prstGeom>
          <a:solidFill>
            <a:schemeClr val="lt1">
              <a:alpha val="66666"/>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21"/>
          <p:cNvSpPr txBox="1">
            <a:spLocks noGrp="1"/>
          </p:cNvSpPr>
          <p:nvPr>
            <p:ph type="subTitle" idx="1"/>
          </p:nvPr>
        </p:nvSpPr>
        <p:spPr>
          <a:xfrm>
            <a:off x="1373109" y="5257800"/>
            <a:ext cx="6400800" cy="914400"/>
          </a:xfrm>
          <a:prstGeom prst="rect">
            <a:avLst/>
          </a:prstGeom>
          <a:solidFill>
            <a:schemeClr val="lt1">
              <a:alpha val="66666"/>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69" name="Google Shape;69;p21"/>
          <p:cNvPicPr preferRelativeResize="0"/>
          <p:nvPr/>
        </p:nvPicPr>
        <p:blipFill rotWithShape="1">
          <a:blip r:embed="rId3">
            <a:alphaModFix/>
          </a:blip>
          <a:srcRect/>
          <a:stretch/>
        </p:blipFill>
        <p:spPr>
          <a:xfrm>
            <a:off x="3200401" y="2040"/>
            <a:ext cx="2666998" cy="1552574"/>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4_Title Slide">
  <p:cSld name="4_Title Slide">
    <p:spTree>
      <p:nvGrpSpPr>
        <p:cNvPr id="1" name="Shape 70"/>
        <p:cNvGrpSpPr/>
        <p:nvPr/>
      </p:nvGrpSpPr>
      <p:grpSpPr>
        <a:xfrm>
          <a:off x="0" y="0"/>
          <a:ext cx="0" cy="0"/>
          <a:chOff x="0" y="0"/>
          <a:chExt cx="0" cy="0"/>
        </a:xfrm>
      </p:grpSpPr>
      <p:pic>
        <p:nvPicPr>
          <p:cNvPr id="71" name="Google Shape;71;p22"/>
          <p:cNvPicPr preferRelativeResize="0"/>
          <p:nvPr/>
        </p:nvPicPr>
        <p:blipFill rotWithShape="1">
          <a:blip r:embed="rId2">
            <a:alphaModFix/>
          </a:blip>
          <a:srcRect/>
          <a:stretch/>
        </p:blipFill>
        <p:spPr>
          <a:xfrm>
            <a:off x="0" y="1599831"/>
            <a:ext cx="9147018" cy="2763161"/>
          </a:xfrm>
          <a:prstGeom prst="rect">
            <a:avLst/>
          </a:prstGeom>
          <a:noFill/>
          <a:ln>
            <a:noFill/>
          </a:ln>
        </p:spPr>
      </p:pic>
      <p:sp>
        <p:nvSpPr>
          <p:cNvPr id="72" name="Google Shape;72;p22"/>
          <p:cNvSpPr txBox="1">
            <a:spLocks noGrp="1"/>
          </p:cNvSpPr>
          <p:nvPr>
            <p:ph type="ctrTitle"/>
          </p:nvPr>
        </p:nvSpPr>
        <p:spPr>
          <a:xfrm>
            <a:off x="953254" y="3671154"/>
            <a:ext cx="7240509" cy="1470025"/>
          </a:xfrm>
          <a:prstGeom prst="rect">
            <a:avLst/>
          </a:prstGeom>
          <a:solidFill>
            <a:schemeClr val="lt1">
              <a:alpha val="66666"/>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22"/>
          <p:cNvSpPr txBox="1">
            <a:spLocks noGrp="1"/>
          </p:cNvSpPr>
          <p:nvPr>
            <p:ph type="subTitle" idx="1"/>
          </p:nvPr>
        </p:nvSpPr>
        <p:spPr>
          <a:xfrm>
            <a:off x="1373109" y="5257800"/>
            <a:ext cx="6400800" cy="914400"/>
          </a:xfrm>
          <a:prstGeom prst="rect">
            <a:avLst/>
          </a:prstGeom>
          <a:solidFill>
            <a:schemeClr val="lt1">
              <a:alpha val="66666"/>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74" name="Google Shape;74;p22"/>
          <p:cNvPicPr preferRelativeResize="0"/>
          <p:nvPr/>
        </p:nvPicPr>
        <p:blipFill rotWithShape="1">
          <a:blip r:embed="rId3">
            <a:alphaModFix/>
          </a:blip>
          <a:srcRect/>
          <a:stretch/>
        </p:blipFill>
        <p:spPr>
          <a:xfrm>
            <a:off x="3200401" y="2040"/>
            <a:ext cx="2666998" cy="1552574"/>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75"/>
        <p:cNvGrpSpPr/>
        <p:nvPr/>
      </p:nvGrpSpPr>
      <p:grpSpPr>
        <a:xfrm>
          <a:off x="0" y="0"/>
          <a:ext cx="0" cy="0"/>
          <a:chOff x="0" y="0"/>
          <a:chExt cx="0" cy="0"/>
        </a:xfrm>
      </p:grpSpPr>
      <p:sp>
        <p:nvSpPr>
          <p:cNvPr id="76" name="Google Shape;76;p23"/>
          <p:cNvSpPr txBox="1">
            <a:spLocks noGrp="1"/>
          </p:cNvSpPr>
          <p:nvPr>
            <p:ph type="body" idx="1"/>
          </p:nvPr>
        </p:nvSpPr>
        <p:spPr>
          <a:xfrm>
            <a:off x="457201" y="1600201"/>
            <a:ext cx="8229600" cy="3581399"/>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7" name="Google Shape;77;p23"/>
          <p:cNvSpPr txBox="1">
            <a:spLocks noGrp="1"/>
          </p:cNvSpPr>
          <p:nvPr>
            <p:ph type="title"/>
          </p:nvPr>
        </p:nvSpPr>
        <p:spPr>
          <a:xfrm>
            <a:off x="2057400" y="228600"/>
            <a:ext cx="6857999" cy="9906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78" name="Google Shape;78;p23"/>
          <p:cNvPicPr preferRelativeResize="0"/>
          <p:nvPr/>
        </p:nvPicPr>
        <p:blipFill rotWithShape="1">
          <a:blip r:embed="rId2">
            <a:alphaModFix/>
          </a:blip>
          <a:srcRect/>
          <a:stretch/>
        </p:blipFill>
        <p:spPr>
          <a:xfrm>
            <a:off x="94165" y="229041"/>
            <a:ext cx="1700129" cy="989718"/>
          </a:xfrm>
          <a:prstGeom prst="rect">
            <a:avLst/>
          </a:prstGeom>
          <a:noFill/>
          <a:ln>
            <a:noFill/>
          </a:ln>
        </p:spPr>
      </p:pic>
      <p:pic>
        <p:nvPicPr>
          <p:cNvPr id="79" name="Google Shape;79;p23"/>
          <p:cNvPicPr preferRelativeResize="0"/>
          <p:nvPr/>
        </p:nvPicPr>
        <p:blipFill rotWithShape="1">
          <a:blip r:embed="rId3">
            <a:alphaModFix/>
          </a:blip>
          <a:srcRect l="236" t="10364" r="-235" b="30816"/>
          <a:stretch/>
        </p:blipFill>
        <p:spPr>
          <a:xfrm>
            <a:off x="0" y="5249173"/>
            <a:ext cx="9144000" cy="1680713"/>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8_Title and Content">
  <p:cSld name="8_Title and Content">
    <p:spTree>
      <p:nvGrpSpPr>
        <p:cNvPr id="1" name="Shape 80"/>
        <p:cNvGrpSpPr/>
        <p:nvPr/>
      </p:nvGrpSpPr>
      <p:grpSpPr>
        <a:xfrm>
          <a:off x="0" y="0"/>
          <a:ext cx="0" cy="0"/>
          <a:chOff x="0" y="0"/>
          <a:chExt cx="0" cy="0"/>
        </a:xfrm>
      </p:grpSpPr>
      <p:sp>
        <p:nvSpPr>
          <p:cNvPr id="81" name="Google Shape;81;p24"/>
          <p:cNvSpPr txBox="1">
            <a:spLocks noGrp="1"/>
          </p:cNvSpPr>
          <p:nvPr>
            <p:ph type="body" idx="1"/>
          </p:nvPr>
        </p:nvSpPr>
        <p:spPr>
          <a:xfrm>
            <a:off x="457201" y="1600201"/>
            <a:ext cx="8229600" cy="3581399"/>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2" name="Google Shape;82;p24"/>
          <p:cNvSpPr txBox="1">
            <a:spLocks noGrp="1"/>
          </p:cNvSpPr>
          <p:nvPr>
            <p:ph type="title"/>
          </p:nvPr>
        </p:nvSpPr>
        <p:spPr>
          <a:xfrm>
            <a:off x="2057400" y="228600"/>
            <a:ext cx="6857999" cy="9906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83" name="Google Shape;83;p24"/>
          <p:cNvPicPr preferRelativeResize="0"/>
          <p:nvPr/>
        </p:nvPicPr>
        <p:blipFill rotWithShape="1">
          <a:blip r:embed="rId2">
            <a:alphaModFix/>
          </a:blip>
          <a:srcRect/>
          <a:stretch/>
        </p:blipFill>
        <p:spPr>
          <a:xfrm>
            <a:off x="94165" y="229041"/>
            <a:ext cx="1700129" cy="989718"/>
          </a:xfrm>
          <a:prstGeom prst="rect">
            <a:avLst/>
          </a:prstGeom>
          <a:noFill/>
          <a:ln>
            <a:noFill/>
          </a:ln>
        </p:spPr>
      </p:pic>
      <p:pic>
        <p:nvPicPr>
          <p:cNvPr id="84" name="Google Shape;84;p24" descr="A group of people smiling&#10;&#10;Description automatically generated with medium confidence"/>
          <p:cNvPicPr preferRelativeResize="0"/>
          <p:nvPr/>
        </p:nvPicPr>
        <p:blipFill rotWithShape="1">
          <a:blip r:embed="rId3">
            <a:alphaModFix/>
          </a:blip>
          <a:srcRect t="10901" b="7406"/>
          <a:stretch/>
        </p:blipFill>
        <p:spPr>
          <a:xfrm>
            <a:off x="0" y="5249173"/>
            <a:ext cx="9144000" cy="1680713"/>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5_Title and Content">
  <p:cSld name="5_Title and Content">
    <p:spTree>
      <p:nvGrpSpPr>
        <p:cNvPr id="1" name="Shape 85"/>
        <p:cNvGrpSpPr/>
        <p:nvPr/>
      </p:nvGrpSpPr>
      <p:grpSpPr>
        <a:xfrm>
          <a:off x="0" y="0"/>
          <a:ext cx="0" cy="0"/>
          <a:chOff x="0" y="0"/>
          <a:chExt cx="0" cy="0"/>
        </a:xfrm>
      </p:grpSpPr>
      <p:sp>
        <p:nvSpPr>
          <p:cNvPr id="86" name="Google Shape;86;p25"/>
          <p:cNvSpPr txBox="1">
            <a:spLocks noGrp="1"/>
          </p:cNvSpPr>
          <p:nvPr>
            <p:ph type="body" idx="1"/>
          </p:nvPr>
        </p:nvSpPr>
        <p:spPr>
          <a:xfrm>
            <a:off x="457201" y="1600201"/>
            <a:ext cx="8229600" cy="3581399"/>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7" name="Google Shape;87;p25"/>
          <p:cNvSpPr txBox="1">
            <a:spLocks noGrp="1"/>
          </p:cNvSpPr>
          <p:nvPr>
            <p:ph type="title"/>
          </p:nvPr>
        </p:nvSpPr>
        <p:spPr>
          <a:xfrm>
            <a:off x="2057400" y="228600"/>
            <a:ext cx="6857999" cy="9906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88" name="Google Shape;88;p25"/>
          <p:cNvPicPr preferRelativeResize="0"/>
          <p:nvPr/>
        </p:nvPicPr>
        <p:blipFill rotWithShape="1">
          <a:blip r:embed="rId2">
            <a:alphaModFix/>
          </a:blip>
          <a:srcRect/>
          <a:stretch/>
        </p:blipFill>
        <p:spPr>
          <a:xfrm>
            <a:off x="94165" y="228600"/>
            <a:ext cx="1700129" cy="990600"/>
          </a:xfrm>
          <a:prstGeom prst="rect">
            <a:avLst/>
          </a:prstGeom>
          <a:noFill/>
          <a:ln>
            <a:noFill/>
          </a:ln>
        </p:spPr>
      </p:pic>
      <p:pic>
        <p:nvPicPr>
          <p:cNvPr id="89" name="Google Shape;89;p25"/>
          <p:cNvPicPr preferRelativeResize="0"/>
          <p:nvPr/>
        </p:nvPicPr>
        <p:blipFill rotWithShape="1">
          <a:blip r:embed="rId3">
            <a:alphaModFix/>
          </a:blip>
          <a:srcRect t="11971" b="11970"/>
          <a:stretch/>
        </p:blipFill>
        <p:spPr>
          <a:xfrm>
            <a:off x="0" y="5249173"/>
            <a:ext cx="9144000" cy="1680713"/>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7_Title and Content">
  <p:cSld name="7_Title and Content">
    <p:spTree>
      <p:nvGrpSpPr>
        <p:cNvPr id="1" name="Shape 90"/>
        <p:cNvGrpSpPr/>
        <p:nvPr/>
      </p:nvGrpSpPr>
      <p:grpSpPr>
        <a:xfrm>
          <a:off x="0" y="0"/>
          <a:ext cx="0" cy="0"/>
          <a:chOff x="0" y="0"/>
          <a:chExt cx="0" cy="0"/>
        </a:xfrm>
      </p:grpSpPr>
      <p:sp>
        <p:nvSpPr>
          <p:cNvPr id="91" name="Google Shape;91;p26"/>
          <p:cNvSpPr txBox="1">
            <a:spLocks noGrp="1"/>
          </p:cNvSpPr>
          <p:nvPr>
            <p:ph type="body" idx="1"/>
          </p:nvPr>
        </p:nvSpPr>
        <p:spPr>
          <a:xfrm>
            <a:off x="457201" y="1600201"/>
            <a:ext cx="8229600" cy="3581399"/>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92" name="Google Shape;92;p26"/>
          <p:cNvSpPr txBox="1">
            <a:spLocks noGrp="1"/>
          </p:cNvSpPr>
          <p:nvPr>
            <p:ph type="title"/>
          </p:nvPr>
        </p:nvSpPr>
        <p:spPr>
          <a:xfrm>
            <a:off x="2057400" y="228600"/>
            <a:ext cx="6857999" cy="9906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93" name="Google Shape;93;p26"/>
          <p:cNvPicPr preferRelativeResize="0"/>
          <p:nvPr/>
        </p:nvPicPr>
        <p:blipFill rotWithShape="1">
          <a:blip r:embed="rId2">
            <a:alphaModFix/>
          </a:blip>
          <a:srcRect/>
          <a:stretch/>
        </p:blipFill>
        <p:spPr>
          <a:xfrm>
            <a:off x="94165" y="229041"/>
            <a:ext cx="1700129" cy="989718"/>
          </a:xfrm>
          <a:prstGeom prst="rect">
            <a:avLst/>
          </a:prstGeom>
          <a:noFill/>
          <a:ln>
            <a:noFill/>
          </a:ln>
        </p:spPr>
      </p:pic>
      <p:pic>
        <p:nvPicPr>
          <p:cNvPr id="94" name="Google Shape;94;p26"/>
          <p:cNvPicPr preferRelativeResize="0"/>
          <p:nvPr/>
        </p:nvPicPr>
        <p:blipFill rotWithShape="1">
          <a:blip r:embed="rId3">
            <a:alphaModFix/>
          </a:blip>
          <a:srcRect t="11971" b="11970"/>
          <a:stretch/>
        </p:blipFill>
        <p:spPr>
          <a:xfrm>
            <a:off x="0" y="5249173"/>
            <a:ext cx="9144000" cy="1680713"/>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6_Title and Content">
  <p:cSld name="6_Title and Content">
    <p:spTree>
      <p:nvGrpSpPr>
        <p:cNvPr id="1" name="Shape 95"/>
        <p:cNvGrpSpPr/>
        <p:nvPr/>
      </p:nvGrpSpPr>
      <p:grpSpPr>
        <a:xfrm>
          <a:off x="0" y="0"/>
          <a:ext cx="0" cy="0"/>
          <a:chOff x="0" y="0"/>
          <a:chExt cx="0" cy="0"/>
        </a:xfrm>
      </p:grpSpPr>
      <p:sp>
        <p:nvSpPr>
          <p:cNvPr id="96" name="Google Shape;96;p27"/>
          <p:cNvSpPr txBox="1">
            <a:spLocks noGrp="1"/>
          </p:cNvSpPr>
          <p:nvPr>
            <p:ph type="body" idx="1"/>
          </p:nvPr>
        </p:nvSpPr>
        <p:spPr>
          <a:xfrm>
            <a:off x="457201" y="1600201"/>
            <a:ext cx="8229600" cy="3581399"/>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97" name="Google Shape;97;p27"/>
          <p:cNvSpPr txBox="1">
            <a:spLocks noGrp="1"/>
          </p:cNvSpPr>
          <p:nvPr>
            <p:ph type="title"/>
          </p:nvPr>
        </p:nvSpPr>
        <p:spPr>
          <a:xfrm>
            <a:off x="2057400" y="228600"/>
            <a:ext cx="6857999" cy="9906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98" name="Google Shape;98;p27"/>
          <p:cNvPicPr preferRelativeResize="0"/>
          <p:nvPr/>
        </p:nvPicPr>
        <p:blipFill rotWithShape="1">
          <a:blip r:embed="rId2">
            <a:alphaModFix/>
          </a:blip>
          <a:srcRect/>
          <a:stretch/>
        </p:blipFill>
        <p:spPr>
          <a:xfrm>
            <a:off x="94165" y="229041"/>
            <a:ext cx="1700129" cy="989718"/>
          </a:xfrm>
          <a:prstGeom prst="rect">
            <a:avLst/>
          </a:prstGeom>
          <a:noFill/>
          <a:ln>
            <a:noFill/>
          </a:ln>
        </p:spPr>
      </p:pic>
      <p:pic>
        <p:nvPicPr>
          <p:cNvPr id="99" name="Google Shape;99;p27"/>
          <p:cNvPicPr preferRelativeResize="0"/>
          <p:nvPr/>
        </p:nvPicPr>
        <p:blipFill rotWithShape="1">
          <a:blip r:embed="rId3">
            <a:alphaModFix/>
          </a:blip>
          <a:srcRect l="126" t="52" r="-125" b="39102"/>
          <a:stretch/>
        </p:blipFill>
        <p:spPr>
          <a:xfrm>
            <a:off x="11502" y="5183038"/>
            <a:ext cx="9144000" cy="1680713"/>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14"/>
          <p:cNvSpPr txBox="1">
            <a:spLocks noGrp="1"/>
          </p:cNvSpPr>
          <p:nvPr>
            <p:ph type="body" idx="1"/>
          </p:nvPr>
        </p:nvSpPr>
        <p:spPr>
          <a:xfrm>
            <a:off x="457201" y="1600201"/>
            <a:ext cx="8229600" cy="4571999"/>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9" name="Google Shape;19;p14"/>
          <p:cNvSpPr txBox="1">
            <a:spLocks noGrp="1"/>
          </p:cNvSpPr>
          <p:nvPr>
            <p:ph type="title"/>
          </p:nvPr>
        </p:nvSpPr>
        <p:spPr>
          <a:xfrm>
            <a:off x="228600" y="228600"/>
            <a:ext cx="8686799" cy="11430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0" name="Google Shape;20;p14"/>
          <p:cNvPicPr preferRelativeResize="0"/>
          <p:nvPr/>
        </p:nvPicPr>
        <p:blipFill rotWithShape="1">
          <a:blip r:embed="rId2">
            <a:alphaModFix/>
          </a:blip>
          <a:srcRect/>
          <a:stretch/>
        </p:blipFill>
        <p:spPr>
          <a:xfrm>
            <a:off x="7543800" y="6033861"/>
            <a:ext cx="1464053" cy="854528"/>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5_Title Slide">
  <p:cSld name="5_Title Slide">
    <p:spTree>
      <p:nvGrpSpPr>
        <p:cNvPr id="1" name="Shape 21"/>
        <p:cNvGrpSpPr/>
        <p:nvPr/>
      </p:nvGrpSpPr>
      <p:grpSpPr>
        <a:xfrm>
          <a:off x="0" y="0"/>
          <a:ext cx="0" cy="0"/>
          <a:chOff x="0" y="0"/>
          <a:chExt cx="0" cy="0"/>
        </a:xfrm>
      </p:grpSpPr>
      <p:sp>
        <p:nvSpPr>
          <p:cNvPr id="22" name="Google Shape;22;p13"/>
          <p:cNvSpPr txBox="1">
            <a:spLocks noGrp="1"/>
          </p:cNvSpPr>
          <p:nvPr>
            <p:ph type="ctrTitle"/>
          </p:nvPr>
        </p:nvSpPr>
        <p:spPr>
          <a:xfrm>
            <a:off x="928464" y="1600200"/>
            <a:ext cx="7240509" cy="1470025"/>
          </a:xfrm>
          <a:prstGeom prst="rect">
            <a:avLst/>
          </a:prstGeom>
          <a:solidFill>
            <a:schemeClr val="lt1">
              <a:alpha val="66666"/>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rgbClr val="021127"/>
              </a:buClr>
              <a:buSzPts val="5400"/>
              <a:buFont typeface="Verdana"/>
              <a:buNone/>
              <a:defRPr sz="5400">
                <a:solidFill>
                  <a:srgbClr val="021127"/>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3"/>
          <p:cNvSpPr txBox="1">
            <a:spLocks noGrp="1"/>
          </p:cNvSpPr>
          <p:nvPr>
            <p:ph type="subTitle" idx="1"/>
          </p:nvPr>
        </p:nvSpPr>
        <p:spPr>
          <a:xfrm>
            <a:off x="1348319" y="3429000"/>
            <a:ext cx="6400800" cy="914400"/>
          </a:xfrm>
          <a:prstGeom prst="rect">
            <a:avLst/>
          </a:prstGeom>
          <a:solidFill>
            <a:schemeClr val="lt1">
              <a:alpha val="66666"/>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latin typeface="Verdana"/>
                <a:ea typeface="Verdana"/>
                <a:cs typeface="Verdana"/>
                <a:sym typeface="Verdana"/>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24" name="Google Shape;24;p13"/>
          <p:cNvPicPr preferRelativeResize="0"/>
          <p:nvPr/>
        </p:nvPicPr>
        <p:blipFill rotWithShape="1">
          <a:blip r:embed="rId2">
            <a:alphaModFix/>
          </a:blip>
          <a:srcRect/>
          <a:stretch/>
        </p:blipFill>
        <p:spPr>
          <a:xfrm>
            <a:off x="3200400" y="0"/>
            <a:ext cx="2667000" cy="1556656"/>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25"/>
        <p:cNvGrpSpPr/>
        <p:nvPr/>
      </p:nvGrpSpPr>
      <p:grpSpPr>
        <a:xfrm>
          <a:off x="0" y="0"/>
          <a:ext cx="0" cy="0"/>
          <a:chOff x="0" y="0"/>
          <a:chExt cx="0" cy="0"/>
        </a:xfrm>
      </p:grpSpPr>
      <p:pic>
        <p:nvPicPr>
          <p:cNvPr id="26" name="Google Shape;26;p17"/>
          <p:cNvPicPr preferRelativeResize="0"/>
          <p:nvPr/>
        </p:nvPicPr>
        <p:blipFill rotWithShape="1">
          <a:blip r:embed="rId2">
            <a:alphaModFix/>
          </a:blip>
          <a:srcRect/>
          <a:stretch/>
        </p:blipFill>
        <p:spPr>
          <a:xfrm>
            <a:off x="7467600" y="5947878"/>
            <a:ext cx="1559301" cy="910122"/>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7"/>
        <p:cNvGrpSpPr/>
        <p:nvPr/>
      </p:nvGrpSpPr>
      <p:grpSpPr>
        <a:xfrm>
          <a:off x="0" y="0"/>
          <a:ext cx="0" cy="0"/>
          <a:chOff x="0" y="0"/>
          <a:chExt cx="0" cy="0"/>
        </a:xfrm>
      </p:grpSpPr>
      <p:sp>
        <p:nvSpPr>
          <p:cNvPr id="28" name="Google Shape;28;p28"/>
          <p:cNvSpPr txBox="1">
            <a:spLocks noGrp="1"/>
          </p:cNvSpPr>
          <p:nvPr>
            <p:ph type="title"/>
          </p:nvPr>
        </p:nvSpPr>
        <p:spPr>
          <a:xfrm>
            <a:off x="2743200" y="256814"/>
            <a:ext cx="5943600" cy="1143000"/>
          </a:xfrm>
          <a:prstGeom prst="rect">
            <a:avLst/>
          </a:prstGeom>
          <a:solidFill>
            <a:srgbClr val="003369"/>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lt1"/>
              </a:buClr>
              <a:buSzPts val="3800"/>
              <a:buFont typeface="Verdana"/>
              <a:buNone/>
              <a:defRPr sz="38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28"/>
          <p:cNvSpPr txBox="1">
            <a:spLocks noGrp="1"/>
          </p:cNvSpPr>
          <p:nvPr>
            <p:ph type="body" idx="1"/>
          </p:nvPr>
        </p:nvSpPr>
        <p:spPr>
          <a:xfrm>
            <a:off x="457200" y="1600201"/>
            <a:ext cx="4038600" cy="3352799"/>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0" name="Google Shape;30;p28"/>
          <p:cNvSpPr txBox="1">
            <a:spLocks noGrp="1"/>
          </p:cNvSpPr>
          <p:nvPr>
            <p:ph type="body" idx="2"/>
          </p:nvPr>
        </p:nvSpPr>
        <p:spPr>
          <a:xfrm>
            <a:off x="4597399" y="1600200"/>
            <a:ext cx="4038600" cy="3352799"/>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pic>
        <p:nvPicPr>
          <p:cNvPr id="31" name="Google Shape;31;p28"/>
          <p:cNvPicPr preferRelativeResize="0"/>
          <p:nvPr/>
        </p:nvPicPr>
        <p:blipFill rotWithShape="1">
          <a:blip r:embed="rId2">
            <a:alphaModFix/>
          </a:blip>
          <a:srcRect/>
          <a:stretch/>
        </p:blipFill>
        <p:spPr>
          <a:xfrm>
            <a:off x="48426" y="49986"/>
            <a:ext cx="2667000" cy="1556656"/>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2"/>
        <p:cNvGrpSpPr/>
        <p:nvPr/>
      </p:nvGrpSpPr>
      <p:grpSpPr>
        <a:xfrm>
          <a:off x="0" y="0"/>
          <a:ext cx="0" cy="0"/>
          <a:chOff x="0" y="0"/>
          <a:chExt cx="0" cy="0"/>
        </a:xfrm>
      </p:grpSpPr>
      <p:sp>
        <p:nvSpPr>
          <p:cNvPr id="33" name="Google Shape;33;p18"/>
          <p:cNvSpPr txBox="1">
            <a:spLocks noGrp="1"/>
          </p:cNvSpPr>
          <p:nvPr>
            <p:ph type="title"/>
          </p:nvPr>
        </p:nvSpPr>
        <p:spPr>
          <a:xfrm>
            <a:off x="914400" y="273050"/>
            <a:ext cx="2551113" cy="1162050"/>
          </a:xfrm>
          <a:prstGeom prst="rect">
            <a:avLst/>
          </a:prstGeom>
          <a:solidFill>
            <a:schemeClr val="lt1"/>
          </a:solid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Verdana"/>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18"/>
          <p:cNvSpPr txBox="1">
            <a:spLocks noGrp="1"/>
          </p:cNvSpPr>
          <p:nvPr>
            <p:ph type="body" idx="1"/>
          </p:nvPr>
        </p:nvSpPr>
        <p:spPr>
          <a:xfrm>
            <a:off x="3575050" y="273051"/>
            <a:ext cx="5111750" cy="5674828"/>
          </a:xfrm>
          <a:prstGeom prst="rect">
            <a:avLst/>
          </a:prstGeom>
          <a:solidFill>
            <a:schemeClr val="lt1"/>
          </a:solidFill>
          <a:ln w="38100" cap="flat" cmpd="sng">
            <a:solidFill>
              <a:srgbClr val="003369"/>
            </a:solidFill>
            <a:prstDash val="dash"/>
            <a:round/>
            <a:headEnd type="none" w="sm" len="sm"/>
            <a:tailEnd type="none" w="sm" len="sm"/>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35" name="Google Shape;35;p18"/>
          <p:cNvSpPr txBox="1">
            <a:spLocks noGrp="1"/>
          </p:cNvSpPr>
          <p:nvPr>
            <p:ph type="body" idx="2"/>
          </p:nvPr>
        </p:nvSpPr>
        <p:spPr>
          <a:xfrm>
            <a:off x="457200" y="1435101"/>
            <a:ext cx="3008313" cy="4512778"/>
          </a:xfrm>
          <a:prstGeom prst="rect">
            <a:avLst/>
          </a:prstGeom>
          <a:solidFill>
            <a:srgbClr val="003369">
              <a:alpha val="73725"/>
            </a:srgbClr>
          </a:solidFill>
          <a:ln>
            <a:noFill/>
          </a:ln>
        </p:spPr>
        <p:txBody>
          <a:bodyPr spcFirstLastPara="1" wrap="square" lIns="91425" tIns="45700" rIns="91425" bIns="45700" anchor="t" anchorCtr="0">
            <a:normAutofit/>
          </a:bodyPr>
          <a:lstStyle>
            <a:lvl1pPr marL="457200" lvl="0" indent="-228600" algn="l">
              <a:lnSpc>
                <a:spcPct val="100000"/>
              </a:lnSpc>
              <a:spcBef>
                <a:spcPts val="480"/>
              </a:spcBef>
              <a:spcAft>
                <a:spcPts val="0"/>
              </a:spcAft>
              <a:buClr>
                <a:schemeClr val="lt1"/>
              </a:buClr>
              <a:buSzPts val="2400"/>
              <a:buNone/>
              <a:defRPr sz="2400">
                <a:solidFill>
                  <a:schemeClr val="lt1"/>
                </a:solidFill>
              </a:defRPr>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36" name="Google Shape;36;p18"/>
          <p:cNvSpPr/>
          <p:nvPr/>
        </p:nvSpPr>
        <p:spPr>
          <a:xfrm>
            <a:off x="457200" y="273362"/>
            <a:ext cx="457200" cy="1161288"/>
          </a:xfrm>
          <a:prstGeom prst="rect">
            <a:avLst/>
          </a:prstGeom>
          <a:solidFill>
            <a:srgbClr val="00336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pic>
        <p:nvPicPr>
          <p:cNvPr id="37" name="Google Shape;37;p18"/>
          <p:cNvPicPr preferRelativeResize="0"/>
          <p:nvPr/>
        </p:nvPicPr>
        <p:blipFill rotWithShape="1">
          <a:blip r:embed="rId2">
            <a:alphaModFix/>
          </a:blip>
          <a:srcRect/>
          <a:stretch/>
        </p:blipFill>
        <p:spPr>
          <a:xfrm>
            <a:off x="7467600" y="5947878"/>
            <a:ext cx="1559301" cy="910122"/>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8"/>
        <p:cNvGrpSpPr/>
        <p:nvPr/>
      </p:nvGrpSpPr>
      <p:grpSpPr>
        <a:xfrm>
          <a:off x="0" y="0"/>
          <a:ext cx="0" cy="0"/>
          <a:chOff x="0" y="0"/>
          <a:chExt cx="0" cy="0"/>
        </a:xfrm>
      </p:grpSpPr>
      <p:sp>
        <p:nvSpPr>
          <p:cNvPr id="39" name="Google Shape;39;p29"/>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40" name="Google Shape;40;p29"/>
          <p:cNvPicPr preferRelativeResize="0"/>
          <p:nvPr/>
        </p:nvPicPr>
        <p:blipFill rotWithShape="1">
          <a:blip r:embed="rId2">
            <a:alphaModFix/>
          </a:blip>
          <a:srcRect/>
          <a:stretch/>
        </p:blipFill>
        <p:spPr>
          <a:xfrm>
            <a:off x="7467600" y="5947878"/>
            <a:ext cx="1559301" cy="910122"/>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1"/>
        <p:cNvGrpSpPr/>
        <p:nvPr/>
      </p:nvGrpSpPr>
      <p:grpSpPr>
        <a:xfrm>
          <a:off x="0" y="0"/>
          <a:ext cx="0" cy="0"/>
          <a:chOff x="0" y="0"/>
          <a:chExt cx="0" cy="0"/>
        </a:xfrm>
      </p:grpSpPr>
      <p:pic>
        <p:nvPicPr>
          <p:cNvPr id="42" name="Google Shape;42;p15"/>
          <p:cNvPicPr preferRelativeResize="0"/>
          <p:nvPr/>
        </p:nvPicPr>
        <p:blipFill rotWithShape="1">
          <a:blip r:embed="rId2">
            <a:alphaModFix/>
          </a:blip>
          <a:srcRect l="136" t="32397" r="-132" b="12769"/>
          <a:stretch/>
        </p:blipFill>
        <p:spPr>
          <a:xfrm rot="10800000">
            <a:off x="0" y="0"/>
            <a:ext cx="9143999" cy="1554608"/>
          </a:xfrm>
          <a:prstGeom prst="rect">
            <a:avLst/>
          </a:prstGeom>
          <a:noFill/>
          <a:ln>
            <a:noFill/>
          </a:ln>
        </p:spPr>
      </p:pic>
      <p:sp>
        <p:nvSpPr>
          <p:cNvPr id="43" name="Google Shape;43;p1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Verdana"/>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15"/>
          <p:cNvSpPr txBox="1">
            <a:spLocks noGrp="1"/>
          </p:cNvSpPr>
          <p:nvPr>
            <p:ph type="body" idx="1"/>
          </p:nvPr>
        </p:nvSpPr>
        <p:spPr>
          <a:xfrm>
            <a:off x="722313" y="1905001"/>
            <a:ext cx="7772400" cy="2501900"/>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pic>
        <p:nvPicPr>
          <p:cNvPr id="45" name="Google Shape;45;p15"/>
          <p:cNvPicPr preferRelativeResize="0"/>
          <p:nvPr/>
        </p:nvPicPr>
        <p:blipFill rotWithShape="1">
          <a:blip r:embed="rId3">
            <a:alphaModFix/>
          </a:blip>
          <a:srcRect/>
          <a:stretch/>
        </p:blipFill>
        <p:spPr>
          <a:xfrm>
            <a:off x="76200" y="107327"/>
            <a:ext cx="1050987" cy="613433"/>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6"/>
        <p:cNvGrpSpPr/>
        <p:nvPr/>
      </p:nvGrpSpPr>
      <p:grpSpPr>
        <a:xfrm>
          <a:off x="0" y="0"/>
          <a:ext cx="0" cy="0"/>
          <a:chOff x="0" y="0"/>
          <a:chExt cx="0" cy="0"/>
        </a:xfrm>
      </p:grpSpPr>
      <p:sp>
        <p:nvSpPr>
          <p:cNvPr id="47" name="Google Shape;47;p16"/>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16"/>
          <p:cNvSpPr txBox="1">
            <a:spLocks noGrp="1"/>
          </p:cNvSpPr>
          <p:nvPr>
            <p:ph type="body" idx="1"/>
          </p:nvPr>
        </p:nvSpPr>
        <p:spPr>
          <a:xfrm>
            <a:off x="914400" y="1524000"/>
            <a:ext cx="3582988" cy="650875"/>
          </a:xfrm>
          <a:prstGeom prst="rect">
            <a:avLst/>
          </a:prstGeom>
          <a:solidFill>
            <a:srgbClr val="003369">
              <a:alpha val="73725"/>
            </a:srgbClr>
          </a:solidFill>
          <a:ln>
            <a:noFill/>
          </a:ln>
        </p:spPr>
        <p:txBody>
          <a:bodyPr spcFirstLastPara="1" wrap="square" lIns="91425" tIns="45700" rIns="91425" bIns="45700" anchor="b" anchorCtr="0">
            <a:noAutofit/>
          </a:bodyPr>
          <a:lstStyle>
            <a:lvl1pPr marL="457200" lvl="0" indent="-228600" algn="l">
              <a:lnSpc>
                <a:spcPct val="100000"/>
              </a:lnSpc>
              <a:spcBef>
                <a:spcPts val="420"/>
              </a:spcBef>
              <a:spcAft>
                <a:spcPts val="0"/>
              </a:spcAft>
              <a:buClr>
                <a:schemeClr val="lt1"/>
              </a:buClr>
              <a:buSzPts val="2100"/>
              <a:buNone/>
              <a:defRPr sz="2100" b="1">
                <a:solidFill>
                  <a:schemeClr val="lt1"/>
                </a:solidFill>
              </a:defRPr>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9" name="Google Shape;49;p16"/>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0" name="Google Shape;50;p16"/>
          <p:cNvSpPr txBox="1">
            <a:spLocks noGrp="1"/>
          </p:cNvSpPr>
          <p:nvPr>
            <p:ph type="body" idx="3"/>
          </p:nvPr>
        </p:nvSpPr>
        <p:spPr>
          <a:xfrm>
            <a:off x="5105400" y="1535113"/>
            <a:ext cx="3581400" cy="639762"/>
          </a:xfrm>
          <a:prstGeom prst="rect">
            <a:avLst/>
          </a:prstGeom>
          <a:solidFill>
            <a:srgbClr val="003369">
              <a:alpha val="73725"/>
            </a:srgbClr>
          </a:solidFill>
          <a:ln>
            <a:noFill/>
          </a:ln>
        </p:spPr>
        <p:txBody>
          <a:bodyPr spcFirstLastPara="1" wrap="square" lIns="91425" tIns="45700" rIns="91425" bIns="45700" anchor="b" anchorCtr="0">
            <a:normAutofit/>
          </a:bodyPr>
          <a:lstStyle>
            <a:lvl1pPr marL="457200" lvl="0" indent="-228600" algn="l">
              <a:lnSpc>
                <a:spcPct val="100000"/>
              </a:lnSpc>
              <a:spcBef>
                <a:spcPts val="420"/>
              </a:spcBef>
              <a:spcAft>
                <a:spcPts val="0"/>
              </a:spcAft>
              <a:buClr>
                <a:schemeClr val="lt1"/>
              </a:buClr>
              <a:buSzPts val="2100"/>
              <a:buNone/>
              <a:defRPr sz="2100" b="1">
                <a:solidFill>
                  <a:schemeClr val="lt1"/>
                </a:solidFill>
              </a:defRPr>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51" name="Google Shape;51;p16"/>
          <p:cNvSpPr txBox="1">
            <a:spLocks noGrp="1"/>
          </p:cNvSpPr>
          <p:nvPr>
            <p:ph type="body" idx="4"/>
          </p:nvPr>
        </p:nvSpPr>
        <p:spPr>
          <a:xfrm>
            <a:off x="4648200" y="2174875"/>
            <a:ext cx="4038600"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2" name="Google Shape;52;p16"/>
          <p:cNvSpPr/>
          <p:nvPr/>
        </p:nvSpPr>
        <p:spPr>
          <a:xfrm>
            <a:off x="457200" y="1524000"/>
            <a:ext cx="457200" cy="651510"/>
          </a:xfrm>
          <a:prstGeom prst="rect">
            <a:avLst/>
          </a:prstGeom>
          <a:solidFill>
            <a:srgbClr val="B1BBC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53" name="Google Shape;53;p16"/>
          <p:cNvSpPr/>
          <p:nvPr/>
        </p:nvSpPr>
        <p:spPr>
          <a:xfrm>
            <a:off x="4648200" y="1524000"/>
            <a:ext cx="457200" cy="651510"/>
          </a:xfrm>
          <a:prstGeom prst="rect">
            <a:avLst/>
          </a:prstGeom>
          <a:solidFill>
            <a:srgbClr val="B1BBCB">
              <a:alpha val="48627"/>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pic>
        <p:nvPicPr>
          <p:cNvPr id="54" name="Google Shape;54;p16"/>
          <p:cNvPicPr preferRelativeResize="0"/>
          <p:nvPr/>
        </p:nvPicPr>
        <p:blipFill rotWithShape="1">
          <a:blip r:embed="rId2">
            <a:alphaModFix/>
          </a:blip>
          <a:srcRect/>
          <a:stretch/>
        </p:blipFill>
        <p:spPr>
          <a:xfrm>
            <a:off x="7467600" y="5947878"/>
            <a:ext cx="1559301" cy="910122"/>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000"/>
              <a:buFont typeface="Verdana"/>
              <a:buNone/>
              <a:defRPr sz="4000" b="0" i="0" u="none" strike="noStrike" cap="none">
                <a:solidFill>
                  <a:schemeClr val="dk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Verdana"/>
                <a:ea typeface="Verdana"/>
                <a:cs typeface="Verdana"/>
                <a:sym typeface="Verdana"/>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Verdana"/>
                <a:ea typeface="Verdana"/>
                <a:cs typeface="Verdana"/>
                <a:sym typeface="Verdana"/>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hyperlink" Target="https://www.landscape-creation.com/landscaping-tips/get-yard-tools-ready-for-landscape-planting-season"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hyperlink" Target="http://www.youtube.com/watch?v=lteTntzLkNc"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hyperlink" Target="https://www.landscape-creation.com/landscaping-tips/get-yard-tools-ready-for-landscape-planting-season"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3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0.xml"/><Relationship Id="rId1" Type="http://schemas.openxmlformats.org/officeDocument/2006/relationships/slideLayout" Target="../slideLayouts/slideLayout5.xml"/><Relationship Id="rId5" Type="http://schemas.openxmlformats.org/officeDocument/2006/relationships/image" Target="../media/image14.png"/><Relationship Id="rId4" Type="http://schemas.openxmlformats.org/officeDocument/2006/relationships/image" Target="../media/image12.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comments" Target="../comments/comment1.xml"/><Relationship Id="rId4" Type="http://schemas.openxmlformats.org/officeDocument/2006/relationships/image" Target="../media/image14.png"/></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9.xml"/><Relationship Id="rId1" Type="http://schemas.openxmlformats.org/officeDocument/2006/relationships/slideLayout" Target="../slideLayouts/slideLayout5.xml"/><Relationship Id="rId5" Type="http://schemas.openxmlformats.org/officeDocument/2006/relationships/image" Target="../media/image14.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global-uploads.webflow.com/5d3725188825e071f1670246/63dc2bc1817a4ae34e75c8be_PBIS%20District%20Systems%20Fidelity%20Inventory%20(DSFI).pdf"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mimtsstac.org/sites/default/files/Documents/TargetedTA/CoachingSystem/1.0_District_Coaching_System_SLT_Coach.pdf"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hyperlink" Target="https://nepbis.org/wp-content/uploads/2018/08/NEPBIS-SWPBS-School-Team-Training-Workbook-Final-9.2.16.docx"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pbis.org"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hyperlink" Target="https://nirn.fpg.unc.edu/sites/nirn.fpg.unc.edu/files/imce/documents/DCA%207.7%2010-18-19.pdf"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
          <p:cNvSpPr txBox="1">
            <a:spLocks noGrp="1"/>
          </p:cNvSpPr>
          <p:nvPr>
            <p:ph type="ctrTitle"/>
          </p:nvPr>
        </p:nvSpPr>
        <p:spPr>
          <a:xfrm>
            <a:off x="953254" y="3671154"/>
            <a:ext cx="7240509" cy="1470025"/>
          </a:xfrm>
          <a:prstGeom prst="rect">
            <a:avLst/>
          </a:prstGeom>
          <a:solidFill>
            <a:schemeClr val="lt1">
              <a:alpha val="66666"/>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5400"/>
              <a:buFont typeface="Verdana"/>
              <a:buNone/>
            </a:pPr>
            <a:r>
              <a:rPr lang="en-US" sz="5200" b="1">
                <a:latin typeface="Nixie One"/>
                <a:ea typeface="Nixie One"/>
                <a:cs typeface="Nixie One"/>
                <a:sym typeface="Nixie One"/>
              </a:rPr>
              <a:t>Growing Your Coaching System</a:t>
            </a:r>
            <a:endParaRPr sz="5200" b="1">
              <a:latin typeface="Nixie One"/>
              <a:ea typeface="Nixie One"/>
              <a:cs typeface="Nixie One"/>
              <a:sym typeface="Nixie One"/>
            </a:endParaRPr>
          </a:p>
        </p:txBody>
      </p:sp>
      <p:sp>
        <p:nvSpPr>
          <p:cNvPr id="105" name="Google Shape;105;p1"/>
          <p:cNvSpPr txBox="1">
            <a:spLocks noGrp="1"/>
          </p:cNvSpPr>
          <p:nvPr>
            <p:ph type="subTitle" idx="1"/>
          </p:nvPr>
        </p:nvSpPr>
        <p:spPr>
          <a:xfrm>
            <a:off x="1373109" y="5257800"/>
            <a:ext cx="6400800" cy="914400"/>
          </a:xfrm>
          <a:prstGeom prst="rect">
            <a:avLst/>
          </a:prstGeom>
          <a:solidFill>
            <a:schemeClr val="lt1">
              <a:alpha val="66666"/>
            </a:schemeClr>
          </a:solid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rgbClr val="888888"/>
              </a:buClr>
              <a:buSzPts val="3200"/>
              <a:buNone/>
            </a:pPr>
            <a:r>
              <a:rPr lang="en-US" b="1">
                <a:latin typeface="Nixie One"/>
                <a:ea typeface="Nixie One"/>
                <a:cs typeface="Nixie One"/>
                <a:sym typeface="Nixie One"/>
              </a:rPr>
              <a:t>Virtual - October 2023</a:t>
            </a:r>
            <a:endParaRPr b="1">
              <a:latin typeface="Nixie One"/>
              <a:ea typeface="Nixie One"/>
              <a:cs typeface="Nixie One"/>
              <a:sym typeface="Nixie One"/>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g1f9ff9eafd3_1_17"/>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1100"/>
              <a:buFont typeface="Arial"/>
              <a:buNone/>
            </a:pPr>
            <a:r>
              <a:rPr lang="en-US" sz="2100" b="1" dirty="0">
                <a:latin typeface="Nixie One"/>
                <a:ea typeface="Nixie One"/>
                <a:cs typeface="Nixie One"/>
                <a:sym typeface="Nixie One"/>
              </a:rPr>
              <a:t>Coaching Systems are developed to ensure schools and school staff have equitable access to high-quality coaching to successfully implement practices, programs, or initiatives.</a:t>
            </a:r>
            <a:endParaRPr sz="3500" b="1" dirty="0">
              <a:latin typeface="Nixie One"/>
              <a:ea typeface="Nixie One"/>
              <a:cs typeface="Nixie One"/>
              <a:sym typeface="Nixie One"/>
            </a:endParaRPr>
          </a:p>
        </p:txBody>
      </p:sp>
      <p:sp>
        <p:nvSpPr>
          <p:cNvPr id="249" name="Google Shape;249;g1f9ff9eafd3_1_17"/>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b="1">
                <a:latin typeface="Nixie One"/>
                <a:ea typeface="Nixie One"/>
                <a:cs typeface="Nixie One"/>
                <a:sym typeface="Nixie One"/>
              </a:rPr>
              <a:t>Focus on Systems for Coaching</a:t>
            </a:r>
            <a:endParaRPr b="1">
              <a:latin typeface="Nixie One"/>
              <a:ea typeface="Nixie One"/>
              <a:cs typeface="Nixie One"/>
              <a:sym typeface="Nixie One"/>
            </a:endParaRPr>
          </a:p>
        </p:txBody>
      </p:sp>
      <p:graphicFrame>
        <p:nvGraphicFramePr>
          <p:cNvPr id="2" name="Table 1">
            <a:extLst>
              <a:ext uri="{FF2B5EF4-FFF2-40B4-BE49-F238E27FC236}">
                <a16:creationId xmlns:a16="http://schemas.microsoft.com/office/drawing/2014/main" id="{B97AC4EE-19FA-33C8-FD51-90FFA94580DC}"/>
              </a:ext>
            </a:extLst>
          </p:cNvPr>
          <p:cNvGraphicFramePr>
            <a:graphicFrameLocks noGrp="1"/>
          </p:cNvGraphicFramePr>
          <p:nvPr>
            <p:extLst>
              <p:ext uri="{D42A27DB-BD31-4B8C-83A1-F6EECF244321}">
                <p14:modId xmlns:p14="http://schemas.microsoft.com/office/powerpoint/2010/main" val="908057283"/>
              </p:ext>
            </p:extLst>
          </p:nvPr>
        </p:nvGraphicFramePr>
        <p:xfrm>
          <a:off x="523874" y="3329941"/>
          <a:ext cx="8144049" cy="1727833"/>
        </p:xfrm>
        <a:graphic>
          <a:graphicData uri="http://schemas.openxmlformats.org/drawingml/2006/table">
            <a:tbl>
              <a:tblPr firstRow="1" bandRow="1">
                <a:tableStyleId>{5C22544A-7EE6-4342-B048-85BDC9FD1C3A}</a:tableStyleId>
              </a:tblPr>
              <a:tblGrid>
                <a:gridCol w="6413439">
                  <a:extLst>
                    <a:ext uri="{9D8B030D-6E8A-4147-A177-3AD203B41FA5}">
                      <a16:colId xmlns:a16="http://schemas.microsoft.com/office/drawing/2014/main" val="3077647277"/>
                    </a:ext>
                  </a:extLst>
                </a:gridCol>
                <a:gridCol w="585354">
                  <a:extLst>
                    <a:ext uri="{9D8B030D-6E8A-4147-A177-3AD203B41FA5}">
                      <a16:colId xmlns:a16="http://schemas.microsoft.com/office/drawing/2014/main" val="1395008237"/>
                    </a:ext>
                  </a:extLst>
                </a:gridCol>
                <a:gridCol w="572628">
                  <a:extLst>
                    <a:ext uri="{9D8B030D-6E8A-4147-A177-3AD203B41FA5}">
                      <a16:colId xmlns:a16="http://schemas.microsoft.com/office/drawing/2014/main" val="2750689539"/>
                    </a:ext>
                  </a:extLst>
                </a:gridCol>
                <a:gridCol w="572628">
                  <a:extLst>
                    <a:ext uri="{9D8B030D-6E8A-4147-A177-3AD203B41FA5}">
                      <a16:colId xmlns:a16="http://schemas.microsoft.com/office/drawing/2014/main" val="4068849473"/>
                    </a:ext>
                  </a:extLst>
                </a:gridCol>
              </a:tblGrid>
              <a:tr h="710641">
                <a:tc>
                  <a:txBody>
                    <a:bodyPr/>
                    <a:lstStyle/>
                    <a:p>
                      <a:pPr algn="l"/>
                      <a:r>
                        <a:rPr lang="en-US" sz="1600" b="0" dirty="0">
                          <a:solidFill>
                            <a:schemeClr val="tx1"/>
                          </a:solidFill>
                        </a:rPr>
                        <a:t>25. Division has a </a:t>
                      </a:r>
                      <a:r>
                        <a:rPr lang="en-US" sz="1600" b="1" u="sng" dirty="0">
                          <a:solidFill>
                            <a:srgbClr val="FF0000"/>
                          </a:solidFill>
                        </a:rPr>
                        <a:t>coaching system </a:t>
                      </a:r>
                      <a:r>
                        <a:rPr lang="en-US" sz="1600" b="0" dirty="0">
                          <a:solidFill>
                            <a:schemeClr val="tx1"/>
                          </a:solidFill>
                        </a:rPr>
                        <a:t>to support schools in their implementation of EIs including VTSS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0" dirty="0">
                          <a:solidFill>
                            <a:schemeClr val="tx1"/>
                          </a:solidFill>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dirty="0">
                          <a:solidFill>
                            <a:schemeClr val="tx1"/>
                          </a:solidFill>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dirty="0">
                          <a:solidFill>
                            <a:schemeClr val="tx1"/>
                          </a:solidFill>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30364616"/>
                  </a:ext>
                </a:extLst>
              </a:tr>
              <a:tr h="508596">
                <a:tc>
                  <a:txBody>
                    <a:bodyPr/>
                    <a:lstStyle/>
                    <a:p>
                      <a:pPr algn="l"/>
                      <a:r>
                        <a:rPr lang="en-US" sz="1600" b="0" dirty="0">
                          <a:solidFill>
                            <a:schemeClr val="tx1"/>
                          </a:solidFill>
                        </a:rPr>
                        <a:t>26. DIT uses a </a:t>
                      </a:r>
                      <a:r>
                        <a:rPr lang="en-US" sz="1600" b="1" dirty="0">
                          <a:solidFill>
                            <a:schemeClr val="tx1"/>
                          </a:solidFill>
                        </a:rPr>
                        <a:t>coaching service delivery plan</a:t>
                      </a:r>
                      <a:r>
                        <a:rPr lang="en-US" sz="1600" b="0" dirty="0">
                          <a:solidFill>
                            <a:schemeClr val="tx1"/>
                          </a:solidFill>
                        </a:rPr>
                        <a:t> for VTSS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0" dirty="0">
                          <a:solidFill>
                            <a:schemeClr val="tx1"/>
                          </a:solidFill>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dirty="0">
                          <a:solidFill>
                            <a:schemeClr val="tx1"/>
                          </a:solidFill>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dirty="0">
                          <a:solidFill>
                            <a:schemeClr val="tx1"/>
                          </a:solidFill>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00100283"/>
                  </a:ext>
                </a:extLst>
              </a:tr>
              <a:tr h="508596">
                <a:tc>
                  <a:txBody>
                    <a:bodyPr/>
                    <a:lstStyle/>
                    <a:p>
                      <a:pPr algn="l"/>
                      <a:r>
                        <a:rPr lang="en-US" sz="1600" b="0" dirty="0">
                          <a:solidFill>
                            <a:schemeClr val="tx1"/>
                          </a:solidFill>
                        </a:rPr>
                        <a:t>27. DIT uses coaching effectiveness data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0" dirty="0">
                          <a:solidFill>
                            <a:schemeClr val="tx1"/>
                          </a:solidFill>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dirty="0">
                          <a:solidFill>
                            <a:schemeClr val="tx1"/>
                          </a:solidFill>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dirty="0">
                          <a:solidFill>
                            <a:schemeClr val="tx1"/>
                          </a:solidFill>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48584768"/>
                  </a:ext>
                </a:extLst>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g1fa0f4856f0_0_0"/>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b="1" dirty="0">
                <a:latin typeface="Nixie One"/>
                <a:ea typeface="Nixie One"/>
                <a:cs typeface="Nixie One"/>
                <a:sym typeface="Nixie One"/>
              </a:rPr>
              <a:t>Where does coaching fit in?</a:t>
            </a:r>
            <a:endParaRPr b="1" dirty="0">
              <a:latin typeface="Nixie One"/>
              <a:ea typeface="Nixie One"/>
              <a:cs typeface="Nixie One"/>
              <a:sym typeface="Nixie One"/>
            </a:endParaRPr>
          </a:p>
        </p:txBody>
      </p:sp>
      <p:pic>
        <p:nvPicPr>
          <p:cNvPr id="258" name="Google Shape;258;g1fa0f4856f0_0_0" descr="Flowchart"/>
          <p:cNvPicPr preferRelativeResize="0"/>
          <p:nvPr/>
        </p:nvPicPr>
        <p:blipFill rotWithShape="1">
          <a:blip r:embed="rId3">
            <a:alphaModFix/>
          </a:blip>
          <a:srcRect/>
          <a:stretch/>
        </p:blipFill>
        <p:spPr>
          <a:xfrm>
            <a:off x="1436775" y="1526150"/>
            <a:ext cx="5851025" cy="4606100"/>
          </a:xfrm>
          <a:prstGeom prst="rect">
            <a:avLst/>
          </a:prstGeom>
          <a:noFill/>
          <a:ln>
            <a:noFill/>
          </a:ln>
        </p:spPr>
      </p:pic>
      <p:sp>
        <p:nvSpPr>
          <p:cNvPr id="259" name="Google Shape;259;g1fa0f4856f0_0_0"/>
          <p:cNvSpPr txBox="1"/>
          <p:nvPr/>
        </p:nvSpPr>
        <p:spPr>
          <a:xfrm>
            <a:off x="145700" y="6286800"/>
            <a:ext cx="7533000" cy="677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Nixie One"/>
                <a:ea typeface="Nixie One"/>
                <a:cs typeface="Nixie One"/>
                <a:sym typeface="Nixie One"/>
              </a:rPr>
              <a:t>Source: </a:t>
            </a:r>
            <a:r>
              <a:rPr lang="en-US" sz="1600" b="1" i="0" u="none" strike="noStrike" cap="none">
                <a:solidFill>
                  <a:schemeClr val="dk1"/>
                </a:solidFill>
                <a:latin typeface="Nixie One"/>
                <a:ea typeface="Nixie One"/>
                <a:cs typeface="Nixie One"/>
                <a:sym typeface="Nixie One"/>
              </a:rPr>
              <a:t>OSEP Technical Assistance Center on Positive Behavioral Interventions and Supports. (2015)</a:t>
            </a:r>
            <a:endParaRPr sz="1600" b="1" i="0" u="none" strike="noStrike" cap="none">
              <a:solidFill>
                <a:srgbClr val="000000"/>
              </a:solidFill>
              <a:latin typeface="Nixie One"/>
              <a:ea typeface="Nixie One"/>
              <a:cs typeface="Nixie One"/>
              <a:sym typeface="Nixie One"/>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g1f9ff9eafd3_3_510"/>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990"/>
              <a:buNone/>
            </a:pPr>
            <a:endParaRPr sz="4000" b="1" dirty="0">
              <a:latin typeface="Nixie One"/>
              <a:ea typeface="Nixie One"/>
              <a:cs typeface="Nixie One"/>
              <a:sym typeface="Nixie One"/>
            </a:endParaRPr>
          </a:p>
          <a:p>
            <a:pPr marL="0" lvl="0" indent="0" algn="ctr" rtl="0">
              <a:lnSpc>
                <a:spcPct val="100000"/>
              </a:lnSpc>
              <a:spcBef>
                <a:spcPts val="0"/>
              </a:spcBef>
              <a:spcAft>
                <a:spcPts val="0"/>
              </a:spcAft>
              <a:buClr>
                <a:schemeClr val="dk1"/>
              </a:buClr>
              <a:buSzPts val="990"/>
              <a:buFont typeface="Arial"/>
              <a:buNone/>
            </a:pPr>
            <a:r>
              <a:rPr lang="en-US" sz="4000" b="1" dirty="0">
                <a:latin typeface="Nixie One"/>
                <a:ea typeface="Nixie One"/>
                <a:cs typeface="Nixie One"/>
                <a:sym typeface="Nixie One"/>
              </a:rPr>
              <a:t>Where does </a:t>
            </a:r>
            <a:r>
              <a:rPr lang="en-US" b="1" dirty="0">
                <a:latin typeface="Nixie One"/>
                <a:ea typeface="Nixie One"/>
                <a:cs typeface="Nixie One"/>
                <a:sym typeface="Nixie One"/>
              </a:rPr>
              <a:t>c</a:t>
            </a:r>
            <a:r>
              <a:rPr lang="en-US" sz="4000" b="1" dirty="0">
                <a:latin typeface="Nixie One"/>
                <a:ea typeface="Nixie One"/>
                <a:cs typeface="Nixie One"/>
                <a:sym typeface="Nixie One"/>
              </a:rPr>
              <a:t>oaching </a:t>
            </a:r>
            <a:r>
              <a:rPr lang="en-US" b="1" dirty="0">
                <a:latin typeface="Nixie One"/>
                <a:ea typeface="Nixie One"/>
                <a:cs typeface="Nixie One"/>
                <a:sym typeface="Nixie One"/>
              </a:rPr>
              <a:t>f</a:t>
            </a:r>
            <a:r>
              <a:rPr lang="en-US" sz="4000" b="1" dirty="0">
                <a:latin typeface="Nixie One"/>
                <a:ea typeface="Nixie One"/>
                <a:cs typeface="Nixie One"/>
                <a:sym typeface="Nixie One"/>
              </a:rPr>
              <a:t>it in?</a:t>
            </a:r>
            <a:endParaRPr sz="4000" b="1" dirty="0">
              <a:latin typeface="Nixie One"/>
              <a:ea typeface="Nixie One"/>
              <a:cs typeface="Nixie One"/>
              <a:sym typeface="Nixie One"/>
            </a:endParaRPr>
          </a:p>
          <a:p>
            <a:pPr marL="0" lvl="0" indent="0" algn="ctr" rtl="0">
              <a:lnSpc>
                <a:spcPct val="100000"/>
              </a:lnSpc>
              <a:spcBef>
                <a:spcPts val="0"/>
              </a:spcBef>
              <a:spcAft>
                <a:spcPts val="0"/>
              </a:spcAft>
              <a:buSzPts val="990"/>
              <a:buNone/>
            </a:pPr>
            <a:endParaRPr sz="4000" dirty="0"/>
          </a:p>
        </p:txBody>
      </p:sp>
      <p:pic>
        <p:nvPicPr>
          <p:cNvPr id="266" name="Google Shape;266;g1f9ff9eafd3_3_510" descr="Flowchart"/>
          <p:cNvPicPr preferRelativeResize="0"/>
          <p:nvPr/>
        </p:nvPicPr>
        <p:blipFill rotWithShape="1">
          <a:blip r:embed="rId3">
            <a:alphaModFix/>
          </a:blip>
          <a:srcRect/>
          <a:stretch/>
        </p:blipFill>
        <p:spPr>
          <a:xfrm>
            <a:off x="228599" y="1588074"/>
            <a:ext cx="1729449" cy="1361475"/>
          </a:xfrm>
          <a:prstGeom prst="rect">
            <a:avLst/>
          </a:prstGeom>
          <a:noFill/>
          <a:ln>
            <a:noFill/>
          </a:ln>
        </p:spPr>
      </p:pic>
      <p:grpSp>
        <p:nvGrpSpPr>
          <p:cNvPr id="267" name="Google Shape;267;g1f9ff9eafd3_3_510" descr="Flowchart"/>
          <p:cNvGrpSpPr/>
          <p:nvPr/>
        </p:nvGrpSpPr>
        <p:grpSpPr>
          <a:xfrm>
            <a:off x="971925" y="1245912"/>
            <a:ext cx="7678408" cy="5156156"/>
            <a:chOff x="971925" y="1193812"/>
            <a:chExt cx="7678408" cy="5156156"/>
          </a:xfrm>
        </p:grpSpPr>
        <p:sp>
          <p:nvSpPr>
            <p:cNvPr id="268" name="Google Shape;268;g1f9ff9eafd3_3_510"/>
            <p:cNvSpPr/>
            <p:nvPr/>
          </p:nvSpPr>
          <p:spPr>
            <a:xfrm>
              <a:off x="1323033" y="3326287"/>
              <a:ext cx="6498000" cy="1390200"/>
            </a:xfrm>
            <a:prstGeom prst="ellipse">
              <a:avLst/>
            </a:prstGeom>
            <a:solidFill>
              <a:srgbClr val="FFFF00">
                <a:alpha val="47843"/>
              </a:srgb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dirty="0">
                  <a:solidFill>
                    <a:schemeClr val="dk1"/>
                  </a:solidFill>
                  <a:latin typeface="Calibri"/>
                  <a:ea typeface="Calibri"/>
                  <a:cs typeface="Calibri"/>
                  <a:sym typeface="Calibri"/>
                </a:rPr>
                <a:t>SCHOOL LEADERSHIP TEAM</a:t>
              </a:r>
              <a:endParaRPr sz="1400" b="0" i="0" u="none" strike="noStrike" cap="none" dirty="0">
                <a:solidFill>
                  <a:srgbClr val="000000"/>
                </a:solidFill>
                <a:latin typeface="Arial"/>
                <a:ea typeface="Arial"/>
                <a:cs typeface="Arial"/>
                <a:sym typeface="Arial"/>
              </a:endParaRPr>
            </a:p>
          </p:txBody>
        </p:sp>
        <p:sp>
          <p:nvSpPr>
            <p:cNvPr id="269" name="Google Shape;269;g1f9ff9eafd3_3_510"/>
            <p:cNvSpPr/>
            <p:nvPr/>
          </p:nvSpPr>
          <p:spPr>
            <a:xfrm>
              <a:off x="2941033" y="1193812"/>
              <a:ext cx="3261900" cy="757500"/>
            </a:xfrm>
            <a:prstGeom prst="roundRect">
              <a:avLst>
                <a:gd name="adj" fmla="val 16667"/>
              </a:avLst>
            </a:prstGeom>
            <a:solidFill>
              <a:srgbClr val="A8D08C"/>
            </a:solidFill>
            <a:ln w="381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chemeClr val="dk1"/>
                  </a:solidFill>
                  <a:latin typeface="Calibri"/>
                  <a:ea typeface="Calibri"/>
                  <a:cs typeface="Calibri"/>
                  <a:sym typeface="Calibri"/>
                </a:rPr>
                <a:t>Coaching</a:t>
              </a:r>
              <a:endParaRPr sz="2800" b="1" i="0" u="none" strike="noStrike" cap="none" dirty="0">
                <a:solidFill>
                  <a:srgbClr val="000000"/>
                </a:solidFill>
                <a:latin typeface="Arial"/>
                <a:ea typeface="Arial"/>
                <a:cs typeface="Arial"/>
                <a:sym typeface="Arial"/>
              </a:endParaRPr>
            </a:p>
          </p:txBody>
        </p:sp>
        <p:sp>
          <p:nvSpPr>
            <p:cNvPr id="270" name="Google Shape;270;g1f9ff9eafd3_3_510"/>
            <p:cNvSpPr/>
            <p:nvPr/>
          </p:nvSpPr>
          <p:spPr>
            <a:xfrm>
              <a:off x="2875033" y="5238168"/>
              <a:ext cx="3393900" cy="1111800"/>
            </a:xfrm>
            <a:prstGeom prst="roundRect">
              <a:avLst>
                <a:gd name="adj" fmla="val 16667"/>
              </a:avLst>
            </a:prstGeom>
            <a:solidFill>
              <a:srgbClr val="FFFF00">
                <a:alpha val="47843"/>
              </a:srgb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Calibri"/>
                  <a:ea typeface="Calibri"/>
                  <a:cs typeface="Calibri"/>
                  <a:sym typeface="Calibri"/>
                </a:rPr>
                <a:t>Grade Level </a:t>
              </a:r>
              <a:r>
                <a:rPr lang="en-US" sz="1200" b="1" i="0" u="none" strike="noStrike" cap="none" dirty="0">
                  <a:solidFill>
                    <a:schemeClr val="dk1"/>
                  </a:solidFill>
                  <a:latin typeface="Calibri"/>
                  <a:ea typeface="Calibri"/>
                  <a:cs typeface="Calibri"/>
                  <a:sym typeface="Calibri"/>
                </a:rPr>
                <a:t>Teams</a:t>
              </a:r>
              <a:endParaRPr sz="14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Calibri"/>
                  <a:ea typeface="Calibri"/>
                  <a:cs typeface="Calibri"/>
                  <a:sym typeface="Calibri"/>
                </a:rPr>
                <a:t>Department</a:t>
              </a:r>
              <a:r>
                <a:rPr lang="en-US" sz="1200" b="1" i="0" u="none" strike="noStrike" cap="none" dirty="0">
                  <a:solidFill>
                    <a:schemeClr val="dk1"/>
                  </a:solidFill>
                  <a:latin typeface="Calibri"/>
                  <a:ea typeface="Calibri"/>
                  <a:cs typeface="Calibri"/>
                  <a:sym typeface="Calibri"/>
                </a:rPr>
                <a:t> Teams</a:t>
              </a:r>
              <a:endParaRPr sz="14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Calibri"/>
                  <a:ea typeface="Calibri"/>
                  <a:cs typeface="Calibri"/>
                  <a:sym typeface="Calibri"/>
                </a:rPr>
                <a:t>Content/Specialty Area </a:t>
              </a:r>
              <a:r>
                <a:rPr lang="en-US" sz="1200" b="1" i="0" u="none" strike="noStrike" cap="none" dirty="0">
                  <a:solidFill>
                    <a:schemeClr val="dk1"/>
                  </a:solidFill>
                  <a:latin typeface="Calibri"/>
                  <a:ea typeface="Calibri"/>
                  <a:cs typeface="Calibri"/>
                  <a:sym typeface="Calibri"/>
                </a:rPr>
                <a:t>Teams</a:t>
              </a:r>
              <a:endParaRPr sz="1200" b="1" i="0" u="none" strike="noStrike" cap="none"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Calibri"/>
                  <a:ea typeface="Calibri"/>
                  <a:cs typeface="Calibri"/>
                  <a:sym typeface="Calibri"/>
                </a:rPr>
                <a:t>Advanced Tier </a:t>
              </a:r>
              <a:r>
                <a:rPr lang="en-US" sz="1200" b="1" i="0" u="none" strike="noStrike" cap="none" dirty="0">
                  <a:solidFill>
                    <a:schemeClr val="dk1"/>
                  </a:solidFill>
                  <a:latin typeface="Calibri"/>
                  <a:ea typeface="Calibri"/>
                  <a:cs typeface="Calibri"/>
                  <a:sym typeface="Calibri"/>
                </a:rPr>
                <a:t>Teams</a:t>
              </a:r>
              <a:endParaRPr sz="1200" b="1" i="0" u="none" strike="noStrike" cap="none"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Calibri"/>
                  <a:ea typeface="Calibri"/>
                  <a:cs typeface="Calibri"/>
                  <a:sym typeface="Calibri"/>
                </a:rPr>
                <a:t>Individual Student </a:t>
              </a:r>
              <a:r>
                <a:rPr lang="en-US" sz="1200" b="1" i="0" u="none" strike="noStrike" cap="none" dirty="0">
                  <a:solidFill>
                    <a:schemeClr val="dk1"/>
                  </a:solidFill>
                  <a:latin typeface="Calibri"/>
                  <a:ea typeface="Calibri"/>
                  <a:cs typeface="Calibri"/>
                  <a:sym typeface="Calibri"/>
                </a:rPr>
                <a:t>Teams </a:t>
              </a:r>
              <a:endParaRPr sz="1400" b="0" i="0" u="none" strike="noStrike" cap="none" dirty="0">
                <a:solidFill>
                  <a:srgbClr val="000000"/>
                </a:solidFill>
                <a:latin typeface="Arial"/>
                <a:ea typeface="Arial"/>
                <a:cs typeface="Arial"/>
                <a:sym typeface="Arial"/>
              </a:endParaRPr>
            </a:p>
          </p:txBody>
        </p:sp>
        <p:sp>
          <p:nvSpPr>
            <p:cNvPr id="271" name="Google Shape;271;g1f9ff9eafd3_3_510"/>
            <p:cNvSpPr/>
            <p:nvPr/>
          </p:nvSpPr>
          <p:spPr>
            <a:xfrm>
              <a:off x="2458700" y="2094525"/>
              <a:ext cx="4208700" cy="701700"/>
            </a:xfrm>
            <a:prstGeom prst="roundRect">
              <a:avLst>
                <a:gd name="adj" fmla="val 16667"/>
              </a:avLst>
            </a:prstGeom>
            <a:solidFill>
              <a:srgbClr val="F4B081"/>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dirty="0">
                  <a:solidFill>
                    <a:schemeClr val="dk1"/>
                  </a:solidFill>
                  <a:latin typeface="Calibri"/>
                  <a:ea typeface="Calibri"/>
                  <a:cs typeface="Calibri"/>
                  <a:sym typeface="Calibri"/>
                </a:rPr>
                <a:t>Systems Coach(es)</a:t>
              </a:r>
              <a:endParaRPr sz="14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0" i="1" u="none" strike="noStrike" cap="none" dirty="0">
                  <a:solidFill>
                    <a:schemeClr val="dk1"/>
                  </a:solidFill>
                  <a:latin typeface="Calibri"/>
                  <a:ea typeface="Calibri"/>
                  <a:cs typeface="Calibri"/>
                  <a:sym typeface="Calibri"/>
                </a:rPr>
                <a:t>Liaison(s) between the division and schools - </a:t>
              </a:r>
              <a:endParaRPr sz="1200" b="0" i="1" u="none" strike="noStrike" cap="none"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200"/>
                <a:buFont typeface="Arial"/>
                <a:buNone/>
              </a:pPr>
              <a:r>
                <a:rPr lang="en-US" sz="1200" b="0" i="1" u="none" strike="noStrike" cap="none" dirty="0">
                  <a:solidFill>
                    <a:schemeClr val="dk1"/>
                  </a:solidFill>
                  <a:latin typeface="Calibri"/>
                  <a:ea typeface="Calibri"/>
                  <a:cs typeface="Calibri"/>
                  <a:sym typeface="Calibri"/>
                </a:rPr>
                <a:t>Coach Data, Practices &amp; Systems </a:t>
              </a:r>
              <a:endParaRPr sz="1400" b="0" i="1" u="none" strike="noStrike" cap="none" dirty="0">
                <a:solidFill>
                  <a:srgbClr val="000000"/>
                </a:solidFill>
                <a:latin typeface="Arial"/>
                <a:ea typeface="Arial"/>
                <a:cs typeface="Arial"/>
                <a:sym typeface="Arial"/>
              </a:endParaRPr>
            </a:p>
          </p:txBody>
        </p:sp>
        <p:sp>
          <p:nvSpPr>
            <p:cNvPr id="272" name="Google Shape;272;g1f9ff9eafd3_3_510"/>
            <p:cNvSpPr/>
            <p:nvPr/>
          </p:nvSpPr>
          <p:spPr>
            <a:xfrm>
              <a:off x="2904597" y="3036441"/>
              <a:ext cx="1582500" cy="568200"/>
            </a:xfrm>
            <a:prstGeom prst="roundRect">
              <a:avLst>
                <a:gd name="adj" fmla="val 16667"/>
              </a:avLst>
            </a:prstGeom>
            <a:solidFill>
              <a:srgbClr val="F4B183"/>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School Coach</a:t>
              </a:r>
              <a:endParaRPr sz="1400" b="1" i="0" u="none" strike="noStrike" cap="none">
                <a:solidFill>
                  <a:srgbClr val="000000"/>
                </a:solidFill>
                <a:latin typeface="Arial"/>
                <a:ea typeface="Arial"/>
                <a:cs typeface="Arial"/>
                <a:sym typeface="Arial"/>
              </a:endParaRPr>
            </a:p>
          </p:txBody>
        </p:sp>
        <p:cxnSp>
          <p:nvCxnSpPr>
            <p:cNvPr id="273" name="Google Shape;273;g1f9ff9eafd3_3_510"/>
            <p:cNvCxnSpPr>
              <a:stCxn id="271" idx="2"/>
            </p:cNvCxnSpPr>
            <p:nvPr/>
          </p:nvCxnSpPr>
          <p:spPr>
            <a:xfrm flipH="1">
              <a:off x="4134950" y="2796225"/>
              <a:ext cx="428100" cy="284700"/>
            </a:xfrm>
            <a:prstGeom prst="straightConnector1">
              <a:avLst/>
            </a:prstGeom>
            <a:noFill/>
            <a:ln w="9525" cap="flat" cmpd="sng">
              <a:solidFill>
                <a:schemeClr val="dk1"/>
              </a:solidFill>
              <a:prstDash val="solid"/>
              <a:miter lim="800000"/>
              <a:headEnd type="triangle" w="med" len="med"/>
              <a:tailEnd type="triangle" w="med" len="med"/>
            </a:ln>
          </p:spPr>
        </p:cxnSp>
        <p:cxnSp>
          <p:nvCxnSpPr>
            <p:cNvPr id="274" name="Google Shape;274;g1f9ff9eafd3_3_510"/>
            <p:cNvCxnSpPr/>
            <p:nvPr/>
          </p:nvCxnSpPr>
          <p:spPr>
            <a:xfrm rot="10800000">
              <a:off x="4538600" y="2953988"/>
              <a:ext cx="2128800" cy="45000"/>
            </a:xfrm>
            <a:prstGeom prst="straightConnector1">
              <a:avLst/>
            </a:prstGeom>
            <a:noFill/>
            <a:ln w="9525" cap="flat" cmpd="sng">
              <a:solidFill>
                <a:schemeClr val="dk1"/>
              </a:solidFill>
              <a:prstDash val="solid"/>
              <a:miter lim="800000"/>
              <a:headEnd type="triangle" w="med" len="med"/>
              <a:tailEnd type="triangle" w="med" len="med"/>
            </a:ln>
          </p:spPr>
        </p:cxnSp>
        <p:cxnSp>
          <p:nvCxnSpPr>
            <p:cNvPr id="275" name="Google Shape;275;g1f9ff9eafd3_3_510"/>
            <p:cNvCxnSpPr/>
            <p:nvPr/>
          </p:nvCxnSpPr>
          <p:spPr>
            <a:xfrm rot="10800000" flipH="1">
              <a:off x="971925" y="1750925"/>
              <a:ext cx="2342400" cy="647400"/>
            </a:xfrm>
            <a:prstGeom prst="straightConnector1">
              <a:avLst/>
            </a:prstGeom>
            <a:noFill/>
            <a:ln w="9525" cap="flat" cmpd="sng">
              <a:solidFill>
                <a:schemeClr val="dk1"/>
              </a:solidFill>
              <a:prstDash val="solid"/>
              <a:round/>
              <a:headEnd type="none" w="sm" len="sm"/>
              <a:tailEnd type="triangle" w="med" len="med"/>
            </a:ln>
          </p:spPr>
        </p:cxnSp>
        <p:cxnSp>
          <p:nvCxnSpPr>
            <p:cNvPr id="276" name="Google Shape;276;g1f9ff9eafd3_3_510"/>
            <p:cNvCxnSpPr>
              <a:stCxn id="271" idx="2"/>
            </p:cNvCxnSpPr>
            <p:nvPr/>
          </p:nvCxnSpPr>
          <p:spPr>
            <a:xfrm>
              <a:off x="4563050" y="2796225"/>
              <a:ext cx="577200" cy="281400"/>
            </a:xfrm>
            <a:prstGeom prst="straightConnector1">
              <a:avLst/>
            </a:prstGeom>
            <a:noFill/>
            <a:ln w="9525" cap="flat" cmpd="sng">
              <a:solidFill>
                <a:schemeClr val="dk1"/>
              </a:solidFill>
              <a:prstDash val="solid"/>
              <a:miter lim="800000"/>
              <a:headEnd type="triangle" w="med" len="med"/>
              <a:tailEnd type="triangle" w="med" len="med"/>
            </a:ln>
          </p:spPr>
        </p:cxnSp>
        <p:cxnSp>
          <p:nvCxnSpPr>
            <p:cNvPr id="277" name="Google Shape;277;g1f9ff9eafd3_3_510"/>
            <p:cNvCxnSpPr/>
            <p:nvPr/>
          </p:nvCxnSpPr>
          <p:spPr>
            <a:xfrm flipH="1">
              <a:off x="4867131" y="4934409"/>
              <a:ext cx="677700" cy="263400"/>
            </a:xfrm>
            <a:prstGeom prst="straightConnector1">
              <a:avLst/>
            </a:prstGeom>
            <a:noFill/>
            <a:ln w="9525" cap="flat" cmpd="sng">
              <a:solidFill>
                <a:schemeClr val="dk1"/>
              </a:solidFill>
              <a:prstDash val="solid"/>
              <a:miter lim="800000"/>
              <a:headEnd type="triangle" w="med" len="med"/>
              <a:tailEnd type="triangle" w="med" len="med"/>
            </a:ln>
          </p:spPr>
        </p:cxnSp>
        <p:cxnSp>
          <p:nvCxnSpPr>
            <p:cNvPr id="278" name="Google Shape;278;g1f9ff9eafd3_3_510"/>
            <p:cNvCxnSpPr/>
            <p:nvPr/>
          </p:nvCxnSpPr>
          <p:spPr>
            <a:xfrm>
              <a:off x="4069400" y="4914763"/>
              <a:ext cx="577200" cy="281400"/>
            </a:xfrm>
            <a:prstGeom prst="straightConnector1">
              <a:avLst/>
            </a:prstGeom>
            <a:noFill/>
            <a:ln w="9525" cap="flat" cmpd="sng">
              <a:solidFill>
                <a:schemeClr val="dk1"/>
              </a:solidFill>
              <a:prstDash val="solid"/>
              <a:miter lim="800000"/>
              <a:headEnd type="triangle" w="med" len="med"/>
              <a:tailEnd type="triangle" w="med" len="med"/>
            </a:ln>
          </p:spPr>
        </p:cxnSp>
        <p:sp>
          <p:nvSpPr>
            <p:cNvPr id="279" name="Google Shape;279;g1f9ff9eafd3_3_510"/>
            <p:cNvSpPr txBox="1"/>
            <p:nvPr/>
          </p:nvSpPr>
          <p:spPr>
            <a:xfrm>
              <a:off x="6763033" y="4914769"/>
              <a:ext cx="1887300" cy="492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Verdana"/>
                  <a:ea typeface="Verdana"/>
                  <a:cs typeface="Verdana"/>
                  <a:sym typeface="Verdana"/>
                </a:rPr>
                <a:t>Communication: </a:t>
              </a:r>
              <a:r>
                <a:rPr lang="en-US" sz="1000" b="0" i="1" u="none" strike="noStrike" cap="none">
                  <a:solidFill>
                    <a:schemeClr val="dk1"/>
                  </a:solidFill>
                  <a:latin typeface="Verdana"/>
                  <a:ea typeface="Verdana"/>
                  <a:cs typeface="Verdana"/>
                  <a:sym typeface="Verdana"/>
                </a:rPr>
                <a:t>within &amp; beyond groups</a:t>
              </a:r>
              <a:endParaRPr sz="1400" b="0" i="0" u="none" strike="noStrike" cap="none">
                <a:solidFill>
                  <a:srgbClr val="000000"/>
                </a:solidFill>
                <a:latin typeface="Calibri"/>
                <a:ea typeface="Calibri"/>
                <a:cs typeface="Calibri"/>
                <a:sym typeface="Calibri"/>
              </a:endParaRPr>
            </a:p>
          </p:txBody>
        </p:sp>
        <p:cxnSp>
          <p:nvCxnSpPr>
            <p:cNvPr id="280" name="Google Shape;280;g1f9ff9eafd3_3_510"/>
            <p:cNvCxnSpPr/>
            <p:nvPr/>
          </p:nvCxnSpPr>
          <p:spPr>
            <a:xfrm rot="10800000">
              <a:off x="4646600" y="5063756"/>
              <a:ext cx="2128800" cy="45000"/>
            </a:xfrm>
            <a:prstGeom prst="straightConnector1">
              <a:avLst/>
            </a:prstGeom>
            <a:noFill/>
            <a:ln w="9525" cap="flat" cmpd="sng">
              <a:solidFill>
                <a:schemeClr val="dk1"/>
              </a:solidFill>
              <a:prstDash val="solid"/>
              <a:miter lim="800000"/>
              <a:headEnd type="triangle" w="med" len="med"/>
              <a:tailEnd type="triangle" w="med" len="med"/>
            </a:ln>
          </p:spPr>
        </p:cxnSp>
      </p:grpSp>
      <p:sp>
        <p:nvSpPr>
          <p:cNvPr id="281" name="Google Shape;281;g1f9ff9eafd3_3_510"/>
          <p:cNvSpPr/>
          <p:nvPr/>
        </p:nvSpPr>
        <p:spPr>
          <a:xfrm>
            <a:off x="4753581" y="4366209"/>
            <a:ext cx="1582500" cy="568200"/>
          </a:xfrm>
          <a:prstGeom prst="roundRect">
            <a:avLst>
              <a:gd name="adj" fmla="val 16667"/>
            </a:avLst>
          </a:prstGeom>
          <a:solidFill>
            <a:schemeClr val="accent3"/>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Administrator</a:t>
            </a:r>
            <a:endParaRPr sz="1400" b="1" i="0" u="none" strike="noStrike" cap="none">
              <a:solidFill>
                <a:srgbClr val="000000"/>
              </a:solidFill>
              <a:latin typeface="Arial"/>
              <a:ea typeface="Arial"/>
              <a:cs typeface="Arial"/>
              <a:sym typeface="Arial"/>
            </a:endParaRPr>
          </a:p>
        </p:txBody>
      </p:sp>
      <p:sp>
        <p:nvSpPr>
          <p:cNvPr id="282" name="Google Shape;282;g1f9ff9eafd3_3_510"/>
          <p:cNvSpPr/>
          <p:nvPr/>
        </p:nvSpPr>
        <p:spPr>
          <a:xfrm>
            <a:off x="4662781" y="3036441"/>
            <a:ext cx="1582500" cy="568200"/>
          </a:xfrm>
          <a:prstGeom prst="roundRect">
            <a:avLst>
              <a:gd name="adj" fmla="val 16667"/>
            </a:avLst>
          </a:prstGeom>
          <a:solidFill>
            <a:schemeClr val="accent3"/>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Administrator</a:t>
            </a:r>
            <a:endParaRPr sz="1400" b="1" i="0" u="none" strike="noStrike" cap="none">
              <a:solidFill>
                <a:srgbClr val="000000"/>
              </a:solidFill>
              <a:latin typeface="Arial"/>
              <a:ea typeface="Arial"/>
              <a:cs typeface="Arial"/>
              <a:sym typeface="Arial"/>
            </a:endParaRPr>
          </a:p>
        </p:txBody>
      </p:sp>
      <p:sp>
        <p:nvSpPr>
          <p:cNvPr id="283" name="Google Shape;283;g1f9ff9eafd3_3_510"/>
          <p:cNvSpPr/>
          <p:nvPr/>
        </p:nvSpPr>
        <p:spPr>
          <a:xfrm>
            <a:off x="2989597" y="4366209"/>
            <a:ext cx="1582500" cy="568200"/>
          </a:xfrm>
          <a:prstGeom prst="roundRect">
            <a:avLst>
              <a:gd name="adj" fmla="val 16667"/>
            </a:avLst>
          </a:prstGeom>
          <a:solidFill>
            <a:srgbClr val="F4B183"/>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School Coach</a:t>
            </a:r>
            <a:endParaRPr sz="1400" b="1" i="0" u="none" strike="noStrike" cap="none">
              <a:solidFill>
                <a:srgbClr val="000000"/>
              </a:solidFill>
              <a:latin typeface="Arial"/>
              <a:ea typeface="Arial"/>
              <a:cs typeface="Arial"/>
              <a:sym typeface="Arial"/>
            </a:endParaRPr>
          </a:p>
        </p:txBody>
      </p:sp>
      <p:sp>
        <p:nvSpPr>
          <p:cNvPr id="284" name="Google Shape;284;g1f9ff9eafd3_3_510"/>
          <p:cNvSpPr txBox="1"/>
          <p:nvPr/>
        </p:nvSpPr>
        <p:spPr>
          <a:xfrm>
            <a:off x="6667400" y="2752688"/>
            <a:ext cx="1887300" cy="492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Verdana"/>
                <a:ea typeface="Verdana"/>
                <a:cs typeface="Verdana"/>
                <a:sym typeface="Verdana"/>
              </a:rPr>
              <a:t>Communication: </a:t>
            </a:r>
            <a:r>
              <a:rPr lang="en-US" sz="1000" b="0" i="1" u="none" strike="noStrike" cap="none">
                <a:solidFill>
                  <a:schemeClr val="dk1"/>
                </a:solidFill>
                <a:latin typeface="Verdana"/>
                <a:ea typeface="Verdana"/>
                <a:cs typeface="Verdana"/>
                <a:sym typeface="Verdana"/>
              </a:rPr>
              <a:t>within &amp; beyond groups</a:t>
            </a:r>
            <a:endParaRPr sz="1400" b="0" i="0" u="none" strike="noStrike" cap="none">
              <a:solidFill>
                <a:srgbClr val="000000"/>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pic>
        <p:nvPicPr>
          <p:cNvPr id="290" name="Google Shape;290;g255ed84f0fd_0_138" descr="Venn Diagram of Data, Practices, and Systems"/>
          <p:cNvPicPr preferRelativeResize="0"/>
          <p:nvPr/>
        </p:nvPicPr>
        <p:blipFill rotWithShape="1">
          <a:blip r:embed="rId3">
            <a:alphaModFix/>
          </a:blip>
          <a:srcRect/>
          <a:stretch/>
        </p:blipFill>
        <p:spPr>
          <a:xfrm>
            <a:off x="2736775" y="2414338"/>
            <a:ext cx="3365650" cy="3226950"/>
          </a:xfrm>
          <a:prstGeom prst="rect">
            <a:avLst/>
          </a:prstGeom>
          <a:noFill/>
          <a:ln>
            <a:noFill/>
          </a:ln>
        </p:spPr>
      </p:pic>
      <p:sp>
        <p:nvSpPr>
          <p:cNvPr id="291" name="Google Shape;291;g255ed84f0fd_0_138"/>
          <p:cNvSpPr txBox="1">
            <a:spLocks noGrp="1"/>
          </p:cNvSpPr>
          <p:nvPr>
            <p:ph type="title"/>
          </p:nvPr>
        </p:nvSpPr>
        <p:spPr>
          <a:xfrm>
            <a:off x="228600" y="1524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b="1" dirty="0">
                <a:latin typeface="Nixie One"/>
                <a:ea typeface="Nixie One"/>
                <a:cs typeface="Nixie One"/>
                <a:sym typeface="Nixie One"/>
              </a:rPr>
              <a:t>What is happening now?</a:t>
            </a:r>
            <a:endParaRPr dirty="0"/>
          </a:p>
        </p:txBody>
      </p:sp>
      <p:sp>
        <p:nvSpPr>
          <p:cNvPr id="292" name="Google Shape;292;g255ed84f0fd_0_138"/>
          <p:cNvSpPr txBox="1"/>
          <p:nvPr/>
        </p:nvSpPr>
        <p:spPr>
          <a:xfrm>
            <a:off x="6553200" y="6356350"/>
            <a:ext cx="2133600" cy="365100"/>
          </a:xfrm>
          <a:prstGeom prst="rect">
            <a:avLst/>
          </a:prstGeom>
          <a:noFill/>
          <a:ln>
            <a:noFill/>
          </a:ln>
        </p:spPr>
        <p:txBody>
          <a:bodyPr spcFirstLastPara="1" wrap="square" lIns="68550" tIns="34275" rIns="68550" bIns="34275" anchor="t"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rgbClr val="000000"/>
                </a:solidFill>
                <a:latin typeface="Calibri"/>
                <a:ea typeface="Calibri"/>
                <a:cs typeface="Calibri"/>
                <a:sym typeface="Calibri"/>
              </a:rPr>
              <a:t>13</a:t>
            </a:fld>
            <a:endParaRPr sz="1050" b="0" i="0" u="none" strike="noStrike" cap="none">
              <a:solidFill>
                <a:srgbClr val="000000"/>
              </a:solidFill>
              <a:latin typeface="Arial"/>
              <a:ea typeface="Arial"/>
              <a:cs typeface="Arial"/>
              <a:sym typeface="Arial"/>
            </a:endParaRPr>
          </a:p>
        </p:txBody>
      </p:sp>
      <p:sp>
        <p:nvSpPr>
          <p:cNvPr id="293" name="Google Shape;293;g255ed84f0fd_0_138"/>
          <p:cNvSpPr txBox="1"/>
          <p:nvPr/>
        </p:nvSpPr>
        <p:spPr>
          <a:xfrm>
            <a:off x="6353750" y="1574024"/>
            <a:ext cx="2286000" cy="1454700"/>
          </a:xfrm>
          <a:prstGeom prst="rect">
            <a:avLst/>
          </a:prstGeom>
          <a:noFill/>
          <a:ln>
            <a:noFill/>
          </a:ln>
        </p:spPr>
        <p:txBody>
          <a:bodyPr spcFirstLastPara="1" wrap="square" lIns="68550" tIns="34275" rIns="68550" bIns="34275"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Verdana"/>
                <a:ea typeface="Verdana"/>
                <a:cs typeface="Verdana"/>
                <a:sym typeface="Verdana"/>
              </a:rPr>
              <a:t> Differentiate and ensure outcomes are reflective of all students</a:t>
            </a:r>
            <a:endParaRPr sz="1050" b="1" i="0" u="none" strike="noStrike" cap="none">
              <a:solidFill>
                <a:srgbClr val="000000"/>
              </a:solidFill>
              <a:latin typeface="Verdana"/>
              <a:ea typeface="Verdana"/>
              <a:cs typeface="Verdana"/>
              <a:sym typeface="Verdana"/>
            </a:endParaRPr>
          </a:p>
        </p:txBody>
      </p:sp>
      <p:sp>
        <p:nvSpPr>
          <p:cNvPr id="294" name="Google Shape;294;g255ed84f0fd_0_138"/>
          <p:cNvSpPr txBox="1"/>
          <p:nvPr/>
        </p:nvSpPr>
        <p:spPr>
          <a:xfrm>
            <a:off x="3425998" y="5714047"/>
            <a:ext cx="2139600" cy="931200"/>
          </a:xfrm>
          <a:prstGeom prst="rect">
            <a:avLst/>
          </a:prstGeom>
          <a:noFill/>
          <a:ln w="38100" cap="flat" cmpd="sng">
            <a:solidFill>
              <a:srgbClr val="000000"/>
            </a:solidFill>
            <a:prstDash val="solid"/>
            <a:round/>
            <a:headEnd type="none" w="sm" len="sm"/>
            <a:tailEnd type="none" w="sm" len="sm"/>
          </a:ln>
        </p:spPr>
        <p:txBody>
          <a:bodyPr spcFirstLastPara="1" wrap="square" lIns="68550" tIns="34275" rIns="68550" bIns="342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Growth &amp; benefit are central. Must reflect learning opportunities for all</a:t>
            </a:r>
            <a:endParaRPr sz="1400" b="0" i="0" u="none" strike="noStrike" cap="none">
              <a:solidFill>
                <a:srgbClr val="000000"/>
              </a:solidFill>
              <a:latin typeface="Verdana"/>
              <a:ea typeface="Verdana"/>
              <a:cs typeface="Verdana"/>
              <a:sym typeface="Verdana"/>
            </a:endParaRPr>
          </a:p>
        </p:txBody>
      </p:sp>
      <p:sp>
        <p:nvSpPr>
          <p:cNvPr id="295" name="Google Shape;295;g255ed84f0fd_0_138"/>
          <p:cNvSpPr txBox="1"/>
          <p:nvPr/>
        </p:nvSpPr>
        <p:spPr>
          <a:xfrm>
            <a:off x="6381803" y="3494663"/>
            <a:ext cx="2229900" cy="931200"/>
          </a:xfrm>
          <a:prstGeom prst="rect">
            <a:avLst/>
          </a:prstGeom>
          <a:solidFill>
            <a:srgbClr val="62A6FF">
              <a:alpha val="60784"/>
            </a:srgbClr>
          </a:solidFill>
          <a:ln w="38100" cap="flat" cmpd="sng">
            <a:solidFill>
              <a:srgbClr val="0070C0"/>
            </a:solidFill>
            <a:prstDash val="solid"/>
            <a:round/>
            <a:headEnd type="none" w="sm" len="sm"/>
            <a:tailEnd type="none" w="sm" len="sm"/>
          </a:ln>
        </p:spPr>
        <p:txBody>
          <a:bodyPr spcFirstLastPara="1" wrap="square" lIns="68550" tIns="34275" rIns="68550" bIns="342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Prioritize efficient and effective </a:t>
            </a:r>
            <a:r>
              <a:rPr lang="en-US" sz="1400" b="1" i="0" u="none" strike="noStrike" cap="none">
                <a:solidFill>
                  <a:srgbClr val="000000"/>
                </a:solidFill>
                <a:latin typeface="Verdana"/>
                <a:ea typeface="Verdana"/>
                <a:cs typeface="Verdana"/>
                <a:sym typeface="Verdana"/>
              </a:rPr>
              <a:t>practices </a:t>
            </a:r>
            <a:endParaRPr sz="1400" b="1"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(evidence, culture, context</a:t>
            </a:r>
            <a:r>
              <a:rPr lang="en-US" sz="1350" b="0" i="0" u="none" strike="noStrike" cap="none">
                <a:solidFill>
                  <a:srgbClr val="000000"/>
                </a:solidFill>
                <a:latin typeface="Calibri"/>
                <a:ea typeface="Calibri"/>
                <a:cs typeface="Calibri"/>
                <a:sym typeface="Calibri"/>
              </a:rPr>
              <a:t>)</a:t>
            </a:r>
            <a:endParaRPr sz="1050" b="0" i="0" u="none" strike="noStrike" cap="none">
              <a:solidFill>
                <a:srgbClr val="000000"/>
              </a:solidFill>
              <a:latin typeface="Arial"/>
              <a:ea typeface="Arial"/>
              <a:cs typeface="Arial"/>
              <a:sym typeface="Arial"/>
            </a:endParaRPr>
          </a:p>
        </p:txBody>
      </p:sp>
      <p:sp>
        <p:nvSpPr>
          <p:cNvPr id="296" name="Google Shape;296;g255ed84f0fd_0_138"/>
          <p:cNvSpPr txBox="1"/>
          <p:nvPr/>
        </p:nvSpPr>
        <p:spPr>
          <a:xfrm>
            <a:off x="457200" y="3386477"/>
            <a:ext cx="1905000" cy="1146600"/>
          </a:xfrm>
          <a:prstGeom prst="rect">
            <a:avLst/>
          </a:prstGeom>
          <a:solidFill>
            <a:srgbClr val="6CC08D">
              <a:alpha val="33725"/>
            </a:srgbClr>
          </a:solidFill>
          <a:ln w="38100" cap="flat" cmpd="sng">
            <a:solidFill>
              <a:srgbClr val="6CC08D"/>
            </a:solidFill>
            <a:prstDash val="solid"/>
            <a:round/>
            <a:headEnd type="none" w="sm" len="sm"/>
            <a:tailEnd type="none" w="sm" len="sm"/>
          </a:ln>
        </p:spPr>
        <p:txBody>
          <a:bodyPr spcFirstLastPara="1" wrap="square" lIns="68550" tIns="34275" rIns="68550" bIns="342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Verdana"/>
                <a:ea typeface="Verdana"/>
                <a:cs typeface="Verdana"/>
                <a:sym typeface="Verdana"/>
              </a:rPr>
              <a:t>Data</a:t>
            </a:r>
            <a:r>
              <a:rPr lang="en-US" sz="1400" b="0" i="0" u="none" strike="noStrike" cap="none">
                <a:solidFill>
                  <a:srgbClr val="000000"/>
                </a:solidFill>
                <a:latin typeface="Verdana"/>
                <a:ea typeface="Verdana"/>
                <a:cs typeface="Verdana"/>
                <a:sym typeface="Verdana"/>
              </a:rPr>
              <a:t> informs decisions about screening, progress monitoring, fidelity, and outcomes</a:t>
            </a:r>
            <a:endParaRPr sz="1100" b="0" i="0" u="none" strike="noStrike" cap="none">
              <a:solidFill>
                <a:srgbClr val="000000"/>
              </a:solidFill>
              <a:latin typeface="Verdana"/>
              <a:ea typeface="Verdana"/>
              <a:cs typeface="Verdana"/>
              <a:sym typeface="Verdana"/>
            </a:endParaRPr>
          </a:p>
        </p:txBody>
      </p:sp>
      <p:sp>
        <p:nvSpPr>
          <p:cNvPr id="297" name="Google Shape;297;g255ed84f0fd_0_138"/>
          <p:cNvSpPr txBox="1"/>
          <p:nvPr/>
        </p:nvSpPr>
        <p:spPr>
          <a:xfrm>
            <a:off x="3335688" y="1447804"/>
            <a:ext cx="2320200" cy="931200"/>
          </a:xfrm>
          <a:prstGeom prst="rect">
            <a:avLst/>
          </a:prstGeom>
          <a:solidFill>
            <a:srgbClr val="FF8AD8">
              <a:alpha val="33333"/>
            </a:srgbClr>
          </a:solidFill>
          <a:ln w="38100" cap="flat" cmpd="sng">
            <a:solidFill>
              <a:srgbClr val="FF40FF"/>
            </a:solidFill>
            <a:prstDash val="solid"/>
            <a:round/>
            <a:headEnd type="none" w="sm" len="sm"/>
            <a:tailEnd type="none" w="sm" len="sm"/>
          </a:ln>
        </p:spPr>
        <p:txBody>
          <a:bodyPr spcFirstLastPara="1" wrap="square" lIns="68550" tIns="34275" rIns="68550" bIns="342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Invest in </a:t>
            </a:r>
            <a:r>
              <a:rPr lang="en-US" sz="1400" b="1" i="0" u="none" strike="noStrike" cap="none">
                <a:solidFill>
                  <a:srgbClr val="000000"/>
                </a:solidFill>
                <a:latin typeface="Verdana"/>
                <a:ea typeface="Verdana"/>
                <a:cs typeface="Verdana"/>
                <a:sym typeface="Verdana"/>
              </a:rPr>
              <a:t>Systems!!!</a:t>
            </a:r>
            <a:r>
              <a:rPr lang="en-US" sz="1400" b="0" i="0" u="none" strike="noStrike" cap="none">
                <a:solidFill>
                  <a:srgbClr val="000000"/>
                </a:solidFill>
                <a:latin typeface="Verdana"/>
                <a:ea typeface="Verdana"/>
                <a:cs typeface="Verdana"/>
                <a:sym typeface="Verdana"/>
              </a:rPr>
              <a:t> (Leadership teams, support professional learning and coaching)</a:t>
            </a:r>
            <a:endParaRPr sz="1400" b="0" i="0" u="none" strike="noStrike" cap="none">
              <a:solidFill>
                <a:srgbClr val="000000"/>
              </a:solidFill>
              <a:latin typeface="Verdana"/>
              <a:ea typeface="Verdana"/>
              <a:cs typeface="Verdana"/>
              <a:sym typeface="Verdana"/>
            </a:endParaRPr>
          </a:p>
        </p:txBody>
      </p:sp>
      <p:sp>
        <p:nvSpPr>
          <p:cNvPr id="298" name="Google Shape;298;g255ed84f0fd_0_138">
            <a:extLst>
              <a:ext uri="{C183D7F6-B498-43B3-948B-1728B52AA6E4}">
                <adec:decorative xmlns:adec="http://schemas.microsoft.com/office/drawing/2017/decorative" val="1"/>
              </a:ext>
            </a:extLst>
          </p:cNvPr>
          <p:cNvSpPr/>
          <p:nvPr/>
        </p:nvSpPr>
        <p:spPr>
          <a:xfrm>
            <a:off x="1268725" y="1615500"/>
            <a:ext cx="1800300" cy="5958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99" name="Google Shape;299;g255ed84f0fd_0_138">
            <a:extLst>
              <a:ext uri="{C183D7F6-B498-43B3-948B-1728B52AA6E4}">
                <adec:decorative xmlns:adec="http://schemas.microsoft.com/office/drawing/2017/decorative" val="1"/>
              </a:ext>
            </a:extLst>
          </p:cNvPr>
          <p:cNvPicPr preferRelativeResize="0"/>
          <p:nvPr/>
        </p:nvPicPr>
        <p:blipFill rotWithShape="1">
          <a:blip r:embed="rId4">
            <a:alphaModFix/>
          </a:blip>
          <a:srcRect l="61710" r="15013"/>
          <a:stretch/>
        </p:blipFill>
        <p:spPr>
          <a:xfrm>
            <a:off x="6353750" y="5084222"/>
            <a:ext cx="1099402" cy="1637226"/>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pic>
        <p:nvPicPr>
          <p:cNvPr id="305" name="Google Shape;305;g22c6b37968f_1_282" descr="Cover of the Virginia Gardener's Guide"/>
          <p:cNvPicPr preferRelativeResize="0"/>
          <p:nvPr/>
        </p:nvPicPr>
        <p:blipFill rotWithShape="1">
          <a:blip r:embed="rId3">
            <a:alphaModFix/>
          </a:blip>
          <a:srcRect/>
          <a:stretch/>
        </p:blipFill>
        <p:spPr>
          <a:xfrm>
            <a:off x="679193" y="1468580"/>
            <a:ext cx="3321314" cy="5160820"/>
          </a:xfrm>
          <a:prstGeom prst="rect">
            <a:avLst/>
          </a:prstGeom>
          <a:noFill/>
          <a:ln>
            <a:noFill/>
          </a:ln>
        </p:spPr>
      </p:pic>
      <p:pic>
        <p:nvPicPr>
          <p:cNvPr id="306" name="Google Shape;306;g22c6b37968f_1_282" descr="Screenshot of Growing Your Coaching System notetaking document"/>
          <p:cNvPicPr preferRelativeResize="0"/>
          <p:nvPr/>
        </p:nvPicPr>
        <p:blipFill rotWithShape="1">
          <a:blip r:embed="rId4">
            <a:alphaModFix/>
          </a:blip>
          <a:srcRect l="61710" r="15013"/>
          <a:stretch/>
        </p:blipFill>
        <p:spPr>
          <a:xfrm>
            <a:off x="4145280" y="1567585"/>
            <a:ext cx="3525520" cy="4487775"/>
          </a:xfrm>
          <a:prstGeom prst="rect">
            <a:avLst/>
          </a:prstGeom>
          <a:noFill/>
          <a:ln w="9525" cap="flat" cmpd="sng">
            <a:solidFill>
              <a:schemeClr val="dk1"/>
            </a:solidFill>
            <a:prstDash val="solid"/>
            <a:round/>
            <a:headEnd type="none" w="sm" len="sm"/>
            <a:tailEnd type="none" w="sm" len="sm"/>
          </a:ln>
        </p:spPr>
      </p:pic>
      <p:sp>
        <p:nvSpPr>
          <p:cNvPr id="307" name="Google Shape;307;g22c6b37968f_1_282"/>
          <p:cNvSpPr txBox="1">
            <a:spLocks noGrp="1"/>
          </p:cNvSpPr>
          <p:nvPr>
            <p:ph type="title"/>
          </p:nvPr>
        </p:nvSpPr>
        <p:spPr>
          <a:xfrm>
            <a:off x="228600" y="228600"/>
            <a:ext cx="8686799"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4000"/>
              <a:buFont typeface="Verdana"/>
              <a:buNone/>
            </a:pPr>
            <a:r>
              <a:rPr lang="en-US" b="1" dirty="0">
                <a:latin typeface="Nixie One"/>
                <a:ea typeface="Nixie One"/>
                <a:cs typeface="Nixie One"/>
                <a:sym typeface="Nixie One"/>
              </a:rPr>
              <a:t>Resources</a:t>
            </a:r>
            <a:endParaRP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5"/>
          <p:cNvSpPr txBox="1">
            <a:spLocks noGrp="1"/>
          </p:cNvSpPr>
          <p:nvPr>
            <p:ph type="ctrTitle"/>
          </p:nvPr>
        </p:nvSpPr>
        <p:spPr>
          <a:xfrm>
            <a:off x="928464" y="1600200"/>
            <a:ext cx="7240509" cy="1470025"/>
          </a:xfrm>
          <a:prstGeom prst="rect">
            <a:avLst/>
          </a:prstGeom>
          <a:solidFill>
            <a:schemeClr val="lt1">
              <a:alpha val="66666"/>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21127"/>
              </a:buClr>
              <a:buSzPts val="5400"/>
              <a:buFont typeface="Verdana"/>
              <a:buNone/>
            </a:pPr>
            <a:r>
              <a:rPr lang="en-US" b="1" dirty="0">
                <a:latin typeface="Nixie One"/>
                <a:ea typeface="Nixie One"/>
                <a:cs typeface="Nixie One"/>
                <a:sym typeface="Nixie One"/>
              </a:rPr>
              <a:t>Prepare the Soil</a:t>
            </a:r>
            <a:endParaRPr b="1" dirty="0">
              <a:latin typeface="Nixie One"/>
              <a:ea typeface="Nixie One"/>
              <a:cs typeface="Nixie One"/>
              <a:sym typeface="Nixie One"/>
            </a:endParaRPr>
          </a:p>
        </p:txBody>
      </p:sp>
      <p:sp>
        <p:nvSpPr>
          <p:cNvPr id="313" name="Google Shape;313;p5"/>
          <p:cNvSpPr txBox="1">
            <a:spLocks noGrp="1"/>
          </p:cNvSpPr>
          <p:nvPr>
            <p:ph type="subTitle" idx="1"/>
          </p:nvPr>
        </p:nvSpPr>
        <p:spPr>
          <a:xfrm>
            <a:off x="1348319" y="3429000"/>
            <a:ext cx="6400800" cy="914400"/>
          </a:xfrm>
          <a:prstGeom prst="rect">
            <a:avLst/>
          </a:prstGeom>
          <a:solidFill>
            <a:schemeClr val="lt1">
              <a:alpha val="66666"/>
            </a:schemeClr>
          </a:solid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rgbClr val="888888"/>
              </a:buClr>
              <a:buSzPts val="3200"/>
              <a:buNone/>
            </a:pPr>
            <a:r>
              <a:rPr lang="en-US" b="1">
                <a:latin typeface="Nixie One"/>
                <a:ea typeface="Nixie One"/>
                <a:cs typeface="Nixie One"/>
                <a:sym typeface="Nixie One"/>
              </a:rPr>
              <a:t>Vision for coaching</a:t>
            </a:r>
            <a:endParaRPr b="1">
              <a:latin typeface="Nixie One"/>
              <a:ea typeface="Nixie One"/>
              <a:cs typeface="Nixie One"/>
              <a:sym typeface="Nixie One"/>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g22a37998891_0_23"/>
          <p:cNvSpPr txBox="1">
            <a:spLocks noGrp="1"/>
          </p:cNvSpPr>
          <p:nvPr>
            <p:ph type="body" idx="1"/>
          </p:nvPr>
        </p:nvSpPr>
        <p:spPr>
          <a:xfrm>
            <a:off x="457201" y="1466926"/>
            <a:ext cx="8229600" cy="4572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r>
              <a:rPr lang="en-US" sz="2800" b="1" dirty="0">
                <a:latin typeface="Nixie One"/>
                <a:ea typeface="Nixie One"/>
                <a:cs typeface="Nixie One"/>
                <a:sym typeface="Nixie One"/>
              </a:rPr>
              <a:t>The coaching system is developed to ensure building level teams and school staff have equitable access to high quality coaching to successfully use any effective innovation, including MTSS. Division context will inform the coaching system being built in your division. </a:t>
            </a:r>
            <a:endParaRPr sz="2800" b="1" dirty="0">
              <a:latin typeface="Nixie One"/>
              <a:ea typeface="Nixie One"/>
              <a:cs typeface="Nixie One"/>
              <a:sym typeface="Nixie One"/>
            </a:endParaRPr>
          </a:p>
          <a:p>
            <a:pPr marL="0" lvl="0" indent="0" algn="l" rtl="0">
              <a:lnSpc>
                <a:spcPct val="100000"/>
              </a:lnSpc>
              <a:spcBef>
                <a:spcPts val="360"/>
              </a:spcBef>
              <a:spcAft>
                <a:spcPts val="0"/>
              </a:spcAft>
              <a:buSzPts val="1800"/>
              <a:buNone/>
            </a:pPr>
            <a:endParaRPr b="1" dirty="0">
              <a:latin typeface="Nixie One"/>
              <a:ea typeface="Nixie One"/>
              <a:cs typeface="Nixie One"/>
              <a:sym typeface="Nixie One"/>
            </a:endParaRPr>
          </a:p>
        </p:txBody>
      </p:sp>
      <p:sp>
        <p:nvSpPr>
          <p:cNvPr id="320" name="Google Shape;320;g22a37998891_0_23"/>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b="1" dirty="0">
                <a:latin typeface="Nixie One"/>
                <a:ea typeface="Nixie One"/>
                <a:cs typeface="Nixie One"/>
                <a:sym typeface="Nixie One"/>
              </a:rPr>
              <a:t>Why a coaching system?</a:t>
            </a:r>
            <a:endParaRPr dirty="0"/>
          </a:p>
        </p:txBody>
      </p:sp>
      <p:pic>
        <p:nvPicPr>
          <p:cNvPr id="321" name="Google Shape;321;g22a37998891_0_23" descr="Diagram of how Training, Coaching, and Evaluation are the  implementation functions that make up Leadership Teaming"/>
          <p:cNvPicPr preferRelativeResize="0"/>
          <p:nvPr/>
        </p:nvPicPr>
        <p:blipFill rotWithShape="1">
          <a:blip r:embed="rId3">
            <a:alphaModFix/>
          </a:blip>
          <a:srcRect t="34396"/>
          <a:stretch/>
        </p:blipFill>
        <p:spPr>
          <a:xfrm>
            <a:off x="3313450" y="4324325"/>
            <a:ext cx="4212750" cy="2175700"/>
          </a:xfrm>
          <a:prstGeom prst="rect">
            <a:avLst/>
          </a:prstGeom>
          <a:noFill/>
          <a:ln>
            <a:noFill/>
          </a:ln>
        </p:spPr>
      </p:pic>
      <p:sp>
        <p:nvSpPr>
          <p:cNvPr id="322" name="Google Shape;322;g22a37998891_0_23"/>
          <p:cNvSpPr txBox="1"/>
          <p:nvPr/>
        </p:nvSpPr>
        <p:spPr>
          <a:xfrm>
            <a:off x="97975" y="6337975"/>
            <a:ext cx="30648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Nixie One"/>
                <a:ea typeface="Nixie One"/>
                <a:cs typeface="Nixie One"/>
                <a:sym typeface="Nixie One"/>
              </a:rPr>
              <a:t>Source: Ward, C., et al., 2015</a:t>
            </a:r>
            <a:endParaRPr sz="1600" b="1" i="0" u="none" strike="noStrike" cap="none">
              <a:solidFill>
                <a:srgbClr val="000000"/>
              </a:solidFill>
              <a:latin typeface="Nixie One"/>
              <a:ea typeface="Nixie One"/>
              <a:cs typeface="Nixie One"/>
              <a:sym typeface="Nixie One"/>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g22c6b37968f_1_249"/>
          <p:cNvSpPr txBox="1">
            <a:spLocks noGrp="1"/>
          </p:cNvSpPr>
          <p:nvPr>
            <p:ph type="body" idx="1"/>
          </p:nvPr>
        </p:nvSpPr>
        <p:spPr>
          <a:xfrm>
            <a:off x="228600" y="1720025"/>
            <a:ext cx="8686800" cy="2018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r>
              <a:rPr lang="en-US" sz="2600" b="1" dirty="0">
                <a:latin typeface="Nixie One"/>
                <a:ea typeface="Nixie One"/>
                <a:cs typeface="Nixie One"/>
                <a:sym typeface="Nixie One"/>
              </a:rPr>
              <a:t>“[j]</a:t>
            </a:r>
            <a:r>
              <a:rPr lang="en-US" sz="2600" b="1" dirty="0" err="1">
                <a:latin typeface="Nixie One"/>
                <a:ea typeface="Nixie One"/>
                <a:cs typeface="Nixie One"/>
                <a:sym typeface="Nixie One"/>
              </a:rPr>
              <a:t>ob</a:t>
            </a:r>
            <a:r>
              <a:rPr lang="en-US" sz="2600" b="1" dirty="0">
                <a:latin typeface="Nixie One"/>
                <a:ea typeface="Nixie One"/>
                <a:cs typeface="Nixie One"/>
                <a:sym typeface="Nixie One"/>
              </a:rPr>
              <a:t> embedded professional development provided to support implementation of new skills and practices. Frequently involves prompting modeling, observing, and/or providing feedback,” District System Fidelity Instrument, 2023, p. 7. </a:t>
            </a:r>
            <a:endParaRPr sz="2600" b="1" dirty="0">
              <a:latin typeface="Nixie One"/>
              <a:ea typeface="Nixie One"/>
              <a:cs typeface="Nixie One"/>
              <a:sym typeface="Nixie One"/>
            </a:endParaRPr>
          </a:p>
          <a:p>
            <a:pPr marL="0" lvl="0" indent="0" algn="l" rtl="0">
              <a:lnSpc>
                <a:spcPct val="100000"/>
              </a:lnSpc>
              <a:spcBef>
                <a:spcPts val="0"/>
              </a:spcBef>
              <a:spcAft>
                <a:spcPts val="0"/>
              </a:spcAft>
              <a:buClr>
                <a:schemeClr val="dk1"/>
              </a:buClr>
              <a:buSzPts val="1100"/>
              <a:buFont typeface="Arial"/>
              <a:buNone/>
            </a:pPr>
            <a:endParaRPr sz="2600" b="1" dirty="0">
              <a:latin typeface="Nixie One"/>
              <a:ea typeface="Nixie One"/>
              <a:cs typeface="Nixie One"/>
              <a:sym typeface="Nixie One"/>
            </a:endParaRPr>
          </a:p>
          <a:p>
            <a:pPr marL="0" lvl="0" indent="0" algn="l" rtl="0">
              <a:lnSpc>
                <a:spcPct val="100000"/>
              </a:lnSpc>
              <a:spcBef>
                <a:spcPts val="0"/>
              </a:spcBef>
              <a:spcAft>
                <a:spcPts val="0"/>
              </a:spcAft>
              <a:buClr>
                <a:schemeClr val="dk1"/>
              </a:buClr>
              <a:buSzPts val="1100"/>
              <a:buFont typeface="Arial"/>
              <a:buNone/>
            </a:pPr>
            <a:endParaRPr sz="1200" dirty="0">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sz="1200" dirty="0">
              <a:latin typeface="Calibri"/>
              <a:ea typeface="Calibri"/>
              <a:cs typeface="Calibri"/>
              <a:sym typeface="Calibri"/>
            </a:endParaRPr>
          </a:p>
        </p:txBody>
      </p:sp>
      <p:sp>
        <p:nvSpPr>
          <p:cNvPr id="329" name="Google Shape;329;g22c6b37968f_1_249"/>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b="1" dirty="0">
                <a:latin typeface="Nixie One"/>
                <a:ea typeface="Nixie One"/>
                <a:cs typeface="Nixie One"/>
                <a:sym typeface="Nixie One"/>
              </a:rPr>
              <a:t>Coaching is…</a:t>
            </a:r>
            <a:endParaRPr b="1" dirty="0">
              <a:latin typeface="Nixie One"/>
              <a:ea typeface="Nixie One"/>
              <a:cs typeface="Nixie One"/>
              <a:sym typeface="Nixie One"/>
            </a:endParaRPr>
          </a:p>
        </p:txBody>
      </p:sp>
      <p:sp>
        <p:nvSpPr>
          <p:cNvPr id="330" name="Google Shape;330;g22c6b37968f_1_249"/>
          <p:cNvSpPr txBox="1"/>
          <p:nvPr/>
        </p:nvSpPr>
        <p:spPr>
          <a:xfrm>
            <a:off x="255000" y="3987300"/>
            <a:ext cx="8686800" cy="1600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2600" b="1" i="0" u="none" strike="noStrike" cap="none">
                <a:solidFill>
                  <a:schemeClr val="dk1"/>
                </a:solidFill>
                <a:latin typeface="Nixie One"/>
                <a:ea typeface="Nixie One"/>
                <a:cs typeface="Nixie One"/>
                <a:sym typeface="Nixie One"/>
              </a:rPr>
              <a:t>“a form of professional development with a person who willingly engages in reflection and learning,” Aguilar, E., 2019, p. 23.</a:t>
            </a:r>
            <a:endParaRPr sz="2600" b="1" i="0" u="none" strike="noStrike" cap="none">
              <a:solidFill>
                <a:schemeClr val="dk1"/>
              </a:solidFill>
              <a:latin typeface="Nixie One"/>
              <a:ea typeface="Nixie One"/>
              <a:cs typeface="Nixie One"/>
              <a:sym typeface="Nixie One"/>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g22337cf058e_1_5"/>
          <p:cNvSpPr txBox="1">
            <a:spLocks noGrp="1"/>
          </p:cNvSpPr>
          <p:nvPr>
            <p:ph type="body" idx="1"/>
          </p:nvPr>
        </p:nvSpPr>
        <p:spPr>
          <a:xfrm>
            <a:off x="228600" y="1472725"/>
            <a:ext cx="8686800" cy="4645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r>
              <a:rPr lang="en-US" sz="3000" b="1">
                <a:solidFill>
                  <a:srgbClr val="000000"/>
                </a:solidFill>
                <a:latin typeface="Nixie One"/>
                <a:ea typeface="Nixie One"/>
                <a:cs typeface="Nixie One"/>
                <a:sym typeface="Nixie One"/>
              </a:rPr>
              <a:t>A vision:</a:t>
            </a:r>
            <a:endParaRPr sz="3000" b="1">
              <a:solidFill>
                <a:srgbClr val="000000"/>
              </a:solidFill>
              <a:latin typeface="Nixie One"/>
              <a:ea typeface="Nixie One"/>
              <a:cs typeface="Nixie One"/>
              <a:sym typeface="Nixie One"/>
            </a:endParaRPr>
          </a:p>
          <a:p>
            <a:pPr marL="457200" lvl="0" indent="-419100" algn="l" rtl="0">
              <a:lnSpc>
                <a:spcPct val="100000"/>
              </a:lnSpc>
              <a:spcBef>
                <a:spcPts val="0"/>
              </a:spcBef>
              <a:spcAft>
                <a:spcPts val="0"/>
              </a:spcAft>
              <a:buClr>
                <a:srgbClr val="000000"/>
              </a:buClr>
              <a:buSzPts val="3000"/>
              <a:buFont typeface="Nixie One"/>
              <a:buChar char="•"/>
            </a:pPr>
            <a:r>
              <a:rPr lang="en-US" sz="3000" b="1">
                <a:solidFill>
                  <a:srgbClr val="24962F"/>
                </a:solidFill>
                <a:latin typeface="Nixie One"/>
                <a:ea typeface="Nixie One"/>
                <a:cs typeface="Nixie One"/>
                <a:sym typeface="Nixie One"/>
              </a:rPr>
              <a:t>defines</a:t>
            </a:r>
            <a:r>
              <a:rPr lang="en-US" sz="3000" b="1">
                <a:solidFill>
                  <a:schemeClr val="accent3"/>
                </a:solidFill>
                <a:latin typeface="Nixie One"/>
                <a:ea typeface="Nixie One"/>
                <a:cs typeface="Nixie One"/>
                <a:sym typeface="Nixie One"/>
              </a:rPr>
              <a:t> </a:t>
            </a:r>
            <a:r>
              <a:rPr lang="en-US" sz="3000" b="1">
                <a:latin typeface="Nixie One"/>
                <a:ea typeface="Nixie One"/>
                <a:cs typeface="Nixie One"/>
                <a:sym typeface="Nixie One"/>
              </a:rPr>
              <a:t>coaching and its purpose on the continuum of professional learning.</a:t>
            </a:r>
            <a:endParaRPr sz="3000" b="1">
              <a:solidFill>
                <a:srgbClr val="000000"/>
              </a:solidFill>
              <a:latin typeface="Nixie One"/>
              <a:ea typeface="Nixie One"/>
              <a:cs typeface="Nixie One"/>
              <a:sym typeface="Nixie One"/>
            </a:endParaRPr>
          </a:p>
          <a:p>
            <a:pPr marL="457200" lvl="0" indent="-419100" algn="l" rtl="0">
              <a:lnSpc>
                <a:spcPct val="100000"/>
              </a:lnSpc>
              <a:spcBef>
                <a:spcPts val="0"/>
              </a:spcBef>
              <a:spcAft>
                <a:spcPts val="0"/>
              </a:spcAft>
              <a:buClr>
                <a:srgbClr val="000000"/>
              </a:buClr>
              <a:buSzPts val="3000"/>
              <a:buFont typeface="Nixie One"/>
              <a:buChar char="•"/>
            </a:pPr>
            <a:r>
              <a:rPr lang="en-US" sz="3000" b="1">
                <a:solidFill>
                  <a:srgbClr val="000000"/>
                </a:solidFill>
                <a:latin typeface="Nixie One"/>
                <a:ea typeface="Nixie One"/>
                <a:cs typeface="Nixie One"/>
                <a:sym typeface="Nixie One"/>
              </a:rPr>
              <a:t>answers the question, “What will it </a:t>
            </a:r>
            <a:r>
              <a:rPr lang="en-US" sz="3000" b="1">
                <a:solidFill>
                  <a:srgbClr val="24962F"/>
                </a:solidFill>
                <a:latin typeface="Nixie One"/>
                <a:ea typeface="Nixie One"/>
                <a:cs typeface="Nixie One"/>
                <a:sym typeface="Nixie One"/>
              </a:rPr>
              <a:t>achieve</a:t>
            </a:r>
            <a:r>
              <a:rPr lang="en-US" sz="3000" b="1">
                <a:solidFill>
                  <a:schemeClr val="accent3"/>
                </a:solidFill>
                <a:latin typeface="Nixie One"/>
                <a:ea typeface="Nixie One"/>
                <a:cs typeface="Nixie One"/>
                <a:sym typeface="Nixie One"/>
              </a:rPr>
              <a:t> </a:t>
            </a:r>
            <a:r>
              <a:rPr lang="en-US" sz="3000" b="1">
                <a:solidFill>
                  <a:srgbClr val="000000"/>
                </a:solidFill>
                <a:latin typeface="Nixie One"/>
                <a:ea typeface="Nixie One"/>
                <a:cs typeface="Nixie One"/>
                <a:sym typeface="Nixie One"/>
              </a:rPr>
              <a:t>as a result of our efforts?”</a:t>
            </a:r>
            <a:endParaRPr sz="3000" b="1">
              <a:solidFill>
                <a:srgbClr val="000000"/>
              </a:solidFill>
              <a:latin typeface="Nixie One"/>
              <a:ea typeface="Nixie One"/>
              <a:cs typeface="Nixie One"/>
              <a:sym typeface="Nixie One"/>
            </a:endParaRPr>
          </a:p>
          <a:p>
            <a:pPr marL="457200" lvl="0" indent="-419100" algn="l" rtl="0">
              <a:lnSpc>
                <a:spcPct val="100000"/>
              </a:lnSpc>
              <a:spcBef>
                <a:spcPts val="0"/>
              </a:spcBef>
              <a:spcAft>
                <a:spcPts val="0"/>
              </a:spcAft>
              <a:buClr>
                <a:srgbClr val="000000"/>
              </a:buClr>
              <a:buSzPts val="3000"/>
              <a:buFont typeface="Nixie One"/>
              <a:buChar char="•"/>
            </a:pPr>
            <a:r>
              <a:rPr lang="en-US" sz="3000" b="1">
                <a:solidFill>
                  <a:srgbClr val="000000"/>
                </a:solidFill>
                <a:latin typeface="Nixie One"/>
                <a:ea typeface="Nixie One"/>
                <a:cs typeface="Nixie One"/>
                <a:sym typeface="Nixie One"/>
              </a:rPr>
              <a:t>answers the question, “Why do we need a </a:t>
            </a:r>
            <a:r>
              <a:rPr lang="en-US" sz="3000" b="1">
                <a:solidFill>
                  <a:srgbClr val="24962F"/>
                </a:solidFill>
                <a:latin typeface="Nixie One"/>
                <a:ea typeface="Nixie One"/>
                <a:cs typeface="Nixie One"/>
                <a:sym typeface="Nixie One"/>
              </a:rPr>
              <a:t>coaching system</a:t>
            </a:r>
            <a:r>
              <a:rPr lang="en-US" sz="3000" b="1">
                <a:solidFill>
                  <a:srgbClr val="000000"/>
                </a:solidFill>
                <a:latin typeface="Nixie One"/>
                <a:ea typeface="Nixie One"/>
                <a:cs typeface="Nixie One"/>
                <a:sym typeface="Nixie One"/>
              </a:rPr>
              <a:t>?” </a:t>
            </a:r>
            <a:endParaRPr sz="3000" b="1">
              <a:solidFill>
                <a:srgbClr val="000000"/>
              </a:solidFill>
              <a:latin typeface="Nixie One"/>
              <a:ea typeface="Nixie One"/>
              <a:cs typeface="Nixie One"/>
              <a:sym typeface="Nixie One"/>
            </a:endParaRPr>
          </a:p>
          <a:p>
            <a:pPr marL="0" lvl="0" indent="0" algn="l" rtl="0">
              <a:lnSpc>
                <a:spcPct val="100000"/>
              </a:lnSpc>
              <a:spcBef>
                <a:spcPts val="0"/>
              </a:spcBef>
              <a:spcAft>
                <a:spcPts val="0"/>
              </a:spcAft>
              <a:buSzPts val="1800"/>
              <a:buNone/>
            </a:pPr>
            <a:endParaRPr sz="2400" i="1"/>
          </a:p>
        </p:txBody>
      </p:sp>
      <p:sp>
        <p:nvSpPr>
          <p:cNvPr id="336" name="Google Shape;336;g22337cf058e_1_5"/>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b="1" dirty="0">
                <a:latin typeface="Nixie One"/>
                <a:ea typeface="Nixie One"/>
                <a:cs typeface="Nixie One"/>
                <a:sym typeface="Nixie One"/>
              </a:rPr>
              <a:t>Vision for Coaching</a:t>
            </a:r>
            <a:endParaRPr b="1" dirty="0">
              <a:latin typeface="Nixie One"/>
              <a:ea typeface="Nixie One"/>
              <a:cs typeface="Nixie One"/>
              <a:sym typeface="Nixie One"/>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g22a37998891_0_0"/>
          <p:cNvSpPr txBox="1">
            <a:spLocks noGrp="1"/>
          </p:cNvSpPr>
          <p:nvPr>
            <p:ph type="body" idx="1"/>
          </p:nvPr>
        </p:nvSpPr>
        <p:spPr>
          <a:xfrm>
            <a:off x="457200" y="1470050"/>
            <a:ext cx="8229600" cy="5115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360"/>
              </a:spcBef>
              <a:spcAft>
                <a:spcPts val="0"/>
              </a:spcAft>
              <a:buClr>
                <a:schemeClr val="dk1"/>
              </a:buClr>
              <a:buSzPts val="1100"/>
              <a:buFont typeface="Arial"/>
              <a:buNone/>
            </a:pPr>
            <a:r>
              <a:rPr lang="en-US" sz="2900" b="1" dirty="0">
                <a:latin typeface="Nixie One"/>
                <a:ea typeface="Nixie One"/>
                <a:cs typeface="Nixie One"/>
                <a:sym typeface="Nixie One"/>
              </a:rPr>
              <a:t>School systems coaching is focused on </a:t>
            </a:r>
            <a:r>
              <a:rPr lang="en-US" sz="2900" b="1" dirty="0">
                <a:solidFill>
                  <a:srgbClr val="24962F"/>
                </a:solidFill>
                <a:latin typeface="Nixie One"/>
                <a:ea typeface="Nixie One"/>
                <a:cs typeface="Nixie One"/>
                <a:sym typeface="Nixie One"/>
              </a:rPr>
              <a:t>building the school leadership team’s (SLT) capacity to effectively implement and sustain the use of a program, practices, or approach to enhance student outcomes</a:t>
            </a:r>
            <a:r>
              <a:rPr lang="en-US" sz="2900" b="1" dirty="0">
                <a:latin typeface="Nixie One"/>
                <a:ea typeface="Nixie One"/>
                <a:cs typeface="Nixie One"/>
                <a:sym typeface="Nixie One"/>
              </a:rPr>
              <a:t>. The primary coaching recipient is the SLT. In addition, coaching support is provided to the principal and select school staff, as necessary. </a:t>
            </a:r>
            <a:endParaRPr sz="2900" b="1" dirty="0">
              <a:latin typeface="Nixie One"/>
              <a:ea typeface="Nixie One"/>
              <a:cs typeface="Nixie One"/>
              <a:sym typeface="Nixie One"/>
            </a:endParaRPr>
          </a:p>
          <a:p>
            <a:pPr marL="0" lvl="0" indent="0" algn="l" rtl="0">
              <a:lnSpc>
                <a:spcPct val="90000"/>
              </a:lnSpc>
              <a:spcBef>
                <a:spcPts val="360"/>
              </a:spcBef>
              <a:spcAft>
                <a:spcPts val="0"/>
              </a:spcAft>
              <a:buClr>
                <a:schemeClr val="dk1"/>
              </a:buClr>
              <a:buSzPts val="1100"/>
              <a:buFont typeface="Arial"/>
              <a:buNone/>
            </a:pPr>
            <a:endParaRPr sz="2900" b="1" dirty="0">
              <a:latin typeface="Nixie One"/>
              <a:ea typeface="Nixie One"/>
              <a:cs typeface="Nixie One"/>
              <a:sym typeface="Nixie One"/>
            </a:endParaRPr>
          </a:p>
          <a:p>
            <a:pPr marL="0" lvl="0" indent="0" algn="l" rtl="0">
              <a:lnSpc>
                <a:spcPct val="90000"/>
              </a:lnSpc>
              <a:spcBef>
                <a:spcPts val="360"/>
              </a:spcBef>
              <a:spcAft>
                <a:spcPts val="0"/>
              </a:spcAft>
              <a:buClr>
                <a:schemeClr val="dk1"/>
              </a:buClr>
              <a:buSzPts val="1100"/>
              <a:buFont typeface="Arial"/>
              <a:buNone/>
            </a:pPr>
            <a:endParaRPr sz="1900" b="1" dirty="0">
              <a:latin typeface="Nixie One"/>
              <a:ea typeface="Nixie One"/>
              <a:cs typeface="Nixie One"/>
              <a:sym typeface="Nixie One"/>
            </a:endParaRPr>
          </a:p>
          <a:p>
            <a:pPr marL="0" lvl="0" indent="0" algn="l" rtl="0">
              <a:lnSpc>
                <a:spcPct val="90000"/>
              </a:lnSpc>
              <a:spcBef>
                <a:spcPts val="360"/>
              </a:spcBef>
              <a:spcAft>
                <a:spcPts val="0"/>
              </a:spcAft>
              <a:buClr>
                <a:schemeClr val="dk1"/>
              </a:buClr>
              <a:buSzPts val="1100"/>
              <a:buFont typeface="Arial"/>
              <a:buNone/>
            </a:pPr>
            <a:r>
              <a:rPr lang="en-US" sz="1900" b="1" dirty="0">
                <a:latin typeface="Nixie One"/>
                <a:ea typeface="Nixie One"/>
                <a:cs typeface="Nixie One"/>
                <a:sym typeface="Nixie One"/>
              </a:rPr>
              <a:t>Source: Michigan’s MTSS Technical Assistance Center, 2021.</a:t>
            </a:r>
            <a:endParaRPr sz="1900" dirty="0"/>
          </a:p>
        </p:txBody>
      </p:sp>
      <p:sp>
        <p:nvSpPr>
          <p:cNvPr id="343" name="Google Shape;343;g22a37998891_0_0"/>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b="1">
                <a:latin typeface="Nixie One"/>
                <a:ea typeface="Nixie One"/>
                <a:cs typeface="Nixie One"/>
                <a:sym typeface="Nixie One"/>
              </a:rPr>
              <a:t>Example</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g21c298cb161_0_14"/>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4000"/>
              <a:buFont typeface="Verdana"/>
              <a:buNone/>
            </a:pPr>
            <a:r>
              <a:rPr lang="en-US" b="1">
                <a:latin typeface="Nixie One"/>
                <a:ea typeface="Nixie One"/>
                <a:cs typeface="Nixie One"/>
                <a:sym typeface="Nixie One"/>
              </a:rPr>
              <a:t>A Message of Gratitude</a:t>
            </a:r>
            <a:endParaRPr b="1">
              <a:latin typeface="Nixie One"/>
              <a:ea typeface="Nixie One"/>
              <a:cs typeface="Nixie One"/>
              <a:sym typeface="Nixie One"/>
            </a:endParaRPr>
          </a:p>
        </p:txBody>
      </p:sp>
      <p:pic>
        <p:nvPicPr>
          <p:cNvPr id="111" name="Google Shape;111;g21c298cb161_0_14">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1267700" y="1534650"/>
            <a:ext cx="6362299" cy="45332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pic>
        <p:nvPicPr>
          <p:cNvPr id="348" name="Google Shape;348;g22337cf058e_1_20">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4716600" y="2349163"/>
            <a:ext cx="4198799" cy="2792376"/>
          </a:xfrm>
          <a:prstGeom prst="rect">
            <a:avLst/>
          </a:prstGeom>
          <a:noFill/>
          <a:ln w="9525" cap="flat" cmpd="sng">
            <a:solidFill>
              <a:schemeClr val="dk1"/>
            </a:solidFill>
            <a:prstDash val="solid"/>
            <a:round/>
            <a:headEnd type="none" w="sm" len="sm"/>
            <a:tailEnd type="none" w="sm" len="sm"/>
          </a:ln>
        </p:spPr>
      </p:pic>
      <p:sp>
        <p:nvSpPr>
          <p:cNvPr id="349" name="Google Shape;349;g22337cf058e_1_20"/>
          <p:cNvSpPr txBox="1"/>
          <p:nvPr/>
        </p:nvSpPr>
        <p:spPr>
          <a:xfrm>
            <a:off x="0" y="6119100"/>
            <a:ext cx="7920900" cy="738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Verdana"/>
                <a:ea typeface="Verdana"/>
                <a:cs typeface="Verdana"/>
                <a:sym typeface="Verdana"/>
              </a:rPr>
              <a:t>Image source: </a:t>
            </a:r>
            <a:r>
              <a:rPr lang="en-US" sz="1200" b="0" i="0" u="sng" strike="noStrike" cap="none">
                <a:solidFill>
                  <a:schemeClr val="hlink"/>
                </a:solidFill>
                <a:latin typeface="Verdana"/>
                <a:ea typeface="Verdana"/>
                <a:cs typeface="Verdana"/>
                <a:sym typeface="Verdana"/>
                <a:hlinkClick r:id="rId4"/>
              </a:rPr>
              <a:t>https://www.landscape-creation.com/landscaping-tips/get-yard-tools-ready-for-landscape-planting-season</a:t>
            </a:r>
            <a:endParaRPr sz="1200" b="0" i="0" u="none" strike="noStrike" cap="none">
              <a:solidFill>
                <a:srgbClr val="000000"/>
              </a:solidFill>
              <a:latin typeface="Verdana"/>
              <a:ea typeface="Verdana"/>
              <a:cs typeface="Verdana"/>
              <a:sym typeface="Verdana"/>
            </a:endParaRPr>
          </a:p>
        </p:txBody>
      </p:sp>
      <p:sp>
        <p:nvSpPr>
          <p:cNvPr id="350" name="Google Shape;350;g22337cf058e_1_20"/>
          <p:cNvSpPr txBox="1">
            <a:spLocks noGrp="1"/>
          </p:cNvSpPr>
          <p:nvPr>
            <p:ph type="title" idx="4294967295"/>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b="1" dirty="0">
                <a:solidFill>
                  <a:schemeClr val="lt1"/>
                </a:solidFill>
                <a:latin typeface="Nixie One"/>
                <a:ea typeface="Nixie One"/>
                <a:cs typeface="Nixie One"/>
                <a:sym typeface="Nixie One"/>
              </a:rPr>
              <a:t>Begin to clear the land</a:t>
            </a:r>
            <a:endParaRPr b="1" dirty="0">
              <a:solidFill>
                <a:schemeClr val="lt1"/>
              </a:solidFill>
              <a:latin typeface="Nixie One"/>
              <a:ea typeface="Nixie One"/>
              <a:cs typeface="Nixie One"/>
              <a:sym typeface="Nixie One"/>
            </a:endParaRPr>
          </a:p>
        </p:txBody>
      </p:sp>
      <p:sp>
        <p:nvSpPr>
          <p:cNvPr id="351" name="Google Shape;351;g22337cf058e_1_20"/>
          <p:cNvSpPr txBox="1"/>
          <p:nvPr/>
        </p:nvSpPr>
        <p:spPr>
          <a:xfrm>
            <a:off x="228600" y="1371600"/>
            <a:ext cx="4488000" cy="4987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600"/>
              <a:buFont typeface="Arial"/>
              <a:buNone/>
            </a:pPr>
            <a:r>
              <a:rPr lang="en-US" sz="2600" b="1" i="0" u="none" strike="noStrike" cap="none">
                <a:solidFill>
                  <a:srgbClr val="000000"/>
                </a:solidFill>
                <a:latin typeface="Nixie One"/>
                <a:ea typeface="Nixie One"/>
                <a:cs typeface="Nixie One"/>
                <a:sym typeface="Nixie One"/>
              </a:rPr>
              <a:t>Create a visual for your </a:t>
            </a:r>
            <a:r>
              <a:rPr lang="en-US" sz="2600" b="1" i="0" u="none" strike="noStrike" cap="none">
                <a:solidFill>
                  <a:srgbClr val="24962F"/>
                </a:solidFill>
                <a:latin typeface="Nixie One"/>
                <a:ea typeface="Nixie One"/>
                <a:cs typeface="Nixie One"/>
                <a:sym typeface="Nixie One"/>
              </a:rPr>
              <a:t>vision</a:t>
            </a:r>
            <a:r>
              <a:rPr lang="en-US" sz="2600" b="1" i="0" u="none" strike="noStrike" cap="none">
                <a:solidFill>
                  <a:srgbClr val="000000"/>
                </a:solidFill>
                <a:latin typeface="Nixie One"/>
                <a:ea typeface="Nixie One"/>
                <a:cs typeface="Nixie One"/>
                <a:sym typeface="Nixie One"/>
              </a:rPr>
              <a:t> for coaching in your division. </a:t>
            </a:r>
            <a:endParaRPr sz="2600" b="1" i="0" u="none" strike="noStrike" cap="none">
              <a:solidFill>
                <a:srgbClr val="000000"/>
              </a:solidFill>
              <a:latin typeface="Nixie One"/>
              <a:ea typeface="Nixie One"/>
              <a:cs typeface="Nixie One"/>
              <a:sym typeface="Nixie One"/>
            </a:endParaRPr>
          </a:p>
          <a:p>
            <a:pPr marL="0" marR="0" lvl="0" indent="0" algn="l" rtl="0">
              <a:lnSpc>
                <a:spcPct val="100000"/>
              </a:lnSpc>
              <a:spcBef>
                <a:spcPts val="0"/>
              </a:spcBef>
              <a:spcAft>
                <a:spcPts val="0"/>
              </a:spcAft>
              <a:buClr>
                <a:srgbClr val="000000"/>
              </a:buClr>
              <a:buSzPts val="2600"/>
              <a:buFont typeface="Arial"/>
              <a:buNone/>
            </a:pPr>
            <a:endParaRPr sz="2600" b="1" i="0" u="none" strike="noStrike" cap="none">
              <a:solidFill>
                <a:srgbClr val="000000"/>
              </a:solidFill>
              <a:latin typeface="Nixie One"/>
              <a:ea typeface="Nixie One"/>
              <a:cs typeface="Nixie One"/>
              <a:sym typeface="Nixie One"/>
            </a:endParaRPr>
          </a:p>
          <a:p>
            <a:pPr marL="0" marR="0" lvl="0" indent="0" algn="l" rtl="0">
              <a:lnSpc>
                <a:spcPct val="100000"/>
              </a:lnSpc>
              <a:spcBef>
                <a:spcPts val="0"/>
              </a:spcBef>
              <a:spcAft>
                <a:spcPts val="0"/>
              </a:spcAft>
              <a:buClr>
                <a:srgbClr val="000000"/>
              </a:buClr>
              <a:buSzPts val="2600"/>
              <a:buFont typeface="Arial"/>
              <a:buNone/>
            </a:pPr>
            <a:r>
              <a:rPr lang="en-US" sz="2600" b="1" i="0" u="none" strike="noStrike" cap="none">
                <a:solidFill>
                  <a:srgbClr val="000000"/>
                </a:solidFill>
                <a:latin typeface="Nixie One"/>
                <a:ea typeface="Nixie One"/>
                <a:cs typeface="Nixie One"/>
                <a:sym typeface="Nixie One"/>
              </a:rPr>
              <a:t>The vision needs to:</a:t>
            </a:r>
            <a:endParaRPr sz="2600" b="1" i="0" u="none" strike="noStrike" cap="none">
              <a:solidFill>
                <a:srgbClr val="000000"/>
              </a:solidFill>
              <a:latin typeface="Nixie One"/>
              <a:ea typeface="Nixie One"/>
              <a:cs typeface="Nixie One"/>
              <a:sym typeface="Nixie One"/>
            </a:endParaRPr>
          </a:p>
          <a:p>
            <a:pPr marL="457200" marR="0" lvl="0" indent="-393700" algn="l" rtl="0">
              <a:lnSpc>
                <a:spcPct val="100000"/>
              </a:lnSpc>
              <a:spcBef>
                <a:spcPts val="0"/>
              </a:spcBef>
              <a:spcAft>
                <a:spcPts val="0"/>
              </a:spcAft>
              <a:buClr>
                <a:srgbClr val="000000"/>
              </a:buClr>
              <a:buSzPts val="2600"/>
              <a:buFont typeface="Nixie One"/>
              <a:buChar char="●"/>
            </a:pPr>
            <a:r>
              <a:rPr lang="en-US" sz="2600" b="1" i="0" u="none" strike="noStrike" cap="none">
                <a:solidFill>
                  <a:srgbClr val="000000"/>
                </a:solidFill>
                <a:latin typeface="Nixie One"/>
                <a:ea typeface="Nixie One"/>
                <a:cs typeface="Nixie One"/>
                <a:sym typeface="Nixie One"/>
              </a:rPr>
              <a:t>define coaching</a:t>
            </a:r>
            <a:endParaRPr sz="2600" b="1" i="0" u="none" strike="noStrike" cap="none">
              <a:solidFill>
                <a:srgbClr val="000000"/>
              </a:solidFill>
              <a:latin typeface="Nixie One"/>
              <a:ea typeface="Nixie One"/>
              <a:cs typeface="Nixie One"/>
              <a:sym typeface="Nixie One"/>
            </a:endParaRPr>
          </a:p>
          <a:p>
            <a:pPr marL="457200" marR="0" lvl="0" indent="-393700" algn="l" rtl="0">
              <a:lnSpc>
                <a:spcPct val="100000"/>
              </a:lnSpc>
              <a:spcBef>
                <a:spcPts val="0"/>
              </a:spcBef>
              <a:spcAft>
                <a:spcPts val="0"/>
              </a:spcAft>
              <a:buClr>
                <a:srgbClr val="000000"/>
              </a:buClr>
              <a:buSzPts val="2600"/>
              <a:buFont typeface="Nixie One"/>
              <a:buChar char="●"/>
            </a:pPr>
            <a:r>
              <a:rPr lang="en-US" sz="2600" b="1" i="0" u="none" strike="noStrike" cap="none">
                <a:solidFill>
                  <a:schemeClr val="dk1"/>
                </a:solidFill>
                <a:latin typeface="Nixie One"/>
                <a:ea typeface="Nixie One"/>
                <a:cs typeface="Nixie One"/>
                <a:sym typeface="Nixie One"/>
              </a:rPr>
              <a:t>include </a:t>
            </a:r>
            <a:r>
              <a:rPr lang="en-US" sz="2600" b="1" i="0" u="none" strike="noStrike" cap="none">
                <a:solidFill>
                  <a:srgbClr val="000000"/>
                </a:solidFill>
                <a:latin typeface="Nixie One"/>
                <a:ea typeface="Nixie One"/>
                <a:cs typeface="Nixie One"/>
                <a:sym typeface="Nixie One"/>
              </a:rPr>
              <a:t>the benefits of coaching</a:t>
            </a:r>
            <a:endParaRPr sz="2600" b="1" i="0" u="none" strike="noStrike" cap="none">
              <a:solidFill>
                <a:srgbClr val="000000"/>
              </a:solidFill>
              <a:latin typeface="Nixie One"/>
              <a:ea typeface="Nixie One"/>
              <a:cs typeface="Nixie One"/>
              <a:sym typeface="Nixie One"/>
            </a:endParaRPr>
          </a:p>
          <a:p>
            <a:pPr marL="457200" marR="0" lvl="0" indent="-393700" algn="l" rtl="0">
              <a:lnSpc>
                <a:spcPct val="100000"/>
              </a:lnSpc>
              <a:spcBef>
                <a:spcPts val="0"/>
              </a:spcBef>
              <a:spcAft>
                <a:spcPts val="0"/>
              </a:spcAft>
              <a:buClr>
                <a:srgbClr val="000000"/>
              </a:buClr>
              <a:buSzPts val="2600"/>
              <a:buFont typeface="Nixie One"/>
              <a:buChar char="●"/>
            </a:pPr>
            <a:r>
              <a:rPr lang="en-US" sz="2600" b="1" i="0" u="none" strike="noStrike" cap="none">
                <a:solidFill>
                  <a:srgbClr val="000000"/>
                </a:solidFill>
                <a:latin typeface="Nixie One"/>
                <a:ea typeface="Nixie One"/>
                <a:cs typeface="Nixie One"/>
                <a:sym typeface="Nixie One"/>
              </a:rPr>
              <a:t>explain why building a coaching </a:t>
            </a:r>
            <a:r>
              <a:rPr lang="en-US" sz="2600" b="1" i="1" u="none" strike="noStrike" cap="none">
                <a:solidFill>
                  <a:srgbClr val="000000"/>
                </a:solidFill>
                <a:latin typeface="Nixie One"/>
                <a:ea typeface="Nixie One"/>
                <a:cs typeface="Nixie One"/>
                <a:sym typeface="Nixie One"/>
              </a:rPr>
              <a:t>system </a:t>
            </a:r>
            <a:r>
              <a:rPr lang="en-US" sz="2600" b="1" i="0" u="none" strike="noStrike" cap="none">
                <a:solidFill>
                  <a:srgbClr val="000000"/>
                </a:solidFill>
                <a:latin typeface="Nixie One"/>
                <a:ea typeface="Nixie One"/>
                <a:cs typeface="Nixie One"/>
                <a:sym typeface="Nixie One"/>
              </a:rPr>
              <a:t>is important for your division</a:t>
            </a:r>
            <a:endParaRPr sz="2400" b="1" i="0" u="none" strike="noStrike" cap="none">
              <a:solidFill>
                <a:srgbClr val="000000"/>
              </a:solidFill>
              <a:latin typeface="Nixie One"/>
              <a:ea typeface="Nixie One"/>
              <a:cs typeface="Nixie One"/>
              <a:sym typeface="Nixie One"/>
            </a:endParaRPr>
          </a:p>
        </p:txBody>
      </p:sp>
      <p:pic>
        <p:nvPicPr>
          <p:cNvPr id="352" name="Google Shape;352;g22337cf058e_1_20">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6238798" y="5046850"/>
            <a:ext cx="943850" cy="123550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g27c02e61ed8_0_6"/>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b="1" dirty="0">
                <a:latin typeface="Nixie One"/>
                <a:ea typeface="Nixie One"/>
                <a:cs typeface="Nixie One"/>
                <a:sym typeface="Nixie One"/>
              </a:rPr>
              <a:t>Padlet of Inspiration</a:t>
            </a:r>
            <a:endParaRPr b="1" dirty="0">
              <a:latin typeface="Nixie One"/>
              <a:ea typeface="Nixie One"/>
              <a:cs typeface="Nixie One"/>
              <a:sym typeface="Nixie One"/>
            </a:endParaRPr>
          </a:p>
        </p:txBody>
      </p:sp>
      <p:pic>
        <p:nvPicPr>
          <p:cNvPr id="359" name="Google Shape;359;g27c02e61ed8_0_6" descr="Screenshot of a Padlet"/>
          <p:cNvPicPr preferRelativeResize="0"/>
          <p:nvPr/>
        </p:nvPicPr>
        <p:blipFill rotWithShape="1">
          <a:blip r:embed="rId3">
            <a:alphaModFix/>
          </a:blip>
          <a:srcRect l="46822" t="14984" b="6397"/>
          <a:stretch/>
        </p:blipFill>
        <p:spPr>
          <a:xfrm>
            <a:off x="286250" y="1493575"/>
            <a:ext cx="8411448" cy="3746375"/>
          </a:xfrm>
          <a:prstGeom prst="rect">
            <a:avLst/>
          </a:prstGeom>
          <a:noFill/>
          <a:ln>
            <a:noFill/>
          </a:ln>
        </p:spPr>
      </p:pic>
      <p:pic>
        <p:nvPicPr>
          <p:cNvPr id="360" name="Google Shape;360;g27c02e61ed8_0_6">
            <a:extLst>
              <a:ext uri="{C183D7F6-B498-43B3-948B-1728B52AA6E4}">
                <adec:decorative xmlns:adec="http://schemas.microsoft.com/office/drawing/2017/decorative" val="1"/>
              </a:ext>
            </a:extLst>
          </p:cNvPr>
          <p:cNvPicPr preferRelativeResize="0"/>
          <p:nvPr/>
        </p:nvPicPr>
        <p:blipFill rotWithShape="1">
          <a:blip r:embed="rId4">
            <a:alphaModFix/>
          </a:blip>
          <a:srcRect l="58087" t="23007" r="11557" b="12831"/>
          <a:stretch/>
        </p:blipFill>
        <p:spPr>
          <a:xfrm>
            <a:off x="228600" y="3858400"/>
            <a:ext cx="4515149" cy="2875124"/>
          </a:xfrm>
          <a:prstGeom prst="rect">
            <a:avLst/>
          </a:prstGeom>
          <a:noFill/>
          <a:ln>
            <a:noFill/>
          </a:ln>
        </p:spPr>
      </p:pic>
      <p:sp>
        <p:nvSpPr>
          <p:cNvPr id="361" name="Google Shape;361;g27c02e61ed8_0_6">
            <a:extLst>
              <a:ext uri="{C183D7F6-B498-43B3-948B-1728B52AA6E4}">
                <adec:decorative xmlns:adec="http://schemas.microsoft.com/office/drawing/2017/decorative" val="1"/>
              </a:ext>
            </a:extLst>
          </p:cNvPr>
          <p:cNvSpPr/>
          <p:nvPr/>
        </p:nvSpPr>
        <p:spPr>
          <a:xfrm rot="3675742">
            <a:off x="5397366" y="3614524"/>
            <a:ext cx="2017265" cy="3836501"/>
          </a:xfrm>
          <a:prstGeom prst="curvedLeftArrow">
            <a:avLst>
              <a:gd name="adj1" fmla="val 25000"/>
              <a:gd name="adj2" fmla="val 50000"/>
              <a:gd name="adj3" fmla="val 25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g1f9ff9eafd3_1_28"/>
          <p:cNvSpPr txBox="1">
            <a:spLocks noGrp="1"/>
          </p:cNvSpPr>
          <p:nvPr>
            <p:ph type="title"/>
          </p:nvPr>
        </p:nvSpPr>
        <p:spPr>
          <a:xfrm>
            <a:off x="2743200" y="256814"/>
            <a:ext cx="59436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3800"/>
              <a:buNone/>
            </a:pPr>
            <a:r>
              <a:rPr lang="en-US" b="1" dirty="0">
                <a:latin typeface="Nixie One"/>
                <a:ea typeface="Nixie One"/>
                <a:cs typeface="Nixie One"/>
                <a:sym typeface="Nixie One"/>
              </a:rPr>
              <a:t>Considerations for </a:t>
            </a:r>
            <a:endParaRPr b="1" dirty="0">
              <a:latin typeface="Nixie One"/>
              <a:ea typeface="Nixie One"/>
              <a:cs typeface="Nixie One"/>
              <a:sym typeface="Nixie One"/>
            </a:endParaRPr>
          </a:p>
          <a:p>
            <a:pPr marL="0" lvl="0" indent="0" algn="ctr" rtl="0">
              <a:lnSpc>
                <a:spcPct val="100000"/>
              </a:lnSpc>
              <a:spcBef>
                <a:spcPts val="0"/>
              </a:spcBef>
              <a:spcAft>
                <a:spcPts val="0"/>
              </a:spcAft>
              <a:buSzPts val="3800"/>
              <a:buNone/>
            </a:pPr>
            <a:r>
              <a:rPr lang="en-US" b="1" dirty="0">
                <a:latin typeface="Nixie One"/>
                <a:ea typeface="Nixie One"/>
                <a:cs typeface="Nixie One"/>
                <a:sym typeface="Nixie One"/>
              </a:rPr>
              <a:t>next steps</a:t>
            </a:r>
            <a:endParaRPr b="1" dirty="0">
              <a:solidFill>
                <a:schemeClr val="lt1"/>
              </a:solidFill>
              <a:latin typeface="Nixie One"/>
              <a:ea typeface="Nixie One"/>
              <a:cs typeface="Nixie One"/>
              <a:sym typeface="Nixie One"/>
            </a:endParaRPr>
          </a:p>
        </p:txBody>
      </p:sp>
      <p:sp>
        <p:nvSpPr>
          <p:cNvPr id="368" name="Google Shape;368;g1f9ff9eafd3_1_28"/>
          <p:cNvSpPr txBox="1">
            <a:spLocks noGrp="1"/>
          </p:cNvSpPr>
          <p:nvPr>
            <p:ph type="body" idx="1"/>
          </p:nvPr>
        </p:nvSpPr>
        <p:spPr>
          <a:xfrm>
            <a:off x="0" y="1633025"/>
            <a:ext cx="8304900" cy="49311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2800"/>
              <a:buNone/>
            </a:pPr>
            <a:r>
              <a:rPr lang="en-US" sz="3000" b="1" dirty="0">
                <a:latin typeface="Nixie One"/>
                <a:ea typeface="Nixie One"/>
                <a:cs typeface="Nixie One"/>
                <a:sym typeface="Nixie One"/>
              </a:rPr>
              <a:t>Reflect, discuss, and record: </a:t>
            </a:r>
            <a:endParaRPr sz="3000" b="1" dirty="0">
              <a:latin typeface="Nixie One"/>
              <a:ea typeface="Nixie One"/>
              <a:cs typeface="Nixie One"/>
              <a:sym typeface="Nixie One"/>
            </a:endParaRPr>
          </a:p>
          <a:p>
            <a:pPr marL="800100" lvl="0" indent="-419100" algn="l" rtl="0">
              <a:lnSpc>
                <a:spcPct val="100000"/>
              </a:lnSpc>
              <a:spcBef>
                <a:spcPts val="0"/>
              </a:spcBef>
              <a:spcAft>
                <a:spcPts val="0"/>
              </a:spcAft>
              <a:buSzPts val="3000"/>
              <a:buFont typeface="Nixie One"/>
              <a:buChar char="●"/>
            </a:pPr>
            <a:r>
              <a:rPr lang="en-US" sz="3000" b="1" dirty="0">
                <a:latin typeface="Nixie One"/>
                <a:ea typeface="Nixie One"/>
                <a:cs typeface="Nixie One"/>
                <a:sym typeface="Nixie One"/>
              </a:rPr>
              <a:t>How will you facilitate your division’s vision and definition for coaching?</a:t>
            </a:r>
            <a:endParaRPr sz="3000" b="1" dirty="0">
              <a:latin typeface="Nixie One"/>
              <a:ea typeface="Nixie One"/>
              <a:cs typeface="Nixie One"/>
              <a:sym typeface="Nixie One"/>
            </a:endParaRPr>
          </a:p>
          <a:p>
            <a:pPr marL="0" lvl="0" indent="0" algn="l" rtl="0">
              <a:lnSpc>
                <a:spcPct val="100000"/>
              </a:lnSpc>
              <a:spcBef>
                <a:spcPts val="0"/>
              </a:spcBef>
              <a:spcAft>
                <a:spcPts val="0"/>
              </a:spcAft>
              <a:buSzPts val="2800"/>
              <a:buNone/>
            </a:pPr>
            <a:endParaRPr sz="3000" b="1" dirty="0">
              <a:latin typeface="Nixie One"/>
              <a:ea typeface="Nixie One"/>
              <a:cs typeface="Nixie One"/>
              <a:sym typeface="Nixie One"/>
            </a:endParaRPr>
          </a:p>
          <a:p>
            <a:pPr marL="800100" lvl="0" indent="-419100" algn="l" rtl="0">
              <a:lnSpc>
                <a:spcPct val="100000"/>
              </a:lnSpc>
              <a:spcBef>
                <a:spcPts val="0"/>
              </a:spcBef>
              <a:spcAft>
                <a:spcPts val="0"/>
              </a:spcAft>
              <a:buSzPts val="3000"/>
              <a:buFont typeface="Nixie One"/>
              <a:buChar char="●"/>
            </a:pPr>
            <a:r>
              <a:rPr lang="en-US" sz="3000" b="1" dirty="0">
                <a:latin typeface="Nixie One"/>
                <a:ea typeface="Nixie One"/>
                <a:cs typeface="Nixie One"/>
                <a:sym typeface="Nixie One"/>
              </a:rPr>
              <a:t>How will the vision for coaching be communicated and documented?</a:t>
            </a:r>
            <a:endParaRPr sz="3000" b="1" dirty="0">
              <a:latin typeface="Nixie One"/>
              <a:ea typeface="Nixie One"/>
              <a:cs typeface="Nixie One"/>
              <a:sym typeface="Nixie One"/>
            </a:endParaRPr>
          </a:p>
        </p:txBody>
      </p:sp>
      <p:pic>
        <p:nvPicPr>
          <p:cNvPr id="369" name="Google Shape;369;g1f9ff9eafd3_1_28">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459525" y="4546725"/>
            <a:ext cx="1477350" cy="2289468"/>
          </a:xfrm>
          <a:prstGeom prst="rect">
            <a:avLst/>
          </a:prstGeom>
          <a:noFill/>
          <a:ln>
            <a:noFill/>
          </a:ln>
        </p:spPr>
      </p:pic>
      <p:pic>
        <p:nvPicPr>
          <p:cNvPr id="370" name="Google Shape;370;g1f9ff9eafd3_1_28">
            <a:extLst>
              <a:ext uri="{C183D7F6-B498-43B3-948B-1728B52AA6E4}">
                <adec:decorative xmlns:adec="http://schemas.microsoft.com/office/drawing/2017/decorative" val="1"/>
              </a:ext>
            </a:extLst>
          </p:cNvPr>
          <p:cNvPicPr preferRelativeResize="0"/>
          <p:nvPr/>
        </p:nvPicPr>
        <p:blipFill rotWithShape="1">
          <a:blip r:embed="rId4">
            <a:alphaModFix/>
          </a:blip>
          <a:srcRect l="61710" r="15013"/>
          <a:stretch/>
        </p:blipFill>
        <p:spPr>
          <a:xfrm>
            <a:off x="5708850" y="4591437"/>
            <a:ext cx="1477350" cy="2200051"/>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pic>
        <p:nvPicPr>
          <p:cNvPr id="375" name="Google Shape;375;g232b36e6cc8_0_25" descr="2 hour recording of birds chirping in an English country garden, soothing summer nature sounds to help you relax.&#10;&#10;The sound of birds singing is one of the most distinctive sounds in nature and when we hear it, even if it’s just short-term exposure, it has been proven to have a measurable beneficial impact on our mental well-being. To put it simply, it relaxes us, helps us unwind and makes us happier.&#10;&#10;Listening to nature sounds such as birdsong is also very effective at reducing stress and there’s a good reason for that. For the last 200,000 years or so, humans have found that when the birds are singing, things are generally safe in that area, but when they sense danger, even perceived danger, they will immediately stop in the hope of disguising their presence, and that’s when we should be concerned. &#10;&#10;Birdsong or the lack of it, is Mother Nature’s burglar alarm. So listening to natural sounds like this birdsong recording, allows us to rest our overstimulated brains at the end of a hectic day. It’s Nature’s way of saying to us: “Hey, don't worry, you can relax, everything is fine”&#10;&#10;So if you need to relax and unwind, I really hope these soothing summer sounds can be of benefit to you.&#10;&#10;- Past Tense.&#10;&#10;Video: Vecteezy.com&#10;&#10;Link to this video – Sounds From An English Country Garden: https://youtu.be/lteTntzLkNc&#10;&#10;For more relaxing nature sounds, check out my playlist:&#10;&#10;Ambient Soundscapes: https://www.youtube.com/playlist?list=PL8nGdOPgA0VTfD5s3OXbl8DJpWLvVOdzv&#10;&#10;#EnglishCountryGarden #SummerSounds #Birdsong  #BirdsChirping" title="Sounds From An English Country Garden | 2 Hrs Of Summer Sounds | Birds Singing And Chirping">
            <a:hlinkClick r:id="rId3"/>
          </p:cNvPr>
          <p:cNvPicPr preferRelativeResize="0"/>
          <p:nvPr/>
        </p:nvPicPr>
        <p:blipFill rotWithShape="1">
          <a:blip r:embed="rId4">
            <a:alphaModFix/>
          </a:blip>
          <a:srcRect/>
          <a:stretch/>
        </p:blipFill>
        <p:spPr>
          <a:xfrm>
            <a:off x="228600" y="1188600"/>
            <a:ext cx="8696900" cy="4892000"/>
          </a:xfrm>
          <a:prstGeom prst="rect">
            <a:avLst/>
          </a:prstGeom>
          <a:noFill/>
          <a:ln>
            <a:noFill/>
          </a:ln>
        </p:spPr>
      </p:pic>
      <p:sp>
        <p:nvSpPr>
          <p:cNvPr id="377" name="Google Shape;377;g232b36e6cc8_0_25"/>
          <p:cNvSpPr txBox="1"/>
          <p:nvPr/>
        </p:nvSpPr>
        <p:spPr>
          <a:xfrm>
            <a:off x="7230725" y="170375"/>
            <a:ext cx="1753500" cy="447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Verdana"/>
                <a:ea typeface="Verdana"/>
                <a:cs typeface="Verdana"/>
                <a:sym typeface="Verdana"/>
              </a:rPr>
              <a:t>&lt;&lt;5:00&gt;&gt;</a:t>
            </a:r>
            <a:endParaRPr sz="1800" b="0" i="0" u="none" strike="noStrike" cap="none">
              <a:solidFill>
                <a:srgbClr val="000000"/>
              </a:solidFill>
              <a:latin typeface="Verdana"/>
              <a:ea typeface="Verdana"/>
              <a:cs typeface="Verdana"/>
              <a:sym typeface="Verdana"/>
            </a:endParaRPr>
          </a:p>
        </p:txBody>
      </p:sp>
      <p:sp>
        <p:nvSpPr>
          <p:cNvPr id="378" name="Google Shape;378;g232b36e6cc8_0_25"/>
          <p:cNvSpPr txBox="1">
            <a:spLocks noGrp="1"/>
          </p:cNvSpPr>
          <p:nvPr>
            <p:ph type="title"/>
          </p:nvPr>
        </p:nvSpPr>
        <p:spPr>
          <a:xfrm>
            <a:off x="228600" y="228600"/>
            <a:ext cx="8686799"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4000"/>
              <a:buFont typeface="Verdana"/>
              <a:buNone/>
            </a:pPr>
            <a:r>
              <a:rPr lang="en-US" b="1" dirty="0">
                <a:latin typeface="Nixie One"/>
                <a:ea typeface="Nixie One"/>
                <a:cs typeface="Nixie One"/>
                <a:sym typeface="Nixie One"/>
              </a:rPr>
              <a:t>Take a Break</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5"/>
                                        </p:tgtEl>
                                        <p:attrNameLst>
                                          <p:attrName>style.visibility</p:attrName>
                                        </p:attrNameLst>
                                      </p:cBhvr>
                                      <p:to>
                                        <p:strVal val="visible"/>
                                      </p:to>
                                    </p:set>
                                    <p:animEffect transition="in" filter="fade">
                                      <p:cBhvr>
                                        <p:cTn id="7" dur="1000"/>
                                        <p:tgtEl>
                                          <p:spTgt spid="3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g21c298cb161_0_54"/>
          <p:cNvSpPr txBox="1">
            <a:spLocks noGrp="1"/>
          </p:cNvSpPr>
          <p:nvPr>
            <p:ph type="ctrTitle"/>
          </p:nvPr>
        </p:nvSpPr>
        <p:spPr>
          <a:xfrm>
            <a:off x="928464" y="1600200"/>
            <a:ext cx="7240500" cy="1470000"/>
          </a:xfrm>
          <a:prstGeom prst="rect">
            <a:avLst/>
          </a:prstGeom>
          <a:solidFill>
            <a:schemeClr val="lt1">
              <a:alpha val="66666"/>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21127"/>
              </a:buClr>
              <a:buSzPts val="5400"/>
              <a:buFont typeface="Verdana"/>
              <a:buNone/>
            </a:pPr>
            <a:r>
              <a:rPr lang="en-US" b="1">
                <a:latin typeface="Nixie One"/>
                <a:ea typeface="Nixie One"/>
                <a:cs typeface="Nixie One"/>
                <a:sym typeface="Nixie One"/>
              </a:rPr>
              <a:t>Plant the seeds</a:t>
            </a:r>
            <a:endParaRPr b="1">
              <a:latin typeface="Nixie One"/>
              <a:ea typeface="Nixie One"/>
              <a:cs typeface="Nixie One"/>
              <a:sym typeface="Nixie One"/>
            </a:endParaRPr>
          </a:p>
        </p:txBody>
      </p:sp>
      <p:sp>
        <p:nvSpPr>
          <p:cNvPr id="384" name="Google Shape;384;g21c298cb161_0_54"/>
          <p:cNvSpPr txBox="1">
            <a:spLocks noGrp="1"/>
          </p:cNvSpPr>
          <p:nvPr>
            <p:ph type="subTitle" idx="1"/>
          </p:nvPr>
        </p:nvSpPr>
        <p:spPr>
          <a:xfrm>
            <a:off x="1348319" y="3429000"/>
            <a:ext cx="6400800" cy="914400"/>
          </a:xfrm>
          <a:prstGeom prst="rect">
            <a:avLst/>
          </a:prstGeom>
          <a:solidFill>
            <a:schemeClr val="lt1">
              <a:alpha val="66666"/>
            </a:schemeClr>
          </a:solid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rgbClr val="888888"/>
              </a:buClr>
              <a:buSzPts val="3200"/>
              <a:buNone/>
            </a:pPr>
            <a:r>
              <a:rPr lang="en-US" b="1">
                <a:latin typeface="Nixie One"/>
                <a:ea typeface="Nixie One"/>
                <a:cs typeface="Nixie One"/>
                <a:sym typeface="Nixie One"/>
              </a:rPr>
              <a:t>Conditions for coaching </a:t>
            </a:r>
            <a:endParaRPr b="1">
              <a:latin typeface="Nixie One"/>
              <a:ea typeface="Nixie One"/>
              <a:cs typeface="Nixie One"/>
              <a:sym typeface="Nixie One"/>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g22a37998891_0_30"/>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b="1" dirty="0">
                <a:latin typeface="Nixie One"/>
                <a:ea typeface="Nixie One"/>
                <a:cs typeface="Nixie One"/>
                <a:sym typeface="Nixie One"/>
              </a:rPr>
              <a:t>Share your experience</a:t>
            </a:r>
            <a:endParaRPr b="1" dirty="0">
              <a:latin typeface="Nixie One"/>
              <a:ea typeface="Nixie One"/>
              <a:cs typeface="Nixie One"/>
              <a:sym typeface="Nixie One"/>
            </a:endParaRPr>
          </a:p>
        </p:txBody>
      </p:sp>
      <p:pic>
        <p:nvPicPr>
          <p:cNvPr id="390" name="Google Shape;390;g22a37998891_0_30" descr="Word cloud of coaching terms"/>
          <p:cNvPicPr preferRelativeResize="0"/>
          <p:nvPr/>
        </p:nvPicPr>
        <p:blipFill rotWithShape="1">
          <a:blip r:embed="rId3">
            <a:alphaModFix/>
          </a:blip>
          <a:srcRect/>
          <a:stretch/>
        </p:blipFill>
        <p:spPr>
          <a:xfrm>
            <a:off x="1657501" y="1503774"/>
            <a:ext cx="5661499" cy="3184600"/>
          </a:xfrm>
          <a:prstGeom prst="rect">
            <a:avLst/>
          </a:prstGeom>
          <a:noFill/>
          <a:ln w="9525" cap="flat" cmpd="sng">
            <a:solidFill>
              <a:schemeClr val="dk1"/>
            </a:solidFill>
            <a:prstDash val="solid"/>
            <a:round/>
            <a:headEnd type="none" w="sm" len="sm"/>
            <a:tailEnd type="none" w="sm" len="sm"/>
          </a:ln>
        </p:spPr>
      </p:pic>
      <p:sp>
        <p:nvSpPr>
          <p:cNvPr id="391" name="Google Shape;391;g22a37998891_0_30"/>
          <p:cNvSpPr txBox="1"/>
          <p:nvPr/>
        </p:nvSpPr>
        <p:spPr>
          <a:xfrm>
            <a:off x="228600" y="4688375"/>
            <a:ext cx="8121300" cy="2185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2300" b="1" i="0" u="none" strike="noStrike" cap="none">
                <a:solidFill>
                  <a:schemeClr val="dk1"/>
                </a:solidFill>
                <a:latin typeface="Nixie One"/>
                <a:ea typeface="Nixie One"/>
                <a:cs typeface="Nixie One"/>
                <a:sym typeface="Nixie One"/>
              </a:rPr>
              <a:t>Share an experience of being coached or of serving in the role of coach. </a:t>
            </a:r>
            <a:endParaRPr sz="2300" b="1" i="0" u="none" strike="noStrike" cap="none">
              <a:solidFill>
                <a:schemeClr val="dk1"/>
              </a:solidFill>
              <a:latin typeface="Nixie One"/>
              <a:ea typeface="Nixie One"/>
              <a:cs typeface="Nixie One"/>
              <a:sym typeface="Nixie One"/>
            </a:endParaRPr>
          </a:p>
          <a:p>
            <a:pPr marL="457200" marR="0" lvl="0" indent="-374650" algn="l" rtl="0">
              <a:lnSpc>
                <a:spcPct val="100000"/>
              </a:lnSpc>
              <a:spcBef>
                <a:spcPts val="0"/>
              </a:spcBef>
              <a:spcAft>
                <a:spcPts val="0"/>
              </a:spcAft>
              <a:buClr>
                <a:schemeClr val="dk1"/>
              </a:buClr>
              <a:buSzPts val="2300"/>
              <a:buFont typeface="Nixie One"/>
              <a:buChar char="●"/>
            </a:pPr>
            <a:r>
              <a:rPr lang="en-US" sz="2300" b="1" i="0" u="none" strike="noStrike" cap="none">
                <a:solidFill>
                  <a:schemeClr val="dk1"/>
                </a:solidFill>
                <a:latin typeface="Nixie One"/>
                <a:ea typeface="Nixie One"/>
                <a:cs typeface="Nixie One"/>
                <a:sym typeface="Nixie One"/>
              </a:rPr>
              <a:t>Why did you decide to be coached or to coach? Was it something new or requested to refine skill(s)?</a:t>
            </a:r>
            <a:endParaRPr sz="2300" b="1" i="0" u="none" strike="noStrike" cap="none">
              <a:solidFill>
                <a:schemeClr val="dk1"/>
              </a:solidFill>
              <a:latin typeface="Nixie One"/>
              <a:ea typeface="Nixie One"/>
              <a:cs typeface="Nixie One"/>
              <a:sym typeface="Nixie One"/>
            </a:endParaRPr>
          </a:p>
          <a:p>
            <a:pPr marL="457200" marR="0" lvl="0" indent="-374650" algn="l" rtl="0">
              <a:lnSpc>
                <a:spcPct val="100000"/>
              </a:lnSpc>
              <a:spcBef>
                <a:spcPts val="0"/>
              </a:spcBef>
              <a:spcAft>
                <a:spcPts val="0"/>
              </a:spcAft>
              <a:buClr>
                <a:schemeClr val="dk1"/>
              </a:buClr>
              <a:buSzPts val="2300"/>
              <a:buFont typeface="Nixie One"/>
              <a:buChar char="●"/>
            </a:pPr>
            <a:r>
              <a:rPr lang="en-US" sz="2300" b="1" i="0" u="none" strike="noStrike" cap="none">
                <a:solidFill>
                  <a:schemeClr val="dk1"/>
                </a:solidFill>
                <a:latin typeface="Nixie One"/>
                <a:ea typeface="Nixie One"/>
                <a:cs typeface="Nixie One"/>
                <a:sym typeface="Nixie One"/>
              </a:rPr>
              <a:t>What were the benefits of coaching? </a:t>
            </a:r>
            <a:endParaRPr sz="2300" b="1" i="0" u="none" strike="noStrike" cap="none">
              <a:solidFill>
                <a:schemeClr val="dk1"/>
              </a:solidFill>
              <a:latin typeface="Nixie One"/>
              <a:ea typeface="Nixie One"/>
              <a:cs typeface="Nixie One"/>
              <a:sym typeface="Nixie One"/>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Verdana"/>
              <a:ea typeface="Verdana"/>
              <a:cs typeface="Verdana"/>
              <a:sym typeface="Verdana"/>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g22bb8fcce7b_7_0"/>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b="1" dirty="0">
                <a:latin typeface="Nixie One"/>
                <a:ea typeface="Nixie One"/>
                <a:cs typeface="Nixie One"/>
                <a:sym typeface="Nixie One"/>
              </a:rPr>
              <a:t>Historically…</a:t>
            </a:r>
            <a:endParaRPr b="1" dirty="0">
              <a:latin typeface="Nixie One"/>
              <a:ea typeface="Nixie One"/>
              <a:cs typeface="Nixie One"/>
              <a:sym typeface="Nixie One"/>
            </a:endParaRPr>
          </a:p>
        </p:txBody>
      </p:sp>
      <p:pic>
        <p:nvPicPr>
          <p:cNvPr id="399" name="Google Shape;399;g22bb8fcce7b_7_0" descr="Cycle diagram of the &quot;Train &amp; Hope&quot; where Reacting to a problem behavior leads to selecting and Adding a practice which requires bring in an Expert to train for that practice to implement and hope for improvement before Waiting for results and new problems to arise."/>
          <p:cNvPicPr preferRelativeResize="0"/>
          <p:nvPr/>
        </p:nvPicPr>
        <p:blipFill rotWithShape="1">
          <a:blip r:embed="rId3">
            <a:alphaModFix/>
          </a:blip>
          <a:srcRect l="39664" t="28714" r="36719" b="30290"/>
          <a:stretch/>
        </p:blipFill>
        <p:spPr>
          <a:xfrm>
            <a:off x="2077375" y="1371600"/>
            <a:ext cx="5153449" cy="4818599"/>
          </a:xfrm>
          <a:prstGeom prst="rect">
            <a:avLst/>
          </a:prstGeom>
          <a:noFill/>
          <a:ln>
            <a:noFill/>
          </a:ln>
        </p:spPr>
      </p:pic>
      <p:sp>
        <p:nvSpPr>
          <p:cNvPr id="400" name="Google Shape;400;g22bb8fcce7b_7_0"/>
          <p:cNvSpPr txBox="1"/>
          <p:nvPr/>
        </p:nvSpPr>
        <p:spPr>
          <a:xfrm>
            <a:off x="0" y="6457800"/>
            <a:ext cx="6858000" cy="677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Nixie One"/>
                <a:ea typeface="Nixie One"/>
                <a:cs typeface="Nixie One"/>
                <a:sym typeface="Nixie One"/>
              </a:rPr>
              <a:t>Source: Northeast Positive Behavioral Interventions and Supports. (2015)</a:t>
            </a:r>
            <a:endParaRPr sz="1600" b="1" i="0" u="none" strike="noStrike" cap="none">
              <a:solidFill>
                <a:srgbClr val="000000"/>
              </a:solidFill>
              <a:latin typeface="Nixie One"/>
              <a:ea typeface="Nixie One"/>
              <a:cs typeface="Nixie One"/>
              <a:sym typeface="Nixie One"/>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6" name="Google Shape;406;g22bb89b780c_0_27"/>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b="1" dirty="0">
                <a:latin typeface="Nixie One"/>
                <a:ea typeface="Nixie One"/>
                <a:cs typeface="Nixie One"/>
                <a:sym typeface="Nixie One"/>
              </a:rPr>
              <a:t>Why coaching?</a:t>
            </a:r>
            <a:endParaRPr b="1" dirty="0">
              <a:latin typeface="Nixie One"/>
              <a:ea typeface="Nixie One"/>
              <a:cs typeface="Nixie One"/>
              <a:sym typeface="Nixie One"/>
            </a:endParaRPr>
          </a:p>
        </p:txBody>
      </p:sp>
      <p:graphicFrame>
        <p:nvGraphicFramePr>
          <p:cNvPr id="4" name="Table 3">
            <a:extLst>
              <a:ext uri="{FF2B5EF4-FFF2-40B4-BE49-F238E27FC236}">
                <a16:creationId xmlns:a16="http://schemas.microsoft.com/office/drawing/2014/main" id="{CD6DABCF-4FFE-C571-DA33-8F17332F1A17}"/>
              </a:ext>
            </a:extLst>
          </p:cNvPr>
          <p:cNvGraphicFramePr>
            <a:graphicFrameLocks noGrp="1"/>
          </p:cNvGraphicFramePr>
          <p:nvPr>
            <p:extLst>
              <p:ext uri="{D42A27DB-BD31-4B8C-83A1-F6EECF244321}">
                <p14:modId xmlns:p14="http://schemas.microsoft.com/office/powerpoint/2010/main" val="2306603766"/>
              </p:ext>
            </p:extLst>
          </p:nvPr>
        </p:nvGraphicFramePr>
        <p:xfrm>
          <a:off x="187036" y="2971799"/>
          <a:ext cx="8686800" cy="3038058"/>
        </p:xfrm>
        <a:graphic>
          <a:graphicData uri="http://schemas.openxmlformats.org/drawingml/2006/table">
            <a:tbl>
              <a:tblPr firstRow="1" bandRow="1">
                <a:tableStyleId>{5C22544A-7EE6-4342-B048-85BDC9FD1C3A}</a:tableStyleId>
              </a:tblPr>
              <a:tblGrid>
                <a:gridCol w="2171700">
                  <a:extLst>
                    <a:ext uri="{9D8B030D-6E8A-4147-A177-3AD203B41FA5}">
                      <a16:colId xmlns:a16="http://schemas.microsoft.com/office/drawing/2014/main" val="1600538313"/>
                    </a:ext>
                  </a:extLst>
                </a:gridCol>
                <a:gridCol w="2171700">
                  <a:extLst>
                    <a:ext uri="{9D8B030D-6E8A-4147-A177-3AD203B41FA5}">
                      <a16:colId xmlns:a16="http://schemas.microsoft.com/office/drawing/2014/main" val="3782533023"/>
                    </a:ext>
                  </a:extLst>
                </a:gridCol>
                <a:gridCol w="2171700">
                  <a:extLst>
                    <a:ext uri="{9D8B030D-6E8A-4147-A177-3AD203B41FA5}">
                      <a16:colId xmlns:a16="http://schemas.microsoft.com/office/drawing/2014/main" val="11932182"/>
                    </a:ext>
                  </a:extLst>
                </a:gridCol>
                <a:gridCol w="2171700">
                  <a:extLst>
                    <a:ext uri="{9D8B030D-6E8A-4147-A177-3AD203B41FA5}">
                      <a16:colId xmlns:a16="http://schemas.microsoft.com/office/drawing/2014/main" val="2323607633"/>
                    </a:ext>
                  </a:extLst>
                </a:gridCol>
              </a:tblGrid>
              <a:tr h="512864">
                <a:tc>
                  <a:txBody>
                    <a:bodyPr/>
                    <a:lstStyle/>
                    <a:p>
                      <a:pPr algn="ctr"/>
                      <a:r>
                        <a:rPr lang="en-US" sz="1600" dirty="0"/>
                        <a:t>PD Offered</a:t>
                      </a:r>
                    </a:p>
                  </a:txBody>
                  <a:tcPr anchor="ctr">
                    <a:lnB w="12700" cap="flat" cmpd="sng" algn="ctr">
                      <a:solidFill>
                        <a:schemeClr val="tx1"/>
                      </a:solidFill>
                      <a:prstDash val="solid"/>
                      <a:round/>
                      <a:headEnd type="none" w="med" len="med"/>
                      <a:tailEnd type="none" w="med" len="med"/>
                    </a:lnB>
                    <a:solidFill>
                      <a:srgbClr val="7030A0"/>
                    </a:solidFill>
                  </a:tcPr>
                </a:tc>
                <a:tc>
                  <a:txBody>
                    <a:bodyPr/>
                    <a:lstStyle/>
                    <a:p>
                      <a:pPr algn="ctr"/>
                      <a:r>
                        <a:rPr lang="en-US" sz="1600" dirty="0"/>
                        <a:t>Impact on Knowledge</a:t>
                      </a:r>
                    </a:p>
                  </a:txBody>
                  <a:tcPr anchor="ctr">
                    <a:lnB w="12700" cap="flat" cmpd="sng" algn="ctr">
                      <a:solidFill>
                        <a:schemeClr val="tx1"/>
                      </a:solidFill>
                      <a:prstDash val="solid"/>
                      <a:round/>
                      <a:headEnd type="none" w="med" len="med"/>
                      <a:tailEnd type="none" w="med" len="med"/>
                    </a:lnB>
                    <a:solidFill>
                      <a:srgbClr val="7030A0"/>
                    </a:solidFill>
                  </a:tcPr>
                </a:tc>
                <a:tc>
                  <a:txBody>
                    <a:bodyPr/>
                    <a:lstStyle/>
                    <a:p>
                      <a:pPr algn="ctr"/>
                      <a:r>
                        <a:rPr lang="en-US" sz="1600" dirty="0"/>
                        <a:t>Impact</a:t>
                      </a:r>
                      <a:r>
                        <a:rPr lang="en-US" sz="1600" baseline="0" dirty="0"/>
                        <a:t> on Skill</a:t>
                      </a:r>
                      <a:endParaRPr lang="en-US" sz="1600" dirty="0"/>
                    </a:p>
                  </a:txBody>
                  <a:tcPr anchor="ctr">
                    <a:lnB w="12700" cap="flat" cmpd="sng" algn="ctr">
                      <a:solidFill>
                        <a:schemeClr val="tx1"/>
                      </a:solidFill>
                      <a:prstDash val="solid"/>
                      <a:round/>
                      <a:headEnd type="none" w="med" len="med"/>
                      <a:tailEnd type="none" w="med" len="med"/>
                    </a:lnB>
                    <a:solidFill>
                      <a:srgbClr val="7030A0"/>
                    </a:solidFill>
                  </a:tcPr>
                </a:tc>
                <a:tc>
                  <a:txBody>
                    <a:bodyPr/>
                    <a:lstStyle/>
                    <a:p>
                      <a:pPr algn="ctr"/>
                      <a:r>
                        <a:rPr lang="en-US" sz="1600" dirty="0"/>
                        <a:t>Impact on Practice</a:t>
                      </a:r>
                    </a:p>
                  </a:txBody>
                  <a:tcPr anchor="ctr">
                    <a:lnB w="12700" cap="flat" cmpd="sng" algn="ctr">
                      <a:solidFill>
                        <a:schemeClr val="tx1"/>
                      </a:solidFill>
                      <a:prstDash val="solid"/>
                      <a:round/>
                      <a:headEnd type="none" w="med" len="med"/>
                      <a:tailEnd type="none" w="med" len="med"/>
                    </a:lnB>
                    <a:solidFill>
                      <a:srgbClr val="7030A0"/>
                    </a:solidFill>
                  </a:tcPr>
                </a:tc>
                <a:extLst>
                  <a:ext uri="{0D108BD9-81ED-4DB2-BD59-A6C34878D82A}">
                    <a16:rowId xmlns:a16="http://schemas.microsoft.com/office/drawing/2014/main" val="2129895557"/>
                  </a:ext>
                </a:extLst>
              </a:tr>
              <a:tr h="512864">
                <a:tc>
                  <a:txBody>
                    <a:bodyPr/>
                    <a:lstStyle/>
                    <a:p>
                      <a:pPr algn="ctr"/>
                      <a:r>
                        <a:rPr lang="en-US" sz="1600" dirty="0"/>
                        <a:t>Theory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89147730"/>
                  </a:ext>
                </a:extLst>
              </a:tr>
              <a:tr h="512864">
                <a:tc>
                  <a:txBody>
                    <a:bodyPr/>
                    <a:lstStyle/>
                    <a:p>
                      <a:pPr algn="ctr"/>
                      <a:r>
                        <a:rPr lang="en-US" sz="1600" dirty="0"/>
                        <a:t>Theory + Modeling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t>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t>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23514659"/>
                  </a:ext>
                </a:extLst>
              </a:tr>
              <a:tr h="716605">
                <a:tc>
                  <a:txBody>
                    <a:bodyPr/>
                    <a:lstStyle/>
                    <a:p>
                      <a:pPr algn="ctr"/>
                      <a:r>
                        <a:rPr lang="en-US" sz="1600" dirty="0"/>
                        <a:t>Theory +Modeling</a:t>
                      </a:r>
                      <a:r>
                        <a:rPr lang="en-US" sz="1600" baseline="0" dirty="0"/>
                        <a:t> + Practice</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t>60%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t>60%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0767164"/>
                  </a:ext>
                </a:extLst>
              </a:tr>
              <a:tr h="716605">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600" dirty="0"/>
                        <a:t>Theory +Modeling</a:t>
                      </a:r>
                      <a:r>
                        <a:rPr lang="en-US" sz="1600" baseline="0" dirty="0"/>
                        <a:t> + Practice + Coaching</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t>95%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t>95%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t>95%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3366145"/>
                  </a:ext>
                </a:extLst>
              </a:tr>
            </a:tbl>
          </a:graphicData>
        </a:graphic>
      </p:graphicFrame>
      <p:sp>
        <p:nvSpPr>
          <p:cNvPr id="5" name="TextBox 4">
            <a:extLst>
              <a:ext uri="{FF2B5EF4-FFF2-40B4-BE49-F238E27FC236}">
                <a16:creationId xmlns:a16="http://schemas.microsoft.com/office/drawing/2014/main" id="{47DC4C5E-DF07-4BF2-375E-A8F8E9EC8310}"/>
              </a:ext>
            </a:extLst>
          </p:cNvPr>
          <p:cNvSpPr txBox="1"/>
          <p:nvPr/>
        </p:nvSpPr>
        <p:spPr>
          <a:xfrm>
            <a:off x="228600" y="1496291"/>
            <a:ext cx="8686800" cy="1193853"/>
          </a:xfrm>
          <a:prstGeom prst="rect">
            <a:avLst/>
          </a:prstGeom>
          <a:noFill/>
        </p:spPr>
        <p:txBody>
          <a:bodyPr wrap="square" rtlCol="0">
            <a:spAutoFit/>
          </a:bodyPr>
          <a:lstStyle/>
          <a:p>
            <a:pPr algn="ctr">
              <a:lnSpc>
                <a:spcPct val="150000"/>
              </a:lnSpc>
            </a:pPr>
            <a:r>
              <a:rPr lang="en-US" sz="3200" b="1" dirty="0">
                <a:latin typeface="Nixie One" panose="020B0604020202020204" charset="0"/>
                <a:ea typeface="Verdana" panose="020B0604030504040204" pitchFamily="34" charset="0"/>
              </a:rPr>
              <a:t>Models of Professional Development</a:t>
            </a:r>
          </a:p>
          <a:p>
            <a:pPr algn="ctr">
              <a:lnSpc>
                <a:spcPct val="150000"/>
              </a:lnSpc>
            </a:pPr>
            <a:r>
              <a:rPr lang="en-US" sz="1800" b="1" dirty="0">
                <a:latin typeface="Nixie One" panose="020B0604020202020204" charset="0"/>
                <a:ea typeface="Verdana" panose="020B0604030504040204" pitchFamily="34" charset="0"/>
              </a:rPr>
              <a:t>Joyce &amp; Showers (1980, 2002, 2011)</a:t>
            </a:r>
          </a:p>
        </p:txBody>
      </p:sp>
      <p:graphicFrame>
        <p:nvGraphicFramePr>
          <p:cNvPr id="9" name="Table 8">
            <a:extLst>
              <a:ext uri="{FF2B5EF4-FFF2-40B4-BE49-F238E27FC236}">
                <a16:creationId xmlns:a16="http://schemas.microsoft.com/office/drawing/2014/main" id="{9B6F4C45-7D1D-18B9-0E3D-E562B01A0CC0}"/>
              </a:ext>
            </a:extLst>
          </p:cNvPr>
          <p:cNvGraphicFramePr>
            <a:graphicFrameLocks noGrp="1"/>
          </p:cNvGraphicFramePr>
          <p:nvPr>
            <p:extLst>
              <p:ext uri="{D42A27DB-BD31-4B8C-83A1-F6EECF244321}">
                <p14:modId xmlns:p14="http://schemas.microsoft.com/office/powerpoint/2010/main" val="637041315"/>
              </p:ext>
            </p:extLst>
          </p:nvPr>
        </p:nvGraphicFramePr>
        <p:xfrm>
          <a:off x="187036" y="5282493"/>
          <a:ext cx="8707581" cy="727364"/>
        </p:xfrm>
        <a:graphic>
          <a:graphicData uri="http://schemas.openxmlformats.org/drawingml/2006/table">
            <a:tbl>
              <a:tblPr firstRow="1"/>
              <a:tblGrid>
                <a:gridCol w="8707581">
                  <a:extLst>
                    <a:ext uri="{9D8B030D-6E8A-4147-A177-3AD203B41FA5}">
                      <a16:colId xmlns:a16="http://schemas.microsoft.com/office/drawing/2014/main" val="3530956079"/>
                    </a:ext>
                  </a:extLst>
                </a:gridCol>
              </a:tblGrid>
              <a:tr h="727364">
                <a:tc>
                  <a:txBody>
                    <a:bodyPr/>
                    <a:lstStyle/>
                    <a:p>
                      <a:endParaRPr lang="en-US" dirty="0"/>
                    </a:p>
                  </a:txBody>
                  <a:tcPr>
                    <a:lnL w="38100" cmpd="sng">
                      <a:solidFill>
                        <a:schemeClr val="accent1"/>
                      </a:solidFill>
                      <a:prstDash val="solid"/>
                    </a:lnL>
                    <a:lnR w="38100" cmpd="sng">
                      <a:solidFill>
                        <a:schemeClr val="accent1"/>
                      </a:solidFill>
                      <a:prstDash val="solid"/>
                    </a:lnR>
                    <a:lnT w="38100" cmpd="sng">
                      <a:solidFill>
                        <a:schemeClr val="accent1"/>
                      </a:solidFill>
                      <a:prstDash val="solid"/>
                    </a:lnT>
                    <a:lnB w="38100" cmpd="sng">
                      <a:solidFill>
                        <a:schemeClr val="accent1"/>
                      </a:solidFill>
                      <a:prstDash val="solid"/>
                    </a:lnB>
                  </a:tcPr>
                </a:tc>
                <a:extLst>
                  <a:ext uri="{0D108BD9-81ED-4DB2-BD59-A6C34878D82A}">
                    <a16:rowId xmlns:a16="http://schemas.microsoft.com/office/drawing/2014/main" val="3562006385"/>
                  </a:ext>
                </a:extLst>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g22865ef8d52_0_11"/>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b="1" dirty="0">
                <a:latin typeface="Nixie One"/>
                <a:ea typeface="Nixie One"/>
                <a:cs typeface="Nixie One"/>
                <a:sym typeface="Nixie One"/>
              </a:rPr>
              <a:t>When do we need to coach?</a:t>
            </a:r>
            <a:endParaRPr b="1" dirty="0">
              <a:latin typeface="Nixie One"/>
              <a:ea typeface="Nixie One"/>
              <a:cs typeface="Nixie One"/>
              <a:sym typeface="Nixie One"/>
            </a:endParaRPr>
          </a:p>
        </p:txBody>
      </p:sp>
      <p:sp>
        <p:nvSpPr>
          <p:cNvPr id="415" name="Google Shape;415;g22865ef8d52_0_11"/>
          <p:cNvSpPr txBox="1"/>
          <p:nvPr/>
        </p:nvSpPr>
        <p:spPr>
          <a:xfrm>
            <a:off x="1624950" y="1453800"/>
            <a:ext cx="13494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US" sz="3000" b="1" i="0" u="none" strike="noStrike" cap="none">
                <a:solidFill>
                  <a:srgbClr val="000000"/>
                </a:solidFill>
                <a:latin typeface="Nixie One"/>
                <a:ea typeface="Nixie One"/>
                <a:cs typeface="Nixie One"/>
                <a:sym typeface="Nixie One"/>
              </a:rPr>
              <a:t>New</a:t>
            </a:r>
            <a:endParaRPr sz="3000" b="1" i="0" u="none" strike="noStrike" cap="none">
              <a:solidFill>
                <a:srgbClr val="000000"/>
              </a:solidFill>
              <a:latin typeface="Nixie One"/>
              <a:ea typeface="Nixie One"/>
              <a:cs typeface="Nixie One"/>
              <a:sym typeface="Nixie One"/>
            </a:endParaRPr>
          </a:p>
        </p:txBody>
      </p:sp>
      <p:sp>
        <p:nvSpPr>
          <p:cNvPr id="416" name="Google Shape;416;g22865ef8d52_0_11"/>
          <p:cNvSpPr txBox="1"/>
          <p:nvPr/>
        </p:nvSpPr>
        <p:spPr>
          <a:xfrm>
            <a:off x="5736675" y="1461450"/>
            <a:ext cx="1863600" cy="631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900"/>
              <a:buFont typeface="Arial"/>
              <a:buNone/>
            </a:pPr>
            <a:r>
              <a:rPr lang="en-US" sz="2900" b="1" i="0" u="none" strike="noStrike" cap="none">
                <a:solidFill>
                  <a:srgbClr val="000000"/>
                </a:solidFill>
                <a:latin typeface="Nixie One"/>
                <a:ea typeface="Nixie One"/>
                <a:cs typeface="Nixie One"/>
                <a:sym typeface="Nixie One"/>
              </a:rPr>
              <a:t>Refining</a:t>
            </a:r>
            <a:endParaRPr sz="2900" b="1" i="0" u="none" strike="noStrike" cap="none">
              <a:solidFill>
                <a:srgbClr val="000000"/>
              </a:solidFill>
              <a:latin typeface="Nixie One"/>
              <a:ea typeface="Nixie One"/>
              <a:cs typeface="Nixie One"/>
              <a:sym typeface="Nixie One"/>
            </a:endParaRPr>
          </a:p>
        </p:txBody>
      </p:sp>
      <p:pic>
        <p:nvPicPr>
          <p:cNvPr id="417" name="Google Shape;417;g22865ef8d52_0_11" descr="Sprouting seedlings"/>
          <p:cNvPicPr preferRelativeResize="0"/>
          <p:nvPr/>
        </p:nvPicPr>
        <p:blipFill rotWithShape="1">
          <a:blip r:embed="rId3">
            <a:alphaModFix/>
          </a:blip>
          <a:srcRect/>
          <a:stretch/>
        </p:blipFill>
        <p:spPr>
          <a:xfrm>
            <a:off x="582975" y="2125963"/>
            <a:ext cx="3038808" cy="2200149"/>
          </a:xfrm>
          <a:prstGeom prst="rect">
            <a:avLst/>
          </a:prstGeom>
          <a:noFill/>
          <a:ln w="9525" cap="flat" cmpd="sng">
            <a:solidFill>
              <a:schemeClr val="dk1"/>
            </a:solidFill>
            <a:prstDash val="solid"/>
            <a:round/>
            <a:headEnd type="none" w="sm" len="sm"/>
            <a:tailEnd type="none" w="sm" len="sm"/>
          </a:ln>
        </p:spPr>
      </p:pic>
      <p:pic>
        <p:nvPicPr>
          <p:cNvPr id="418" name="Google Shape;418;g22865ef8d52_0_11" descr="Fully grown plants"/>
          <p:cNvPicPr preferRelativeResize="0"/>
          <p:nvPr/>
        </p:nvPicPr>
        <p:blipFill rotWithShape="1">
          <a:blip r:embed="rId4">
            <a:alphaModFix/>
          </a:blip>
          <a:srcRect/>
          <a:stretch/>
        </p:blipFill>
        <p:spPr>
          <a:xfrm>
            <a:off x="5077535" y="2138775"/>
            <a:ext cx="3181886" cy="2200149"/>
          </a:xfrm>
          <a:prstGeom prst="rect">
            <a:avLst/>
          </a:prstGeom>
          <a:noFill/>
          <a:ln w="9525" cap="flat" cmpd="sng">
            <a:solidFill>
              <a:schemeClr val="dk1"/>
            </a:solidFill>
            <a:prstDash val="solid"/>
            <a:round/>
            <a:headEnd type="none" w="sm" len="sm"/>
            <a:tailEnd type="none" w="sm" len="sm"/>
          </a:ln>
        </p:spPr>
      </p:pic>
      <p:sp>
        <p:nvSpPr>
          <p:cNvPr id="419" name="Google Shape;419;g22865ef8d52_0_11"/>
          <p:cNvSpPr txBox="1"/>
          <p:nvPr/>
        </p:nvSpPr>
        <p:spPr>
          <a:xfrm>
            <a:off x="228600" y="4351775"/>
            <a:ext cx="3936000" cy="1647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1900" b="1" i="0" u="none" strike="noStrike" cap="none">
                <a:solidFill>
                  <a:schemeClr val="dk1"/>
                </a:solidFill>
                <a:latin typeface="Nixie One"/>
                <a:ea typeface="Nixie One"/>
                <a:cs typeface="Nixie One"/>
                <a:sym typeface="Nixie One"/>
              </a:rPr>
              <a:t>School leadership team (SLT) is learning to use an innovation and support the successful use of the innovation across the school.</a:t>
            </a:r>
            <a:endParaRPr sz="2100" b="1" i="0" u="none" strike="noStrike" cap="none">
              <a:solidFill>
                <a:srgbClr val="000000"/>
              </a:solidFill>
              <a:latin typeface="Nixie One"/>
              <a:ea typeface="Nixie One"/>
              <a:cs typeface="Nixie One"/>
              <a:sym typeface="Nixie One"/>
            </a:endParaRPr>
          </a:p>
        </p:txBody>
      </p:sp>
      <p:sp>
        <p:nvSpPr>
          <p:cNvPr id="420" name="Google Shape;420;g22865ef8d52_0_11"/>
          <p:cNvSpPr txBox="1"/>
          <p:nvPr/>
        </p:nvSpPr>
        <p:spPr>
          <a:xfrm>
            <a:off x="4794300" y="4385050"/>
            <a:ext cx="4627500" cy="1847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Nixie One"/>
                <a:ea typeface="Nixie One"/>
                <a:cs typeface="Nixie One"/>
                <a:sym typeface="Nixie One"/>
              </a:rPr>
              <a:t>Continuous refinements and improvements to the use of innovations require teams to modify and refine their existing structures and/or processes to support the innovations.</a:t>
            </a:r>
            <a:endParaRPr sz="1800" b="1" i="0" u="none" strike="noStrike" cap="none">
              <a:solidFill>
                <a:srgbClr val="000000"/>
              </a:solidFill>
              <a:latin typeface="Nixie One"/>
              <a:ea typeface="Nixie One"/>
              <a:cs typeface="Nixie One"/>
              <a:sym typeface="Nixie One"/>
            </a:endParaRPr>
          </a:p>
        </p:txBody>
      </p:sp>
      <p:sp>
        <p:nvSpPr>
          <p:cNvPr id="421" name="Google Shape;421;g22865ef8d52_0_11"/>
          <p:cNvSpPr txBox="1"/>
          <p:nvPr/>
        </p:nvSpPr>
        <p:spPr>
          <a:xfrm>
            <a:off x="125325" y="6350100"/>
            <a:ext cx="72795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Nixie One"/>
                <a:ea typeface="Nixie One"/>
                <a:cs typeface="Nixie One"/>
                <a:sym typeface="Nixie One"/>
              </a:rPr>
              <a:t>Source: </a:t>
            </a:r>
            <a:r>
              <a:rPr lang="en-US" sz="1600" b="1" i="0" u="none" strike="noStrike" cap="none">
                <a:solidFill>
                  <a:schemeClr val="dk1"/>
                </a:solidFill>
                <a:latin typeface="Nixie One"/>
                <a:ea typeface="Nixie One"/>
                <a:cs typeface="Nixie One"/>
                <a:sym typeface="Nixie One"/>
              </a:rPr>
              <a:t>Michigan’s MTSS Technical Assistance Center. (2021). </a:t>
            </a:r>
            <a:endParaRPr sz="1600" b="0" i="0" u="none" strike="noStrike" cap="none">
              <a:solidFill>
                <a:srgbClr val="000000"/>
              </a:solidFill>
              <a:latin typeface="Verdana"/>
              <a:ea typeface="Verdana"/>
              <a:cs typeface="Verdana"/>
              <a:sym typeface="Verdana"/>
            </a:endParaRPr>
          </a:p>
        </p:txBody>
      </p:sp>
      <p:pic>
        <p:nvPicPr>
          <p:cNvPr id="422" name="Google Shape;422;g22865ef8d52_0_11">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8179600" y="830250"/>
            <a:ext cx="964400" cy="12624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pic>
        <p:nvPicPr>
          <p:cNvPr id="427" name="Google Shape;427;g22337cf058e_1_37">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5065292" y="2737750"/>
            <a:ext cx="3718359" cy="2472851"/>
          </a:xfrm>
          <a:prstGeom prst="rect">
            <a:avLst/>
          </a:prstGeom>
          <a:noFill/>
          <a:ln w="9525" cap="flat" cmpd="sng">
            <a:solidFill>
              <a:schemeClr val="dk1"/>
            </a:solidFill>
            <a:prstDash val="solid"/>
            <a:round/>
            <a:headEnd type="none" w="sm" len="sm"/>
            <a:tailEnd type="none" w="sm" len="sm"/>
          </a:ln>
        </p:spPr>
      </p:pic>
      <p:sp>
        <p:nvSpPr>
          <p:cNvPr id="428" name="Google Shape;428;g22337cf058e_1_37"/>
          <p:cNvSpPr txBox="1"/>
          <p:nvPr/>
        </p:nvSpPr>
        <p:spPr>
          <a:xfrm>
            <a:off x="0" y="6230225"/>
            <a:ext cx="7920900" cy="738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Nixie One"/>
                <a:ea typeface="Nixie One"/>
                <a:cs typeface="Nixie One"/>
                <a:sym typeface="Nixie One"/>
              </a:rPr>
              <a:t>Image source: </a:t>
            </a:r>
            <a:r>
              <a:rPr lang="en-US" sz="1200" b="1" i="0" u="sng" strike="noStrike" cap="none">
                <a:solidFill>
                  <a:schemeClr val="hlink"/>
                </a:solidFill>
                <a:latin typeface="Nixie One"/>
                <a:ea typeface="Nixie One"/>
                <a:cs typeface="Nixie One"/>
                <a:sym typeface="Nixie One"/>
                <a:hlinkClick r:id="rId4"/>
              </a:rPr>
              <a:t>https://www.landscape-creation.com/landscaping-tips/get-yard-tools-ready-for-landscape-planting-season</a:t>
            </a:r>
            <a:endParaRPr sz="1200" b="1" i="0" u="none" strike="noStrike" cap="none">
              <a:solidFill>
                <a:srgbClr val="000000"/>
              </a:solidFill>
              <a:latin typeface="Nixie One"/>
              <a:ea typeface="Nixie One"/>
              <a:cs typeface="Nixie One"/>
              <a:sym typeface="Nixie One"/>
            </a:endParaRPr>
          </a:p>
        </p:txBody>
      </p:sp>
      <p:sp>
        <p:nvSpPr>
          <p:cNvPr id="429" name="Google Shape;429;g22337cf058e_1_37"/>
          <p:cNvSpPr txBox="1">
            <a:spLocks noGrp="1"/>
          </p:cNvSpPr>
          <p:nvPr>
            <p:ph type="title" idx="4294967295"/>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b="1" dirty="0">
                <a:solidFill>
                  <a:schemeClr val="lt1"/>
                </a:solidFill>
                <a:latin typeface="Nixie One"/>
                <a:ea typeface="Nixie One"/>
                <a:cs typeface="Nixie One"/>
                <a:sym typeface="Nixie One"/>
              </a:rPr>
              <a:t>Till the soil</a:t>
            </a:r>
            <a:endParaRPr b="1" dirty="0">
              <a:solidFill>
                <a:schemeClr val="lt1"/>
              </a:solidFill>
              <a:latin typeface="Nixie One"/>
              <a:ea typeface="Nixie One"/>
              <a:cs typeface="Nixie One"/>
              <a:sym typeface="Nixie One"/>
            </a:endParaRPr>
          </a:p>
        </p:txBody>
      </p:sp>
      <p:sp>
        <p:nvSpPr>
          <p:cNvPr id="430" name="Google Shape;430;g22337cf058e_1_37"/>
          <p:cNvSpPr txBox="1"/>
          <p:nvPr/>
        </p:nvSpPr>
        <p:spPr>
          <a:xfrm>
            <a:off x="228600" y="1621738"/>
            <a:ext cx="5213700" cy="1339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2500" b="1" i="0" u="none" strike="noStrike" cap="none">
                <a:solidFill>
                  <a:schemeClr val="dk1"/>
                </a:solidFill>
                <a:latin typeface="Nixie One"/>
                <a:ea typeface="Nixie One"/>
                <a:cs typeface="Nixie One"/>
                <a:sym typeface="Nixie One"/>
              </a:rPr>
              <a:t>How does your division currently determine a need for coaching? </a:t>
            </a:r>
            <a:endParaRPr sz="4300" b="1" i="0" u="none" strike="noStrike" cap="none">
              <a:solidFill>
                <a:srgbClr val="000000"/>
              </a:solidFill>
              <a:latin typeface="Nixie One"/>
              <a:ea typeface="Nixie One"/>
              <a:cs typeface="Nixie One"/>
              <a:sym typeface="Nixie One"/>
            </a:endParaRPr>
          </a:p>
        </p:txBody>
      </p:sp>
      <p:sp>
        <p:nvSpPr>
          <p:cNvPr id="431" name="Google Shape;431;g22337cf058e_1_37"/>
          <p:cNvSpPr txBox="1"/>
          <p:nvPr/>
        </p:nvSpPr>
        <p:spPr>
          <a:xfrm>
            <a:off x="228600" y="3211100"/>
            <a:ext cx="4444500" cy="2878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n-US" sz="2500" b="1" i="0" u="none" strike="noStrike" cap="none">
                <a:solidFill>
                  <a:srgbClr val="000000"/>
                </a:solidFill>
                <a:latin typeface="Nixie One"/>
                <a:ea typeface="Nixie One"/>
                <a:cs typeface="Nixie One"/>
                <a:sym typeface="Nixie One"/>
              </a:rPr>
              <a:t>Think about an initiative that was implemented in your division. What was the success of the initiative? How was coaching included in the roll out? </a:t>
            </a:r>
            <a:endParaRPr sz="2500" b="1" i="0" u="none" strike="noStrike" cap="none">
              <a:solidFill>
                <a:srgbClr val="000000"/>
              </a:solidFill>
              <a:latin typeface="Nixie One"/>
              <a:ea typeface="Nixie One"/>
              <a:cs typeface="Nixie One"/>
              <a:sym typeface="Nixie On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g21c298cb161_0_24"/>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4000"/>
              <a:buFont typeface="Verdana"/>
              <a:buNone/>
            </a:pPr>
            <a:r>
              <a:rPr lang="en-US" b="1" dirty="0">
                <a:latin typeface="Nixie One"/>
                <a:ea typeface="Nixie One"/>
                <a:cs typeface="Nixie One"/>
                <a:sym typeface="Nixie One"/>
              </a:rPr>
              <a:t>Walk with Us- Notetaker </a:t>
            </a:r>
            <a:endParaRPr b="1" dirty="0">
              <a:latin typeface="Nixie One"/>
              <a:ea typeface="Nixie One"/>
              <a:cs typeface="Nixie One"/>
              <a:sym typeface="Nixie One"/>
            </a:endParaRPr>
          </a:p>
        </p:txBody>
      </p:sp>
      <p:pic>
        <p:nvPicPr>
          <p:cNvPr id="117" name="Google Shape;117;g21c298cb161_0_24" descr="Image of Notetaker to use today"/>
          <p:cNvPicPr preferRelativeResize="0"/>
          <p:nvPr/>
        </p:nvPicPr>
        <p:blipFill rotWithShape="1">
          <a:blip r:embed="rId3">
            <a:alphaModFix/>
          </a:blip>
          <a:srcRect l="61710" r="15013"/>
          <a:stretch/>
        </p:blipFill>
        <p:spPr>
          <a:xfrm>
            <a:off x="2755650" y="1517675"/>
            <a:ext cx="3282427" cy="4255475"/>
          </a:xfrm>
          <a:prstGeom prst="rect">
            <a:avLst/>
          </a:prstGeom>
          <a:noFill/>
          <a:ln w="9525" cap="flat" cmpd="sng">
            <a:solidFill>
              <a:schemeClr val="dk1"/>
            </a:solidFill>
            <a:prstDash val="solid"/>
            <a:round/>
            <a:headEnd type="none" w="sm" len="sm"/>
            <a:tailEnd type="none" w="sm" len="sm"/>
          </a:ln>
        </p:spPr>
      </p:pic>
      <p:pic>
        <p:nvPicPr>
          <p:cNvPr id="118" name="Google Shape;118;g21c298cb161_0_24" descr="Image of Virginia's Gardener's Guide"/>
          <p:cNvPicPr preferRelativeResize="0"/>
          <p:nvPr/>
        </p:nvPicPr>
        <p:blipFill rotWithShape="1">
          <a:blip r:embed="rId4">
            <a:alphaModFix/>
          </a:blip>
          <a:srcRect/>
          <a:stretch/>
        </p:blipFill>
        <p:spPr>
          <a:xfrm>
            <a:off x="7263525" y="3335125"/>
            <a:ext cx="1651875" cy="2559900"/>
          </a:xfrm>
          <a:prstGeom prst="rect">
            <a:avLst/>
          </a:prstGeom>
          <a:noFill/>
          <a:ln>
            <a:noFill/>
          </a:ln>
        </p:spPr>
      </p:pic>
      <p:sp>
        <p:nvSpPr>
          <p:cNvPr id="119" name="Google Shape;119;g21c298cb161_0_24"/>
          <p:cNvSpPr txBox="1"/>
          <p:nvPr/>
        </p:nvSpPr>
        <p:spPr>
          <a:xfrm>
            <a:off x="155450" y="5919225"/>
            <a:ext cx="71082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US" sz="3000" b="1" i="0" u="none" strike="noStrike" cap="none">
                <a:solidFill>
                  <a:srgbClr val="000000"/>
                </a:solidFill>
                <a:latin typeface="Nixie One"/>
                <a:ea typeface="Nixie One"/>
                <a:cs typeface="Nixie One"/>
                <a:sym typeface="Nixie One"/>
              </a:rPr>
              <a:t>Materials: </a:t>
            </a:r>
            <a:endParaRPr sz="3000" b="1" i="0" u="none" strike="noStrike" cap="none">
              <a:solidFill>
                <a:srgbClr val="114454"/>
              </a:solidFill>
              <a:latin typeface="Nixie One"/>
              <a:ea typeface="Nixie One"/>
              <a:cs typeface="Nixie One"/>
              <a:sym typeface="Nixie One"/>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g2285c609e2a_0_9"/>
          <p:cNvSpPr txBox="1">
            <a:spLocks noGrp="1"/>
          </p:cNvSpPr>
          <p:nvPr>
            <p:ph type="title"/>
          </p:nvPr>
        </p:nvSpPr>
        <p:spPr>
          <a:xfrm>
            <a:off x="2743200" y="256814"/>
            <a:ext cx="59436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3800"/>
              <a:buNone/>
            </a:pPr>
            <a:r>
              <a:rPr lang="en-US" b="1" dirty="0">
                <a:latin typeface="Nixie One"/>
                <a:ea typeface="Nixie One"/>
                <a:cs typeface="Nixie One"/>
                <a:sym typeface="Nixie One"/>
              </a:rPr>
              <a:t>Considerations for </a:t>
            </a:r>
            <a:endParaRPr b="1" dirty="0">
              <a:latin typeface="Nixie One"/>
              <a:ea typeface="Nixie One"/>
              <a:cs typeface="Nixie One"/>
              <a:sym typeface="Nixie One"/>
            </a:endParaRPr>
          </a:p>
          <a:p>
            <a:pPr marL="0" lvl="0" indent="0" algn="ctr" rtl="0">
              <a:lnSpc>
                <a:spcPct val="100000"/>
              </a:lnSpc>
              <a:spcBef>
                <a:spcPts val="0"/>
              </a:spcBef>
              <a:spcAft>
                <a:spcPts val="0"/>
              </a:spcAft>
              <a:buSzPts val="3800"/>
              <a:buNone/>
            </a:pPr>
            <a:r>
              <a:rPr lang="en-US" b="1" dirty="0">
                <a:latin typeface="Nixie One"/>
                <a:ea typeface="Nixie One"/>
                <a:cs typeface="Nixie One"/>
                <a:sym typeface="Nixie One"/>
              </a:rPr>
              <a:t>next steps</a:t>
            </a:r>
            <a:endParaRPr b="1" dirty="0">
              <a:solidFill>
                <a:schemeClr val="lt1"/>
              </a:solidFill>
              <a:latin typeface="Nixie One"/>
              <a:ea typeface="Nixie One"/>
              <a:cs typeface="Nixie One"/>
              <a:sym typeface="Nixie One"/>
            </a:endParaRPr>
          </a:p>
        </p:txBody>
      </p:sp>
      <p:sp>
        <p:nvSpPr>
          <p:cNvPr id="438" name="Google Shape;438;g2285c609e2a_0_9"/>
          <p:cNvSpPr txBox="1">
            <a:spLocks noGrp="1"/>
          </p:cNvSpPr>
          <p:nvPr>
            <p:ph type="body" idx="1"/>
          </p:nvPr>
        </p:nvSpPr>
        <p:spPr>
          <a:xfrm>
            <a:off x="0" y="1535275"/>
            <a:ext cx="8686800" cy="4931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2800"/>
              <a:buNone/>
            </a:pPr>
            <a:r>
              <a:rPr lang="en-US" sz="3000" b="1" dirty="0">
                <a:latin typeface="Nixie One"/>
                <a:ea typeface="Nixie One"/>
                <a:cs typeface="Nixie One"/>
                <a:sym typeface="Nixie One"/>
              </a:rPr>
              <a:t>Reflect, discuss, and record: </a:t>
            </a:r>
            <a:r>
              <a:rPr lang="en-US" sz="2900" b="1" dirty="0">
                <a:latin typeface="Nixie One"/>
                <a:ea typeface="Nixie One"/>
                <a:cs typeface="Nixie One"/>
                <a:sym typeface="Nixie One"/>
              </a:rPr>
              <a:t> </a:t>
            </a:r>
            <a:endParaRPr sz="2900" b="1" dirty="0">
              <a:latin typeface="Nixie One"/>
              <a:ea typeface="Nixie One"/>
              <a:cs typeface="Nixie One"/>
              <a:sym typeface="Nixie One"/>
            </a:endParaRPr>
          </a:p>
          <a:p>
            <a:pPr marL="914400" lvl="0" indent="-400050" algn="l" rtl="0">
              <a:lnSpc>
                <a:spcPct val="100000"/>
              </a:lnSpc>
              <a:spcBef>
                <a:spcPts val="0"/>
              </a:spcBef>
              <a:spcAft>
                <a:spcPts val="0"/>
              </a:spcAft>
              <a:buSzPts val="2700"/>
              <a:buFont typeface="Nixie One"/>
              <a:buChar char="●"/>
            </a:pPr>
            <a:r>
              <a:rPr lang="en-US" sz="2700" b="1" dirty="0">
                <a:latin typeface="Nixie One"/>
                <a:ea typeface="Nixie One"/>
                <a:cs typeface="Nixie One"/>
                <a:sym typeface="Nixie One"/>
              </a:rPr>
              <a:t>How will your division determine coaching needs? What data could be used in your decision making? </a:t>
            </a:r>
            <a:endParaRPr sz="3100" b="1" dirty="0">
              <a:latin typeface="Nixie One"/>
              <a:ea typeface="Nixie One"/>
              <a:cs typeface="Nixie One"/>
              <a:sym typeface="Nixie One"/>
            </a:endParaRPr>
          </a:p>
          <a:p>
            <a:pPr marL="914400" lvl="0" indent="-419100" algn="l" rtl="0">
              <a:lnSpc>
                <a:spcPct val="100000"/>
              </a:lnSpc>
              <a:spcBef>
                <a:spcPts val="0"/>
              </a:spcBef>
              <a:spcAft>
                <a:spcPts val="0"/>
              </a:spcAft>
              <a:buSzPts val="3000"/>
              <a:buFont typeface="Nixie One"/>
              <a:buChar char="●"/>
            </a:pPr>
            <a:r>
              <a:rPr lang="en-US" sz="2700" b="1" dirty="0">
                <a:latin typeface="Nixie One"/>
                <a:ea typeface="Nixie One"/>
                <a:cs typeface="Nixie One"/>
                <a:sym typeface="Nixie One"/>
              </a:rPr>
              <a:t>How will your division communicate to all stakeholders information about the various conditions that warrant coaching?</a:t>
            </a:r>
            <a:r>
              <a:rPr lang="en-US" b="1" dirty="0">
                <a:latin typeface="Nixie One"/>
                <a:ea typeface="Nixie One"/>
                <a:cs typeface="Nixie One"/>
                <a:sym typeface="Nixie One"/>
              </a:rPr>
              <a:t> </a:t>
            </a:r>
            <a:endParaRPr b="1" dirty="0">
              <a:latin typeface="Nixie One"/>
              <a:ea typeface="Nixie One"/>
              <a:cs typeface="Nixie One"/>
              <a:sym typeface="Nixie One"/>
            </a:endParaRPr>
          </a:p>
          <a:p>
            <a:pPr marL="0" lvl="0" indent="0" algn="l" rtl="0">
              <a:lnSpc>
                <a:spcPct val="100000"/>
              </a:lnSpc>
              <a:spcBef>
                <a:spcPts val="0"/>
              </a:spcBef>
              <a:spcAft>
                <a:spcPts val="0"/>
              </a:spcAft>
              <a:buSzPts val="2800"/>
              <a:buNone/>
            </a:pPr>
            <a:endParaRPr sz="3400" b="1" dirty="0">
              <a:latin typeface="Nixie One"/>
              <a:ea typeface="Nixie One"/>
              <a:cs typeface="Nixie One"/>
              <a:sym typeface="Nixie One"/>
            </a:endParaRPr>
          </a:p>
        </p:txBody>
      </p:sp>
      <p:pic>
        <p:nvPicPr>
          <p:cNvPr id="439" name="Google Shape;439;g2285c609e2a_0_9">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525900" y="4657925"/>
            <a:ext cx="1477350" cy="2289468"/>
          </a:xfrm>
          <a:prstGeom prst="rect">
            <a:avLst/>
          </a:prstGeom>
          <a:noFill/>
          <a:ln>
            <a:noFill/>
          </a:ln>
        </p:spPr>
      </p:pic>
      <p:pic>
        <p:nvPicPr>
          <p:cNvPr id="440" name="Google Shape;440;g2285c609e2a_0_9">
            <a:extLst>
              <a:ext uri="{C183D7F6-B498-43B3-948B-1728B52AA6E4}">
                <adec:decorative xmlns:adec="http://schemas.microsoft.com/office/drawing/2017/decorative" val="1"/>
              </a:ext>
            </a:extLst>
          </p:cNvPr>
          <p:cNvPicPr preferRelativeResize="0"/>
          <p:nvPr/>
        </p:nvPicPr>
        <p:blipFill rotWithShape="1">
          <a:blip r:embed="rId4">
            <a:alphaModFix/>
          </a:blip>
          <a:srcRect l="61710" r="15013"/>
          <a:stretch/>
        </p:blipFill>
        <p:spPr>
          <a:xfrm>
            <a:off x="5846800" y="4657937"/>
            <a:ext cx="1477350" cy="2200051"/>
          </a:xfrm>
          <a:prstGeom prst="rect">
            <a:avLst/>
          </a:prstGeom>
          <a:noFill/>
          <a:ln w="9525" cap="flat" cmpd="sng">
            <a:solidFill>
              <a:schemeClr val="dk1"/>
            </a:solidFill>
            <a:prstDash val="solid"/>
            <a:round/>
            <a:headEnd type="none" w="sm" len="sm"/>
            <a:tailEnd type="none" w="sm" len="sm"/>
          </a:ln>
        </p:spPr>
      </p:pic>
      <p:pic>
        <p:nvPicPr>
          <p:cNvPr id="441" name="Google Shape;441;g2285c609e2a_0_9">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246492" y="5052853"/>
            <a:ext cx="1300974" cy="1702947"/>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g21c298cb161_0_59"/>
          <p:cNvSpPr txBox="1">
            <a:spLocks noGrp="1"/>
          </p:cNvSpPr>
          <p:nvPr>
            <p:ph type="ctrTitle"/>
          </p:nvPr>
        </p:nvSpPr>
        <p:spPr>
          <a:xfrm>
            <a:off x="928464" y="1600200"/>
            <a:ext cx="7240500" cy="1470000"/>
          </a:xfrm>
          <a:prstGeom prst="rect">
            <a:avLst/>
          </a:prstGeom>
          <a:solidFill>
            <a:schemeClr val="lt1">
              <a:alpha val="66666"/>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21127"/>
              </a:buClr>
              <a:buSzPts val="5400"/>
              <a:buFont typeface="Verdana"/>
              <a:buNone/>
            </a:pPr>
            <a:r>
              <a:rPr lang="en-US" sz="5200" b="1" dirty="0">
                <a:latin typeface="Nixie One"/>
                <a:ea typeface="Nixie One"/>
                <a:cs typeface="Nixie One"/>
                <a:sym typeface="Nixie One"/>
              </a:rPr>
              <a:t>Provide water and nutrients</a:t>
            </a:r>
            <a:endParaRPr sz="5200" b="1" dirty="0">
              <a:latin typeface="Nixie One"/>
              <a:ea typeface="Nixie One"/>
              <a:cs typeface="Nixie One"/>
              <a:sym typeface="Nixie One"/>
            </a:endParaRPr>
          </a:p>
        </p:txBody>
      </p:sp>
      <p:sp>
        <p:nvSpPr>
          <p:cNvPr id="447" name="Google Shape;447;g21c298cb161_0_59"/>
          <p:cNvSpPr txBox="1">
            <a:spLocks noGrp="1"/>
          </p:cNvSpPr>
          <p:nvPr>
            <p:ph type="subTitle" idx="1"/>
          </p:nvPr>
        </p:nvSpPr>
        <p:spPr>
          <a:xfrm>
            <a:off x="1348325" y="3429000"/>
            <a:ext cx="6400800" cy="1683300"/>
          </a:xfrm>
          <a:prstGeom prst="rect">
            <a:avLst/>
          </a:prstGeom>
          <a:solidFill>
            <a:schemeClr val="lt1">
              <a:alpha val="66666"/>
            </a:schemeClr>
          </a:solid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rgbClr val="888888"/>
              </a:buClr>
              <a:buSzPts val="3200"/>
              <a:buNone/>
            </a:pPr>
            <a:r>
              <a:rPr lang="en-US" b="1" dirty="0">
                <a:latin typeface="Nixie One"/>
                <a:ea typeface="Nixie One"/>
                <a:cs typeface="Nixie One"/>
                <a:sym typeface="Nixie One"/>
              </a:rPr>
              <a:t>Knowledge and skills of coaches</a:t>
            </a:r>
            <a:endParaRPr b="1" dirty="0">
              <a:latin typeface="Nixie One"/>
              <a:ea typeface="Nixie One"/>
              <a:cs typeface="Nixie One"/>
              <a:sym typeface="Nixie One"/>
            </a:endParaRPr>
          </a:p>
          <a:p>
            <a:pPr marL="0" lvl="0" indent="0" algn="ctr" rtl="0">
              <a:lnSpc>
                <a:spcPct val="100000"/>
              </a:lnSpc>
              <a:spcBef>
                <a:spcPts val="0"/>
              </a:spcBef>
              <a:spcAft>
                <a:spcPts val="0"/>
              </a:spcAft>
              <a:buClr>
                <a:srgbClr val="888888"/>
              </a:buClr>
              <a:buSzPts val="3200"/>
              <a:buNone/>
            </a:pPr>
            <a:r>
              <a:rPr lang="en-US" b="1" dirty="0">
                <a:latin typeface="Nixie One"/>
                <a:ea typeface="Nixie One"/>
                <a:cs typeface="Nixie One"/>
                <a:sym typeface="Nixie One"/>
              </a:rPr>
              <a:t>Responsibilities of coaches</a:t>
            </a:r>
            <a:endParaRPr b="1" dirty="0">
              <a:latin typeface="Nixie One"/>
              <a:ea typeface="Nixie One"/>
              <a:cs typeface="Nixie One"/>
              <a:sym typeface="Nixie One"/>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g280dd199cf9_1_12"/>
          <p:cNvSpPr txBox="1">
            <a:spLocks noGrp="1"/>
          </p:cNvSpPr>
          <p:nvPr>
            <p:ph type="title"/>
          </p:nvPr>
        </p:nvSpPr>
        <p:spPr>
          <a:xfrm>
            <a:off x="228600" y="304800"/>
            <a:ext cx="8686800" cy="1524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b="1" dirty="0">
                <a:latin typeface="Nixie One"/>
                <a:ea typeface="Nixie One"/>
                <a:cs typeface="Nixie One"/>
                <a:sym typeface="Nixie One"/>
              </a:rPr>
              <a:t>Let’s Learn &amp; Grow Together</a:t>
            </a:r>
            <a:endParaRPr b="1" dirty="0">
              <a:latin typeface="Nixie One"/>
              <a:ea typeface="Nixie One"/>
              <a:cs typeface="Nixie One"/>
              <a:sym typeface="Nixie One"/>
            </a:endParaRPr>
          </a:p>
        </p:txBody>
      </p:sp>
      <p:sp>
        <p:nvSpPr>
          <p:cNvPr id="454" name="Google Shape;454;g280dd199cf9_1_12"/>
          <p:cNvSpPr txBox="1"/>
          <p:nvPr/>
        </p:nvSpPr>
        <p:spPr>
          <a:xfrm>
            <a:off x="228600" y="2189150"/>
            <a:ext cx="3599700" cy="2770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US" sz="2400" b="1" i="0" u="none" strike="noStrike" cap="none">
                <a:solidFill>
                  <a:srgbClr val="000000"/>
                </a:solidFill>
                <a:latin typeface="Nixie One"/>
                <a:ea typeface="Nixie One"/>
                <a:cs typeface="Nixie One"/>
                <a:sym typeface="Nixie One"/>
              </a:rPr>
              <a:t>Silent Read: Introduction (pages 22-23 </a:t>
            </a:r>
            <a:endParaRPr sz="2400" b="1" i="0" u="none" strike="noStrike" cap="none">
              <a:solidFill>
                <a:srgbClr val="000000"/>
              </a:solidFill>
              <a:latin typeface="Nixie One"/>
              <a:ea typeface="Nixie One"/>
              <a:cs typeface="Nixie One"/>
              <a:sym typeface="Nixie One"/>
            </a:endParaRPr>
          </a:p>
          <a:p>
            <a:pPr marL="0" marR="0" lvl="0" indent="0" algn="l" rtl="0">
              <a:lnSpc>
                <a:spcPct val="100000"/>
              </a:lnSpc>
              <a:spcBef>
                <a:spcPts val="0"/>
              </a:spcBef>
              <a:spcAft>
                <a:spcPts val="0"/>
              </a:spcAft>
              <a:buClr>
                <a:srgbClr val="000000"/>
              </a:buClr>
              <a:buSzPts val="3000"/>
              <a:buFont typeface="Arial"/>
              <a:buNone/>
            </a:pPr>
            <a:r>
              <a:rPr lang="en-US" sz="2400" b="1" i="0" u="none" strike="noStrike" cap="none">
                <a:solidFill>
                  <a:srgbClr val="FF0000"/>
                </a:solidFill>
                <a:latin typeface="Nixie One"/>
                <a:ea typeface="Nixie One"/>
                <a:cs typeface="Nixie One"/>
                <a:sym typeface="Nixie One"/>
              </a:rPr>
              <a:t>stop at “#1 Articulate a Definition and Vision”</a:t>
            </a:r>
            <a:r>
              <a:rPr lang="en-US" sz="2400" b="1" i="0" u="none" strike="noStrike" cap="none">
                <a:solidFill>
                  <a:srgbClr val="000000"/>
                </a:solidFill>
                <a:latin typeface="Nixie One"/>
                <a:ea typeface="Nixie One"/>
                <a:cs typeface="Nixie One"/>
                <a:sym typeface="Nixie One"/>
              </a:rPr>
              <a:t>)</a:t>
            </a:r>
            <a:endParaRPr sz="2400" b="1" i="0" u="none" strike="noStrike" cap="none">
              <a:solidFill>
                <a:srgbClr val="000000"/>
              </a:solidFill>
              <a:latin typeface="Nixie One"/>
              <a:ea typeface="Nixie One"/>
              <a:cs typeface="Nixie One"/>
              <a:sym typeface="Nixie One"/>
            </a:endParaRPr>
          </a:p>
          <a:p>
            <a:pPr marL="0" marR="0" lvl="0" indent="0" algn="l" rtl="0">
              <a:lnSpc>
                <a:spcPct val="100000"/>
              </a:lnSpc>
              <a:spcBef>
                <a:spcPts val="0"/>
              </a:spcBef>
              <a:spcAft>
                <a:spcPts val="0"/>
              </a:spcAft>
              <a:buClr>
                <a:srgbClr val="000000"/>
              </a:buClr>
              <a:buSzPts val="3000"/>
              <a:buFont typeface="Arial"/>
              <a:buNone/>
            </a:pPr>
            <a:endParaRPr sz="2400" b="1" i="0" u="none" strike="noStrike" cap="none">
              <a:solidFill>
                <a:srgbClr val="000000"/>
              </a:solidFill>
              <a:latin typeface="Nixie One"/>
              <a:ea typeface="Nixie One"/>
              <a:cs typeface="Nixie One"/>
              <a:sym typeface="Nixie One"/>
            </a:endParaRPr>
          </a:p>
        </p:txBody>
      </p:sp>
      <p:pic>
        <p:nvPicPr>
          <p:cNvPr id="455" name="Google Shape;455;g280dd199cf9_1_12" descr="Cover of &quot;You Can't Have a Coaching Culture Without a Structure&quot; article"/>
          <p:cNvPicPr preferRelativeResize="0"/>
          <p:nvPr/>
        </p:nvPicPr>
        <p:blipFill rotWithShape="1">
          <a:blip r:embed="rId3">
            <a:alphaModFix/>
          </a:blip>
          <a:srcRect l="24049" t="19341" r="25300"/>
          <a:stretch/>
        </p:blipFill>
        <p:spPr>
          <a:xfrm>
            <a:off x="4266775" y="1984425"/>
            <a:ext cx="4648632" cy="3971101"/>
          </a:xfrm>
          <a:prstGeom prst="rect">
            <a:avLst/>
          </a:prstGeom>
          <a:noFill/>
          <a:ln w="9525" cap="flat" cmpd="sng">
            <a:solidFill>
              <a:schemeClr val="accent1"/>
            </a:solidFill>
            <a:prstDash val="solid"/>
            <a:round/>
            <a:headEnd type="none" w="sm" len="sm"/>
            <a:tailEnd type="none" w="sm" len="sm"/>
          </a:ln>
        </p:spPr>
      </p:pic>
      <p:sp>
        <p:nvSpPr>
          <p:cNvPr id="456" name="Google Shape;456;g280dd199cf9_1_12"/>
          <p:cNvSpPr txBox="1"/>
          <p:nvPr/>
        </p:nvSpPr>
        <p:spPr>
          <a:xfrm>
            <a:off x="158350" y="6283200"/>
            <a:ext cx="61119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Nixie One"/>
                <a:ea typeface="Nixie One"/>
                <a:cs typeface="Nixie One"/>
                <a:sym typeface="Nixie One"/>
              </a:rPr>
              <a:t>Source: Aguilar, E. (2019). </a:t>
            </a:r>
            <a:endParaRPr sz="1600" b="1" i="0" u="none" strike="noStrike" cap="none">
              <a:solidFill>
                <a:srgbClr val="000000"/>
              </a:solidFill>
              <a:latin typeface="Nixie One"/>
              <a:ea typeface="Nixie One"/>
              <a:cs typeface="Nixie One"/>
              <a:sym typeface="Nixie On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g280dd199cf9_1_42"/>
          <p:cNvSpPr txBox="1">
            <a:spLocks noGrp="1"/>
          </p:cNvSpPr>
          <p:nvPr>
            <p:ph type="title"/>
          </p:nvPr>
        </p:nvSpPr>
        <p:spPr>
          <a:xfrm>
            <a:off x="228600" y="304800"/>
            <a:ext cx="8686800" cy="12366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00000"/>
              <a:buNone/>
            </a:pPr>
            <a:endParaRPr sz="3000" b="1" dirty="0">
              <a:latin typeface="Nixie One"/>
              <a:ea typeface="Nixie One"/>
              <a:cs typeface="Nixie One"/>
              <a:sym typeface="Nixie One"/>
            </a:endParaRPr>
          </a:p>
          <a:p>
            <a:pPr marL="0" lvl="0" indent="0" algn="ctr" rtl="0">
              <a:lnSpc>
                <a:spcPct val="140000"/>
              </a:lnSpc>
              <a:spcBef>
                <a:spcPts val="0"/>
              </a:spcBef>
              <a:spcAft>
                <a:spcPts val="0"/>
              </a:spcAft>
              <a:buClr>
                <a:schemeClr val="dk1"/>
              </a:buClr>
              <a:buSzPct val="101010"/>
              <a:buFont typeface="Arial"/>
              <a:buNone/>
            </a:pPr>
            <a:r>
              <a:rPr lang="en-US" sz="4400" b="1" dirty="0">
                <a:latin typeface="Nixie One"/>
                <a:ea typeface="Nixie One"/>
                <a:cs typeface="Nixie One"/>
                <a:sym typeface="Nixie One"/>
              </a:rPr>
              <a:t>Jigsaw Reading</a:t>
            </a:r>
            <a:endParaRPr sz="4400" b="1" dirty="0">
              <a:latin typeface="Nixie One"/>
              <a:ea typeface="Nixie One"/>
              <a:cs typeface="Nixie One"/>
              <a:sym typeface="Nixie One"/>
            </a:endParaRPr>
          </a:p>
          <a:p>
            <a:pPr marL="0" lvl="0" indent="0" algn="ctr" rtl="0">
              <a:lnSpc>
                <a:spcPct val="100000"/>
              </a:lnSpc>
              <a:spcBef>
                <a:spcPts val="0"/>
              </a:spcBef>
              <a:spcAft>
                <a:spcPts val="0"/>
              </a:spcAft>
              <a:buSzPct val="100000"/>
              <a:buNone/>
            </a:pPr>
            <a:endParaRPr b="1" dirty="0">
              <a:latin typeface="Nixie One"/>
              <a:ea typeface="Nixie One"/>
              <a:cs typeface="Nixie One"/>
              <a:sym typeface="Nixie One"/>
            </a:endParaRPr>
          </a:p>
        </p:txBody>
      </p:sp>
      <p:sp>
        <p:nvSpPr>
          <p:cNvPr id="463" name="Google Shape;463;g280dd199cf9_1_42"/>
          <p:cNvSpPr txBox="1"/>
          <p:nvPr/>
        </p:nvSpPr>
        <p:spPr>
          <a:xfrm>
            <a:off x="158350" y="6283200"/>
            <a:ext cx="61119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Nixie One"/>
                <a:ea typeface="Nixie One"/>
                <a:cs typeface="Nixie One"/>
                <a:sym typeface="Nixie One"/>
              </a:rPr>
              <a:t>. </a:t>
            </a:r>
            <a:endParaRPr sz="1600" b="1" i="0" u="none" strike="noStrike" cap="none">
              <a:solidFill>
                <a:srgbClr val="000000"/>
              </a:solidFill>
              <a:latin typeface="Nixie One"/>
              <a:ea typeface="Nixie One"/>
              <a:cs typeface="Nixie One"/>
              <a:sym typeface="Nixie One"/>
            </a:endParaRPr>
          </a:p>
        </p:txBody>
      </p:sp>
      <p:sp>
        <p:nvSpPr>
          <p:cNvPr id="464" name="Google Shape;464;g280dd199cf9_1_42"/>
          <p:cNvSpPr txBox="1"/>
          <p:nvPr/>
        </p:nvSpPr>
        <p:spPr>
          <a:xfrm>
            <a:off x="476975" y="1702500"/>
            <a:ext cx="8344800" cy="4580700"/>
          </a:xfrm>
          <a:prstGeom prst="rect">
            <a:avLst/>
          </a:prstGeom>
          <a:noFill/>
          <a:ln>
            <a:noFill/>
          </a:ln>
        </p:spPr>
        <p:txBody>
          <a:bodyPr spcFirstLastPara="1" wrap="square" lIns="91425" tIns="91425" rIns="91425" bIns="91425" anchor="t" anchorCtr="0">
            <a:noAutofit/>
          </a:bodyPr>
          <a:lstStyle/>
          <a:p>
            <a:pPr marL="457200" marR="0" lvl="0" indent="-381000" algn="l" rtl="0">
              <a:lnSpc>
                <a:spcPct val="100000"/>
              </a:lnSpc>
              <a:spcBef>
                <a:spcPts val="0"/>
              </a:spcBef>
              <a:spcAft>
                <a:spcPts val="0"/>
              </a:spcAft>
              <a:buClr>
                <a:srgbClr val="000000"/>
              </a:buClr>
              <a:buSzPts val="2400"/>
              <a:buFont typeface="Nixie One"/>
              <a:buAutoNum type="arabicParenR"/>
            </a:pPr>
            <a:r>
              <a:rPr lang="en-US" sz="2400" b="1" i="0" u="none" strike="noStrike" cap="none">
                <a:solidFill>
                  <a:srgbClr val="000000"/>
                </a:solidFill>
                <a:latin typeface="Nixie One"/>
                <a:ea typeface="Nixie One"/>
                <a:cs typeface="Nixie One"/>
                <a:sym typeface="Nixie One"/>
              </a:rPr>
              <a:t>We will break into 5 groups. Each room will be assigned by the elements they will be reading. (each group has 2)</a:t>
            </a:r>
            <a:endParaRPr sz="2400" b="1" i="0" u="none" strike="noStrike" cap="none">
              <a:solidFill>
                <a:srgbClr val="000000"/>
              </a:solidFill>
              <a:latin typeface="Nixie One"/>
              <a:ea typeface="Nixie One"/>
              <a:cs typeface="Nixie One"/>
              <a:sym typeface="Nixie One"/>
            </a:endParaRPr>
          </a:p>
          <a:p>
            <a:pPr marL="457200" marR="0" lvl="0" indent="-381000" algn="l" rtl="0">
              <a:lnSpc>
                <a:spcPct val="100000"/>
              </a:lnSpc>
              <a:spcBef>
                <a:spcPts val="0"/>
              </a:spcBef>
              <a:spcAft>
                <a:spcPts val="0"/>
              </a:spcAft>
              <a:buClr>
                <a:srgbClr val="000000"/>
              </a:buClr>
              <a:buSzPts val="2400"/>
              <a:buFont typeface="Nixie One"/>
              <a:buAutoNum type="arabicParenR"/>
            </a:pPr>
            <a:r>
              <a:rPr lang="en-US" sz="2400" b="1" i="0" u="none" strike="noStrike" cap="none">
                <a:solidFill>
                  <a:srgbClr val="000000"/>
                </a:solidFill>
                <a:latin typeface="Nixie One"/>
                <a:ea typeface="Nixie One"/>
                <a:cs typeface="Nixie One"/>
                <a:sym typeface="Nixie One"/>
              </a:rPr>
              <a:t>Person who has the next birthday coming up, serves as the facilitator. </a:t>
            </a:r>
            <a:endParaRPr sz="2400" b="1" i="0" u="none" strike="noStrike" cap="none">
              <a:solidFill>
                <a:srgbClr val="000000"/>
              </a:solidFill>
              <a:latin typeface="Nixie One"/>
              <a:ea typeface="Nixie One"/>
              <a:cs typeface="Nixie One"/>
              <a:sym typeface="Nixie One"/>
            </a:endParaRPr>
          </a:p>
          <a:p>
            <a:pPr marL="457200" marR="0" lvl="0" indent="-381000" algn="l" rtl="0">
              <a:lnSpc>
                <a:spcPct val="100000"/>
              </a:lnSpc>
              <a:spcBef>
                <a:spcPts val="0"/>
              </a:spcBef>
              <a:spcAft>
                <a:spcPts val="0"/>
              </a:spcAft>
              <a:buClr>
                <a:srgbClr val="000000"/>
              </a:buClr>
              <a:buSzPts val="2400"/>
              <a:buFont typeface="Nixie One"/>
              <a:buAutoNum type="arabicParenR"/>
            </a:pPr>
            <a:r>
              <a:rPr lang="en-US" sz="2400" b="1" i="0" u="none" strike="noStrike" cap="none">
                <a:solidFill>
                  <a:srgbClr val="000000"/>
                </a:solidFill>
                <a:latin typeface="Nixie One"/>
                <a:ea typeface="Nixie One"/>
                <a:cs typeface="Nixie One"/>
                <a:sym typeface="Nixie One"/>
              </a:rPr>
              <a:t>Groups will have a short discussion on their a-ha’s from their selected readings</a:t>
            </a:r>
            <a:endParaRPr sz="2400" b="1" i="0" u="none" strike="noStrike" cap="none">
              <a:solidFill>
                <a:srgbClr val="000000"/>
              </a:solidFill>
              <a:latin typeface="Nixie One"/>
              <a:ea typeface="Nixie One"/>
              <a:cs typeface="Nixie One"/>
              <a:sym typeface="Nixie One"/>
            </a:endParaRPr>
          </a:p>
          <a:p>
            <a:pPr marL="457200" marR="0" lvl="0" indent="-381000" algn="l" rtl="0">
              <a:lnSpc>
                <a:spcPct val="100000"/>
              </a:lnSpc>
              <a:spcBef>
                <a:spcPts val="0"/>
              </a:spcBef>
              <a:spcAft>
                <a:spcPts val="0"/>
              </a:spcAft>
              <a:buClr>
                <a:srgbClr val="000000"/>
              </a:buClr>
              <a:buSzPts val="2400"/>
              <a:buFont typeface="Nixie One"/>
              <a:buAutoNum type="arabicParenR"/>
            </a:pPr>
            <a:r>
              <a:rPr lang="en-US" sz="2400" b="1" i="0" u="none" strike="noStrike" cap="none">
                <a:solidFill>
                  <a:srgbClr val="000000"/>
                </a:solidFill>
                <a:latin typeface="Nixie One"/>
                <a:ea typeface="Nixie One"/>
                <a:cs typeface="Nixie One"/>
                <a:sym typeface="Nixie One"/>
              </a:rPr>
              <a:t>Groups will use Padlet and write down about 2-5 of their a-ha’s from the selected readings.</a:t>
            </a:r>
            <a:endParaRPr sz="2400" b="1" i="0" u="none" strike="noStrike" cap="none">
              <a:solidFill>
                <a:srgbClr val="000000"/>
              </a:solidFill>
              <a:latin typeface="Nixie One"/>
              <a:ea typeface="Nixie One"/>
              <a:cs typeface="Nixie One"/>
              <a:sym typeface="Nixie One"/>
            </a:endParaRPr>
          </a:p>
          <a:p>
            <a:pPr marL="457200" marR="0" lvl="0" indent="-381000" algn="l" rtl="0">
              <a:lnSpc>
                <a:spcPct val="100000"/>
              </a:lnSpc>
              <a:spcBef>
                <a:spcPts val="0"/>
              </a:spcBef>
              <a:spcAft>
                <a:spcPts val="0"/>
              </a:spcAft>
              <a:buClr>
                <a:srgbClr val="000000"/>
              </a:buClr>
              <a:buSzPts val="2400"/>
              <a:buFont typeface="Nixie One"/>
              <a:buAutoNum type="arabicParenR"/>
            </a:pPr>
            <a:r>
              <a:rPr lang="en-US" sz="2400" b="1" i="0" u="none" strike="noStrike" cap="none">
                <a:solidFill>
                  <a:srgbClr val="000000"/>
                </a:solidFill>
                <a:latin typeface="Nixie One"/>
                <a:ea typeface="Nixie One"/>
                <a:cs typeface="Nixie One"/>
                <a:sym typeface="Nixie One"/>
              </a:rPr>
              <a:t>Groups will select one person to share out in our large group.</a:t>
            </a:r>
            <a:endParaRPr sz="2400" b="1" i="0" u="none" strike="noStrike" cap="none">
              <a:solidFill>
                <a:srgbClr val="000000"/>
              </a:solidFill>
              <a:latin typeface="Nixie One"/>
              <a:ea typeface="Nixie One"/>
              <a:cs typeface="Nixie One"/>
              <a:sym typeface="Nixie One"/>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g28861fa7a92_6_1"/>
          <p:cNvSpPr txBox="1">
            <a:spLocks noGrp="1"/>
          </p:cNvSpPr>
          <p:nvPr>
            <p:ph type="title"/>
          </p:nvPr>
        </p:nvSpPr>
        <p:spPr>
          <a:xfrm>
            <a:off x="228600" y="250375"/>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dirty="0"/>
              <a:t>Group Share</a:t>
            </a:r>
            <a:endParaRPr dirty="0"/>
          </a:p>
        </p:txBody>
      </p:sp>
      <p:pic>
        <p:nvPicPr>
          <p:cNvPr id="471" name="Google Shape;471;g28861fa7a92_6_1">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1289175" y="1836100"/>
            <a:ext cx="6382499" cy="4301124"/>
          </a:xfrm>
          <a:prstGeom prst="rect">
            <a:avLst/>
          </a:prstGeom>
          <a:noFill/>
          <a:ln w="9525" cap="flat" cmpd="sng">
            <a:solidFill>
              <a:schemeClr val="dk2"/>
            </a:solidFill>
            <a:prstDash val="solid"/>
            <a:round/>
            <a:headEnd type="none" w="sm" len="sm"/>
            <a:tailEnd type="none" w="sm" len="sm"/>
          </a:ln>
        </p:spPr>
      </p:pic>
      <p:sp>
        <p:nvSpPr>
          <p:cNvPr id="472" name="Google Shape;472;g28861fa7a92_6_1"/>
          <p:cNvSpPr/>
          <p:nvPr/>
        </p:nvSpPr>
        <p:spPr>
          <a:xfrm>
            <a:off x="1613000" y="1982400"/>
            <a:ext cx="5734843" cy="1016525"/>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rgbClr val="FBB03B"/>
                </a:solidFill>
                <a:latin typeface="Arial"/>
              </a:rPr>
              <a:t>Sharing is Caring</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g280dd199cf9_1_6"/>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dirty="0"/>
              <a:t>Systems Coaching</a:t>
            </a:r>
            <a:endParaRPr dirty="0"/>
          </a:p>
        </p:txBody>
      </p:sp>
      <p:pic>
        <p:nvPicPr>
          <p:cNvPr id="479" name="Google Shape;479;g280dd199cf9_1_6" descr="The graphic on this previous slide is a framework for thinking about systems change developed by Knoster, Villa and Thousand. This framework outlines the components of meaningful change: vision, action plans, skills, resources, motivators. and assessment. When components are missing, certain organizational behaviors will manifest: without vision, there is confusion; without action plans, there are false starts; without skill building, there is anxiety; without resources, there is frustration; without motivators, there is resistance; without assessment we have limited outcomes. &#10;" title="Managing Complex Change"/>
          <p:cNvPicPr preferRelativeResize="0"/>
          <p:nvPr/>
        </p:nvPicPr>
        <p:blipFill rotWithShape="1">
          <a:blip r:embed="rId3">
            <a:alphaModFix/>
          </a:blip>
          <a:srcRect t="17074"/>
          <a:stretch/>
        </p:blipFill>
        <p:spPr>
          <a:xfrm>
            <a:off x="758900" y="1597200"/>
            <a:ext cx="7626199" cy="4435726"/>
          </a:xfrm>
          <a:prstGeom prst="rect">
            <a:avLst/>
          </a:prstGeom>
          <a:noFill/>
          <a:ln w="9525" cap="flat" cmpd="sng">
            <a:solidFill>
              <a:srgbClr val="002A3A"/>
            </a:solidFill>
            <a:prstDash val="solid"/>
            <a:round/>
            <a:headEnd type="none" w="sm" len="sm"/>
            <a:tailEnd type="none" w="sm" len="sm"/>
          </a:ln>
        </p:spPr>
      </p:pic>
      <p:pic>
        <p:nvPicPr>
          <p:cNvPr id="480" name="Google Shape;480;g280dd199cf9_1_6" descr="Managing Complex Change Chart"/>
          <p:cNvPicPr preferRelativeResize="0"/>
          <p:nvPr/>
        </p:nvPicPr>
        <p:blipFill rotWithShape="1">
          <a:blip r:embed="rId4">
            <a:alphaModFix/>
          </a:blip>
          <a:srcRect/>
          <a:stretch/>
        </p:blipFill>
        <p:spPr>
          <a:xfrm>
            <a:off x="7903923" y="228600"/>
            <a:ext cx="1011475" cy="13240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g22c6b37968f_1_388"/>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b="1" dirty="0">
                <a:latin typeface="Nixie One"/>
                <a:ea typeface="Nixie One"/>
                <a:cs typeface="Nixie One"/>
                <a:sym typeface="Nixie One"/>
              </a:rPr>
              <a:t>Roles and responsibilities</a:t>
            </a:r>
            <a:endParaRPr b="1" dirty="0">
              <a:latin typeface="Nixie One"/>
              <a:ea typeface="Nixie One"/>
              <a:cs typeface="Nixie One"/>
              <a:sym typeface="Nixie One"/>
            </a:endParaRPr>
          </a:p>
        </p:txBody>
      </p:sp>
      <p:pic>
        <p:nvPicPr>
          <p:cNvPr id="487" name="Google Shape;487;g22c6b37968f_1_388" descr="Cutaway image of blooming flower with roots below ground"/>
          <p:cNvPicPr preferRelativeResize="0"/>
          <p:nvPr/>
        </p:nvPicPr>
        <p:blipFill rotWithShape="1">
          <a:blip r:embed="rId3">
            <a:alphaModFix/>
          </a:blip>
          <a:srcRect/>
          <a:stretch/>
        </p:blipFill>
        <p:spPr>
          <a:xfrm>
            <a:off x="2080850" y="1527475"/>
            <a:ext cx="4982308" cy="5181600"/>
          </a:xfrm>
          <a:prstGeom prst="rect">
            <a:avLst/>
          </a:prstGeom>
          <a:noFill/>
          <a:ln w="9525" cap="flat" cmpd="sng">
            <a:solidFill>
              <a:schemeClr val="dk1"/>
            </a:solidFill>
            <a:prstDash val="solid"/>
            <a:round/>
            <a:headEnd type="none" w="sm" len="sm"/>
            <a:tailEnd type="none" w="sm" len="sm"/>
          </a:ln>
        </p:spPr>
      </p:pic>
      <p:sp>
        <p:nvSpPr>
          <p:cNvPr id="488" name="Google Shape;488;g22c6b37968f_1_388"/>
          <p:cNvSpPr txBox="1"/>
          <p:nvPr/>
        </p:nvSpPr>
        <p:spPr>
          <a:xfrm>
            <a:off x="3275700" y="5696175"/>
            <a:ext cx="29691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Nixie One"/>
                <a:ea typeface="Nixie One"/>
                <a:cs typeface="Nixie One"/>
                <a:sym typeface="Nixie One"/>
              </a:rPr>
              <a:t>Knowledge and skills</a:t>
            </a:r>
            <a:endParaRPr sz="2000" b="1" i="0" u="none" strike="noStrike" cap="none">
              <a:solidFill>
                <a:schemeClr val="lt1"/>
              </a:solidFill>
              <a:latin typeface="Nixie One"/>
              <a:ea typeface="Nixie One"/>
              <a:cs typeface="Nixie One"/>
              <a:sym typeface="Nixie One"/>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g22bb89b780c_0_241"/>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b="1" dirty="0">
                <a:latin typeface="Nixie One"/>
                <a:ea typeface="Nixie One"/>
                <a:cs typeface="Nixie One"/>
                <a:sym typeface="Nixie One"/>
              </a:rPr>
              <a:t>Example:</a:t>
            </a:r>
            <a:endParaRPr b="1" dirty="0">
              <a:latin typeface="Nixie One"/>
              <a:ea typeface="Nixie One"/>
              <a:cs typeface="Nixie One"/>
              <a:sym typeface="Nixie One"/>
            </a:endParaRPr>
          </a:p>
          <a:p>
            <a:pPr marL="0" lvl="0" indent="0" algn="ctr" rtl="0">
              <a:lnSpc>
                <a:spcPct val="100000"/>
              </a:lnSpc>
              <a:spcBef>
                <a:spcPts val="0"/>
              </a:spcBef>
              <a:spcAft>
                <a:spcPts val="0"/>
              </a:spcAft>
              <a:buSzPct val="111111"/>
              <a:buNone/>
            </a:pPr>
            <a:r>
              <a:rPr lang="en-US" b="1" dirty="0">
                <a:latin typeface="Nixie One"/>
                <a:ea typeface="Nixie One"/>
                <a:cs typeface="Nixie One"/>
                <a:sym typeface="Nixie One"/>
              </a:rPr>
              <a:t>Virginia’s coaching model</a:t>
            </a:r>
            <a:endParaRPr b="1" dirty="0">
              <a:latin typeface="Nixie One"/>
              <a:ea typeface="Nixie One"/>
              <a:cs typeface="Nixie One"/>
              <a:sym typeface="Nixie One"/>
            </a:endParaRPr>
          </a:p>
        </p:txBody>
      </p:sp>
      <p:pic>
        <p:nvPicPr>
          <p:cNvPr id="495" name="Google Shape;495;g22bb89b780c_0_241" descr="Chart of Virginia's Coaching Model&#10;"/>
          <p:cNvPicPr preferRelativeResize="0"/>
          <p:nvPr/>
        </p:nvPicPr>
        <p:blipFill rotWithShape="1">
          <a:blip r:embed="rId3">
            <a:alphaModFix/>
          </a:blip>
          <a:srcRect l="19639" t="30025" r="23452" b="13900"/>
          <a:stretch/>
        </p:blipFill>
        <p:spPr>
          <a:xfrm>
            <a:off x="228600" y="1466750"/>
            <a:ext cx="8686800" cy="4591586"/>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g22bb89b780c_0_247"/>
          <p:cNvSpPr txBox="1">
            <a:spLocks noGrp="1"/>
          </p:cNvSpPr>
          <p:nvPr>
            <p:ph type="title" idx="4294967295"/>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b="1" dirty="0">
                <a:solidFill>
                  <a:schemeClr val="lt1"/>
                </a:solidFill>
                <a:latin typeface="Nixie One"/>
                <a:ea typeface="Nixie One"/>
                <a:cs typeface="Nixie One"/>
                <a:sym typeface="Nixie One"/>
              </a:rPr>
              <a:t>Watch your flower bloom</a:t>
            </a:r>
            <a:endParaRPr b="1" dirty="0">
              <a:solidFill>
                <a:schemeClr val="lt1"/>
              </a:solidFill>
              <a:latin typeface="Nixie One"/>
              <a:ea typeface="Nixie One"/>
              <a:cs typeface="Nixie One"/>
              <a:sym typeface="Nixie One"/>
            </a:endParaRPr>
          </a:p>
        </p:txBody>
      </p:sp>
      <p:sp>
        <p:nvSpPr>
          <p:cNvPr id="501" name="Google Shape;501;g22bb89b780c_0_247"/>
          <p:cNvSpPr txBox="1"/>
          <p:nvPr/>
        </p:nvSpPr>
        <p:spPr>
          <a:xfrm>
            <a:off x="228600" y="1899950"/>
            <a:ext cx="4623000" cy="3924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700"/>
              <a:buFont typeface="Arial"/>
              <a:buNone/>
            </a:pPr>
            <a:r>
              <a:rPr lang="en-US" sz="2700" b="1" i="0" u="none" strike="noStrike" cap="none">
                <a:solidFill>
                  <a:srgbClr val="000000"/>
                </a:solidFill>
                <a:latin typeface="Nixie One"/>
                <a:ea typeface="Nixie One"/>
                <a:cs typeface="Nixie One"/>
                <a:sym typeface="Nixie One"/>
              </a:rPr>
              <a:t>Create a job description/</a:t>
            </a:r>
            <a:endParaRPr sz="2700" b="1" i="0" u="none" strike="noStrike" cap="none">
              <a:solidFill>
                <a:srgbClr val="000000"/>
              </a:solidFill>
              <a:latin typeface="Nixie One"/>
              <a:ea typeface="Nixie One"/>
              <a:cs typeface="Nixie One"/>
              <a:sym typeface="Nixie One"/>
            </a:endParaRPr>
          </a:p>
          <a:p>
            <a:pPr marL="0" marR="0" lvl="0" indent="0" algn="l" rtl="0">
              <a:lnSpc>
                <a:spcPct val="100000"/>
              </a:lnSpc>
              <a:spcBef>
                <a:spcPts val="0"/>
              </a:spcBef>
              <a:spcAft>
                <a:spcPts val="0"/>
              </a:spcAft>
              <a:buClr>
                <a:srgbClr val="000000"/>
              </a:buClr>
              <a:buSzPts val="2700"/>
              <a:buFont typeface="Arial"/>
              <a:buNone/>
            </a:pPr>
            <a:r>
              <a:rPr lang="en-US" sz="2700" b="1" i="0" u="none" strike="noStrike" cap="none">
                <a:solidFill>
                  <a:srgbClr val="000000"/>
                </a:solidFill>
                <a:latin typeface="Nixie One"/>
                <a:ea typeface="Nixie One"/>
                <a:cs typeface="Nixie One"/>
                <a:sym typeface="Nixie One"/>
              </a:rPr>
              <a:t>advertisement for a division or school coaching position. It must include knowledge, skills, roles, and responsibilities. </a:t>
            </a:r>
            <a:endParaRPr sz="2700" b="1" i="0" u="none" strike="noStrike" cap="none">
              <a:solidFill>
                <a:srgbClr val="000000"/>
              </a:solidFill>
              <a:latin typeface="Nixie One"/>
              <a:ea typeface="Nixie One"/>
              <a:cs typeface="Nixie One"/>
              <a:sym typeface="Nixie One"/>
            </a:endParaRPr>
          </a:p>
          <a:p>
            <a:pPr marL="0" marR="0" lvl="0" indent="0" algn="l" rtl="0">
              <a:lnSpc>
                <a:spcPct val="100000"/>
              </a:lnSpc>
              <a:spcBef>
                <a:spcPts val="0"/>
              </a:spcBef>
              <a:spcAft>
                <a:spcPts val="0"/>
              </a:spcAft>
              <a:buClr>
                <a:srgbClr val="000000"/>
              </a:buClr>
              <a:buSzPts val="2700"/>
              <a:buFont typeface="Arial"/>
              <a:buNone/>
            </a:pPr>
            <a:endParaRPr sz="2700" b="1" i="0" u="none" strike="noStrike" cap="none">
              <a:solidFill>
                <a:srgbClr val="000000"/>
              </a:solidFill>
              <a:latin typeface="Nixie One"/>
              <a:ea typeface="Nixie One"/>
              <a:cs typeface="Nixie One"/>
              <a:sym typeface="Nixie One"/>
            </a:endParaRPr>
          </a:p>
          <a:p>
            <a:pPr marL="0" marR="0" lvl="0" indent="0" algn="l" rtl="0">
              <a:lnSpc>
                <a:spcPct val="100000"/>
              </a:lnSpc>
              <a:spcBef>
                <a:spcPts val="0"/>
              </a:spcBef>
              <a:spcAft>
                <a:spcPts val="0"/>
              </a:spcAft>
              <a:buClr>
                <a:srgbClr val="000000"/>
              </a:buClr>
              <a:buSzPts val="2700"/>
              <a:buFont typeface="Arial"/>
              <a:buNone/>
            </a:pPr>
            <a:r>
              <a:rPr lang="en-US" sz="2700" b="1" i="0" u="none" strike="noStrike" cap="none">
                <a:solidFill>
                  <a:srgbClr val="000000"/>
                </a:solidFill>
                <a:latin typeface="Nixie One"/>
                <a:ea typeface="Nixie One"/>
                <a:cs typeface="Nixie One"/>
                <a:sym typeface="Nixie One"/>
              </a:rPr>
              <a:t>Be creative and have fun!</a:t>
            </a:r>
            <a:endParaRPr sz="2000" b="0" i="0" u="none" strike="noStrike" cap="none">
              <a:solidFill>
                <a:srgbClr val="000000"/>
              </a:solidFill>
              <a:latin typeface="Verdana"/>
              <a:ea typeface="Verdana"/>
              <a:cs typeface="Verdana"/>
              <a:sym typeface="Verdana"/>
            </a:endParaRPr>
          </a:p>
        </p:txBody>
      </p:sp>
      <p:pic>
        <p:nvPicPr>
          <p:cNvPr id="502" name="Google Shape;502;g22bb89b780c_0_247">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5283950" y="2029013"/>
            <a:ext cx="3300650" cy="3432676"/>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g2285c609e2a_0_15"/>
          <p:cNvSpPr txBox="1">
            <a:spLocks noGrp="1"/>
          </p:cNvSpPr>
          <p:nvPr>
            <p:ph type="title"/>
          </p:nvPr>
        </p:nvSpPr>
        <p:spPr>
          <a:xfrm>
            <a:off x="2743200" y="256814"/>
            <a:ext cx="59436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3800"/>
              <a:buNone/>
            </a:pPr>
            <a:r>
              <a:rPr lang="en-US" b="1" dirty="0">
                <a:latin typeface="Nixie One"/>
                <a:ea typeface="Nixie One"/>
                <a:cs typeface="Nixie One"/>
                <a:sym typeface="Nixie One"/>
              </a:rPr>
              <a:t>Considerations for </a:t>
            </a:r>
            <a:endParaRPr b="1" dirty="0">
              <a:latin typeface="Nixie One"/>
              <a:ea typeface="Nixie One"/>
              <a:cs typeface="Nixie One"/>
              <a:sym typeface="Nixie One"/>
            </a:endParaRPr>
          </a:p>
          <a:p>
            <a:pPr marL="0" lvl="0" indent="0" algn="ctr" rtl="0">
              <a:lnSpc>
                <a:spcPct val="100000"/>
              </a:lnSpc>
              <a:spcBef>
                <a:spcPts val="0"/>
              </a:spcBef>
              <a:spcAft>
                <a:spcPts val="0"/>
              </a:spcAft>
              <a:buSzPts val="3800"/>
              <a:buNone/>
            </a:pPr>
            <a:r>
              <a:rPr lang="en-US" b="1" dirty="0">
                <a:latin typeface="Nixie One"/>
                <a:ea typeface="Nixie One"/>
                <a:cs typeface="Nixie One"/>
                <a:sym typeface="Nixie One"/>
              </a:rPr>
              <a:t>next steps</a:t>
            </a:r>
            <a:endParaRPr b="1" dirty="0">
              <a:solidFill>
                <a:schemeClr val="lt1"/>
              </a:solidFill>
              <a:latin typeface="Nixie One"/>
              <a:ea typeface="Nixie One"/>
              <a:cs typeface="Nixie One"/>
              <a:sym typeface="Nixie One"/>
            </a:endParaRPr>
          </a:p>
        </p:txBody>
      </p:sp>
      <p:sp>
        <p:nvSpPr>
          <p:cNvPr id="509" name="Google Shape;509;g2285c609e2a_0_15"/>
          <p:cNvSpPr txBox="1">
            <a:spLocks noGrp="1"/>
          </p:cNvSpPr>
          <p:nvPr>
            <p:ph type="body" idx="1"/>
          </p:nvPr>
        </p:nvSpPr>
        <p:spPr>
          <a:xfrm>
            <a:off x="0" y="1596150"/>
            <a:ext cx="8686800" cy="4653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2800"/>
              <a:buNone/>
            </a:pPr>
            <a:r>
              <a:rPr lang="en-US" b="1" dirty="0">
                <a:latin typeface="Nixie One"/>
                <a:ea typeface="Nixie One"/>
                <a:cs typeface="Nixie One"/>
                <a:sym typeface="Nixie One"/>
              </a:rPr>
              <a:t>Consider: </a:t>
            </a:r>
            <a:endParaRPr b="1" dirty="0">
              <a:latin typeface="Nixie One"/>
              <a:ea typeface="Nixie One"/>
              <a:cs typeface="Nixie One"/>
              <a:sym typeface="Nixie One"/>
            </a:endParaRPr>
          </a:p>
          <a:p>
            <a:pPr marL="800100" lvl="0" indent="-406400" algn="l" rtl="0">
              <a:lnSpc>
                <a:spcPct val="100000"/>
              </a:lnSpc>
              <a:spcBef>
                <a:spcPts val="0"/>
              </a:spcBef>
              <a:spcAft>
                <a:spcPts val="0"/>
              </a:spcAft>
              <a:buSzPts val="2800"/>
              <a:buFont typeface="Nixie One"/>
              <a:buChar char="●"/>
            </a:pPr>
            <a:r>
              <a:rPr lang="en-US" b="1" dirty="0">
                <a:latin typeface="Nixie One"/>
                <a:ea typeface="Nixie One"/>
                <a:cs typeface="Nixie One"/>
                <a:sym typeface="Nixie One"/>
              </a:rPr>
              <a:t>How will/do you document the knowledge and skills that your coaches need? </a:t>
            </a:r>
            <a:endParaRPr b="1" dirty="0">
              <a:latin typeface="Nixie One"/>
              <a:ea typeface="Nixie One"/>
              <a:cs typeface="Nixie One"/>
              <a:sym typeface="Nixie One"/>
            </a:endParaRPr>
          </a:p>
          <a:p>
            <a:pPr marL="914400" lvl="0" indent="0" algn="l" rtl="0">
              <a:lnSpc>
                <a:spcPct val="100000"/>
              </a:lnSpc>
              <a:spcBef>
                <a:spcPts val="0"/>
              </a:spcBef>
              <a:spcAft>
                <a:spcPts val="0"/>
              </a:spcAft>
              <a:buSzPts val="2800"/>
              <a:buNone/>
            </a:pPr>
            <a:endParaRPr b="1" dirty="0">
              <a:latin typeface="Nixie One"/>
              <a:ea typeface="Nixie One"/>
              <a:cs typeface="Nixie One"/>
              <a:sym typeface="Nixie One"/>
            </a:endParaRPr>
          </a:p>
          <a:p>
            <a:pPr marL="800100" lvl="0" indent="-419100" algn="l" rtl="0">
              <a:lnSpc>
                <a:spcPct val="100000"/>
              </a:lnSpc>
              <a:spcBef>
                <a:spcPts val="0"/>
              </a:spcBef>
              <a:spcAft>
                <a:spcPts val="0"/>
              </a:spcAft>
              <a:buSzPts val="3000"/>
              <a:buFont typeface="Nixie One"/>
              <a:buChar char="●"/>
            </a:pPr>
            <a:r>
              <a:rPr lang="en-US" b="1" dirty="0">
                <a:latin typeface="Nixie One"/>
                <a:ea typeface="Nixie One"/>
                <a:cs typeface="Nixie One"/>
                <a:sym typeface="Nixie One"/>
              </a:rPr>
              <a:t>How will/do you communicate and document the roles and responsibilities of your coaches?</a:t>
            </a:r>
            <a:r>
              <a:rPr lang="en-US" sz="3000" b="1" dirty="0">
                <a:latin typeface="Nixie One"/>
                <a:ea typeface="Nixie One"/>
                <a:cs typeface="Nixie One"/>
                <a:sym typeface="Nixie One"/>
              </a:rPr>
              <a:t> </a:t>
            </a:r>
            <a:endParaRPr sz="3000" b="1" dirty="0">
              <a:latin typeface="Nixie One"/>
              <a:ea typeface="Nixie One"/>
              <a:cs typeface="Nixie One"/>
              <a:sym typeface="Nixie One"/>
            </a:endParaRPr>
          </a:p>
        </p:txBody>
      </p:sp>
      <p:pic>
        <p:nvPicPr>
          <p:cNvPr id="510" name="Google Shape;510;g2285c609e2a_0_15">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498850" y="4568525"/>
            <a:ext cx="1477350" cy="2289468"/>
          </a:xfrm>
          <a:prstGeom prst="rect">
            <a:avLst/>
          </a:prstGeom>
          <a:noFill/>
          <a:ln>
            <a:noFill/>
          </a:ln>
        </p:spPr>
      </p:pic>
      <p:pic>
        <p:nvPicPr>
          <p:cNvPr id="511" name="Google Shape;511;g2285c609e2a_0_15">
            <a:extLst>
              <a:ext uri="{C183D7F6-B498-43B3-948B-1728B52AA6E4}">
                <adec:decorative xmlns:adec="http://schemas.microsoft.com/office/drawing/2017/decorative" val="1"/>
              </a:ext>
            </a:extLst>
          </p:cNvPr>
          <p:cNvPicPr preferRelativeResize="0"/>
          <p:nvPr/>
        </p:nvPicPr>
        <p:blipFill rotWithShape="1">
          <a:blip r:embed="rId4">
            <a:alphaModFix/>
          </a:blip>
          <a:srcRect l="61710" r="15013"/>
          <a:stretch/>
        </p:blipFill>
        <p:spPr>
          <a:xfrm>
            <a:off x="5887375" y="4613237"/>
            <a:ext cx="1477350" cy="2200051"/>
          </a:xfrm>
          <a:prstGeom prst="rect">
            <a:avLst/>
          </a:prstGeom>
          <a:noFill/>
          <a:ln w="9525" cap="flat" cmpd="sng">
            <a:solidFill>
              <a:schemeClr val="dk1"/>
            </a:solidFill>
            <a:prstDash val="solid"/>
            <a:round/>
            <a:headEnd type="none" w="sm" len="sm"/>
            <a:tailEnd type="none" w="sm" len="sm"/>
          </a:ln>
        </p:spPr>
      </p:pic>
      <p:pic>
        <p:nvPicPr>
          <p:cNvPr id="512" name="Google Shape;512;g2285c609e2a_0_15">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246492" y="4985203"/>
            <a:ext cx="1300974" cy="170294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6"/>
          <p:cNvSpPr txBox="1">
            <a:spLocks noGrp="1"/>
          </p:cNvSpPr>
          <p:nvPr>
            <p:ph type="body" idx="1"/>
          </p:nvPr>
        </p:nvSpPr>
        <p:spPr>
          <a:xfrm>
            <a:off x="228600" y="1371600"/>
            <a:ext cx="8686800" cy="5635800"/>
          </a:xfrm>
          <a:prstGeom prst="rect">
            <a:avLst/>
          </a:prstGeom>
          <a:noFill/>
          <a:ln>
            <a:noFill/>
          </a:ln>
        </p:spPr>
        <p:txBody>
          <a:bodyPr spcFirstLastPara="1" wrap="square" lIns="91425" tIns="45700" rIns="91425" bIns="45700" anchor="t" anchorCtr="0">
            <a:normAutofit/>
          </a:bodyPr>
          <a:lstStyle/>
          <a:p>
            <a:pPr marL="457200" lvl="0" indent="-381000" algn="l" rtl="0">
              <a:lnSpc>
                <a:spcPct val="100000"/>
              </a:lnSpc>
              <a:spcBef>
                <a:spcPts val="0"/>
              </a:spcBef>
              <a:spcAft>
                <a:spcPts val="0"/>
              </a:spcAft>
              <a:buClr>
                <a:srgbClr val="114454"/>
              </a:buClr>
              <a:buSzPts val="2400"/>
              <a:buFont typeface="Nixie One"/>
              <a:buChar char="•"/>
            </a:pPr>
            <a:r>
              <a:rPr lang="en-US" sz="2400" dirty="0">
                <a:solidFill>
                  <a:srgbClr val="114454"/>
                </a:solidFill>
                <a:latin typeface="Nixie One"/>
                <a:ea typeface="Nixie One"/>
                <a:cs typeface="Nixie One"/>
                <a:sym typeface="Nixie One"/>
              </a:rPr>
              <a:t>Prepare the soil</a:t>
            </a:r>
            <a:r>
              <a:rPr lang="en-US" sz="2400" dirty="0">
                <a:solidFill>
                  <a:srgbClr val="114454"/>
                </a:solidFill>
                <a:latin typeface="Nixie One"/>
                <a:ea typeface="Nixie One"/>
                <a:cs typeface="Nixie One"/>
                <a:sym typeface="Nixie One"/>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a:t>
            </a:r>
            <a:r>
              <a:rPr lang="en-US" sz="2400" b="1" dirty="0">
                <a:solidFill>
                  <a:srgbClr val="114454"/>
                </a:solidFill>
                <a:latin typeface="Nixie One"/>
                <a:ea typeface="Nixie One"/>
                <a:cs typeface="Nixie One"/>
                <a:sym typeface="Nixie One"/>
              </a:rPr>
              <a:t> What is your vision for a culture of coaching in your division?</a:t>
            </a:r>
            <a:endParaRPr sz="2400" b="1" dirty="0">
              <a:solidFill>
                <a:srgbClr val="114454"/>
              </a:solidFill>
              <a:latin typeface="Nixie One"/>
              <a:ea typeface="Nixie One"/>
              <a:cs typeface="Nixie One"/>
              <a:sym typeface="Nixie One"/>
            </a:endParaRPr>
          </a:p>
          <a:p>
            <a:pPr marL="457200" lvl="0" indent="0" algn="l" rtl="0">
              <a:lnSpc>
                <a:spcPct val="100000"/>
              </a:lnSpc>
              <a:spcBef>
                <a:spcPts val="0"/>
              </a:spcBef>
              <a:spcAft>
                <a:spcPts val="0"/>
              </a:spcAft>
              <a:buSzPts val="1800"/>
              <a:buNone/>
            </a:pPr>
            <a:endParaRPr sz="2400" dirty="0">
              <a:solidFill>
                <a:srgbClr val="114454"/>
              </a:solidFill>
              <a:latin typeface="Nixie One"/>
              <a:ea typeface="Nixie One"/>
              <a:cs typeface="Nixie One"/>
              <a:sym typeface="Nixie One"/>
            </a:endParaRPr>
          </a:p>
          <a:p>
            <a:pPr marL="457200" lvl="0" indent="-381000" algn="l" rtl="0">
              <a:lnSpc>
                <a:spcPct val="100000"/>
              </a:lnSpc>
              <a:spcBef>
                <a:spcPts val="0"/>
              </a:spcBef>
              <a:spcAft>
                <a:spcPts val="0"/>
              </a:spcAft>
              <a:buClr>
                <a:srgbClr val="114454"/>
              </a:buClr>
              <a:buSzPts val="2400"/>
              <a:buFont typeface="Nixie One"/>
              <a:buChar char="•"/>
            </a:pPr>
            <a:r>
              <a:rPr lang="en-US" sz="2400" dirty="0">
                <a:solidFill>
                  <a:srgbClr val="114454"/>
                </a:solidFill>
                <a:latin typeface="Nixie One"/>
                <a:ea typeface="Nixie One"/>
                <a:cs typeface="Nixie One"/>
                <a:sym typeface="Nixie One"/>
              </a:rPr>
              <a:t>Plant the seeds:</a:t>
            </a:r>
            <a:r>
              <a:rPr lang="en-US" sz="2400" b="1" dirty="0">
                <a:solidFill>
                  <a:srgbClr val="114454"/>
                </a:solidFill>
                <a:latin typeface="Nixie One"/>
                <a:ea typeface="Nixie One"/>
                <a:cs typeface="Nixie One"/>
                <a:sym typeface="Nixie One"/>
              </a:rPr>
              <a:t> How do you include coaching as a part of your division initiatives?</a:t>
            </a:r>
            <a:endParaRPr sz="2400" b="1" dirty="0">
              <a:solidFill>
                <a:srgbClr val="114454"/>
              </a:solidFill>
              <a:latin typeface="Nixie One"/>
              <a:ea typeface="Nixie One"/>
              <a:cs typeface="Nixie One"/>
              <a:sym typeface="Nixie One"/>
            </a:endParaRPr>
          </a:p>
          <a:p>
            <a:pPr marL="457200" lvl="0" indent="0" algn="l" rtl="0">
              <a:lnSpc>
                <a:spcPct val="100000"/>
              </a:lnSpc>
              <a:spcBef>
                <a:spcPts val="0"/>
              </a:spcBef>
              <a:spcAft>
                <a:spcPts val="0"/>
              </a:spcAft>
              <a:buSzPts val="1800"/>
              <a:buNone/>
            </a:pPr>
            <a:endParaRPr sz="2400" b="1" dirty="0">
              <a:solidFill>
                <a:srgbClr val="114454"/>
              </a:solidFill>
              <a:latin typeface="Nixie One"/>
              <a:ea typeface="Nixie One"/>
              <a:cs typeface="Nixie One"/>
              <a:sym typeface="Nixie One"/>
            </a:endParaRPr>
          </a:p>
          <a:p>
            <a:pPr marL="457200" lvl="0" indent="-381000" algn="l" rtl="0">
              <a:lnSpc>
                <a:spcPct val="100000"/>
              </a:lnSpc>
              <a:spcBef>
                <a:spcPts val="0"/>
              </a:spcBef>
              <a:spcAft>
                <a:spcPts val="0"/>
              </a:spcAft>
              <a:buClr>
                <a:srgbClr val="114454"/>
              </a:buClr>
              <a:buSzPts val="2400"/>
              <a:buFont typeface="Nixie One"/>
              <a:buChar char="•"/>
            </a:pPr>
            <a:r>
              <a:rPr lang="en-US" sz="2400" dirty="0">
                <a:solidFill>
                  <a:srgbClr val="114454"/>
                </a:solidFill>
                <a:latin typeface="Nixie One"/>
                <a:ea typeface="Nixie One"/>
                <a:cs typeface="Nixie One"/>
                <a:sym typeface="Nixie One"/>
              </a:rPr>
              <a:t>Provide water and nutrients: </a:t>
            </a:r>
            <a:r>
              <a:rPr lang="en-US" sz="2400" b="1" dirty="0">
                <a:solidFill>
                  <a:srgbClr val="114454"/>
                </a:solidFill>
                <a:latin typeface="Nixie One"/>
                <a:ea typeface="Nixie One"/>
                <a:cs typeface="Nixie One"/>
                <a:sym typeface="Nixie One"/>
              </a:rPr>
              <a:t>What are the knowledge, skills, and abilities your coaches need?  </a:t>
            </a:r>
            <a:endParaRPr sz="2400" b="1" dirty="0">
              <a:solidFill>
                <a:srgbClr val="114454"/>
              </a:solidFill>
              <a:latin typeface="Nixie One"/>
              <a:ea typeface="Nixie One"/>
              <a:cs typeface="Nixie One"/>
              <a:sym typeface="Nixie One"/>
            </a:endParaRPr>
          </a:p>
          <a:p>
            <a:pPr marL="457200" lvl="0" indent="0" algn="l" rtl="0">
              <a:lnSpc>
                <a:spcPct val="100000"/>
              </a:lnSpc>
              <a:spcBef>
                <a:spcPts val="0"/>
              </a:spcBef>
              <a:spcAft>
                <a:spcPts val="0"/>
              </a:spcAft>
              <a:buSzPts val="1800"/>
              <a:buNone/>
            </a:pPr>
            <a:endParaRPr sz="2400" b="1" dirty="0">
              <a:solidFill>
                <a:srgbClr val="114454"/>
              </a:solidFill>
              <a:latin typeface="Nixie One"/>
              <a:ea typeface="Nixie One"/>
              <a:cs typeface="Nixie One"/>
              <a:sym typeface="Nixie One"/>
            </a:endParaRPr>
          </a:p>
          <a:p>
            <a:pPr marL="457200" lvl="0" indent="-381000" algn="l" rtl="0">
              <a:lnSpc>
                <a:spcPct val="100000"/>
              </a:lnSpc>
              <a:spcBef>
                <a:spcPts val="0"/>
              </a:spcBef>
              <a:spcAft>
                <a:spcPts val="0"/>
              </a:spcAft>
              <a:buClr>
                <a:srgbClr val="114454"/>
              </a:buClr>
              <a:buSzPts val="2400"/>
              <a:buFont typeface="Nixie One"/>
              <a:buChar char="•"/>
            </a:pPr>
            <a:r>
              <a:rPr lang="en-US" sz="2400" dirty="0">
                <a:solidFill>
                  <a:srgbClr val="114454"/>
                </a:solidFill>
                <a:latin typeface="Nixie One"/>
                <a:ea typeface="Nixie One"/>
                <a:cs typeface="Nixie One"/>
                <a:sym typeface="Nixie One"/>
              </a:rPr>
              <a:t>Preserve the ongoing growth:</a:t>
            </a:r>
            <a:r>
              <a:rPr lang="en-US" sz="2400" b="1" dirty="0">
                <a:solidFill>
                  <a:srgbClr val="114454"/>
                </a:solidFill>
                <a:latin typeface="Nixie One"/>
                <a:ea typeface="Nixie One"/>
                <a:cs typeface="Nixie One"/>
                <a:sym typeface="Nixie One"/>
              </a:rPr>
              <a:t> What are your next steps to continue growing your coaching system? </a:t>
            </a:r>
            <a:endParaRPr sz="2400" b="1" dirty="0">
              <a:latin typeface="Nixie One"/>
              <a:ea typeface="Nixie One"/>
              <a:cs typeface="Nixie One"/>
              <a:sym typeface="Nixie One"/>
            </a:endParaRPr>
          </a:p>
        </p:txBody>
      </p:sp>
      <p:sp>
        <p:nvSpPr>
          <p:cNvPr id="125" name="Google Shape;125;p6"/>
          <p:cNvSpPr txBox="1">
            <a:spLocks noGrp="1"/>
          </p:cNvSpPr>
          <p:nvPr>
            <p:ph type="title"/>
          </p:nvPr>
        </p:nvSpPr>
        <p:spPr>
          <a:xfrm>
            <a:off x="228600" y="228600"/>
            <a:ext cx="8686799"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lt1"/>
              </a:buClr>
              <a:buSzPct val="100000"/>
              <a:buFont typeface="Verdana"/>
              <a:buNone/>
            </a:pPr>
            <a:r>
              <a:rPr lang="en-US" b="1" dirty="0">
                <a:latin typeface="Nixie One"/>
                <a:ea typeface="Nixie One"/>
                <a:cs typeface="Nixie One"/>
                <a:sym typeface="Nixie One"/>
              </a:rPr>
              <a:t>Establishing our </a:t>
            </a:r>
            <a:r>
              <a:rPr lang="en-US" b="1" dirty="0">
                <a:latin typeface="Nixie One"/>
                <a:ea typeface="Nixie One"/>
                <a:cs typeface="Nixie One"/>
                <a:sym typeface="Nixie One"/>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Purpose</a:t>
            </a:r>
            <a:r>
              <a:rPr lang="en-US" b="1" dirty="0">
                <a:latin typeface="Nixie One"/>
                <a:ea typeface="Nixie One"/>
                <a:cs typeface="Nixie One"/>
                <a:sym typeface="Nixie One"/>
              </a:rPr>
              <a:t> for Learning </a:t>
            </a:r>
            <a:endParaRPr b="1" dirty="0">
              <a:latin typeface="Nixie One"/>
              <a:ea typeface="Nixie One"/>
              <a:cs typeface="Nixie One"/>
              <a:sym typeface="Nixie One"/>
            </a:endParaRPr>
          </a:p>
        </p:txBody>
      </p:sp>
      <p:grpSp>
        <p:nvGrpSpPr>
          <p:cNvPr id="126" name="Google Shape;126;p6">
            <a:extLst>
              <a:ext uri="{C183D7F6-B498-43B3-948B-1728B52AA6E4}">
                <adec:decorative xmlns:adec="http://schemas.microsoft.com/office/drawing/2017/decorative" val="1"/>
              </a:ext>
            </a:extLst>
          </p:cNvPr>
          <p:cNvGrpSpPr/>
          <p:nvPr/>
        </p:nvGrpSpPr>
        <p:grpSpPr>
          <a:xfrm>
            <a:off x="190843" y="1499436"/>
            <a:ext cx="485384" cy="620530"/>
            <a:chOff x="5371341" y="1194875"/>
            <a:chExt cx="633000" cy="633000"/>
          </a:xfrm>
        </p:grpSpPr>
        <p:sp>
          <p:nvSpPr>
            <p:cNvPr id="127" name="Google Shape;127;p6"/>
            <p:cNvSpPr/>
            <p:nvPr/>
          </p:nvSpPr>
          <p:spPr>
            <a:xfrm>
              <a:off x="5371341" y="1194875"/>
              <a:ext cx="633000" cy="633000"/>
            </a:xfrm>
            <a:prstGeom prst="ellipse">
              <a:avLst/>
            </a:prstGeom>
            <a:solidFill>
              <a:srgbClr val="E5F7B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28" name="Google Shape;128;p6"/>
            <p:cNvGrpSpPr/>
            <p:nvPr/>
          </p:nvGrpSpPr>
          <p:grpSpPr>
            <a:xfrm>
              <a:off x="5530165" y="1339974"/>
              <a:ext cx="315414" cy="344820"/>
              <a:chOff x="232350" y="1416250"/>
              <a:chExt cx="2628450" cy="2873500"/>
            </a:xfrm>
          </p:grpSpPr>
          <p:sp>
            <p:nvSpPr>
              <p:cNvPr id="129" name="Google Shape;129;p6"/>
              <p:cNvSpPr/>
              <p:nvPr/>
            </p:nvSpPr>
            <p:spPr>
              <a:xfrm>
                <a:off x="1899200" y="1628950"/>
                <a:ext cx="787050" cy="1544875"/>
              </a:xfrm>
              <a:custGeom>
                <a:avLst/>
                <a:gdLst/>
                <a:ahLst/>
                <a:cxnLst/>
                <a:rect l="l" t="t" r="r" b="b"/>
                <a:pathLst>
                  <a:path w="31482" h="61795" extrusionOk="0">
                    <a:moveTo>
                      <a:pt x="24787" y="0"/>
                    </a:moveTo>
                    <a:lnTo>
                      <a:pt x="0" y="61795"/>
                    </a:lnTo>
                    <a:lnTo>
                      <a:pt x="7844" y="61795"/>
                    </a:lnTo>
                    <a:lnTo>
                      <a:pt x="31481" y="2836"/>
                    </a:lnTo>
                    <a:lnTo>
                      <a:pt x="24787" y="0"/>
                    </a:lnTo>
                    <a:close/>
                  </a:path>
                </a:pathLst>
              </a:custGeom>
              <a:solidFill>
                <a:srgbClr val="F15A2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 name="Google Shape;130;p6"/>
              <p:cNvSpPr/>
              <p:nvPr/>
            </p:nvSpPr>
            <p:spPr>
              <a:xfrm>
                <a:off x="1784325" y="3062475"/>
                <a:ext cx="379175" cy="270650"/>
              </a:xfrm>
              <a:custGeom>
                <a:avLst/>
                <a:gdLst/>
                <a:ahLst/>
                <a:cxnLst/>
                <a:rect l="l" t="t" r="r" b="b"/>
                <a:pathLst>
                  <a:path w="15167" h="10826" extrusionOk="0">
                    <a:moveTo>
                      <a:pt x="3850" y="0"/>
                    </a:moveTo>
                    <a:cubicBezTo>
                      <a:pt x="2920" y="0"/>
                      <a:pt x="2031" y="550"/>
                      <a:pt x="1652" y="1456"/>
                    </a:cubicBezTo>
                    <a:lnTo>
                      <a:pt x="1" y="5333"/>
                    </a:lnTo>
                    <a:lnTo>
                      <a:pt x="4578" y="10359"/>
                    </a:lnTo>
                    <a:lnTo>
                      <a:pt x="13013" y="10825"/>
                    </a:lnTo>
                    <a:lnTo>
                      <a:pt x="14664" y="6948"/>
                    </a:lnTo>
                    <a:cubicBezTo>
                      <a:pt x="15167" y="5746"/>
                      <a:pt x="14610" y="4346"/>
                      <a:pt x="13390" y="3844"/>
                    </a:cubicBezTo>
                    <a:lnTo>
                      <a:pt x="4757" y="182"/>
                    </a:lnTo>
                    <a:cubicBezTo>
                      <a:pt x="4461" y="59"/>
                      <a:pt x="4154" y="0"/>
                      <a:pt x="3850" y="0"/>
                    </a:cubicBezTo>
                    <a:close/>
                  </a:path>
                </a:pathLst>
              </a:custGeom>
              <a:solidFill>
                <a:srgbClr val="FDFDF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 name="Google Shape;131;p6"/>
              <p:cNvSpPr/>
              <p:nvPr/>
            </p:nvSpPr>
            <p:spPr>
              <a:xfrm>
                <a:off x="1368825" y="3140600"/>
                <a:ext cx="919425" cy="1013425"/>
              </a:xfrm>
              <a:custGeom>
                <a:avLst/>
                <a:gdLst/>
                <a:ahLst/>
                <a:cxnLst/>
                <a:rect l="l" t="t" r="r" b="b"/>
                <a:pathLst>
                  <a:path w="36777" h="40537" extrusionOk="0">
                    <a:moveTo>
                      <a:pt x="10710" y="1"/>
                    </a:moveTo>
                    <a:cubicBezTo>
                      <a:pt x="9365" y="1"/>
                      <a:pt x="8092" y="792"/>
                      <a:pt x="7539" y="2100"/>
                    </a:cubicBezTo>
                    <a:lnTo>
                      <a:pt x="970" y="17643"/>
                    </a:lnTo>
                    <a:cubicBezTo>
                      <a:pt x="145" y="19600"/>
                      <a:pt x="1" y="21771"/>
                      <a:pt x="557" y="23835"/>
                    </a:cubicBezTo>
                    <a:lnTo>
                      <a:pt x="3214" y="33563"/>
                    </a:lnTo>
                    <a:cubicBezTo>
                      <a:pt x="4396" y="37869"/>
                      <a:pt x="8286" y="40537"/>
                      <a:pt x="12376" y="40537"/>
                    </a:cubicBezTo>
                    <a:cubicBezTo>
                      <a:pt x="13997" y="40537"/>
                      <a:pt x="15649" y="40118"/>
                      <a:pt x="17177" y="39217"/>
                    </a:cubicBezTo>
                    <a:lnTo>
                      <a:pt x="25505" y="34299"/>
                    </a:lnTo>
                    <a:cubicBezTo>
                      <a:pt x="27246" y="33258"/>
                      <a:pt x="28628" y="31697"/>
                      <a:pt x="29418" y="29830"/>
                    </a:cubicBezTo>
                    <a:lnTo>
                      <a:pt x="36041" y="14161"/>
                    </a:lnTo>
                    <a:cubicBezTo>
                      <a:pt x="36776" y="12403"/>
                      <a:pt x="35969" y="10374"/>
                      <a:pt x="34210" y="9639"/>
                    </a:cubicBezTo>
                    <a:lnTo>
                      <a:pt x="12044" y="270"/>
                    </a:lnTo>
                    <a:cubicBezTo>
                      <a:pt x="11607" y="87"/>
                      <a:pt x="11155" y="1"/>
                      <a:pt x="10710" y="1"/>
                    </a:cubicBezTo>
                    <a:close/>
                  </a:path>
                </a:pathLst>
              </a:custGeom>
              <a:solidFill>
                <a:srgbClr val="66666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 name="Google Shape;132;p6"/>
              <p:cNvSpPr/>
              <p:nvPr/>
            </p:nvSpPr>
            <p:spPr>
              <a:xfrm>
                <a:off x="1543825" y="3140600"/>
                <a:ext cx="744425" cy="1013375"/>
              </a:xfrm>
              <a:custGeom>
                <a:avLst/>
                <a:gdLst/>
                <a:ahLst/>
                <a:cxnLst/>
                <a:rect l="l" t="t" r="r" b="b"/>
                <a:pathLst>
                  <a:path w="29777" h="40535" extrusionOk="0">
                    <a:moveTo>
                      <a:pt x="3710" y="1"/>
                    </a:moveTo>
                    <a:cubicBezTo>
                      <a:pt x="2365" y="1"/>
                      <a:pt x="1092" y="792"/>
                      <a:pt x="539" y="2100"/>
                    </a:cubicBezTo>
                    <a:lnTo>
                      <a:pt x="1" y="3375"/>
                    </a:lnTo>
                    <a:lnTo>
                      <a:pt x="20282" y="11954"/>
                    </a:lnTo>
                    <a:cubicBezTo>
                      <a:pt x="22023" y="12690"/>
                      <a:pt x="22848" y="14718"/>
                      <a:pt x="22113" y="16459"/>
                    </a:cubicBezTo>
                    <a:lnTo>
                      <a:pt x="15490" y="32145"/>
                    </a:lnTo>
                    <a:cubicBezTo>
                      <a:pt x="14700" y="34012"/>
                      <a:pt x="13318" y="35573"/>
                      <a:pt x="11577" y="36614"/>
                    </a:cubicBezTo>
                    <a:lnTo>
                      <a:pt x="4936" y="40527"/>
                    </a:lnTo>
                    <a:cubicBezTo>
                      <a:pt x="5063" y="40532"/>
                      <a:pt x="5189" y="40534"/>
                      <a:pt x="5316" y="40534"/>
                    </a:cubicBezTo>
                    <a:cubicBezTo>
                      <a:pt x="7019" y="40534"/>
                      <a:pt x="8707" y="40085"/>
                      <a:pt x="10177" y="39217"/>
                    </a:cubicBezTo>
                    <a:lnTo>
                      <a:pt x="18505" y="34299"/>
                    </a:lnTo>
                    <a:cubicBezTo>
                      <a:pt x="20246" y="33276"/>
                      <a:pt x="21628" y="31697"/>
                      <a:pt x="22418" y="29830"/>
                    </a:cubicBezTo>
                    <a:lnTo>
                      <a:pt x="29041" y="14161"/>
                    </a:lnTo>
                    <a:cubicBezTo>
                      <a:pt x="29776" y="12403"/>
                      <a:pt x="28969" y="10374"/>
                      <a:pt x="27210" y="9639"/>
                    </a:cubicBezTo>
                    <a:lnTo>
                      <a:pt x="5044" y="270"/>
                    </a:lnTo>
                    <a:cubicBezTo>
                      <a:pt x="4607" y="87"/>
                      <a:pt x="4155" y="1"/>
                      <a:pt x="3710" y="1"/>
                    </a:cubicBezTo>
                    <a:close/>
                  </a:path>
                </a:pathLst>
              </a:custGeom>
              <a:solidFill>
                <a:srgbClr val="66666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 name="Google Shape;133;p6"/>
              <p:cNvSpPr/>
              <p:nvPr/>
            </p:nvSpPr>
            <p:spPr>
              <a:xfrm>
                <a:off x="2425525" y="1416250"/>
                <a:ext cx="435275" cy="333950"/>
              </a:xfrm>
              <a:custGeom>
                <a:avLst/>
                <a:gdLst/>
                <a:ahLst/>
                <a:cxnLst/>
                <a:rect l="l" t="t" r="r" b="b"/>
                <a:pathLst>
                  <a:path w="17411" h="13358" extrusionOk="0">
                    <a:moveTo>
                      <a:pt x="3391" y="0"/>
                    </a:moveTo>
                    <a:cubicBezTo>
                      <a:pt x="3012" y="0"/>
                      <a:pt x="2657" y="216"/>
                      <a:pt x="2495" y="593"/>
                    </a:cubicBezTo>
                    <a:lnTo>
                      <a:pt x="1903" y="2011"/>
                    </a:lnTo>
                    <a:cubicBezTo>
                      <a:pt x="0" y="6103"/>
                      <a:pt x="1867" y="10967"/>
                      <a:pt x="6031" y="12726"/>
                    </a:cubicBezTo>
                    <a:cubicBezTo>
                      <a:pt x="7047" y="13155"/>
                      <a:pt x="8100" y="13358"/>
                      <a:pt x="9135" y="13358"/>
                    </a:cubicBezTo>
                    <a:cubicBezTo>
                      <a:pt x="12344" y="13358"/>
                      <a:pt x="15381" y="11410"/>
                      <a:pt x="16602" y="8221"/>
                    </a:cubicBezTo>
                    <a:lnTo>
                      <a:pt x="17213" y="6803"/>
                    </a:lnTo>
                    <a:cubicBezTo>
                      <a:pt x="17410" y="6319"/>
                      <a:pt x="17195" y="5744"/>
                      <a:pt x="16692" y="5547"/>
                    </a:cubicBezTo>
                    <a:lnTo>
                      <a:pt x="3770" y="73"/>
                    </a:lnTo>
                    <a:cubicBezTo>
                      <a:pt x="3645" y="24"/>
                      <a:pt x="3516" y="0"/>
                      <a:pt x="3391" y="0"/>
                    </a:cubicBezTo>
                    <a:close/>
                  </a:path>
                </a:pathLst>
              </a:custGeom>
              <a:solidFill>
                <a:srgbClr val="FDFDF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 name="Google Shape;134;p6"/>
              <p:cNvSpPr/>
              <p:nvPr/>
            </p:nvSpPr>
            <p:spPr>
              <a:xfrm>
                <a:off x="232350" y="3619625"/>
                <a:ext cx="2428250" cy="67012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rgbClr val="C69C6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 name="Google Shape;135;p6"/>
              <p:cNvSpPr/>
              <p:nvPr/>
            </p:nvSpPr>
            <p:spPr>
              <a:xfrm>
                <a:off x="1120250" y="3619725"/>
                <a:ext cx="1540350" cy="670025"/>
              </a:xfrm>
              <a:custGeom>
                <a:avLst/>
                <a:gdLst/>
                <a:ahLst/>
                <a:cxnLst/>
                <a:rect l="l" t="t" r="r" b="b"/>
                <a:pathLst>
                  <a:path w="61614" h="26801" extrusionOk="0">
                    <a:moveTo>
                      <a:pt x="13385" y="1"/>
                    </a:moveTo>
                    <a:cubicBezTo>
                      <a:pt x="8379" y="1"/>
                      <a:pt x="3521" y="2041"/>
                      <a:pt x="1" y="5783"/>
                    </a:cubicBezTo>
                    <a:cubicBezTo>
                      <a:pt x="2107" y="4998"/>
                      <a:pt x="4279" y="4622"/>
                      <a:pt x="6423" y="4622"/>
                    </a:cubicBezTo>
                    <a:cubicBezTo>
                      <a:pt x="12611" y="4622"/>
                      <a:pt x="18561" y="7757"/>
                      <a:pt x="21987" y="13249"/>
                    </a:cubicBezTo>
                    <a:cubicBezTo>
                      <a:pt x="23416" y="15556"/>
                      <a:pt x="25934" y="16954"/>
                      <a:pt x="28639" y="16954"/>
                    </a:cubicBezTo>
                    <a:cubicBezTo>
                      <a:pt x="28755" y="16954"/>
                      <a:pt x="28870" y="16952"/>
                      <a:pt x="28987" y="16947"/>
                    </a:cubicBezTo>
                    <a:lnTo>
                      <a:pt x="29471" y="16947"/>
                    </a:lnTo>
                    <a:cubicBezTo>
                      <a:pt x="32810" y="16947"/>
                      <a:pt x="35986" y="18311"/>
                      <a:pt x="38284" y="20734"/>
                    </a:cubicBezTo>
                    <a:cubicBezTo>
                      <a:pt x="39717" y="22230"/>
                      <a:pt x="41702" y="23062"/>
                      <a:pt x="43756" y="23062"/>
                    </a:cubicBezTo>
                    <a:cubicBezTo>
                      <a:pt x="44043" y="23062"/>
                      <a:pt x="44331" y="23046"/>
                      <a:pt x="44619" y="23013"/>
                    </a:cubicBezTo>
                    <a:cubicBezTo>
                      <a:pt x="44960" y="22959"/>
                      <a:pt x="45301" y="22941"/>
                      <a:pt x="45625" y="22941"/>
                    </a:cubicBezTo>
                    <a:cubicBezTo>
                      <a:pt x="48604" y="22941"/>
                      <a:pt x="51386" y="24377"/>
                      <a:pt x="53109" y="26800"/>
                    </a:cubicBezTo>
                    <a:lnTo>
                      <a:pt x="59768" y="26800"/>
                    </a:lnTo>
                    <a:cubicBezTo>
                      <a:pt x="59777" y="26800"/>
                      <a:pt x="59786" y="26800"/>
                      <a:pt x="59795" y="26800"/>
                    </a:cubicBezTo>
                    <a:cubicBezTo>
                      <a:pt x="60840" y="26800"/>
                      <a:pt x="61614" y="25768"/>
                      <a:pt x="61311" y="24754"/>
                    </a:cubicBezTo>
                    <a:cubicBezTo>
                      <a:pt x="60051" y="20737"/>
                      <a:pt x="56380" y="18315"/>
                      <a:pt x="52553" y="18315"/>
                    </a:cubicBezTo>
                    <a:cubicBezTo>
                      <a:pt x="50874" y="18315"/>
                      <a:pt x="49165" y="18781"/>
                      <a:pt x="47617" y="19782"/>
                    </a:cubicBezTo>
                    <a:cubicBezTo>
                      <a:pt x="45650" y="15094"/>
                      <a:pt x="41123" y="12315"/>
                      <a:pt x="36387" y="12315"/>
                    </a:cubicBezTo>
                    <a:cubicBezTo>
                      <a:pt x="34596" y="12315"/>
                      <a:pt x="32775" y="12712"/>
                      <a:pt x="31051" y="13555"/>
                    </a:cubicBezTo>
                    <a:cubicBezTo>
                      <a:pt x="29328" y="7147"/>
                      <a:pt x="24266" y="2158"/>
                      <a:pt x="17823" y="542"/>
                    </a:cubicBezTo>
                    <a:cubicBezTo>
                      <a:pt x="16351" y="178"/>
                      <a:pt x="14861" y="1"/>
                      <a:pt x="13385" y="1"/>
                    </a:cubicBezTo>
                    <a:close/>
                  </a:path>
                </a:pathLst>
              </a:custGeom>
              <a:solidFill>
                <a:srgbClr val="7651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136" name="Google Shape;136;p6">
            <a:extLst>
              <a:ext uri="{C183D7F6-B498-43B3-948B-1728B52AA6E4}">
                <adec:decorative xmlns:adec="http://schemas.microsoft.com/office/drawing/2017/decorative" val="1"/>
              </a:ext>
            </a:extLst>
          </p:cNvPr>
          <p:cNvGrpSpPr/>
          <p:nvPr/>
        </p:nvGrpSpPr>
        <p:grpSpPr>
          <a:xfrm>
            <a:off x="150433" y="2548845"/>
            <a:ext cx="566218" cy="620530"/>
            <a:chOff x="908000" y="2582906"/>
            <a:chExt cx="633000" cy="633000"/>
          </a:xfrm>
        </p:grpSpPr>
        <p:sp>
          <p:nvSpPr>
            <p:cNvPr id="137" name="Google Shape;137;p6"/>
            <p:cNvSpPr/>
            <p:nvPr/>
          </p:nvSpPr>
          <p:spPr>
            <a:xfrm>
              <a:off x="908000" y="2582906"/>
              <a:ext cx="633000" cy="633000"/>
            </a:xfrm>
            <a:prstGeom prst="ellipse">
              <a:avLst/>
            </a:prstGeom>
            <a:solidFill>
              <a:srgbClr val="E5F7B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38" name="Google Shape;138;p6"/>
            <p:cNvGrpSpPr/>
            <p:nvPr/>
          </p:nvGrpSpPr>
          <p:grpSpPr>
            <a:xfrm>
              <a:off x="1052313" y="2801514"/>
              <a:ext cx="344604" cy="195750"/>
              <a:chOff x="-28376304" y="10604831"/>
              <a:chExt cx="2871700" cy="1631250"/>
            </a:xfrm>
          </p:grpSpPr>
          <p:sp>
            <p:nvSpPr>
              <p:cNvPr id="139" name="Google Shape;139;p6"/>
              <p:cNvSpPr/>
              <p:nvPr/>
            </p:nvSpPr>
            <p:spPr>
              <a:xfrm>
                <a:off x="-26012779" y="10912756"/>
                <a:ext cx="426075" cy="439475"/>
              </a:xfrm>
              <a:custGeom>
                <a:avLst/>
                <a:gdLst/>
                <a:ahLst/>
                <a:cxnLst/>
                <a:rect l="l" t="t" r="r" b="b"/>
                <a:pathLst>
                  <a:path w="17043" h="17579" extrusionOk="0">
                    <a:moveTo>
                      <a:pt x="2894" y="0"/>
                    </a:moveTo>
                    <a:cubicBezTo>
                      <a:pt x="2056" y="0"/>
                      <a:pt x="1325" y="638"/>
                      <a:pt x="1248" y="1512"/>
                    </a:cubicBezTo>
                    <a:cubicBezTo>
                      <a:pt x="1" y="14397"/>
                      <a:pt x="5984" y="17579"/>
                      <a:pt x="10073" y="17579"/>
                    </a:cubicBezTo>
                    <a:cubicBezTo>
                      <a:pt x="11514" y="17579"/>
                      <a:pt x="12720" y="17183"/>
                      <a:pt x="13291" y="16678"/>
                    </a:cubicBezTo>
                    <a:cubicBezTo>
                      <a:pt x="15068" y="15099"/>
                      <a:pt x="17042" y="9517"/>
                      <a:pt x="13399" y="5317"/>
                    </a:cubicBezTo>
                    <a:cubicBezTo>
                      <a:pt x="10832" y="2374"/>
                      <a:pt x="5986" y="758"/>
                      <a:pt x="3330" y="58"/>
                    </a:cubicBezTo>
                    <a:cubicBezTo>
                      <a:pt x="3183" y="19"/>
                      <a:pt x="3037" y="0"/>
                      <a:pt x="2894" y="0"/>
                    </a:cubicBezTo>
                    <a:close/>
                  </a:path>
                </a:pathLst>
              </a:custGeom>
              <a:solidFill>
                <a:srgbClr val="8CC63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 name="Google Shape;140;p6"/>
              <p:cNvSpPr/>
              <p:nvPr/>
            </p:nvSpPr>
            <p:spPr>
              <a:xfrm>
                <a:off x="-28376304" y="11031681"/>
                <a:ext cx="2871700" cy="1204400"/>
              </a:xfrm>
              <a:custGeom>
                <a:avLst/>
                <a:gdLst/>
                <a:ahLst/>
                <a:cxnLst/>
                <a:rect l="l" t="t" r="r" b="b"/>
                <a:pathLst>
                  <a:path w="114868" h="48176" extrusionOk="0">
                    <a:moveTo>
                      <a:pt x="57802" y="0"/>
                    </a:moveTo>
                    <a:cubicBezTo>
                      <a:pt x="57673" y="0"/>
                      <a:pt x="57545" y="1"/>
                      <a:pt x="57416" y="4"/>
                    </a:cubicBezTo>
                    <a:cubicBezTo>
                      <a:pt x="48299" y="165"/>
                      <a:pt x="40240" y="6034"/>
                      <a:pt x="37314" y="14667"/>
                    </a:cubicBezTo>
                    <a:cubicBezTo>
                      <a:pt x="37018" y="15558"/>
                      <a:pt x="36183" y="16113"/>
                      <a:pt x="35307" y="16113"/>
                    </a:cubicBezTo>
                    <a:cubicBezTo>
                      <a:pt x="35018" y="16113"/>
                      <a:pt x="34724" y="16053"/>
                      <a:pt x="34443" y="15923"/>
                    </a:cubicBezTo>
                    <a:cubicBezTo>
                      <a:pt x="32463" y="14991"/>
                      <a:pt x="30371" y="14545"/>
                      <a:pt x="28307" y="14545"/>
                    </a:cubicBezTo>
                    <a:cubicBezTo>
                      <a:pt x="23540" y="14545"/>
                      <a:pt x="18925" y="16924"/>
                      <a:pt x="16208" y="21182"/>
                    </a:cubicBezTo>
                    <a:cubicBezTo>
                      <a:pt x="15812" y="21804"/>
                      <a:pt x="15138" y="22159"/>
                      <a:pt x="14431" y="22159"/>
                    </a:cubicBezTo>
                    <a:cubicBezTo>
                      <a:pt x="14240" y="22159"/>
                      <a:pt x="14047" y="22133"/>
                      <a:pt x="13856" y="22080"/>
                    </a:cubicBezTo>
                    <a:cubicBezTo>
                      <a:pt x="12818" y="21770"/>
                      <a:pt x="11776" y="21624"/>
                      <a:pt x="10756" y="21624"/>
                    </a:cubicBezTo>
                    <a:cubicBezTo>
                      <a:pt x="5271" y="21624"/>
                      <a:pt x="409" y="25853"/>
                      <a:pt x="1" y="31664"/>
                    </a:cubicBezTo>
                    <a:lnTo>
                      <a:pt x="1" y="48176"/>
                    </a:lnTo>
                    <a:lnTo>
                      <a:pt x="114868" y="48176"/>
                    </a:lnTo>
                    <a:lnTo>
                      <a:pt x="114868" y="31664"/>
                    </a:lnTo>
                    <a:cubicBezTo>
                      <a:pt x="114456" y="26004"/>
                      <a:pt x="109754" y="21631"/>
                      <a:pt x="104116" y="21631"/>
                    </a:cubicBezTo>
                    <a:cubicBezTo>
                      <a:pt x="104104" y="21631"/>
                      <a:pt x="104093" y="21631"/>
                      <a:pt x="104081" y="21631"/>
                    </a:cubicBezTo>
                    <a:cubicBezTo>
                      <a:pt x="104039" y="21630"/>
                      <a:pt x="103996" y="21630"/>
                      <a:pt x="103954" y="21630"/>
                    </a:cubicBezTo>
                    <a:cubicBezTo>
                      <a:pt x="102562" y="21630"/>
                      <a:pt x="101189" y="21916"/>
                      <a:pt x="99917" y="22456"/>
                    </a:cubicBezTo>
                    <a:cubicBezTo>
                      <a:pt x="99662" y="22562"/>
                      <a:pt x="99396" y="22613"/>
                      <a:pt x="99134" y="22613"/>
                    </a:cubicBezTo>
                    <a:cubicBezTo>
                      <a:pt x="98420" y="22613"/>
                      <a:pt x="97731" y="22238"/>
                      <a:pt x="97350" y="21595"/>
                    </a:cubicBezTo>
                    <a:cubicBezTo>
                      <a:pt x="94712" y="17137"/>
                      <a:pt x="89957" y="14538"/>
                      <a:pt x="84988" y="14538"/>
                    </a:cubicBezTo>
                    <a:cubicBezTo>
                      <a:pt x="83536" y="14538"/>
                      <a:pt x="82065" y="14761"/>
                      <a:pt x="80623" y="15223"/>
                    </a:cubicBezTo>
                    <a:cubicBezTo>
                      <a:pt x="80412" y="15291"/>
                      <a:pt x="80198" y="15324"/>
                      <a:pt x="79986" y="15324"/>
                    </a:cubicBezTo>
                    <a:cubicBezTo>
                      <a:pt x="79136" y="15324"/>
                      <a:pt x="78337" y="14801"/>
                      <a:pt x="78020" y="13967"/>
                    </a:cubicBezTo>
                    <a:cubicBezTo>
                      <a:pt x="74835" y="5544"/>
                      <a:pt x="66766" y="0"/>
                      <a:pt x="57802" y="0"/>
                    </a:cubicBezTo>
                    <a:close/>
                  </a:path>
                </a:pathLst>
              </a:custGeom>
              <a:solidFill>
                <a:srgbClr val="C69C6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 name="Google Shape;141;p6"/>
              <p:cNvSpPr/>
              <p:nvPr/>
            </p:nvSpPr>
            <p:spPr>
              <a:xfrm>
                <a:off x="-26783429" y="11053306"/>
                <a:ext cx="857950" cy="561200"/>
              </a:xfrm>
              <a:custGeom>
                <a:avLst/>
                <a:gdLst/>
                <a:ahLst/>
                <a:cxnLst/>
                <a:rect l="l" t="t" r="r" b="b"/>
                <a:pathLst>
                  <a:path w="34318" h="22448" extrusionOk="0">
                    <a:moveTo>
                      <a:pt x="1" y="0"/>
                    </a:moveTo>
                    <a:lnTo>
                      <a:pt x="1" y="4164"/>
                    </a:lnTo>
                    <a:cubicBezTo>
                      <a:pt x="3267" y="6623"/>
                      <a:pt x="5780" y="9961"/>
                      <a:pt x="7234" y="13784"/>
                    </a:cubicBezTo>
                    <a:cubicBezTo>
                      <a:pt x="7563" y="14629"/>
                      <a:pt x="8361" y="15142"/>
                      <a:pt x="9217" y="15142"/>
                    </a:cubicBezTo>
                    <a:cubicBezTo>
                      <a:pt x="9434" y="15142"/>
                      <a:pt x="9655" y="15109"/>
                      <a:pt x="9872" y="15040"/>
                    </a:cubicBezTo>
                    <a:cubicBezTo>
                      <a:pt x="11303" y="14589"/>
                      <a:pt x="12760" y="14372"/>
                      <a:pt x="14199" y="14372"/>
                    </a:cubicBezTo>
                    <a:cubicBezTo>
                      <a:pt x="19170" y="14372"/>
                      <a:pt x="23919" y="16962"/>
                      <a:pt x="26564" y="21430"/>
                    </a:cubicBezTo>
                    <a:cubicBezTo>
                      <a:pt x="26945" y="22073"/>
                      <a:pt x="27633" y="22448"/>
                      <a:pt x="28348" y="22448"/>
                    </a:cubicBezTo>
                    <a:cubicBezTo>
                      <a:pt x="28610" y="22448"/>
                      <a:pt x="28875" y="22397"/>
                      <a:pt x="29131" y="22291"/>
                    </a:cubicBezTo>
                    <a:cubicBezTo>
                      <a:pt x="30441" y="21735"/>
                      <a:pt x="31859" y="21466"/>
                      <a:pt x="33294" y="21466"/>
                    </a:cubicBezTo>
                    <a:cubicBezTo>
                      <a:pt x="33635" y="21466"/>
                      <a:pt x="33977" y="21484"/>
                      <a:pt x="34318" y="21520"/>
                    </a:cubicBezTo>
                    <a:cubicBezTo>
                      <a:pt x="33977" y="21340"/>
                      <a:pt x="33689" y="21071"/>
                      <a:pt x="33492" y="20730"/>
                    </a:cubicBezTo>
                    <a:cubicBezTo>
                      <a:pt x="30852" y="16269"/>
                      <a:pt x="26102" y="13681"/>
                      <a:pt x="21127" y="13681"/>
                    </a:cubicBezTo>
                    <a:cubicBezTo>
                      <a:pt x="19676" y="13681"/>
                      <a:pt x="18207" y="13901"/>
                      <a:pt x="16764" y="14358"/>
                    </a:cubicBezTo>
                    <a:cubicBezTo>
                      <a:pt x="16554" y="14426"/>
                      <a:pt x="16339" y="14459"/>
                      <a:pt x="16128" y="14459"/>
                    </a:cubicBezTo>
                    <a:cubicBezTo>
                      <a:pt x="15278" y="14459"/>
                      <a:pt x="14478" y="13936"/>
                      <a:pt x="14162" y="13102"/>
                    </a:cubicBezTo>
                    <a:cubicBezTo>
                      <a:pt x="11757" y="6749"/>
                      <a:pt x="6516" y="1903"/>
                      <a:pt x="1" y="0"/>
                    </a:cubicBezTo>
                    <a:close/>
                  </a:path>
                </a:pathLst>
              </a:custGeom>
              <a:solidFill>
                <a:srgbClr val="7651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 name="Google Shape;142;p6"/>
              <p:cNvSpPr/>
              <p:nvPr/>
            </p:nvSpPr>
            <p:spPr>
              <a:xfrm>
                <a:off x="-25890054" y="11572431"/>
                <a:ext cx="385450" cy="663650"/>
              </a:xfrm>
              <a:custGeom>
                <a:avLst/>
                <a:gdLst/>
                <a:ahLst/>
                <a:cxnLst/>
                <a:rect l="l" t="t" r="r" b="b"/>
                <a:pathLst>
                  <a:path w="15418" h="26546" extrusionOk="0">
                    <a:moveTo>
                      <a:pt x="4468" y="0"/>
                    </a:moveTo>
                    <a:cubicBezTo>
                      <a:pt x="3076" y="0"/>
                      <a:pt x="1703" y="286"/>
                      <a:pt x="431" y="826"/>
                    </a:cubicBezTo>
                    <a:cubicBezTo>
                      <a:pt x="288" y="880"/>
                      <a:pt x="144" y="916"/>
                      <a:pt x="0" y="952"/>
                    </a:cubicBezTo>
                    <a:cubicBezTo>
                      <a:pt x="4667" y="1975"/>
                      <a:pt x="8095" y="5960"/>
                      <a:pt x="8454" y="10716"/>
                    </a:cubicBezTo>
                    <a:lnTo>
                      <a:pt x="8454" y="26546"/>
                    </a:lnTo>
                    <a:lnTo>
                      <a:pt x="15418" y="26546"/>
                    </a:lnTo>
                    <a:lnTo>
                      <a:pt x="15418" y="10034"/>
                    </a:lnTo>
                    <a:cubicBezTo>
                      <a:pt x="14988" y="4374"/>
                      <a:pt x="10286" y="1"/>
                      <a:pt x="4630" y="1"/>
                    </a:cubicBezTo>
                    <a:cubicBezTo>
                      <a:pt x="4618" y="1"/>
                      <a:pt x="4607" y="1"/>
                      <a:pt x="4595" y="1"/>
                    </a:cubicBezTo>
                    <a:cubicBezTo>
                      <a:pt x="4553" y="0"/>
                      <a:pt x="4510" y="0"/>
                      <a:pt x="4468" y="0"/>
                    </a:cubicBezTo>
                    <a:close/>
                  </a:path>
                </a:pathLst>
              </a:custGeom>
              <a:solidFill>
                <a:srgbClr val="7651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 name="Google Shape;143;p6"/>
              <p:cNvSpPr/>
              <p:nvPr/>
            </p:nvSpPr>
            <p:spPr>
              <a:xfrm>
                <a:off x="-27653454" y="10604831"/>
                <a:ext cx="524125" cy="420300"/>
              </a:xfrm>
              <a:custGeom>
                <a:avLst/>
                <a:gdLst/>
                <a:ahLst/>
                <a:cxnLst/>
                <a:rect l="l" t="t" r="r" b="b"/>
                <a:pathLst>
                  <a:path w="20965" h="16812" extrusionOk="0">
                    <a:moveTo>
                      <a:pt x="14334" y="0"/>
                    </a:moveTo>
                    <a:cubicBezTo>
                      <a:pt x="11547" y="0"/>
                      <a:pt x="8409" y="356"/>
                      <a:pt x="5960" y="1607"/>
                    </a:cubicBezTo>
                    <a:cubicBezTo>
                      <a:pt x="270" y="4532"/>
                      <a:pt x="1" y="11370"/>
                      <a:pt x="1221" y="13793"/>
                    </a:cubicBezTo>
                    <a:lnTo>
                      <a:pt x="1221" y="13811"/>
                    </a:lnTo>
                    <a:cubicBezTo>
                      <a:pt x="1866" y="15100"/>
                      <a:pt x="4484" y="16812"/>
                      <a:pt x="7712" y="16812"/>
                    </a:cubicBezTo>
                    <a:cubicBezTo>
                      <a:pt x="12035" y="16812"/>
                      <a:pt x="17450" y="13741"/>
                      <a:pt x="20677" y="2468"/>
                    </a:cubicBezTo>
                    <a:cubicBezTo>
                      <a:pt x="20964" y="1481"/>
                      <a:pt x="20300" y="458"/>
                      <a:pt x="19277" y="332"/>
                    </a:cubicBezTo>
                    <a:cubicBezTo>
                      <a:pt x="18028" y="171"/>
                      <a:pt x="16265" y="0"/>
                      <a:pt x="14334" y="0"/>
                    </a:cubicBezTo>
                    <a:close/>
                  </a:path>
                </a:pathLst>
              </a:custGeom>
              <a:solidFill>
                <a:srgbClr val="8CC63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 name="Google Shape;144;p6"/>
              <p:cNvSpPr/>
              <p:nvPr/>
            </p:nvSpPr>
            <p:spPr>
              <a:xfrm>
                <a:off x="-28344454" y="10604831"/>
                <a:ext cx="524125" cy="420300"/>
              </a:xfrm>
              <a:custGeom>
                <a:avLst/>
                <a:gdLst/>
                <a:ahLst/>
                <a:cxnLst/>
                <a:rect l="l" t="t" r="r" b="b"/>
                <a:pathLst>
                  <a:path w="20965" h="16812" extrusionOk="0">
                    <a:moveTo>
                      <a:pt x="6613" y="0"/>
                    </a:moveTo>
                    <a:cubicBezTo>
                      <a:pt x="4682" y="0"/>
                      <a:pt x="2919" y="171"/>
                      <a:pt x="1670" y="332"/>
                    </a:cubicBezTo>
                    <a:cubicBezTo>
                      <a:pt x="647" y="458"/>
                      <a:pt x="1" y="1481"/>
                      <a:pt x="288" y="2468"/>
                    </a:cubicBezTo>
                    <a:cubicBezTo>
                      <a:pt x="3504" y="13741"/>
                      <a:pt x="8915" y="16812"/>
                      <a:pt x="13240" y="16812"/>
                    </a:cubicBezTo>
                    <a:cubicBezTo>
                      <a:pt x="16468" y="16812"/>
                      <a:pt x="19092" y="15100"/>
                      <a:pt x="19744" y="13811"/>
                    </a:cubicBezTo>
                    <a:cubicBezTo>
                      <a:pt x="20964" y="11370"/>
                      <a:pt x="20695" y="4532"/>
                      <a:pt x="14987" y="1607"/>
                    </a:cubicBezTo>
                    <a:cubicBezTo>
                      <a:pt x="12538" y="356"/>
                      <a:pt x="9400" y="0"/>
                      <a:pt x="6613" y="0"/>
                    </a:cubicBezTo>
                    <a:close/>
                  </a:path>
                </a:pathLst>
              </a:custGeom>
              <a:solidFill>
                <a:srgbClr val="8CC63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 name="Google Shape;145;p6"/>
              <p:cNvSpPr/>
              <p:nvPr/>
            </p:nvSpPr>
            <p:spPr>
              <a:xfrm>
                <a:off x="-27123979" y="10676281"/>
                <a:ext cx="965625" cy="1117650"/>
              </a:xfrm>
              <a:custGeom>
                <a:avLst/>
                <a:gdLst/>
                <a:ahLst/>
                <a:cxnLst/>
                <a:rect l="l" t="t" r="r" b="b"/>
                <a:pathLst>
                  <a:path w="38625" h="44706" extrusionOk="0">
                    <a:moveTo>
                      <a:pt x="24622" y="0"/>
                    </a:moveTo>
                    <a:cubicBezTo>
                      <a:pt x="22951" y="0"/>
                      <a:pt x="21279" y="265"/>
                      <a:pt x="19671" y="795"/>
                    </a:cubicBezTo>
                    <a:cubicBezTo>
                      <a:pt x="16746" y="1764"/>
                      <a:pt x="14161" y="3523"/>
                      <a:pt x="12205" y="5910"/>
                    </a:cubicBezTo>
                    <a:cubicBezTo>
                      <a:pt x="8023" y="10971"/>
                      <a:pt x="7323" y="17702"/>
                      <a:pt x="10374" y="23463"/>
                    </a:cubicBezTo>
                    <a:cubicBezTo>
                      <a:pt x="10464" y="23624"/>
                      <a:pt x="10554" y="23786"/>
                      <a:pt x="10644" y="23947"/>
                    </a:cubicBezTo>
                    <a:cubicBezTo>
                      <a:pt x="12115" y="26460"/>
                      <a:pt x="12169" y="29547"/>
                      <a:pt x="10769" y="32096"/>
                    </a:cubicBezTo>
                    <a:cubicBezTo>
                      <a:pt x="10536" y="32544"/>
                      <a:pt x="10267" y="32975"/>
                      <a:pt x="9944" y="33370"/>
                    </a:cubicBezTo>
                    <a:cubicBezTo>
                      <a:pt x="9567" y="33855"/>
                      <a:pt x="9136" y="35219"/>
                      <a:pt x="8705" y="35578"/>
                    </a:cubicBezTo>
                    <a:cubicBezTo>
                      <a:pt x="8593" y="35671"/>
                      <a:pt x="8481" y="35704"/>
                      <a:pt x="8366" y="35704"/>
                    </a:cubicBezTo>
                    <a:cubicBezTo>
                      <a:pt x="8105" y="35704"/>
                      <a:pt x="7836" y="35533"/>
                      <a:pt x="7557" y="35533"/>
                    </a:cubicBezTo>
                    <a:cubicBezTo>
                      <a:pt x="7468" y="35533"/>
                      <a:pt x="7378" y="35550"/>
                      <a:pt x="7287" y="35596"/>
                    </a:cubicBezTo>
                    <a:cubicBezTo>
                      <a:pt x="6246" y="36134"/>
                      <a:pt x="5116" y="36457"/>
                      <a:pt x="3949" y="36529"/>
                    </a:cubicBezTo>
                    <a:cubicBezTo>
                      <a:pt x="1705" y="36690"/>
                      <a:pt x="0" y="38665"/>
                      <a:pt x="162" y="40908"/>
                    </a:cubicBezTo>
                    <a:cubicBezTo>
                      <a:pt x="316" y="43069"/>
                      <a:pt x="2110" y="44706"/>
                      <a:pt x="4242" y="44706"/>
                    </a:cubicBezTo>
                    <a:cubicBezTo>
                      <a:pt x="4341" y="44706"/>
                      <a:pt x="4441" y="44702"/>
                      <a:pt x="4541" y="44695"/>
                    </a:cubicBezTo>
                    <a:cubicBezTo>
                      <a:pt x="7287" y="44498"/>
                      <a:pt x="9926" y="43636"/>
                      <a:pt x="12241" y="42164"/>
                    </a:cubicBezTo>
                    <a:cubicBezTo>
                      <a:pt x="12743" y="41859"/>
                      <a:pt x="10949" y="39167"/>
                      <a:pt x="11379" y="38826"/>
                    </a:cubicBezTo>
                    <a:cubicBezTo>
                      <a:pt x="11418" y="38795"/>
                      <a:pt x="11473" y="38782"/>
                      <a:pt x="11542" y="38782"/>
                    </a:cubicBezTo>
                    <a:cubicBezTo>
                      <a:pt x="12203" y="38782"/>
                      <a:pt x="14136" y="40064"/>
                      <a:pt x="14797" y="40064"/>
                    </a:cubicBezTo>
                    <a:cubicBezTo>
                      <a:pt x="14872" y="40064"/>
                      <a:pt x="14931" y="40048"/>
                      <a:pt x="14969" y="40011"/>
                    </a:cubicBezTo>
                    <a:cubicBezTo>
                      <a:pt x="16172" y="38826"/>
                      <a:pt x="17195" y="37444"/>
                      <a:pt x="18002" y="35955"/>
                    </a:cubicBezTo>
                    <a:cubicBezTo>
                      <a:pt x="20712" y="30911"/>
                      <a:pt x="20605" y="24845"/>
                      <a:pt x="17751" y="19891"/>
                    </a:cubicBezTo>
                    <a:cubicBezTo>
                      <a:pt x="17715" y="19801"/>
                      <a:pt x="17661" y="19730"/>
                      <a:pt x="17625" y="19640"/>
                    </a:cubicBezTo>
                    <a:cubicBezTo>
                      <a:pt x="16118" y="16804"/>
                      <a:pt x="16459" y="13627"/>
                      <a:pt x="18523" y="11133"/>
                    </a:cubicBezTo>
                    <a:cubicBezTo>
                      <a:pt x="19807" y="9584"/>
                      <a:pt x="21959" y="8197"/>
                      <a:pt x="24608" y="8197"/>
                    </a:cubicBezTo>
                    <a:cubicBezTo>
                      <a:pt x="25366" y="8197"/>
                      <a:pt x="26164" y="8311"/>
                      <a:pt x="26994" y="8566"/>
                    </a:cubicBezTo>
                    <a:lnTo>
                      <a:pt x="32845" y="10361"/>
                    </a:lnTo>
                    <a:cubicBezTo>
                      <a:pt x="33239" y="10478"/>
                      <a:pt x="33638" y="10535"/>
                      <a:pt x="34031" y="10535"/>
                    </a:cubicBezTo>
                    <a:cubicBezTo>
                      <a:pt x="35677" y="10535"/>
                      <a:pt x="37215" y="9546"/>
                      <a:pt x="37853" y="7938"/>
                    </a:cubicBezTo>
                    <a:cubicBezTo>
                      <a:pt x="38625" y="5946"/>
                      <a:pt x="37745" y="3684"/>
                      <a:pt x="35825" y="2751"/>
                    </a:cubicBezTo>
                    <a:cubicBezTo>
                      <a:pt x="35645" y="2661"/>
                      <a:pt x="35448" y="2589"/>
                      <a:pt x="35250" y="2536"/>
                    </a:cubicBezTo>
                    <a:lnTo>
                      <a:pt x="29399" y="741"/>
                    </a:lnTo>
                    <a:cubicBezTo>
                      <a:pt x="27848" y="247"/>
                      <a:pt x="26235" y="0"/>
                      <a:pt x="24622" y="0"/>
                    </a:cubicBezTo>
                    <a:close/>
                  </a:path>
                </a:pathLst>
              </a:custGeom>
              <a:solidFill>
                <a:srgbClr val="FBB03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 name="Google Shape;146;p6"/>
              <p:cNvSpPr/>
              <p:nvPr/>
            </p:nvSpPr>
            <p:spPr>
              <a:xfrm>
                <a:off x="-27452429" y="11667106"/>
                <a:ext cx="86625" cy="86625"/>
              </a:xfrm>
              <a:custGeom>
                <a:avLst/>
                <a:gdLst/>
                <a:ahLst/>
                <a:cxnLst/>
                <a:rect l="l" t="t" r="r" b="b"/>
                <a:pathLst>
                  <a:path w="3465" h="3465" extrusionOk="0">
                    <a:moveTo>
                      <a:pt x="1723" y="1"/>
                    </a:moveTo>
                    <a:cubicBezTo>
                      <a:pt x="772" y="1"/>
                      <a:pt x="0" y="773"/>
                      <a:pt x="0" y="1742"/>
                    </a:cubicBezTo>
                    <a:cubicBezTo>
                      <a:pt x="0" y="2693"/>
                      <a:pt x="772" y="3465"/>
                      <a:pt x="1723" y="3465"/>
                    </a:cubicBezTo>
                    <a:cubicBezTo>
                      <a:pt x="2693" y="3465"/>
                      <a:pt x="3464" y="2693"/>
                      <a:pt x="3464" y="1742"/>
                    </a:cubicBezTo>
                    <a:cubicBezTo>
                      <a:pt x="3464" y="773"/>
                      <a:pt x="2693" y="1"/>
                      <a:pt x="1723" y="1"/>
                    </a:cubicBezTo>
                    <a:close/>
                  </a:path>
                </a:pathLst>
              </a:custGeom>
              <a:solidFill>
                <a:srgbClr val="7651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 name="Google Shape;147;p6"/>
              <p:cNvSpPr/>
              <p:nvPr/>
            </p:nvSpPr>
            <p:spPr>
              <a:xfrm>
                <a:off x="-26341454" y="11699431"/>
                <a:ext cx="86625" cy="87050"/>
              </a:xfrm>
              <a:custGeom>
                <a:avLst/>
                <a:gdLst/>
                <a:ahLst/>
                <a:cxnLst/>
                <a:rect l="l" t="t" r="r" b="b"/>
                <a:pathLst>
                  <a:path w="3465" h="3482" extrusionOk="0">
                    <a:moveTo>
                      <a:pt x="1742" y="0"/>
                    </a:moveTo>
                    <a:cubicBezTo>
                      <a:pt x="772" y="0"/>
                      <a:pt x="1" y="790"/>
                      <a:pt x="1" y="1741"/>
                    </a:cubicBezTo>
                    <a:cubicBezTo>
                      <a:pt x="1" y="2692"/>
                      <a:pt x="772" y="3482"/>
                      <a:pt x="1742" y="3482"/>
                    </a:cubicBezTo>
                    <a:cubicBezTo>
                      <a:pt x="2693" y="3482"/>
                      <a:pt x="3465" y="2692"/>
                      <a:pt x="3465" y="1741"/>
                    </a:cubicBezTo>
                    <a:cubicBezTo>
                      <a:pt x="3465" y="790"/>
                      <a:pt x="2693" y="0"/>
                      <a:pt x="1742" y="0"/>
                    </a:cubicBezTo>
                    <a:close/>
                  </a:path>
                </a:pathLst>
              </a:custGeom>
              <a:solidFill>
                <a:srgbClr val="7651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 name="Google Shape;148;p6"/>
              <p:cNvSpPr/>
              <p:nvPr/>
            </p:nvSpPr>
            <p:spPr>
              <a:xfrm>
                <a:off x="-26836804" y="11972231"/>
                <a:ext cx="86625" cy="86625"/>
              </a:xfrm>
              <a:custGeom>
                <a:avLst/>
                <a:gdLst/>
                <a:ahLst/>
                <a:cxnLst/>
                <a:rect l="l" t="t" r="r" b="b"/>
                <a:pathLst>
                  <a:path w="3465" h="3465" extrusionOk="0">
                    <a:moveTo>
                      <a:pt x="1741" y="0"/>
                    </a:moveTo>
                    <a:cubicBezTo>
                      <a:pt x="772" y="0"/>
                      <a:pt x="0" y="772"/>
                      <a:pt x="0" y="1723"/>
                    </a:cubicBezTo>
                    <a:cubicBezTo>
                      <a:pt x="0" y="2693"/>
                      <a:pt x="772" y="3464"/>
                      <a:pt x="1741" y="3464"/>
                    </a:cubicBezTo>
                    <a:cubicBezTo>
                      <a:pt x="2692" y="3464"/>
                      <a:pt x="3464" y="2693"/>
                      <a:pt x="3464" y="1723"/>
                    </a:cubicBezTo>
                    <a:cubicBezTo>
                      <a:pt x="3464" y="772"/>
                      <a:pt x="2692" y="0"/>
                      <a:pt x="1741" y="0"/>
                    </a:cubicBezTo>
                    <a:close/>
                  </a:path>
                </a:pathLst>
              </a:custGeom>
              <a:solidFill>
                <a:srgbClr val="7651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 name="Google Shape;149;p6"/>
              <p:cNvSpPr/>
              <p:nvPr/>
            </p:nvSpPr>
            <p:spPr>
              <a:xfrm>
                <a:off x="-26096454" y="11981656"/>
                <a:ext cx="86625" cy="86625"/>
              </a:xfrm>
              <a:custGeom>
                <a:avLst/>
                <a:gdLst/>
                <a:ahLst/>
                <a:cxnLst/>
                <a:rect l="l" t="t" r="r" b="b"/>
                <a:pathLst>
                  <a:path w="3465" h="3465" extrusionOk="0">
                    <a:moveTo>
                      <a:pt x="1723" y="0"/>
                    </a:moveTo>
                    <a:cubicBezTo>
                      <a:pt x="772" y="0"/>
                      <a:pt x="0" y="772"/>
                      <a:pt x="0" y="1723"/>
                    </a:cubicBezTo>
                    <a:cubicBezTo>
                      <a:pt x="0" y="2675"/>
                      <a:pt x="772" y="3464"/>
                      <a:pt x="1723" y="3464"/>
                    </a:cubicBezTo>
                    <a:cubicBezTo>
                      <a:pt x="2693" y="3464"/>
                      <a:pt x="3464" y="2675"/>
                      <a:pt x="3464" y="1723"/>
                    </a:cubicBezTo>
                    <a:cubicBezTo>
                      <a:pt x="3464" y="772"/>
                      <a:pt x="2693" y="0"/>
                      <a:pt x="1723" y="0"/>
                    </a:cubicBezTo>
                    <a:close/>
                  </a:path>
                </a:pathLst>
              </a:custGeom>
              <a:solidFill>
                <a:srgbClr val="7651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 name="Google Shape;150;p6"/>
              <p:cNvSpPr/>
              <p:nvPr/>
            </p:nvSpPr>
            <p:spPr>
              <a:xfrm>
                <a:off x="-27971579" y="11887881"/>
                <a:ext cx="87075" cy="86625"/>
              </a:xfrm>
              <a:custGeom>
                <a:avLst/>
                <a:gdLst/>
                <a:ahLst/>
                <a:cxnLst/>
                <a:rect l="l" t="t" r="r" b="b"/>
                <a:pathLst>
                  <a:path w="3483" h="3465" extrusionOk="0">
                    <a:moveTo>
                      <a:pt x="1742" y="0"/>
                    </a:moveTo>
                    <a:cubicBezTo>
                      <a:pt x="790" y="0"/>
                      <a:pt x="1" y="772"/>
                      <a:pt x="1" y="1723"/>
                    </a:cubicBezTo>
                    <a:cubicBezTo>
                      <a:pt x="1" y="2692"/>
                      <a:pt x="790" y="3464"/>
                      <a:pt x="1742" y="3464"/>
                    </a:cubicBezTo>
                    <a:cubicBezTo>
                      <a:pt x="2693" y="3464"/>
                      <a:pt x="3483" y="2692"/>
                      <a:pt x="3483" y="1723"/>
                    </a:cubicBezTo>
                    <a:cubicBezTo>
                      <a:pt x="3483" y="772"/>
                      <a:pt x="2693" y="0"/>
                      <a:pt x="1742" y="0"/>
                    </a:cubicBezTo>
                    <a:close/>
                  </a:path>
                </a:pathLst>
              </a:custGeom>
              <a:solidFill>
                <a:srgbClr val="7651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 name="Google Shape;151;p6"/>
              <p:cNvSpPr/>
              <p:nvPr/>
            </p:nvSpPr>
            <p:spPr>
              <a:xfrm>
                <a:off x="-25871654" y="11155456"/>
                <a:ext cx="293925" cy="832500"/>
              </a:xfrm>
              <a:custGeom>
                <a:avLst/>
                <a:gdLst/>
                <a:ahLst/>
                <a:cxnLst/>
                <a:rect l="l" t="t" r="r" b="b"/>
                <a:pathLst>
                  <a:path w="11757" h="33300" extrusionOk="0">
                    <a:moveTo>
                      <a:pt x="3787" y="0"/>
                    </a:moveTo>
                    <a:cubicBezTo>
                      <a:pt x="3409" y="0"/>
                      <a:pt x="3028" y="125"/>
                      <a:pt x="2710" y="383"/>
                    </a:cubicBezTo>
                    <a:cubicBezTo>
                      <a:pt x="1921" y="1011"/>
                      <a:pt x="1849" y="2178"/>
                      <a:pt x="2513" y="2914"/>
                    </a:cubicBezTo>
                    <a:cubicBezTo>
                      <a:pt x="5151" y="6162"/>
                      <a:pt x="7790" y="12606"/>
                      <a:pt x="449" y="30930"/>
                    </a:cubicBezTo>
                    <a:cubicBezTo>
                      <a:pt x="0" y="32061"/>
                      <a:pt x="826" y="33300"/>
                      <a:pt x="2046" y="33300"/>
                    </a:cubicBezTo>
                    <a:cubicBezTo>
                      <a:pt x="2764" y="33300"/>
                      <a:pt x="3392" y="32869"/>
                      <a:pt x="3662" y="32205"/>
                    </a:cubicBezTo>
                    <a:cubicBezTo>
                      <a:pt x="7826" y="21831"/>
                      <a:pt x="11756" y="8855"/>
                      <a:pt x="5205" y="742"/>
                    </a:cubicBezTo>
                    <a:cubicBezTo>
                      <a:pt x="4867" y="256"/>
                      <a:pt x="4330" y="0"/>
                      <a:pt x="3787" y="0"/>
                    </a:cubicBezTo>
                    <a:close/>
                  </a:path>
                </a:pathLst>
              </a:custGeom>
              <a:solidFill>
                <a:srgbClr val="249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 name="Google Shape;152;p6"/>
              <p:cNvSpPr/>
              <p:nvPr/>
            </p:nvSpPr>
            <p:spPr>
              <a:xfrm>
                <a:off x="-28058179" y="10808856"/>
                <a:ext cx="640325" cy="901800"/>
              </a:xfrm>
              <a:custGeom>
                <a:avLst/>
                <a:gdLst/>
                <a:ahLst/>
                <a:cxnLst/>
                <a:rect l="l" t="t" r="r" b="b"/>
                <a:pathLst>
                  <a:path w="25613" h="36072" extrusionOk="0">
                    <a:moveTo>
                      <a:pt x="1996" y="1"/>
                    </a:moveTo>
                    <a:cubicBezTo>
                      <a:pt x="1387" y="1"/>
                      <a:pt x="796" y="320"/>
                      <a:pt x="485" y="894"/>
                    </a:cubicBezTo>
                    <a:cubicBezTo>
                      <a:pt x="1" y="1738"/>
                      <a:pt x="324" y="2814"/>
                      <a:pt x="1185" y="3281"/>
                    </a:cubicBezTo>
                    <a:cubicBezTo>
                      <a:pt x="4954" y="5381"/>
                      <a:pt x="7557" y="9329"/>
                      <a:pt x="9172" y="15306"/>
                    </a:cubicBezTo>
                    <a:cubicBezTo>
                      <a:pt x="10482" y="20206"/>
                      <a:pt x="11093" y="26254"/>
                      <a:pt x="11093" y="34331"/>
                    </a:cubicBezTo>
                    <a:cubicBezTo>
                      <a:pt x="11093" y="35282"/>
                      <a:pt x="11882" y="36072"/>
                      <a:pt x="12834" y="36072"/>
                    </a:cubicBezTo>
                    <a:cubicBezTo>
                      <a:pt x="13785" y="36072"/>
                      <a:pt x="14574" y="35282"/>
                      <a:pt x="14574" y="34331"/>
                    </a:cubicBezTo>
                    <a:cubicBezTo>
                      <a:pt x="14574" y="26021"/>
                      <a:pt x="16997" y="7481"/>
                      <a:pt x="24482" y="3281"/>
                    </a:cubicBezTo>
                    <a:cubicBezTo>
                      <a:pt x="25325" y="2814"/>
                      <a:pt x="25612" y="1755"/>
                      <a:pt x="25164" y="912"/>
                    </a:cubicBezTo>
                    <a:lnTo>
                      <a:pt x="25164" y="912"/>
                    </a:lnTo>
                    <a:lnTo>
                      <a:pt x="25164" y="930"/>
                    </a:lnTo>
                    <a:cubicBezTo>
                      <a:pt x="24845" y="354"/>
                      <a:pt x="24251" y="29"/>
                      <a:pt x="23638" y="29"/>
                    </a:cubicBezTo>
                    <a:cubicBezTo>
                      <a:pt x="23352" y="29"/>
                      <a:pt x="23063" y="100"/>
                      <a:pt x="22795" y="248"/>
                    </a:cubicBezTo>
                    <a:cubicBezTo>
                      <a:pt x="18487" y="2671"/>
                      <a:pt x="15256" y="8378"/>
                      <a:pt x="13192" y="17209"/>
                    </a:cubicBezTo>
                    <a:cubicBezTo>
                      <a:pt x="12995" y="16239"/>
                      <a:pt x="12762" y="15306"/>
                      <a:pt x="12528" y="14409"/>
                    </a:cubicBezTo>
                    <a:cubicBezTo>
                      <a:pt x="10680" y="7571"/>
                      <a:pt x="7449" y="2796"/>
                      <a:pt x="2890" y="248"/>
                    </a:cubicBezTo>
                    <a:cubicBezTo>
                      <a:pt x="2609" y="80"/>
                      <a:pt x="2300" y="1"/>
                      <a:pt x="1996" y="1"/>
                    </a:cubicBezTo>
                    <a:close/>
                  </a:path>
                </a:pathLst>
              </a:custGeom>
              <a:solidFill>
                <a:srgbClr val="249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 name="Google Shape;153;p6"/>
              <p:cNvSpPr/>
              <p:nvPr/>
            </p:nvSpPr>
            <p:spPr>
              <a:xfrm>
                <a:off x="-26460804" y="10685806"/>
                <a:ext cx="121175" cy="226625"/>
              </a:xfrm>
              <a:custGeom>
                <a:avLst/>
                <a:gdLst/>
                <a:ahLst/>
                <a:cxnLst/>
                <a:rect l="l" t="t" r="r" b="b"/>
                <a:pathLst>
                  <a:path w="4847" h="9065" extrusionOk="0">
                    <a:moveTo>
                      <a:pt x="1490" y="1"/>
                    </a:moveTo>
                    <a:lnTo>
                      <a:pt x="1" y="8042"/>
                    </a:lnTo>
                    <a:cubicBezTo>
                      <a:pt x="144" y="8095"/>
                      <a:pt x="306" y="8131"/>
                      <a:pt x="449" y="8185"/>
                    </a:cubicBezTo>
                    <a:lnTo>
                      <a:pt x="3321" y="9065"/>
                    </a:lnTo>
                    <a:lnTo>
                      <a:pt x="4847" y="952"/>
                    </a:lnTo>
                    <a:lnTo>
                      <a:pt x="2872" y="360"/>
                    </a:lnTo>
                    <a:cubicBezTo>
                      <a:pt x="2406" y="216"/>
                      <a:pt x="1957" y="91"/>
                      <a:pt x="1490" y="1"/>
                    </a:cubicBezTo>
                    <a:close/>
                  </a:path>
                </a:pathLst>
              </a:custGeom>
              <a:solidFill>
                <a:srgbClr val="7651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 name="Google Shape;154;p6"/>
              <p:cNvSpPr/>
              <p:nvPr/>
            </p:nvSpPr>
            <p:spPr>
              <a:xfrm>
                <a:off x="-26942254" y="11510531"/>
                <a:ext cx="192075" cy="219875"/>
              </a:xfrm>
              <a:custGeom>
                <a:avLst/>
                <a:gdLst/>
                <a:ahLst/>
                <a:cxnLst/>
                <a:rect l="l" t="t" r="r" b="b"/>
                <a:pathLst>
                  <a:path w="7683" h="8795" extrusionOk="0">
                    <a:moveTo>
                      <a:pt x="2657" y="0"/>
                    </a:moveTo>
                    <a:cubicBezTo>
                      <a:pt x="1957" y="915"/>
                      <a:pt x="1041" y="1687"/>
                      <a:pt x="0" y="2226"/>
                    </a:cubicBezTo>
                    <a:lnTo>
                      <a:pt x="4972" y="8794"/>
                    </a:lnTo>
                    <a:cubicBezTo>
                      <a:pt x="5941" y="8184"/>
                      <a:pt x="6856" y="7448"/>
                      <a:pt x="7682" y="6641"/>
                    </a:cubicBezTo>
                    <a:lnTo>
                      <a:pt x="2657" y="0"/>
                    </a:lnTo>
                    <a:close/>
                  </a:path>
                </a:pathLst>
              </a:custGeom>
              <a:solidFill>
                <a:srgbClr val="7651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 name="Google Shape;155;p6"/>
              <p:cNvSpPr/>
              <p:nvPr/>
            </p:nvSpPr>
            <p:spPr>
              <a:xfrm>
                <a:off x="-26740354" y="10708706"/>
                <a:ext cx="170550" cy="227500"/>
              </a:xfrm>
              <a:custGeom>
                <a:avLst/>
                <a:gdLst/>
                <a:ahLst/>
                <a:cxnLst/>
                <a:rect l="l" t="t" r="r" b="b"/>
                <a:pathLst>
                  <a:path w="6822" h="9100" extrusionOk="0">
                    <a:moveTo>
                      <a:pt x="3016" y="0"/>
                    </a:moveTo>
                    <a:cubicBezTo>
                      <a:pt x="1957" y="449"/>
                      <a:pt x="934" y="1023"/>
                      <a:pt x="1" y="1687"/>
                    </a:cubicBezTo>
                    <a:lnTo>
                      <a:pt x="3842" y="9100"/>
                    </a:lnTo>
                    <a:cubicBezTo>
                      <a:pt x="4703" y="8292"/>
                      <a:pt x="5708" y="7682"/>
                      <a:pt x="6821" y="7305"/>
                    </a:cubicBezTo>
                    <a:lnTo>
                      <a:pt x="3016" y="0"/>
                    </a:lnTo>
                    <a:close/>
                  </a:path>
                </a:pathLst>
              </a:custGeom>
              <a:solidFill>
                <a:srgbClr val="7651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156" name="Google Shape;156;p6">
            <a:extLst>
              <a:ext uri="{C183D7F6-B498-43B3-948B-1728B52AA6E4}">
                <adec:decorative xmlns:adec="http://schemas.microsoft.com/office/drawing/2017/decorative" val="1"/>
              </a:ext>
            </a:extLst>
          </p:cNvPr>
          <p:cNvGrpSpPr/>
          <p:nvPr/>
        </p:nvGrpSpPr>
        <p:grpSpPr>
          <a:xfrm>
            <a:off x="124688" y="3598259"/>
            <a:ext cx="617681" cy="569510"/>
            <a:chOff x="3883560" y="3970938"/>
            <a:chExt cx="633000" cy="633000"/>
          </a:xfrm>
        </p:grpSpPr>
        <p:sp>
          <p:nvSpPr>
            <p:cNvPr id="157" name="Google Shape;157;p6"/>
            <p:cNvSpPr/>
            <p:nvPr/>
          </p:nvSpPr>
          <p:spPr>
            <a:xfrm>
              <a:off x="3883560" y="3970938"/>
              <a:ext cx="633000" cy="633000"/>
            </a:xfrm>
            <a:prstGeom prst="ellipse">
              <a:avLst/>
            </a:prstGeom>
            <a:solidFill>
              <a:srgbClr val="E5F7B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58" name="Google Shape;158;p6"/>
            <p:cNvGrpSpPr/>
            <p:nvPr/>
          </p:nvGrpSpPr>
          <p:grpSpPr>
            <a:xfrm>
              <a:off x="4080597" y="4115037"/>
              <a:ext cx="239299" cy="345168"/>
              <a:chOff x="3656225" y="267975"/>
              <a:chExt cx="415450" cy="599250"/>
            </a:xfrm>
          </p:grpSpPr>
          <p:sp>
            <p:nvSpPr>
              <p:cNvPr id="159" name="Google Shape;159;p6"/>
              <p:cNvSpPr/>
              <p:nvPr/>
            </p:nvSpPr>
            <p:spPr>
              <a:xfrm>
                <a:off x="3656225" y="311025"/>
                <a:ext cx="400275" cy="435700"/>
              </a:xfrm>
              <a:custGeom>
                <a:avLst/>
                <a:gdLst/>
                <a:ahLst/>
                <a:cxnLst/>
                <a:rect l="l" t="t" r="r" b="b"/>
                <a:pathLst>
                  <a:path w="16011" h="17428" extrusionOk="0">
                    <a:moveTo>
                      <a:pt x="7997" y="4944"/>
                    </a:moveTo>
                    <a:cubicBezTo>
                      <a:pt x="8393" y="4944"/>
                      <a:pt x="8792" y="5020"/>
                      <a:pt x="9172" y="5177"/>
                    </a:cubicBezTo>
                    <a:cubicBezTo>
                      <a:pt x="10326" y="5657"/>
                      <a:pt x="11079" y="6780"/>
                      <a:pt x="11079" y="8031"/>
                    </a:cubicBezTo>
                    <a:cubicBezTo>
                      <a:pt x="11082" y="9731"/>
                      <a:pt x="9704" y="11113"/>
                      <a:pt x="8004" y="11113"/>
                    </a:cubicBezTo>
                    <a:cubicBezTo>
                      <a:pt x="8001" y="11113"/>
                      <a:pt x="7998" y="11113"/>
                      <a:pt x="7995" y="11113"/>
                    </a:cubicBezTo>
                    <a:cubicBezTo>
                      <a:pt x="6751" y="11113"/>
                      <a:pt x="5625" y="10365"/>
                      <a:pt x="5146" y="9218"/>
                    </a:cubicBezTo>
                    <a:cubicBezTo>
                      <a:pt x="4667" y="8065"/>
                      <a:pt x="4929" y="6735"/>
                      <a:pt x="5809" y="5851"/>
                    </a:cubicBezTo>
                    <a:cubicBezTo>
                      <a:pt x="6402" y="5259"/>
                      <a:pt x="7193" y="4944"/>
                      <a:pt x="7997" y="4944"/>
                    </a:cubicBezTo>
                    <a:close/>
                    <a:moveTo>
                      <a:pt x="8001" y="1"/>
                    </a:moveTo>
                    <a:cubicBezTo>
                      <a:pt x="7971" y="1"/>
                      <a:pt x="7941" y="1"/>
                      <a:pt x="7910" y="1"/>
                    </a:cubicBezTo>
                    <a:cubicBezTo>
                      <a:pt x="3514" y="54"/>
                      <a:pt x="1" y="3619"/>
                      <a:pt x="1" y="8031"/>
                    </a:cubicBezTo>
                    <a:cubicBezTo>
                      <a:pt x="1" y="12461"/>
                      <a:pt x="3581" y="16057"/>
                      <a:pt x="8000" y="16057"/>
                    </a:cubicBezTo>
                    <a:cubicBezTo>
                      <a:pt x="10588" y="16057"/>
                      <a:pt x="12887" y="14824"/>
                      <a:pt x="14371" y="12918"/>
                    </a:cubicBezTo>
                    <a:lnTo>
                      <a:pt x="14371" y="17000"/>
                    </a:lnTo>
                    <a:cubicBezTo>
                      <a:pt x="14352" y="17232"/>
                      <a:pt x="14536" y="17427"/>
                      <a:pt x="14762" y="17427"/>
                    </a:cubicBezTo>
                    <a:cubicBezTo>
                      <a:pt x="14766" y="17427"/>
                      <a:pt x="14771" y="17427"/>
                      <a:pt x="14775" y="17427"/>
                    </a:cubicBezTo>
                    <a:lnTo>
                      <a:pt x="15580" y="17427"/>
                    </a:lnTo>
                    <a:cubicBezTo>
                      <a:pt x="15816" y="17427"/>
                      <a:pt x="16007" y="17236"/>
                      <a:pt x="16011" y="17000"/>
                    </a:cubicBezTo>
                    <a:lnTo>
                      <a:pt x="16011" y="7709"/>
                    </a:lnTo>
                    <a:cubicBezTo>
                      <a:pt x="15832" y="3425"/>
                      <a:pt x="12315" y="1"/>
                      <a:pt x="8001" y="1"/>
                    </a:cubicBezTo>
                    <a:close/>
                  </a:path>
                </a:pathLst>
              </a:custGeom>
              <a:solidFill>
                <a:srgbClr val="8CC63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 name="Google Shape;160;p6"/>
              <p:cNvSpPr/>
              <p:nvPr/>
            </p:nvSpPr>
            <p:spPr>
              <a:xfrm>
                <a:off x="3843675" y="311025"/>
                <a:ext cx="212825" cy="435700"/>
              </a:xfrm>
              <a:custGeom>
                <a:avLst/>
                <a:gdLst/>
                <a:ahLst/>
                <a:cxnLst/>
                <a:rect l="l" t="t" r="r" b="b"/>
                <a:pathLst>
                  <a:path w="8513" h="17428" extrusionOk="0">
                    <a:moveTo>
                      <a:pt x="559" y="1"/>
                    </a:moveTo>
                    <a:cubicBezTo>
                      <a:pt x="529" y="1"/>
                      <a:pt x="499" y="1"/>
                      <a:pt x="468" y="1"/>
                    </a:cubicBezTo>
                    <a:cubicBezTo>
                      <a:pt x="311" y="1"/>
                      <a:pt x="154" y="9"/>
                      <a:pt x="0" y="20"/>
                    </a:cubicBezTo>
                    <a:cubicBezTo>
                      <a:pt x="4026" y="301"/>
                      <a:pt x="7228" y="3608"/>
                      <a:pt x="7389" y="7709"/>
                    </a:cubicBezTo>
                    <a:lnTo>
                      <a:pt x="7393" y="17000"/>
                    </a:lnTo>
                    <a:cubicBezTo>
                      <a:pt x="7393" y="17173"/>
                      <a:pt x="7292" y="17326"/>
                      <a:pt x="7131" y="17394"/>
                    </a:cubicBezTo>
                    <a:cubicBezTo>
                      <a:pt x="7183" y="17416"/>
                      <a:pt x="7236" y="17427"/>
                      <a:pt x="7292" y="17427"/>
                    </a:cubicBezTo>
                    <a:lnTo>
                      <a:pt x="8090" y="17427"/>
                    </a:lnTo>
                    <a:cubicBezTo>
                      <a:pt x="8322" y="17424"/>
                      <a:pt x="8513" y="17233"/>
                      <a:pt x="8513" y="17000"/>
                    </a:cubicBezTo>
                    <a:lnTo>
                      <a:pt x="8505" y="7709"/>
                    </a:lnTo>
                    <a:cubicBezTo>
                      <a:pt x="8338" y="3421"/>
                      <a:pt x="4843" y="1"/>
                      <a:pt x="559" y="1"/>
                    </a:cubicBezTo>
                    <a:close/>
                  </a:path>
                </a:pathLst>
              </a:custGeom>
              <a:solidFill>
                <a:srgbClr val="249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 name="Google Shape;161;p6"/>
              <p:cNvSpPr/>
              <p:nvPr/>
            </p:nvSpPr>
            <p:spPr>
              <a:xfrm>
                <a:off x="3689375" y="357675"/>
                <a:ext cx="320325" cy="308200"/>
              </a:xfrm>
              <a:custGeom>
                <a:avLst/>
                <a:gdLst/>
                <a:ahLst/>
                <a:cxnLst/>
                <a:rect l="l" t="t" r="r" b="b"/>
                <a:pathLst>
                  <a:path w="12813" h="12328" extrusionOk="0">
                    <a:moveTo>
                      <a:pt x="6646" y="1617"/>
                    </a:moveTo>
                    <a:cubicBezTo>
                      <a:pt x="7232" y="1617"/>
                      <a:pt x="7823" y="1730"/>
                      <a:pt x="8386" y="1963"/>
                    </a:cubicBezTo>
                    <a:cubicBezTo>
                      <a:pt x="10086" y="2667"/>
                      <a:pt x="11194" y="4326"/>
                      <a:pt x="11194" y="6165"/>
                    </a:cubicBezTo>
                    <a:cubicBezTo>
                      <a:pt x="11194" y="8674"/>
                      <a:pt x="9157" y="10711"/>
                      <a:pt x="6644" y="10711"/>
                    </a:cubicBezTo>
                    <a:cubicBezTo>
                      <a:pt x="4805" y="10711"/>
                      <a:pt x="3146" y="9603"/>
                      <a:pt x="2446" y="7903"/>
                    </a:cubicBezTo>
                    <a:cubicBezTo>
                      <a:pt x="1742" y="6206"/>
                      <a:pt x="2131" y="4247"/>
                      <a:pt x="3431" y="2948"/>
                    </a:cubicBezTo>
                    <a:cubicBezTo>
                      <a:pt x="4300" y="2079"/>
                      <a:pt x="5463" y="1617"/>
                      <a:pt x="6646" y="1617"/>
                    </a:cubicBezTo>
                    <a:close/>
                    <a:moveTo>
                      <a:pt x="6644" y="1"/>
                    </a:moveTo>
                    <a:cubicBezTo>
                      <a:pt x="4154" y="1"/>
                      <a:pt x="1907" y="1502"/>
                      <a:pt x="952" y="3806"/>
                    </a:cubicBezTo>
                    <a:cubicBezTo>
                      <a:pt x="0" y="6109"/>
                      <a:pt x="528" y="8760"/>
                      <a:pt x="2292" y="10524"/>
                    </a:cubicBezTo>
                    <a:cubicBezTo>
                      <a:pt x="3469" y="11701"/>
                      <a:pt x="5045" y="12327"/>
                      <a:pt x="6649" y="12327"/>
                    </a:cubicBezTo>
                    <a:cubicBezTo>
                      <a:pt x="7443" y="12327"/>
                      <a:pt x="8244" y="12174"/>
                      <a:pt x="9007" y="11857"/>
                    </a:cubicBezTo>
                    <a:cubicBezTo>
                      <a:pt x="11311" y="10902"/>
                      <a:pt x="12812" y="8655"/>
                      <a:pt x="12812" y="6165"/>
                    </a:cubicBezTo>
                    <a:cubicBezTo>
                      <a:pt x="12809" y="2761"/>
                      <a:pt x="10052" y="1"/>
                      <a:pt x="6648" y="1"/>
                    </a:cubicBezTo>
                    <a:close/>
                  </a:path>
                </a:pathLst>
              </a:custGeom>
              <a:solidFill>
                <a:srgbClr val="249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 name="Google Shape;162;p6"/>
              <p:cNvSpPr/>
              <p:nvPr/>
            </p:nvSpPr>
            <p:spPr>
              <a:xfrm>
                <a:off x="4012475" y="750150"/>
                <a:ext cx="45075" cy="117075"/>
              </a:xfrm>
              <a:custGeom>
                <a:avLst/>
                <a:gdLst/>
                <a:ahLst/>
                <a:cxnLst/>
                <a:rect l="l" t="t" r="r" b="b"/>
                <a:pathLst>
                  <a:path w="1803" h="4683" extrusionOk="0">
                    <a:moveTo>
                      <a:pt x="1" y="1"/>
                    </a:moveTo>
                    <a:lnTo>
                      <a:pt x="180" y="4454"/>
                    </a:lnTo>
                    <a:cubicBezTo>
                      <a:pt x="184" y="4581"/>
                      <a:pt x="289" y="4682"/>
                      <a:pt x="416" y="4682"/>
                    </a:cubicBezTo>
                    <a:lnTo>
                      <a:pt x="1386" y="4682"/>
                    </a:lnTo>
                    <a:cubicBezTo>
                      <a:pt x="1514" y="4682"/>
                      <a:pt x="1619" y="4581"/>
                      <a:pt x="1626" y="4454"/>
                    </a:cubicBezTo>
                    <a:lnTo>
                      <a:pt x="1802" y="1"/>
                    </a:lnTo>
                    <a:close/>
                  </a:path>
                </a:pathLst>
              </a:custGeom>
              <a:solidFill>
                <a:srgbClr val="FDFDF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 name="Google Shape;163;p6"/>
              <p:cNvSpPr/>
              <p:nvPr/>
            </p:nvSpPr>
            <p:spPr>
              <a:xfrm>
                <a:off x="3785250" y="267975"/>
                <a:ext cx="142050" cy="243450"/>
              </a:xfrm>
              <a:custGeom>
                <a:avLst/>
                <a:gdLst/>
                <a:ahLst/>
                <a:cxnLst/>
                <a:rect l="l" t="t" r="r" b="b"/>
                <a:pathLst>
                  <a:path w="5682" h="9738" extrusionOk="0">
                    <a:moveTo>
                      <a:pt x="304" y="1"/>
                    </a:moveTo>
                    <a:cubicBezTo>
                      <a:pt x="131" y="1"/>
                      <a:pt x="0" y="154"/>
                      <a:pt x="27" y="323"/>
                    </a:cubicBezTo>
                    <a:lnTo>
                      <a:pt x="1307" y="9498"/>
                    </a:lnTo>
                    <a:cubicBezTo>
                      <a:pt x="1326" y="9637"/>
                      <a:pt x="1442" y="9738"/>
                      <a:pt x="1585" y="9738"/>
                    </a:cubicBezTo>
                    <a:lnTo>
                      <a:pt x="4097" y="9738"/>
                    </a:lnTo>
                    <a:cubicBezTo>
                      <a:pt x="4240" y="9738"/>
                      <a:pt x="4356" y="9637"/>
                      <a:pt x="4375" y="9498"/>
                    </a:cubicBezTo>
                    <a:lnTo>
                      <a:pt x="5655" y="323"/>
                    </a:lnTo>
                    <a:cubicBezTo>
                      <a:pt x="5682" y="154"/>
                      <a:pt x="5551" y="1"/>
                      <a:pt x="5378" y="1"/>
                    </a:cubicBezTo>
                    <a:close/>
                  </a:path>
                </a:pathLst>
              </a:custGeom>
              <a:solidFill>
                <a:srgbClr val="66666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 name="Google Shape;164;p6"/>
              <p:cNvSpPr/>
              <p:nvPr/>
            </p:nvSpPr>
            <p:spPr>
              <a:xfrm>
                <a:off x="3851525" y="267975"/>
                <a:ext cx="75775" cy="243450"/>
              </a:xfrm>
              <a:custGeom>
                <a:avLst/>
                <a:gdLst/>
                <a:ahLst/>
                <a:cxnLst/>
                <a:rect l="l" t="t" r="r" b="b"/>
                <a:pathLst>
                  <a:path w="3031" h="9738" extrusionOk="0">
                    <a:moveTo>
                      <a:pt x="1285" y="1"/>
                    </a:moveTo>
                    <a:cubicBezTo>
                      <a:pt x="1454" y="1"/>
                      <a:pt x="1585" y="154"/>
                      <a:pt x="1559" y="323"/>
                    </a:cubicBezTo>
                    <a:lnTo>
                      <a:pt x="278" y="9498"/>
                    </a:lnTo>
                    <a:cubicBezTo>
                      <a:pt x="259" y="9633"/>
                      <a:pt x="143" y="9738"/>
                      <a:pt x="1" y="9738"/>
                    </a:cubicBezTo>
                    <a:lnTo>
                      <a:pt x="1446" y="9738"/>
                    </a:lnTo>
                    <a:cubicBezTo>
                      <a:pt x="1589" y="9738"/>
                      <a:pt x="1705" y="9633"/>
                      <a:pt x="1724" y="9498"/>
                    </a:cubicBezTo>
                    <a:lnTo>
                      <a:pt x="3004" y="323"/>
                    </a:lnTo>
                    <a:cubicBezTo>
                      <a:pt x="3031" y="154"/>
                      <a:pt x="2900" y="1"/>
                      <a:pt x="2731" y="1"/>
                    </a:cubicBezTo>
                    <a:close/>
                  </a:path>
                </a:pathLst>
              </a:custGeom>
              <a:solidFill>
                <a:srgbClr val="66666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 name="Google Shape;165;p6"/>
              <p:cNvSpPr/>
              <p:nvPr/>
            </p:nvSpPr>
            <p:spPr>
              <a:xfrm>
                <a:off x="3997875" y="729100"/>
                <a:ext cx="73800" cy="37475"/>
              </a:xfrm>
              <a:custGeom>
                <a:avLst/>
                <a:gdLst/>
                <a:ahLst/>
                <a:cxnLst/>
                <a:rect l="l" t="t" r="r" b="b"/>
                <a:pathLst>
                  <a:path w="2952" h="1499" extrusionOk="0">
                    <a:moveTo>
                      <a:pt x="240" y="0"/>
                    </a:moveTo>
                    <a:cubicBezTo>
                      <a:pt x="109" y="0"/>
                      <a:pt x="4" y="109"/>
                      <a:pt x="0" y="240"/>
                    </a:cubicBezTo>
                    <a:lnTo>
                      <a:pt x="0" y="1259"/>
                    </a:lnTo>
                    <a:cubicBezTo>
                      <a:pt x="0" y="1393"/>
                      <a:pt x="109" y="1498"/>
                      <a:pt x="240" y="1498"/>
                    </a:cubicBezTo>
                    <a:lnTo>
                      <a:pt x="2712" y="1498"/>
                    </a:lnTo>
                    <a:cubicBezTo>
                      <a:pt x="2843" y="1498"/>
                      <a:pt x="2952" y="1393"/>
                      <a:pt x="2952" y="1259"/>
                    </a:cubicBezTo>
                    <a:lnTo>
                      <a:pt x="2952" y="240"/>
                    </a:lnTo>
                    <a:cubicBezTo>
                      <a:pt x="2952" y="109"/>
                      <a:pt x="2843" y="0"/>
                      <a:pt x="2712" y="0"/>
                    </a:cubicBezTo>
                    <a:close/>
                  </a:path>
                </a:pathLst>
              </a:custGeom>
              <a:solidFill>
                <a:srgbClr val="66666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 name="Google Shape;166;p6"/>
              <p:cNvSpPr/>
              <p:nvPr/>
            </p:nvSpPr>
            <p:spPr>
              <a:xfrm>
                <a:off x="3823350" y="307775"/>
                <a:ext cx="64350" cy="17625"/>
              </a:xfrm>
              <a:custGeom>
                <a:avLst/>
                <a:gdLst/>
                <a:ahLst/>
                <a:cxnLst/>
                <a:rect l="l" t="t" r="r" b="b"/>
                <a:pathLst>
                  <a:path w="2574" h="705" extrusionOk="0">
                    <a:moveTo>
                      <a:pt x="2206" y="0"/>
                    </a:moveTo>
                    <a:cubicBezTo>
                      <a:pt x="2204" y="0"/>
                      <a:pt x="2201" y="0"/>
                      <a:pt x="2199" y="0"/>
                    </a:cubicBezTo>
                    <a:lnTo>
                      <a:pt x="356" y="0"/>
                    </a:lnTo>
                    <a:cubicBezTo>
                      <a:pt x="158" y="0"/>
                      <a:pt x="1" y="165"/>
                      <a:pt x="4" y="360"/>
                    </a:cubicBezTo>
                    <a:cubicBezTo>
                      <a:pt x="15" y="552"/>
                      <a:pt x="173" y="705"/>
                      <a:pt x="364" y="705"/>
                    </a:cubicBezTo>
                    <a:cubicBezTo>
                      <a:pt x="367" y="705"/>
                      <a:pt x="369" y="705"/>
                      <a:pt x="371" y="704"/>
                    </a:cubicBezTo>
                    <a:lnTo>
                      <a:pt x="2218" y="704"/>
                    </a:lnTo>
                    <a:cubicBezTo>
                      <a:pt x="2412" y="704"/>
                      <a:pt x="2573" y="540"/>
                      <a:pt x="2566" y="341"/>
                    </a:cubicBezTo>
                    <a:cubicBezTo>
                      <a:pt x="2555" y="152"/>
                      <a:pt x="2398" y="0"/>
                      <a:pt x="2206" y="0"/>
                    </a:cubicBezTo>
                    <a:close/>
                  </a:path>
                </a:pathLst>
              </a:custGeom>
              <a:solidFill>
                <a:srgbClr val="FDFDF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 name="Google Shape;167;p6"/>
              <p:cNvSpPr/>
              <p:nvPr/>
            </p:nvSpPr>
            <p:spPr>
              <a:xfrm>
                <a:off x="3826150" y="339425"/>
                <a:ext cx="60250" cy="17525"/>
              </a:xfrm>
              <a:custGeom>
                <a:avLst/>
                <a:gdLst/>
                <a:ahLst/>
                <a:cxnLst/>
                <a:rect l="l" t="t" r="r" b="b"/>
                <a:pathLst>
                  <a:path w="2410" h="701" extrusionOk="0">
                    <a:moveTo>
                      <a:pt x="2045" y="0"/>
                    </a:moveTo>
                    <a:cubicBezTo>
                      <a:pt x="2043" y="0"/>
                      <a:pt x="2041" y="0"/>
                      <a:pt x="2038" y="0"/>
                    </a:cubicBezTo>
                    <a:lnTo>
                      <a:pt x="357" y="0"/>
                    </a:lnTo>
                    <a:cubicBezTo>
                      <a:pt x="158" y="0"/>
                      <a:pt x="1" y="161"/>
                      <a:pt x="5" y="360"/>
                    </a:cubicBezTo>
                    <a:cubicBezTo>
                      <a:pt x="16" y="552"/>
                      <a:pt x="173" y="701"/>
                      <a:pt x="365" y="701"/>
                    </a:cubicBezTo>
                    <a:cubicBezTo>
                      <a:pt x="367" y="701"/>
                      <a:pt x="369" y="701"/>
                      <a:pt x="372" y="701"/>
                    </a:cubicBezTo>
                    <a:lnTo>
                      <a:pt x="2053" y="701"/>
                    </a:lnTo>
                    <a:cubicBezTo>
                      <a:pt x="2252" y="701"/>
                      <a:pt x="2409" y="540"/>
                      <a:pt x="2405" y="341"/>
                    </a:cubicBezTo>
                    <a:cubicBezTo>
                      <a:pt x="2394" y="149"/>
                      <a:pt x="2237" y="0"/>
                      <a:pt x="2045" y="0"/>
                    </a:cubicBezTo>
                    <a:close/>
                  </a:path>
                </a:pathLst>
              </a:custGeom>
              <a:solidFill>
                <a:srgbClr val="FDFDF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168" name="Google Shape;168;p6">
            <a:extLst>
              <a:ext uri="{C183D7F6-B498-43B3-948B-1728B52AA6E4}">
                <adec:decorative xmlns:adec="http://schemas.microsoft.com/office/drawing/2017/decorative" val="1"/>
              </a:ext>
            </a:extLst>
          </p:cNvPr>
          <p:cNvGrpSpPr/>
          <p:nvPr/>
        </p:nvGrpSpPr>
        <p:grpSpPr>
          <a:xfrm>
            <a:off x="124693" y="4723948"/>
            <a:ext cx="617681" cy="569510"/>
            <a:chOff x="6859121" y="3276922"/>
            <a:chExt cx="633000" cy="633000"/>
          </a:xfrm>
        </p:grpSpPr>
        <p:sp>
          <p:nvSpPr>
            <p:cNvPr id="169" name="Google Shape;169;p6"/>
            <p:cNvSpPr/>
            <p:nvPr/>
          </p:nvSpPr>
          <p:spPr>
            <a:xfrm>
              <a:off x="6859121" y="3276922"/>
              <a:ext cx="633000" cy="633000"/>
            </a:xfrm>
            <a:prstGeom prst="ellipse">
              <a:avLst/>
            </a:prstGeom>
            <a:solidFill>
              <a:srgbClr val="E5F7B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70" name="Google Shape;170;p6"/>
            <p:cNvGrpSpPr/>
            <p:nvPr/>
          </p:nvGrpSpPr>
          <p:grpSpPr>
            <a:xfrm>
              <a:off x="6993035" y="3427404"/>
              <a:ext cx="365707" cy="332415"/>
              <a:chOff x="5440325" y="3464425"/>
              <a:chExt cx="599225" cy="544675"/>
            </a:xfrm>
          </p:grpSpPr>
          <p:sp>
            <p:nvSpPr>
              <p:cNvPr id="171" name="Google Shape;171;p6"/>
              <p:cNvSpPr/>
              <p:nvPr/>
            </p:nvSpPr>
            <p:spPr>
              <a:xfrm>
                <a:off x="5532625" y="3479575"/>
                <a:ext cx="319875" cy="304250"/>
              </a:xfrm>
              <a:custGeom>
                <a:avLst/>
                <a:gdLst/>
                <a:ahLst/>
                <a:cxnLst/>
                <a:rect l="l" t="t" r="r" b="b"/>
                <a:pathLst>
                  <a:path w="12795" h="12170" extrusionOk="0">
                    <a:moveTo>
                      <a:pt x="6810" y="0"/>
                    </a:moveTo>
                    <a:cubicBezTo>
                      <a:pt x="4497" y="0"/>
                      <a:pt x="2226" y="1565"/>
                      <a:pt x="1244" y="4066"/>
                    </a:cubicBezTo>
                    <a:cubicBezTo>
                      <a:pt x="1" y="7230"/>
                      <a:pt x="1304" y="10706"/>
                      <a:pt x="4150" y="11822"/>
                    </a:cubicBezTo>
                    <a:cubicBezTo>
                      <a:pt x="4751" y="12057"/>
                      <a:pt x="5372" y="12169"/>
                      <a:pt x="5991" y="12169"/>
                    </a:cubicBezTo>
                    <a:cubicBezTo>
                      <a:pt x="8303" y="12169"/>
                      <a:pt x="10573" y="10607"/>
                      <a:pt x="11551" y="8107"/>
                    </a:cubicBezTo>
                    <a:cubicBezTo>
                      <a:pt x="12794" y="4938"/>
                      <a:pt x="11494" y="1463"/>
                      <a:pt x="8648" y="347"/>
                    </a:cubicBezTo>
                    <a:cubicBezTo>
                      <a:pt x="8048" y="112"/>
                      <a:pt x="7428" y="0"/>
                      <a:pt x="6810" y="0"/>
                    </a:cubicBezTo>
                    <a:close/>
                  </a:path>
                </a:pathLst>
              </a:custGeom>
              <a:solidFill>
                <a:srgbClr val="249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 name="Google Shape;172;p6"/>
              <p:cNvSpPr/>
              <p:nvPr/>
            </p:nvSpPr>
            <p:spPr>
              <a:xfrm>
                <a:off x="5602475" y="3486450"/>
                <a:ext cx="180250" cy="290550"/>
              </a:xfrm>
              <a:custGeom>
                <a:avLst/>
                <a:gdLst/>
                <a:ahLst/>
                <a:cxnLst/>
                <a:rect l="l" t="t" r="r" b="b"/>
                <a:pathLst>
                  <a:path w="7210" h="11622" extrusionOk="0">
                    <a:moveTo>
                      <a:pt x="5444" y="0"/>
                    </a:moveTo>
                    <a:cubicBezTo>
                      <a:pt x="4146" y="0"/>
                      <a:pt x="2360" y="2031"/>
                      <a:pt x="1240" y="4884"/>
                    </a:cubicBezTo>
                    <a:cubicBezTo>
                      <a:pt x="1" y="8053"/>
                      <a:pt x="49" y="11034"/>
                      <a:pt x="1356" y="11547"/>
                    </a:cubicBezTo>
                    <a:cubicBezTo>
                      <a:pt x="1485" y="11597"/>
                      <a:pt x="1621" y="11622"/>
                      <a:pt x="1763" y="11622"/>
                    </a:cubicBezTo>
                    <a:cubicBezTo>
                      <a:pt x="3060" y="11622"/>
                      <a:pt x="4849" y="9591"/>
                      <a:pt x="5967" y="6738"/>
                    </a:cubicBezTo>
                    <a:cubicBezTo>
                      <a:pt x="7210" y="3570"/>
                      <a:pt x="7158" y="585"/>
                      <a:pt x="5854" y="76"/>
                    </a:cubicBezTo>
                    <a:cubicBezTo>
                      <a:pt x="5724" y="25"/>
                      <a:pt x="5587" y="0"/>
                      <a:pt x="5444" y="0"/>
                    </a:cubicBezTo>
                    <a:close/>
                  </a:path>
                </a:pathLst>
              </a:custGeom>
              <a:solidFill>
                <a:srgbClr val="8CC63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 name="Google Shape;173;p6"/>
              <p:cNvSpPr/>
              <p:nvPr/>
            </p:nvSpPr>
            <p:spPr>
              <a:xfrm>
                <a:off x="5468125" y="3465200"/>
                <a:ext cx="128475" cy="249075"/>
              </a:xfrm>
              <a:custGeom>
                <a:avLst/>
                <a:gdLst/>
                <a:ahLst/>
                <a:cxnLst/>
                <a:rect l="l" t="t" r="r" b="b"/>
                <a:pathLst>
                  <a:path w="5139" h="9963" extrusionOk="0">
                    <a:moveTo>
                      <a:pt x="2570" y="1"/>
                    </a:moveTo>
                    <a:cubicBezTo>
                      <a:pt x="1630" y="1"/>
                      <a:pt x="1851" y="1098"/>
                      <a:pt x="1596" y="1353"/>
                    </a:cubicBezTo>
                    <a:cubicBezTo>
                      <a:pt x="1519" y="1430"/>
                      <a:pt x="1420" y="1445"/>
                      <a:pt x="1312" y="1445"/>
                    </a:cubicBezTo>
                    <a:cubicBezTo>
                      <a:pt x="1244" y="1445"/>
                      <a:pt x="1172" y="1439"/>
                      <a:pt x="1099" y="1439"/>
                    </a:cubicBezTo>
                    <a:cubicBezTo>
                      <a:pt x="907" y="1439"/>
                      <a:pt x="710" y="1480"/>
                      <a:pt x="562" y="1783"/>
                    </a:cubicBezTo>
                    <a:cubicBezTo>
                      <a:pt x="236" y="2458"/>
                      <a:pt x="828" y="2795"/>
                      <a:pt x="828" y="3229"/>
                    </a:cubicBezTo>
                    <a:cubicBezTo>
                      <a:pt x="828" y="3660"/>
                      <a:pt x="0" y="3379"/>
                      <a:pt x="0" y="4353"/>
                    </a:cubicBezTo>
                    <a:cubicBezTo>
                      <a:pt x="0" y="5326"/>
                      <a:pt x="2289" y="7843"/>
                      <a:pt x="2289" y="7843"/>
                    </a:cubicBezTo>
                    <a:lnTo>
                      <a:pt x="2570" y="9963"/>
                    </a:lnTo>
                    <a:lnTo>
                      <a:pt x="2850" y="7843"/>
                    </a:lnTo>
                    <a:cubicBezTo>
                      <a:pt x="2850" y="7843"/>
                      <a:pt x="5139" y="5326"/>
                      <a:pt x="5139" y="4353"/>
                    </a:cubicBezTo>
                    <a:cubicBezTo>
                      <a:pt x="5139" y="3375"/>
                      <a:pt x="4315" y="3660"/>
                      <a:pt x="4315" y="3229"/>
                    </a:cubicBezTo>
                    <a:cubicBezTo>
                      <a:pt x="4315" y="2798"/>
                      <a:pt x="4903" y="2458"/>
                      <a:pt x="4577" y="1783"/>
                    </a:cubicBezTo>
                    <a:cubicBezTo>
                      <a:pt x="4428" y="1479"/>
                      <a:pt x="4230" y="1437"/>
                      <a:pt x="4037" y="1437"/>
                    </a:cubicBezTo>
                    <a:cubicBezTo>
                      <a:pt x="3965" y="1437"/>
                      <a:pt x="3893" y="1443"/>
                      <a:pt x="3826" y="1443"/>
                    </a:cubicBezTo>
                    <a:cubicBezTo>
                      <a:pt x="3718" y="1443"/>
                      <a:pt x="3620" y="1429"/>
                      <a:pt x="3543" y="1353"/>
                    </a:cubicBezTo>
                    <a:cubicBezTo>
                      <a:pt x="3289" y="1098"/>
                      <a:pt x="3510" y="1"/>
                      <a:pt x="2570" y="1"/>
                    </a:cubicBezTo>
                    <a:close/>
                  </a:path>
                </a:pathLst>
              </a:custGeom>
              <a:solidFill>
                <a:srgbClr val="8CC63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 name="Google Shape;174;p6"/>
              <p:cNvSpPr/>
              <p:nvPr/>
            </p:nvSpPr>
            <p:spPr>
              <a:xfrm>
                <a:off x="5514200" y="3465200"/>
                <a:ext cx="82400" cy="249075"/>
              </a:xfrm>
              <a:custGeom>
                <a:avLst/>
                <a:gdLst/>
                <a:ahLst/>
                <a:cxnLst/>
                <a:rect l="l" t="t" r="r" b="b"/>
                <a:pathLst>
                  <a:path w="3296" h="9963" extrusionOk="0">
                    <a:moveTo>
                      <a:pt x="727" y="1"/>
                    </a:moveTo>
                    <a:cubicBezTo>
                      <a:pt x="288" y="1"/>
                      <a:pt x="105" y="240"/>
                      <a:pt x="4" y="518"/>
                    </a:cubicBezTo>
                    <a:cubicBezTo>
                      <a:pt x="116" y="840"/>
                      <a:pt x="120" y="1218"/>
                      <a:pt x="255" y="1353"/>
                    </a:cubicBezTo>
                    <a:cubicBezTo>
                      <a:pt x="331" y="1429"/>
                      <a:pt x="428" y="1443"/>
                      <a:pt x="536" y="1443"/>
                    </a:cubicBezTo>
                    <a:cubicBezTo>
                      <a:pt x="603" y="1443"/>
                      <a:pt x="674" y="1437"/>
                      <a:pt x="746" y="1437"/>
                    </a:cubicBezTo>
                    <a:cubicBezTo>
                      <a:pt x="939" y="1437"/>
                      <a:pt x="1138" y="1479"/>
                      <a:pt x="1285" y="1783"/>
                    </a:cubicBezTo>
                    <a:cubicBezTo>
                      <a:pt x="1610" y="2458"/>
                      <a:pt x="1022" y="2795"/>
                      <a:pt x="1022" y="3229"/>
                    </a:cubicBezTo>
                    <a:cubicBezTo>
                      <a:pt x="1022" y="3660"/>
                      <a:pt x="1846" y="3379"/>
                      <a:pt x="1846" y="4353"/>
                    </a:cubicBezTo>
                    <a:cubicBezTo>
                      <a:pt x="1846" y="5057"/>
                      <a:pt x="667" y="6547"/>
                      <a:pt x="0" y="7334"/>
                    </a:cubicBezTo>
                    <a:cubicBezTo>
                      <a:pt x="262" y="7644"/>
                      <a:pt x="446" y="7843"/>
                      <a:pt x="446" y="7843"/>
                    </a:cubicBezTo>
                    <a:lnTo>
                      <a:pt x="727" y="9963"/>
                    </a:lnTo>
                    <a:lnTo>
                      <a:pt x="1007" y="7843"/>
                    </a:lnTo>
                    <a:cubicBezTo>
                      <a:pt x="1007" y="7843"/>
                      <a:pt x="3296" y="5330"/>
                      <a:pt x="3296" y="4353"/>
                    </a:cubicBezTo>
                    <a:cubicBezTo>
                      <a:pt x="3296" y="3379"/>
                      <a:pt x="2472" y="3660"/>
                      <a:pt x="2472" y="3229"/>
                    </a:cubicBezTo>
                    <a:cubicBezTo>
                      <a:pt x="2472" y="2798"/>
                      <a:pt x="3060" y="2458"/>
                      <a:pt x="2734" y="1783"/>
                    </a:cubicBezTo>
                    <a:cubicBezTo>
                      <a:pt x="2585" y="1479"/>
                      <a:pt x="2387" y="1437"/>
                      <a:pt x="2194" y="1437"/>
                    </a:cubicBezTo>
                    <a:cubicBezTo>
                      <a:pt x="2122" y="1437"/>
                      <a:pt x="2050" y="1443"/>
                      <a:pt x="1983" y="1443"/>
                    </a:cubicBezTo>
                    <a:cubicBezTo>
                      <a:pt x="1875" y="1443"/>
                      <a:pt x="1777" y="1429"/>
                      <a:pt x="1700" y="1353"/>
                    </a:cubicBezTo>
                    <a:cubicBezTo>
                      <a:pt x="1446" y="1098"/>
                      <a:pt x="1667" y="1"/>
                      <a:pt x="727" y="1"/>
                    </a:cubicBezTo>
                    <a:close/>
                  </a:path>
                </a:pathLst>
              </a:custGeom>
              <a:solidFill>
                <a:srgbClr val="249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 name="Google Shape;175;p6"/>
              <p:cNvSpPr/>
              <p:nvPr/>
            </p:nvSpPr>
            <p:spPr>
              <a:xfrm>
                <a:off x="5471125" y="3588700"/>
                <a:ext cx="118750" cy="285000"/>
              </a:xfrm>
              <a:custGeom>
                <a:avLst/>
                <a:gdLst/>
                <a:ahLst/>
                <a:cxnLst/>
                <a:rect l="l" t="t" r="r" b="b"/>
                <a:pathLst>
                  <a:path w="4750" h="11400" extrusionOk="0">
                    <a:moveTo>
                      <a:pt x="2438" y="0"/>
                    </a:moveTo>
                    <a:cubicBezTo>
                      <a:pt x="2405" y="0"/>
                      <a:pt x="2371" y="4"/>
                      <a:pt x="2337" y="4"/>
                    </a:cubicBezTo>
                    <a:cubicBezTo>
                      <a:pt x="967" y="64"/>
                      <a:pt x="0" y="1382"/>
                      <a:pt x="292" y="2723"/>
                    </a:cubicBezTo>
                    <a:lnTo>
                      <a:pt x="2098" y="11004"/>
                    </a:lnTo>
                    <a:cubicBezTo>
                      <a:pt x="2157" y="11268"/>
                      <a:pt x="2374" y="11399"/>
                      <a:pt x="2590" y="11399"/>
                    </a:cubicBezTo>
                    <a:cubicBezTo>
                      <a:pt x="2812" y="11399"/>
                      <a:pt x="3033" y="11261"/>
                      <a:pt x="3083" y="10989"/>
                    </a:cubicBezTo>
                    <a:lnTo>
                      <a:pt x="4618" y="2618"/>
                    </a:lnTo>
                    <a:cubicBezTo>
                      <a:pt x="4749" y="1940"/>
                      <a:pt x="4558" y="1244"/>
                      <a:pt x="4097" y="731"/>
                    </a:cubicBezTo>
                    <a:cubicBezTo>
                      <a:pt x="3670" y="266"/>
                      <a:pt x="3071" y="0"/>
                      <a:pt x="2438" y="0"/>
                    </a:cubicBezTo>
                    <a:close/>
                  </a:path>
                </a:pathLst>
              </a:custGeom>
              <a:solidFill>
                <a:srgbClr val="FBB03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 name="Google Shape;176;p6"/>
              <p:cNvSpPr/>
              <p:nvPr/>
            </p:nvSpPr>
            <p:spPr>
              <a:xfrm>
                <a:off x="5825775" y="3516700"/>
                <a:ext cx="192525" cy="254175"/>
              </a:xfrm>
              <a:custGeom>
                <a:avLst/>
                <a:gdLst/>
                <a:ahLst/>
                <a:cxnLst/>
                <a:rect l="l" t="t" r="r" b="b"/>
                <a:pathLst>
                  <a:path w="7701" h="10167" extrusionOk="0">
                    <a:moveTo>
                      <a:pt x="4668" y="0"/>
                    </a:moveTo>
                    <a:cubicBezTo>
                      <a:pt x="3426" y="0"/>
                      <a:pt x="2312" y="855"/>
                      <a:pt x="2023" y="2105"/>
                    </a:cubicBezTo>
                    <a:cubicBezTo>
                      <a:pt x="2019" y="2135"/>
                      <a:pt x="2012" y="2161"/>
                      <a:pt x="2008" y="2191"/>
                    </a:cubicBezTo>
                    <a:cubicBezTo>
                      <a:pt x="1873" y="2944"/>
                      <a:pt x="1517" y="3641"/>
                      <a:pt x="1034" y="4232"/>
                    </a:cubicBezTo>
                    <a:cubicBezTo>
                      <a:pt x="233" y="5217"/>
                      <a:pt x="1" y="6551"/>
                      <a:pt x="428" y="7745"/>
                    </a:cubicBezTo>
                    <a:cubicBezTo>
                      <a:pt x="851" y="8944"/>
                      <a:pt x="1869" y="9831"/>
                      <a:pt x="3113" y="10090"/>
                    </a:cubicBezTo>
                    <a:cubicBezTo>
                      <a:pt x="3360" y="10141"/>
                      <a:pt x="3610" y="10166"/>
                      <a:pt x="3857" y="10166"/>
                    </a:cubicBezTo>
                    <a:cubicBezTo>
                      <a:pt x="4852" y="10166"/>
                      <a:pt x="5817" y="9759"/>
                      <a:pt x="6510" y="9015"/>
                    </a:cubicBezTo>
                    <a:cubicBezTo>
                      <a:pt x="7379" y="8086"/>
                      <a:pt x="7701" y="6775"/>
                      <a:pt x="7360" y="5551"/>
                    </a:cubicBezTo>
                    <a:cubicBezTo>
                      <a:pt x="7154" y="4820"/>
                      <a:pt x="7139" y="4049"/>
                      <a:pt x="7315" y="3311"/>
                    </a:cubicBezTo>
                    <a:cubicBezTo>
                      <a:pt x="7337" y="3225"/>
                      <a:pt x="7352" y="3139"/>
                      <a:pt x="7364" y="3049"/>
                    </a:cubicBezTo>
                    <a:cubicBezTo>
                      <a:pt x="7543" y="1615"/>
                      <a:pt x="6566" y="293"/>
                      <a:pt x="5143" y="42"/>
                    </a:cubicBezTo>
                    <a:cubicBezTo>
                      <a:pt x="4983" y="14"/>
                      <a:pt x="4825" y="0"/>
                      <a:pt x="4668" y="0"/>
                    </a:cubicBezTo>
                    <a:close/>
                  </a:path>
                </a:pathLst>
              </a:custGeom>
              <a:solidFill>
                <a:srgbClr val="8CC63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 name="Google Shape;177;p6"/>
              <p:cNvSpPr/>
              <p:nvPr/>
            </p:nvSpPr>
            <p:spPr>
              <a:xfrm>
                <a:off x="5697700" y="3594775"/>
                <a:ext cx="188500" cy="181375"/>
              </a:xfrm>
              <a:custGeom>
                <a:avLst/>
                <a:gdLst/>
                <a:ahLst/>
                <a:cxnLst/>
                <a:rect l="l" t="t" r="r" b="b"/>
                <a:pathLst>
                  <a:path w="7540" h="7255" extrusionOk="0">
                    <a:moveTo>
                      <a:pt x="3398" y="1"/>
                    </a:moveTo>
                    <a:cubicBezTo>
                      <a:pt x="3309" y="1"/>
                      <a:pt x="3225" y="5"/>
                      <a:pt x="3150" y="20"/>
                    </a:cubicBezTo>
                    <a:cubicBezTo>
                      <a:pt x="1764" y="304"/>
                      <a:pt x="671" y="1360"/>
                      <a:pt x="334" y="2731"/>
                    </a:cubicBezTo>
                    <a:cubicBezTo>
                      <a:pt x="0" y="4098"/>
                      <a:pt x="480" y="5540"/>
                      <a:pt x="1573" y="6431"/>
                    </a:cubicBezTo>
                    <a:cubicBezTo>
                      <a:pt x="2239" y="6974"/>
                      <a:pt x="3060" y="7254"/>
                      <a:pt x="3888" y="7254"/>
                    </a:cubicBezTo>
                    <a:cubicBezTo>
                      <a:pt x="4419" y="7254"/>
                      <a:pt x="4954" y="7139"/>
                      <a:pt x="5453" y="6903"/>
                    </a:cubicBezTo>
                    <a:cubicBezTo>
                      <a:pt x="6727" y="6296"/>
                      <a:pt x="7539" y="5012"/>
                      <a:pt x="7539" y="3600"/>
                    </a:cubicBezTo>
                    <a:cubicBezTo>
                      <a:pt x="7539" y="2154"/>
                      <a:pt x="6685" y="844"/>
                      <a:pt x="5363" y="256"/>
                    </a:cubicBezTo>
                    <a:cubicBezTo>
                      <a:pt x="4910" y="57"/>
                      <a:pt x="4502" y="23"/>
                      <a:pt x="3974" y="23"/>
                    </a:cubicBezTo>
                    <a:cubicBezTo>
                      <a:pt x="3802" y="23"/>
                      <a:pt x="3590" y="1"/>
                      <a:pt x="3398" y="1"/>
                    </a:cubicBezTo>
                    <a:close/>
                  </a:path>
                </a:pathLst>
              </a:custGeom>
              <a:solidFill>
                <a:srgbClr val="F15A2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 name="Google Shape;178;p6"/>
              <p:cNvSpPr/>
              <p:nvPr/>
            </p:nvSpPr>
            <p:spPr>
              <a:xfrm>
                <a:off x="5514100" y="3588700"/>
                <a:ext cx="75675" cy="285000"/>
              </a:xfrm>
              <a:custGeom>
                <a:avLst/>
                <a:gdLst/>
                <a:ahLst/>
                <a:cxnLst/>
                <a:rect l="l" t="t" r="r" b="b"/>
                <a:pathLst>
                  <a:path w="3027" h="11400" extrusionOk="0">
                    <a:moveTo>
                      <a:pt x="719" y="0"/>
                    </a:moveTo>
                    <a:cubicBezTo>
                      <a:pt x="686" y="0"/>
                      <a:pt x="652" y="0"/>
                      <a:pt x="618" y="4"/>
                    </a:cubicBezTo>
                    <a:cubicBezTo>
                      <a:pt x="409" y="12"/>
                      <a:pt x="199" y="53"/>
                      <a:pt x="0" y="120"/>
                    </a:cubicBezTo>
                    <a:cubicBezTo>
                      <a:pt x="356" y="244"/>
                      <a:pt x="678" y="454"/>
                      <a:pt x="933" y="731"/>
                    </a:cubicBezTo>
                    <a:cubicBezTo>
                      <a:pt x="1393" y="1244"/>
                      <a:pt x="1584" y="1944"/>
                      <a:pt x="1453" y="2618"/>
                    </a:cubicBezTo>
                    <a:lnTo>
                      <a:pt x="128" y="9843"/>
                    </a:lnTo>
                    <a:lnTo>
                      <a:pt x="379" y="11004"/>
                    </a:lnTo>
                    <a:cubicBezTo>
                      <a:pt x="436" y="11268"/>
                      <a:pt x="653" y="11399"/>
                      <a:pt x="870" y="11399"/>
                    </a:cubicBezTo>
                    <a:cubicBezTo>
                      <a:pt x="1092" y="11399"/>
                      <a:pt x="1314" y="11261"/>
                      <a:pt x="1364" y="10989"/>
                    </a:cubicBezTo>
                    <a:lnTo>
                      <a:pt x="2903" y="2618"/>
                    </a:lnTo>
                    <a:cubicBezTo>
                      <a:pt x="3026" y="1944"/>
                      <a:pt x="2843" y="1236"/>
                      <a:pt x="2378" y="731"/>
                    </a:cubicBezTo>
                    <a:cubicBezTo>
                      <a:pt x="1951" y="263"/>
                      <a:pt x="1352" y="0"/>
                      <a:pt x="719" y="0"/>
                    </a:cubicBezTo>
                    <a:close/>
                  </a:path>
                </a:pathLst>
              </a:custGeom>
              <a:solidFill>
                <a:srgbClr val="FBB03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 name="Google Shape;179;p6"/>
              <p:cNvSpPr/>
              <p:nvPr/>
            </p:nvSpPr>
            <p:spPr>
              <a:xfrm>
                <a:off x="5904050" y="3515575"/>
                <a:ext cx="114250" cy="255375"/>
              </a:xfrm>
              <a:custGeom>
                <a:avLst/>
                <a:gdLst/>
                <a:ahLst/>
                <a:cxnLst/>
                <a:rect l="l" t="t" r="r" b="b"/>
                <a:pathLst>
                  <a:path w="4570" h="10215" extrusionOk="0">
                    <a:moveTo>
                      <a:pt x="1559" y="0"/>
                    </a:moveTo>
                    <a:cubicBezTo>
                      <a:pt x="1319" y="0"/>
                      <a:pt x="1072" y="33"/>
                      <a:pt x="825" y="102"/>
                    </a:cubicBezTo>
                    <a:lnTo>
                      <a:pt x="851" y="109"/>
                    </a:lnTo>
                    <a:cubicBezTo>
                      <a:pt x="2147" y="484"/>
                      <a:pt x="2970" y="1757"/>
                      <a:pt x="2787" y="3094"/>
                    </a:cubicBezTo>
                    <a:cubicBezTo>
                      <a:pt x="2776" y="3184"/>
                      <a:pt x="2757" y="3270"/>
                      <a:pt x="2738" y="3356"/>
                    </a:cubicBezTo>
                    <a:cubicBezTo>
                      <a:pt x="2558" y="4094"/>
                      <a:pt x="2573" y="4865"/>
                      <a:pt x="2779" y="5596"/>
                    </a:cubicBezTo>
                    <a:cubicBezTo>
                      <a:pt x="3349" y="7629"/>
                      <a:pt x="2072" y="9719"/>
                      <a:pt x="1" y="10142"/>
                    </a:cubicBezTo>
                    <a:cubicBezTo>
                      <a:pt x="241" y="10191"/>
                      <a:pt x="483" y="10214"/>
                      <a:pt x="723" y="10214"/>
                    </a:cubicBezTo>
                    <a:cubicBezTo>
                      <a:pt x="1724" y="10214"/>
                      <a:pt x="2691" y="9802"/>
                      <a:pt x="3386" y="9052"/>
                    </a:cubicBezTo>
                    <a:cubicBezTo>
                      <a:pt x="4251" y="8124"/>
                      <a:pt x="4570" y="6817"/>
                      <a:pt x="4229" y="5596"/>
                    </a:cubicBezTo>
                    <a:cubicBezTo>
                      <a:pt x="4023" y="4865"/>
                      <a:pt x="4008" y="4094"/>
                      <a:pt x="4184" y="3356"/>
                    </a:cubicBezTo>
                    <a:cubicBezTo>
                      <a:pt x="4203" y="3270"/>
                      <a:pt x="4221" y="3184"/>
                      <a:pt x="4233" y="3094"/>
                    </a:cubicBezTo>
                    <a:cubicBezTo>
                      <a:pt x="4470" y="1413"/>
                      <a:pt x="3143" y="0"/>
                      <a:pt x="1559" y="0"/>
                    </a:cubicBezTo>
                    <a:close/>
                  </a:path>
                </a:pathLst>
              </a:custGeom>
              <a:solidFill>
                <a:srgbClr val="249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 name="Google Shape;180;p6"/>
              <p:cNvSpPr/>
              <p:nvPr/>
            </p:nvSpPr>
            <p:spPr>
              <a:xfrm>
                <a:off x="5776825" y="3593375"/>
                <a:ext cx="114325" cy="182825"/>
              </a:xfrm>
              <a:custGeom>
                <a:avLst/>
                <a:gdLst/>
                <a:ahLst/>
                <a:cxnLst/>
                <a:rect l="l" t="t" r="r" b="b"/>
                <a:pathLst>
                  <a:path w="4573" h="7313" extrusionOk="0">
                    <a:moveTo>
                      <a:pt x="723" y="1"/>
                    </a:moveTo>
                    <a:cubicBezTo>
                      <a:pt x="479" y="1"/>
                      <a:pt x="236" y="27"/>
                      <a:pt x="0" y="76"/>
                    </a:cubicBezTo>
                    <a:cubicBezTo>
                      <a:pt x="1704" y="420"/>
                      <a:pt x="2929" y="1918"/>
                      <a:pt x="2929" y="3656"/>
                    </a:cubicBezTo>
                    <a:cubicBezTo>
                      <a:pt x="2929" y="5397"/>
                      <a:pt x="1704" y="6895"/>
                      <a:pt x="0" y="7240"/>
                    </a:cubicBezTo>
                    <a:cubicBezTo>
                      <a:pt x="245" y="7289"/>
                      <a:pt x="488" y="7313"/>
                      <a:pt x="728" y="7313"/>
                    </a:cubicBezTo>
                    <a:cubicBezTo>
                      <a:pt x="2563" y="7313"/>
                      <a:pt x="4167" y="5924"/>
                      <a:pt x="4359" y="4019"/>
                    </a:cubicBezTo>
                    <a:cubicBezTo>
                      <a:pt x="4573" y="1870"/>
                      <a:pt x="2884" y="4"/>
                      <a:pt x="723" y="1"/>
                    </a:cubicBezTo>
                    <a:close/>
                  </a:path>
                </a:pathLst>
              </a:custGeom>
              <a:solidFill>
                <a:srgbClr val="F15A2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 name="Google Shape;181;p6"/>
              <p:cNvSpPr/>
              <p:nvPr/>
            </p:nvSpPr>
            <p:spPr>
              <a:xfrm>
                <a:off x="5688700" y="3558850"/>
                <a:ext cx="105550" cy="78250"/>
              </a:xfrm>
              <a:custGeom>
                <a:avLst/>
                <a:gdLst/>
                <a:ahLst/>
                <a:cxnLst/>
                <a:rect l="l" t="t" r="r" b="b"/>
                <a:pathLst>
                  <a:path w="4222" h="3130" extrusionOk="0">
                    <a:moveTo>
                      <a:pt x="1328" y="1"/>
                    </a:moveTo>
                    <a:cubicBezTo>
                      <a:pt x="877" y="1"/>
                      <a:pt x="476" y="74"/>
                      <a:pt x="233" y="131"/>
                    </a:cubicBezTo>
                    <a:cubicBezTo>
                      <a:pt x="91" y="161"/>
                      <a:pt x="1" y="303"/>
                      <a:pt x="31" y="445"/>
                    </a:cubicBezTo>
                    <a:cubicBezTo>
                      <a:pt x="132" y="962"/>
                      <a:pt x="454" y="2149"/>
                      <a:pt x="1357" y="2730"/>
                    </a:cubicBezTo>
                    <a:cubicBezTo>
                      <a:pt x="1833" y="3038"/>
                      <a:pt x="2395" y="3130"/>
                      <a:pt x="2896" y="3130"/>
                    </a:cubicBezTo>
                    <a:cubicBezTo>
                      <a:pt x="3344" y="3130"/>
                      <a:pt x="3743" y="3056"/>
                      <a:pt x="3986" y="3000"/>
                    </a:cubicBezTo>
                    <a:cubicBezTo>
                      <a:pt x="4128" y="2970"/>
                      <a:pt x="4222" y="2827"/>
                      <a:pt x="4188" y="2685"/>
                    </a:cubicBezTo>
                    <a:cubicBezTo>
                      <a:pt x="4087" y="2168"/>
                      <a:pt x="3765" y="981"/>
                      <a:pt x="2862" y="397"/>
                    </a:cubicBezTo>
                    <a:cubicBezTo>
                      <a:pt x="2389" y="91"/>
                      <a:pt x="1828" y="1"/>
                      <a:pt x="1328" y="1"/>
                    </a:cubicBezTo>
                    <a:close/>
                  </a:path>
                </a:pathLst>
              </a:custGeom>
              <a:solidFill>
                <a:srgbClr val="E5F7B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 name="Google Shape;182;p6"/>
              <p:cNvSpPr/>
              <p:nvPr/>
            </p:nvSpPr>
            <p:spPr>
              <a:xfrm>
                <a:off x="5460175" y="3759750"/>
                <a:ext cx="559450" cy="203675"/>
              </a:xfrm>
              <a:custGeom>
                <a:avLst/>
                <a:gdLst/>
                <a:ahLst/>
                <a:cxnLst/>
                <a:rect l="l" t="t" r="r" b="b"/>
                <a:pathLst>
                  <a:path w="22378" h="8147" extrusionOk="0">
                    <a:moveTo>
                      <a:pt x="0" y="1"/>
                    </a:moveTo>
                    <a:lnTo>
                      <a:pt x="0" y="8146"/>
                    </a:lnTo>
                    <a:lnTo>
                      <a:pt x="22377" y="8146"/>
                    </a:lnTo>
                    <a:lnTo>
                      <a:pt x="22377" y="1"/>
                    </a:lnTo>
                    <a:close/>
                  </a:path>
                </a:pathLst>
              </a:custGeom>
              <a:solidFill>
                <a:srgbClr val="7651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 name="Google Shape;183;p6"/>
              <p:cNvSpPr/>
              <p:nvPr/>
            </p:nvSpPr>
            <p:spPr>
              <a:xfrm>
                <a:off x="5983350" y="3759750"/>
                <a:ext cx="36275" cy="203675"/>
              </a:xfrm>
              <a:custGeom>
                <a:avLst/>
                <a:gdLst/>
                <a:ahLst/>
                <a:cxnLst/>
                <a:rect l="l" t="t" r="r" b="b"/>
                <a:pathLst>
                  <a:path w="1451" h="8147" extrusionOk="0">
                    <a:moveTo>
                      <a:pt x="1" y="1"/>
                    </a:moveTo>
                    <a:lnTo>
                      <a:pt x="1" y="8146"/>
                    </a:lnTo>
                    <a:lnTo>
                      <a:pt x="1450" y="8146"/>
                    </a:lnTo>
                    <a:lnTo>
                      <a:pt x="1450" y="1"/>
                    </a:lnTo>
                    <a:close/>
                  </a:path>
                </a:pathLst>
              </a:custGeom>
              <a:solidFill>
                <a:srgbClr val="7651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 name="Google Shape;184;p6"/>
              <p:cNvSpPr/>
              <p:nvPr/>
            </p:nvSpPr>
            <p:spPr>
              <a:xfrm>
                <a:off x="5440325" y="3712950"/>
                <a:ext cx="599225" cy="63225"/>
              </a:xfrm>
              <a:custGeom>
                <a:avLst/>
                <a:gdLst/>
                <a:ahLst/>
                <a:cxnLst/>
                <a:rect l="l" t="t" r="r" b="b"/>
                <a:pathLst>
                  <a:path w="23969" h="2529" extrusionOk="0">
                    <a:moveTo>
                      <a:pt x="487" y="0"/>
                    </a:moveTo>
                    <a:cubicBezTo>
                      <a:pt x="217" y="0"/>
                      <a:pt x="0" y="221"/>
                      <a:pt x="0" y="491"/>
                    </a:cubicBezTo>
                    <a:lnTo>
                      <a:pt x="0" y="2038"/>
                    </a:lnTo>
                    <a:cubicBezTo>
                      <a:pt x="0" y="2311"/>
                      <a:pt x="217" y="2528"/>
                      <a:pt x="487" y="2528"/>
                    </a:cubicBezTo>
                    <a:lnTo>
                      <a:pt x="23478" y="2528"/>
                    </a:lnTo>
                    <a:cubicBezTo>
                      <a:pt x="23748" y="2528"/>
                      <a:pt x="23969" y="2311"/>
                      <a:pt x="23969" y="2038"/>
                    </a:cubicBezTo>
                    <a:lnTo>
                      <a:pt x="23969" y="491"/>
                    </a:lnTo>
                    <a:cubicBezTo>
                      <a:pt x="23969" y="221"/>
                      <a:pt x="23748" y="0"/>
                      <a:pt x="23478" y="0"/>
                    </a:cubicBezTo>
                    <a:close/>
                  </a:path>
                </a:pathLst>
              </a:custGeom>
              <a:solidFill>
                <a:srgbClr val="C69C6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 name="Google Shape;185;p6"/>
              <p:cNvSpPr/>
              <p:nvPr/>
            </p:nvSpPr>
            <p:spPr>
              <a:xfrm>
                <a:off x="5440325" y="3829975"/>
                <a:ext cx="599225" cy="63225"/>
              </a:xfrm>
              <a:custGeom>
                <a:avLst/>
                <a:gdLst/>
                <a:ahLst/>
                <a:cxnLst/>
                <a:rect l="l" t="t" r="r" b="b"/>
                <a:pathLst>
                  <a:path w="23969" h="2529" extrusionOk="0">
                    <a:moveTo>
                      <a:pt x="487" y="1"/>
                    </a:moveTo>
                    <a:cubicBezTo>
                      <a:pt x="217" y="1"/>
                      <a:pt x="0" y="221"/>
                      <a:pt x="0" y="491"/>
                    </a:cubicBezTo>
                    <a:lnTo>
                      <a:pt x="0" y="2038"/>
                    </a:lnTo>
                    <a:cubicBezTo>
                      <a:pt x="0" y="2311"/>
                      <a:pt x="217" y="2528"/>
                      <a:pt x="487" y="2528"/>
                    </a:cubicBezTo>
                    <a:lnTo>
                      <a:pt x="23478" y="2528"/>
                    </a:lnTo>
                    <a:cubicBezTo>
                      <a:pt x="23748" y="2528"/>
                      <a:pt x="23969" y="2311"/>
                      <a:pt x="23969" y="2038"/>
                    </a:cubicBezTo>
                    <a:lnTo>
                      <a:pt x="23969" y="491"/>
                    </a:lnTo>
                    <a:cubicBezTo>
                      <a:pt x="23969" y="221"/>
                      <a:pt x="23748" y="1"/>
                      <a:pt x="23478" y="1"/>
                    </a:cubicBezTo>
                    <a:close/>
                  </a:path>
                </a:pathLst>
              </a:custGeom>
              <a:solidFill>
                <a:srgbClr val="C69C6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 name="Google Shape;186;p6"/>
              <p:cNvSpPr/>
              <p:nvPr/>
            </p:nvSpPr>
            <p:spPr>
              <a:xfrm>
                <a:off x="5440325" y="3945875"/>
                <a:ext cx="599225" cy="63225"/>
              </a:xfrm>
              <a:custGeom>
                <a:avLst/>
                <a:gdLst/>
                <a:ahLst/>
                <a:cxnLst/>
                <a:rect l="l" t="t" r="r" b="b"/>
                <a:pathLst>
                  <a:path w="23969" h="2529" extrusionOk="0">
                    <a:moveTo>
                      <a:pt x="487" y="1"/>
                    </a:moveTo>
                    <a:cubicBezTo>
                      <a:pt x="217" y="1"/>
                      <a:pt x="0" y="218"/>
                      <a:pt x="0" y="492"/>
                    </a:cubicBezTo>
                    <a:lnTo>
                      <a:pt x="0" y="2038"/>
                    </a:lnTo>
                    <a:cubicBezTo>
                      <a:pt x="0" y="2308"/>
                      <a:pt x="217" y="2529"/>
                      <a:pt x="487" y="2529"/>
                    </a:cubicBezTo>
                    <a:lnTo>
                      <a:pt x="23478" y="2529"/>
                    </a:lnTo>
                    <a:cubicBezTo>
                      <a:pt x="23748" y="2529"/>
                      <a:pt x="23969" y="2308"/>
                      <a:pt x="23969" y="2038"/>
                    </a:cubicBezTo>
                    <a:lnTo>
                      <a:pt x="23969" y="492"/>
                    </a:lnTo>
                    <a:cubicBezTo>
                      <a:pt x="23969" y="218"/>
                      <a:pt x="23748" y="1"/>
                      <a:pt x="23478" y="1"/>
                    </a:cubicBezTo>
                    <a:close/>
                  </a:path>
                </a:pathLst>
              </a:custGeom>
              <a:solidFill>
                <a:srgbClr val="C69C6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 name="Google Shape;187;p6"/>
              <p:cNvSpPr/>
              <p:nvPr/>
            </p:nvSpPr>
            <p:spPr>
              <a:xfrm>
                <a:off x="5990950" y="3712950"/>
                <a:ext cx="48500" cy="63225"/>
              </a:xfrm>
              <a:custGeom>
                <a:avLst/>
                <a:gdLst/>
                <a:ahLst/>
                <a:cxnLst/>
                <a:rect l="l" t="t" r="r" b="b"/>
                <a:pathLst>
                  <a:path w="1940" h="2529" extrusionOk="0">
                    <a:moveTo>
                      <a:pt x="0" y="0"/>
                    </a:moveTo>
                    <a:cubicBezTo>
                      <a:pt x="270" y="0"/>
                      <a:pt x="491" y="217"/>
                      <a:pt x="491" y="487"/>
                    </a:cubicBezTo>
                    <a:lnTo>
                      <a:pt x="491" y="2041"/>
                    </a:lnTo>
                    <a:cubicBezTo>
                      <a:pt x="491" y="2311"/>
                      <a:pt x="270" y="2528"/>
                      <a:pt x="0" y="2528"/>
                    </a:cubicBezTo>
                    <a:lnTo>
                      <a:pt x="1449" y="2528"/>
                    </a:lnTo>
                    <a:cubicBezTo>
                      <a:pt x="1723" y="2528"/>
                      <a:pt x="1940" y="2311"/>
                      <a:pt x="1940" y="2038"/>
                    </a:cubicBezTo>
                    <a:lnTo>
                      <a:pt x="1940" y="487"/>
                    </a:lnTo>
                    <a:cubicBezTo>
                      <a:pt x="1940" y="217"/>
                      <a:pt x="1719" y="0"/>
                      <a:pt x="1449" y="0"/>
                    </a:cubicBezTo>
                    <a:close/>
                  </a:path>
                </a:pathLst>
              </a:custGeom>
              <a:solidFill>
                <a:srgbClr val="7651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 name="Google Shape;188;p6"/>
              <p:cNvSpPr/>
              <p:nvPr/>
            </p:nvSpPr>
            <p:spPr>
              <a:xfrm>
                <a:off x="5990950" y="3829975"/>
                <a:ext cx="48600" cy="63225"/>
              </a:xfrm>
              <a:custGeom>
                <a:avLst/>
                <a:gdLst/>
                <a:ahLst/>
                <a:cxnLst/>
                <a:rect l="l" t="t" r="r" b="b"/>
                <a:pathLst>
                  <a:path w="1944" h="2529" extrusionOk="0">
                    <a:moveTo>
                      <a:pt x="0" y="1"/>
                    </a:moveTo>
                    <a:cubicBezTo>
                      <a:pt x="270" y="1"/>
                      <a:pt x="491" y="218"/>
                      <a:pt x="491" y="487"/>
                    </a:cubicBezTo>
                    <a:lnTo>
                      <a:pt x="491" y="2042"/>
                    </a:lnTo>
                    <a:cubicBezTo>
                      <a:pt x="491" y="2311"/>
                      <a:pt x="270" y="2528"/>
                      <a:pt x="0" y="2528"/>
                    </a:cubicBezTo>
                    <a:lnTo>
                      <a:pt x="1453" y="2528"/>
                    </a:lnTo>
                    <a:cubicBezTo>
                      <a:pt x="1723" y="2528"/>
                      <a:pt x="1944" y="2311"/>
                      <a:pt x="1944" y="2038"/>
                    </a:cubicBezTo>
                    <a:lnTo>
                      <a:pt x="1944" y="491"/>
                    </a:lnTo>
                    <a:cubicBezTo>
                      <a:pt x="1944" y="221"/>
                      <a:pt x="1723" y="1"/>
                      <a:pt x="1453" y="1"/>
                    </a:cubicBezTo>
                    <a:close/>
                  </a:path>
                </a:pathLst>
              </a:custGeom>
              <a:solidFill>
                <a:srgbClr val="7651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 name="Google Shape;189;p6"/>
              <p:cNvSpPr/>
              <p:nvPr/>
            </p:nvSpPr>
            <p:spPr>
              <a:xfrm>
                <a:off x="5990950" y="3945875"/>
                <a:ext cx="48600" cy="63225"/>
              </a:xfrm>
              <a:custGeom>
                <a:avLst/>
                <a:gdLst/>
                <a:ahLst/>
                <a:cxnLst/>
                <a:rect l="l" t="t" r="r" b="b"/>
                <a:pathLst>
                  <a:path w="1944" h="2529" extrusionOk="0">
                    <a:moveTo>
                      <a:pt x="7" y="1"/>
                    </a:moveTo>
                    <a:cubicBezTo>
                      <a:pt x="5" y="1"/>
                      <a:pt x="2" y="1"/>
                      <a:pt x="0" y="1"/>
                    </a:cubicBezTo>
                    <a:lnTo>
                      <a:pt x="14" y="1"/>
                    </a:lnTo>
                    <a:cubicBezTo>
                      <a:pt x="11" y="1"/>
                      <a:pt x="9" y="1"/>
                      <a:pt x="7" y="1"/>
                    </a:cubicBezTo>
                    <a:close/>
                    <a:moveTo>
                      <a:pt x="14" y="1"/>
                    </a:moveTo>
                    <a:lnTo>
                      <a:pt x="14" y="1"/>
                    </a:lnTo>
                    <a:cubicBezTo>
                      <a:pt x="277" y="5"/>
                      <a:pt x="491" y="223"/>
                      <a:pt x="491" y="488"/>
                    </a:cubicBezTo>
                    <a:lnTo>
                      <a:pt x="491" y="2042"/>
                    </a:lnTo>
                    <a:cubicBezTo>
                      <a:pt x="491" y="2312"/>
                      <a:pt x="270" y="2529"/>
                      <a:pt x="0" y="2529"/>
                    </a:cubicBezTo>
                    <a:lnTo>
                      <a:pt x="1453" y="2529"/>
                    </a:lnTo>
                    <a:cubicBezTo>
                      <a:pt x="1723" y="2529"/>
                      <a:pt x="1944" y="2308"/>
                      <a:pt x="1944" y="2038"/>
                    </a:cubicBezTo>
                    <a:lnTo>
                      <a:pt x="1944" y="492"/>
                    </a:lnTo>
                    <a:cubicBezTo>
                      <a:pt x="1944" y="218"/>
                      <a:pt x="1723" y="1"/>
                      <a:pt x="1453" y="1"/>
                    </a:cubicBezTo>
                    <a:close/>
                  </a:path>
                </a:pathLst>
              </a:custGeom>
              <a:solidFill>
                <a:srgbClr val="7651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 name="Google Shape;190;p6"/>
              <p:cNvSpPr/>
              <p:nvPr/>
            </p:nvSpPr>
            <p:spPr>
              <a:xfrm>
                <a:off x="5478225" y="3735325"/>
                <a:ext cx="18200" cy="18100"/>
              </a:xfrm>
              <a:custGeom>
                <a:avLst/>
                <a:gdLst/>
                <a:ahLst/>
                <a:cxnLst/>
                <a:rect l="l" t="t" r="r" b="b"/>
                <a:pathLst>
                  <a:path w="728" h="724" extrusionOk="0">
                    <a:moveTo>
                      <a:pt x="364" y="0"/>
                    </a:moveTo>
                    <a:cubicBezTo>
                      <a:pt x="166" y="0"/>
                      <a:pt x="1" y="161"/>
                      <a:pt x="1" y="364"/>
                    </a:cubicBezTo>
                    <a:cubicBezTo>
                      <a:pt x="1" y="562"/>
                      <a:pt x="166" y="723"/>
                      <a:pt x="364" y="723"/>
                    </a:cubicBezTo>
                    <a:cubicBezTo>
                      <a:pt x="563" y="723"/>
                      <a:pt x="727" y="562"/>
                      <a:pt x="727" y="364"/>
                    </a:cubicBezTo>
                    <a:cubicBezTo>
                      <a:pt x="727" y="161"/>
                      <a:pt x="563" y="0"/>
                      <a:pt x="364" y="0"/>
                    </a:cubicBezTo>
                    <a:close/>
                  </a:path>
                </a:pathLst>
              </a:custGeom>
              <a:solidFill>
                <a:srgbClr val="7651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 name="Google Shape;191;p6"/>
              <p:cNvSpPr/>
              <p:nvPr/>
            </p:nvSpPr>
            <p:spPr>
              <a:xfrm>
                <a:off x="5478225" y="3852075"/>
                <a:ext cx="18200" cy="18100"/>
              </a:xfrm>
              <a:custGeom>
                <a:avLst/>
                <a:gdLst/>
                <a:ahLst/>
                <a:cxnLst/>
                <a:rect l="l" t="t" r="r" b="b"/>
                <a:pathLst>
                  <a:path w="728" h="724" extrusionOk="0">
                    <a:moveTo>
                      <a:pt x="364" y="0"/>
                    </a:moveTo>
                    <a:cubicBezTo>
                      <a:pt x="166" y="0"/>
                      <a:pt x="1" y="161"/>
                      <a:pt x="1" y="364"/>
                    </a:cubicBezTo>
                    <a:cubicBezTo>
                      <a:pt x="1" y="562"/>
                      <a:pt x="166" y="723"/>
                      <a:pt x="364" y="723"/>
                    </a:cubicBezTo>
                    <a:cubicBezTo>
                      <a:pt x="563" y="723"/>
                      <a:pt x="727" y="562"/>
                      <a:pt x="727" y="364"/>
                    </a:cubicBezTo>
                    <a:cubicBezTo>
                      <a:pt x="727" y="161"/>
                      <a:pt x="563" y="0"/>
                      <a:pt x="364" y="0"/>
                    </a:cubicBezTo>
                    <a:close/>
                  </a:path>
                </a:pathLst>
              </a:custGeom>
              <a:solidFill>
                <a:srgbClr val="7651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 name="Google Shape;192;p6"/>
              <p:cNvSpPr/>
              <p:nvPr/>
            </p:nvSpPr>
            <p:spPr>
              <a:xfrm>
                <a:off x="5478225" y="3968825"/>
                <a:ext cx="18200" cy="18100"/>
              </a:xfrm>
              <a:custGeom>
                <a:avLst/>
                <a:gdLst/>
                <a:ahLst/>
                <a:cxnLst/>
                <a:rect l="l" t="t" r="r" b="b"/>
                <a:pathLst>
                  <a:path w="728" h="724" extrusionOk="0">
                    <a:moveTo>
                      <a:pt x="364" y="0"/>
                    </a:moveTo>
                    <a:cubicBezTo>
                      <a:pt x="166" y="0"/>
                      <a:pt x="1" y="162"/>
                      <a:pt x="1" y="360"/>
                    </a:cubicBezTo>
                    <a:cubicBezTo>
                      <a:pt x="1" y="562"/>
                      <a:pt x="166" y="723"/>
                      <a:pt x="364" y="723"/>
                    </a:cubicBezTo>
                    <a:cubicBezTo>
                      <a:pt x="563" y="723"/>
                      <a:pt x="727" y="562"/>
                      <a:pt x="727" y="360"/>
                    </a:cubicBezTo>
                    <a:cubicBezTo>
                      <a:pt x="727" y="162"/>
                      <a:pt x="563" y="0"/>
                      <a:pt x="364" y="0"/>
                    </a:cubicBezTo>
                    <a:close/>
                  </a:path>
                </a:pathLst>
              </a:custGeom>
              <a:solidFill>
                <a:srgbClr val="7651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 name="Google Shape;193;p6"/>
              <p:cNvSpPr/>
              <p:nvPr/>
            </p:nvSpPr>
            <p:spPr>
              <a:xfrm>
                <a:off x="5986075" y="3735325"/>
                <a:ext cx="18100" cy="18100"/>
              </a:xfrm>
              <a:custGeom>
                <a:avLst/>
                <a:gdLst/>
                <a:ahLst/>
                <a:cxnLst/>
                <a:rect l="l" t="t" r="r" b="b"/>
                <a:pathLst>
                  <a:path w="724" h="724" extrusionOk="0">
                    <a:moveTo>
                      <a:pt x="364" y="0"/>
                    </a:moveTo>
                    <a:cubicBezTo>
                      <a:pt x="161" y="0"/>
                      <a:pt x="0" y="161"/>
                      <a:pt x="0" y="364"/>
                    </a:cubicBezTo>
                    <a:cubicBezTo>
                      <a:pt x="0" y="562"/>
                      <a:pt x="161" y="723"/>
                      <a:pt x="364" y="723"/>
                    </a:cubicBezTo>
                    <a:cubicBezTo>
                      <a:pt x="562" y="723"/>
                      <a:pt x="723" y="562"/>
                      <a:pt x="723" y="364"/>
                    </a:cubicBezTo>
                    <a:cubicBezTo>
                      <a:pt x="723" y="161"/>
                      <a:pt x="562" y="0"/>
                      <a:pt x="364" y="0"/>
                    </a:cubicBezTo>
                    <a:close/>
                  </a:path>
                </a:pathLst>
              </a:custGeom>
              <a:solidFill>
                <a:srgbClr val="7651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 name="Google Shape;194;p6"/>
              <p:cNvSpPr/>
              <p:nvPr/>
            </p:nvSpPr>
            <p:spPr>
              <a:xfrm>
                <a:off x="5986075" y="3852075"/>
                <a:ext cx="18100" cy="18100"/>
              </a:xfrm>
              <a:custGeom>
                <a:avLst/>
                <a:gdLst/>
                <a:ahLst/>
                <a:cxnLst/>
                <a:rect l="l" t="t" r="r" b="b"/>
                <a:pathLst>
                  <a:path w="724" h="724" extrusionOk="0">
                    <a:moveTo>
                      <a:pt x="364" y="0"/>
                    </a:moveTo>
                    <a:cubicBezTo>
                      <a:pt x="161" y="0"/>
                      <a:pt x="0" y="161"/>
                      <a:pt x="0" y="364"/>
                    </a:cubicBezTo>
                    <a:cubicBezTo>
                      <a:pt x="0" y="562"/>
                      <a:pt x="161" y="723"/>
                      <a:pt x="364" y="723"/>
                    </a:cubicBezTo>
                    <a:cubicBezTo>
                      <a:pt x="562" y="723"/>
                      <a:pt x="723" y="562"/>
                      <a:pt x="723" y="364"/>
                    </a:cubicBezTo>
                    <a:cubicBezTo>
                      <a:pt x="723" y="161"/>
                      <a:pt x="562" y="0"/>
                      <a:pt x="364" y="0"/>
                    </a:cubicBezTo>
                    <a:close/>
                  </a:path>
                </a:pathLst>
              </a:custGeom>
              <a:solidFill>
                <a:srgbClr val="7651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 name="Google Shape;195;p6"/>
              <p:cNvSpPr/>
              <p:nvPr/>
            </p:nvSpPr>
            <p:spPr>
              <a:xfrm>
                <a:off x="5986075" y="3968825"/>
                <a:ext cx="18100" cy="18100"/>
              </a:xfrm>
              <a:custGeom>
                <a:avLst/>
                <a:gdLst/>
                <a:ahLst/>
                <a:cxnLst/>
                <a:rect l="l" t="t" r="r" b="b"/>
                <a:pathLst>
                  <a:path w="724" h="724" extrusionOk="0">
                    <a:moveTo>
                      <a:pt x="364" y="0"/>
                    </a:moveTo>
                    <a:cubicBezTo>
                      <a:pt x="161" y="0"/>
                      <a:pt x="0" y="162"/>
                      <a:pt x="0" y="360"/>
                    </a:cubicBezTo>
                    <a:cubicBezTo>
                      <a:pt x="0" y="562"/>
                      <a:pt x="161" y="723"/>
                      <a:pt x="364" y="723"/>
                    </a:cubicBezTo>
                    <a:cubicBezTo>
                      <a:pt x="562" y="723"/>
                      <a:pt x="723" y="562"/>
                      <a:pt x="723" y="360"/>
                    </a:cubicBezTo>
                    <a:cubicBezTo>
                      <a:pt x="723" y="162"/>
                      <a:pt x="562" y="0"/>
                      <a:pt x="364" y="0"/>
                    </a:cubicBezTo>
                    <a:close/>
                  </a:path>
                </a:pathLst>
              </a:custGeom>
              <a:solidFill>
                <a:srgbClr val="7651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 name="Google Shape;196;p6"/>
              <p:cNvSpPr/>
              <p:nvPr/>
            </p:nvSpPr>
            <p:spPr>
              <a:xfrm>
                <a:off x="5489475" y="3647400"/>
                <a:ext cx="43475" cy="17625"/>
              </a:xfrm>
              <a:custGeom>
                <a:avLst/>
                <a:gdLst/>
                <a:ahLst/>
                <a:cxnLst/>
                <a:rect l="l" t="t" r="r" b="b"/>
                <a:pathLst>
                  <a:path w="1739" h="705" extrusionOk="0">
                    <a:moveTo>
                      <a:pt x="1374" y="1"/>
                    </a:moveTo>
                    <a:cubicBezTo>
                      <a:pt x="1372" y="1"/>
                      <a:pt x="1370" y="1"/>
                      <a:pt x="1367" y="1"/>
                    </a:cubicBezTo>
                    <a:lnTo>
                      <a:pt x="356" y="1"/>
                    </a:lnTo>
                    <a:cubicBezTo>
                      <a:pt x="158" y="1"/>
                      <a:pt x="0" y="165"/>
                      <a:pt x="4" y="360"/>
                    </a:cubicBezTo>
                    <a:cubicBezTo>
                      <a:pt x="15" y="553"/>
                      <a:pt x="176" y="705"/>
                      <a:pt x="368" y="705"/>
                    </a:cubicBezTo>
                    <a:cubicBezTo>
                      <a:pt x="370" y="705"/>
                      <a:pt x="373" y="705"/>
                      <a:pt x="375" y="705"/>
                    </a:cubicBezTo>
                    <a:lnTo>
                      <a:pt x="1382" y="705"/>
                    </a:lnTo>
                    <a:cubicBezTo>
                      <a:pt x="1581" y="705"/>
                      <a:pt x="1738" y="540"/>
                      <a:pt x="1734" y="341"/>
                    </a:cubicBezTo>
                    <a:cubicBezTo>
                      <a:pt x="1723" y="153"/>
                      <a:pt x="1566" y="1"/>
                      <a:pt x="1374" y="1"/>
                    </a:cubicBezTo>
                    <a:close/>
                  </a:path>
                </a:pathLst>
              </a:custGeom>
              <a:solidFill>
                <a:srgbClr val="F15A2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 name="Google Shape;197;p6"/>
              <p:cNvSpPr/>
              <p:nvPr/>
            </p:nvSpPr>
            <p:spPr>
              <a:xfrm>
                <a:off x="5927925" y="3464425"/>
                <a:ext cx="31575" cy="81800"/>
              </a:xfrm>
              <a:custGeom>
                <a:avLst/>
                <a:gdLst/>
                <a:ahLst/>
                <a:cxnLst/>
                <a:rect l="l" t="t" r="r" b="b"/>
                <a:pathLst>
                  <a:path w="1263" h="3272" extrusionOk="0">
                    <a:moveTo>
                      <a:pt x="408" y="0"/>
                    </a:moveTo>
                    <a:cubicBezTo>
                      <a:pt x="343" y="0"/>
                      <a:pt x="277" y="18"/>
                      <a:pt x="218" y="54"/>
                    </a:cubicBezTo>
                    <a:cubicBezTo>
                      <a:pt x="53" y="159"/>
                      <a:pt x="1" y="376"/>
                      <a:pt x="98" y="545"/>
                    </a:cubicBezTo>
                    <a:cubicBezTo>
                      <a:pt x="398" y="1017"/>
                      <a:pt x="525" y="1578"/>
                      <a:pt x="457" y="2133"/>
                    </a:cubicBezTo>
                    <a:lnTo>
                      <a:pt x="371" y="2867"/>
                    </a:lnTo>
                    <a:cubicBezTo>
                      <a:pt x="349" y="3065"/>
                      <a:pt x="491" y="3245"/>
                      <a:pt x="690" y="3267"/>
                    </a:cubicBezTo>
                    <a:cubicBezTo>
                      <a:pt x="705" y="3267"/>
                      <a:pt x="720" y="3271"/>
                      <a:pt x="731" y="3271"/>
                    </a:cubicBezTo>
                    <a:cubicBezTo>
                      <a:pt x="914" y="3271"/>
                      <a:pt x="1072" y="3133"/>
                      <a:pt x="1090" y="2949"/>
                    </a:cubicBezTo>
                    <a:lnTo>
                      <a:pt x="1177" y="2215"/>
                    </a:lnTo>
                    <a:cubicBezTo>
                      <a:pt x="1263" y="1496"/>
                      <a:pt x="1094" y="770"/>
                      <a:pt x="708" y="159"/>
                    </a:cubicBezTo>
                    <a:cubicBezTo>
                      <a:pt x="639" y="56"/>
                      <a:pt x="525" y="0"/>
                      <a:pt x="408" y="0"/>
                    </a:cubicBezTo>
                    <a:close/>
                  </a:path>
                </a:pathLst>
              </a:custGeom>
              <a:solidFill>
                <a:srgbClr val="249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pic>
        <p:nvPicPr>
          <p:cNvPr id="198" name="Google Shape;198;p6">
            <a:extLst>
              <a:ext uri="{C183D7F6-B498-43B3-948B-1728B52AA6E4}">
                <adec:decorative xmlns:adec="http://schemas.microsoft.com/office/drawing/2017/decorative" val="1"/>
              </a:ext>
            </a:extLst>
          </p:cNvPr>
          <p:cNvPicPr preferRelativeResize="0"/>
          <p:nvPr/>
        </p:nvPicPr>
        <p:blipFill rotWithShape="1">
          <a:blip r:embed="rId3">
            <a:alphaModFix/>
          </a:blip>
          <a:srcRect l="61710" r="15013"/>
          <a:stretch/>
        </p:blipFill>
        <p:spPr>
          <a:xfrm>
            <a:off x="6519875" y="5489400"/>
            <a:ext cx="889400" cy="1324474"/>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Google Shape;517;g1f9ff9eafd3_1_7"/>
          <p:cNvSpPr txBox="1">
            <a:spLocks noGrp="1"/>
          </p:cNvSpPr>
          <p:nvPr>
            <p:ph type="ctrTitle"/>
          </p:nvPr>
        </p:nvSpPr>
        <p:spPr>
          <a:xfrm>
            <a:off x="928464" y="1600200"/>
            <a:ext cx="7240500" cy="1470000"/>
          </a:xfrm>
          <a:prstGeom prst="rect">
            <a:avLst/>
          </a:prstGeom>
          <a:solidFill>
            <a:schemeClr val="lt1">
              <a:alpha val="66666"/>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21127"/>
              </a:buClr>
              <a:buSzPts val="5400"/>
              <a:buFont typeface="Verdana"/>
              <a:buNone/>
            </a:pPr>
            <a:r>
              <a:rPr lang="en-US" sz="5100" b="1" dirty="0">
                <a:latin typeface="Nixie One"/>
                <a:ea typeface="Nixie One"/>
                <a:cs typeface="Nixie One"/>
                <a:sym typeface="Nixie One"/>
              </a:rPr>
              <a:t>Preserve the </a:t>
            </a:r>
            <a:endParaRPr sz="5100" b="1" dirty="0">
              <a:latin typeface="Nixie One"/>
              <a:ea typeface="Nixie One"/>
              <a:cs typeface="Nixie One"/>
              <a:sym typeface="Nixie One"/>
            </a:endParaRPr>
          </a:p>
          <a:p>
            <a:pPr marL="0" lvl="0" indent="0" algn="ctr" rtl="0">
              <a:lnSpc>
                <a:spcPct val="100000"/>
              </a:lnSpc>
              <a:spcBef>
                <a:spcPts val="0"/>
              </a:spcBef>
              <a:spcAft>
                <a:spcPts val="0"/>
              </a:spcAft>
              <a:buClr>
                <a:srgbClr val="021127"/>
              </a:buClr>
              <a:buSzPts val="5400"/>
              <a:buFont typeface="Verdana"/>
              <a:buNone/>
            </a:pPr>
            <a:r>
              <a:rPr lang="en-US" sz="5100" b="1" dirty="0">
                <a:latin typeface="Nixie One"/>
                <a:ea typeface="Nixie One"/>
                <a:cs typeface="Nixie One"/>
                <a:sym typeface="Nixie One"/>
              </a:rPr>
              <a:t>ongoing growth</a:t>
            </a:r>
            <a:endParaRPr sz="5100" b="1" dirty="0">
              <a:latin typeface="Nixie One"/>
              <a:ea typeface="Nixie One"/>
              <a:cs typeface="Nixie One"/>
              <a:sym typeface="Nixie One"/>
            </a:endParaRPr>
          </a:p>
        </p:txBody>
      </p:sp>
      <p:sp>
        <p:nvSpPr>
          <p:cNvPr id="518" name="Google Shape;518;g1f9ff9eafd3_1_7"/>
          <p:cNvSpPr txBox="1">
            <a:spLocks noGrp="1"/>
          </p:cNvSpPr>
          <p:nvPr>
            <p:ph type="subTitle" idx="1"/>
          </p:nvPr>
        </p:nvSpPr>
        <p:spPr>
          <a:xfrm>
            <a:off x="1348325" y="3429000"/>
            <a:ext cx="6400800" cy="1683300"/>
          </a:xfrm>
          <a:prstGeom prst="rect">
            <a:avLst/>
          </a:prstGeom>
          <a:solidFill>
            <a:schemeClr val="lt1">
              <a:alpha val="66666"/>
            </a:schemeClr>
          </a:solid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rgbClr val="888888"/>
              </a:buClr>
              <a:buSzPts val="3200"/>
              <a:buNone/>
            </a:pPr>
            <a:r>
              <a:rPr lang="en-US" b="1">
                <a:latin typeface="Nixie One"/>
                <a:ea typeface="Nixie One"/>
                <a:cs typeface="Nixie One"/>
                <a:sym typeface="Nixie One"/>
              </a:rPr>
              <a:t>Next Steps</a:t>
            </a:r>
            <a:endParaRPr b="1">
              <a:latin typeface="Nixie One"/>
              <a:ea typeface="Nixie One"/>
              <a:cs typeface="Nixie One"/>
              <a:sym typeface="Nixie One"/>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pic>
        <p:nvPicPr>
          <p:cNvPr id="524" name="Google Shape;524;g255ed84f0fd_0_7" descr="Diagram demonstrating the interconnectedness of Systems, Data, and Practices coming together to create Outcomes"/>
          <p:cNvPicPr preferRelativeResize="0"/>
          <p:nvPr/>
        </p:nvPicPr>
        <p:blipFill rotWithShape="1">
          <a:blip r:embed="rId3">
            <a:alphaModFix/>
          </a:blip>
          <a:srcRect/>
          <a:stretch/>
        </p:blipFill>
        <p:spPr>
          <a:xfrm>
            <a:off x="2736775" y="2414338"/>
            <a:ext cx="3365650" cy="3226950"/>
          </a:xfrm>
          <a:prstGeom prst="rect">
            <a:avLst/>
          </a:prstGeom>
          <a:noFill/>
          <a:ln>
            <a:noFill/>
          </a:ln>
        </p:spPr>
      </p:pic>
      <p:sp>
        <p:nvSpPr>
          <p:cNvPr id="525" name="Google Shape;525;g255ed84f0fd_0_7"/>
          <p:cNvSpPr txBox="1">
            <a:spLocks noGrp="1"/>
          </p:cNvSpPr>
          <p:nvPr>
            <p:ph type="title"/>
          </p:nvPr>
        </p:nvSpPr>
        <p:spPr>
          <a:xfrm>
            <a:off x="228600" y="1524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b="1" dirty="0">
                <a:latin typeface="Nixie One"/>
                <a:ea typeface="Nixie One"/>
                <a:cs typeface="Nixie One"/>
                <a:sym typeface="Nixie One"/>
              </a:rPr>
              <a:t>Keep in Mind</a:t>
            </a:r>
            <a:endParaRPr dirty="0"/>
          </a:p>
        </p:txBody>
      </p:sp>
      <p:sp>
        <p:nvSpPr>
          <p:cNvPr id="526" name="Google Shape;526;g255ed84f0fd_0_7"/>
          <p:cNvSpPr txBox="1"/>
          <p:nvPr/>
        </p:nvSpPr>
        <p:spPr>
          <a:xfrm>
            <a:off x="6553200" y="6356350"/>
            <a:ext cx="2133600" cy="365100"/>
          </a:xfrm>
          <a:prstGeom prst="rect">
            <a:avLst/>
          </a:prstGeom>
          <a:noFill/>
          <a:ln>
            <a:noFill/>
          </a:ln>
        </p:spPr>
        <p:txBody>
          <a:bodyPr spcFirstLastPara="1" wrap="square" lIns="68550" tIns="34275" rIns="68550" bIns="34275" anchor="t"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rgbClr val="000000"/>
                </a:solidFill>
                <a:latin typeface="Calibri"/>
                <a:ea typeface="Calibri"/>
                <a:cs typeface="Calibri"/>
                <a:sym typeface="Calibri"/>
              </a:rPr>
              <a:t>41</a:t>
            </a:fld>
            <a:endParaRPr sz="1050" b="0" i="0" u="none" strike="noStrike" cap="none">
              <a:solidFill>
                <a:srgbClr val="000000"/>
              </a:solidFill>
              <a:latin typeface="Arial"/>
              <a:ea typeface="Arial"/>
              <a:cs typeface="Arial"/>
              <a:sym typeface="Arial"/>
            </a:endParaRPr>
          </a:p>
        </p:txBody>
      </p:sp>
      <p:sp>
        <p:nvSpPr>
          <p:cNvPr id="527" name="Google Shape;527;g255ed84f0fd_0_7"/>
          <p:cNvSpPr txBox="1"/>
          <p:nvPr/>
        </p:nvSpPr>
        <p:spPr>
          <a:xfrm>
            <a:off x="6353750" y="1574024"/>
            <a:ext cx="2286000" cy="1454700"/>
          </a:xfrm>
          <a:prstGeom prst="rect">
            <a:avLst/>
          </a:prstGeom>
          <a:noFill/>
          <a:ln>
            <a:noFill/>
          </a:ln>
        </p:spPr>
        <p:txBody>
          <a:bodyPr spcFirstLastPara="1" wrap="square" lIns="68550" tIns="34275" rIns="68550" bIns="34275"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Verdana"/>
                <a:ea typeface="Verdana"/>
                <a:cs typeface="Verdana"/>
                <a:sym typeface="Verdana"/>
              </a:rPr>
              <a:t> Differentiate and ensure outcomes are reflective of all students</a:t>
            </a:r>
            <a:endParaRPr sz="1050" b="1" i="0" u="none" strike="noStrike" cap="none">
              <a:solidFill>
                <a:srgbClr val="000000"/>
              </a:solidFill>
              <a:latin typeface="Verdana"/>
              <a:ea typeface="Verdana"/>
              <a:cs typeface="Verdana"/>
              <a:sym typeface="Verdana"/>
            </a:endParaRPr>
          </a:p>
        </p:txBody>
      </p:sp>
      <p:sp>
        <p:nvSpPr>
          <p:cNvPr id="528" name="Google Shape;528;g255ed84f0fd_0_7"/>
          <p:cNvSpPr txBox="1"/>
          <p:nvPr/>
        </p:nvSpPr>
        <p:spPr>
          <a:xfrm>
            <a:off x="3425998" y="5714047"/>
            <a:ext cx="2139600" cy="931200"/>
          </a:xfrm>
          <a:prstGeom prst="rect">
            <a:avLst/>
          </a:prstGeom>
          <a:noFill/>
          <a:ln w="38100" cap="flat" cmpd="sng">
            <a:solidFill>
              <a:srgbClr val="000000"/>
            </a:solidFill>
            <a:prstDash val="solid"/>
            <a:round/>
            <a:headEnd type="none" w="sm" len="sm"/>
            <a:tailEnd type="none" w="sm" len="sm"/>
          </a:ln>
        </p:spPr>
        <p:txBody>
          <a:bodyPr spcFirstLastPara="1" wrap="square" lIns="68550" tIns="34275" rIns="68550" bIns="342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Growth &amp; benefit are central. Must reflect learning opportunities for all</a:t>
            </a:r>
            <a:endParaRPr sz="1400" b="0" i="0" u="none" strike="noStrike" cap="none">
              <a:solidFill>
                <a:srgbClr val="000000"/>
              </a:solidFill>
              <a:latin typeface="Verdana"/>
              <a:ea typeface="Verdana"/>
              <a:cs typeface="Verdana"/>
              <a:sym typeface="Verdana"/>
            </a:endParaRPr>
          </a:p>
        </p:txBody>
      </p:sp>
      <p:sp>
        <p:nvSpPr>
          <p:cNvPr id="529" name="Google Shape;529;g255ed84f0fd_0_7"/>
          <p:cNvSpPr txBox="1"/>
          <p:nvPr/>
        </p:nvSpPr>
        <p:spPr>
          <a:xfrm>
            <a:off x="6381803" y="3494663"/>
            <a:ext cx="2229900" cy="931200"/>
          </a:xfrm>
          <a:prstGeom prst="rect">
            <a:avLst/>
          </a:prstGeom>
          <a:solidFill>
            <a:srgbClr val="62A6FF">
              <a:alpha val="60784"/>
            </a:srgbClr>
          </a:solidFill>
          <a:ln w="38100" cap="flat" cmpd="sng">
            <a:solidFill>
              <a:srgbClr val="0070C0"/>
            </a:solidFill>
            <a:prstDash val="solid"/>
            <a:round/>
            <a:headEnd type="none" w="sm" len="sm"/>
            <a:tailEnd type="none" w="sm" len="sm"/>
          </a:ln>
        </p:spPr>
        <p:txBody>
          <a:bodyPr spcFirstLastPara="1" wrap="square" lIns="68550" tIns="34275" rIns="68550" bIns="342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Prioritize efficient and effective </a:t>
            </a:r>
            <a:r>
              <a:rPr lang="en-US" sz="1400" b="1" i="0" u="none" strike="noStrike" cap="none">
                <a:solidFill>
                  <a:srgbClr val="000000"/>
                </a:solidFill>
                <a:latin typeface="Verdana"/>
                <a:ea typeface="Verdana"/>
                <a:cs typeface="Verdana"/>
                <a:sym typeface="Verdana"/>
              </a:rPr>
              <a:t>practices </a:t>
            </a:r>
            <a:endParaRPr sz="1400" b="1"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(evidence, culture, context</a:t>
            </a:r>
            <a:r>
              <a:rPr lang="en-US" sz="1350" b="0" i="0" u="none" strike="noStrike" cap="none">
                <a:solidFill>
                  <a:srgbClr val="000000"/>
                </a:solidFill>
                <a:latin typeface="Calibri"/>
                <a:ea typeface="Calibri"/>
                <a:cs typeface="Calibri"/>
                <a:sym typeface="Calibri"/>
              </a:rPr>
              <a:t>)</a:t>
            </a:r>
            <a:endParaRPr sz="1050" b="0" i="0" u="none" strike="noStrike" cap="none">
              <a:solidFill>
                <a:srgbClr val="000000"/>
              </a:solidFill>
              <a:latin typeface="Arial"/>
              <a:ea typeface="Arial"/>
              <a:cs typeface="Arial"/>
              <a:sym typeface="Arial"/>
            </a:endParaRPr>
          </a:p>
        </p:txBody>
      </p:sp>
      <p:sp>
        <p:nvSpPr>
          <p:cNvPr id="530" name="Google Shape;530;g255ed84f0fd_0_7"/>
          <p:cNvSpPr txBox="1"/>
          <p:nvPr/>
        </p:nvSpPr>
        <p:spPr>
          <a:xfrm>
            <a:off x="457200" y="3386477"/>
            <a:ext cx="1905000" cy="1146600"/>
          </a:xfrm>
          <a:prstGeom prst="rect">
            <a:avLst/>
          </a:prstGeom>
          <a:solidFill>
            <a:srgbClr val="6CC08D">
              <a:alpha val="33725"/>
            </a:srgbClr>
          </a:solidFill>
          <a:ln w="38100" cap="flat" cmpd="sng">
            <a:solidFill>
              <a:srgbClr val="6CC08D"/>
            </a:solidFill>
            <a:prstDash val="solid"/>
            <a:round/>
            <a:headEnd type="none" w="sm" len="sm"/>
            <a:tailEnd type="none" w="sm" len="sm"/>
          </a:ln>
        </p:spPr>
        <p:txBody>
          <a:bodyPr spcFirstLastPara="1" wrap="square" lIns="68550" tIns="34275" rIns="68550" bIns="342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Verdana"/>
                <a:ea typeface="Verdana"/>
                <a:cs typeface="Verdana"/>
                <a:sym typeface="Verdana"/>
              </a:rPr>
              <a:t>Data</a:t>
            </a:r>
            <a:r>
              <a:rPr lang="en-US" sz="1400" b="0" i="0" u="none" strike="noStrike" cap="none">
                <a:solidFill>
                  <a:srgbClr val="000000"/>
                </a:solidFill>
                <a:latin typeface="Verdana"/>
                <a:ea typeface="Verdana"/>
                <a:cs typeface="Verdana"/>
                <a:sym typeface="Verdana"/>
              </a:rPr>
              <a:t> informs decisions about screening, progress monitoring, fidelity, and outcomes</a:t>
            </a:r>
            <a:endParaRPr sz="1100" b="0" i="0" u="none" strike="noStrike" cap="none">
              <a:solidFill>
                <a:srgbClr val="000000"/>
              </a:solidFill>
              <a:latin typeface="Verdana"/>
              <a:ea typeface="Verdana"/>
              <a:cs typeface="Verdana"/>
              <a:sym typeface="Verdana"/>
            </a:endParaRPr>
          </a:p>
        </p:txBody>
      </p:sp>
      <p:sp>
        <p:nvSpPr>
          <p:cNvPr id="531" name="Google Shape;531;g255ed84f0fd_0_7"/>
          <p:cNvSpPr txBox="1"/>
          <p:nvPr/>
        </p:nvSpPr>
        <p:spPr>
          <a:xfrm>
            <a:off x="3335688" y="1447804"/>
            <a:ext cx="2320200" cy="931200"/>
          </a:xfrm>
          <a:prstGeom prst="rect">
            <a:avLst/>
          </a:prstGeom>
          <a:solidFill>
            <a:srgbClr val="FF8AD8">
              <a:alpha val="33333"/>
            </a:srgbClr>
          </a:solidFill>
          <a:ln w="38100" cap="flat" cmpd="sng">
            <a:solidFill>
              <a:srgbClr val="FF40FF"/>
            </a:solidFill>
            <a:prstDash val="solid"/>
            <a:round/>
            <a:headEnd type="none" w="sm" len="sm"/>
            <a:tailEnd type="none" w="sm" len="sm"/>
          </a:ln>
        </p:spPr>
        <p:txBody>
          <a:bodyPr spcFirstLastPara="1" wrap="square" lIns="68550" tIns="34275" rIns="68550" bIns="342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Invest in </a:t>
            </a:r>
            <a:r>
              <a:rPr lang="en-US" sz="1400" b="1" i="0" u="none" strike="noStrike" cap="none">
                <a:solidFill>
                  <a:srgbClr val="000000"/>
                </a:solidFill>
                <a:latin typeface="Verdana"/>
                <a:ea typeface="Verdana"/>
                <a:cs typeface="Verdana"/>
                <a:sym typeface="Verdana"/>
              </a:rPr>
              <a:t>Systems!!!</a:t>
            </a:r>
            <a:r>
              <a:rPr lang="en-US" sz="1400" b="0" i="0" u="none" strike="noStrike" cap="none">
                <a:solidFill>
                  <a:srgbClr val="000000"/>
                </a:solidFill>
                <a:latin typeface="Verdana"/>
                <a:ea typeface="Verdana"/>
                <a:cs typeface="Verdana"/>
                <a:sym typeface="Verdana"/>
              </a:rPr>
              <a:t> (Leadership teams, support professional learning and coaching)</a:t>
            </a:r>
            <a:endParaRPr sz="1400" b="0" i="0" u="none" strike="noStrike" cap="none">
              <a:solidFill>
                <a:srgbClr val="000000"/>
              </a:solidFill>
              <a:latin typeface="Verdana"/>
              <a:ea typeface="Verdana"/>
              <a:cs typeface="Verdana"/>
              <a:sym typeface="Verdana"/>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Google Shape;537;g280cd465148_0_19"/>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dirty="0"/>
              <a:t>How did you do? Check in.</a:t>
            </a:r>
            <a:endParaRPr dirty="0"/>
          </a:p>
        </p:txBody>
      </p:sp>
      <p:pic>
        <p:nvPicPr>
          <p:cNvPr id="538" name="Google Shape;538;g280cd465148_0_19">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2803013" y="1583625"/>
            <a:ext cx="3537975" cy="4631101"/>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Google Shape;543;g21c298cb161_0_67"/>
          <p:cNvSpPr txBox="1">
            <a:spLocks noGrp="1"/>
          </p:cNvSpPr>
          <p:nvPr>
            <p:ph type="body" idx="1"/>
          </p:nvPr>
        </p:nvSpPr>
        <p:spPr>
          <a:xfrm>
            <a:off x="228600" y="1600200"/>
            <a:ext cx="4862100" cy="4674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3200"/>
              <a:buNone/>
            </a:pPr>
            <a:r>
              <a:rPr lang="en-US" sz="3000" b="1" dirty="0">
                <a:latin typeface="Nixie One"/>
                <a:ea typeface="Nixie One"/>
                <a:cs typeface="Nixie One"/>
                <a:sym typeface="Nixie One"/>
              </a:rPr>
              <a:t>Begin a correspondence of gratitude to someone in your professional circle using:</a:t>
            </a:r>
            <a:endParaRPr sz="3000" b="1" dirty="0">
              <a:latin typeface="Nixie One"/>
              <a:ea typeface="Nixie One"/>
              <a:cs typeface="Nixie One"/>
              <a:sym typeface="Nixie One"/>
            </a:endParaRPr>
          </a:p>
          <a:p>
            <a:pPr marL="457200" lvl="0" indent="-419100" algn="l" rtl="0">
              <a:lnSpc>
                <a:spcPct val="100000"/>
              </a:lnSpc>
              <a:spcBef>
                <a:spcPts val="0"/>
              </a:spcBef>
              <a:spcAft>
                <a:spcPts val="0"/>
              </a:spcAft>
              <a:buSzPts val="3000"/>
              <a:buFont typeface="Nixie One"/>
              <a:buChar char="•"/>
            </a:pPr>
            <a:r>
              <a:rPr lang="en-US" sz="3000" b="1" dirty="0">
                <a:latin typeface="Nixie One"/>
                <a:ea typeface="Nixie One"/>
                <a:cs typeface="Nixie One"/>
                <a:sym typeface="Nixie One"/>
              </a:rPr>
              <a:t>the cards provided</a:t>
            </a:r>
            <a:endParaRPr sz="3000" b="1" dirty="0">
              <a:latin typeface="Nixie One"/>
              <a:ea typeface="Nixie One"/>
              <a:cs typeface="Nixie One"/>
              <a:sym typeface="Nixie One"/>
            </a:endParaRPr>
          </a:p>
          <a:p>
            <a:pPr marL="457200" lvl="0" indent="-419100" algn="l" rtl="0">
              <a:lnSpc>
                <a:spcPct val="100000"/>
              </a:lnSpc>
              <a:spcBef>
                <a:spcPts val="0"/>
              </a:spcBef>
              <a:spcAft>
                <a:spcPts val="0"/>
              </a:spcAft>
              <a:buSzPts val="3000"/>
              <a:buFont typeface="Nixie One"/>
              <a:buChar char="•"/>
            </a:pPr>
            <a:r>
              <a:rPr lang="en-US" sz="3000" b="1" dirty="0">
                <a:latin typeface="Nixie One"/>
                <a:ea typeface="Nixie One"/>
                <a:cs typeface="Nixie One"/>
                <a:sym typeface="Nixie One"/>
              </a:rPr>
              <a:t>text message</a:t>
            </a:r>
            <a:endParaRPr sz="3000" b="1" dirty="0">
              <a:latin typeface="Nixie One"/>
              <a:ea typeface="Nixie One"/>
              <a:cs typeface="Nixie One"/>
              <a:sym typeface="Nixie One"/>
            </a:endParaRPr>
          </a:p>
          <a:p>
            <a:pPr marL="457200" lvl="0" indent="-419100" algn="l" rtl="0">
              <a:lnSpc>
                <a:spcPct val="100000"/>
              </a:lnSpc>
              <a:spcBef>
                <a:spcPts val="0"/>
              </a:spcBef>
              <a:spcAft>
                <a:spcPts val="0"/>
              </a:spcAft>
              <a:buSzPts val="3000"/>
              <a:buFont typeface="Nixie One"/>
              <a:buChar char="•"/>
            </a:pPr>
            <a:r>
              <a:rPr lang="en-US" sz="3000" b="1" dirty="0">
                <a:latin typeface="Nixie One"/>
                <a:ea typeface="Nixie One"/>
                <a:cs typeface="Nixie One"/>
                <a:sym typeface="Nixie One"/>
              </a:rPr>
              <a:t>email </a:t>
            </a:r>
            <a:endParaRPr sz="3000" b="1" dirty="0">
              <a:latin typeface="Nixie One"/>
              <a:ea typeface="Nixie One"/>
              <a:cs typeface="Nixie One"/>
              <a:sym typeface="Nixie One"/>
            </a:endParaRPr>
          </a:p>
        </p:txBody>
      </p:sp>
      <p:sp>
        <p:nvSpPr>
          <p:cNvPr id="544" name="Google Shape;544;g21c298cb161_0_67"/>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lt1"/>
              </a:buClr>
              <a:buSzPct val="100000"/>
              <a:buFont typeface="Verdana"/>
              <a:buNone/>
            </a:pPr>
            <a:r>
              <a:rPr lang="en-US" b="1" dirty="0">
                <a:latin typeface="Nixie One"/>
                <a:ea typeface="Nixie One"/>
                <a:cs typeface="Nixie One"/>
                <a:sym typeface="Nixie One"/>
              </a:rPr>
              <a:t>Closing activity: A parting practice of gratitude</a:t>
            </a:r>
            <a:endParaRPr b="1" dirty="0">
              <a:latin typeface="Nixie One"/>
              <a:ea typeface="Nixie One"/>
              <a:cs typeface="Nixie One"/>
              <a:sym typeface="Nixie One"/>
            </a:endParaRPr>
          </a:p>
        </p:txBody>
      </p:sp>
      <p:pic>
        <p:nvPicPr>
          <p:cNvPr id="545" name="Google Shape;545;g21c298cb161_0_67">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5090700" y="2463025"/>
            <a:ext cx="3476975" cy="2477400"/>
          </a:xfrm>
          <a:prstGeom prst="rect">
            <a:avLst/>
          </a:prstGeom>
          <a:noFill/>
          <a:ln w="9525" cap="flat" cmpd="sng">
            <a:solidFill>
              <a:schemeClr val="accent6"/>
            </a:solidFill>
            <a:prstDash val="solid"/>
            <a:round/>
            <a:headEnd type="none" w="sm" len="sm"/>
            <a:tailEnd type="none" w="sm" len="sm"/>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1" name="Google Shape;551;g22df157a623_0_13"/>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b="1">
                <a:latin typeface="Nixie One"/>
                <a:ea typeface="Nixie One"/>
                <a:cs typeface="Nixie One"/>
                <a:sym typeface="Nixie One"/>
              </a:rPr>
              <a:t>References</a:t>
            </a:r>
            <a:endParaRPr b="1">
              <a:latin typeface="Nixie One"/>
              <a:ea typeface="Nixie One"/>
              <a:cs typeface="Nixie One"/>
              <a:sym typeface="Nixie One"/>
            </a:endParaRPr>
          </a:p>
        </p:txBody>
      </p:sp>
      <p:sp>
        <p:nvSpPr>
          <p:cNvPr id="552" name="Google Shape;552;g22df157a623_0_13"/>
          <p:cNvSpPr txBox="1">
            <a:spLocks noGrp="1"/>
          </p:cNvSpPr>
          <p:nvPr>
            <p:ph type="body" idx="1"/>
          </p:nvPr>
        </p:nvSpPr>
        <p:spPr>
          <a:xfrm>
            <a:off x="228600" y="1371600"/>
            <a:ext cx="8686800" cy="5617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800"/>
              <a:buNone/>
            </a:pPr>
            <a:r>
              <a:rPr lang="en-US" sz="2400" b="1" dirty="0">
                <a:latin typeface="Nixie One"/>
                <a:ea typeface="Nixie One"/>
                <a:cs typeface="Nixie One"/>
                <a:sym typeface="Nixie One"/>
              </a:rPr>
              <a:t>Aguilar, E. (2019). You can’t have a coaching culture without structure.</a:t>
            </a:r>
            <a:r>
              <a:rPr lang="en-US" sz="2400" b="1" i="1" dirty="0">
                <a:latin typeface="Nixie One"/>
                <a:ea typeface="Nixie One"/>
                <a:cs typeface="Nixie One"/>
                <a:sym typeface="Nixie One"/>
              </a:rPr>
              <a:t> Educational Leadership, 77</a:t>
            </a:r>
            <a:r>
              <a:rPr lang="en-US" sz="2400" b="1" dirty="0">
                <a:latin typeface="Nixie One"/>
                <a:ea typeface="Nixie One"/>
                <a:cs typeface="Nixie One"/>
                <a:sym typeface="Nixie One"/>
              </a:rPr>
              <a:t>(3), 22-28.</a:t>
            </a:r>
            <a:endParaRPr sz="2400" b="1" dirty="0">
              <a:latin typeface="Nixie One"/>
              <a:ea typeface="Nixie One"/>
              <a:cs typeface="Nixie One"/>
              <a:sym typeface="Nixie One"/>
            </a:endParaRPr>
          </a:p>
          <a:p>
            <a:pPr marL="0" lvl="0" indent="0" algn="l" rtl="0">
              <a:lnSpc>
                <a:spcPct val="100000"/>
              </a:lnSpc>
              <a:spcBef>
                <a:spcPts val="360"/>
              </a:spcBef>
              <a:spcAft>
                <a:spcPts val="0"/>
              </a:spcAft>
              <a:buSzPts val="1800"/>
              <a:buNone/>
            </a:pPr>
            <a:endParaRPr sz="2400" b="1" dirty="0">
              <a:latin typeface="Nixie One"/>
              <a:ea typeface="Nixie One"/>
              <a:cs typeface="Nixie One"/>
              <a:sym typeface="Nixie One"/>
            </a:endParaRPr>
          </a:p>
          <a:p>
            <a:pPr marL="0" lvl="0" indent="0" algn="l" rtl="0">
              <a:lnSpc>
                <a:spcPct val="100000"/>
              </a:lnSpc>
              <a:spcBef>
                <a:spcPts val="360"/>
              </a:spcBef>
              <a:spcAft>
                <a:spcPts val="0"/>
              </a:spcAft>
              <a:buSzPts val="1800"/>
              <a:buNone/>
            </a:pPr>
            <a:r>
              <a:rPr lang="en-US" sz="2400" b="1" dirty="0">
                <a:latin typeface="Nixie One"/>
                <a:ea typeface="Nixie One"/>
                <a:cs typeface="Nixie One"/>
                <a:sym typeface="Nixie One"/>
              </a:rPr>
              <a:t>Center on Positive Behavioral Interventions and Supports. (2023). </a:t>
            </a:r>
            <a:r>
              <a:rPr lang="en-US" sz="2400" b="1" i="1" dirty="0">
                <a:latin typeface="Nixie One"/>
                <a:ea typeface="Nixie One"/>
                <a:cs typeface="Nixie One"/>
                <a:sym typeface="Nixie One"/>
              </a:rPr>
              <a:t>PBIS District Systems Fidelity Instrument (DSFI) Manual</a:t>
            </a:r>
            <a:r>
              <a:rPr lang="en-US" sz="2400" b="1" dirty="0">
                <a:latin typeface="Nixie One"/>
                <a:ea typeface="Nixie One"/>
                <a:cs typeface="Nixie One"/>
                <a:sym typeface="Nixie One"/>
              </a:rPr>
              <a:t>. University of Oregon. </a:t>
            </a:r>
            <a:r>
              <a:rPr lang="en-US" sz="2400" b="1" u="sng" dirty="0">
                <a:solidFill>
                  <a:schemeClr val="hlink"/>
                </a:solidFill>
                <a:latin typeface="Nixie One"/>
                <a:ea typeface="Nixie One"/>
                <a:cs typeface="Nixie One"/>
                <a:sym typeface="Nixie One"/>
                <a:hlinkClick r:id="rId3"/>
              </a:rPr>
              <a:t>https://global-uploads.webflow.com/5d3725188825e071f1670246/63dc2bc1817a4ae34e75c8be_PBIS%20District%20Systems%20Fidelity%20Inventory%20(DSFI).pdf</a:t>
            </a:r>
            <a:endParaRPr sz="2400" b="1" dirty="0">
              <a:latin typeface="Nixie One"/>
              <a:ea typeface="Nixie One"/>
              <a:cs typeface="Nixie One"/>
              <a:sym typeface="Nixie One"/>
            </a:endParaRPr>
          </a:p>
          <a:p>
            <a:pPr marL="0" lvl="0" indent="0" algn="l" rtl="0">
              <a:lnSpc>
                <a:spcPct val="100000"/>
              </a:lnSpc>
              <a:spcBef>
                <a:spcPts val="360"/>
              </a:spcBef>
              <a:spcAft>
                <a:spcPts val="0"/>
              </a:spcAft>
              <a:buSzPts val="1800"/>
              <a:buNone/>
            </a:pPr>
            <a:endParaRPr sz="2400" b="1" dirty="0">
              <a:latin typeface="Nixie One"/>
              <a:ea typeface="Nixie One"/>
              <a:cs typeface="Nixie One"/>
              <a:sym typeface="Nixie One"/>
            </a:endParaRPr>
          </a:p>
          <a:p>
            <a:pPr marL="0" lvl="0" indent="0" algn="l" rtl="0">
              <a:lnSpc>
                <a:spcPct val="100000"/>
              </a:lnSpc>
              <a:spcBef>
                <a:spcPts val="360"/>
              </a:spcBef>
              <a:spcAft>
                <a:spcPts val="0"/>
              </a:spcAft>
              <a:buSzPts val="1800"/>
              <a:buNone/>
            </a:pPr>
            <a:r>
              <a:rPr lang="en-US" sz="2400" b="1" dirty="0">
                <a:latin typeface="Nixie One"/>
                <a:ea typeface="Nixie One"/>
                <a:cs typeface="Nixie One"/>
                <a:sym typeface="Nixie One"/>
              </a:rPr>
              <a:t>Joyce, B. R. &amp; Showers, B. (1980). Improving </a:t>
            </a:r>
            <a:r>
              <a:rPr lang="en-US" sz="2400" b="1" dirty="0" err="1">
                <a:latin typeface="Nixie One"/>
                <a:ea typeface="Nixie One"/>
                <a:cs typeface="Nixie One"/>
                <a:sym typeface="Nixie One"/>
              </a:rPr>
              <a:t>inservice</a:t>
            </a:r>
            <a:r>
              <a:rPr lang="en-US" sz="2400" b="1" dirty="0">
                <a:latin typeface="Nixie One"/>
                <a:ea typeface="Nixie One"/>
                <a:cs typeface="Nixie One"/>
                <a:sym typeface="Nixie One"/>
              </a:rPr>
              <a:t> training: The messages of research. </a:t>
            </a:r>
            <a:r>
              <a:rPr lang="en-US" sz="2400" b="1" i="1" dirty="0">
                <a:latin typeface="Nixie One"/>
                <a:ea typeface="Nixie One"/>
                <a:cs typeface="Nixie One"/>
                <a:sym typeface="Nixie One"/>
              </a:rPr>
              <a:t>Educational Leadership, 37</a:t>
            </a:r>
            <a:r>
              <a:rPr lang="en-US" sz="2400" b="1" dirty="0">
                <a:latin typeface="Nixie One"/>
                <a:ea typeface="Nixie One"/>
                <a:cs typeface="Nixie One"/>
                <a:sym typeface="Nixie One"/>
              </a:rPr>
              <a:t> (5), 379-385. </a:t>
            </a:r>
            <a:br>
              <a:rPr lang="en-US" sz="2400" b="1" dirty="0">
                <a:latin typeface="Nixie One"/>
                <a:ea typeface="Nixie One"/>
                <a:cs typeface="Nixie One"/>
                <a:sym typeface="Nixie One"/>
              </a:rPr>
            </a:br>
            <a:endParaRPr sz="2400" b="1" dirty="0">
              <a:latin typeface="Nixie One"/>
              <a:ea typeface="Nixie One"/>
              <a:cs typeface="Nixie One"/>
              <a:sym typeface="Nixie One"/>
            </a:endParaRPr>
          </a:p>
          <a:p>
            <a:pPr marL="0" lvl="0" indent="0" algn="l" rtl="0">
              <a:lnSpc>
                <a:spcPct val="100000"/>
              </a:lnSpc>
              <a:spcBef>
                <a:spcPts val="360"/>
              </a:spcBef>
              <a:spcAft>
                <a:spcPts val="0"/>
              </a:spcAft>
              <a:buSzPts val="1800"/>
              <a:buNone/>
            </a:pPr>
            <a:endParaRPr sz="2400" b="1" dirty="0">
              <a:latin typeface="Nixie One"/>
              <a:ea typeface="Nixie One"/>
              <a:cs typeface="Nixie One"/>
              <a:sym typeface="Nixie One"/>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Google Shape;558;g22d3fc6b333_4_11"/>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b="1" dirty="0">
                <a:latin typeface="Nixie One"/>
                <a:ea typeface="Nixie One"/>
                <a:cs typeface="Nixie One"/>
                <a:sym typeface="Nixie One"/>
              </a:rPr>
              <a:t>References</a:t>
            </a:r>
            <a:endParaRPr b="1" dirty="0">
              <a:latin typeface="Nixie One"/>
              <a:ea typeface="Nixie One"/>
              <a:cs typeface="Nixie One"/>
              <a:sym typeface="Nixie One"/>
            </a:endParaRPr>
          </a:p>
        </p:txBody>
      </p:sp>
      <p:sp>
        <p:nvSpPr>
          <p:cNvPr id="559" name="Google Shape;559;g22d3fc6b333_4_11"/>
          <p:cNvSpPr txBox="1">
            <a:spLocks noGrp="1"/>
          </p:cNvSpPr>
          <p:nvPr>
            <p:ph type="body" idx="1"/>
          </p:nvPr>
        </p:nvSpPr>
        <p:spPr>
          <a:xfrm>
            <a:off x="288375" y="1371600"/>
            <a:ext cx="8686800" cy="5370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800"/>
              <a:buNone/>
            </a:pPr>
            <a:r>
              <a:rPr lang="en-US" sz="2400" b="1">
                <a:latin typeface="Nixie One"/>
                <a:ea typeface="Nixie One"/>
                <a:cs typeface="Nixie One"/>
                <a:sym typeface="Nixie One"/>
              </a:rPr>
              <a:t>Michigan’s MTSS Technical Assistance Center. (2021). </a:t>
            </a:r>
            <a:r>
              <a:rPr lang="en-US" sz="2400" b="1" i="1">
                <a:latin typeface="Nixie One"/>
                <a:ea typeface="Nixie One"/>
                <a:cs typeface="Nixie One"/>
                <a:sym typeface="Nixie One"/>
              </a:rPr>
              <a:t>District coaching system: School leadership team coach. </a:t>
            </a:r>
            <a:r>
              <a:rPr lang="en-US" sz="2400" b="1">
                <a:latin typeface="Nixie One"/>
                <a:ea typeface="Nixie One"/>
                <a:cs typeface="Nixie One"/>
                <a:sym typeface="Nixie One"/>
              </a:rPr>
              <a:t>Michigan Department of Education. </a:t>
            </a:r>
            <a:r>
              <a:rPr lang="en-US" sz="2400" b="1" u="sng">
                <a:solidFill>
                  <a:schemeClr val="hlink"/>
                </a:solidFill>
                <a:latin typeface="Nixie One"/>
                <a:ea typeface="Nixie One"/>
                <a:cs typeface="Nixie One"/>
                <a:sym typeface="Nixie One"/>
                <a:hlinkClick r:id="rId3"/>
              </a:rPr>
              <a:t>https://mimtsstac.org/sites/default/files/Documents/TargetedTA/CoachingSystem/1.0_District_Coaching_System_SLT_Coach.pdf</a:t>
            </a:r>
            <a:endParaRPr sz="2400" b="1">
              <a:latin typeface="Nixie One"/>
              <a:ea typeface="Nixie One"/>
              <a:cs typeface="Nixie One"/>
              <a:sym typeface="Nixie One"/>
            </a:endParaRPr>
          </a:p>
          <a:p>
            <a:pPr marL="0" lvl="0" indent="0" algn="l" rtl="0">
              <a:lnSpc>
                <a:spcPct val="100000"/>
              </a:lnSpc>
              <a:spcBef>
                <a:spcPts val="360"/>
              </a:spcBef>
              <a:spcAft>
                <a:spcPts val="0"/>
              </a:spcAft>
              <a:buSzPts val="1800"/>
              <a:buNone/>
            </a:pPr>
            <a:endParaRPr sz="2400" b="1">
              <a:latin typeface="Nixie One"/>
              <a:ea typeface="Nixie One"/>
              <a:cs typeface="Nixie One"/>
              <a:sym typeface="Nixie One"/>
            </a:endParaRPr>
          </a:p>
          <a:p>
            <a:pPr marL="0" lvl="0" indent="0" algn="l" rtl="0">
              <a:lnSpc>
                <a:spcPct val="100000"/>
              </a:lnSpc>
              <a:spcBef>
                <a:spcPts val="360"/>
              </a:spcBef>
              <a:spcAft>
                <a:spcPts val="0"/>
              </a:spcAft>
              <a:buSzPts val="1800"/>
              <a:buNone/>
            </a:pPr>
            <a:r>
              <a:rPr lang="en-US" sz="2400" b="1">
                <a:latin typeface="Nixie One"/>
                <a:ea typeface="Nixie One"/>
                <a:cs typeface="Nixie One"/>
                <a:sym typeface="Nixie One"/>
              </a:rPr>
              <a:t>Northeast Positive Behavioral Interventions and Supports. (2015). School-wide Positive Behavioral Interventions and Supports (SWPBIS): Coaching workbook. </a:t>
            </a:r>
            <a:r>
              <a:rPr lang="en-US" sz="2400" b="1" u="sng">
                <a:solidFill>
                  <a:schemeClr val="hlink"/>
                </a:solidFill>
                <a:latin typeface="Nixie One"/>
                <a:ea typeface="Nixie One"/>
                <a:cs typeface="Nixie One"/>
                <a:sym typeface="Nixie One"/>
                <a:hlinkClick r:id="rId4"/>
              </a:rPr>
              <a:t>https://nepbis.org/wp-content/uploads/2018/08/NEPBIS-SWPBS-School-Team-Training-Workbook-Final-9.2.16.docx</a:t>
            </a:r>
            <a:endParaRPr sz="2400" b="1">
              <a:latin typeface="Nixie One"/>
              <a:ea typeface="Nixie One"/>
              <a:cs typeface="Nixie One"/>
              <a:sym typeface="Nixie One"/>
            </a:endParaRPr>
          </a:p>
          <a:p>
            <a:pPr marL="0" lvl="0" indent="0" algn="l" rtl="0">
              <a:lnSpc>
                <a:spcPct val="100000"/>
              </a:lnSpc>
              <a:spcBef>
                <a:spcPts val="360"/>
              </a:spcBef>
              <a:spcAft>
                <a:spcPts val="0"/>
              </a:spcAft>
              <a:buSzPts val="1800"/>
              <a:buNone/>
            </a:pPr>
            <a:endParaRPr sz="2600" b="1">
              <a:latin typeface="Nixie One"/>
              <a:ea typeface="Nixie One"/>
              <a:cs typeface="Nixie One"/>
              <a:sym typeface="Nixie One"/>
            </a:endParaRPr>
          </a:p>
          <a:p>
            <a:pPr marL="0" lvl="0" indent="0" algn="l" rtl="0">
              <a:lnSpc>
                <a:spcPct val="100000"/>
              </a:lnSpc>
              <a:spcBef>
                <a:spcPts val="360"/>
              </a:spcBef>
              <a:spcAft>
                <a:spcPts val="0"/>
              </a:spcAft>
              <a:buSzPts val="1800"/>
              <a:buNone/>
            </a:pPr>
            <a:endParaRPr sz="2600" b="1">
              <a:latin typeface="Nixie One"/>
              <a:ea typeface="Nixie One"/>
              <a:cs typeface="Nixie One"/>
              <a:sym typeface="Nixie One"/>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Google Shape;565;g22df157a623_0_22"/>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b="1">
                <a:latin typeface="Nixie One"/>
                <a:ea typeface="Nixie One"/>
                <a:cs typeface="Nixie One"/>
                <a:sym typeface="Nixie One"/>
              </a:rPr>
              <a:t>References</a:t>
            </a:r>
            <a:endParaRPr b="1">
              <a:latin typeface="Nixie One"/>
              <a:ea typeface="Nixie One"/>
              <a:cs typeface="Nixie One"/>
              <a:sym typeface="Nixie One"/>
            </a:endParaRPr>
          </a:p>
        </p:txBody>
      </p:sp>
      <p:sp>
        <p:nvSpPr>
          <p:cNvPr id="566" name="Google Shape;566;g22df157a623_0_22"/>
          <p:cNvSpPr txBox="1">
            <a:spLocks noGrp="1"/>
          </p:cNvSpPr>
          <p:nvPr>
            <p:ph type="body" idx="1"/>
          </p:nvPr>
        </p:nvSpPr>
        <p:spPr>
          <a:xfrm>
            <a:off x="288375" y="1371600"/>
            <a:ext cx="8855700" cy="5369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800"/>
              <a:buNone/>
            </a:pPr>
            <a:r>
              <a:rPr lang="en-US" sz="2400" b="1">
                <a:latin typeface="Nixie One"/>
                <a:ea typeface="Nixie One"/>
                <a:cs typeface="Nixie One"/>
                <a:sym typeface="Nixie One"/>
              </a:rPr>
              <a:t>OSEP Technical Assistance Center on Positive Behavioral Interventions and Supports. (2015). </a:t>
            </a:r>
            <a:r>
              <a:rPr lang="en-US" sz="2400" b="1" i="1">
                <a:latin typeface="Nixie One"/>
                <a:ea typeface="Nixie One"/>
                <a:cs typeface="Nixie One"/>
                <a:sym typeface="Nixie One"/>
              </a:rPr>
              <a:t>Positive Behavioral Interventions and Supports (PBIS) implementation blueprint: Part 1 : Foundations and supporting information</a:t>
            </a:r>
            <a:r>
              <a:rPr lang="en-US" sz="2400" b="1">
                <a:latin typeface="Nixie One"/>
                <a:ea typeface="Nixie One"/>
                <a:cs typeface="Nixie One"/>
                <a:sym typeface="Nixie One"/>
              </a:rPr>
              <a:t>. University of Oregon. </a:t>
            </a:r>
            <a:r>
              <a:rPr lang="en-US" sz="2400" b="1" u="sng">
                <a:solidFill>
                  <a:schemeClr val="hlink"/>
                </a:solidFill>
                <a:latin typeface="Nixie One"/>
                <a:ea typeface="Nixie One"/>
                <a:cs typeface="Nixie One"/>
                <a:sym typeface="Nixie One"/>
                <a:hlinkClick r:id="rId3"/>
              </a:rPr>
              <a:t>https://pbis.org</a:t>
            </a:r>
            <a:endParaRPr sz="2400" b="1">
              <a:latin typeface="Nixie One"/>
              <a:ea typeface="Nixie One"/>
              <a:cs typeface="Nixie One"/>
              <a:sym typeface="Nixie One"/>
            </a:endParaRPr>
          </a:p>
          <a:p>
            <a:pPr marL="0" lvl="0" indent="0" algn="l" rtl="0">
              <a:lnSpc>
                <a:spcPct val="100000"/>
              </a:lnSpc>
              <a:spcBef>
                <a:spcPts val="360"/>
              </a:spcBef>
              <a:spcAft>
                <a:spcPts val="0"/>
              </a:spcAft>
              <a:buSzPts val="1800"/>
              <a:buNone/>
            </a:pPr>
            <a:endParaRPr sz="2400" b="1">
              <a:latin typeface="Nixie One"/>
              <a:ea typeface="Nixie One"/>
              <a:cs typeface="Nixie One"/>
              <a:sym typeface="Nixie One"/>
            </a:endParaRPr>
          </a:p>
          <a:p>
            <a:pPr marL="0" lvl="0" indent="0" algn="l" rtl="0">
              <a:lnSpc>
                <a:spcPct val="100000"/>
              </a:lnSpc>
              <a:spcBef>
                <a:spcPts val="360"/>
              </a:spcBef>
              <a:spcAft>
                <a:spcPts val="0"/>
              </a:spcAft>
              <a:buSzPts val="1800"/>
              <a:buNone/>
            </a:pPr>
            <a:r>
              <a:rPr lang="en-US" sz="2400" b="1">
                <a:latin typeface="Nixie One"/>
                <a:ea typeface="Nixie One"/>
                <a:cs typeface="Nixie One"/>
                <a:sym typeface="Nixie One"/>
              </a:rPr>
              <a:t>Ward, C., St. Martin, K., Horner, R., Duda, M., Ingram-West, K., Tedesco, M., Putnam, D., Buenrostro, M., &amp; Chapparo, E. (2015). </a:t>
            </a:r>
            <a:r>
              <a:rPr lang="en-US" sz="2400" b="1" i="1">
                <a:latin typeface="Nixie One"/>
                <a:ea typeface="Nixie One"/>
                <a:cs typeface="Nixie One"/>
                <a:sym typeface="Nixie One"/>
              </a:rPr>
              <a:t>District Capacity Assessment. </a:t>
            </a:r>
            <a:r>
              <a:rPr lang="en-US" sz="2400" b="1">
                <a:latin typeface="Nixie One"/>
                <a:ea typeface="Nixie One"/>
                <a:cs typeface="Nixie One"/>
                <a:sym typeface="Nixie One"/>
              </a:rPr>
              <a:t>National Implementation Research Network, University of North Carolina at Chapel Hill. </a:t>
            </a:r>
            <a:r>
              <a:rPr lang="en-US" sz="2400" b="1" u="sng">
                <a:solidFill>
                  <a:schemeClr val="hlink"/>
                </a:solidFill>
                <a:latin typeface="Nixie One"/>
                <a:ea typeface="Nixie One"/>
                <a:cs typeface="Nixie One"/>
                <a:sym typeface="Nixie One"/>
                <a:hlinkClick r:id="rId4"/>
              </a:rPr>
              <a:t>https://nirn.fpg.unc.edu/sites/nirn.fpg.unc.edu/files/imce/documents/DCA%207.7%2010-18-19.pdf</a:t>
            </a:r>
            <a:r>
              <a:rPr lang="en-US" sz="2400" b="1">
                <a:latin typeface="Nixie One"/>
                <a:ea typeface="Nixie One"/>
                <a:cs typeface="Nixie One"/>
                <a:sym typeface="Nixie One"/>
              </a:rPr>
              <a:t> </a:t>
            </a:r>
            <a:endParaRPr sz="2400" b="1">
              <a:latin typeface="Nixie One"/>
              <a:ea typeface="Nixie One"/>
              <a:cs typeface="Nixie One"/>
              <a:sym typeface="Nixie One"/>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g21c298cb161_0_9"/>
          <p:cNvSpPr txBox="1">
            <a:spLocks noGrp="1"/>
          </p:cNvSpPr>
          <p:nvPr>
            <p:ph type="body" idx="1"/>
          </p:nvPr>
        </p:nvSpPr>
        <p:spPr>
          <a:xfrm>
            <a:off x="457200" y="1600200"/>
            <a:ext cx="8229600" cy="4277700"/>
          </a:xfrm>
          <a:prstGeom prst="rect">
            <a:avLst/>
          </a:prstGeom>
          <a:noFill/>
          <a:ln>
            <a:noFill/>
          </a:ln>
        </p:spPr>
        <p:txBody>
          <a:bodyPr spcFirstLastPara="1" wrap="square" lIns="91425" tIns="45700" rIns="91425" bIns="45700" anchor="t" anchorCtr="0">
            <a:normAutofit/>
          </a:bodyPr>
          <a:lstStyle/>
          <a:p>
            <a:pPr marL="457200" lvl="0" indent="-438150" algn="l" rtl="0">
              <a:lnSpc>
                <a:spcPct val="100000"/>
              </a:lnSpc>
              <a:spcBef>
                <a:spcPts val="600"/>
              </a:spcBef>
              <a:spcAft>
                <a:spcPts val="0"/>
              </a:spcAft>
              <a:buClr>
                <a:srgbClr val="18637B"/>
              </a:buClr>
              <a:buSzPts val="3300"/>
              <a:buFont typeface="Nixie One"/>
              <a:buChar char="▪"/>
            </a:pPr>
            <a:r>
              <a:rPr lang="en-US" sz="3300" b="1" dirty="0">
                <a:solidFill>
                  <a:srgbClr val="114454"/>
                </a:solidFill>
                <a:latin typeface="Nixie One"/>
                <a:ea typeface="Nixie One"/>
                <a:cs typeface="Nixie One"/>
                <a:sym typeface="Nixie One"/>
              </a:rPr>
              <a:t>Practice presence</a:t>
            </a:r>
            <a:endParaRPr sz="3300" b="1" dirty="0">
              <a:solidFill>
                <a:srgbClr val="114454"/>
              </a:solidFill>
              <a:latin typeface="Nixie One"/>
              <a:ea typeface="Nixie One"/>
              <a:cs typeface="Nixie One"/>
              <a:sym typeface="Nixie One"/>
            </a:endParaRPr>
          </a:p>
          <a:p>
            <a:pPr marL="457200" lvl="0" indent="0" algn="l" rtl="0">
              <a:lnSpc>
                <a:spcPct val="100000"/>
              </a:lnSpc>
              <a:spcBef>
                <a:spcPts val="600"/>
              </a:spcBef>
              <a:spcAft>
                <a:spcPts val="0"/>
              </a:spcAft>
              <a:buSzPts val="1800"/>
              <a:buNone/>
            </a:pPr>
            <a:endParaRPr sz="3300" b="1" dirty="0">
              <a:solidFill>
                <a:srgbClr val="114454"/>
              </a:solidFill>
              <a:latin typeface="Nixie One"/>
              <a:ea typeface="Nixie One"/>
              <a:cs typeface="Nixie One"/>
              <a:sym typeface="Nixie One"/>
            </a:endParaRPr>
          </a:p>
          <a:p>
            <a:pPr marL="457200" lvl="0" indent="-438150" algn="l" rtl="0">
              <a:lnSpc>
                <a:spcPct val="100000"/>
              </a:lnSpc>
              <a:spcBef>
                <a:spcPts val="600"/>
              </a:spcBef>
              <a:spcAft>
                <a:spcPts val="0"/>
              </a:spcAft>
              <a:buClr>
                <a:srgbClr val="18637B"/>
              </a:buClr>
              <a:buSzPts val="3300"/>
              <a:buFont typeface="Nixie One"/>
              <a:buChar char="▪"/>
            </a:pPr>
            <a:r>
              <a:rPr lang="en-US" sz="3300" b="1" dirty="0">
                <a:solidFill>
                  <a:srgbClr val="114454"/>
                </a:solidFill>
                <a:latin typeface="Nixie One"/>
                <a:ea typeface="Nixie One"/>
                <a:cs typeface="Nixie One"/>
                <a:sym typeface="Nixie One"/>
              </a:rPr>
              <a:t>Grasp opportunity</a:t>
            </a:r>
            <a:endParaRPr sz="3300" b="1" dirty="0">
              <a:solidFill>
                <a:srgbClr val="114454"/>
              </a:solidFill>
              <a:latin typeface="Nixie One"/>
              <a:ea typeface="Nixie One"/>
              <a:cs typeface="Nixie One"/>
              <a:sym typeface="Nixie One"/>
            </a:endParaRPr>
          </a:p>
          <a:p>
            <a:pPr marL="457200" lvl="0" indent="0" algn="l" rtl="0">
              <a:lnSpc>
                <a:spcPct val="100000"/>
              </a:lnSpc>
              <a:spcBef>
                <a:spcPts val="600"/>
              </a:spcBef>
              <a:spcAft>
                <a:spcPts val="0"/>
              </a:spcAft>
              <a:buSzPts val="1800"/>
              <a:buNone/>
            </a:pPr>
            <a:endParaRPr sz="3300" b="1" dirty="0">
              <a:solidFill>
                <a:srgbClr val="114454"/>
              </a:solidFill>
              <a:latin typeface="Nixie One"/>
              <a:ea typeface="Nixie One"/>
              <a:cs typeface="Nixie One"/>
              <a:sym typeface="Nixie One"/>
            </a:endParaRPr>
          </a:p>
          <a:p>
            <a:pPr marL="457200" lvl="0" indent="-438150" algn="l" rtl="0">
              <a:lnSpc>
                <a:spcPct val="100000"/>
              </a:lnSpc>
              <a:spcBef>
                <a:spcPts val="600"/>
              </a:spcBef>
              <a:spcAft>
                <a:spcPts val="0"/>
              </a:spcAft>
              <a:buClr>
                <a:srgbClr val="18637B"/>
              </a:buClr>
              <a:buSzPts val="3300"/>
              <a:buFont typeface="Nixie One"/>
              <a:buChar char="▪"/>
            </a:pPr>
            <a:r>
              <a:rPr lang="en-US" sz="3300" b="1" dirty="0">
                <a:solidFill>
                  <a:srgbClr val="114454"/>
                </a:solidFill>
                <a:latin typeface="Nixie One"/>
                <a:ea typeface="Nixie One"/>
                <a:cs typeface="Nixie One"/>
                <a:sym typeface="Nixie One"/>
              </a:rPr>
              <a:t>Embrace quick wins and bold next steps</a:t>
            </a:r>
            <a:endParaRPr dirty="0"/>
          </a:p>
        </p:txBody>
      </p:sp>
      <p:sp>
        <p:nvSpPr>
          <p:cNvPr id="204" name="Google Shape;204;g21c298cb161_0_9"/>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4000"/>
              <a:buFont typeface="Verdana"/>
              <a:buNone/>
            </a:pPr>
            <a:r>
              <a:rPr lang="en-US" b="1">
                <a:latin typeface="Nixie One"/>
                <a:ea typeface="Nixie One"/>
                <a:cs typeface="Nixie One"/>
                <a:sym typeface="Nixie One"/>
              </a:rPr>
              <a:t>Setting Our Intentions for Today</a:t>
            </a:r>
            <a:endParaRPr b="1">
              <a:latin typeface="Nixie One"/>
              <a:ea typeface="Nixie One"/>
              <a:cs typeface="Nixie One"/>
              <a:sym typeface="Nixie One"/>
            </a:endParaRPr>
          </a:p>
        </p:txBody>
      </p:sp>
      <p:pic>
        <p:nvPicPr>
          <p:cNvPr id="205" name="Google Shape;205;g21c298cb161_0_9">
            <a:extLst>
              <a:ext uri="{C183D7F6-B498-43B3-948B-1728B52AA6E4}">
                <adec:decorative xmlns:adec="http://schemas.microsoft.com/office/drawing/2017/decorative" val="1"/>
              </a:ext>
            </a:extLst>
          </p:cNvPr>
          <p:cNvPicPr preferRelativeResize="0"/>
          <p:nvPr/>
        </p:nvPicPr>
        <p:blipFill rotWithShape="1">
          <a:blip r:embed="rId3">
            <a:alphaModFix/>
          </a:blip>
          <a:srcRect l="61710" r="15013"/>
          <a:stretch/>
        </p:blipFill>
        <p:spPr>
          <a:xfrm>
            <a:off x="5839450" y="4665474"/>
            <a:ext cx="1408123" cy="2096974"/>
          </a:xfrm>
          <a:prstGeom prst="rect">
            <a:avLst/>
          </a:prstGeom>
          <a:noFill/>
          <a:ln w="9525" cap="flat" cmpd="sng">
            <a:solidFill>
              <a:schemeClr val="dk1"/>
            </a:solidFill>
            <a:prstDash val="solid"/>
            <a:round/>
            <a:headEnd type="none" w="sm" len="sm"/>
            <a:tailEnd type="none" w="sm" len="sm"/>
          </a:ln>
        </p:spPr>
      </p:pic>
      <p:sp>
        <p:nvSpPr>
          <p:cNvPr id="206" name="Google Shape;206;g21c298cb161_0_9">
            <a:extLst>
              <a:ext uri="{C183D7F6-B498-43B3-948B-1728B52AA6E4}">
                <adec:decorative xmlns:adec="http://schemas.microsoft.com/office/drawing/2017/decorative" val="1"/>
              </a:ext>
            </a:extLst>
          </p:cNvPr>
          <p:cNvSpPr/>
          <p:nvPr/>
        </p:nvSpPr>
        <p:spPr>
          <a:xfrm>
            <a:off x="4333450" y="5239950"/>
            <a:ext cx="1506000" cy="3267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g280cd465148_0_11"/>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dirty="0"/>
              <a:t>Track Your Engagement</a:t>
            </a:r>
            <a:endParaRPr dirty="0"/>
          </a:p>
        </p:txBody>
      </p:sp>
      <p:pic>
        <p:nvPicPr>
          <p:cNvPr id="213" name="Google Shape;213;g280cd465148_0_11" descr="Image of flower"/>
          <p:cNvPicPr preferRelativeResize="0"/>
          <p:nvPr/>
        </p:nvPicPr>
        <p:blipFill rotWithShape="1">
          <a:blip r:embed="rId3">
            <a:alphaModFix/>
          </a:blip>
          <a:srcRect/>
          <a:stretch/>
        </p:blipFill>
        <p:spPr>
          <a:xfrm>
            <a:off x="2803013" y="1583625"/>
            <a:ext cx="3537975" cy="463110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g21c298cb161_0_19"/>
          <p:cNvSpPr txBox="1">
            <a:spLocks noGrp="1"/>
          </p:cNvSpPr>
          <p:nvPr>
            <p:ph type="body" idx="1"/>
          </p:nvPr>
        </p:nvSpPr>
        <p:spPr>
          <a:xfrm>
            <a:off x="457200" y="1545974"/>
            <a:ext cx="8229600" cy="4413600"/>
          </a:xfrm>
          <a:prstGeom prst="rect">
            <a:avLst/>
          </a:prstGeom>
          <a:noFill/>
          <a:ln>
            <a:noFill/>
          </a:ln>
        </p:spPr>
        <p:txBody>
          <a:bodyPr spcFirstLastPara="1" wrap="square" lIns="91425" tIns="45700" rIns="91425" bIns="45700" anchor="t" anchorCtr="0">
            <a:normAutofit/>
          </a:bodyPr>
          <a:lstStyle/>
          <a:p>
            <a:pPr marL="457200" lvl="0" indent="-342900" algn="l" rtl="0">
              <a:lnSpc>
                <a:spcPct val="100000"/>
              </a:lnSpc>
              <a:spcBef>
                <a:spcPts val="0"/>
              </a:spcBef>
              <a:spcAft>
                <a:spcPts val="0"/>
              </a:spcAft>
              <a:buClr>
                <a:srgbClr val="114454"/>
              </a:buClr>
              <a:buSzPts val="1800"/>
              <a:buFont typeface="Nixie One"/>
              <a:buChar char="•"/>
            </a:pPr>
            <a:r>
              <a:rPr lang="en-US" b="1" dirty="0">
                <a:solidFill>
                  <a:srgbClr val="114454"/>
                </a:solidFill>
                <a:latin typeface="Nixie One"/>
                <a:ea typeface="Nixie One"/>
                <a:cs typeface="Nixie One"/>
                <a:sym typeface="Nixie One"/>
              </a:rPr>
              <a:t>Take care of your needs</a:t>
            </a:r>
            <a:endParaRPr b="1" dirty="0">
              <a:solidFill>
                <a:srgbClr val="114454"/>
              </a:solidFill>
              <a:latin typeface="Nixie One"/>
              <a:ea typeface="Nixie One"/>
              <a:cs typeface="Nixie One"/>
              <a:sym typeface="Nixie One"/>
            </a:endParaRPr>
          </a:p>
          <a:p>
            <a:pPr marL="0" lvl="0" indent="0" algn="l" rtl="0">
              <a:lnSpc>
                <a:spcPct val="100000"/>
              </a:lnSpc>
              <a:spcBef>
                <a:spcPts val="0"/>
              </a:spcBef>
              <a:spcAft>
                <a:spcPts val="0"/>
              </a:spcAft>
              <a:buSzPts val="1800"/>
              <a:buNone/>
            </a:pPr>
            <a:endParaRPr b="1" dirty="0">
              <a:solidFill>
                <a:srgbClr val="114454"/>
              </a:solidFill>
              <a:latin typeface="Nixie One"/>
              <a:ea typeface="Nixie One"/>
              <a:cs typeface="Nixie One"/>
              <a:sym typeface="Nixie One"/>
            </a:endParaRPr>
          </a:p>
          <a:p>
            <a:pPr marL="457200" lvl="0" indent="-342900" algn="l" rtl="0">
              <a:lnSpc>
                <a:spcPct val="100000"/>
              </a:lnSpc>
              <a:spcBef>
                <a:spcPts val="0"/>
              </a:spcBef>
              <a:spcAft>
                <a:spcPts val="0"/>
              </a:spcAft>
              <a:buClr>
                <a:srgbClr val="114454"/>
              </a:buClr>
              <a:buSzPts val="1800"/>
              <a:buFont typeface="Nixie One"/>
              <a:buChar char="•"/>
            </a:pPr>
            <a:r>
              <a:rPr lang="en-US" b="1" dirty="0">
                <a:solidFill>
                  <a:srgbClr val="114454"/>
                </a:solidFill>
                <a:latin typeface="Nixie One"/>
                <a:ea typeface="Nixie One"/>
                <a:cs typeface="Nixie One"/>
                <a:sym typeface="Nixie One"/>
              </a:rPr>
              <a:t>Use this time to connect and plan</a:t>
            </a:r>
            <a:endParaRPr b="1" dirty="0">
              <a:solidFill>
                <a:srgbClr val="114454"/>
              </a:solidFill>
              <a:latin typeface="Nixie One"/>
              <a:ea typeface="Nixie One"/>
              <a:cs typeface="Nixie One"/>
              <a:sym typeface="Nixie One"/>
            </a:endParaRPr>
          </a:p>
          <a:p>
            <a:pPr marL="0" lvl="0" indent="0" algn="l" rtl="0">
              <a:lnSpc>
                <a:spcPct val="100000"/>
              </a:lnSpc>
              <a:spcBef>
                <a:spcPts val="0"/>
              </a:spcBef>
              <a:spcAft>
                <a:spcPts val="0"/>
              </a:spcAft>
              <a:buSzPts val="1800"/>
              <a:buNone/>
            </a:pPr>
            <a:endParaRPr b="1" dirty="0">
              <a:solidFill>
                <a:srgbClr val="114454"/>
              </a:solidFill>
              <a:latin typeface="Nixie One"/>
              <a:ea typeface="Nixie One"/>
              <a:cs typeface="Nixie One"/>
              <a:sym typeface="Nixie One"/>
            </a:endParaRPr>
          </a:p>
          <a:p>
            <a:pPr marL="457200" lvl="0" indent="-342900" algn="l" rtl="0">
              <a:lnSpc>
                <a:spcPct val="100000"/>
              </a:lnSpc>
              <a:spcBef>
                <a:spcPts val="0"/>
              </a:spcBef>
              <a:spcAft>
                <a:spcPts val="0"/>
              </a:spcAft>
              <a:buClr>
                <a:srgbClr val="114454"/>
              </a:buClr>
              <a:buSzPts val="1800"/>
              <a:buFont typeface="Nixie One"/>
              <a:buChar char="•"/>
            </a:pPr>
            <a:r>
              <a:rPr lang="en-US" b="1" dirty="0">
                <a:solidFill>
                  <a:srgbClr val="114454"/>
                </a:solidFill>
                <a:latin typeface="Nixie One"/>
                <a:ea typeface="Nixie One"/>
                <a:cs typeface="Nixie One"/>
                <a:sym typeface="Nixie One"/>
              </a:rPr>
              <a:t>Wonder and “What if”</a:t>
            </a:r>
            <a:endParaRPr b="1" dirty="0">
              <a:solidFill>
                <a:srgbClr val="114454"/>
              </a:solidFill>
              <a:latin typeface="Nixie One"/>
              <a:ea typeface="Nixie One"/>
              <a:cs typeface="Nixie One"/>
              <a:sym typeface="Nixie One"/>
            </a:endParaRPr>
          </a:p>
          <a:p>
            <a:pPr marL="0" lvl="0" indent="0" algn="l" rtl="0">
              <a:lnSpc>
                <a:spcPct val="100000"/>
              </a:lnSpc>
              <a:spcBef>
                <a:spcPts val="0"/>
              </a:spcBef>
              <a:spcAft>
                <a:spcPts val="0"/>
              </a:spcAft>
              <a:buSzPts val="1800"/>
              <a:buNone/>
            </a:pPr>
            <a:endParaRPr b="1" dirty="0">
              <a:solidFill>
                <a:srgbClr val="114454"/>
              </a:solidFill>
              <a:latin typeface="Nixie One"/>
              <a:ea typeface="Nixie One"/>
              <a:cs typeface="Nixie One"/>
              <a:sym typeface="Nixie One"/>
            </a:endParaRPr>
          </a:p>
          <a:p>
            <a:pPr marL="457200" lvl="0" indent="-342900" algn="l" rtl="0">
              <a:lnSpc>
                <a:spcPct val="100000"/>
              </a:lnSpc>
              <a:spcBef>
                <a:spcPts val="0"/>
              </a:spcBef>
              <a:spcAft>
                <a:spcPts val="0"/>
              </a:spcAft>
              <a:buClr>
                <a:srgbClr val="114454"/>
              </a:buClr>
              <a:buSzPts val="1800"/>
              <a:buFont typeface="Nixie One"/>
              <a:buChar char="•"/>
            </a:pPr>
            <a:r>
              <a:rPr lang="en-US" b="1" dirty="0">
                <a:solidFill>
                  <a:srgbClr val="114454"/>
                </a:solidFill>
                <a:latin typeface="Nixie One"/>
                <a:ea typeface="Nixie One"/>
                <a:cs typeface="Nixie One"/>
                <a:sym typeface="Nixie One"/>
              </a:rPr>
              <a:t>Practice the approach of “Yes, and…”</a:t>
            </a:r>
            <a:endParaRPr b="1" dirty="0">
              <a:solidFill>
                <a:srgbClr val="114454"/>
              </a:solidFill>
              <a:latin typeface="Nixie One"/>
              <a:ea typeface="Nixie One"/>
              <a:cs typeface="Nixie One"/>
              <a:sym typeface="Nixie One"/>
            </a:endParaRPr>
          </a:p>
          <a:p>
            <a:pPr marL="0" lvl="0" indent="0" algn="l" rtl="0">
              <a:lnSpc>
                <a:spcPct val="100000"/>
              </a:lnSpc>
              <a:spcBef>
                <a:spcPts val="0"/>
              </a:spcBef>
              <a:spcAft>
                <a:spcPts val="0"/>
              </a:spcAft>
              <a:buClr>
                <a:schemeClr val="dk1"/>
              </a:buClr>
              <a:buSzPts val="3200"/>
              <a:buNone/>
            </a:pPr>
            <a:endParaRPr dirty="0"/>
          </a:p>
        </p:txBody>
      </p:sp>
      <p:sp>
        <p:nvSpPr>
          <p:cNvPr id="219" name="Google Shape;219;g21c298cb161_0_19"/>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4000"/>
              <a:buFont typeface="Verdana"/>
              <a:buNone/>
            </a:pPr>
            <a:r>
              <a:rPr lang="en-US" b="1">
                <a:latin typeface="Nixie One"/>
                <a:ea typeface="Nixie One"/>
                <a:cs typeface="Nixie One"/>
                <a:sym typeface="Nixie One"/>
              </a:rPr>
              <a:t>Our Wish For You</a:t>
            </a:r>
            <a:endParaRPr b="1">
              <a:latin typeface="Nixie One"/>
              <a:ea typeface="Nixie One"/>
              <a:cs typeface="Nixie One"/>
              <a:sym typeface="Nixie One"/>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g280dd199cf9_1_0"/>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b="1" dirty="0">
                <a:latin typeface="Nixie One"/>
                <a:ea typeface="Nixie One"/>
                <a:cs typeface="Nixie One"/>
                <a:sym typeface="Nixie One"/>
              </a:rPr>
              <a:t>Cool People Doing Cool Things</a:t>
            </a:r>
            <a:endParaRPr b="1" dirty="0">
              <a:latin typeface="Nixie One"/>
              <a:ea typeface="Nixie One"/>
              <a:cs typeface="Nixie One"/>
              <a:sym typeface="Nixie One"/>
            </a:endParaRPr>
          </a:p>
        </p:txBody>
      </p:sp>
      <p:pic>
        <p:nvPicPr>
          <p:cNvPr id="226" name="Google Shape;226;g280dd199cf9_1_0">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1657350" y="1765150"/>
            <a:ext cx="5829300" cy="3886200"/>
          </a:xfrm>
          <a:prstGeom prst="rect">
            <a:avLst/>
          </a:prstGeom>
          <a:noFill/>
          <a:ln>
            <a:noFill/>
          </a:ln>
        </p:spPr>
      </p:pic>
      <p:pic>
        <p:nvPicPr>
          <p:cNvPr id="227" name="Google Shape;227;g280dd199cf9_1_0">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381741" y="5328726"/>
            <a:ext cx="1038524" cy="135942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g21c298cb161_0_29"/>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4000"/>
              <a:buFont typeface="Verdana"/>
              <a:buNone/>
            </a:pPr>
            <a:r>
              <a:rPr lang="en-US" b="1" dirty="0">
                <a:latin typeface="Nixie One"/>
                <a:ea typeface="Nixie One"/>
                <a:cs typeface="Nixie One"/>
                <a:sym typeface="Nixie One"/>
              </a:rPr>
              <a:t>What does success look like?</a:t>
            </a:r>
            <a:endParaRPr b="1" dirty="0">
              <a:latin typeface="Nixie One"/>
              <a:ea typeface="Nixie One"/>
              <a:cs typeface="Nixie One"/>
              <a:sym typeface="Nixie One"/>
            </a:endParaRPr>
          </a:p>
        </p:txBody>
      </p:sp>
      <p:pic>
        <p:nvPicPr>
          <p:cNvPr id="233" name="Google Shape;233;g21c298cb161_0_29">
            <a:extLst>
              <a:ext uri="{C183D7F6-B498-43B3-948B-1728B52AA6E4}">
                <adec:decorative xmlns:adec="http://schemas.microsoft.com/office/drawing/2017/decorative" val="1"/>
              </a:ext>
            </a:extLst>
          </p:cNvPr>
          <p:cNvPicPr preferRelativeResize="0"/>
          <p:nvPr/>
        </p:nvPicPr>
        <p:blipFill rotWithShape="1">
          <a:blip r:embed="rId3">
            <a:alphaModFix/>
          </a:blip>
          <a:srcRect b="13269"/>
          <a:stretch/>
        </p:blipFill>
        <p:spPr>
          <a:xfrm>
            <a:off x="5849100" y="3647375"/>
            <a:ext cx="3294900" cy="3210624"/>
          </a:xfrm>
          <a:prstGeom prst="rect">
            <a:avLst/>
          </a:prstGeom>
          <a:noFill/>
          <a:ln>
            <a:noFill/>
          </a:ln>
        </p:spPr>
      </p:pic>
      <p:pic>
        <p:nvPicPr>
          <p:cNvPr id="234" name="Google Shape;234;g21c298cb161_0_29">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5784475" y="1669600"/>
            <a:ext cx="3359524" cy="1679750"/>
          </a:xfrm>
          <a:prstGeom prst="rect">
            <a:avLst/>
          </a:prstGeom>
          <a:noFill/>
          <a:ln>
            <a:noFill/>
          </a:ln>
        </p:spPr>
      </p:pic>
      <p:pic>
        <p:nvPicPr>
          <p:cNvPr id="235" name="Google Shape;235;g21c298cb161_0_29">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71650" y="4081675"/>
            <a:ext cx="2776326" cy="2776326"/>
          </a:xfrm>
          <a:prstGeom prst="rect">
            <a:avLst/>
          </a:prstGeom>
          <a:noFill/>
          <a:ln>
            <a:noFill/>
          </a:ln>
        </p:spPr>
      </p:pic>
      <p:pic>
        <p:nvPicPr>
          <p:cNvPr id="236" name="Google Shape;236;g21c298cb161_0_29">
            <a:extLst>
              <a:ext uri="{C183D7F6-B498-43B3-948B-1728B52AA6E4}">
                <adec:decorative xmlns:adec="http://schemas.microsoft.com/office/drawing/2017/decorative" val="1"/>
              </a:ext>
            </a:extLst>
          </p:cNvPr>
          <p:cNvPicPr preferRelativeResize="0"/>
          <p:nvPr/>
        </p:nvPicPr>
        <p:blipFill rotWithShape="1">
          <a:blip r:embed="rId6">
            <a:alphaModFix/>
          </a:blip>
          <a:srcRect b="-20756"/>
          <a:stretch/>
        </p:blipFill>
        <p:spPr>
          <a:xfrm>
            <a:off x="3396276" y="2198525"/>
            <a:ext cx="1839888" cy="3806650"/>
          </a:xfrm>
          <a:prstGeom prst="rect">
            <a:avLst/>
          </a:prstGeom>
          <a:noFill/>
          <a:ln>
            <a:noFill/>
          </a:ln>
        </p:spPr>
      </p:pic>
      <p:pic>
        <p:nvPicPr>
          <p:cNvPr id="237" name="Google Shape;237;g21c298cb161_0_29">
            <a:extLst>
              <a:ext uri="{C183D7F6-B498-43B3-948B-1728B52AA6E4}">
                <adec:decorative xmlns:adec="http://schemas.microsoft.com/office/drawing/2017/decorative" val="1"/>
              </a:ext>
            </a:extLst>
          </p:cNvPr>
          <p:cNvPicPr preferRelativeResize="0"/>
          <p:nvPr/>
        </p:nvPicPr>
        <p:blipFill rotWithShape="1">
          <a:blip r:embed="rId7">
            <a:alphaModFix/>
          </a:blip>
          <a:srcRect/>
          <a:stretch/>
        </p:blipFill>
        <p:spPr>
          <a:xfrm>
            <a:off x="71650" y="1529950"/>
            <a:ext cx="2776325" cy="2227312"/>
          </a:xfrm>
          <a:prstGeom prst="rect">
            <a:avLst/>
          </a:prstGeom>
          <a:noFill/>
          <a:ln>
            <a:noFill/>
          </a:ln>
        </p:spPr>
      </p:pic>
      <p:sp>
        <p:nvSpPr>
          <p:cNvPr id="238" name="Google Shape;238;g21c298cb161_0_29"/>
          <p:cNvSpPr txBox="1"/>
          <p:nvPr/>
        </p:nvSpPr>
        <p:spPr>
          <a:xfrm>
            <a:off x="2426475" y="2924550"/>
            <a:ext cx="523500" cy="504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4100"/>
              <a:buFont typeface="Arial"/>
              <a:buNone/>
            </a:pPr>
            <a:r>
              <a:rPr lang="en-US" sz="4100" b="0" i="0" u="none" strike="noStrike" cap="none">
                <a:solidFill>
                  <a:schemeClr val="accent1"/>
                </a:solidFill>
                <a:latin typeface="Verdana"/>
                <a:ea typeface="Verdana"/>
                <a:cs typeface="Verdana"/>
                <a:sym typeface="Verdana"/>
              </a:rPr>
              <a:t>1</a:t>
            </a:r>
            <a:endParaRPr sz="4100" b="0" i="0" u="none" strike="noStrike" cap="none">
              <a:solidFill>
                <a:schemeClr val="accent1"/>
              </a:solidFill>
              <a:latin typeface="Verdana"/>
              <a:ea typeface="Verdana"/>
              <a:cs typeface="Verdana"/>
              <a:sym typeface="Verdana"/>
            </a:endParaRPr>
          </a:p>
        </p:txBody>
      </p:sp>
      <p:sp>
        <p:nvSpPr>
          <p:cNvPr id="239" name="Google Shape;239;g21c298cb161_0_29"/>
          <p:cNvSpPr txBox="1"/>
          <p:nvPr/>
        </p:nvSpPr>
        <p:spPr>
          <a:xfrm>
            <a:off x="2208525" y="6191375"/>
            <a:ext cx="523500" cy="504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4100"/>
              <a:buFont typeface="Arial"/>
              <a:buNone/>
            </a:pPr>
            <a:r>
              <a:rPr lang="en-US" sz="4100" b="0" i="0" u="none" strike="noStrike" cap="none">
                <a:solidFill>
                  <a:schemeClr val="accent1"/>
                </a:solidFill>
                <a:latin typeface="Verdana"/>
                <a:ea typeface="Verdana"/>
                <a:cs typeface="Verdana"/>
                <a:sym typeface="Verdana"/>
              </a:rPr>
              <a:t>2</a:t>
            </a:r>
            <a:endParaRPr sz="4100" b="0" i="0" u="none" strike="noStrike" cap="none">
              <a:solidFill>
                <a:schemeClr val="accent1"/>
              </a:solidFill>
              <a:latin typeface="Verdana"/>
              <a:ea typeface="Verdana"/>
              <a:cs typeface="Verdana"/>
              <a:sym typeface="Verdana"/>
            </a:endParaRPr>
          </a:p>
        </p:txBody>
      </p:sp>
      <p:sp>
        <p:nvSpPr>
          <p:cNvPr id="240" name="Google Shape;240;g21c298cb161_0_29"/>
          <p:cNvSpPr txBox="1"/>
          <p:nvPr/>
        </p:nvSpPr>
        <p:spPr>
          <a:xfrm>
            <a:off x="4712675" y="4621375"/>
            <a:ext cx="523500" cy="504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4100"/>
              <a:buFont typeface="Arial"/>
              <a:buNone/>
            </a:pPr>
            <a:r>
              <a:rPr lang="en-US" sz="4100" b="0" i="0" u="none" strike="noStrike" cap="none">
                <a:solidFill>
                  <a:schemeClr val="accent1"/>
                </a:solidFill>
                <a:latin typeface="Verdana"/>
                <a:ea typeface="Verdana"/>
                <a:cs typeface="Verdana"/>
                <a:sym typeface="Verdana"/>
              </a:rPr>
              <a:t>3</a:t>
            </a:r>
            <a:endParaRPr sz="4100" b="0" i="0" u="none" strike="noStrike" cap="none">
              <a:solidFill>
                <a:schemeClr val="accent1"/>
              </a:solidFill>
              <a:latin typeface="Verdana"/>
              <a:ea typeface="Verdana"/>
              <a:cs typeface="Verdana"/>
              <a:sym typeface="Verdana"/>
            </a:endParaRPr>
          </a:p>
        </p:txBody>
      </p:sp>
      <p:sp>
        <p:nvSpPr>
          <p:cNvPr id="241" name="Google Shape;241;g21c298cb161_0_29"/>
          <p:cNvSpPr txBox="1"/>
          <p:nvPr/>
        </p:nvSpPr>
        <p:spPr>
          <a:xfrm>
            <a:off x="8490950" y="1798175"/>
            <a:ext cx="523500" cy="504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4100"/>
              <a:buFont typeface="Arial"/>
              <a:buNone/>
            </a:pPr>
            <a:r>
              <a:rPr lang="en-US" sz="4100" b="0" i="0" u="none" strike="noStrike" cap="none">
                <a:solidFill>
                  <a:schemeClr val="accent1"/>
                </a:solidFill>
                <a:latin typeface="Verdana"/>
                <a:ea typeface="Verdana"/>
                <a:cs typeface="Verdana"/>
                <a:sym typeface="Verdana"/>
              </a:rPr>
              <a:t>4</a:t>
            </a:r>
            <a:endParaRPr sz="4100" b="0" i="0" u="none" strike="noStrike" cap="none">
              <a:solidFill>
                <a:schemeClr val="accent1"/>
              </a:solidFill>
              <a:latin typeface="Verdana"/>
              <a:ea typeface="Verdana"/>
              <a:cs typeface="Verdana"/>
              <a:sym typeface="Verdana"/>
            </a:endParaRPr>
          </a:p>
        </p:txBody>
      </p:sp>
      <p:sp>
        <p:nvSpPr>
          <p:cNvPr id="242" name="Google Shape;242;g21c298cb161_0_29"/>
          <p:cNvSpPr txBox="1"/>
          <p:nvPr/>
        </p:nvSpPr>
        <p:spPr>
          <a:xfrm>
            <a:off x="8391900" y="6191375"/>
            <a:ext cx="523500" cy="504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4100"/>
              <a:buFont typeface="Arial"/>
              <a:buNone/>
            </a:pPr>
            <a:r>
              <a:rPr lang="en-US" sz="4100" b="0" i="0" u="none" strike="noStrike" cap="none">
                <a:solidFill>
                  <a:schemeClr val="accent1"/>
                </a:solidFill>
                <a:latin typeface="Verdana"/>
                <a:ea typeface="Verdana"/>
                <a:cs typeface="Verdana"/>
                <a:sym typeface="Verdana"/>
              </a:rPr>
              <a:t>5</a:t>
            </a:r>
            <a:endParaRPr sz="4100" b="0" i="0" u="none" strike="noStrike" cap="none">
              <a:solidFill>
                <a:schemeClr val="accent1"/>
              </a:solidFill>
              <a:latin typeface="Verdana"/>
              <a:ea typeface="Verdana"/>
              <a:cs typeface="Verdana"/>
              <a:sym typeface="Verdana"/>
            </a:endParaRPr>
          </a:p>
        </p:txBody>
      </p:sp>
    </p:spTree>
  </p:cSld>
  <p:clrMapOvr>
    <a:masterClrMapping/>
  </p:clrMapOvr>
</p:sld>
</file>

<file path=ppt/theme/theme1.xml><?xml version="1.0" encoding="utf-8"?>
<a:theme xmlns:a="http://schemas.openxmlformats.org/drawingml/2006/main" name="Office Theme">
  <a:themeElements>
    <a:clrScheme name="Blue Warm">
      <a:dk1>
        <a:srgbClr val="000000"/>
      </a:dk1>
      <a:lt1>
        <a:srgbClr val="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112</TotalTime>
  <Words>1732</Words>
  <Application>Microsoft Office PowerPoint</Application>
  <PresentationFormat>On-screen Show (4:3)</PresentationFormat>
  <Paragraphs>250</Paragraphs>
  <Slides>46</Slides>
  <Notes>46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46</vt:i4>
      </vt:variant>
    </vt:vector>
  </HeadingPairs>
  <TitlesOfParts>
    <vt:vector size="51" baseType="lpstr">
      <vt:lpstr>Nixie One</vt:lpstr>
      <vt:lpstr>Verdana</vt:lpstr>
      <vt:lpstr>Arial</vt:lpstr>
      <vt:lpstr>Calibri</vt:lpstr>
      <vt:lpstr>Office Theme</vt:lpstr>
      <vt:lpstr>Growing Your Coaching System</vt:lpstr>
      <vt:lpstr>A Message of Gratitude</vt:lpstr>
      <vt:lpstr>Walk with Us- Notetaker </vt:lpstr>
      <vt:lpstr>Establishing our Purpose for Learning </vt:lpstr>
      <vt:lpstr>Setting Our Intentions for Today</vt:lpstr>
      <vt:lpstr>Track Your Engagement</vt:lpstr>
      <vt:lpstr>Our Wish For You</vt:lpstr>
      <vt:lpstr>Cool People Doing Cool Things</vt:lpstr>
      <vt:lpstr>What does success look like?</vt:lpstr>
      <vt:lpstr>Focus on Systems for Coaching</vt:lpstr>
      <vt:lpstr>Where does coaching fit in?</vt:lpstr>
      <vt:lpstr> Where does coaching fit in? </vt:lpstr>
      <vt:lpstr>What is happening now?</vt:lpstr>
      <vt:lpstr>Resources</vt:lpstr>
      <vt:lpstr>Prepare the Soil</vt:lpstr>
      <vt:lpstr>Why a coaching system?</vt:lpstr>
      <vt:lpstr>Coaching is…</vt:lpstr>
      <vt:lpstr>Vision for Coaching</vt:lpstr>
      <vt:lpstr>Example</vt:lpstr>
      <vt:lpstr>Begin to clear the land</vt:lpstr>
      <vt:lpstr>Padlet of Inspiration</vt:lpstr>
      <vt:lpstr>Considerations for  next steps</vt:lpstr>
      <vt:lpstr>Take a Break</vt:lpstr>
      <vt:lpstr>Plant the seeds</vt:lpstr>
      <vt:lpstr>Share your experience</vt:lpstr>
      <vt:lpstr>Historically…</vt:lpstr>
      <vt:lpstr>Why coaching?</vt:lpstr>
      <vt:lpstr>When do we need to coach?</vt:lpstr>
      <vt:lpstr>Till the soil</vt:lpstr>
      <vt:lpstr>Considerations for  next steps</vt:lpstr>
      <vt:lpstr>Provide water and nutrients</vt:lpstr>
      <vt:lpstr>Let’s Learn &amp; Grow Together</vt:lpstr>
      <vt:lpstr> Jigsaw Reading </vt:lpstr>
      <vt:lpstr>Group Share</vt:lpstr>
      <vt:lpstr>Systems Coaching</vt:lpstr>
      <vt:lpstr>Roles and responsibilities</vt:lpstr>
      <vt:lpstr>Example: Virginia’s coaching model</vt:lpstr>
      <vt:lpstr>Watch your flower bloom</vt:lpstr>
      <vt:lpstr>Considerations for  next steps</vt:lpstr>
      <vt:lpstr>Preserve the  ongoing growth</vt:lpstr>
      <vt:lpstr>Keep in Mind</vt:lpstr>
      <vt:lpstr>How did you do? Check in.</vt:lpstr>
      <vt:lpstr>Closing activity: A parting practice of gratitude</vt:lpstr>
      <vt:lpstr>References</vt:lpstr>
      <vt:lpstr>References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Growing Your Coaching System</dc:title>
  <dc:creator>Jacklyn N Lewis</dc:creator>
  <cp:lastModifiedBy>Ryan McElhaney</cp:lastModifiedBy>
  <cp:revision>3</cp:revision>
  <dcterms:created xsi:type="dcterms:W3CDTF">2017-04-18T16:38:12Z</dcterms:created>
  <dcterms:modified xsi:type="dcterms:W3CDTF">2023-11-16T18:30:17Z</dcterms:modified>
</cp:coreProperties>
</file>