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8" r:id="rId14"/>
    <p:sldId id="271" r:id="rId15"/>
    <p:sldId id="27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5349" autoAdjust="0"/>
  </p:normalViewPr>
  <p:slideViewPr>
    <p:cSldViewPr snapToGrid="0">
      <p:cViewPr varScale="1">
        <p:scale>
          <a:sx n="84" d="100"/>
          <a:sy n="84" d="100"/>
        </p:scale>
        <p:origin x="65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nenburgcountyschools.org/2019%20PDFS/LCPS%20Division%20Plan-%20Updated%20July%2030.pdf" TargetMode="External"/><Relationship Id="rId2" Type="http://schemas.openxmlformats.org/officeDocument/2006/relationships/hyperlink" Target="https://docs.google.com/document/d/1l92cBYPQhdFMM0agGH0ntgHHGI41mT-yRco-9iRsCqw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864" y="4588933"/>
            <a:ext cx="9580778" cy="960724"/>
          </a:xfrm>
        </p:spPr>
        <p:txBody>
          <a:bodyPr/>
          <a:lstStyle/>
          <a:p>
            <a:r>
              <a:rPr lang="en-US" sz="5000" dirty="0" smtClean="0"/>
              <a:t>#</a:t>
            </a:r>
            <a:r>
              <a:rPr lang="en-US" sz="5000" dirty="0" err="1" smtClean="0"/>
              <a:t>LCPSAttendanceChallenge</a:t>
            </a:r>
            <a:endParaRPr lang="en-US" sz="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3864" y="5549657"/>
            <a:ext cx="8825658" cy="86142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Attend today Achieve Tomorrow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87" y="363347"/>
            <a:ext cx="3671147" cy="3671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0632831" y="36334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91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#</a:t>
            </a:r>
            <a:r>
              <a:rPr lang="en-US" dirty="0" err="1" smtClean="0"/>
              <a:t>LCPSAttendanceChallenge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i="1" dirty="0" smtClean="0"/>
              <a:t>Semester Long Grade Level Challenge at Each School</a:t>
            </a:r>
            <a:endParaRPr lang="en-US" sz="2400" i="1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8" t="546" r="1728" b="-350"/>
          <a:stretch/>
        </p:blipFill>
        <p:spPr>
          <a:xfrm>
            <a:off x="449263" y="2269067"/>
            <a:ext cx="2940050" cy="3776134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" b="883"/>
          <a:stretch/>
        </p:blipFill>
        <p:spPr>
          <a:xfrm>
            <a:off x="3893604" y="1853248"/>
            <a:ext cx="1309159" cy="1944118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" b="528"/>
          <a:stretch/>
        </p:blipFill>
        <p:spPr>
          <a:xfrm>
            <a:off x="7818965" y="2213016"/>
            <a:ext cx="2479697" cy="3666067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477" y="3253778"/>
            <a:ext cx="1225550" cy="18383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515" y="4664050"/>
            <a:ext cx="1216095" cy="15747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167" y="4487405"/>
            <a:ext cx="1286822" cy="1928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21107" y="32244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70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#</a:t>
            </a:r>
            <a:r>
              <a:rPr lang="en-US" dirty="0" err="1" smtClean="0"/>
              <a:t>LCPSAttendanceChallenge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Community Partnerships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0" b="468"/>
          <a:stretch/>
        </p:blipFill>
        <p:spPr>
          <a:xfrm>
            <a:off x="652463" y="1862667"/>
            <a:ext cx="2940050" cy="2201333"/>
          </a:xfrm>
        </p:spPr>
      </p:pic>
      <p:pic>
        <p:nvPicPr>
          <p:cNvPr id="16" name="Picture Placeholder 15"/>
          <p:cNvPicPr>
            <a:picLocks noGrp="1" noChangeAspect="1"/>
          </p:cNvPicPr>
          <p:nvPr>
            <p:ph type="pic" idx="2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9" b="7649"/>
          <a:stretch/>
        </p:blipFill>
        <p:spPr>
          <a:xfrm>
            <a:off x="3868300" y="1964266"/>
            <a:ext cx="2932113" cy="1761067"/>
          </a:xfrm>
        </p:spPr>
      </p:pic>
      <p:pic>
        <p:nvPicPr>
          <p:cNvPr id="15" name="Picture Placeholder 14"/>
          <p:cNvPicPr>
            <a:picLocks noGrp="1" noChangeAspect="1"/>
          </p:cNvPicPr>
          <p:nvPr>
            <p:ph type="pic" idx="2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" b="12635"/>
          <a:stretch/>
        </p:blipFill>
        <p:spPr>
          <a:xfrm>
            <a:off x="657225" y="4278021"/>
            <a:ext cx="2930525" cy="1744134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431" y="1964266"/>
            <a:ext cx="1986265" cy="26483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747" y="3451473"/>
            <a:ext cx="1982441" cy="26432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58" y="3836351"/>
            <a:ext cx="2946228" cy="18734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66234" y="4337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64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Using Data for Intervention &amp; Support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529489" y="4337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16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 </a:t>
            </a:r>
            <a:r>
              <a:rPr lang="en-US" dirty="0"/>
              <a:t>chronic absence data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523" y="1535723"/>
            <a:ext cx="5029200" cy="445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50770" y="32824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16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0168" y="-316523"/>
            <a:ext cx="3401064" cy="1447800"/>
          </a:xfrm>
        </p:spPr>
        <p:txBody>
          <a:bodyPr/>
          <a:lstStyle/>
          <a:p>
            <a:pPr algn="ctr"/>
            <a:r>
              <a:rPr lang="en-US" dirty="0" smtClean="0"/>
              <a:t>Review </a:t>
            </a:r>
            <a:r>
              <a:rPr lang="en-US" dirty="0"/>
              <a:t>Available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15985" r="8942" b="4687"/>
          <a:stretch/>
        </p:blipFill>
        <p:spPr bwMode="auto">
          <a:xfrm>
            <a:off x="5380893" y="1434733"/>
            <a:ext cx="6492311" cy="5005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242647"/>
            <a:ext cx="4894576" cy="519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49466" y="40737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46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38" y="666282"/>
            <a:ext cx="9329370" cy="574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50769" y="35169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08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Connect </a:t>
            </a:r>
            <a:r>
              <a:rPr lang="en-US" dirty="0"/>
              <a:t>with Families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585938" y="35169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75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7200" b="1" i="1" dirty="0" smtClean="0"/>
              <a:t>How It All Began…</a:t>
            </a:r>
            <a:endParaRPr lang="en-US" sz="7200" b="1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hlinkClick r:id="rId2"/>
              </a:rPr>
              <a:t>Data Driven Decision Making Form</a:t>
            </a:r>
            <a:endParaRPr lang="en-US" sz="4000" dirty="0" smtClean="0"/>
          </a:p>
          <a:p>
            <a:pPr algn="ctr"/>
            <a:r>
              <a:rPr lang="en-US" sz="4000" dirty="0" smtClean="0">
                <a:hlinkClick r:id="rId3"/>
              </a:rPr>
              <a:t>LCPS Comprehensive Plan</a:t>
            </a:r>
            <a:endParaRPr lang="en-US" sz="4000" dirty="0" smtClean="0"/>
          </a:p>
          <a:p>
            <a:pPr algn="ctr"/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0583333" y="423330"/>
            <a:ext cx="33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09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67" y="187377"/>
            <a:ext cx="4758267" cy="6255874"/>
          </a:xfrm>
        </p:spPr>
      </p:pic>
      <p:sp>
        <p:nvSpPr>
          <p:cNvPr id="2" name="TextBox 1"/>
          <p:cNvSpPr txBox="1"/>
          <p:nvPr/>
        </p:nvSpPr>
        <p:spPr>
          <a:xfrm>
            <a:off x="10663946" y="3868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513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66290" cy="1400530"/>
          </a:xfrm>
        </p:spPr>
        <p:txBody>
          <a:bodyPr/>
          <a:lstStyle/>
          <a:p>
            <a:pPr algn="ctr"/>
            <a:r>
              <a:rPr lang="en-US" dirty="0" smtClean="0"/>
              <a:t>Attendance Awareness Dress Up Week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2" b="30562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" b="8535"/>
          <a:stretch>
            <a:fillRect/>
          </a:stretch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1" b="30508"/>
          <a:stretch/>
        </p:blipFill>
        <p:spPr>
          <a:xfrm>
            <a:off x="7118722" y="2209800"/>
            <a:ext cx="2681204" cy="1757468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79" y="4090352"/>
            <a:ext cx="2799434" cy="20995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717" y="3889474"/>
            <a:ext cx="1875999" cy="25013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13" y="4159356"/>
            <a:ext cx="2389728" cy="1961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03169" y="39858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7169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Attendance Awareness Poster Contest Winners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4" t="558" r="2304" b="22264"/>
          <a:stretch/>
        </p:blipFill>
        <p:spPr>
          <a:xfrm>
            <a:off x="650502" y="3268132"/>
            <a:ext cx="2940050" cy="1727200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2618" r="-2311" b="5699"/>
          <a:stretch/>
        </p:blipFill>
        <p:spPr>
          <a:xfrm>
            <a:off x="3889374" y="2116667"/>
            <a:ext cx="2930525" cy="2015065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" b="15349"/>
          <a:stretch/>
        </p:blipFill>
        <p:spPr>
          <a:xfrm>
            <a:off x="7166707" y="3242732"/>
            <a:ext cx="2932113" cy="1752600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360" y="4395151"/>
            <a:ext cx="2822223" cy="2116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56277" y="4337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0554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49356" cy="1400530"/>
          </a:xfrm>
        </p:spPr>
        <p:txBody>
          <a:bodyPr/>
          <a:lstStyle/>
          <a:p>
            <a:pPr algn="ctr"/>
            <a:r>
              <a:rPr lang="en-US" dirty="0" smtClean="0"/>
              <a:t>Attendance Awareness Logo Contest Winner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93" y="2252134"/>
            <a:ext cx="4884296" cy="3663222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31948"/>
          <a:stretch/>
        </p:blipFill>
        <p:spPr>
          <a:xfrm>
            <a:off x="6197874" y="2252135"/>
            <a:ext cx="4097593" cy="3663222"/>
          </a:xfrm>
        </p:spPr>
      </p:pic>
      <p:sp>
        <p:nvSpPr>
          <p:cNvPr id="3" name="TextBox 2"/>
          <p:cNvSpPr txBox="1"/>
          <p:nvPr/>
        </p:nvSpPr>
        <p:spPr>
          <a:xfrm>
            <a:off x="10644554" y="3751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3138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" t="-1186" r="-1728" b="973"/>
          <a:stretch/>
        </p:blipFill>
        <p:spPr>
          <a:xfrm>
            <a:off x="4688872" y="355600"/>
            <a:ext cx="3459150" cy="4622160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4" t="1244" r="1734" b="813"/>
          <a:stretch/>
        </p:blipFill>
        <p:spPr>
          <a:xfrm>
            <a:off x="1062705" y="1464733"/>
            <a:ext cx="3779860" cy="4936066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06" b="26115"/>
          <a:stretch/>
        </p:blipFill>
        <p:spPr>
          <a:xfrm>
            <a:off x="6961802" y="3618860"/>
            <a:ext cx="4812387" cy="2717799"/>
          </a:xfrm>
        </p:spPr>
      </p:pic>
      <p:sp>
        <p:nvSpPr>
          <p:cNvPr id="2" name="TextBox 1"/>
          <p:cNvSpPr txBox="1"/>
          <p:nvPr/>
        </p:nvSpPr>
        <p:spPr>
          <a:xfrm>
            <a:off x="10628777" y="36341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8601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2718"/>
            <a:ext cx="11446933" cy="1400530"/>
          </a:xfrm>
        </p:spPr>
        <p:txBody>
          <a:bodyPr/>
          <a:lstStyle/>
          <a:p>
            <a:pPr algn="ctr"/>
            <a:r>
              <a:rPr lang="en-US" sz="3600" i="1" dirty="0"/>
              <a:t>Chronic Absenteeism Lowered by 2</a:t>
            </a:r>
            <a:r>
              <a:rPr lang="en-US" sz="3600" i="1" dirty="0" smtClean="0"/>
              <a:t>% in October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All Schools Rose to the Occasion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i="1" dirty="0" smtClean="0"/>
              <a:t>DANCE PARTIES ALL AROUND!</a:t>
            </a:r>
            <a:endParaRPr lang="en-US" sz="2400" i="1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26458"/>
          <a:stretch/>
        </p:blipFill>
        <p:spPr>
          <a:xfrm>
            <a:off x="692752" y="2939382"/>
            <a:ext cx="2940050" cy="2116667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6" t="19014" r="1156" b="31148"/>
          <a:stretch/>
        </p:blipFill>
        <p:spPr>
          <a:xfrm>
            <a:off x="4009347" y="4590005"/>
            <a:ext cx="2930525" cy="1947334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9" b="30509"/>
          <a:stretch>
            <a:fillRect/>
          </a:stretch>
        </p:blipFill>
        <p:spPr>
          <a:xfrm>
            <a:off x="7128145" y="3096017"/>
            <a:ext cx="3469663" cy="1803398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" t="17109" r="-776" b="8927"/>
          <a:stretch/>
        </p:blipFill>
        <p:spPr>
          <a:xfrm>
            <a:off x="4201361" y="2104921"/>
            <a:ext cx="2550239" cy="2295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0" y="2579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3638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Daily  Attendance Report and Attendance Policy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" b="104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574800"/>
          </a:xfrm>
        </p:spPr>
        <p:txBody>
          <a:bodyPr>
            <a:normAutofit/>
          </a:bodyPr>
          <a:lstStyle/>
          <a:p>
            <a:r>
              <a:rPr lang="en-US" dirty="0" smtClean="0"/>
              <a:t>Each LCPS Student had his/her Daily </a:t>
            </a:r>
            <a:r>
              <a:rPr lang="en-US" dirty="0"/>
              <a:t>A</a:t>
            </a:r>
            <a:r>
              <a:rPr lang="en-US" dirty="0" smtClean="0"/>
              <a:t>ttendance Report along with the Attendance Policy ready for them at Fall Parent Teacher Conferences.</a:t>
            </a:r>
          </a:p>
          <a:p>
            <a:r>
              <a:rPr lang="en-US" smtClean="0"/>
              <a:t>If parents </a:t>
            </a:r>
            <a:r>
              <a:rPr lang="en-US" dirty="0" smtClean="0"/>
              <a:t>didn’t attend, these items were sent home in the student’s backpack at the elementary level and mailed home at the secondary level.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32831" y="4103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90639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4682</TotalTime>
  <Words>132</Words>
  <Application>Microsoft Office PowerPoint</Application>
  <PresentationFormat>Widescreen</PresentationFormat>
  <Paragraphs>34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Ion</vt:lpstr>
      <vt:lpstr>#LCPSAttendanceChallenge</vt:lpstr>
      <vt:lpstr>How It All Began…</vt:lpstr>
      <vt:lpstr>PowerPoint Presentation</vt:lpstr>
      <vt:lpstr>Attendance Awareness Dress Up Week</vt:lpstr>
      <vt:lpstr>Attendance Awareness Poster Contest Winners</vt:lpstr>
      <vt:lpstr>Attendance Awareness Logo Contest Winner</vt:lpstr>
      <vt:lpstr>PowerPoint Presentation</vt:lpstr>
      <vt:lpstr>Chronic Absenteeism Lowered by 2% in October All Schools Rose to the Occasion  DANCE PARTIES ALL AROUND!</vt:lpstr>
      <vt:lpstr>Daily  Attendance Report and Attendance Policy</vt:lpstr>
      <vt:lpstr>#LCPSAttendanceChallenge Semester Long Grade Level Challenge at Each School</vt:lpstr>
      <vt:lpstr>#LCPSAttendanceChallenge Community Partnerships</vt:lpstr>
      <vt:lpstr>Using Data for Intervention &amp; Support</vt:lpstr>
      <vt:lpstr>Monitor chronic absence data </vt:lpstr>
      <vt:lpstr>Review Available Resources</vt:lpstr>
      <vt:lpstr>PowerPoint Presentation</vt:lpstr>
      <vt:lpstr>Connect with Families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#LCPSAttendanceChallenge</dc:title>
  <dc:creator>Spencer, Meredith H</dc:creator>
  <cp:lastModifiedBy>Michael J Crusco</cp:lastModifiedBy>
  <cp:revision>21</cp:revision>
  <dcterms:created xsi:type="dcterms:W3CDTF">2019-01-17T15:08:20Z</dcterms:created>
  <dcterms:modified xsi:type="dcterms:W3CDTF">2019-01-24T19:21:26Z</dcterms:modified>
</cp:coreProperties>
</file>