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303" r:id="rId21"/>
    <p:sldId id="304" r:id="rId22"/>
    <p:sldId id="305" r:id="rId23"/>
    <p:sldId id="306" r:id="rId24"/>
    <p:sldId id="308" r:id="rId25"/>
    <p:sldId id="312" r:id="rId26"/>
    <p:sldId id="309" r:id="rId27"/>
    <p:sldId id="310" r:id="rId28"/>
    <p:sldId id="311" r:id="rId29"/>
    <p:sldId id="288" r:id="rId30"/>
    <p:sldId id="292" r:id="rId3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7" roundtripDataSignature="AMtx7mh0aDHLvfs1TIvMW4I2IvBEQELQX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3" d="100"/>
          <a:sy n="83" d="100"/>
        </p:scale>
        <p:origin x="1450" y="67"/>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68"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67" Type="http://customschemas.google.com/relationships/presentationmetadata" Target="metadata"/><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69"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Calibri"/>
              <a:buNone/>
            </a:pPr>
            <a:endParaRPr b="1" dirty="0"/>
          </a:p>
        </p:txBody>
      </p:sp>
      <p:sp>
        <p:nvSpPr>
          <p:cNvPr id="370" name="Google Shape;37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75d3b6a94c_0_4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2" name="Google Shape;462;g75d3b6a94c_0_4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endParaRPr dirty="0"/>
          </a:p>
        </p:txBody>
      </p:sp>
      <p:sp>
        <p:nvSpPr>
          <p:cNvPr id="463" name="Google Shape;463;g75d3b6a94c_0_42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75d3b6a94c_0_4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9" name="Google Shape;469;g75d3b6a94c_0_44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470" name="Google Shape;470;g75d3b6a94c_0_44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g75d3b6a94c_0_4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6" name="Google Shape;476;g75d3b6a94c_0_43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477" name="Google Shape;477;g75d3b6a94c_0_43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g765c035993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3" name="Google Shape;483;g765c035993_0_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dirty="0"/>
          </a:p>
        </p:txBody>
      </p:sp>
      <p:sp>
        <p:nvSpPr>
          <p:cNvPr id="484" name="Google Shape;484;g765c035993_0_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0" name="Google Shape;490;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dirty="0"/>
          </a:p>
        </p:txBody>
      </p:sp>
      <p:sp>
        <p:nvSpPr>
          <p:cNvPr id="491" name="Google Shape;491;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90158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98" name="Google Shape;498;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3037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5" name="Google Shape;505;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3367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3" name="Google Shape;513;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1684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Google Shape;520;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1" name="Google Shape;521;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2204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9" name="Google Shape;529;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1204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g75d3b6a94c_0_4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9" name="Google Shape;399;g75d3b6a94c_0_45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Calibri"/>
              <a:buNone/>
            </a:pPr>
            <a:endParaRPr dirty="0"/>
          </a:p>
        </p:txBody>
      </p:sp>
      <p:sp>
        <p:nvSpPr>
          <p:cNvPr id="400" name="Google Shape;400;g75d3b6a94c_0_45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539" name="Google Shape;53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46308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47" name="Google Shape;54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902391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54" name="Google Shape;55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951824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Google Shape;56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1" name="Google Shape;56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562" name="Google Shape;562;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23</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472874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79" name="Google Shape;579;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620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79" name="Google Shape;579;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2944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87" name="Google Shape;587;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950606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Google Shape;595;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6" name="Google Shape;596;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597" name="Google Shape;597;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27</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4313515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Google Shape;605;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06" name="Google Shape;6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387166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0"/>
        <p:cNvGrpSpPr/>
        <p:nvPr/>
      </p:nvGrpSpPr>
      <p:grpSpPr>
        <a:xfrm>
          <a:off x="0" y="0"/>
          <a:ext cx="0" cy="0"/>
          <a:chOff x="0" y="0"/>
          <a:chExt cx="0" cy="0"/>
        </a:xfrm>
      </p:grpSpPr>
      <p:sp>
        <p:nvSpPr>
          <p:cNvPr id="621" name="Google Shape;621;g765c035993_0_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2" name="Google Shape;622;g765c035993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623" name="Google Shape;623;g765c035993_0_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6e663de7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7" name="Google Shape;407;g6e663de7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Calibri"/>
              <a:buNone/>
            </a:pPr>
            <a:endParaRPr dirty="0"/>
          </a:p>
        </p:txBody>
      </p:sp>
      <p:sp>
        <p:nvSpPr>
          <p:cNvPr id="408" name="Google Shape;408;g6e663de7a2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0"/>
        <p:cNvGrpSpPr/>
        <p:nvPr/>
      </p:nvGrpSpPr>
      <p:grpSpPr>
        <a:xfrm>
          <a:off x="0" y="0"/>
          <a:ext cx="0" cy="0"/>
          <a:chOff x="0" y="0"/>
          <a:chExt cx="0" cy="0"/>
        </a:xfrm>
      </p:grpSpPr>
      <p:sp>
        <p:nvSpPr>
          <p:cNvPr id="651" name="Google Shape;651;g6c660db594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2" name="Google Shape;652;g6c660db594_0_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
        <p:nvSpPr>
          <p:cNvPr id="653" name="Google Shape;653;g6c660db594_0_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30</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765c035993_1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4" name="Google Shape;414;g765c035993_1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
        <p:nvSpPr>
          <p:cNvPr id="415" name="Google Shape;415;g765c035993_1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Calibri"/>
              <a:buNone/>
            </a:pPr>
            <a:fld id="{00000000-1234-1234-1234-123412341234}" type="slidenum">
              <a:rPr lang="en-US">
                <a:solidFill>
                  <a:srgbClr val="000000"/>
                </a:solidFill>
              </a:rPr>
              <a:t>4</a:t>
            </a:fld>
            <a:endParaRPr>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g765c035993_1_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2" name="Google Shape;422;g765c035993_1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dirty="0"/>
          </a:p>
        </p:txBody>
      </p:sp>
      <p:sp>
        <p:nvSpPr>
          <p:cNvPr id="423" name="Google Shape;423;g765c035993_1_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765c035993_1_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9" name="Google Shape;429;g765c035993_1_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dirty="0"/>
          </a:p>
        </p:txBody>
      </p:sp>
      <p:sp>
        <p:nvSpPr>
          <p:cNvPr id="430" name="Google Shape;430;g765c035993_1_1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Calibri"/>
              <a:buNone/>
            </a:pPr>
            <a:fld id="{00000000-1234-1234-1234-123412341234}" type="slidenum">
              <a:rPr lang="en-US">
                <a:solidFill>
                  <a:srgbClr val="000000"/>
                </a:solidFill>
              </a:rPr>
              <a:t>6</a:t>
            </a:fld>
            <a:endParaRPr>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765c035993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6" name="Google Shape;436;g765c035993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437" name="Google Shape;437;g765c035993_0_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g75d3b68612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5" name="Google Shape;445;g75d3b68612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200"/>
              <a:buNone/>
            </a:pPr>
            <a:endParaRPr dirty="0"/>
          </a:p>
        </p:txBody>
      </p:sp>
      <p:sp>
        <p:nvSpPr>
          <p:cNvPr id="446" name="Google Shape;446;g75d3b68612_0_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g75d3b6a94c_0_4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2" name="Google Shape;452;g75d3b6a94c_0_45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endParaRPr dirty="0"/>
          </a:p>
        </p:txBody>
      </p:sp>
      <p:sp>
        <p:nvSpPr>
          <p:cNvPr id="453" name="Google Shape;453;g75d3b6a94c_0_45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
        <p:cNvGrpSpPr/>
        <p:nvPr/>
      </p:nvGrpSpPr>
      <p:grpSpPr>
        <a:xfrm>
          <a:off x="0" y="0"/>
          <a:ext cx="0" cy="0"/>
          <a:chOff x="0" y="0"/>
          <a:chExt cx="0" cy="0"/>
        </a:xfrm>
      </p:grpSpPr>
      <p:pic>
        <p:nvPicPr>
          <p:cNvPr id="25" name="Google Shape;25;p23" descr="Decorative Image of Smiling kids" title="Decorative image"/>
          <p:cNvPicPr preferRelativeResize="0"/>
          <p:nvPr/>
        </p:nvPicPr>
        <p:blipFill rotWithShape="1">
          <a:blip r:embed="rId2">
            <a:alphaModFix/>
          </a:blip>
          <a:srcRect/>
          <a:stretch/>
        </p:blipFill>
        <p:spPr>
          <a:xfrm>
            <a:off x="0" y="1556656"/>
            <a:ext cx="9147018" cy="2849511"/>
          </a:xfrm>
          <a:prstGeom prst="rect">
            <a:avLst/>
          </a:prstGeom>
          <a:noFill/>
          <a:ln>
            <a:noFill/>
          </a:ln>
        </p:spPr>
      </p:pic>
      <p:sp>
        <p:nvSpPr>
          <p:cNvPr id="26" name="Google Shape;26;p23"/>
          <p:cNvSpPr txBox="1">
            <a:spLocks noGrp="1"/>
          </p:cNvSpPr>
          <p:nvPr>
            <p:ph type="ctrTitle"/>
          </p:nvPr>
        </p:nvSpPr>
        <p:spPr>
          <a:xfrm>
            <a:off x="953254" y="3671154"/>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5400"/>
              <a:buFont typeface="Verdana"/>
              <a:buNone/>
              <a:defRPr sz="5400">
                <a:solidFill>
                  <a:schemeClr val="dk1"/>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3"/>
          <p:cNvSpPr txBox="1">
            <a:spLocks noGrp="1"/>
          </p:cNvSpPr>
          <p:nvPr>
            <p:ph type="subTitle" idx="1"/>
          </p:nvPr>
        </p:nvSpPr>
        <p:spPr>
          <a:xfrm>
            <a:off x="1373109" y="5257800"/>
            <a:ext cx="6400800" cy="914400"/>
          </a:xfrm>
          <a:prstGeom prst="rect">
            <a:avLst/>
          </a:prstGeom>
          <a:solidFill>
            <a:schemeClr val="lt1">
              <a:alpha val="67058"/>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8" name="Google Shape;28;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31" name="Google Shape;31;p23"/>
          <p:cNvPicPr preferRelativeResize="0"/>
          <p:nvPr/>
        </p:nvPicPr>
        <p:blipFill rotWithShape="1">
          <a:blip r:embed="rId3">
            <a:alphaModFix/>
          </a:blip>
          <a:srcRect/>
          <a:stretch/>
        </p:blipFill>
        <p:spPr>
          <a:xfrm>
            <a:off x="3129104" y="82049"/>
            <a:ext cx="2885793" cy="138253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One Content">
  <p:cSld name="1_One Content">
    <p:spTree>
      <p:nvGrpSpPr>
        <p:cNvPr id="1" name="Shape 130"/>
        <p:cNvGrpSpPr/>
        <p:nvPr/>
      </p:nvGrpSpPr>
      <p:grpSpPr>
        <a:xfrm>
          <a:off x="0" y="0"/>
          <a:ext cx="0" cy="0"/>
          <a:chOff x="0" y="0"/>
          <a:chExt cx="0" cy="0"/>
        </a:xfrm>
      </p:grpSpPr>
      <p:sp>
        <p:nvSpPr>
          <p:cNvPr id="131" name="Google Shape;131;p30"/>
          <p:cNvSpPr txBox="1">
            <a:spLocks noGrp="1"/>
          </p:cNvSpPr>
          <p:nvPr>
            <p:ph type="title"/>
          </p:nvPr>
        </p:nvSpPr>
        <p:spPr>
          <a:xfrm>
            <a:off x="2743200" y="256814"/>
            <a:ext cx="5943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30"/>
          <p:cNvSpPr txBox="1">
            <a:spLocks noGrp="1"/>
          </p:cNvSpPr>
          <p:nvPr>
            <p:ph type="body" idx="1"/>
          </p:nvPr>
        </p:nvSpPr>
        <p:spPr>
          <a:xfrm>
            <a:off x="533400" y="1600200"/>
            <a:ext cx="81534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33" name="Google Shape;133;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4" name="Google Shape;134;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136" name="Google Shape;136;p30" descr="Decorative image of smiling kids" title="Decorative image"/>
          <p:cNvPicPr preferRelativeResize="0"/>
          <p:nvPr/>
        </p:nvPicPr>
        <p:blipFill rotWithShape="1">
          <a:blip r:embed="rId2">
            <a:alphaModFix/>
          </a:blip>
          <a:srcRect l="237" t="13694"/>
          <a:stretch/>
        </p:blipFill>
        <p:spPr>
          <a:xfrm>
            <a:off x="-1" y="5105400"/>
            <a:ext cx="9144001" cy="1752600"/>
          </a:xfrm>
          <a:prstGeom prst="rect">
            <a:avLst/>
          </a:prstGeom>
          <a:noFill/>
          <a:ln w="38100" cap="flat" cmpd="sng">
            <a:solidFill>
              <a:schemeClr val="accent5"/>
            </a:solidFill>
            <a:prstDash val="dash"/>
            <a:round/>
            <a:headEnd type="none" w="sm" len="sm"/>
            <a:tailEnd type="none" w="sm" len="sm"/>
          </a:ln>
        </p:spPr>
      </p:pic>
      <p:pic>
        <p:nvPicPr>
          <p:cNvPr id="137" name="Google Shape;137;p30"/>
          <p:cNvPicPr preferRelativeResize="0"/>
          <p:nvPr/>
        </p:nvPicPr>
        <p:blipFill rotWithShape="1">
          <a:blip r:embed="rId3">
            <a:alphaModFix/>
          </a:blip>
          <a:srcRect/>
          <a:stretch/>
        </p:blipFill>
        <p:spPr>
          <a:xfrm>
            <a:off x="76200" y="152400"/>
            <a:ext cx="2590800" cy="124120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3_One Content">
  <p:cSld name="3_One Content">
    <p:spTree>
      <p:nvGrpSpPr>
        <p:cNvPr id="1" name="Shape 138"/>
        <p:cNvGrpSpPr/>
        <p:nvPr/>
      </p:nvGrpSpPr>
      <p:grpSpPr>
        <a:xfrm>
          <a:off x="0" y="0"/>
          <a:ext cx="0" cy="0"/>
          <a:chOff x="0" y="0"/>
          <a:chExt cx="0" cy="0"/>
        </a:xfrm>
      </p:grpSpPr>
      <p:sp>
        <p:nvSpPr>
          <p:cNvPr id="139" name="Google Shape;139;p31"/>
          <p:cNvSpPr txBox="1">
            <a:spLocks noGrp="1"/>
          </p:cNvSpPr>
          <p:nvPr>
            <p:ph type="title"/>
          </p:nvPr>
        </p:nvSpPr>
        <p:spPr>
          <a:xfrm>
            <a:off x="2743200" y="256814"/>
            <a:ext cx="5943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31"/>
          <p:cNvSpPr txBox="1">
            <a:spLocks noGrp="1"/>
          </p:cNvSpPr>
          <p:nvPr>
            <p:ph type="body" idx="1"/>
          </p:nvPr>
        </p:nvSpPr>
        <p:spPr>
          <a:xfrm>
            <a:off x="457200" y="1600200"/>
            <a:ext cx="82296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41" name="Google Shape;141;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144" name="Google Shape;144;p31" descr="Decorative image of professionals around a computer" title="Decorative image"/>
          <p:cNvPicPr preferRelativeResize="0"/>
          <p:nvPr/>
        </p:nvPicPr>
        <p:blipFill rotWithShape="1">
          <a:blip r:embed="rId2">
            <a:alphaModFix/>
          </a:blip>
          <a:srcRect t="5950" b="16056"/>
          <a:stretch/>
        </p:blipFill>
        <p:spPr>
          <a:xfrm>
            <a:off x="0" y="5130800"/>
            <a:ext cx="9144000" cy="1727200"/>
          </a:xfrm>
          <a:prstGeom prst="rect">
            <a:avLst/>
          </a:prstGeom>
          <a:noFill/>
          <a:ln w="38100" cap="flat" cmpd="sng">
            <a:solidFill>
              <a:schemeClr val="accent5"/>
            </a:solidFill>
            <a:prstDash val="dash"/>
            <a:round/>
            <a:headEnd type="none" w="sm" len="sm"/>
            <a:tailEnd type="none" w="sm" len="sm"/>
          </a:ln>
        </p:spPr>
      </p:pic>
      <p:pic>
        <p:nvPicPr>
          <p:cNvPr id="145" name="Google Shape;145;p31"/>
          <p:cNvPicPr preferRelativeResize="0"/>
          <p:nvPr/>
        </p:nvPicPr>
        <p:blipFill rotWithShape="1">
          <a:blip r:embed="rId3">
            <a:alphaModFix/>
          </a:blip>
          <a:srcRect/>
          <a:stretch/>
        </p:blipFill>
        <p:spPr>
          <a:xfrm>
            <a:off x="76200" y="152400"/>
            <a:ext cx="2585896" cy="1238857"/>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One Content">
  <p:cSld name="2_One Content">
    <p:spTree>
      <p:nvGrpSpPr>
        <p:cNvPr id="1" name="Shape 146"/>
        <p:cNvGrpSpPr/>
        <p:nvPr/>
      </p:nvGrpSpPr>
      <p:grpSpPr>
        <a:xfrm>
          <a:off x="0" y="0"/>
          <a:ext cx="0" cy="0"/>
          <a:chOff x="0" y="0"/>
          <a:chExt cx="0" cy="0"/>
        </a:xfrm>
      </p:grpSpPr>
      <p:sp>
        <p:nvSpPr>
          <p:cNvPr id="147" name="Google Shape;147;p32"/>
          <p:cNvSpPr txBox="1">
            <a:spLocks noGrp="1"/>
          </p:cNvSpPr>
          <p:nvPr>
            <p:ph type="title"/>
          </p:nvPr>
        </p:nvSpPr>
        <p:spPr>
          <a:xfrm>
            <a:off x="2743200" y="256814"/>
            <a:ext cx="5943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32"/>
          <p:cNvSpPr txBox="1">
            <a:spLocks noGrp="1"/>
          </p:cNvSpPr>
          <p:nvPr>
            <p:ph type="body" idx="1"/>
          </p:nvPr>
        </p:nvSpPr>
        <p:spPr>
          <a:xfrm>
            <a:off x="457201" y="1600200"/>
            <a:ext cx="82296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49" name="Google Shape;149;p3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0" name="Google Shape;150;p3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152" name="Google Shape;152;p32" descr="Decorative image of college students/professionals around a table" title="Decorative image"/>
          <p:cNvPicPr preferRelativeResize="0"/>
          <p:nvPr/>
        </p:nvPicPr>
        <p:blipFill rotWithShape="1">
          <a:blip r:embed="rId2">
            <a:alphaModFix/>
          </a:blip>
          <a:srcRect t="21433"/>
          <a:stretch/>
        </p:blipFill>
        <p:spPr>
          <a:xfrm>
            <a:off x="1" y="5118100"/>
            <a:ext cx="9144000" cy="1739900"/>
          </a:xfrm>
          <a:prstGeom prst="rect">
            <a:avLst/>
          </a:prstGeom>
          <a:noFill/>
          <a:ln w="38100" cap="flat" cmpd="sng">
            <a:solidFill>
              <a:schemeClr val="accent5"/>
            </a:solidFill>
            <a:prstDash val="dash"/>
            <a:round/>
            <a:headEnd type="none" w="sm" len="sm"/>
            <a:tailEnd type="none" w="sm" len="sm"/>
          </a:ln>
        </p:spPr>
      </p:pic>
      <p:pic>
        <p:nvPicPr>
          <p:cNvPr id="153" name="Google Shape;153;p32"/>
          <p:cNvPicPr preferRelativeResize="0"/>
          <p:nvPr/>
        </p:nvPicPr>
        <p:blipFill rotWithShape="1">
          <a:blip r:embed="rId3">
            <a:alphaModFix/>
          </a:blip>
          <a:srcRect/>
          <a:stretch/>
        </p:blipFill>
        <p:spPr>
          <a:xfrm>
            <a:off x="76200" y="152400"/>
            <a:ext cx="2585896" cy="1238857"/>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54"/>
        <p:cNvGrpSpPr/>
        <p:nvPr/>
      </p:nvGrpSpPr>
      <p:grpSpPr>
        <a:xfrm>
          <a:off x="0" y="0"/>
          <a:ext cx="0" cy="0"/>
          <a:chOff x="0" y="0"/>
          <a:chExt cx="0" cy="0"/>
        </a:xfrm>
      </p:grpSpPr>
      <p:sp>
        <p:nvSpPr>
          <p:cNvPr id="155" name="Google Shape;155;p33"/>
          <p:cNvSpPr txBox="1">
            <a:spLocks noGrp="1"/>
          </p:cNvSpPr>
          <p:nvPr>
            <p:ph type="title"/>
          </p:nvPr>
        </p:nvSpPr>
        <p:spPr>
          <a:xfrm>
            <a:off x="2743200" y="256814"/>
            <a:ext cx="5943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3800"/>
              <a:buFont typeface="Verdana"/>
              <a:buNone/>
              <a:defRPr sz="3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6" name="Google Shape;156;p33"/>
          <p:cNvSpPr txBox="1">
            <a:spLocks noGrp="1"/>
          </p:cNvSpPr>
          <p:nvPr>
            <p:ph type="body" idx="1"/>
          </p:nvPr>
        </p:nvSpPr>
        <p:spPr>
          <a:xfrm>
            <a:off x="457200" y="1600201"/>
            <a:ext cx="40386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57" name="Google Shape;157;p33"/>
          <p:cNvSpPr txBox="1">
            <a:spLocks noGrp="1"/>
          </p:cNvSpPr>
          <p:nvPr>
            <p:ph type="body" idx="2"/>
          </p:nvPr>
        </p:nvSpPr>
        <p:spPr>
          <a:xfrm>
            <a:off x="4597399" y="1600200"/>
            <a:ext cx="4038600" cy="3352799"/>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58" name="Google Shape;158;p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9" name="Google Shape;159;p3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0" name="Google Shape;160;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161" name="Google Shape;161;p33" descr="Decorative image of smiling students shoulder-to-shoulder" title="Decorative image"/>
          <p:cNvPicPr preferRelativeResize="0"/>
          <p:nvPr/>
        </p:nvPicPr>
        <p:blipFill rotWithShape="1">
          <a:blip r:embed="rId2">
            <a:alphaModFix/>
          </a:blip>
          <a:srcRect l="237" t="13694"/>
          <a:stretch/>
        </p:blipFill>
        <p:spPr>
          <a:xfrm>
            <a:off x="-1" y="5105400"/>
            <a:ext cx="9144001" cy="1752600"/>
          </a:xfrm>
          <a:prstGeom prst="rect">
            <a:avLst/>
          </a:prstGeom>
          <a:noFill/>
          <a:ln w="38100" cap="flat" cmpd="sng">
            <a:solidFill>
              <a:schemeClr val="accent5"/>
            </a:solidFill>
            <a:prstDash val="dash"/>
            <a:round/>
            <a:headEnd type="none" w="sm" len="sm"/>
            <a:tailEnd type="none" w="sm" len="sm"/>
          </a:ln>
        </p:spPr>
      </p:pic>
      <p:pic>
        <p:nvPicPr>
          <p:cNvPr id="162" name="Google Shape;162;p33"/>
          <p:cNvPicPr preferRelativeResize="0"/>
          <p:nvPr/>
        </p:nvPicPr>
        <p:blipFill rotWithShape="1">
          <a:blip r:embed="rId3">
            <a:alphaModFix/>
          </a:blip>
          <a:srcRect/>
          <a:stretch/>
        </p:blipFill>
        <p:spPr>
          <a:xfrm>
            <a:off x="76200" y="152400"/>
            <a:ext cx="2585896" cy="123885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3_Section Header">
  <p:cSld name="3_Section Header">
    <p:spTree>
      <p:nvGrpSpPr>
        <p:cNvPr id="1" name="Shape 163"/>
        <p:cNvGrpSpPr/>
        <p:nvPr/>
      </p:nvGrpSpPr>
      <p:grpSpPr>
        <a:xfrm>
          <a:off x="0" y="0"/>
          <a:ext cx="0" cy="0"/>
          <a:chOff x="0" y="0"/>
          <a:chExt cx="0" cy="0"/>
        </a:xfrm>
      </p:grpSpPr>
      <p:sp>
        <p:nvSpPr>
          <p:cNvPr id="164" name="Google Shape;164;p3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5" name="Google Shape;165;p3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166" name="Google Shape;166;p3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7" name="Google Shape;167;p3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8" name="Google Shape;168;p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169" name="Google Shape;169;p35"/>
          <p:cNvSpPr/>
          <p:nvPr/>
        </p:nvSpPr>
        <p:spPr>
          <a:xfrm>
            <a:off x="-1" y="2214563"/>
            <a:ext cx="9144001"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170" name="Google Shape;170;p35" descr="Decorative image of professionals around a table" title="Decorative image"/>
          <p:cNvPicPr preferRelativeResize="0"/>
          <p:nvPr/>
        </p:nvPicPr>
        <p:blipFill rotWithShape="1">
          <a:blip r:embed="rId2">
            <a:alphaModFix/>
          </a:blip>
          <a:srcRect/>
          <a:stretch/>
        </p:blipFill>
        <p:spPr>
          <a:xfrm>
            <a:off x="-1" y="0"/>
            <a:ext cx="9144001" cy="2214562"/>
          </a:xfrm>
          <a:prstGeom prst="rect">
            <a:avLst/>
          </a:prstGeom>
          <a:noFill/>
          <a:ln>
            <a:noFill/>
          </a:ln>
          <a:effectLst>
            <a:reflection stA="52000" endA="300" endPos="35000" sy="-100000" algn="bl" rotWithShape="0"/>
          </a:effectLst>
        </p:spPr>
      </p:pic>
      <p:pic>
        <p:nvPicPr>
          <p:cNvPr id="171" name="Google Shape;171;p35"/>
          <p:cNvPicPr preferRelativeResize="0"/>
          <p:nvPr/>
        </p:nvPicPr>
        <p:blipFill rotWithShape="1">
          <a:blip r:embed="rId3">
            <a:alphaModFix/>
          </a:blip>
          <a:srcRect/>
          <a:stretch/>
        </p:blipFill>
        <p:spPr>
          <a:xfrm>
            <a:off x="76200" y="55789"/>
            <a:ext cx="1559301" cy="747033"/>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172"/>
        <p:cNvGrpSpPr/>
        <p:nvPr/>
      </p:nvGrpSpPr>
      <p:grpSpPr>
        <a:xfrm>
          <a:off x="0" y="0"/>
          <a:ext cx="0" cy="0"/>
          <a:chOff x="0" y="0"/>
          <a:chExt cx="0" cy="0"/>
        </a:xfrm>
      </p:grpSpPr>
      <p:sp>
        <p:nvSpPr>
          <p:cNvPr id="173" name="Google Shape;173;p3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4" name="Google Shape;174;p3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175" name="Google Shape;175;p3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6" name="Google Shape;176;p3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7" name="Google Shape;177;p3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178" name="Google Shape;178;p36"/>
          <p:cNvSpPr/>
          <p:nvPr/>
        </p:nvSpPr>
        <p:spPr>
          <a:xfrm>
            <a:off x="-1" y="2214563"/>
            <a:ext cx="9144001"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179" name="Google Shape;179;p36" descr="Decorative image of smiling teenagers at a library" title="Decorative image"/>
          <p:cNvPicPr preferRelativeResize="0"/>
          <p:nvPr/>
        </p:nvPicPr>
        <p:blipFill rotWithShape="1">
          <a:blip r:embed="rId2">
            <a:alphaModFix/>
          </a:blip>
          <a:srcRect/>
          <a:stretch/>
        </p:blipFill>
        <p:spPr>
          <a:xfrm>
            <a:off x="-1" y="0"/>
            <a:ext cx="9144001" cy="2214562"/>
          </a:xfrm>
          <a:prstGeom prst="rect">
            <a:avLst/>
          </a:prstGeom>
          <a:noFill/>
          <a:ln>
            <a:noFill/>
          </a:ln>
          <a:effectLst>
            <a:reflection stA="52000" endA="300" endPos="35000" sy="-100000" algn="bl" rotWithShape="0"/>
          </a:effectLst>
        </p:spPr>
      </p:pic>
      <p:pic>
        <p:nvPicPr>
          <p:cNvPr id="180" name="Google Shape;180;p36"/>
          <p:cNvPicPr preferRelativeResize="0"/>
          <p:nvPr/>
        </p:nvPicPr>
        <p:blipFill rotWithShape="1">
          <a:blip r:embed="rId3">
            <a:alphaModFix/>
          </a:blip>
          <a:srcRect/>
          <a:stretch/>
        </p:blipFill>
        <p:spPr>
          <a:xfrm>
            <a:off x="40899" y="34018"/>
            <a:ext cx="1559301" cy="747033"/>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181"/>
        <p:cNvGrpSpPr/>
        <p:nvPr/>
      </p:nvGrpSpPr>
      <p:grpSpPr>
        <a:xfrm>
          <a:off x="0" y="0"/>
          <a:ext cx="0" cy="0"/>
          <a:chOff x="0" y="0"/>
          <a:chExt cx="0" cy="0"/>
        </a:xfrm>
      </p:grpSpPr>
      <p:sp>
        <p:nvSpPr>
          <p:cNvPr id="182" name="Google Shape;182;p3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Verdana"/>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3" name="Google Shape;183;p3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184" name="Google Shape;184;p3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5" name="Google Shape;185;p3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6" name="Google Shape;186;p3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187" name="Google Shape;187;p37"/>
          <p:cNvSpPr/>
          <p:nvPr/>
        </p:nvSpPr>
        <p:spPr>
          <a:xfrm>
            <a:off x="-1" y="2214563"/>
            <a:ext cx="9144001" cy="681037"/>
          </a:xfrm>
          <a:prstGeom prst="rect">
            <a:avLst/>
          </a:prstGeom>
          <a:gradFill>
            <a:gsLst>
              <a:gs pos="0">
                <a:schemeClr val="accent5"/>
              </a:gs>
              <a:gs pos="75000">
                <a:srgbClr val="7DCCED"/>
              </a:gs>
              <a:gs pos="100000">
                <a:schemeClr val="l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188" name="Google Shape;188;p37" descr="Decorative image of smiling professionals around a computer" title="Decorative image"/>
          <p:cNvPicPr preferRelativeResize="0"/>
          <p:nvPr/>
        </p:nvPicPr>
        <p:blipFill rotWithShape="1">
          <a:blip r:embed="rId2">
            <a:alphaModFix/>
          </a:blip>
          <a:srcRect/>
          <a:stretch/>
        </p:blipFill>
        <p:spPr>
          <a:xfrm>
            <a:off x="1" y="0"/>
            <a:ext cx="9143997" cy="2214562"/>
          </a:xfrm>
          <a:prstGeom prst="rect">
            <a:avLst/>
          </a:prstGeom>
          <a:noFill/>
          <a:ln>
            <a:noFill/>
          </a:ln>
          <a:effectLst>
            <a:reflection stA="52000" endA="300" endPos="35000" sy="-100000" algn="bl" rotWithShape="0"/>
          </a:effectLst>
        </p:spPr>
      </p:pic>
      <p:pic>
        <p:nvPicPr>
          <p:cNvPr id="189" name="Google Shape;189;p37"/>
          <p:cNvPicPr preferRelativeResize="0"/>
          <p:nvPr/>
        </p:nvPicPr>
        <p:blipFill rotWithShape="1">
          <a:blip r:embed="rId3">
            <a:alphaModFix/>
          </a:blip>
          <a:srcRect/>
          <a:stretch/>
        </p:blipFill>
        <p:spPr>
          <a:xfrm>
            <a:off x="40899" y="34018"/>
            <a:ext cx="1559301" cy="747033"/>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Blank_No_VTSS">
  <p:cSld name="1_Blank_No_VTSS">
    <p:bg>
      <p:bgPr>
        <a:solidFill>
          <a:schemeClr val="lt1"/>
        </a:solidFill>
        <a:effectLst/>
      </p:bgPr>
    </p:bg>
    <p:spTree>
      <p:nvGrpSpPr>
        <p:cNvPr id="1" name="Shape 190"/>
        <p:cNvGrpSpPr/>
        <p:nvPr/>
      </p:nvGrpSpPr>
      <p:grpSpPr>
        <a:xfrm>
          <a:off x="0" y="0"/>
          <a:ext cx="0" cy="0"/>
          <a:chOff x="0" y="0"/>
          <a:chExt cx="0" cy="0"/>
        </a:xfrm>
      </p:grpSpPr>
      <p:sp>
        <p:nvSpPr>
          <p:cNvPr id="191" name="Google Shape;191;p4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2" name="Google Shape;192;p4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3" name="Google Shape;193;p4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94"/>
        <p:cNvGrpSpPr/>
        <p:nvPr/>
      </p:nvGrpSpPr>
      <p:grpSpPr>
        <a:xfrm>
          <a:off x="0" y="0"/>
          <a:ext cx="0" cy="0"/>
          <a:chOff x="0" y="0"/>
          <a:chExt cx="0" cy="0"/>
        </a:xfrm>
      </p:grpSpPr>
      <p:sp>
        <p:nvSpPr>
          <p:cNvPr id="195" name="Google Shape;195;p42"/>
          <p:cNvSpPr txBox="1">
            <a:spLocks noGrp="1"/>
          </p:cNvSpPr>
          <p:nvPr>
            <p:ph type="title"/>
          </p:nvPr>
        </p:nvSpPr>
        <p:spPr>
          <a:xfrm>
            <a:off x="914400" y="273050"/>
            <a:ext cx="2551113" cy="1162050"/>
          </a:xfrm>
          <a:prstGeom prst="rect">
            <a:avLst/>
          </a:prstGeom>
          <a:solidFill>
            <a:schemeClr val="lt1"/>
          </a:solid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Verdana"/>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6" name="Google Shape;196;p42"/>
          <p:cNvSpPr txBox="1">
            <a:spLocks noGrp="1"/>
          </p:cNvSpPr>
          <p:nvPr>
            <p:ph type="body" idx="1"/>
          </p:nvPr>
        </p:nvSpPr>
        <p:spPr>
          <a:xfrm>
            <a:off x="3575050" y="273050"/>
            <a:ext cx="5111750" cy="5853113"/>
          </a:xfrm>
          <a:prstGeom prst="rect">
            <a:avLst/>
          </a:prstGeom>
          <a:solidFill>
            <a:schemeClr val="lt1"/>
          </a:solidFill>
          <a:ln w="38100" cap="flat" cmpd="sng">
            <a:solidFill>
              <a:schemeClr val="accent5"/>
            </a:solidFill>
            <a:prstDash val="dash"/>
            <a:round/>
            <a:headEnd type="none" w="sm" len="sm"/>
            <a:tailEnd type="none" w="sm" len="sm"/>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197" name="Google Shape;197;p42"/>
          <p:cNvSpPr txBox="1">
            <a:spLocks noGrp="1"/>
          </p:cNvSpPr>
          <p:nvPr>
            <p:ph type="body" idx="2"/>
          </p:nvPr>
        </p:nvSpPr>
        <p:spPr>
          <a:xfrm>
            <a:off x="457200" y="1435100"/>
            <a:ext cx="3008313" cy="4691063"/>
          </a:xfrm>
          <a:prstGeom prst="rect">
            <a:avLst/>
          </a:prstGeom>
          <a:solidFill>
            <a:srgbClr val="E8F7EB"/>
          </a:solidFill>
          <a:ln>
            <a:noFill/>
          </a:ln>
        </p:spPr>
        <p:txBody>
          <a:bodyPr spcFirstLastPara="1" wrap="square" lIns="91425" tIns="45700" rIns="91425" bIns="45700" anchor="t" anchorCtr="0">
            <a:normAutofit/>
          </a:bodyPr>
          <a:lstStyle>
            <a:lvl1pPr marL="457200" lvl="0" indent="-228600" algn="l">
              <a:lnSpc>
                <a:spcPct val="100000"/>
              </a:lnSpc>
              <a:spcBef>
                <a:spcPts val="480"/>
              </a:spcBef>
              <a:spcAft>
                <a:spcPts val="0"/>
              </a:spcAft>
              <a:buClr>
                <a:schemeClr val="dk1"/>
              </a:buClr>
              <a:buSzPts val="2400"/>
              <a:buNone/>
              <a:defRPr sz="2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198" name="Google Shape;198;p4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9" name="Google Shape;199;p4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0" name="Google Shape;200;p4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201" name="Google Shape;201;p42"/>
          <p:cNvSpPr/>
          <p:nvPr/>
        </p:nvSpPr>
        <p:spPr>
          <a:xfrm>
            <a:off x="457200" y="273362"/>
            <a:ext cx="457200" cy="11612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202" name="Google Shape;202;p42"/>
          <p:cNvPicPr preferRelativeResize="0"/>
          <p:nvPr/>
        </p:nvPicPr>
        <p:blipFill rotWithShape="1">
          <a:blip r:embed="rId2">
            <a:alphaModFix/>
          </a:blip>
          <a:srcRect/>
          <a:stretch/>
        </p:blipFill>
        <p:spPr>
          <a:xfrm>
            <a:off x="7467600" y="5974442"/>
            <a:ext cx="1559301" cy="747033"/>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03"/>
        <p:cNvGrpSpPr/>
        <p:nvPr/>
      </p:nvGrpSpPr>
      <p:grpSpPr>
        <a:xfrm>
          <a:off x="0" y="0"/>
          <a:ext cx="0" cy="0"/>
          <a:chOff x="0" y="0"/>
          <a:chExt cx="0" cy="0"/>
        </a:xfrm>
      </p:grpSpPr>
      <p:sp>
        <p:nvSpPr>
          <p:cNvPr id="204" name="Google Shape;204;p43"/>
          <p:cNvSpPr txBox="1">
            <a:spLocks noGrp="1"/>
          </p:cNvSpPr>
          <p:nvPr>
            <p:ph type="title"/>
          </p:nvPr>
        </p:nvSpPr>
        <p:spPr>
          <a:xfrm>
            <a:off x="2743200" y="4800600"/>
            <a:ext cx="4535488" cy="566738"/>
          </a:xfrm>
          <a:prstGeom prst="rect">
            <a:avLst/>
          </a:prstGeom>
          <a:solidFill>
            <a:schemeClr val="lt1"/>
          </a:solid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Verdana"/>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5" name="Google Shape;205;p43"/>
          <p:cNvSpPr>
            <a:spLocks noGrp="1"/>
          </p:cNvSpPr>
          <p:nvPr>
            <p:ph type="pic" idx="2"/>
          </p:nvPr>
        </p:nvSpPr>
        <p:spPr>
          <a:xfrm>
            <a:off x="1792288" y="612775"/>
            <a:ext cx="5486400" cy="4114800"/>
          </a:xfrm>
          <a:prstGeom prst="rect">
            <a:avLst/>
          </a:prstGeom>
          <a:solidFill>
            <a:schemeClr val="lt1"/>
          </a:solidFill>
          <a:ln w="57150" cap="flat" cmpd="sng">
            <a:solidFill>
              <a:schemeClr val="accent5"/>
            </a:solidFill>
            <a:prstDash val="dash"/>
            <a:round/>
            <a:headEnd type="none" w="sm" len="sm"/>
            <a:tailEnd type="none" w="sm" len="sm"/>
          </a:ln>
        </p:spPr>
        <p:txBody>
          <a:bodyPr spcFirstLastPara="1" wrap="square" lIns="91425" tIns="45700" rIns="91425" bIns="45700" anchor="t" anchorCtr="0">
            <a:norm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Verdana"/>
                <a:ea typeface="Verdana"/>
                <a:cs typeface="Verdana"/>
                <a:sym typeface="Verdana"/>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Verdana"/>
                <a:ea typeface="Verdana"/>
                <a:cs typeface="Verdana"/>
                <a:sym typeface="Verdana"/>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Verdana"/>
                <a:ea typeface="Verdana"/>
                <a:cs typeface="Verdana"/>
                <a:sym typeface="Verdana"/>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Verdana"/>
                <a:ea typeface="Verdana"/>
                <a:cs typeface="Verdana"/>
                <a:sym typeface="Verdana"/>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Verdana"/>
                <a:ea typeface="Verdana"/>
                <a:cs typeface="Verdana"/>
                <a:sym typeface="Verdana"/>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Verdana"/>
                <a:ea typeface="Verdana"/>
                <a:cs typeface="Verdana"/>
                <a:sym typeface="Verdana"/>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Verdana"/>
                <a:ea typeface="Verdana"/>
                <a:cs typeface="Verdana"/>
                <a:sym typeface="Verdana"/>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Verdana"/>
                <a:ea typeface="Verdana"/>
                <a:cs typeface="Verdana"/>
                <a:sym typeface="Verdana"/>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Verdana"/>
                <a:ea typeface="Verdana"/>
                <a:cs typeface="Verdana"/>
                <a:sym typeface="Verdana"/>
              </a:defRPr>
            </a:lvl9pPr>
          </a:lstStyle>
          <a:p>
            <a:endParaRPr/>
          </a:p>
        </p:txBody>
      </p:sp>
      <p:sp>
        <p:nvSpPr>
          <p:cNvPr id="206" name="Google Shape;206;p4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7" name="Google Shape;207;p4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8" name="Google Shape;208;p4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209" name="Google Shape;209;p43"/>
          <p:cNvSpPr/>
          <p:nvPr/>
        </p:nvSpPr>
        <p:spPr>
          <a:xfrm>
            <a:off x="1828800" y="4800600"/>
            <a:ext cx="914400" cy="609600"/>
          </a:xfrm>
          <a:prstGeom prst="rect">
            <a:avLst/>
          </a:prstGeom>
          <a:solidFill>
            <a:srgbClr val="A9DC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sp>
        <p:nvSpPr>
          <p:cNvPr id="210" name="Google Shape;210;p43"/>
          <p:cNvSpPr txBox="1">
            <a:spLocks noGrp="1"/>
          </p:cNvSpPr>
          <p:nvPr>
            <p:ph type="body" idx="1"/>
          </p:nvPr>
        </p:nvSpPr>
        <p:spPr>
          <a:xfrm>
            <a:off x="1828800" y="5368925"/>
            <a:ext cx="5449888" cy="804862"/>
          </a:xfrm>
          <a:prstGeom prst="rect">
            <a:avLst/>
          </a:prstGeom>
          <a:solidFill>
            <a:srgbClr val="E5E5E5"/>
          </a:solid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pic>
        <p:nvPicPr>
          <p:cNvPr id="211" name="Google Shape;211;p43"/>
          <p:cNvPicPr preferRelativeResize="0"/>
          <p:nvPr/>
        </p:nvPicPr>
        <p:blipFill rotWithShape="1">
          <a:blip r:embed="rId2">
            <a:alphaModFix/>
          </a:blip>
          <a:srcRect/>
          <a:stretch/>
        </p:blipFill>
        <p:spPr>
          <a:xfrm>
            <a:off x="7467600" y="5974442"/>
            <a:ext cx="1559301" cy="74703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39"/>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4000"/>
              <a:buFont typeface="Verdana"/>
              <a:buNone/>
              <a:defRPr sz="40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3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3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37" name="Google Shape;37;p39"/>
          <p:cNvPicPr preferRelativeResize="0"/>
          <p:nvPr/>
        </p:nvPicPr>
        <p:blipFill rotWithShape="1">
          <a:blip r:embed="rId2">
            <a:alphaModFix/>
          </a:blip>
          <a:srcRect/>
          <a:stretch/>
        </p:blipFill>
        <p:spPr>
          <a:xfrm>
            <a:off x="7467600" y="5974442"/>
            <a:ext cx="1559301" cy="747033"/>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12"/>
        <p:cNvGrpSpPr/>
        <p:nvPr/>
      </p:nvGrpSpPr>
      <p:grpSpPr>
        <a:xfrm>
          <a:off x="0" y="0"/>
          <a:ext cx="0" cy="0"/>
          <a:chOff x="0" y="0"/>
          <a:chExt cx="0" cy="0"/>
        </a:xfrm>
      </p:grpSpPr>
      <p:sp>
        <p:nvSpPr>
          <p:cNvPr id="213" name="Google Shape;213;p4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4" name="Google Shape;214;p44"/>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15" name="Google Shape;215;p4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6" name="Google Shape;216;p4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7" name="Google Shape;217;p4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18"/>
        <p:cNvGrpSpPr/>
        <p:nvPr/>
      </p:nvGrpSpPr>
      <p:grpSpPr>
        <a:xfrm>
          <a:off x="0" y="0"/>
          <a:ext cx="0" cy="0"/>
          <a:chOff x="0" y="0"/>
          <a:chExt cx="0" cy="0"/>
        </a:xfrm>
      </p:grpSpPr>
      <p:sp>
        <p:nvSpPr>
          <p:cNvPr id="219" name="Google Shape;219;p45"/>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0" name="Google Shape;220;p4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21" name="Google Shape;221;p4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2" name="Google Shape;222;p4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3" name="Google Shape;223;p4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242"/>
        <p:cNvGrpSpPr/>
        <p:nvPr/>
      </p:nvGrpSpPr>
      <p:grpSpPr>
        <a:xfrm>
          <a:off x="0" y="0"/>
          <a:ext cx="0" cy="0"/>
          <a:chOff x="0" y="0"/>
          <a:chExt cx="0" cy="0"/>
        </a:xfrm>
      </p:grpSpPr>
      <p:sp>
        <p:nvSpPr>
          <p:cNvPr id="243" name="Google Shape;243;p14"/>
          <p:cNvSpPr txBox="1">
            <a:spLocks noGrp="1"/>
          </p:cNvSpPr>
          <p:nvPr>
            <p:ph type="title"/>
          </p:nvPr>
        </p:nvSpPr>
        <p:spPr>
          <a:xfrm>
            <a:off x="866216" y="1447800"/>
            <a:ext cx="6619244" cy="1981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lt2"/>
              </a:buClr>
              <a:buSzPts val="3600"/>
              <a:buFont typeface="Century Gothic"/>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4" name="Google Shape;244;p14"/>
          <p:cNvSpPr txBox="1">
            <a:spLocks noGrp="1"/>
          </p:cNvSpPr>
          <p:nvPr>
            <p:ph type="body" idx="1"/>
          </p:nvPr>
        </p:nvSpPr>
        <p:spPr>
          <a:xfrm>
            <a:off x="866216" y="3657600"/>
            <a:ext cx="6619244" cy="2362200"/>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750"/>
              </a:spcBef>
              <a:spcAft>
                <a:spcPts val="0"/>
              </a:spcAft>
              <a:buSzPts val="1080"/>
              <a:buNone/>
              <a:defRPr sz="1350"/>
            </a:lvl1pPr>
            <a:lvl2pPr marL="914400" lvl="1" indent="-228600" algn="l">
              <a:lnSpc>
                <a:spcPct val="100000"/>
              </a:lnSpc>
              <a:spcBef>
                <a:spcPts val="750"/>
              </a:spcBef>
              <a:spcAft>
                <a:spcPts val="0"/>
              </a:spcAft>
              <a:buSzPts val="720"/>
              <a:buNone/>
              <a:defRPr sz="900"/>
            </a:lvl2pPr>
            <a:lvl3pPr marL="1371600" lvl="2" indent="-228600" algn="l">
              <a:lnSpc>
                <a:spcPct val="100000"/>
              </a:lnSpc>
              <a:spcBef>
                <a:spcPts val="750"/>
              </a:spcBef>
              <a:spcAft>
                <a:spcPts val="0"/>
              </a:spcAft>
              <a:buSzPts val="600"/>
              <a:buNone/>
              <a:defRPr sz="750"/>
            </a:lvl3pPr>
            <a:lvl4pPr marL="1828800" lvl="3" indent="-228600" algn="l">
              <a:lnSpc>
                <a:spcPct val="100000"/>
              </a:lnSpc>
              <a:spcBef>
                <a:spcPts val="750"/>
              </a:spcBef>
              <a:spcAft>
                <a:spcPts val="0"/>
              </a:spcAft>
              <a:buSzPts val="540"/>
              <a:buNone/>
              <a:defRPr sz="675"/>
            </a:lvl4pPr>
            <a:lvl5pPr marL="2286000" lvl="4" indent="-228600" algn="l">
              <a:lnSpc>
                <a:spcPct val="100000"/>
              </a:lnSpc>
              <a:spcBef>
                <a:spcPts val="750"/>
              </a:spcBef>
              <a:spcAft>
                <a:spcPts val="0"/>
              </a:spcAft>
              <a:buSzPts val="540"/>
              <a:buNone/>
              <a:defRPr sz="675"/>
            </a:lvl5pPr>
            <a:lvl6pPr marL="2743200" lvl="5" indent="-228600" algn="l">
              <a:lnSpc>
                <a:spcPct val="100000"/>
              </a:lnSpc>
              <a:spcBef>
                <a:spcPts val="750"/>
              </a:spcBef>
              <a:spcAft>
                <a:spcPts val="0"/>
              </a:spcAft>
              <a:buSzPts val="540"/>
              <a:buNone/>
              <a:defRPr sz="675"/>
            </a:lvl6pPr>
            <a:lvl7pPr marL="3200400" lvl="6" indent="-228600" algn="l">
              <a:lnSpc>
                <a:spcPct val="100000"/>
              </a:lnSpc>
              <a:spcBef>
                <a:spcPts val="750"/>
              </a:spcBef>
              <a:spcAft>
                <a:spcPts val="0"/>
              </a:spcAft>
              <a:buSzPts val="540"/>
              <a:buNone/>
              <a:defRPr sz="675"/>
            </a:lvl7pPr>
            <a:lvl8pPr marL="3657600" lvl="7" indent="-228600" algn="l">
              <a:lnSpc>
                <a:spcPct val="100000"/>
              </a:lnSpc>
              <a:spcBef>
                <a:spcPts val="750"/>
              </a:spcBef>
              <a:spcAft>
                <a:spcPts val="0"/>
              </a:spcAft>
              <a:buSzPts val="540"/>
              <a:buNone/>
              <a:defRPr sz="675"/>
            </a:lvl8pPr>
            <a:lvl9pPr marL="4114800" lvl="8" indent="-228600" algn="l">
              <a:lnSpc>
                <a:spcPct val="100000"/>
              </a:lnSpc>
              <a:spcBef>
                <a:spcPts val="750"/>
              </a:spcBef>
              <a:spcAft>
                <a:spcPts val="0"/>
              </a:spcAft>
              <a:buSzPts val="540"/>
              <a:buNone/>
              <a:defRPr sz="675"/>
            </a:lvl9pPr>
          </a:lstStyle>
          <a:p>
            <a:endParaRPr/>
          </a:p>
        </p:txBody>
      </p:sp>
      <p:sp>
        <p:nvSpPr>
          <p:cNvPr id="245" name="Google Shape;245;p14"/>
          <p:cNvSpPr txBox="1">
            <a:spLocks noGrp="1"/>
          </p:cNvSpPr>
          <p:nvPr>
            <p:ph type="dt" idx="10"/>
          </p:nvPr>
        </p:nvSpPr>
        <p:spPr>
          <a:xfrm rot="5400000">
            <a:off x="7492905" y="1828801"/>
            <a:ext cx="990599" cy="228599"/>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6" name="Google Shape;246;p14"/>
          <p:cNvSpPr txBox="1">
            <a:spLocks noGrp="1"/>
          </p:cNvSpPr>
          <p:nvPr>
            <p:ph type="ftr" idx="11"/>
          </p:nvPr>
        </p:nvSpPr>
        <p:spPr>
          <a:xfrm rot="5400000">
            <a:off x="6231206" y="3263398"/>
            <a:ext cx="3859795" cy="228601"/>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7" name="Google Shape;247;p14"/>
          <p:cNvSpPr txBox="1">
            <a:spLocks noGrp="1"/>
          </p:cNvSpPr>
          <p:nvPr>
            <p:ph type="sldNum" idx="12"/>
          </p:nvPr>
        </p:nvSpPr>
        <p:spPr>
          <a:xfrm>
            <a:off x="7764406" y="295730"/>
            <a:ext cx="628649" cy="767687"/>
          </a:xfrm>
          <a:prstGeom prst="rect">
            <a:avLst/>
          </a:prstGeom>
          <a:noFill/>
          <a:ln>
            <a:noFill/>
          </a:ln>
        </p:spPr>
        <p:txBody>
          <a:bodyPr spcFirstLastPara="1" wrap="square" lIns="91425" tIns="45700" rIns="91425" bIns="45700" anchor="b" anchorCtr="0">
            <a:noAutofit/>
          </a:bodyPr>
          <a:lstStyle>
            <a:lvl1pPr marL="0" marR="0" lvl="0"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114643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3 Picture Column">
  <p:cSld name="3 Picture Column">
    <p:spTree>
      <p:nvGrpSpPr>
        <p:cNvPr id="1" name="Shape 255"/>
        <p:cNvGrpSpPr/>
        <p:nvPr/>
      </p:nvGrpSpPr>
      <p:grpSpPr>
        <a:xfrm>
          <a:off x="0" y="0"/>
          <a:ext cx="0" cy="0"/>
          <a:chOff x="0" y="0"/>
          <a:chExt cx="0" cy="0"/>
        </a:xfrm>
      </p:grpSpPr>
      <p:sp>
        <p:nvSpPr>
          <p:cNvPr id="256" name="Google Shape;256;p16"/>
          <p:cNvSpPr txBox="1">
            <a:spLocks noGrp="1"/>
          </p:cNvSpPr>
          <p:nvPr>
            <p:ph type="title"/>
          </p:nvPr>
        </p:nvSpPr>
        <p:spPr>
          <a:xfrm>
            <a:off x="484584" y="452718"/>
            <a:ext cx="7053542" cy="140053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lt2"/>
              </a:buClr>
              <a:buSzPts val="3150"/>
              <a:buFont typeface="Century Gothic"/>
              <a:buNone/>
              <a:defRPr sz="315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7" name="Google Shape;257;p16"/>
          <p:cNvSpPr txBox="1">
            <a:spLocks noGrp="1"/>
          </p:cNvSpPr>
          <p:nvPr>
            <p:ph type="body" idx="1"/>
          </p:nvPr>
        </p:nvSpPr>
        <p:spPr>
          <a:xfrm>
            <a:off x="489347" y="4250949"/>
            <a:ext cx="2205038"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750"/>
              </a:spcBef>
              <a:spcAft>
                <a:spcPts val="0"/>
              </a:spcAft>
              <a:buSzPts val="1440"/>
              <a:buNone/>
              <a:defRPr sz="1800" b="0">
                <a:solidFill>
                  <a:srgbClr val="86D1D8"/>
                </a:solidFill>
              </a:defRPr>
            </a:lvl1pPr>
            <a:lvl2pPr marL="914400" lvl="1" indent="-228600" algn="l">
              <a:lnSpc>
                <a:spcPct val="100000"/>
              </a:lnSpc>
              <a:spcBef>
                <a:spcPts val="750"/>
              </a:spcBef>
              <a:spcAft>
                <a:spcPts val="0"/>
              </a:spcAft>
              <a:buSzPts val="1200"/>
              <a:buNone/>
              <a:defRPr sz="1500" b="1"/>
            </a:lvl2pPr>
            <a:lvl3pPr marL="1371600" lvl="2" indent="-228600" algn="l">
              <a:lnSpc>
                <a:spcPct val="100000"/>
              </a:lnSpc>
              <a:spcBef>
                <a:spcPts val="750"/>
              </a:spcBef>
              <a:spcAft>
                <a:spcPts val="0"/>
              </a:spcAft>
              <a:buSzPts val="1080"/>
              <a:buNone/>
              <a:defRPr sz="1350" b="1"/>
            </a:lvl3pPr>
            <a:lvl4pPr marL="1828800" lvl="3" indent="-228600" algn="l">
              <a:lnSpc>
                <a:spcPct val="100000"/>
              </a:lnSpc>
              <a:spcBef>
                <a:spcPts val="750"/>
              </a:spcBef>
              <a:spcAft>
                <a:spcPts val="0"/>
              </a:spcAft>
              <a:buSzPts val="960"/>
              <a:buNone/>
              <a:defRPr sz="1200" b="1"/>
            </a:lvl4pPr>
            <a:lvl5pPr marL="2286000" lvl="4" indent="-228600" algn="l">
              <a:lnSpc>
                <a:spcPct val="100000"/>
              </a:lnSpc>
              <a:spcBef>
                <a:spcPts val="750"/>
              </a:spcBef>
              <a:spcAft>
                <a:spcPts val="0"/>
              </a:spcAft>
              <a:buSzPts val="960"/>
              <a:buNone/>
              <a:defRPr sz="1200" b="1"/>
            </a:lvl5pPr>
            <a:lvl6pPr marL="2743200" lvl="5" indent="-228600" algn="l">
              <a:lnSpc>
                <a:spcPct val="100000"/>
              </a:lnSpc>
              <a:spcBef>
                <a:spcPts val="750"/>
              </a:spcBef>
              <a:spcAft>
                <a:spcPts val="0"/>
              </a:spcAft>
              <a:buSzPts val="960"/>
              <a:buNone/>
              <a:defRPr sz="1200" b="1"/>
            </a:lvl6pPr>
            <a:lvl7pPr marL="3200400" lvl="6" indent="-228600" algn="l">
              <a:lnSpc>
                <a:spcPct val="100000"/>
              </a:lnSpc>
              <a:spcBef>
                <a:spcPts val="750"/>
              </a:spcBef>
              <a:spcAft>
                <a:spcPts val="0"/>
              </a:spcAft>
              <a:buSzPts val="960"/>
              <a:buNone/>
              <a:defRPr sz="1200" b="1"/>
            </a:lvl7pPr>
            <a:lvl8pPr marL="3657600" lvl="7" indent="-228600" algn="l">
              <a:lnSpc>
                <a:spcPct val="100000"/>
              </a:lnSpc>
              <a:spcBef>
                <a:spcPts val="750"/>
              </a:spcBef>
              <a:spcAft>
                <a:spcPts val="0"/>
              </a:spcAft>
              <a:buSzPts val="960"/>
              <a:buNone/>
              <a:defRPr sz="1200" b="1"/>
            </a:lvl8pPr>
            <a:lvl9pPr marL="4114800" lvl="8" indent="-228600" algn="l">
              <a:lnSpc>
                <a:spcPct val="100000"/>
              </a:lnSpc>
              <a:spcBef>
                <a:spcPts val="750"/>
              </a:spcBef>
              <a:spcAft>
                <a:spcPts val="0"/>
              </a:spcAft>
              <a:buSzPts val="960"/>
              <a:buNone/>
              <a:defRPr sz="1200" b="1"/>
            </a:lvl9pPr>
          </a:lstStyle>
          <a:p>
            <a:endParaRPr/>
          </a:p>
        </p:txBody>
      </p:sp>
      <p:sp>
        <p:nvSpPr>
          <p:cNvPr id="258" name="Google Shape;258;p16"/>
          <p:cNvSpPr>
            <a:spLocks noGrp="1"/>
          </p:cNvSpPr>
          <p:nvPr>
            <p:ph type="pic" idx="2"/>
          </p:nvPr>
        </p:nvSpPr>
        <p:spPr>
          <a:xfrm>
            <a:off x="489347" y="2209800"/>
            <a:ext cx="2205038" cy="1524000"/>
          </a:xfrm>
          <a:prstGeom prst="roundRect">
            <a:avLst>
              <a:gd name="adj" fmla="val 1858"/>
            </a:avLst>
          </a:prstGeom>
          <a:noFill/>
          <a:ln>
            <a:noFill/>
          </a:ln>
          <a:effectLst>
            <a:outerShdw blurRad="50800" dist="50800" dir="5400000" algn="tl" rotWithShape="0">
              <a:srgbClr val="000000">
                <a:alpha val="42352"/>
              </a:srgbClr>
            </a:outerShdw>
          </a:effectLst>
        </p:spPr>
        <p:txBody>
          <a:bodyPr spcFirstLastPara="1" wrap="square" lIns="91425" tIns="45700" rIns="91425" bIns="45700" anchor="t" anchorCtr="0">
            <a:normAutofit/>
          </a:bodyPr>
          <a:lstStyle>
            <a:lvl1pPr marR="0" lvl="0" algn="ctr"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1pPr>
            <a:lvl2pPr marR="0" lvl="1"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R="0" lvl="2"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3pPr>
            <a:lvl4pPr marR="0" lvl="3"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4pPr>
            <a:lvl5pPr marR="0" lvl="4"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5pPr>
            <a:lvl6pPr marR="0" lvl="5"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6pPr>
            <a:lvl7pPr marR="0" lvl="6"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7pPr>
            <a:lvl8pPr marR="0" lvl="7"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8pPr>
            <a:lvl9pPr marR="0" lvl="8"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9pPr>
          </a:lstStyle>
          <a:p>
            <a:endParaRPr/>
          </a:p>
        </p:txBody>
      </p:sp>
      <p:sp>
        <p:nvSpPr>
          <p:cNvPr id="259" name="Google Shape;259;p16"/>
          <p:cNvSpPr txBox="1">
            <a:spLocks noGrp="1"/>
          </p:cNvSpPr>
          <p:nvPr>
            <p:ph type="body" idx="3"/>
          </p:nvPr>
        </p:nvSpPr>
        <p:spPr>
          <a:xfrm>
            <a:off x="489347" y="4827212"/>
            <a:ext cx="2205038" cy="65918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750"/>
              </a:spcBef>
              <a:spcAft>
                <a:spcPts val="0"/>
              </a:spcAft>
              <a:buSzPts val="840"/>
              <a:buNone/>
              <a:defRPr sz="1050"/>
            </a:lvl1pPr>
            <a:lvl2pPr marL="914400" lvl="1" indent="-228600" algn="l">
              <a:lnSpc>
                <a:spcPct val="100000"/>
              </a:lnSpc>
              <a:spcBef>
                <a:spcPts val="750"/>
              </a:spcBef>
              <a:spcAft>
                <a:spcPts val="0"/>
              </a:spcAft>
              <a:buSzPts val="720"/>
              <a:buNone/>
              <a:defRPr sz="900"/>
            </a:lvl2pPr>
            <a:lvl3pPr marL="1371600" lvl="2" indent="-228600" algn="l">
              <a:lnSpc>
                <a:spcPct val="100000"/>
              </a:lnSpc>
              <a:spcBef>
                <a:spcPts val="750"/>
              </a:spcBef>
              <a:spcAft>
                <a:spcPts val="0"/>
              </a:spcAft>
              <a:buSzPts val="600"/>
              <a:buNone/>
              <a:defRPr sz="750"/>
            </a:lvl3pPr>
            <a:lvl4pPr marL="1828800" lvl="3" indent="-228600" algn="l">
              <a:lnSpc>
                <a:spcPct val="100000"/>
              </a:lnSpc>
              <a:spcBef>
                <a:spcPts val="750"/>
              </a:spcBef>
              <a:spcAft>
                <a:spcPts val="0"/>
              </a:spcAft>
              <a:buSzPts val="540"/>
              <a:buNone/>
              <a:defRPr sz="675"/>
            </a:lvl4pPr>
            <a:lvl5pPr marL="2286000" lvl="4" indent="-228600" algn="l">
              <a:lnSpc>
                <a:spcPct val="100000"/>
              </a:lnSpc>
              <a:spcBef>
                <a:spcPts val="750"/>
              </a:spcBef>
              <a:spcAft>
                <a:spcPts val="0"/>
              </a:spcAft>
              <a:buSzPts val="540"/>
              <a:buNone/>
              <a:defRPr sz="675"/>
            </a:lvl5pPr>
            <a:lvl6pPr marL="2743200" lvl="5" indent="-228600" algn="l">
              <a:lnSpc>
                <a:spcPct val="100000"/>
              </a:lnSpc>
              <a:spcBef>
                <a:spcPts val="750"/>
              </a:spcBef>
              <a:spcAft>
                <a:spcPts val="0"/>
              </a:spcAft>
              <a:buSzPts val="540"/>
              <a:buNone/>
              <a:defRPr sz="675"/>
            </a:lvl6pPr>
            <a:lvl7pPr marL="3200400" lvl="6" indent="-228600" algn="l">
              <a:lnSpc>
                <a:spcPct val="100000"/>
              </a:lnSpc>
              <a:spcBef>
                <a:spcPts val="750"/>
              </a:spcBef>
              <a:spcAft>
                <a:spcPts val="0"/>
              </a:spcAft>
              <a:buSzPts val="540"/>
              <a:buNone/>
              <a:defRPr sz="675"/>
            </a:lvl7pPr>
            <a:lvl8pPr marL="3657600" lvl="7" indent="-228600" algn="l">
              <a:lnSpc>
                <a:spcPct val="100000"/>
              </a:lnSpc>
              <a:spcBef>
                <a:spcPts val="750"/>
              </a:spcBef>
              <a:spcAft>
                <a:spcPts val="0"/>
              </a:spcAft>
              <a:buSzPts val="540"/>
              <a:buNone/>
              <a:defRPr sz="675"/>
            </a:lvl8pPr>
            <a:lvl9pPr marL="4114800" lvl="8" indent="-228600" algn="l">
              <a:lnSpc>
                <a:spcPct val="100000"/>
              </a:lnSpc>
              <a:spcBef>
                <a:spcPts val="750"/>
              </a:spcBef>
              <a:spcAft>
                <a:spcPts val="0"/>
              </a:spcAft>
              <a:buSzPts val="540"/>
              <a:buNone/>
              <a:defRPr sz="675"/>
            </a:lvl9pPr>
          </a:lstStyle>
          <a:p>
            <a:endParaRPr/>
          </a:p>
        </p:txBody>
      </p:sp>
      <p:sp>
        <p:nvSpPr>
          <p:cNvPr id="260" name="Google Shape;260;p16"/>
          <p:cNvSpPr txBox="1">
            <a:spLocks noGrp="1"/>
          </p:cNvSpPr>
          <p:nvPr>
            <p:ph type="body" idx="4"/>
          </p:nvPr>
        </p:nvSpPr>
        <p:spPr>
          <a:xfrm>
            <a:off x="2917032" y="4250949"/>
            <a:ext cx="2197894"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750"/>
              </a:spcBef>
              <a:spcAft>
                <a:spcPts val="0"/>
              </a:spcAft>
              <a:buSzPts val="1440"/>
              <a:buNone/>
              <a:defRPr sz="1800" b="0">
                <a:solidFill>
                  <a:srgbClr val="86D1D8"/>
                </a:solidFill>
              </a:defRPr>
            </a:lvl1pPr>
            <a:lvl2pPr marL="914400" lvl="1" indent="-228600" algn="l">
              <a:lnSpc>
                <a:spcPct val="100000"/>
              </a:lnSpc>
              <a:spcBef>
                <a:spcPts val="750"/>
              </a:spcBef>
              <a:spcAft>
                <a:spcPts val="0"/>
              </a:spcAft>
              <a:buSzPts val="1200"/>
              <a:buNone/>
              <a:defRPr sz="1500" b="1"/>
            </a:lvl2pPr>
            <a:lvl3pPr marL="1371600" lvl="2" indent="-228600" algn="l">
              <a:lnSpc>
                <a:spcPct val="100000"/>
              </a:lnSpc>
              <a:spcBef>
                <a:spcPts val="750"/>
              </a:spcBef>
              <a:spcAft>
                <a:spcPts val="0"/>
              </a:spcAft>
              <a:buSzPts val="1080"/>
              <a:buNone/>
              <a:defRPr sz="1350" b="1"/>
            </a:lvl3pPr>
            <a:lvl4pPr marL="1828800" lvl="3" indent="-228600" algn="l">
              <a:lnSpc>
                <a:spcPct val="100000"/>
              </a:lnSpc>
              <a:spcBef>
                <a:spcPts val="750"/>
              </a:spcBef>
              <a:spcAft>
                <a:spcPts val="0"/>
              </a:spcAft>
              <a:buSzPts val="960"/>
              <a:buNone/>
              <a:defRPr sz="1200" b="1"/>
            </a:lvl4pPr>
            <a:lvl5pPr marL="2286000" lvl="4" indent="-228600" algn="l">
              <a:lnSpc>
                <a:spcPct val="100000"/>
              </a:lnSpc>
              <a:spcBef>
                <a:spcPts val="750"/>
              </a:spcBef>
              <a:spcAft>
                <a:spcPts val="0"/>
              </a:spcAft>
              <a:buSzPts val="960"/>
              <a:buNone/>
              <a:defRPr sz="1200" b="1"/>
            </a:lvl5pPr>
            <a:lvl6pPr marL="2743200" lvl="5" indent="-228600" algn="l">
              <a:lnSpc>
                <a:spcPct val="100000"/>
              </a:lnSpc>
              <a:spcBef>
                <a:spcPts val="750"/>
              </a:spcBef>
              <a:spcAft>
                <a:spcPts val="0"/>
              </a:spcAft>
              <a:buSzPts val="960"/>
              <a:buNone/>
              <a:defRPr sz="1200" b="1"/>
            </a:lvl6pPr>
            <a:lvl7pPr marL="3200400" lvl="6" indent="-228600" algn="l">
              <a:lnSpc>
                <a:spcPct val="100000"/>
              </a:lnSpc>
              <a:spcBef>
                <a:spcPts val="750"/>
              </a:spcBef>
              <a:spcAft>
                <a:spcPts val="0"/>
              </a:spcAft>
              <a:buSzPts val="960"/>
              <a:buNone/>
              <a:defRPr sz="1200" b="1"/>
            </a:lvl7pPr>
            <a:lvl8pPr marL="3657600" lvl="7" indent="-228600" algn="l">
              <a:lnSpc>
                <a:spcPct val="100000"/>
              </a:lnSpc>
              <a:spcBef>
                <a:spcPts val="750"/>
              </a:spcBef>
              <a:spcAft>
                <a:spcPts val="0"/>
              </a:spcAft>
              <a:buSzPts val="960"/>
              <a:buNone/>
              <a:defRPr sz="1200" b="1"/>
            </a:lvl8pPr>
            <a:lvl9pPr marL="4114800" lvl="8" indent="-228600" algn="l">
              <a:lnSpc>
                <a:spcPct val="100000"/>
              </a:lnSpc>
              <a:spcBef>
                <a:spcPts val="750"/>
              </a:spcBef>
              <a:spcAft>
                <a:spcPts val="0"/>
              </a:spcAft>
              <a:buSzPts val="960"/>
              <a:buNone/>
              <a:defRPr sz="1200" b="1"/>
            </a:lvl9pPr>
          </a:lstStyle>
          <a:p>
            <a:endParaRPr/>
          </a:p>
        </p:txBody>
      </p:sp>
      <p:sp>
        <p:nvSpPr>
          <p:cNvPr id="261" name="Google Shape;261;p16"/>
          <p:cNvSpPr>
            <a:spLocks noGrp="1"/>
          </p:cNvSpPr>
          <p:nvPr>
            <p:ph type="pic" idx="5"/>
          </p:nvPr>
        </p:nvSpPr>
        <p:spPr>
          <a:xfrm>
            <a:off x="2917031" y="2209800"/>
            <a:ext cx="2197894" cy="1524000"/>
          </a:xfrm>
          <a:prstGeom prst="roundRect">
            <a:avLst>
              <a:gd name="adj" fmla="val 1858"/>
            </a:avLst>
          </a:prstGeom>
          <a:noFill/>
          <a:ln>
            <a:noFill/>
          </a:ln>
          <a:effectLst>
            <a:outerShdw blurRad="50800" dist="50800" dir="5400000" algn="tl" rotWithShape="0">
              <a:srgbClr val="000000">
                <a:alpha val="42352"/>
              </a:srgbClr>
            </a:outerShdw>
          </a:effectLst>
        </p:spPr>
        <p:txBody>
          <a:bodyPr spcFirstLastPara="1" wrap="square" lIns="91425" tIns="45700" rIns="91425" bIns="45700" anchor="t" anchorCtr="0">
            <a:normAutofit/>
          </a:bodyPr>
          <a:lstStyle>
            <a:lvl1pPr marR="0" lvl="0" algn="ctr"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1pPr>
            <a:lvl2pPr marR="0" lvl="1"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R="0" lvl="2"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3pPr>
            <a:lvl4pPr marR="0" lvl="3"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4pPr>
            <a:lvl5pPr marR="0" lvl="4"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5pPr>
            <a:lvl6pPr marR="0" lvl="5"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6pPr>
            <a:lvl7pPr marR="0" lvl="6"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7pPr>
            <a:lvl8pPr marR="0" lvl="7"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8pPr>
            <a:lvl9pPr marR="0" lvl="8"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9pPr>
          </a:lstStyle>
          <a:p>
            <a:endParaRPr/>
          </a:p>
        </p:txBody>
      </p:sp>
      <p:sp>
        <p:nvSpPr>
          <p:cNvPr id="262" name="Google Shape;262;p16"/>
          <p:cNvSpPr txBox="1">
            <a:spLocks noGrp="1"/>
          </p:cNvSpPr>
          <p:nvPr>
            <p:ph type="body" idx="6"/>
          </p:nvPr>
        </p:nvSpPr>
        <p:spPr>
          <a:xfrm>
            <a:off x="2916016" y="4827211"/>
            <a:ext cx="2200805" cy="65918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750"/>
              </a:spcBef>
              <a:spcAft>
                <a:spcPts val="0"/>
              </a:spcAft>
              <a:buSzPts val="840"/>
              <a:buNone/>
              <a:defRPr sz="1050"/>
            </a:lvl1pPr>
            <a:lvl2pPr marL="914400" lvl="1" indent="-228600" algn="l">
              <a:lnSpc>
                <a:spcPct val="100000"/>
              </a:lnSpc>
              <a:spcBef>
                <a:spcPts val="750"/>
              </a:spcBef>
              <a:spcAft>
                <a:spcPts val="0"/>
              </a:spcAft>
              <a:buSzPts val="720"/>
              <a:buNone/>
              <a:defRPr sz="900"/>
            </a:lvl2pPr>
            <a:lvl3pPr marL="1371600" lvl="2" indent="-228600" algn="l">
              <a:lnSpc>
                <a:spcPct val="100000"/>
              </a:lnSpc>
              <a:spcBef>
                <a:spcPts val="750"/>
              </a:spcBef>
              <a:spcAft>
                <a:spcPts val="0"/>
              </a:spcAft>
              <a:buSzPts val="600"/>
              <a:buNone/>
              <a:defRPr sz="750"/>
            </a:lvl3pPr>
            <a:lvl4pPr marL="1828800" lvl="3" indent="-228600" algn="l">
              <a:lnSpc>
                <a:spcPct val="100000"/>
              </a:lnSpc>
              <a:spcBef>
                <a:spcPts val="750"/>
              </a:spcBef>
              <a:spcAft>
                <a:spcPts val="0"/>
              </a:spcAft>
              <a:buSzPts val="540"/>
              <a:buNone/>
              <a:defRPr sz="675"/>
            </a:lvl4pPr>
            <a:lvl5pPr marL="2286000" lvl="4" indent="-228600" algn="l">
              <a:lnSpc>
                <a:spcPct val="100000"/>
              </a:lnSpc>
              <a:spcBef>
                <a:spcPts val="750"/>
              </a:spcBef>
              <a:spcAft>
                <a:spcPts val="0"/>
              </a:spcAft>
              <a:buSzPts val="540"/>
              <a:buNone/>
              <a:defRPr sz="675"/>
            </a:lvl5pPr>
            <a:lvl6pPr marL="2743200" lvl="5" indent="-228600" algn="l">
              <a:lnSpc>
                <a:spcPct val="100000"/>
              </a:lnSpc>
              <a:spcBef>
                <a:spcPts val="750"/>
              </a:spcBef>
              <a:spcAft>
                <a:spcPts val="0"/>
              </a:spcAft>
              <a:buSzPts val="540"/>
              <a:buNone/>
              <a:defRPr sz="675"/>
            </a:lvl6pPr>
            <a:lvl7pPr marL="3200400" lvl="6" indent="-228600" algn="l">
              <a:lnSpc>
                <a:spcPct val="100000"/>
              </a:lnSpc>
              <a:spcBef>
                <a:spcPts val="750"/>
              </a:spcBef>
              <a:spcAft>
                <a:spcPts val="0"/>
              </a:spcAft>
              <a:buSzPts val="540"/>
              <a:buNone/>
              <a:defRPr sz="675"/>
            </a:lvl7pPr>
            <a:lvl8pPr marL="3657600" lvl="7" indent="-228600" algn="l">
              <a:lnSpc>
                <a:spcPct val="100000"/>
              </a:lnSpc>
              <a:spcBef>
                <a:spcPts val="750"/>
              </a:spcBef>
              <a:spcAft>
                <a:spcPts val="0"/>
              </a:spcAft>
              <a:buSzPts val="540"/>
              <a:buNone/>
              <a:defRPr sz="675"/>
            </a:lvl8pPr>
            <a:lvl9pPr marL="4114800" lvl="8" indent="-228600" algn="l">
              <a:lnSpc>
                <a:spcPct val="100000"/>
              </a:lnSpc>
              <a:spcBef>
                <a:spcPts val="750"/>
              </a:spcBef>
              <a:spcAft>
                <a:spcPts val="0"/>
              </a:spcAft>
              <a:buSzPts val="540"/>
              <a:buNone/>
              <a:defRPr sz="675"/>
            </a:lvl9pPr>
          </a:lstStyle>
          <a:p>
            <a:endParaRPr/>
          </a:p>
        </p:txBody>
      </p:sp>
      <p:sp>
        <p:nvSpPr>
          <p:cNvPr id="263" name="Google Shape;263;p16"/>
          <p:cNvSpPr txBox="1">
            <a:spLocks noGrp="1"/>
          </p:cNvSpPr>
          <p:nvPr>
            <p:ph type="body" idx="7"/>
          </p:nvPr>
        </p:nvSpPr>
        <p:spPr>
          <a:xfrm>
            <a:off x="5343525" y="4250949"/>
            <a:ext cx="2199085"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750"/>
              </a:spcBef>
              <a:spcAft>
                <a:spcPts val="0"/>
              </a:spcAft>
              <a:buSzPts val="1440"/>
              <a:buNone/>
              <a:defRPr sz="1800" b="0">
                <a:solidFill>
                  <a:srgbClr val="86D1D8"/>
                </a:solidFill>
              </a:defRPr>
            </a:lvl1pPr>
            <a:lvl2pPr marL="914400" lvl="1" indent="-228600" algn="l">
              <a:lnSpc>
                <a:spcPct val="100000"/>
              </a:lnSpc>
              <a:spcBef>
                <a:spcPts val="750"/>
              </a:spcBef>
              <a:spcAft>
                <a:spcPts val="0"/>
              </a:spcAft>
              <a:buSzPts val="1200"/>
              <a:buNone/>
              <a:defRPr sz="1500" b="1"/>
            </a:lvl2pPr>
            <a:lvl3pPr marL="1371600" lvl="2" indent="-228600" algn="l">
              <a:lnSpc>
                <a:spcPct val="100000"/>
              </a:lnSpc>
              <a:spcBef>
                <a:spcPts val="750"/>
              </a:spcBef>
              <a:spcAft>
                <a:spcPts val="0"/>
              </a:spcAft>
              <a:buSzPts val="1080"/>
              <a:buNone/>
              <a:defRPr sz="1350" b="1"/>
            </a:lvl3pPr>
            <a:lvl4pPr marL="1828800" lvl="3" indent="-228600" algn="l">
              <a:lnSpc>
                <a:spcPct val="100000"/>
              </a:lnSpc>
              <a:spcBef>
                <a:spcPts val="750"/>
              </a:spcBef>
              <a:spcAft>
                <a:spcPts val="0"/>
              </a:spcAft>
              <a:buSzPts val="960"/>
              <a:buNone/>
              <a:defRPr sz="1200" b="1"/>
            </a:lvl4pPr>
            <a:lvl5pPr marL="2286000" lvl="4" indent="-228600" algn="l">
              <a:lnSpc>
                <a:spcPct val="100000"/>
              </a:lnSpc>
              <a:spcBef>
                <a:spcPts val="750"/>
              </a:spcBef>
              <a:spcAft>
                <a:spcPts val="0"/>
              </a:spcAft>
              <a:buSzPts val="960"/>
              <a:buNone/>
              <a:defRPr sz="1200" b="1"/>
            </a:lvl5pPr>
            <a:lvl6pPr marL="2743200" lvl="5" indent="-228600" algn="l">
              <a:lnSpc>
                <a:spcPct val="100000"/>
              </a:lnSpc>
              <a:spcBef>
                <a:spcPts val="750"/>
              </a:spcBef>
              <a:spcAft>
                <a:spcPts val="0"/>
              </a:spcAft>
              <a:buSzPts val="960"/>
              <a:buNone/>
              <a:defRPr sz="1200" b="1"/>
            </a:lvl6pPr>
            <a:lvl7pPr marL="3200400" lvl="6" indent="-228600" algn="l">
              <a:lnSpc>
                <a:spcPct val="100000"/>
              </a:lnSpc>
              <a:spcBef>
                <a:spcPts val="750"/>
              </a:spcBef>
              <a:spcAft>
                <a:spcPts val="0"/>
              </a:spcAft>
              <a:buSzPts val="960"/>
              <a:buNone/>
              <a:defRPr sz="1200" b="1"/>
            </a:lvl7pPr>
            <a:lvl8pPr marL="3657600" lvl="7" indent="-228600" algn="l">
              <a:lnSpc>
                <a:spcPct val="100000"/>
              </a:lnSpc>
              <a:spcBef>
                <a:spcPts val="750"/>
              </a:spcBef>
              <a:spcAft>
                <a:spcPts val="0"/>
              </a:spcAft>
              <a:buSzPts val="960"/>
              <a:buNone/>
              <a:defRPr sz="1200" b="1"/>
            </a:lvl8pPr>
            <a:lvl9pPr marL="4114800" lvl="8" indent="-228600" algn="l">
              <a:lnSpc>
                <a:spcPct val="100000"/>
              </a:lnSpc>
              <a:spcBef>
                <a:spcPts val="750"/>
              </a:spcBef>
              <a:spcAft>
                <a:spcPts val="0"/>
              </a:spcAft>
              <a:buSzPts val="960"/>
              <a:buNone/>
              <a:defRPr sz="1200" b="1"/>
            </a:lvl9pPr>
          </a:lstStyle>
          <a:p>
            <a:endParaRPr/>
          </a:p>
        </p:txBody>
      </p:sp>
      <p:sp>
        <p:nvSpPr>
          <p:cNvPr id="264" name="Google Shape;264;p16"/>
          <p:cNvSpPr>
            <a:spLocks noGrp="1"/>
          </p:cNvSpPr>
          <p:nvPr>
            <p:ph type="pic" idx="8"/>
          </p:nvPr>
        </p:nvSpPr>
        <p:spPr>
          <a:xfrm>
            <a:off x="5343525" y="2209800"/>
            <a:ext cx="2199085" cy="1524000"/>
          </a:xfrm>
          <a:prstGeom prst="roundRect">
            <a:avLst>
              <a:gd name="adj" fmla="val 1858"/>
            </a:avLst>
          </a:prstGeom>
          <a:noFill/>
          <a:ln>
            <a:noFill/>
          </a:ln>
          <a:effectLst>
            <a:outerShdw blurRad="50800" dist="50800" dir="5400000" algn="tl" rotWithShape="0">
              <a:srgbClr val="000000">
                <a:alpha val="42352"/>
              </a:srgbClr>
            </a:outerShdw>
          </a:effectLst>
        </p:spPr>
        <p:txBody>
          <a:bodyPr spcFirstLastPara="1" wrap="square" lIns="91425" tIns="45700" rIns="91425" bIns="45700" anchor="t" anchorCtr="0">
            <a:normAutofit/>
          </a:bodyPr>
          <a:lstStyle>
            <a:lvl1pPr marR="0" lvl="0" algn="ctr"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1pPr>
            <a:lvl2pPr marR="0" lvl="1"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2pPr>
            <a:lvl3pPr marR="0" lvl="2"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3pPr>
            <a:lvl4pPr marR="0" lvl="3"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4pPr>
            <a:lvl5pPr marR="0" lvl="4"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5pPr>
            <a:lvl6pPr marR="0" lvl="5"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6pPr>
            <a:lvl7pPr marR="0" lvl="6"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7pPr>
            <a:lvl8pPr marR="0" lvl="7"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8pPr>
            <a:lvl9pPr marR="0" lvl="8" algn="l" rtl="0">
              <a:lnSpc>
                <a:spcPct val="100000"/>
              </a:lnSpc>
              <a:spcBef>
                <a:spcPts val="750"/>
              </a:spcBef>
              <a:spcAft>
                <a:spcPts val="0"/>
              </a:spcAft>
              <a:buClr>
                <a:srgbClr val="86D1D8"/>
              </a:buClr>
              <a:buSzPts val="960"/>
              <a:buFont typeface="Noto Sans Symbols"/>
              <a:buNone/>
              <a:defRPr sz="1200" b="0" i="0" u="none" strike="noStrike" cap="none">
                <a:solidFill>
                  <a:schemeClr val="lt1"/>
                </a:solidFill>
                <a:latin typeface="Century Gothic"/>
                <a:ea typeface="Century Gothic"/>
                <a:cs typeface="Century Gothic"/>
                <a:sym typeface="Century Gothic"/>
              </a:defRPr>
            </a:lvl9pPr>
          </a:lstStyle>
          <a:p>
            <a:endParaRPr/>
          </a:p>
        </p:txBody>
      </p:sp>
      <p:sp>
        <p:nvSpPr>
          <p:cNvPr id="265" name="Google Shape;265;p16"/>
          <p:cNvSpPr txBox="1">
            <a:spLocks noGrp="1"/>
          </p:cNvSpPr>
          <p:nvPr>
            <p:ph type="body" idx="9"/>
          </p:nvPr>
        </p:nvSpPr>
        <p:spPr>
          <a:xfrm>
            <a:off x="5343432" y="4827209"/>
            <a:ext cx="2201998" cy="65918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750"/>
              </a:spcBef>
              <a:spcAft>
                <a:spcPts val="0"/>
              </a:spcAft>
              <a:buSzPts val="840"/>
              <a:buNone/>
              <a:defRPr sz="1050"/>
            </a:lvl1pPr>
            <a:lvl2pPr marL="914400" lvl="1" indent="-228600" algn="l">
              <a:lnSpc>
                <a:spcPct val="100000"/>
              </a:lnSpc>
              <a:spcBef>
                <a:spcPts val="750"/>
              </a:spcBef>
              <a:spcAft>
                <a:spcPts val="0"/>
              </a:spcAft>
              <a:buSzPts val="720"/>
              <a:buNone/>
              <a:defRPr sz="900"/>
            </a:lvl2pPr>
            <a:lvl3pPr marL="1371600" lvl="2" indent="-228600" algn="l">
              <a:lnSpc>
                <a:spcPct val="100000"/>
              </a:lnSpc>
              <a:spcBef>
                <a:spcPts val="750"/>
              </a:spcBef>
              <a:spcAft>
                <a:spcPts val="0"/>
              </a:spcAft>
              <a:buSzPts val="600"/>
              <a:buNone/>
              <a:defRPr sz="750"/>
            </a:lvl3pPr>
            <a:lvl4pPr marL="1828800" lvl="3" indent="-228600" algn="l">
              <a:lnSpc>
                <a:spcPct val="100000"/>
              </a:lnSpc>
              <a:spcBef>
                <a:spcPts val="750"/>
              </a:spcBef>
              <a:spcAft>
                <a:spcPts val="0"/>
              </a:spcAft>
              <a:buSzPts val="540"/>
              <a:buNone/>
              <a:defRPr sz="675"/>
            </a:lvl4pPr>
            <a:lvl5pPr marL="2286000" lvl="4" indent="-228600" algn="l">
              <a:lnSpc>
                <a:spcPct val="100000"/>
              </a:lnSpc>
              <a:spcBef>
                <a:spcPts val="750"/>
              </a:spcBef>
              <a:spcAft>
                <a:spcPts val="0"/>
              </a:spcAft>
              <a:buSzPts val="540"/>
              <a:buNone/>
              <a:defRPr sz="675"/>
            </a:lvl5pPr>
            <a:lvl6pPr marL="2743200" lvl="5" indent="-228600" algn="l">
              <a:lnSpc>
                <a:spcPct val="100000"/>
              </a:lnSpc>
              <a:spcBef>
                <a:spcPts val="750"/>
              </a:spcBef>
              <a:spcAft>
                <a:spcPts val="0"/>
              </a:spcAft>
              <a:buSzPts val="540"/>
              <a:buNone/>
              <a:defRPr sz="675"/>
            </a:lvl6pPr>
            <a:lvl7pPr marL="3200400" lvl="6" indent="-228600" algn="l">
              <a:lnSpc>
                <a:spcPct val="100000"/>
              </a:lnSpc>
              <a:spcBef>
                <a:spcPts val="750"/>
              </a:spcBef>
              <a:spcAft>
                <a:spcPts val="0"/>
              </a:spcAft>
              <a:buSzPts val="540"/>
              <a:buNone/>
              <a:defRPr sz="675"/>
            </a:lvl7pPr>
            <a:lvl8pPr marL="3657600" lvl="7" indent="-228600" algn="l">
              <a:lnSpc>
                <a:spcPct val="100000"/>
              </a:lnSpc>
              <a:spcBef>
                <a:spcPts val="750"/>
              </a:spcBef>
              <a:spcAft>
                <a:spcPts val="0"/>
              </a:spcAft>
              <a:buSzPts val="540"/>
              <a:buNone/>
              <a:defRPr sz="675"/>
            </a:lvl8pPr>
            <a:lvl9pPr marL="4114800" lvl="8" indent="-228600" algn="l">
              <a:lnSpc>
                <a:spcPct val="100000"/>
              </a:lnSpc>
              <a:spcBef>
                <a:spcPts val="750"/>
              </a:spcBef>
              <a:spcAft>
                <a:spcPts val="0"/>
              </a:spcAft>
              <a:buSzPts val="540"/>
              <a:buNone/>
              <a:defRPr sz="675"/>
            </a:lvl9pPr>
          </a:lstStyle>
          <a:p>
            <a:endParaRPr/>
          </a:p>
        </p:txBody>
      </p:sp>
      <p:cxnSp>
        <p:nvCxnSpPr>
          <p:cNvPr id="266" name="Google Shape;266;p16"/>
          <p:cNvCxnSpPr/>
          <p:nvPr/>
        </p:nvCxnSpPr>
        <p:spPr>
          <a:xfrm>
            <a:off x="2794607" y="2133600"/>
            <a:ext cx="0" cy="3962400"/>
          </a:xfrm>
          <a:prstGeom prst="straightConnector1">
            <a:avLst/>
          </a:prstGeom>
          <a:noFill/>
          <a:ln w="12700" cap="flat" cmpd="sng">
            <a:solidFill>
              <a:srgbClr val="86D1D8">
                <a:alpha val="40000"/>
              </a:srgbClr>
            </a:solidFill>
            <a:prstDash val="solid"/>
            <a:round/>
            <a:headEnd type="none" w="sm" len="sm"/>
            <a:tailEnd type="none" w="sm" len="sm"/>
          </a:ln>
        </p:spPr>
      </p:cxnSp>
      <p:cxnSp>
        <p:nvCxnSpPr>
          <p:cNvPr id="267" name="Google Shape;267;p16"/>
          <p:cNvCxnSpPr/>
          <p:nvPr/>
        </p:nvCxnSpPr>
        <p:spPr>
          <a:xfrm>
            <a:off x="5221670" y="2133600"/>
            <a:ext cx="0" cy="3966882"/>
          </a:xfrm>
          <a:prstGeom prst="straightConnector1">
            <a:avLst/>
          </a:prstGeom>
          <a:noFill/>
          <a:ln w="12700" cap="flat" cmpd="sng">
            <a:solidFill>
              <a:srgbClr val="86D1D8">
                <a:alpha val="40000"/>
              </a:srgbClr>
            </a:solidFill>
            <a:prstDash val="solid"/>
            <a:round/>
            <a:headEnd type="none" w="sm" len="sm"/>
            <a:tailEnd type="none" w="sm" len="sm"/>
          </a:ln>
        </p:spPr>
      </p:cxnSp>
      <p:sp>
        <p:nvSpPr>
          <p:cNvPr id="268" name="Google Shape;268;p16"/>
          <p:cNvSpPr txBox="1">
            <a:spLocks noGrp="1"/>
          </p:cNvSpPr>
          <p:nvPr>
            <p:ph type="dt" idx="10"/>
          </p:nvPr>
        </p:nvSpPr>
        <p:spPr>
          <a:xfrm rot="5400000">
            <a:off x="7492905" y="1828801"/>
            <a:ext cx="990599" cy="228599"/>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9" name="Google Shape;269;p16"/>
          <p:cNvSpPr txBox="1">
            <a:spLocks noGrp="1"/>
          </p:cNvSpPr>
          <p:nvPr>
            <p:ph type="ftr" idx="11"/>
          </p:nvPr>
        </p:nvSpPr>
        <p:spPr>
          <a:xfrm rot="5400000">
            <a:off x="6231206" y="3263398"/>
            <a:ext cx="3859795" cy="228601"/>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0" name="Google Shape;270;p16"/>
          <p:cNvSpPr txBox="1">
            <a:spLocks noGrp="1"/>
          </p:cNvSpPr>
          <p:nvPr>
            <p:ph type="sldNum" idx="12"/>
          </p:nvPr>
        </p:nvSpPr>
        <p:spPr>
          <a:xfrm>
            <a:off x="7764406" y="295730"/>
            <a:ext cx="628649" cy="767687"/>
          </a:xfrm>
          <a:prstGeom prst="rect">
            <a:avLst/>
          </a:prstGeom>
          <a:noFill/>
          <a:ln>
            <a:noFill/>
          </a:ln>
        </p:spPr>
        <p:txBody>
          <a:bodyPr spcFirstLastPara="1" wrap="square" lIns="91425" tIns="45700" rIns="91425" bIns="45700" anchor="b" anchorCtr="0">
            <a:noAutofit/>
          </a:bodyPr>
          <a:lstStyle>
            <a:lvl1pPr marL="0" marR="0" lvl="0"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2100"/>
              <a:buFont typeface="Arial"/>
              <a:buNone/>
              <a:defRPr sz="2100" b="0" i="0" u="none" strike="noStrike" cap="none">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1946438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57"/>
        <p:cNvGrpSpPr/>
        <p:nvPr/>
      </p:nvGrpSpPr>
      <p:grpSpPr>
        <a:xfrm>
          <a:off x="0" y="0"/>
          <a:ext cx="0" cy="0"/>
          <a:chOff x="0" y="0"/>
          <a:chExt cx="0" cy="0"/>
        </a:xfrm>
      </p:grpSpPr>
      <p:sp>
        <p:nvSpPr>
          <p:cNvPr id="58" name="Google Shape;58;p4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4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61" name="Google Shape;61;p40"/>
          <p:cNvPicPr preferRelativeResize="0"/>
          <p:nvPr/>
        </p:nvPicPr>
        <p:blipFill rotWithShape="1">
          <a:blip r:embed="rId2">
            <a:alphaModFix/>
          </a:blip>
          <a:srcRect/>
          <a:stretch/>
        </p:blipFill>
        <p:spPr>
          <a:xfrm>
            <a:off x="7467600" y="5974442"/>
            <a:ext cx="1559301" cy="747033"/>
          </a:xfrm>
          <a:prstGeom prst="rect">
            <a:avLst/>
          </a:prstGeom>
          <a:noFill/>
          <a:ln>
            <a:noFill/>
          </a:ln>
        </p:spPr>
      </p:pic>
    </p:spTree>
    <p:extLst>
      <p:ext uri="{BB962C8B-B14F-4D97-AF65-F5344CB8AC3E}">
        <p14:creationId xmlns:p14="http://schemas.microsoft.com/office/powerpoint/2010/main" val="18655336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able Slide">
  <p:cSld name="Table Slide">
    <p:spTree>
      <p:nvGrpSpPr>
        <p:cNvPr id="1" name="Shape 62"/>
        <p:cNvGrpSpPr/>
        <p:nvPr/>
      </p:nvGrpSpPr>
      <p:grpSpPr>
        <a:xfrm>
          <a:off x="0" y="0"/>
          <a:ext cx="0" cy="0"/>
          <a:chOff x="0" y="0"/>
          <a:chExt cx="0" cy="0"/>
        </a:xfrm>
      </p:grpSpPr>
      <p:grpSp>
        <p:nvGrpSpPr>
          <p:cNvPr id="63" name="Google Shape;63;p60"/>
          <p:cNvGrpSpPr/>
          <p:nvPr/>
        </p:nvGrpSpPr>
        <p:grpSpPr>
          <a:xfrm>
            <a:off x="8221934" y="5678327"/>
            <a:ext cx="926100" cy="1051200"/>
            <a:chOff x="5626893" y="3026568"/>
            <a:chExt cx="937260" cy="800760"/>
          </a:xfrm>
        </p:grpSpPr>
        <p:sp>
          <p:nvSpPr>
            <p:cNvPr id="64" name="Google Shape;64;p60"/>
            <p:cNvSpPr/>
            <p:nvPr/>
          </p:nvSpPr>
          <p:spPr>
            <a:xfrm>
              <a:off x="5640228" y="3236778"/>
              <a:ext cx="923925" cy="590550"/>
            </a:xfrm>
            <a:custGeom>
              <a:avLst/>
              <a:gdLst/>
              <a:ahLst/>
              <a:cxnLst/>
              <a:rect l="l" t="t" r="r" b="b"/>
              <a:pathLst>
                <a:path w="923925" h="590550" extrusionOk="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a:gsLst>
                <a:gs pos="0">
                  <a:srgbClr val="109449">
                    <a:alpha val="5882"/>
                  </a:srgbClr>
                </a:gs>
                <a:gs pos="3000">
                  <a:srgbClr val="109449">
                    <a:alpha val="5882"/>
                  </a:srgbClr>
                </a:gs>
                <a:gs pos="100000">
                  <a:srgbClr val="109449">
                    <a:alpha val="49803"/>
                  </a:srgbClr>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sp>
          <p:nvSpPr>
            <p:cNvPr id="65" name="Google Shape;65;p60"/>
            <p:cNvSpPr/>
            <p:nvPr/>
          </p:nvSpPr>
          <p:spPr>
            <a:xfrm>
              <a:off x="5626893" y="3026568"/>
              <a:ext cx="933450" cy="771525"/>
            </a:xfrm>
            <a:custGeom>
              <a:avLst/>
              <a:gdLst/>
              <a:ahLst/>
              <a:cxnLst/>
              <a:rect l="l" t="t" r="r" b="b"/>
              <a:pathLst>
                <a:path w="933450" h="771525" extrusionOk="0">
                  <a:moveTo>
                    <a:pt x="932021" y="289084"/>
                  </a:moveTo>
                  <a:lnTo>
                    <a:pt x="160496" y="7144"/>
                  </a:lnTo>
                  <a:lnTo>
                    <a:pt x="7144" y="429101"/>
                  </a:lnTo>
                  <a:lnTo>
                    <a:pt x="932021" y="767239"/>
                  </a:lnTo>
                  <a:close/>
                </a:path>
              </a:pathLst>
            </a:custGeom>
            <a:gradFill>
              <a:gsLst>
                <a:gs pos="0">
                  <a:schemeClr val="accent3"/>
                </a:gs>
                <a:gs pos="3000">
                  <a:schemeClr val="accent3"/>
                </a:gs>
                <a:gs pos="100000">
                  <a:schemeClr val="accent6"/>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grpSp>
      <p:sp>
        <p:nvSpPr>
          <p:cNvPr id="66" name="Google Shape;66;p6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6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a:lvl1pPr>
            <a:lvl2pPr marL="0" marR="0" lvl="1" indent="0" algn="r">
              <a:lnSpc>
                <a:spcPct val="100000"/>
              </a:lnSpc>
              <a:spcBef>
                <a:spcPts val="0"/>
              </a:spcBef>
              <a:spcAft>
                <a:spcPts val="0"/>
              </a:spcAft>
              <a:buClr>
                <a:srgbClr val="000000"/>
              </a:buClr>
              <a:buSzPts val="1200"/>
              <a:buFont typeface="Arial"/>
              <a:buNone/>
              <a:defRPr/>
            </a:lvl2pPr>
            <a:lvl3pPr marL="0" marR="0" lvl="2" indent="0" algn="r">
              <a:lnSpc>
                <a:spcPct val="100000"/>
              </a:lnSpc>
              <a:spcBef>
                <a:spcPts val="0"/>
              </a:spcBef>
              <a:spcAft>
                <a:spcPts val="0"/>
              </a:spcAft>
              <a:buClr>
                <a:srgbClr val="000000"/>
              </a:buClr>
              <a:buSzPts val="1200"/>
              <a:buFont typeface="Arial"/>
              <a:buNone/>
              <a:defRPr/>
            </a:lvl3pPr>
            <a:lvl4pPr marL="0" marR="0" lvl="3" indent="0" algn="r">
              <a:lnSpc>
                <a:spcPct val="100000"/>
              </a:lnSpc>
              <a:spcBef>
                <a:spcPts val="0"/>
              </a:spcBef>
              <a:spcAft>
                <a:spcPts val="0"/>
              </a:spcAft>
              <a:buClr>
                <a:srgbClr val="000000"/>
              </a:buClr>
              <a:buSzPts val="1200"/>
              <a:buFont typeface="Arial"/>
              <a:buNone/>
              <a:defRPr/>
            </a:lvl4pPr>
            <a:lvl5pPr marL="0" marR="0" lvl="4" indent="0" algn="r">
              <a:lnSpc>
                <a:spcPct val="100000"/>
              </a:lnSpc>
              <a:spcBef>
                <a:spcPts val="0"/>
              </a:spcBef>
              <a:spcAft>
                <a:spcPts val="0"/>
              </a:spcAft>
              <a:buClr>
                <a:srgbClr val="000000"/>
              </a:buClr>
              <a:buSzPts val="1200"/>
              <a:buFont typeface="Arial"/>
              <a:buNone/>
              <a:defRPr/>
            </a:lvl5pPr>
            <a:lvl6pPr marL="0" marR="0" lvl="5" indent="0" algn="r">
              <a:lnSpc>
                <a:spcPct val="100000"/>
              </a:lnSpc>
              <a:spcBef>
                <a:spcPts val="0"/>
              </a:spcBef>
              <a:spcAft>
                <a:spcPts val="0"/>
              </a:spcAft>
              <a:buClr>
                <a:srgbClr val="000000"/>
              </a:buClr>
              <a:buSzPts val="1200"/>
              <a:buFont typeface="Arial"/>
              <a:buNone/>
              <a:defRPr/>
            </a:lvl6pPr>
            <a:lvl7pPr marL="0" marR="0" lvl="6" indent="0" algn="r">
              <a:lnSpc>
                <a:spcPct val="100000"/>
              </a:lnSpc>
              <a:spcBef>
                <a:spcPts val="0"/>
              </a:spcBef>
              <a:spcAft>
                <a:spcPts val="0"/>
              </a:spcAft>
              <a:buClr>
                <a:srgbClr val="000000"/>
              </a:buClr>
              <a:buSzPts val="1200"/>
              <a:buFont typeface="Arial"/>
              <a:buNone/>
              <a:defRPr/>
            </a:lvl7pPr>
            <a:lvl8pPr marL="0" marR="0" lvl="7" indent="0" algn="r">
              <a:lnSpc>
                <a:spcPct val="100000"/>
              </a:lnSpc>
              <a:spcBef>
                <a:spcPts val="0"/>
              </a:spcBef>
              <a:spcAft>
                <a:spcPts val="0"/>
              </a:spcAft>
              <a:buClr>
                <a:srgbClr val="000000"/>
              </a:buClr>
              <a:buSzPts val="1200"/>
              <a:buFont typeface="Arial"/>
              <a:buNone/>
              <a:defRPr/>
            </a:lvl8pPr>
            <a:lvl9pPr marL="0" marR="0" lvl="8" indent="0" algn="r">
              <a:lnSpc>
                <a:spcPct val="100000"/>
              </a:lnSpc>
              <a:spcBef>
                <a:spcPts val="0"/>
              </a:spcBef>
              <a:spcAft>
                <a:spcPts val="0"/>
              </a:spcAft>
              <a:buClr>
                <a:srgbClr val="000000"/>
              </a:buClr>
              <a:buSzPts val="1200"/>
              <a:buFont typeface="Arial"/>
              <a:buNone/>
              <a:defRPr/>
            </a:lvl9pPr>
          </a:lstStyle>
          <a:p>
            <a:pPr marL="0" lvl="0" indent="0" algn="r" rtl="0">
              <a:spcBef>
                <a:spcPts val="0"/>
              </a:spcBef>
              <a:spcAft>
                <a:spcPts val="0"/>
              </a:spcAft>
              <a:buNone/>
            </a:pPr>
            <a:fld id="{00000000-1234-1234-1234-123412341234}" type="slidenum">
              <a:rPr lang="en-US"/>
              <a:t>‹#›</a:t>
            </a:fld>
            <a:endParaRPr/>
          </a:p>
        </p:txBody>
      </p:sp>
      <p:sp>
        <p:nvSpPr>
          <p:cNvPr id="68" name="Google Shape;68;p60"/>
          <p:cNvSpPr/>
          <p:nvPr/>
        </p:nvSpPr>
        <p:spPr>
          <a:xfrm>
            <a:off x="-18388" y="970945"/>
            <a:ext cx="3445200" cy="1238400"/>
          </a:xfrm>
          <a:custGeom>
            <a:avLst/>
            <a:gdLst/>
            <a:ahLst/>
            <a:cxnLst/>
            <a:rect l="l" t="t" r="r" b="b"/>
            <a:pathLst>
              <a:path w="3457575" h="942975" extrusionOk="0">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a:gsLst>
              <a:gs pos="0">
                <a:srgbClr val="3BB54C">
                  <a:alpha val="9803"/>
                </a:srgbClr>
              </a:gs>
              <a:gs pos="88000">
                <a:srgbClr val="3BB54C">
                  <a:alpha val="49803"/>
                </a:srgbClr>
              </a:gs>
              <a:gs pos="100000">
                <a:srgbClr val="3BB54C">
                  <a:alpha val="49803"/>
                </a:srgbClr>
              </a:gs>
            </a:gsLst>
            <a:lin ang="108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sp>
        <p:nvSpPr>
          <p:cNvPr id="69" name="Google Shape;69;p60"/>
          <p:cNvSpPr/>
          <p:nvPr/>
        </p:nvSpPr>
        <p:spPr>
          <a:xfrm>
            <a:off x="-19594" y="587196"/>
            <a:ext cx="3663985" cy="1632656"/>
          </a:xfrm>
          <a:custGeom>
            <a:avLst/>
            <a:gdLst/>
            <a:ahLst/>
            <a:cxnLst/>
            <a:rect l="l" t="t" r="r" b="b"/>
            <a:pathLst>
              <a:path w="4885312" h="1632656" extrusionOk="0">
                <a:moveTo>
                  <a:pt x="12607" y="1627544"/>
                </a:moveTo>
                <a:lnTo>
                  <a:pt x="4876404" y="1073201"/>
                </a:lnTo>
                <a:lnTo>
                  <a:pt x="4765029" y="12607"/>
                </a:lnTo>
                <a:lnTo>
                  <a:pt x="12607" y="554294"/>
                </a:lnTo>
                <a:close/>
              </a:path>
            </a:pathLst>
          </a:custGeom>
          <a:gradFill>
            <a:gsLst>
              <a:gs pos="0">
                <a:schemeClr val="accent1"/>
              </a:gs>
              <a:gs pos="9000">
                <a:schemeClr val="accent1"/>
              </a:gs>
              <a:gs pos="100000">
                <a:schemeClr val="accent2"/>
              </a:gs>
            </a:gsLst>
            <a:lin ang="36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sp>
        <p:nvSpPr>
          <p:cNvPr id="70" name="Google Shape;70;p60"/>
          <p:cNvSpPr txBox="1">
            <a:spLocks noGrp="1"/>
          </p:cNvSpPr>
          <p:nvPr>
            <p:ph type="title"/>
          </p:nvPr>
        </p:nvSpPr>
        <p:spPr>
          <a:xfrm rot="-360000">
            <a:off x="628403" y="842707"/>
            <a:ext cx="2970533" cy="1061509"/>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40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60"/>
          <p:cNvSpPr txBox="1">
            <a:spLocks noGrp="1"/>
          </p:cNvSpPr>
          <p:nvPr>
            <p:ph type="body" idx="1"/>
          </p:nvPr>
        </p:nvSpPr>
        <p:spPr>
          <a:xfrm>
            <a:off x="561023" y="3314576"/>
            <a:ext cx="2400300" cy="1700784"/>
          </a:xfrm>
          <a:prstGeom prst="rect">
            <a:avLst/>
          </a:prstGeom>
          <a:gradFill>
            <a:gsLst>
              <a:gs pos="0">
                <a:schemeClr val="lt2"/>
              </a:gs>
              <a:gs pos="100000">
                <a:schemeClr val="dk1"/>
              </a:gs>
            </a:gsLst>
            <a:lin ang="10800000" scaled="0"/>
          </a:gradFill>
          <a:ln>
            <a:noFill/>
          </a:ln>
        </p:spPr>
        <p:txBody>
          <a:bodyPr spcFirstLastPara="1" wrap="square" lIns="144000" tIns="108000" rIns="108000" bIns="108000" anchor="ctr" anchorCtr="0">
            <a:normAutofit/>
          </a:bodyPr>
          <a:lstStyle>
            <a:lvl1pPr marL="457200" lvl="0" indent="-228600" algn="l">
              <a:lnSpc>
                <a:spcPct val="100000"/>
              </a:lnSpc>
              <a:spcBef>
                <a:spcPts val="640"/>
              </a:spcBef>
              <a:spcAft>
                <a:spcPts val="0"/>
              </a:spcAft>
              <a:buSzPts val="3200"/>
              <a:buNone/>
              <a:defRPr sz="1500" b="1">
                <a:solidFill>
                  <a:schemeClr val="lt1"/>
                </a:solidFill>
              </a:defRPr>
            </a:lvl1pPr>
            <a:lvl2pPr marL="914400" lvl="1" indent="-228600" algn="l">
              <a:lnSpc>
                <a:spcPct val="100000"/>
              </a:lnSpc>
              <a:spcBef>
                <a:spcPts val="560"/>
              </a:spcBef>
              <a:spcAft>
                <a:spcPts val="0"/>
              </a:spcAft>
              <a:buSzPts val="2800"/>
              <a:buNone/>
              <a:defRPr sz="1500">
                <a:solidFill>
                  <a:srgbClr val="888888"/>
                </a:solidFill>
              </a:defRPr>
            </a:lvl2pPr>
            <a:lvl3pPr marL="1371600" lvl="2" indent="-228600" algn="l">
              <a:lnSpc>
                <a:spcPct val="100000"/>
              </a:lnSpc>
              <a:spcBef>
                <a:spcPts val="480"/>
              </a:spcBef>
              <a:spcAft>
                <a:spcPts val="0"/>
              </a:spcAft>
              <a:buSzPts val="2400"/>
              <a:buNone/>
              <a:defRPr sz="1350">
                <a:solidFill>
                  <a:srgbClr val="888888"/>
                </a:solidFill>
              </a:defRPr>
            </a:lvl3pPr>
            <a:lvl4pPr marL="1828800" lvl="3" indent="-228600" algn="l">
              <a:lnSpc>
                <a:spcPct val="100000"/>
              </a:lnSpc>
              <a:spcBef>
                <a:spcPts val="400"/>
              </a:spcBef>
              <a:spcAft>
                <a:spcPts val="0"/>
              </a:spcAft>
              <a:buSzPts val="2000"/>
              <a:buNone/>
              <a:defRPr sz="1200">
                <a:solidFill>
                  <a:srgbClr val="888888"/>
                </a:solidFill>
              </a:defRPr>
            </a:lvl4pPr>
            <a:lvl5pPr marL="2286000" lvl="4" indent="-228600" algn="l">
              <a:lnSpc>
                <a:spcPct val="100000"/>
              </a:lnSpc>
              <a:spcBef>
                <a:spcPts val="400"/>
              </a:spcBef>
              <a:spcAft>
                <a:spcPts val="0"/>
              </a:spcAft>
              <a:buSzPts val="2000"/>
              <a:buNone/>
              <a:defRPr sz="1200">
                <a:solidFill>
                  <a:srgbClr val="888888"/>
                </a:solidFill>
              </a:defRPr>
            </a:lvl5pPr>
            <a:lvl6pPr marL="2743200" lvl="5" indent="-228600" algn="l">
              <a:lnSpc>
                <a:spcPct val="100000"/>
              </a:lnSpc>
              <a:spcBef>
                <a:spcPts val="400"/>
              </a:spcBef>
              <a:spcAft>
                <a:spcPts val="0"/>
              </a:spcAft>
              <a:buSzPts val="2000"/>
              <a:buNone/>
              <a:defRPr sz="1200">
                <a:solidFill>
                  <a:srgbClr val="888888"/>
                </a:solidFill>
              </a:defRPr>
            </a:lvl6pPr>
            <a:lvl7pPr marL="3200400" lvl="6" indent="-228600" algn="l">
              <a:lnSpc>
                <a:spcPct val="100000"/>
              </a:lnSpc>
              <a:spcBef>
                <a:spcPts val="400"/>
              </a:spcBef>
              <a:spcAft>
                <a:spcPts val="0"/>
              </a:spcAft>
              <a:buSzPts val="2000"/>
              <a:buNone/>
              <a:defRPr sz="1200">
                <a:solidFill>
                  <a:srgbClr val="888888"/>
                </a:solidFill>
              </a:defRPr>
            </a:lvl7pPr>
            <a:lvl8pPr marL="3657600" lvl="7" indent="-228600" algn="l">
              <a:lnSpc>
                <a:spcPct val="100000"/>
              </a:lnSpc>
              <a:spcBef>
                <a:spcPts val="400"/>
              </a:spcBef>
              <a:spcAft>
                <a:spcPts val="0"/>
              </a:spcAft>
              <a:buSzPts val="2000"/>
              <a:buNone/>
              <a:defRPr sz="1200">
                <a:solidFill>
                  <a:srgbClr val="888888"/>
                </a:solidFill>
              </a:defRPr>
            </a:lvl8pPr>
            <a:lvl9pPr marL="4114800" lvl="8" indent="-228600" algn="l">
              <a:lnSpc>
                <a:spcPct val="100000"/>
              </a:lnSpc>
              <a:spcBef>
                <a:spcPts val="400"/>
              </a:spcBef>
              <a:spcAft>
                <a:spcPts val="0"/>
              </a:spcAft>
              <a:buSzPts val="2000"/>
              <a:buNone/>
              <a:defRPr sz="1200">
                <a:solidFill>
                  <a:srgbClr val="888888"/>
                </a:solidFill>
              </a:defRPr>
            </a:lvl9pPr>
          </a:lstStyle>
          <a:p>
            <a:endParaRPr/>
          </a:p>
        </p:txBody>
      </p:sp>
      <p:sp>
        <p:nvSpPr>
          <p:cNvPr id="72" name="Google Shape;72;p60"/>
          <p:cNvSpPr/>
          <p:nvPr/>
        </p:nvSpPr>
        <p:spPr>
          <a:xfrm>
            <a:off x="1981447" y="5658794"/>
            <a:ext cx="1381544" cy="1206865"/>
          </a:xfrm>
          <a:custGeom>
            <a:avLst/>
            <a:gdLst/>
            <a:ahLst/>
            <a:cxnLst/>
            <a:rect l="l" t="t" r="r" b="b"/>
            <a:pathLst>
              <a:path w="1842057" h="1206865" extrusionOk="0">
                <a:moveTo>
                  <a:pt x="1838211" y="12668"/>
                </a:moveTo>
                <a:lnTo>
                  <a:pt x="1156014" y="331534"/>
                </a:lnTo>
                <a:lnTo>
                  <a:pt x="12668" y="1200477"/>
                </a:lnTo>
                <a:lnTo>
                  <a:pt x="557663" y="1200477"/>
                </a:lnTo>
                <a:lnTo>
                  <a:pt x="1389765" y="576719"/>
                </a:lnTo>
                <a:close/>
              </a:path>
            </a:pathLst>
          </a:custGeom>
          <a:gradFill>
            <a:gsLst>
              <a:gs pos="0">
                <a:srgbClr val="000000">
                  <a:alpha val="4705"/>
                </a:srgbClr>
              </a:gs>
              <a:gs pos="100000">
                <a:srgbClr val="000000">
                  <a:alpha val="20000"/>
                </a:srgbClr>
              </a:gs>
            </a:gsLst>
            <a:lin ang="834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sp>
        <p:nvSpPr>
          <p:cNvPr id="73" name="Google Shape;73;p60"/>
          <p:cNvSpPr/>
          <p:nvPr/>
        </p:nvSpPr>
        <p:spPr>
          <a:xfrm>
            <a:off x="2135800" y="5524132"/>
            <a:ext cx="1533989" cy="1346608"/>
          </a:xfrm>
          <a:custGeom>
            <a:avLst/>
            <a:gdLst/>
            <a:ahLst/>
            <a:cxnLst/>
            <a:rect l="l" t="t" r="r" b="b"/>
            <a:pathLst>
              <a:path w="2045319" h="1346607" extrusionOk="0">
                <a:moveTo>
                  <a:pt x="12668" y="1335138"/>
                </a:moveTo>
                <a:lnTo>
                  <a:pt x="705027" y="1335138"/>
                </a:lnTo>
                <a:lnTo>
                  <a:pt x="2044013" y="342968"/>
                </a:lnTo>
                <a:lnTo>
                  <a:pt x="1800099" y="12668"/>
                </a:lnTo>
                <a:close/>
              </a:path>
            </a:pathLst>
          </a:custGeom>
          <a:blipFill rotWithShape="1">
            <a:blip r:embed="rId2">
              <a:alphaModFix/>
            </a:blip>
            <a:stretch>
              <a:fillRect l="-76814" t="10701" r="6335" b="-114607"/>
            </a:stretch>
          </a:bli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8842958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74"/>
        <p:cNvGrpSpPr/>
        <p:nvPr/>
      </p:nvGrpSpPr>
      <p:grpSpPr>
        <a:xfrm>
          <a:off x="0" y="0"/>
          <a:ext cx="0" cy="0"/>
          <a:chOff x="0" y="0"/>
          <a:chExt cx="0" cy="0"/>
        </a:xfrm>
      </p:grpSpPr>
      <p:grpSp>
        <p:nvGrpSpPr>
          <p:cNvPr id="75" name="Google Shape;75;p61"/>
          <p:cNvGrpSpPr/>
          <p:nvPr/>
        </p:nvGrpSpPr>
        <p:grpSpPr>
          <a:xfrm>
            <a:off x="8221934" y="5678327"/>
            <a:ext cx="926100" cy="1051200"/>
            <a:chOff x="5626893" y="3026568"/>
            <a:chExt cx="937260" cy="800760"/>
          </a:xfrm>
        </p:grpSpPr>
        <p:sp>
          <p:nvSpPr>
            <p:cNvPr id="76" name="Google Shape;76;p61"/>
            <p:cNvSpPr/>
            <p:nvPr/>
          </p:nvSpPr>
          <p:spPr>
            <a:xfrm>
              <a:off x="5640228" y="3236778"/>
              <a:ext cx="923925" cy="590550"/>
            </a:xfrm>
            <a:custGeom>
              <a:avLst/>
              <a:gdLst/>
              <a:ahLst/>
              <a:cxnLst/>
              <a:rect l="l" t="t" r="r" b="b"/>
              <a:pathLst>
                <a:path w="923925" h="590550" extrusionOk="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a:gsLst>
                <a:gs pos="0">
                  <a:srgbClr val="109449">
                    <a:alpha val="5882"/>
                  </a:srgbClr>
                </a:gs>
                <a:gs pos="3000">
                  <a:srgbClr val="109449">
                    <a:alpha val="5882"/>
                  </a:srgbClr>
                </a:gs>
                <a:gs pos="100000">
                  <a:srgbClr val="109449">
                    <a:alpha val="49803"/>
                  </a:srgbClr>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sp>
          <p:nvSpPr>
            <p:cNvPr id="77" name="Google Shape;77;p61"/>
            <p:cNvSpPr/>
            <p:nvPr/>
          </p:nvSpPr>
          <p:spPr>
            <a:xfrm>
              <a:off x="5626893" y="3026568"/>
              <a:ext cx="933450" cy="771525"/>
            </a:xfrm>
            <a:custGeom>
              <a:avLst/>
              <a:gdLst/>
              <a:ahLst/>
              <a:cxnLst/>
              <a:rect l="l" t="t" r="r" b="b"/>
              <a:pathLst>
                <a:path w="933450" h="771525" extrusionOk="0">
                  <a:moveTo>
                    <a:pt x="932021" y="289084"/>
                  </a:moveTo>
                  <a:lnTo>
                    <a:pt x="160496" y="7144"/>
                  </a:lnTo>
                  <a:lnTo>
                    <a:pt x="7144" y="429101"/>
                  </a:lnTo>
                  <a:lnTo>
                    <a:pt x="932021" y="767239"/>
                  </a:lnTo>
                  <a:close/>
                </a:path>
              </a:pathLst>
            </a:custGeom>
            <a:gradFill>
              <a:gsLst>
                <a:gs pos="0">
                  <a:schemeClr val="accent3"/>
                </a:gs>
                <a:gs pos="3000">
                  <a:schemeClr val="accent3"/>
                </a:gs>
                <a:gs pos="100000">
                  <a:schemeClr val="accent6"/>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grpSp>
      <p:sp>
        <p:nvSpPr>
          <p:cNvPr id="78" name="Google Shape;78;p61"/>
          <p:cNvSpPr/>
          <p:nvPr/>
        </p:nvSpPr>
        <p:spPr>
          <a:xfrm>
            <a:off x="-18388" y="519002"/>
            <a:ext cx="3445200" cy="1238400"/>
          </a:xfrm>
          <a:custGeom>
            <a:avLst/>
            <a:gdLst/>
            <a:ahLst/>
            <a:cxnLst/>
            <a:rect l="l" t="t" r="r" b="b"/>
            <a:pathLst>
              <a:path w="3457575" h="942975" extrusionOk="0">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a:gsLst>
              <a:gs pos="0">
                <a:srgbClr val="3BB54C">
                  <a:alpha val="9803"/>
                </a:srgbClr>
              </a:gs>
              <a:gs pos="88000">
                <a:srgbClr val="3BB54C">
                  <a:alpha val="49803"/>
                </a:srgbClr>
              </a:gs>
              <a:gs pos="100000">
                <a:srgbClr val="3BB54C">
                  <a:alpha val="49803"/>
                </a:srgbClr>
              </a:gs>
            </a:gsLst>
            <a:lin ang="108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sp>
        <p:nvSpPr>
          <p:cNvPr id="79" name="Google Shape;79;p6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61"/>
          <p:cNvSpPr txBox="1">
            <a:spLocks noGrp="1"/>
          </p:cNvSpPr>
          <p:nvPr>
            <p:ph type="ftr" idx="11"/>
          </p:nvPr>
        </p:nvSpPr>
        <p:spPr>
          <a:xfrm>
            <a:off x="3124200" y="6356350"/>
            <a:ext cx="2895600" cy="365125"/>
          </a:xfrm>
          <a:prstGeom prst="rect">
            <a:avLst/>
          </a:prstGeom>
          <a:noFill/>
          <a:ln>
            <a:noFill/>
          </a:ln>
        </p:spPr>
        <p:txBody>
          <a:bodyPr spcFirstLastPara="1" wrap="square" lIns="0"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6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a:lvl1pPr>
            <a:lvl2pPr marL="0" marR="0" lvl="1" indent="0" algn="r">
              <a:lnSpc>
                <a:spcPct val="100000"/>
              </a:lnSpc>
              <a:spcBef>
                <a:spcPts val="0"/>
              </a:spcBef>
              <a:spcAft>
                <a:spcPts val="0"/>
              </a:spcAft>
              <a:buClr>
                <a:srgbClr val="000000"/>
              </a:buClr>
              <a:buSzPts val="1200"/>
              <a:buFont typeface="Arial"/>
              <a:buNone/>
              <a:defRPr/>
            </a:lvl2pPr>
            <a:lvl3pPr marL="0" marR="0" lvl="2" indent="0" algn="r">
              <a:lnSpc>
                <a:spcPct val="100000"/>
              </a:lnSpc>
              <a:spcBef>
                <a:spcPts val="0"/>
              </a:spcBef>
              <a:spcAft>
                <a:spcPts val="0"/>
              </a:spcAft>
              <a:buClr>
                <a:srgbClr val="000000"/>
              </a:buClr>
              <a:buSzPts val="1200"/>
              <a:buFont typeface="Arial"/>
              <a:buNone/>
              <a:defRPr/>
            </a:lvl3pPr>
            <a:lvl4pPr marL="0" marR="0" lvl="3" indent="0" algn="r">
              <a:lnSpc>
                <a:spcPct val="100000"/>
              </a:lnSpc>
              <a:spcBef>
                <a:spcPts val="0"/>
              </a:spcBef>
              <a:spcAft>
                <a:spcPts val="0"/>
              </a:spcAft>
              <a:buClr>
                <a:srgbClr val="000000"/>
              </a:buClr>
              <a:buSzPts val="1200"/>
              <a:buFont typeface="Arial"/>
              <a:buNone/>
              <a:defRPr/>
            </a:lvl4pPr>
            <a:lvl5pPr marL="0" marR="0" lvl="4" indent="0" algn="r">
              <a:lnSpc>
                <a:spcPct val="100000"/>
              </a:lnSpc>
              <a:spcBef>
                <a:spcPts val="0"/>
              </a:spcBef>
              <a:spcAft>
                <a:spcPts val="0"/>
              </a:spcAft>
              <a:buClr>
                <a:srgbClr val="000000"/>
              </a:buClr>
              <a:buSzPts val="1200"/>
              <a:buFont typeface="Arial"/>
              <a:buNone/>
              <a:defRPr/>
            </a:lvl5pPr>
            <a:lvl6pPr marL="0" marR="0" lvl="5" indent="0" algn="r">
              <a:lnSpc>
                <a:spcPct val="100000"/>
              </a:lnSpc>
              <a:spcBef>
                <a:spcPts val="0"/>
              </a:spcBef>
              <a:spcAft>
                <a:spcPts val="0"/>
              </a:spcAft>
              <a:buClr>
                <a:srgbClr val="000000"/>
              </a:buClr>
              <a:buSzPts val="1200"/>
              <a:buFont typeface="Arial"/>
              <a:buNone/>
              <a:defRPr/>
            </a:lvl6pPr>
            <a:lvl7pPr marL="0" marR="0" lvl="6" indent="0" algn="r">
              <a:lnSpc>
                <a:spcPct val="100000"/>
              </a:lnSpc>
              <a:spcBef>
                <a:spcPts val="0"/>
              </a:spcBef>
              <a:spcAft>
                <a:spcPts val="0"/>
              </a:spcAft>
              <a:buClr>
                <a:srgbClr val="000000"/>
              </a:buClr>
              <a:buSzPts val="1200"/>
              <a:buFont typeface="Arial"/>
              <a:buNone/>
              <a:defRPr/>
            </a:lvl7pPr>
            <a:lvl8pPr marL="0" marR="0" lvl="7" indent="0" algn="r">
              <a:lnSpc>
                <a:spcPct val="100000"/>
              </a:lnSpc>
              <a:spcBef>
                <a:spcPts val="0"/>
              </a:spcBef>
              <a:spcAft>
                <a:spcPts val="0"/>
              </a:spcAft>
              <a:buClr>
                <a:srgbClr val="000000"/>
              </a:buClr>
              <a:buSzPts val="1200"/>
              <a:buFont typeface="Arial"/>
              <a:buNone/>
              <a:defRPr/>
            </a:lvl8pPr>
            <a:lvl9pPr marL="0" marR="0" lvl="8" indent="0" algn="r">
              <a:lnSpc>
                <a:spcPct val="100000"/>
              </a:lnSpc>
              <a:spcBef>
                <a:spcPts val="0"/>
              </a:spcBef>
              <a:spcAft>
                <a:spcPts val="0"/>
              </a:spcAft>
              <a:buClr>
                <a:srgbClr val="000000"/>
              </a:buClr>
              <a:buSzPts val="1200"/>
              <a:buFont typeface="Arial"/>
              <a:buNone/>
              <a:defRPr/>
            </a:lvl9pPr>
          </a:lstStyle>
          <a:p>
            <a:pPr marL="0" lvl="0" indent="0" algn="r" rtl="0">
              <a:spcBef>
                <a:spcPts val="0"/>
              </a:spcBef>
              <a:spcAft>
                <a:spcPts val="0"/>
              </a:spcAft>
              <a:buNone/>
            </a:pPr>
            <a:fld id="{00000000-1234-1234-1234-123412341234}" type="slidenum">
              <a:rPr lang="en-US"/>
              <a:t>‹#›</a:t>
            </a:fld>
            <a:endParaRPr/>
          </a:p>
        </p:txBody>
      </p:sp>
      <p:sp>
        <p:nvSpPr>
          <p:cNvPr id="82" name="Google Shape;82;p61"/>
          <p:cNvSpPr/>
          <p:nvPr/>
        </p:nvSpPr>
        <p:spPr>
          <a:xfrm>
            <a:off x="-19594" y="135253"/>
            <a:ext cx="3663985" cy="1632656"/>
          </a:xfrm>
          <a:custGeom>
            <a:avLst/>
            <a:gdLst/>
            <a:ahLst/>
            <a:cxnLst/>
            <a:rect l="l" t="t" r="r" b="b"/>
            <a:pathLst>
              <a:path w="4885312" h="1632656" extrusionOk="0">
                <a:moveTo>
                  <a:pt x="12607" y="1627544"/>
                </a:moveTo>
                <a:lnTo>
                  <a:pt x="4876404" y="1073201"/>
                </a:lnTo>
                <a:lnTo>
                  <a:pt x="4765029" y="12607"/>
                </a:lnTo>
                <a:lnTo>
                  <a:pt x="12607" y="554294"/>
                </a:lnTo>
                <a:close/>
              </a:path>
            </a:pathLst>
          </a:custGeom>
          <a:gradFill>
            <a:gsLst>
              <a:gs pos="0">
                <a:schemeClr val="accent1"/>
              </a:gs>
              <a:gs pos="9000">
                <a:schemeClr val="accent1"/>
              </a:gs>
              <a:gs pos="100000">
                <a:schemeClr val="accent2"/>
              </a:gs>
            </a:gsLst>
            <a:lin ang="36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grpSp>
        <p:nvGrpSpPr>
          <p:cNvPr id="83" name="Google Shape;83;p61"/>
          <p:cNvGrpSpPr/>
          <p:nvPr/>
        </p:nvGrpSpPr>
        <p:grpSpPr>
          <a:xfrm>
            <a:off x="-9536" y="-12715"/>
            <a:ext cx="5576226" cy="5461207"/>
            <a:chOff x="-12715" y="-12715"/>
            <a:chExt cx="7434968" cy="5461207"/>
          </a:xfrm>
        </p:grpSpPr>
        <p:sp>
          <p:nvSpPr>
            <p:cNvPr id="84" name="Google Shape;84;p61"/>
            <p:cNvSpPr/>
            <p:nvPr/>
          </p:nvSpPr>
          <p:spPr>
            <a:xfrm>
              <a:off x="5931446" y="-12715"/>
              <a:ext cx="1207388" cy="1143841"/>
            </a:xfrm>
            <a:custGeom>
              <a:avLst/>
              <a:gdLst/>
              <a:ahLst/>
              <a:cxnLst/>
              <a:rect l="l" t="t" r="r" b="b"/>
              <a:pathLst>
                <a:path w="1207387" h="1143841" extrusionOk="0">
                  <a:moveTo>
                    <a:pt x="1194684" y="12715"/>
                  </a:moveTo>
                  <a:lnTo>
                    <a:pt x="754940" y="12715"/>
                  </a:lnTo>
                  <a:lnTo>
                    <a:pt x="332990" y="494399"/>
                  </a:lnTo>
                  <a:lnTo>
                    <a:pt x="12715" y="1140034"/>
                  </a:lnTo>
                  <a:lnTo>
                    <a:pt x="612596" y="686310"/>
                  </a:lnTo>
                  <a:close/>
                </a:path>
              </a:pathLst>
            </a:custGeom>
            <a:gradFill>
              <a:gsLst>
                <a:gs pos="0">
                  <a:srgbClr val="000000">
                    <a:alpha val="4705"/>
                  </a:srgbClr>
                </a:gs>
                <a:gs pos="100000">
                  <a:srgbClr val="000000">
                    <a:alpha val="20000"/>
                  </a:srgbClr>
                </a:gs>
              </a:gsLst>
              <a:lin ang="318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sp>
          <p:nvSpPr>
            <p:cNvPr id="85" name="Google Shape;85;p61"/>
            <p:cNvSpPr/>
            <p:nvPr/>
          </p:nvSpPr>
          <p:spPr>
            <a:xfrm>
              <a:off x="-12715" y="4607132"/>
              <a:ext cx="2071623" cy="635467"/>
            </a:xfrm>
            <a:custGeom>
              <a:avLst/>
              <a:gdLst/>
              <a:ahLst/>
              <a:cxnLst/>
              <a:rect l="l" t="t" r="r" b="b"/>
              <a:pathLst>
                <a:path w="2071623" h="635467" extrusionOk="0">
                  <a:moveTo>
                    <a:pt x="2061461" y="12715"/>
                  </a:moveTo>
                  <a:lnTo>
                    <a:pt x="2061461" y="12715"/>
                  </a:lnTo>
                  <a:lnTo>
                    <a:pt x="1307797" y="13986"/>
                  </a:lnTo>
                  <a:lnTo>
                    <a:pt x="12715" y="294862"/>
                  </a:lnTo>
                  <a:lnTo>
                    <a:pt x="12715" y="629118"/>
                  </a:lnTo>
                  <a:lnTo>
                    <a:pt x="1415827" y="335532"/>
                  </a:lnTo>
                  <a:close/>
                </a:path>
              </a:pathLst>
            </a:custGeom>
            <a:gradFill>
              <a:gsLst>
                <a:gs pos="0">
                  <a:srgbClr val="000000">
                    <a:alpha val="4705"/>
                  </a:srgbClr>
                </a:gs>
                <a:gs pos="100000">
                  <a:srgbClr val="000000">
                    <a:alpha val="20000"/>
                  </a:srgbClr>
                </a:gs>
              </a:gsLst>
              <a:lin ang="984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sp>
          <p:nvSpPr>
            <p:cNvPr id="86" name="Google Shape;86;p61"/>
            <p:cNvSpPr/>
            <p:nvPr/>
          </p:nvSpPr>
          <p:spPr>
            <a:xfrm>
              <a:off x="-12715" y="4546128"/>
              <a:ext cx="2287682" cy="902364"/>
            </a:xfrm>
            <a:custGeom>
              <a:avLst/>
              <a:gdLst/>
              <a:ahLst/>
              <a:cxnLst/>
              <a:rect l="l" t="t" r="r" b="b"/>
              <a:pathLst>
                <a:path w="2287682" h="902363" extrusionOk="0">
                  <a:moveTo>
                    <a:pt x="12715" y="898556"/>
                  </a:moveTo>
                  <a:lnTo>
                    <a:pt x="2283875" y="415601"/>
                  </a:lnTo>
                  <a:lnTo>
                    <a:pt x="2198722" y="12715"/>
                  </a:lnTo>
                  <a:lnTo>
                    <a:pt x="12715" y="477877"/>
                  </a:lnTo>
                  <a:close/>
                </a:path>
              </a:pathLst>
            </a:custGeom>
            <a:blipFill rotWithShape="1">
              <a:blip r:embed="rId2">
                <a:alphaModFix/>
              </a:blip>
              <a:stretch>
                <a:fillRect l="-71083" t="19265" r="1772" b="-35679"/>
              </a:stretch>
            </a:bli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sp>
          <p:nvSpPr>
            <p:cNvPr id="87" name="Google Shape;87;p61"/>
            <p:cNvSpPr/>
            <p:nvPr/>
          </p:nvSpPr>
          <p:spPr>
            <a:xfrm>
              <a:off x="5820875" y="-12715"/>
              <a:ext cx="1601378" cy="1461575"/>
            </a:xfrm>
            <a:custGeom>
              <a:avLst/>
              <a:gdLst/>
              <a:ahLst/>
              <a:cxnLst/>
              <a:rect l="l" t="t" r="r" b="b"/>
              <a:pathLst>
                <a:path w="1601377" h="1461574" extrusionOk="0">
                  <a:moveTo>
                    <a:pt x="1047256" y="12715"/>
                  </a:moveTo>
                  <a:lnTo>
                    <a:pt x="12715" y="1181975"/>
                  </a:lnTo>
                  <a:lnTo>
                    <a:pt x="321552" y="1455226"/>
                  </a:lnTo>
                  <a:lnTo>
                    <a:pt x="1597570" y="12715"/>
                  </a:lnTo>
                  <a:close/>
                </a:path>
              </a:pathLst>
            </a:custGeom>
            <a:blipFill rotWithShape="1">
              <a:blip r:embed="rId3">
                <a:alphaModFix/>
              </a:blip>
              <a:stretch>
                <a:fillRect l="9983" t="-142508" r="-99563" b="9277"/>
              </a:stretch>
            </a:bli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grpSp>
      <p:sp>
        <p:nvSpPr>
          <p:cNvPr id="88" name="Google Shape;88;p61"/>
          <p:cNvSpPr txBox="1">
            <a:spLocks noGrp="1"/>
          </p:cNvSpPr>
          <p:nvPr>
            <p:ph type="title"/>
          </p:nvPr>
        </p:nvSpPr>
        <p:spPr>
          <a:xfrm rot="-420000">
            <a:off x="216348" y="354492"/>
            <a:ext cx="3293393" cy="1325563"/>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40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61"/>
          <p:cNvSpPr txBox="1">
            <a:spLocks noGrp="1"/>
          </p:cNvSpPr>
          <p:nvPr>
            <p:ph type="body" idx="1"/>
          </p:nvPr>
        </p:nvSpPr>
        <p:spPr>
          <a:xfrm>
            <a:off x="628650" y="1825626"/>
            <a:ext cx="3886200" cy="3976085"/>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SzPts val="3200"/>
              <a:buChar char="•"/>
              <a:defRPr/>
            </a:lvl1pPr>
            <a:lvl2pPr marL="914400" lvl="1" indent="-406400" algn="l">
              <a:lnSpc>
                <a:spcPct val="100000"/>
              </a:lnSpc>
              <a:spcBef>
                <a:spcPts val="560"/>
              </a:spcBef>
              <a:spcAft>
                <a:spcPts val="0"/>
              </a:spcAft>
              <a:buSzPts val="2800"/>
              <a:buChar char="–"/>
              <a:defRPr/>
            </a:lvl2pPr>
            <a:lvl3pPr marL="1371600" lvl="2" indent="-381000" algn="l">
              <a:lnSpc>
                <a:spcPct val="100000"/>
              </a:lnSpc>
              <a:spcBef>
                <a:spcPts val="480"/>
              </a:spcBef>
              <a:spcAft>
                <a:spcPts val="0"/>
              </a:spcAft>
              <a:buSzPts val="2400"/>
              <a:buChar char="•"/>
              <a:defRPr/>
            </a:lvl3pPr>
            <a:lvl4pPr marL="1828800" lvl="3" indent="-355600" algn="l">
              <a:lnSpc>
                <a:spcPct val="100000"/>
              </a:lnSpc>
              <a:spcBef>
                <a:spcPts val="400"/>
              </a:spcBef>
              <a:spcAft>
                <a:spcPts val="0"/>
              </a:spcAft>
              <a:buSzPts val="2000"/>
              <a:buChar char="–"/>
              <a:defRPr/>
            </a:lvl4pPr>
            <a:lvl5pPr marL="2286000" lvl="4" indent="-355600" algn="l">
              <a:lnSpc>
                <a:spcPct val="100000"/>
              </a:lnSpc>
              <a:spcBef>
                <a:spcPts val="400"/>
              </a:spcBef>
              <a:spcAft>
                <a:spcPts val="0"/>
              </a:spcAft>
              <a:buSzPts val="2000"/>
              <a:buChar char="»"/>
              <a:defRPr/>
            </a:lvl5pPr>
            <a:lvl6pPr marL="2743200" lvl="5" indent="-355600" algn="l">
              <a:lnSpc>
                <a:spcPct val="100000"/>
              </a:lnSpc>
              <a:spcBef>
                <a:spcPts val="400"/>
              </a:spcBef>
              <a:spcAft>
                <a:spcPts val="0"/>
              </a:spcAft>
              <a:buSzPts val="2000"/>
              <a:buChar char="•"/>
              <a:defRPr/>
            </a:lvl6pPr>
            <a:lvl7pPr marL="3200400" lvl="6" indent="-355600" algn="l">
              <a:lnSpc>
                <a:spcPct val="100000"/>
              </a:lnSpc>
              <a:spcBef>
                <a:spcPts val="400"/>
              </a:spcBef>
              <a:spcAft>
                <a:spcPts val="0"/>
              </a:spcAft>
              <a:buSzPts val="2000"/>
              <a:buChar char="•"/>
              <a:defRPr/>
            </a:lvl7pPr>
            <a:lvl8pPr marL="3657600" lvl="7" indent="-355600" algn="l">
              <a:lnSpc>
                <a:spcPct val="100000"/>
              </a:lnSpc>
              <a:spcBef>
                <a:spcPts val="400"/>
              </a:spcBef>
              <a:spcAft>
                <a:spcPts val="0"/>
              </a:spcAft>
              <a:buSzPts val="2000"/>
              <a:buChar char="•"/>
              <a:defRPr/>
            </a:lvl8pPr>
            <a:lvl9pPr marL="4114800" lvl="8" indent="-355600" algn="l">
              <a:lnSpc>
                <a:spcPct val="100000"/>
              </a:lnSpc>
              <a:spcBef>
                <a:spcPts val="400"/>
              </a:spcBef>
              <a:spcAft>
                <a:spcPts val="0"/>
              </a:spcAft>
              <a:buSzPts val="2000"/>
              <a:buChar char="•"/>
              <a:defRPr/>
            </a:lvl9pPr>
          </a:lstStyle>
          <a:p>
            <a:endParaRPr/>
          </a:p>
        </p:txBody>
      </p:sp>
      <p:sp>
        <p:nvSpPr>
          <p:cNvPr id="90" name="Google Shape;90;p61"/>
          <p:cNvSpPr txBox="1">
            <a:spLocks noGrp="1"/>
          </p:cNvSpPr>
          <p:nvPr>
            <p:ph type="body" idx="2"/>
          </p:nvPr>
        </p:nvSpPr>
        <p:spPr>
          <a:xfrm>
            <a:off x="4629150" y="1825626"/>
            <a:ext cx="3886200" cy="3976085"/>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SzPts val="3200"/>
              <a:buChar char="•"/>
              <a:defRPr/>
            </a:lvl1pPr>
            <a:lvl2pPr marL="914400" lvl="1" indent="-406400" algn="l">
              <a:lnSpc>
                <a:spcPct val="100000"/>
              </a:lnSpc>
              <a:spcBef>
                <a:spcPts val="560"/>
              </a:spcBef>
              <a:spcAft>
                <a:spcPts val="0"/>
              </a:spcAft>
              <a:buSzPts val="2800"/>
              <a:buChar char="–"/>
              <a:defRPr/>
            </a:lvl2pPr>
            <a:lvl3pPr marL="1371600" lvl="2" indent="-381000" algn="l">
              <a:lnSpc>
                <a:spcPct val="100000"/>
              </a:lnSpc>
              <a:spcBef>
                <a:spcPts val="480"/>
              </a:spcBef>
              <a:spcAft>
                <a:spcPts val="0"/>
              </a:spcAft>
              <a:buSzPts val="2400"/>
              <a:buChar char="•"/>
              <a:defRPr/>
            </a:lvl3pPr>
            <a:lvl4pPr marL="1828800" lvl="3" indent="-355600" algn="l">
              <a:lnSpc>
                <a:spcPct val="100000"/>
              </a:lnSpc>
              <a:spcBef>
                <a:spcPts val="400"/>
              </a:spcBef>
              <a:spcAft>
                <a:spcPts val="0"/>
              </a:spcAft>
              <a:buSzPts val="2000"/>
              <a:buChar char="–"/>
              <a:defRPr/>
            </a:lvl4pPr>
            <a:lvl5pPr marL="2286000" lvl="4" indent="-355600" algn="l">
              <a:lnSpc>
                <a:spcPct val="100000"/>
              </a:lnSpc>
              <a:spcBef>
                <a:spcPts val="400"/>
              </a:spcBef>
              <a:spcAft>
                <a:spcPts val="0"/>
              </a:spcAft>
              <a:buSzPts val="2000"/>
              <a:buChar char="»"/>
              <a:defRPr/>
            </a:lvl5pPr>
            <a:lvl6pPr marL="2743200" lvl="5" indent="-355600" algn="l">
              <a:lnSpc>
                <a:spcPct val="100000"/>
              </a:lnSpc>
              <a:spcBef>
                <a:spcPts val="400"/>
              </a:spcBef>
              <a:spcAft>
                <a:spcPts val="0"/>
              </a:spcAft>
              <a:buSzPts val="2000"/>
              <a:buChar char="•"/>
              <a:defRPr/>
            </a:lvl6pPr>
            <a:lvl7pPr marL="3200400" lvl="6" indent="-355600" algn="l">
              <a:lnSpc>
                <a:spcPct val="100000"/>
              </a:lnSpc>
              <a:spcBef>
                <a:spcPts val="400"/>
              </a:spcBef>
              <a:spcAft>
                <a:spcPts val="0"/>
              </a:spcAft>
              <a:buSzPts val="2000"/>
              <a:buChar char="•"/>
              <a:defRPr/>
            </a:lvl7pPr>
            <a:lvl8pPr marL="3657600" lvl="7" indent="-355600" algn="l">
              <a:lnSpc>
                <a:spcPct val="100000"/>
              </a:lnSpc>
              <a:spcBef>
                <a:spcPts val="400"/>
              </a:spcBef>
              <a:spcAft>
                <a:spcPts val="0"/>
              </a:spcAft>
              <a:buSzPts val="2000"/>
              <a:buChar char="•"/>
              <a:defRPr/>
            </a:lvl8pPr>
            <a:lvl9pPr marL="4114800" lvl="8" indent="-355600" algn="l">
              <a:lnSpc>
                <a:spcPct val="100000"/>
              </a:lnSpc>
              <a:spcBef>
                <a:spcPts val="400"/>
              </a:spcBef>
              <a:spcAft>
                <a:spcPts val="0"/>
              </a:spcAft>
              <a:buSzPts val="2000"/>
              <a:buChar char="•"/>
              <a:defRPr/>
            </a:lvl9pPr>
          </a:lstStyle>
          <a:p>
            <a:endParaRPr/>
          </a:p>
        </p:txBody>
      </p:sp>
    </p:spTree>
    <p:extLst>
      <p:ext uri="{BB962C8B-B14F-4D97-AF65-F5344CB8AC3E}">
        <p14:creationId xmlns:p14="http://schemas.microsoft.com/office/powerpoint/2010/main" val="356392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8"/>
        <p:cNvGrpSpPr/>
        <p:nvPr/>
      </p:nvGrpSpPr>
      <p:grpSpPr>
        <a:xfrm>
          <a:off x="0" y="0"/>
          <a:ext cx="0" cy="0"/>
          <a:chOff x="0" y="0"/>
          <a:chExt cx="0" cy="0"/>
        </a:xfrm>
      </p:grpSpPr>
      <p:sp>
        <p:nvSpPr>
          <p:cNvPr id="39" name="Google Shape;39;p29"/>
          <p:cNvSpPr txBox="1">
            <a:spLocks noGrp="1"/>
          </p:cNvSpPr>
          <p:nvPr>
            <p:ph type="body" idx="1"/>
          </p:nvPr>
        </p:nvSpPr>
        <p:spPr>
          <a:xfrm>
            <a:off x="457201" y="1600201"/>
            <a:ext cx="8229600" cy="4571999"/>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40" name="Google Shape;40;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43" name="Google Shape;43;p29"/>
          <p:cNvSpPr txBox="1">
            <a:spLocks noGrp="1"/>
          </p:cNvSpPr>
          <p:nvPr>
            <p:ph type="title"/>
          </p:nvPr>
        </p:nvSpPr>
        <p:spPr>
          <a:xfrm>
            <a:off x="228600" y="228600"/>
            <a:ext cx="8686799" cy="1143000"/>
          </a:xfrm>
          <a:prstGeom prst="rect">
            <a:avLst/>
          </a:prstGeom>
          <a:solidFill>
            <a:srgbClr val="A9DCF2">
              <a:alpha val="67058"/>
            </a:srgbClr>
          </a:solid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105775"/>
              </a:buClr>
              <a:buSzPts val="4000"/>
              <a:buFont typeface="Verdana"/>
              <a:buNone/>
              <a:defRPr sz="4000">
                <a:solidFill>
                  <a:srgbClr val="10577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44" name="Google Shape;44;p29"/>
          <p:cNvPicPr preferRelativeResize="0"/>
          <p:nvPr/>
        </p:nvPicPr>
        <p:blipFill rotWithShape="1">
          <a:blip r:embed="rId2">
            <a:alphaModFix/>
          </a:blip>
          <a:srcRect/>
          <a:stretch/>
        </p:blipFill>
        <p:spPr>
          <a:xfrm>
            <a:off x="8053977" y="6277285"/>
            <a:ext cx="1092200" cy="52325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38"/>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000"/>
              <a:buFont typeface="Verdana"/>
              <a:buNone/>
              <a:defRPr sz="4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38"/>
          <p:cNvSpPr txBox="1">
            <a:spLocks noGrp="1"/>
          </p:cNvSpPr>
          <p:nvPr>
            <p:ph type="body" idx="1"/>
          </p:nvPr>
        </p:nvSpPr>
        <p:spPr>
          <a:xfrm>
            <a:off x="914400" y="1524000"/>
            <a:ext cx="3582988" cy="650875"/>
          </a:xfrm>
          <a:prstGeom prst="rect">
            <a:avLst/>
          </a:prstGeom>
          <a:solidFill>
            <a:srgbClr val="E8F7EB"/>
          </a:solidFill>
          <a:ln>
            <a:noFill/>
          </a:ln>
        </p:spPr>
        <p:txBody>
          <a:bodyPr spcFirstLastPara="1" wrap="square" lIns="91425" tIns="45700" rIns="91425" bIns="45700" anchor="b" anchorCtr="0">
            <a:noAutofit/>
          </a:bodyPr>
          <a:lstStyle>
            <a:lvl1pPr marL="457200" lvl="0" indent="-228600" algn="l">
              <a:lnSpc>
                <a:spcPct val="100000"/>
              </a:lnSpc>
              <a:spcBef>
                <a:spcPts val="420"/>
              </a:spcBef>
              <a:spcAft>
                <a:spcPts val="0"/>
              </a:spcAft>
              <a:buClr>
                <a:schemeClr val="dk1"/>
              </a:buClr>
              <a:buSzPts val="2100"/>
              <a:buNone/>
              <a:defRPr sz="21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8" name="Google Shape;48;p3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9" name="Google Shape;49;p38"/>
          <p:cNvSpPr txBox="1">
            <a:spLocks noGrp="1"/>
          </p:cNvSpPr>
          <p:nvPr>
            <p:ph type="body" idx="3"/>
          </p:nvPr>
        </p:nvSpPr>
        <p:spPr>
          <a:xfrm>
            <a:off x="5105400" y="1535113"/>
            <a:ext cx="3581400" cy="639762"/>
          </a:xfrm>
          <a:prstGeom prst="rect">
            <a:avLst/>
          </a:prstGeom>
          <a:solidFill>
            <a:srgbClr val="E8F7EB"/>
          </a:solidFill>
          <a:ln>
            <a:noFill/>
          </a:ln>
        </p:spPr>
        <p:txBody>
          <a:bodyPr spcFirstLastPara="1" wrap="square" lIns="91425" tIns="45700" rIns="91425" bIns="45700" anchor="b" anchorCtr="0">
            <a:normAutofit/>
          </a:bodyPr>
          <a:lstStyle>
            <a:lvl1pPr marL="457200" lvl="0" indent="-228600" algn="l">
              <a:lnSpc>
                <a:spcPct val="100000"/>
              </a:lnSpc>
              <a:spcBef>
                <a:spcPts val="420"/>
              </a:spcBef>
              <a:spcAft>
                <a:spcPts val="0"/>
              </a:spcAft>
              <a:buClr>
                <a:schemeClr val="dk1"/>
              </a:buClr>
              <a:buSzPts val="2100"/>
              <a:buNone/>
              <a:defRPr sz="21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0" name="Google Shape;50;p38"/>
          <p:cNvSpPr txBox="1">
            <a:spLocks noGrp="1"/>
          </p:cNvSpPr>
          <p:nvPr>
            <p:ph type="body" idx="4"/>
          </p:nvPr>
        </p:nvSpPr>
        <p:spPr>
          <a:xfrm>
            <a:off x="4648200" y="2174875"/>
            <a:ext cx="4038600"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1" name="Google Shape;51;p3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3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54" name="Google Shape;54;p38"/>
          <p:cNvSpPr/>
          <p:nvPr/>
        </p:nvSpPr>
        <p:spPr>
          <a:xfrm>
            <a:off x="457200" y="1524000"/>
            <a:ext cx="457200" cy="65151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sp>
        <p:nvSpPr>
          <p:cNvPr id="55" name="Google Shape;55;p38"/>
          <p:cNvSpPr/>
          <p:nvPr/>
        </p:nvSpPr>
        <p:spPr>
          <a:xfrm>
            <a:off x="4648200" y="1524000"/>
            <a:ext cx="457200" cy="65151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Verdana"/>
              <a:ea typeface="Verdana"/>
              <a:cs typeface="Verdana"/>
              <a:sym typeface="Verdana"/>
            </a:endParaRPr>
          </a:p>
        </p:txBody>
      </p:sp>
      <p:pic>
        <p:nvPicPr>
          <p:cNvPr id="56" name="Google Shape;56;p38"/>
          <p:cNvPicPr preferRelativeResize="0"/>
          <p:nvPr/>
        </p:nvPicPr>
        <p:blipFill rotWithShape="1">
          <a:blip r:embed="rId2">
            <a:alphaModFix/>
          </a:blip>
          <a:srcRect/>
          <a:stretch/>
        </p:blipFill>
        <p:spPr>
          <a:xfrm>
            <a:off x="7467600" y="5974442"/>
            <a:ext cx="1559301" cy="747033"/>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91"/>
        <p:cNvGrpSpPr/>
        <p:nvPr/>
      </p:nvGrpSpPr>
      <p:grpSpPr>
        <a:xfrm>
          <a:off x="0" y="0"/>
          <a:ext cx="0" cy="0"/>
          <a:chOff x="0" y="0"/>
          <a:chExt cx="0" cy="0"/>
        </a:xfrm>
      </p:grpSpPr>
      <p:pic>
        <p:nvPicPr>
          <p:cNvPr id="92" name="Google Shape;92;p24" descr="Decorative image of kids smiling" title="Decorative image"/>
          <p:cNvPicPr preferRelativeResize="0"/>
          <p:nvPr/>
        </p:nvPicPr>
        <p:blipFill rotWithShape="1">
          <a:blip r:embed="rId2">
            <a:alphaModFix/>
          </a:blip>
          <a:srcRect/>
          <a:stretch/>
        </p:blipFill>
        <p:spPr>
          <a:xfrm>
            <a:off x="0" y="1873765"/>
            <a:ext cx="9147018" cy="2215293"/>
          </a:xfrm>
          <a:prstGeom prst="rect">
            <a:avLst/>
          </a:prstGeom>
          <a:noFill/>
          <a:ln>
            <a:noFill/>
          </a:ln>
        </p:spPr>
      </p:pic>
      <p:sp>
        <p:nvSpPr>
          <p:cNvPr id="93" name="Google Shape;93;p24"/>
          <p:cNvSpPr txBox="1">
            <a:spLocks noGrp="1"/>
          </p:cNvSpPr>
          <p:nvPr>
            <p:ph type="ctrTitle"/>
          </p:nvPr>
        </p:nvSpPr>
        <p:spPr>
          <a:xfrm>
            <a:off x="953254" y="3671154"/>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4"/>
          <p:cNvSpPr txBox="1">
            <a:spLocks noGrp="1"/>
          </p:cNvSpPr>
          <p:nvPr>
            <p:ph type="subTitle" idx="1"/>
          </p:nvPr>
        </p:nvSpPr>
        <p:spPr>
          <a:xfrm>
            <a:off x="1373109" y="5257800"/>
            <a:ext cx="6400800" cy="914400"/>
          </a:xfrm>
          <a:prstGeom prst="rect">
            <a:avLst/>
          </a:prstGeom>
          <a:solidFill>
            <a:schemeClr val="lt1">
              <a:alpha val="67058"/>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95" name="Google Shape;95;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98" name="Google Shape;98;p24"/>
          <p:cNvPicPr preferRelativeResize="0"/>
          <p:nvPr/>
        </p:nvPicPr>
        <p:blipFill rotWithShape="1">
          <a:blip r:embed="rId3">
            <a:alphaModFix/>
          </a:blip>
          <a:srcRect/>
          <a:stretch/>
        </p:blipFill>
        <p:spPr>
          <a:xfrm>
            <a:off x="3129104" y="82049"/>
            <a:ext cx="2885793" cy="138253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_Title Slide">
  <p:cSld name="4_Title Slide">
    <p:spTree>
      <p:nvGrpSpPr>
        <p:cNvPr id="1" name="Shape 99"/>
        <p:cNvGrpSpPr/>
        <p:nvPr/>
      </p:nvGrpSpPr>
      <p:grpSpPr>
        <a:xfrm>
          <a:off x="0" y="0"/>
          <a:ext cx="0" cy="0"/>
          <a:chOff x="0" y="0"/>
          <a:chExt cx="0" cy="0"/>
        </a:xfrm>
      </p:grpSpPr>
      <p:pic>
        <p:nvPicPr>
          <p:cNvPr id="100" name="Google Shape;100;p25" descr="Decorative image of teenage students sitting around a table" title="Decorative image"/>
          <p:cNvPicPr preferRelativeResize="0"/>
          <p:nvPr/>
        </p:nvPicPr>
        <p:blipFill rotWithShape="1">
          <a:blip r:embed="rId2">
            <a:alphaModFix/>
          </a:blip>
          <a:srcRect/>
          <a:stretch/>
        </p:blipFill>
        <p:spPr>
          <a:xfrm>
            <a:off x="1" y="1873765"/>
            <a:ext cx="9147016" cy="2215293"/>
          </a:xfrm>
          <a:prstGeom prst="rect">
            <a:avLst/>
          </a:prstGeom>
          <a:noFill/>
          <a:ln>
            <a:noFill/>
          </a:ln>
        </p:spPr>
      </p:pic>
      <p:sp>
        <p:nvSpPr>
          <p:cNvPr id="101" name="Google Shape;101;p25"/>
          <p:cNvSpPr txBox="1">
            <a:spLocks noGrp="1"/>
          </p:cNvSpPr>
          <p:nvPr>
            <p:ph type="ctrTitle"/>
          </p:nvPr>
        </p:nvSpPr>
        <p:spPr>
          <a:xfrm>
            <a:off x="953254" y="3671154"/>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25"/>
          <p:cNvSpPr txBox="1">
            <a:spLocks noGrp="1"/>
          </p:cNvSpPr>
          <p:nvPr>
            <p:ph type="subTitle" idx="1"/>
          </p:nvPr>
        </p:nvSpPr>
        <p:spPr>
          <a:xfrm>
            <a:off x="1373109" y="5257800"/>
            <a:ext cx="6400800" cy="914400"/>
          </a:xfrm>
          <a:prstGeom prst="rect">
            <a:avLst/>
          </a:prstGeom>
          <a:solidFill>
            <a:schemeClr val="lt1">
              <a:alpha val="67058"/>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03" name="Google Shape;103;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106" name="Google Shape;106;p25"/>
          <p:cNvPicPr preferRelativeResize="0"/>
          <p:nvPr/>
        </p:nvPicPr>
        <p:blipFill rotWithShape="1">
          <a:blip r:embed="rId3">
            <a:alphaModFix/>
          </a:blip>
          <a:srcRect/>
          <a:stretch/>
        </p:blipFill>
        <p:spPr>
          <a:xfrm>
            <a:off x="3129104" y="82049"/>
            <a:ext cx="2885793" cy="138253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Slide">
  <p:cSld name="3_Title Slide">
    <p:spTree>
      <p:nvGrpSpPr>
        <p:cNvPr id="1" name="Shape 107"/>
        <p:cNvGrpSpPr/>
        <p:nvPr/>
      </p:nvGrpSpPr>
      <p:grpSpPr>
        <a:xfrm>
          <a:off x="0" y="0"/>
          <a:ext cx="0" cy="0"/>
          <a:chOff x="0" y="0"/>
          <a:chExt cx="0" cy="0"/>
        </a:xfrm>
      </p:grpSpPr>
      <p:pic>
        <p:nvPicPr>
          <p:cNvPr id="108" name="Google Shape;108;p26" descr="Decorative image of professionals around a computer" title="Decorative image"/>
          <p:cNvPicPr preferRelativeResize="0"/>
          <p:nvPr/>
        </p:nvPicPr>
        <p:blipFill rotWithShape="1">
          <a:blip r:embed="rId2">
            <a:alphaModFix/>
          </a:blip>
          <a:srcRect/>
          <a:stretch/>
        </p:blipFill>
        <p:spPr>
          <a:xfrm>
            <a:off x="1" y="1873765"/>
            <a:ext cx="9147016" cy="2215293"/>
          </a:xfrm>
          <a:prstGeom prst="rect">
            <a:avLst/>
          </a:prstGeom>
          <a:noFill/>
          <a:ln>
            <a:noFill/>
          </a:ln>
        </p:spPr>
      </p:pic>
      <p:sp>
        <p:nvSpPr>
          <p:cNvPr id="109" name="Google Shape;109;p26"/>
          <p:cNvSpPr txBox="1">
            <a:spLocks noGrp="1"/>
          </p:cNvSpPr>
          <p:nvPr>
            <p:ph type="ctrTitle"/>
          </p:nvPr>
        </p:nvSpPr>
        <p:spPr>
          <a:xfrm>
            <a:off x="953254" y="3671154"/>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26"/>
          <p:cNvSpPr txBox="1">
            <a:spLocks noGrp="1"/>
          </p:cNvSpPr>
          <p:nvPr>
            <p:ph type="subTitle" idx="1"/>
          </p:nvPr>
        </p:nvSpPr>
        <p:spPr>
          <a:xfrm>
            <a:off x="1373109" y="5257800"/>
            <a:ext cx="6400800" cy="914400"/>
          </a:xfrm>
          <a:prstGeom prst="rect">
            <a:avLst/>
          </a:prstGeom>
          <a:solidFill>
            <a:schemeClr val="lt1">
              <a:alpha val="67058"/>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11" name="Google Shape;111;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114" name="Google Shape;114;p26"/>
          <p:cNvPicPr preferRelativeResize="0"/>
          <p:nvPr/>
        </p:nvPicPr>
        <p:blipFill rotWithShape="1">
          <a:blip r:embed="rId3">
            <a:alphaModFix/>
          </a:blip>
          <a:srcRect/>
          <a:stretch/>
        </p:blipFill>
        <p:spPr>
          <a:xfrm>
            <a:off x="3129104" y="82049"/>
            <a:ext cx="2885793" cy="138253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115"/>
        <p:cNvGrpSpPr/>
        <p:nvPr/>
      </p:nvGrpSpPr>
      <p:grpSpPr>
        <a:xfrm>
          <a:off x="0" y="0"/>
          <a:ext cx="0" cy="0"/>
          <a:chOff x="0" y="0"/>
          <a:chExt cx="0" cy="0"/>
        </a:xfrm>
      </p:grpSpPr>
      <p:pic>
        <p:nvPicPr>
          <p:cNvPr id="116" name="Google Shape;116;p27" descr="Decorative image of smiling professionals" title="Decorative image"/>
          <p:cNvPicPr preferRelativeResize="0"/>
          <p:nvPr/>
        </p:nvPicPr>
        <p:blipFill rotWithShape="1">
          <a:blip r:embed="rId2">
            <a:alphaModFix/>
          </a:blip>
          <a:srcRect/>
          <a:stretch/>
        </p:blipFill>
        <p:spPr>
          <a:xfrm>
            <a:off x="0" y="1596854"/>
            <a:ext cx="9147018" cy="2769116"/>
          </a:xfrm>
          <a:prstGeom prst="rect">
            <a:avLst/>
          </a:prstGeom>
          <a:noFill/>
          <a:ln>
            <a:noFill/>
          </a:ln>
        </p:spPr>
      </p:pic>
      <p:sp>
        <p:nvSpPr>
          <p:cNvPr id="117" name="Google Shape;117;p27"/>
          <p:cNvSpPr txBox="1">
            <a:spLocks noGrp="1"/>
          </p:cNvSpPr>
          <p:nvPr>
            <p:ph type="ctrTitle"/>
          </p:nvPr>
        </p:nvSpPr>
        <p:spPr>
          <a:xfrm>
            <a:off x="953254" y="3671154"/>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27"/>
          <p:cNvSpPr txBox="1">
            <a:spLocks noGrp="1"/>
          </p:cNvSpPr>
          <p:nvPr>
            <p:ph type="subTitle" idx="1"/>
          </p:nvPr>
        </p:nvSpPr>
        <p:spPr>
          <a:xfrm>
            <a:off x="1373109" y="5257800"/>
            <a:ext cx="6400800" cy="914400"/>
          </a:xfrm>
          <a:prstGeom prst="rect">
            <a:avLst/>
          </a:prstGeom>
          <a:solidFill>
            <a:schemeClr val="lt1">
              <a:alpha val="67058"/>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latin typeface="Verdana"/>
                <a:ea typeface="Verdana"/>
                <a:cs typeface="Verdana"/>
                <a:sym typeface="Verdana"/>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19" name="Google Shape;119;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122" name="Google Shape;122;p27"/>
          <p:cNvPicPr preferRelativeResize="0"/>
          <p:nvPr/>
        </p:nvPicPr>
        <p:blipFill rotWithShape="1">
          <a:blip r:embed="rId3">
            <a:alphaModFix/>
          </a:blip>
          <a:srcRect/>
          <a:stretch/>
        </p:blipFill>
        <p:spPr>
          <a:xfrm>
            <a:off x="3129104" y="82049"/>
            <a:ext cx="2885793" cy="138253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Slide">
  <p:cSld name="5_Title Slide">
    <p:spTree>
      <p:nvGrpSpPr>
        <p:cNvPr id="1" name="Shape 123"/>
        <p:cNvGrpSpPr/>
        <p:nvPr/>
      </p:nvGrpSpPr>
      <p:grpSpPr>
        <a:xfrm>
          <a:off x="0" y="0"/>
          <a:ext cx="0" cy="0"/>
          <a:chOff x="0" y="0"/>
          <a:chExt cx="0" cy="0"/>
        </a:xfrm>
      </p:grpSpPr>
      <p:sp>
        <p:nvSpPr>
          <p:cNvPr id="124" name="Google Shape;124;p28"/>
          <p:cNvSpPr txBox="1">
            <a:spLocks noGrp="1"/>
          </p:cNvSpPr>
          <p:nvPr>
            <p:ph type="ctrTitle"/>
          </p:nvPr>
        </p:nvSpPr>
        <p:spPr>
          <a:xfrm>
            <a:off x="928464" y="1600200"/>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lvl1pPr lvl="0" algn="ctr">
              <a:lnSpc>
                <a:spcPct val="100000"/>
              </a:lnSpc>
              <a:spcBef>
                <a:spcPts val="0"/>
              </a:spcBef>
              <a:spcAft>
                <a:spcPts val="0"/>
              </a:spcAft>
              <a:buClr>
                <a:srgbClr val="191919"/>
              </a:buClr>
              <a:buSzPts val="5400"/>
              <a:buFont typeface="Verdana"/>
              <a:buNone/>
              <a:defRPr sz="5400">
                <a:solidFill>
                  <a:srgbClr val="191919"/>
                </a:solidFill>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28"/>
          <p:cNvSpPr txBox="1">
            <a:spLocks noGrp="1"/>
          </p:cNvSpPr>
          <p:nvPr>
            <p:ph type="subTitle" idx="1"/>
          </p:nvPr>
        </p:nvSpPr>
        <p:spPr>
          <a:xfrm>
            <a:off x="1348319" y="3429000"/>
            <a:ext cx="6400800" cy="914400"/>
          </a:xfrm>
          <a:prstGeom prst="rect">
            <a:avLst/>
          </a:prstGeom>
          <a:solidFill>
            <a:schemeClr val="lt1">
              <a:alpha val="67058"/>
            </a:schemeClr>
          </a:solid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latin typeface="Verdana"/>
                <a:ea typeface="Verdana"/>
                <a:cs typeface="Verdana"/>
                <a:sym typeface="Verdana"/>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26" name="Google Shape;126;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pic>
        <p:nvPicPr>
          <p:cNvPr id="129" name="Google Shape;129;p28"/>
          <p:cNvPicPr preferRelativeResize="0"/>
          <p:nvPr/>
        </p:nvPicPr>
        <p:blipFill rotWithShape="1">
          <a:blip r:embed="rId2">
            <a:alphaModFix/>
          </a:blip>
          <a:srcRect/>
          <a:stretch/>
        </p:blipFill>
        <p:spPr>
          <a:xfrm>
            <a:off x="3129104" y="82049"/>
            <a:ext cx="2885793" cy="138253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000"/>
              <a:buFont typeface="Verdana"/>
              <a:buNone/>
              <a:defRPr sz="40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Verdana"/>
                <a:ea typeface="Verdana"/>
                <a:cs typeface="Verdana"/>
                <a:sym typeface="Verdana"/>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Verdana"/>
                <a:ea typeface="Verdana"/>
                <a:cs typeface="Verdana"/>
                <a:sym typeface="Verdana"/>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Verdana"/>
                <a:ea typeface="Verdana"/>
                <a:cs typeface="Verdana"/>
                <a:sym typeface="Verdana"/>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9pPr>
          </a:lstStyle>
          <a:p>
            <a:endParaRPr/>
          </a:p>
        </p:txBody>
      </p:sp>
      <p:sp>
        <p:nvSpPr>
          <p:cNvPr id="12" name="Google Shape;12;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9pPr>
          </a:lstStyle>
          <a:p>
            <a:endParaRPr/>
          </a:p>
        </p:txBody>
      </p:sp>
      <p:sp>
        <p:nvSpPr>
          <p:cNvPr id="13" name="Google Shape;13;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Verdana"/>
                <a:ea typeface="Verdana"/>
                <a:cs typeface="Verdana"/>
                <a:sym typeface="Verdana"/>
              </a:defRPr>
            </a:lvl9pPr>
          </a:lstStyle>
          <a:p>
            <a:endParaRPr/>
          </a:p>
        </p:txBody>
      </p:sp>
      <p:sp>
        <p:nvSpPr>
          <p:cNvPr id="14" name="Google Shape;14;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 id="2147483667" r:id="rId15"/>
    <p:sldLayoutId id="2147483668" r:id="rId16"/>
    <p:sldLayoutId id="2147483669" r:id="rId17"/>
    <p:sldLayoutId id="2147483670" r:id="rId18"/>
    <p:sldLayoutId id="2147483671" r:id="rId19"/>
    <p:sldLayoutId id="2147483672" r:id="rId20"/>
    <p:sldLayoutId id="2147483673" r:id="rId21"/>
    <p:sldLayoutId id="2147483692" r:id="rId22"/>
    <p:sldLayoutId id="2147483693" r:id="rId23"/>
    <p:sldLayoutId id="2147483694" r:id="rId24"/>
    <p:sldLayoutId id="2147483695" r:id="rId25"/>
    <p:sldLayoutId id="2147483696" r:id="rId2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p1"/>
          <p:cNvSpPr txBox="1">
            <a:spLocks noGrp="1"/>
          </p:cNvSpPr>
          <p:nvPr>
            <p:ph type="ctrTitle"/>
          </p:nvPr>
        </p:nvSpPr>
        <p:spPr>
          <a:xfrm>
            <a:off x="953254" y="3671154"/>
            <a:ext cx="7240509" cy="1470025"/>
          </a:xfrm>
          <a:prstGeom prst="rect">
            <a:avLst/>
          </a:prstGeom>
          <a:solidFill>
            <a:schemeClr val="lt1">
              <a:alpha val="67058"/>
            </a:schemeClr>
          </a:solidFill>
          <a:ln w="1905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5400"/>
              <a:buNone/>
            </a:pPr>
            <a:endParaRPr sz="3600" dirty="0"/>
          </a:p>
          <a:p>
            <a:pPr marL="0" lvl="0" indent="0" algn="ctr" rtl="0">
              <a:lnSpc>
                <a:spcPct val="100000"/>
              </a:lnSpc>
              <a:spcBef>
                <a:spcPts val="0"/>
              </a:spcBef>
              <a:spcAft>
                <a:spcPts val="0"/>
              </a:spcAft>
              <a:buSzPts val="5400"/>
              <a:buNone/>
            </a:pPr>
            <a:r>
              <a:rPr lang="en-US" sz="3600" b="1" dirty="0"/>
              <a:t>The Value of Family Engagement Data</a:t>
            </a:r>
            <a:endParaRPr sz="3600" b="1" dirty="0"/>
          </a:p>
          <a:p>
            <a:pPr marL="0" lvl="0" indent="0" algn="ctr" rtl="0">
              <a:lnSpc>
                <a:spcPct val="100000"/>
              </a:lnSpc>
              <a:spcBef>
                <a:spcPts val="0"/>
              </a:spcBef>
              <a:spcAft>
                <a:spcPts val="0"/>
              </a:spcAft>
              <a:buClr>
                <a:schemeClr val="dk1"/>
              </a:buClr>
              <a:buSzPts val="5400"/>
              <a:buFont typeface="Verdana"/>
              <a:buNone/>
            </a:pPr>
            <a:endParaRPr b="1" dirty="0"/>
          </a:p>
        </p:txBody>
      </p:sp>
      <p:sp>
        <p:nvSpPr>
          <p:cNvPr id="373" name="Google Shape;373;p1"/>
          <p:cNvSpPr txBox="1">
            <a:spLocks noGrp="1"/>
          </p:cNvSpPr>
          <p:nvPr>
            <p:ph type="subTitle" idx="1"/>
          </p:nvPr>
        </p:nvSpPr>
        <p:spPr>
          <a:xfrm>
            <a:off x="1373109" y="5257800"/>
            <a:ext cx="6400800" cy="914400"/>
          </a:xfrm>
          <a:prstGeom prst="rect">
            <a:avLst/>
          </a:prstGeom>
          <a:solidFill>
            <a:schemeClr val="lt1">
              <a:alpha val="67058"/>
            </a:schemeClr>
          </a:solid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rgbClr val="888888"/>
              </a:buClr>
              <a:buSzPts val="3200"/>
              <a:buNone/>
            </a:pPr>
            <a:r>
              <a:rPr lang="en-US" dirty="0"/>
              <a:t>February 4, 2020</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g75d3b6a94c_0_428"/>
          <p:cNvSpPr txBox="1">
            <a:spLocks noGrp="1"/>
          </p:cNvSpPr>
          <p:nvPr>
            <p:ph type="body" idx="1"/>
          </p:nvPr>
        </p:nvSpPr>
        <p:spPr>
          <a:xfrm>
            <a:off x="320300" y="1619050"/>
            <a:ext cx="8516100" cy="4572000"/>
          </a:xfrm>
          <a:prstGeom prst="rect">
            <a:avLst/>
          </a:prstGeom>
          <a:noFill/>
          <a:ln>
            <a:noFill/>
          </a:ln>
        </p:spPr>
        <p:txBody>
          <a:bodyPr spcFirstLastPara="1" wrap="square" lIns="91425" tIns="45700" rIns="91425" bIns="45700" anchor="t" anchorCtr="0">
            <a:noAutofit/>
          </a:bodyPr>
          <a:lstStyle/>
          <a:p>
            <a:pPr marL="0" lvl="0" indent="0" algn="ctr" rtl="0">
              <a:lnSpc>
                <a:spcPct val="115000"/>
              </a:lnSpc>
              <a:spcBef>
                <a:spcPts val="0"/>
              </a:spcBef>
              <a:spcAft>
                <a:spcPts val="0"/>
              </a:spcAft>
              <a:buSzPts val="1800"/>
              <a:buNone/>
            </a:pPr>
            <a:r>
              <a:rPr lang="en-US" sz="3000" dirty="0">
                <a:solidFill>
                  <a:srgbClr val="000000"/>
                </a:solidFill>
              </a:rPr>
              <a:t>VDOE’s School Climate data for students and </a:t>
            </a:r>
            <a:r>
              <a:rPr lang="en-US" sz="3000" dirty="0">
                <a:solidFill>
                  <a:srgbClr val="000000"/>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faculty</a:t>
            </a:r>
            <a:r>
              <a:rPr lang="en-US" sz="3000" dirty="0">
                <a:solidFill>
                  <a:srgbClr val="000000"/>
                </a:solidFill>
              </a:rPr>
              <a:t>. </a:t>
            </a:r>
            <a:endParaRPr sz="3000" dirty="0">
              <a:solidFill>
                <a:srgbClr val="000000"/>
              </a:solidFill>
            </a:endParaRPr>
          </a:p>
          <a:p>
            <a:pPr marL="0" lvl="0" indent="0" algn="ctr" rtl="0">
              <a:lnSpc>
                <a:spcPct val="115000"/>
              </a:lnSpc>
              <a:spcBef>
                <a:spcPts val="0"/>
              </a:spcBef>
              <a:spcAft>
                <a:spcPts val="0"/>
              </a:spcAft>
              <a:buSzPts val="1800"/>
              <a:buNone/>
            </a:pPr>
            <a:endParaRPr sz="3000" dirty="0">
              <a:solidFill>
                <a:srgbClr val="000000"/>
              </a:solidFill>
            </a:endParaRPr>
          </a:p>
          <a:p>
            <a:pPr marL="0" lvl="0" indent="457200" algn="l" rtl="0">
              <a:lnSpc>
                <a:spcPct val="115000"/>
              </a:lnSpc>
              <a:spcBef>
                <a:spcPts val="0"/>
              </a:spcBef>
              <a:spcAft>
                <a:spcPts val="0"/>
              </a:spcAft>
              <a:buSzPts val="1800"/>
              <a:buNone/>
            </a:pPr>
            <a:r>
              <a:rPr lang="en-US" sz="3000" dirty="0">
                <a:solidFill>
                  <a:srgbClr val="000000"/>
                </a:solidFill>
              </a:rPr>
              <a:t>Is this data disaggregated by identity groups (e.g. race/ethnicity, gender, sexual orientation, religion, etc.)?</a:t>
            </a:r>
            <a:endParaRPr sz="30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sz="3000" dirty="0">
              <a:solidFill>
                <a:srgbClr val="000000"/>
              </a:solidFill>
            </a:endParaRPr>
          </a:p>
          <a:p>
            <a:pPr marL="0" lvl="0" indent="0" algn="l" rtl="0">
              <a:lnSpc>
                <a:spcPct val="115000"/>
              </a:lnSpc>
              <a:spcBef>
                <a:spcPts val="0"/>
              </a:spcBef>
              <a:spcAft>
                <a:spcPts val="0"/>
              </a:spcAft>
              <a:buSzPts val="1800"/>
              <a:buNone/>
            </a:pPr>
            <a:r>
              <a:rPr lang="en-US" sz="3000" dirty="0">
                <a:solidFill>
                  <a:srgbClr val="000000"/>
                </a:solidFill>
              </a:rPr>
              <a:t>Family input surveys -</a:t>
            </a:r>
            <a:endParaRPr sz="3000" dirty="0">
              <a:solidFill>
                <a:srgbClr val="000000"/>
              </a:solidFill>
            </a:endParaRPr>
          </a:p>
          <a:p>
            <a:pPr marL="0" lvl="0" indent="457200" algn="l" rtl="0">
              <a:lnSpc>
                <a:spcPct val="115000"/>
              </a:lnSpc>
              <a:spcBef>
                <a:spcPts val="0"/>
              </a:spcBef>
              <a:spcAft>
                <a:spcPts val="0"/>
              </a:spcAft>
              <a:buClr>
                <a:schemeClr val="dk1"/>
              </a:buClr>
              <a:buSzPts val="1100"/>
              <a:buFont typeface="Arial"/>
              <a:buNone/>
            </a:pPr>
            <a:r>
              <a:rPr lang="en-US" sz="3000" dirty="0">
                <a:solidFill>
                  <a:srgbClr val="000000"/>
                </a:solidFill>
              </a:rPr>
              <a:t>Which families responded?</a:t>
            </a:r>
            <a:endParaRPr sz="3000" dirty="0">
              <a:solidFill>
                <a:srgbClr val="000000"/>
              </a:solidFill>
            </a:endParaRPr>
          </a:p>
          <a:p>
            <a:pPr marL="0" lvl="0" indent="0" algn="l" rtl="0">
              <a:lnSpc>
                <a:spcPct val="115000"/>
              </a:lnSpc>
              <a:spcBef>
                <a:spcPts val="0"/>
              </a:spcBef>
              <a:spcAft>
                <a:spcPts val="0"/>
              </a:spcAft>
              <a:buSzPts val="1800"/>
              <a:buNone/>
            </a:pPr>
            <a:endParaRPr dirty="0"/>
          </a:p>
        </p:txBody>
      </p:sp>
      <p:sp>
        <p:nvSpPr>
          <p:cNvPr id="466" name="Google Shape;466;g75d3b6a94c_0_428"/>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What data do you have for Family Engagement?</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Google Shape;472;g75d3b6a94c_0_441"/>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Examples of Family Engagement Data</a:t>
            </a:r>
            <a:endParaRPr>
              <a:solidFill>
                <a:srgbClr val="000000"/>
              </a:solidFill>
            </a:endParaRPr>
          </a:p>
        </p:txBody>
      </p:sp>
      <p:sp>
        <p:nvSpPr>
          <p:cNvPr id="2" name="TextBox 1">
            <a:extLst>
              <a:ext uri="{FF2B5EF4-FFF2-40B4-BE49-F238E27FC236}">
                <a16:creationId xmlns:a16="http://schemas.microsoft.com/office/drawing/2014/main" id="{4CCC282A-496C-450F-92F3-98E9D6DFD428}"/>
              </a:ext>
            </a:extLst>
          </p:cNvPr>
          <p:cNvSpPr txBox="1"/>
          <p:nvPr/>
        </p:nvSpPr>
        <p:spPr>
          <a:xfrm>
            <a:off x="228600" y="1983147"/>
            <a:ext cx="8395138" cy="3631763"/>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Verdana" panose="020B0604030504040204" pitchFamily="34" charset="0"/>
                <a:ea typeface="Verdana" panose="020B0604030504040204" pitchFamily="34" charset="0"/>
              </a:rPr>
              <a:t># of signed Daily Progress Reports into a Family Raffle per month</a:t>
            </a:r>
          </a:p>
          <a:p>
            <a:pPr marL="285750" indent="-285750">
              <a:buFont typeface="Arial" panose="020B0604020202020204" pitchFamily="34" charset="0"/>
              <a:buChar char="•"/>
            </a:pPr>
            <a:r>
              <a:rPr lang="en-US" sz="2400" dirty="0">
                <a:latin typeface="Verdana" panose="020B0604030504040204" pitchFamily="34" charset="0"/>
                <a:ea typeface="Verdana" panose="020B0604030504040204" pitchFamily="34" charset="0"/>
              </a:rPr>
              <a:t># of parents at parent/teacher conferences</a:t>
            </a:r>
          </a:p>
          <a:p>
            <a:pPr marL="285750" indent="-285750">
              <a:buFont typeface="Arial" panose="020B0604020202020204" pitchFamily="34" charset="0"/>
              <a:buChar char="•"/>
            </a:pPr>
            <a:r>
              <a:rPr lang="en-US" sz="2400" dirty="0">
                <a:latin typeface="Verdana" panose="020B0604030504040204" pitchFamily="34" charset="0"/>
                <a:ea typeface="Verdana" panose="020B0604030504040204" pitchFamily="34" charset="0"/>
              </a:rPr>
              <a:t># of returned Home Incentive Plans</a:t>
            </a:r>
          </a:p>
          <a:p>
            <a:pPr marL="285750" indent="-285750">
              <a:buFont typeface="Arial" panose="020B0604020202020204" pitchFamily="34" charset="0"/>
              <a:buChar char="•"/>
            </a:pPr>
            <a:r>
              <a:rPr lang="en-US" sz="2400" dirty="0">
                <a:latin typeface="Verdana" panose="020B0604030504040204" pitchFamily="34" charset="0"/>
                <a:ea typeface="Verdana" panose="020B0604030504040204" pitchFamily="34" charset="0"/>
              </a:rPr>
              <a:t># of those students that we made individualized contact home for Home Incentive Plan that resulted in ongoing communication</a:t>
            </a:r>
          </a:p>
          <a:p>
            <a:pPr marL="285750" indent="-285750" algn="ctr">
              <a:buFont typeface="Arial" panose="020B0604020202020204" pitchFamily="34" charset="0"/>
              <a:buChar char="•"/>
            </a:pPr>
            <a:endParaRPr lang="en-US" sz="2400" dirty="0">
              <a:latin typeface="Verdana" panose="020B0604030504040204" pitchFamily="34" charset="0"/>
              <a:ea typeface="Verdana" panose="020B0604030504040204" pitchFamily="34" charset="0"/>
            </a:endParaRPr>
          </a:p>
          <a:p>
            <a:pPr algn="ctr"/>
            <a:r>
              <a:rPr lang="en-US" sz="2400" dirty="0">
                <a:latin typeface="Verdana" panose="020B0604030504040204" pitchFamily="34" charset="0"/>
                <a:ea typeface="Verdana" panose="020B0604030504040204" pitchFamily="34" charset="0"/>
              </a:rPr>
              <a:t>Tracking all of this information over time!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g75d3b6a94c_0_434"/>
          <p:cNvSpPr txBox="1">
            <a:spLocks noGrp="1"/>
          </p:cNvSpPr>
          <p:nvPr>
            <p:ph type="body" idx="1"/>
          </p:nvPr>
        </p:nvSpPr>
        <p:spPr>
          <a:xfrm>
            <a:off x="228600" y="1600200"/>
            <a:ext cx="8686800" cy="45720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800"/>
              <a:buNone/>
            </a:pPr>
            <a:r>
              <a:rPr lang="en-US" sz="3600" dirty="0"/>
              <a:t>Family engagement initiatives: </a:t>
            </a:r>
            <a:endParaRPr sz="3000" dirty="0"/>
          </a:p>
          <a:p>
            <a:pPr marL="457200" lvl="0" indent="0" algn="l" rtl="0">
              <a:lnSpc>
                <a:spcPct val="115000"/>
              </a:lnSpc>
              <a:spcBef>
                <a:spcPts val="0"/>
              </a:spcBef>
              <a:spcAft>
                <a:spcPts val="0"/>
              </a:spcAft>
              <a:buSzPts val="1800"/>
              <a:buNone/>
            </a:pPr>
            <a:r>
              <a:rPr lang="en-US" sz="3000" dirty="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What did you do?  </a:t>
            </a:r>
            <a:endParaRPr sz="3000" dirty="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endParaRPr>
          </a:p>
          <a:p>
            <a:pPr marL="457200" lvl="0" indent="0" algn="l" rtl="0">
              <a:lnSpc>
                <a:spcPct val="115000"/>
              </a:lnSpc>
              <a:spcBef>
                <a:spcPts val="0"/>
              </a:spcBef>
              <a:spcAft>
                <a:spcPts val="0"/>
              </a:spcAft>
              <a:buSzPts val="1800"/>
              <a:buNone/>
            </a:pPr>
            <a:r>
              <a:rPr lang="en-US" sz="3000" dirty="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Which families were involved? </a:t>
            </a:r>
            <a:endParaRPr sz="3000" dirty="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endParaRPr>
          </a:p>
          <a:p>
            <a:pPr marL="457200" lvl="0" indent="0" algn="l" rtl="0">
              <a:lnSpc>
                <a:spcPct val="115000"/>
              </a:lnSpc>
              <a:spcBef>
                <a:spcPts val="0"/>
              </a:spcBef>
              <a:spcAft>
                <a:spcPts val="0"/>
              </a:spcAft>
              <a:buSzPts val="1800"/>
              <a:buNone/>
            </a:pPr>
            <a:r>
              <a:rPr lang="en-US" sz="3000" dirty="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Which families were not involved and WHY? </a:t>
            </a:r>
            <a:endParaRPr sz="3000" dirty="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endParaRPr>
          </a:p>
          <a:p>
            <a:pPr marL="457200" lvl="0" indent="0" algn="l" rtl="0">
              <a:lnSpc>
                <a:spcPct val="115000"/>
              </a:lnSpc>
              <a:spcBef>
                <a:spcPts val="0"/>
              </a:spcBef>
              <a:spcAft>
                <a:spcPts val="0"/>
              </a:spcAft>
              <a:buSzPts val="1800"/>
              <a:buNone/>
            </a:pPr>
            <a:r>
              <a:rPr lang="en-US" sz="3000" dirty="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Was the initiative successful?  </a:t>
            </a:r>
            <a:endParaRPr sz="3000" dirty="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endParaRPr>
          </a:p>
          <a:p>
            <a:pPr marL="457200" lvl="0" indent="0" algn="l" rtl="0">
              <a:lnSpc>
                <a:spcPct val="115000"/>
              </a:lnSpc>
              <a:spcBef>
                <a:spcPts val="0"/>
              </a:spcBef>
              <a:spcAft>
                <a:spcPts val="0"/>
              </a:spcAft>
              <a:buSzPts val="1800"/>
              <a:buNone/>
            </a:pPr>
            <a:r>
              <a:rPr lang="en-US" sz="3000" dirty="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What data informs this?</a:t>
            </a:r>
            <a:endParaRPr sz="3000" dirty="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endParaRPr>
          </a:p>
          <a:p>
            <a:pPr marL="457200" lvl="0" indent="0" algn="l" rtl="0">
              <a:lnSpc>
                <a:spcPct val="115000"/>
              </a:lnSpc>
              <a:spcBef>
                <a:spcPts val="0"/>
              </a:spcBef>
              <a:spcAft>
                <a:spcPts val="0"/>
              </a:spcAft>
              <a:buSzPts val="1800"/>
              <a:buNone/>
            </a:pPr>
            <a:r>
              <a:rPr lang="en-US" sz="3000" dirty="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What would you do differently next time?</a:t>
            </a:r>
            <a:endParaRPr sz="3000" dirty="0"/>
          </a:p>
          <a:p>
            <a:pPr marL="0" lvl="0" indent="0" algn="l" rtl="0">
              <a:lnSpc>
                <a:spcPct val="100000"/>
              </a:lnSpc>
              <a:spcBef>
                <a:spcPts val="360"/>
              </a:spcBef>
              <a:spcAft>
                <a:spcPts val="0"/>
              </a:spcAft>
              <a:buSzPts val="1800"/>
              <a:buNone/>
            </a:pPr>
            <a:endParaRPr dirty="0"/>
          </a:p>
        </p:txBody>
      </p:sp>
      <p:sp>
        <p:nvSpPr>
          <p:cNvPr id="480" name="Google Shape;480;g75d3b6a94c_0_434"/>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What data do you wish you had?</a:t>
            </a:r>
            <a:endParaRPr>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Google Shape;486;g765c035993_0_5"/>
          <p:cNvSpPr txBox="1">
            <a:spLocks noGrp="1"/>
          </p:cNvSpPr>
          <p:nvPr>
            <p:ph type="body" idx="1"/>
          </p:nvPr>
        </p:nvSpPr>
        <p:spPr>
          <a:xfrm>
            <a:off x="457200" y="1997525"/>
            <a:ext cx="8229600" cy="25803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360"/>
              </a:spcBef>
              <a:spcAft>
                <a:spcPts val="0"/>
              </a:spcAft>
              <a:buSzPts val="1800"/>
              <a:buNone/>
            </a:pPr>
            <a:r>
              <a:rPr lang="en-US"/>
              <a:t>Do you have a family survey?</a:t>
            </a:r>
            <a:endParaRPr/>
          </a:p>
          <a:p>
            <a:pPr marL="0" lvl="0" indent="0" algn="ctr" rtl="0">
              <a:lnSpc>
                <a:spcPct val="100000"/>
              </a:lnSpc>
              <a:spcBef>
                <a:spcPts val="360"/>
              </a:spcBef>
              <a:spcAft>
                <a:spcPts val="0"/>
              </a:spcAft>
              <a:buSzPts val="1800"/>
              <a:buNone/>
            </a:pPr>
            <a:endParaRPr/>
          </a:p>
          <a:p>
            <a:pPr marL="0" lvl="0" indent="0" algn="ctr" rtl="0">
              <a:lnSpc>
                <a:spcPct val="100000"/>
              </a:lnSpc>
              <a:spcBef>
                <a:spcPts val="360"/>
              </a:spcBef>
              <a:spcAft>
                <a:spcPts val="0"/>
              </a:spcAft>
              <a:buSzPts val="1800"/>
              <a:buNone/>
            </a:pPr>
            <a:r>
              <a:rPr lang="en-US"/>
              <a:t>Do you share the results from the survey with families?</a:t>
            </a:r>
            <a:endParaRPr/>
          </a:p>
        </p:txBody>
      </p:sp>
      <p:sp>
        <p:nvSpPr>
          <p:cNvPr id="487" name="Google Shape;487;g765c035993_0_5"/>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Poll Questions</a:t>
            </a:r>
            <a:endParaRPr>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2" name="Title 1">
            <a:extLst>
              <a:ext uri="{FF2B5EF4-FFF2-40B4-BE49-F238E27FC236}">
                <a16:creationId xmlns:a16="http://schemas.microsoft.com/office/drawing/2014/main" id="{758FBF4A-9444-4C6A-A58F-4B6A016D6BDB}"/>
              </a:ext>
            </a:extLst>
          </p:cNvPr>
          <p:cNvSpPr>
            <a:spLocks noGrp="1"/>
          </p:cNvSpPr>
          <p:nvPr>
            <p:ph type="title"/>
          </p:nvPr>
        </p:nvSpPr>
        <p:spPr/>
        <p:txBody>
          <a:bodyPr/>
          <a:lstStyle/>
          <a:p>
            <a:r>
              <a:rPr lang="en-US" dirty="0"/>
              <a:t>Date Night with Data</a:t>
            </a:r>
          </a:p>
        </p:txBody>
      </p:sp>
      <p:sp>
        <p:nvSpPr>
          <p:cNvPr id="493" name="Google Shape;493;p17"/>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
        <p:nvSpPr>
          <p:cNvPr id="3" name="TextBox 2">
            <a:extLst>
              <a:ext uri="{FF2B5EF4-FFF2-40B4-BE49-F238E27FC236}">
                <a16:creationId xmlns:a16="http://schemas.microsoft.com/office/drawing/2014/main" id="{19B88F89-BBDF-4D6B-BCD9-D4724D01AF57}"/>
              </a:ext>
            </a:extLst>
          </p:cNvPr>
          <p:cNvSpPr txBox="1"/>
          <p:nvPr/>
        </p:nvSpPr>
        <p:spPr>
          <a:xfrm>
            <a:off x="1274164" y="1978702"/>
            <a:ext cx="6086006" cy="3785652"/>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October </a:t>
            </a:r>
            <a:r>
              <a:rPr lang="en-US" sz="2400" dirty="0" smtClean="0">
                <a:latin typeface="Verdana" panose="020B0604030504040204" pitchFamily="34" charset="0"/>
                <a:ea typeface="Verdana" panose="020B0604030504040204" pitchFamily="34" charset="0"/>
              </a:rPr>
              <a:t>29th </a:t>
            </a:r>
            <a:r>
              <a:rPr lang="en-US" sz="2400" dirty="0">
                <a:latin typeface="Verdana" panose="020B0604030504040204" pitchFamily="34" charset="0"/>
                <a:ea typeface="Verdana" panose="020B0604030504040204" pitchFamily="34" charset="0"/>
              </a:rPr>
              <a:t>at 5:30 p.m. </a:t>
            </a:r>
          </a:p>
          <a:p>
            <a:pPr algn="ctr"/>
            <a:r>
              <a:rPr lang="en-US" sz="2400" dirty="0">
                <a:latin typeface="Verdana" panose="020B0604030504040204" pitchFamily="34" charset="0"/>
                <a:ea typeface="Verdana" panose="020B0604030504040204" pitchFamily="34" charset="0"/>
              </a:rPr>
              <a:t>Annual Title I Informational Meeting</a:t>
            </a:r>
          </a:p>
          <a:p>
            <a:pPr algn="ctr"/>
            <a:endParaRPr lang="en-US" sz="2400" dirty="0">
              <a:latin typeface="Verdana" panose="020B0604030504040204" pitchFamily="34" charset="0"/>
              <a:ea typeface="Verdana" panose="020B0604030504040204" pitchFamily="34" charset="0"/>
            </a:endParaRPr>
          </a:p>
          <a:p>
            <a:pPr algn="ctr"/>
            <a:r>
              <a:rPr lang="en-US" sz="2400" dirty="0">
                <a:latin typeface="Verdana" panose="020B0604030504040204" pitchFamily="34" charset="0"/>
                <a:ea typeface="Verdana" panose="020B0604030504040204" pitchFamily="34" charset="0"/>
              </a:rPr>
              <a:t>Come and find out about all of the great resources and services available for the families and students at Kiptopeke Elementary School offered through the Title I Program. </a:t>
            </a:r>
          </a:p>
          <a:p>
            <a:pPr algn="ctr"/>
            <a:endParaRPr lang="en-US" sz="2400" dirty="0">
              <a:latin typeface="Verdana" panose="020B0604030504040204" pitchFamily="34" charset="0"/>
              <a:ea typeface="Verdana" panose="020B0604030504040204" pitchFamily="34" charset="0"/>
            </a:endParaRPr>
          </a:p>
          <a:p>
            <a:pPr algn="ctr"/>
            <a:r>
              <a:rPr lang="en-US" sz="2400" dirty="0">
                <a:latin typeface="Verdana" panose="020B0604030504040204" pitchFamily="34" charset="0"/>
                <a:ea typeface="Verdana" panose="020B0604030504040204" pitchFamily="34" charset="0"/>
              </a:rPr>
              <a:t>Dinner will be served!</a:t>
            </a:r>
          </a:p>
        </p:txBody>
      </p:sp>
    </p:spTree>
    <p:extLst>
      <p:ext uri="{BB962C8B-B14F-4D97-AF65-F5344CB8AC3E}">
        <p14:creationId xmlns:p14="http://schemas.microsoft.com/office/powerpoint/2010/main" val="3255143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2" name="Title 1">
            <a:extLst>
              <a:ext uri="{FF2B5EF4-FFF2-40B4-BE49-F238E27FC236}">
                <a16:creationId xmlns:a16="http://schemas.microsoft.com/office/drawing/2014/main" id="{731EFAC8-0069-498D-BC89-507EE7A3B660}"/>
              </a:ext>
            </a:extLst>
          </p:cNvPr>
          <p:cNvSpPr>
            <a:spLocks noGrp="1"/>
          </p:cNvSpPr>
          <p:nvPr>
            <p:ph type="title"/>
          </p:nvPr>
        </p:nvSpPr>
        <p:spPr/>
        <p:txBody>
          <a:bodyPr/>
          <a:lstStyle/>
          <a:p>
            <a:r>
              <a:rPr lang="en-US" dirty="0"/>
              <a:t>Family Data Notebook</a:t>
            </a:r>
          </a:p>
        </p:txBody>
      </p:sp>
      <p:sp>
        <p:nvSpPr>
          <p:cNvPr id="500" name="Google Shape;500;p55"/>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
        <p:nvSpPr>
          <p:cNvPr id="3" name="TextBox 2">
            <a:extLst>
              <a:ext uri="{FF2B5EF4-FFF2-40B4-BE49-F238E27FC236}">
                <a16:creationId xmlns:a16="http://schemas.microsoft.com/office/drawing/2014/main" id="{7F6687E3-92BA-4660-A56A-6B950E22FE05}"/>
              </a:ext>
            </a:extLst>
          </p:cNvPr>
          <p:cNvSpPr txBox="1"/>
          <p:nvPr/>
        </p:nvSpPr>
        <p:spPr>
          <a:xfrm>
            <a:off x="1424067" y="2893102"/>
            <a:ext cx="6948742" cy="1569660"/>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Includes Family Goal Statements</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Please see your VTSS Systems Coach for a copy of this form. </a:t>
            </a:r>
          </a:p>
        </p:txBody>
      </p:sp>
    </p:spTree>
    <p:extLst>
      <p:ext uri="{BB962C8B-B14F-4D97-AF65-F5344CB8AC3E}">
        <p14:creationId xmlns:p14="http://schemas.microsoft.com/office/powerpoint/2010/main" val="1071515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Google Shape;507;p56"/>
          <p:cNvSpPr txBox="1">
            <a:spLocks noGrp="1"/>
          </p:cNvSpPr>
          <p:nvPr>
            <p:ph type="title"/>
          </p:nvPr>
        </p:nvSpPr>
        <p:spPr>
          <a:prstGeom prst="rect">
            <a:avLst/>
          </a:prstGeom>
          <a:solidFill>
            <a:schemeClr val="accent5">
              <a:lumMod val="20000"/>
              <a:lumOff val="80000"/>
            </a:schemeClr>
          </a:solid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SzPts val="4000"/>
              <a:buNone/>
            </a:pPr>
            <a:r>
              <a:rPr lang="en-US" sz="3600" dirty="0"/>
              <a:t>STAR </a:t>
            </a:r>
            <a:br>
              <a:rPr lang="en-US" sz="3600" dirty="0"/>
            </a:br>
            <a:r>
              <a:rPr lang="en-US" sz="3600" dirty="0"/>
              <a:t>Reading &amp; Math</a:t>
            </a:r>
            <a:endParaRPr dirty="0"/>
          </a:p>
        </p:txBody>
      </p:sp>
      <p:sp>
        <p:nvSpPr>
          <p:cNvPr id="509" name="Google Shape;509;p56"/>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16</a:t>
            </a:fld>
            <a:endParaRPr/>
          </a:p>
        </p:txBody>
      </p:sp>
      <p:sp>
        <p:nvSpPr>
          <p:cNvPr id="2" name="TextBox 1">
            <a:extLst>
              <a:ext uri="{FF2B5EF4-FFF2-40B4-BE49-F238E27FC236}">
                <a16:creationId xmlns:a16="http://schemas.microsoft.com/office/drawing/2014/main" id="{6CFF52F5-A13D-44E9-A97B-8E23CA9263D8}"/>
              </a:ext>
            </a:extLst>
          </p:cNvPr>
          <p:cNvSpPr txBox="1"/>
          <p:nvPr/>
        </p:nvSpPr>
        <p:spPr>
          <a:xfrm>
            <a:off x="457200" y="2057513"/>
            <a:ext cx="7877331" cy="1569660"/>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STAR Reading is a test of reading comprehension and skills for independent readers.</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Parent Reports are available.</a:t>
            </a:r>
          </a:p>
        </p:txBody>
      </p:sp>
    </p:spTree>
    <p:extLst>
      <p:ext uri="{BB962C8B-B14F-4D97-AF65-F5344CB8AC3E}">
        <p14:creationId xmlns:p14="http://schemas.microsoft.com/office/powerpoint/2010/main" val="623884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p57"/>
          <p:cNvSpPr txBox="1">
            <a:spLocks noGrp="1"/>
          </p:cNvSpPr>
          <p:nvPr>
            <p:ph type="title"/>
          </p:nvPr>
        </p:nvSpPr>
        <p:spPr>
          <a:prstGeom prst="rect">
            <a:avLst/>
          </a:prstGeom>
          <a:solidFill>
            <a:schemeClr val="accent5">
              <a:lumMod val="20000"/>
              <a:lumOff val="80000"/>
            </a:scheme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4000"/>
              <a:buNone/>
            </a:pPr>
            <a:r>
              <a:rPr lang="en-US" dirty="0"/>
              <a:t>VKRP</a:t>
            </a:r>
            <a:endParaRPr dirty="0"/>
          </a:p>
        </p:txBody>
      </p:sp>
      <p:sp>
        <p:nvSpPr>
          <p:cNvPr id="517" name="Google Shape;517;p57"/>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17</a:t>
            </a:fld>
            <a:endParaRPr/>
          </a:p>
        </p:txBody>
      </p:sp>
      <p:sp>
        <p:nvSpPr>
          <p:cNvPr id="516" name="Google Shape;516;p57"/>
          <p:cNvSpPr txBox="1">
            <a:spLocks noGrp="1"/>
          </p:cNvSpPr>
          <p:nvPr>
            <p:ph type="body" idx="4294967295"/>
          </p:nvPr>
        </p:nvSpPr>
        <p:spPr>
          <a:xfrm>
            <a:off x="457200" y="2068644"/>
            <a:ext cx="8117174" cy="3342650"/>
          </a:xfrm>
          <a:prstGeom prst="rect">
            <a:avLst/>
          </a:prstGeom>
          <a:solidFill>
            <a:schemeClr val="bg1"/>
          </a:solidFill>
          <a:ln>
            <a:noFill/>
          </a:ln>
        </p:spPr>
        <p:txBody>
          <a:bodyPr spcFirstLastPara="1" wrap="square" lIns="144000" tIns="135000" rIns="108000" bIns="81000" anchor="ctr" anchorCtr="0">
            <a:noAutofit/>
          </a:bodyPr>
          <a:lstStyle/>
          <a:p>
            <a:pPr marL="0" lvl="0" indent="0" algn="l" rtl="0">
              <a:lnSpc>
                <a:spcPct val="100000"/>
              </a:lnSpc>
              <a:spcBef>
                <a:spcPts val="640"/>
              </a:spcBef>
              <a:spcAft>
                <a:spcPts val="0"/>
              </a:spcAft>
              <a:buSzPts val="3200"/>
              <a:buNone/>
            </a:pPr>
            <a:r>
              <a:rPr lang="en-US" sz="2400" b="0" dirty="0">
                <a:solidFill>
                  <a:schemeClr val="tx1"/>
                </a:solidFill>
              </a:rPr>
              <a:t>VKRP is a screening tool that assists teachers in providing differentiated mathematics instruction for all students.</a:t>
            </a:r>
            <a:endParaRPr sz="2400" b="0" dirty="0">
              <a:solidFill>
                <a:schemeClr val="tx1"/>
              </a:solidFill>
            </a:endParaRPr>
          </a:p>
          <a:p>
            <a:pPr marL="0" lvl="0" indent="0" algn="l" rtl="0">
              <a:lnSpc>
                <a:spcPct val="100000"/>
              </a:lnSpc>
              <a:spcBef>
                <a:spcPts val="640"/>
              </a:spcBef>
              <a:spcAft>
                <a:spcPts val="0"/>
              </a:spcAft>
              <a:buSzPts val="3200"/>
              <a:buNone/>
            </a:pPr>
            <a:r>
              <a:rPr lang="en-US" sz="2400" b="0" dirty="0">
                <a:solidFill>
                  <a:schemeClr val="tx1"/>
                </a:solidFill>
              </a:rPr>
              <a:t>Untimed assessments measure the following skills:</a:t>
            </a:r>
            <a:endParaRPr sz="2400" b="0" dirty="0">
              <a:solidFill>
                <a:schemeClr val="tx1"/>
              </a:solidFill>
            </a:endParaRPr>
          </a:p>
          <a:p>
            <a:pPr marL="0" lvl="0" indent="0" algn="l" rtl="0">
              <a:lnSpc>
                <a:spcPct val="100000"/>
              </a:lnSpc>
              <a:spcBef>
                <a:spcPts val="640"/>
              </a:spcBef>
              <a:spcAft>
                <a:spcPts val="0"/>
              </a:spcAft>
              <a:buSzPts val="3200"/>
              <a:buNone/>
            </a:pPr>
            <a:r>
              <a:rPr lang="en-US" sz="2400" b="0" dirty="0">
                <a:solidFill>
                  <a:schemeClr val="tx1"/>
                </a:solidFill>
              </a:rPr>
              <a:t>Geometry (recognizing shapes)</a:t>
            </a:r>
            <a:endParaRPr sz="2400" b="0" dirty="0">
              <a:solidFill>
                <a:schemeClr val="tx1"/>
              </a:solidFill>
            </a:endParaRPr>
          </a:p>
          <a:p>
            <a:pPr marL="0" lvl="0" indent="0" algn="l" rtl="0">
              <a:lnSpc>
                <a:spcPct val="100000"/>
              </a:lnSpc>
              <a:spcBef>
                <a:spcPts val="640"/>
              </a:spcBef>
              <a:spcAft>
                <a:spcPts val="0"/>
              </a:spcAft>
              <a:buSzPts val="3200"/>
              <a:buNone/>
            </a:pPr>
            <a:r>
              <a:rPr lang="en-US" sz="2400" b="0" dirty="0">
                <a:solidFill>
                  <a:schemeClr val="tx1"/>
                </a:solidFill>
              </a:rPr>
              <a:t>Patterning (creating and extending patterns)</a:t>
            </a:r>
            <a:endParaRPr sz="2400" b="0" dirty="0">
              <a:solidFill>
                <a:schemeClr val="tx1"/>
              </a:solidFill>
            </a:endParaRPr>
          </a:p>
          <a:p>
            <a:pPr marL="0" lvl="0" indent="0" algn="l" rtl="0">
              <a:lnSpc>
                <a:spcPct val="100000"/>
              </a:lnSpc>
              <a:spcBef>
                <a:spcPts val="640"/>
              </a:spcBef>
              <a:spcAft>
                <a:spcPts val="0"/>
              </a:spcAft>
              <a:buSzPts val="3200"/>
              <a:buNone/>
            </a:pPr>
            <a:r>
              <a:rPr lang="en-US" sz="2400" b="0" dirty="0">
                <a:solidFill>
                  <a:schemeClr val="tx1"/>
                </a:solidFill>
              </a:rPr>
              <a:t>Numeracy (counting, number sense)</a:t>
            </a:r>
            <a:endParaRPr sz="2400" b="0" dirty="0">
              <a:solidFill>
                <a:schemeClr val="tx1"/>
              </a:solidFill>
            </a:endParaRPr>
          </a:p>
          <a:p>
            <a:pPr marL="0" lvl="0" indent="0" algn="l" rtl="0">
              <a:lnSpc>
                <a:spcPct val="100000"/>
              </a:lnSpc>
              <a:spcBef>
                <a:spcPts val="640"/>
              </a:spcBef>
              <a:spcAft>
                <a:spcPts val="0"/>
              </a:spcAft>
              <a:buSzPts val="3200"/>
              <a:buNone/>
            </a:pPr>
            <a:r>
              <a:rPr lang="en-US" sz="2400" b="0" dirty="0">
                <a:solidFill>
                  <a:schemeClr val="tx1"/>
                </a:solidFill>
              </a:rPr>
              <a:t>Computation (solve story problems)</a:t>
            </a:r>
            <a:endParaRPr sz="2400" b="0" dirty="0">
              <a:solidFill>
                <a:schemeClr val="tx1"/>
              </a:solidFill>
            </a:endParaRPr>
          </a:p>
          <a:p>
            <a:pPr marL="0" lvl="0" indent="0" algn="l" rtl="0">
              <a:lnSpc>
                <a:spcPct val="100000"/>
              </a:lnSpc>
              <a:spcBef>
                <a:spcPts val="640"/>
              </a:spcBef>
              <a:spcAft>
                <a:spcPts val="0"/>
              </a:spcAft>
              <a:buSzPts val="3200"/>
              <a:buNone/>
            </a:pPr>
            <a:endParaRPr sz="1050" dirty="0"/>
          </a:p>
        </p:txBody>
      </p:sp>
    </p:spTree>
    <p:extLst>
      <p:ext uri="{BB962C8B-B14F-4D97-AF65-F5344CB8AC3E}">
        <p14:creationId xmlns:p14="http://schemas.microsoft.com/office/powerpoint/2010/main" val="2185246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4" name="Google Shape;524;p58"/>
          <p:cNvSpPr txBox="1">
            <a:spLocks noGrp="1"/>
          </p:cNvSpPr>
          <p:nvPr>
            <p:ph type="title"/>
          </p:nvPr>
        </p:nvSpPr>
        <p:spPr>
          <a:prstGeom prst="rect">
            <a:avLst/>
          </a:prstGeom>
          <a:solidFill>
            <a:schemeClr val="accent5">
              <a:lumMod val="20000"/>
              <a:lumOff val="80000"/>
            </a:schemeClr>
          </a:solid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4000"/>
              <a:buNone/>
            </a:pPr>
            <a:r>
              <a:rPr lang="en-US" sz="3600" dirty="0"/>
              <a:t>PRE-K BIG DAY</a:t>
            </a:r>
            <a:endParaRPr dirty="0"/>
          </a:p>
        </p:txBody>
      </p:sp>
      <p:sp>
        <p:nvSpPr>
          <p:cNvPr id="526" name="Google Shape;526;p58"/>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18</a:t>
            </a:fld>
            <a:endParaRPr/>
          </a:p>
        </p:txBody>
      </p:sp>
      <p:sp>
        <p:nvSpPr>
          <p:cNvPr id="525" name="Google Shape;525;p58"/>
          <p:cNvSpPr txBox="1">
            <a:spLocks noGrp="1"/>
          </p:cNvSpPr>
          <p:nvPr>
            <p:ph type="body" idx="4294967295"/>
          </p:nvPr>
        </p:nvSpPr>
        <p:spPr>
          <a:xfrm>
            <a:off x="457200" y="2141642"/>
            <a:ext cx="8686800" cy="2909887"/>
          </a:xfrm>
          <a:prstGeom prst="rect">
            <a:avLst/>
          </a:prstGeom>
          <a:solidFill>
            <a:schemeClr val="bg1"/>
          </a:solidFill>
          <a:ln>
            <a:noFill/>
          </a:ln>
        </p:spPr>
        <p:txBody>
          <a:bodyPr spcFirstLastPara="1" wrap="square" lIns="144000" tIns="135000" rIns="108000" bIns="81000" anchor="ctr" anchorCtr="0">
            <a:noAutofit/>
          </a:bodyPr>
          <a:lstStyle/>
          <a:p>
            <a:pPr marL="0" lvl="0" indent="0" algn="l" rtl="0">
              <a:lnSpc>
                <a:spcPct val="100000"/>
              </a:lnSpc>
              <a:spcBef>
                <a:spcPts val="640"/>
              </a:spcBef>
              <a:spcAft>
                <a:spcPts val="0"/>
              </a:spcAft>
              <a:buSzPts val="3200"/>
              <a:buNone/>
            </a:pPr>
            <a:r>
              <a:rPr lang="en-US" sz="2400" b="0" dirty="0">
                <a:solidFill>
                  <a:schemeClr val="tx1"/>
                </a:solidFill>
              </a:rPr>
              <a:t>The Pre-K Big Day assessments are directly related to our new curriculum. </a:t>
            </a:r>
            <a:endParaRPr sz="2400" b="0" dirty="0">
              <a:solidFill>
                <a:schemeClr val="tx1"/>
              </a:solidFill>
            </a:endParaRPr>
          </a:p>
          <a:p>
            <a:pPr marL="0" lvl="0" indent="0" algn="l" rtl="0">
              <a:lnSpc>
                <a:spcPct val="100000"/>
              </a:lnSpc>
              <a:spcBef>
                <a:spcPts val="640"/>
              </a:spcBef>
              <a:spcAft>
                <a:spcPts val="0"/>
              </a:spcAft>
              <a:buSzPts val="3200"/>
              <a:buNone/>
            </a:pPr>
            <a:r>
              <a:rPr lang="en-US" sz="2400" b="0" dirty="0">
                <a:solidFill>
                  <a:schemeClr val="tx1"/>
                </a:solidFill>
              </a:rPr>
              <a:t>We assess your child’s social emotional development in four areas (self awareness, self-regulation, social competence, and social awareness)</a:t>
            </a:r>
            <a:endParaRPr sz="2400" b="0" dirty="0">
              <a:solidFill>
                <a:schemeClr val="tx1"/>
              </a:solidFill>
            </a:endParaRPr>
          </a:p>
          <a:p>
            <a:pPr marL="0" lvl="0" indent="0" algn="l" rtl="0">
              <a:lnSpc>
                <a:spcPct val="100000"/>
              </a:lnSpc>
              <a:spcBef>
                <a:spcPts val="640"/>
              </a:spcBef>
              <a:spcAft>
                <a:spcPts val="0"/>
              </a:spcAft>
              <a:buSzPts val="3200"/>
              <a:buNone/>
            </a:pPr>
            <a:r>
              <a:rPr lang="en-US" sz="2400" b="0" dirty="0">
                <a:solidFill>
                  <a:schemeClr val="tx1"/>
                </a:solidFill>
              </a:rPr>
              <a:t>We assess your child’s mathematics skills in four areas (number sense, geometry, sorting, and patterns)</a:t>
            </a:r>
            <a:endParaRPr sz="2400" b="0" dirty="0">
              <a:solidFill>
                <a:schemeClr val="tx1"/>
              </a:solidFill>
            </a:endParaRPr>
          </a:p>
          <a:p>
            <a:pPr marL="0" lvl="0" indent="0" algn="l" rtl="0">
              <a:lnSpc>
                <a:spcPct val="100000"/>
              </a:lnSpc>
              <a:spcBef>
                <a:spcPts val="640"/>
              </a:spcBef>
              <a:spcAft>
                <a:spcPts val="0"/>
              </a:spcAft>
              <a:buSzPts val="3200"/>
              <a:buNone/>
            </a:pPr>
            <a:r>
              <a:rPr lang="en-US" sz="2400" b="0" dirty="0">
                <a:solidFill>
                  <a:schemeClr val="tx1"/>
                </a:solidFill>
              </a:rPr>
              <a:t>The letter score is either P (pre-emergent), B (beginning), E (emerging), or D (developed)</a:t>
            </a:r>
            <a:endParaRPr sz="2400" b="0" dirty="0">
              <a:solidFill>
                <a:schemeClr val="tx1"/>
              </a:solidFill>
            </a:endParaRPr>
          </a:p>
        </p:txBody>
      </p:sp>
    </p:spTree>
    <p:extLst>
      <p:ext uri="{BB962C8B-B14F-4D97-AF65-F5344CB8AC3E}">
        <p14:creationId xmlns:p14="http://schemas.microsoft.com/office/powerpoint/2010/main" val="242039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4" name="Title 3">
            <a:extLst>
              <a:ext uri="{FF2B5EF4-FFF2-40B4-BE49-F238E27FC236}">
                <a16:creationId xmlns:a16="http://schemas.microsoft.com/office/drawing/2014/main" id="{256E66B7-2DCC-41C2-B77B-A9A2C8F5EB76}"/>
              </a:ext>
            </a:extLst>
          </p:cNvPr>
          <p:cNvSpPr>
            <a:spLocks noGrp="1"/>
          </p:cNvSpPr>
          <p:nvPr>
            <p:ph type="title"/>
          </p:nvPr>
        </p:nvSpPr>
        <p:spPr/>
        <p:txBody>
          <a:bodyPr/>
          <a:lstStyle/>
          <a:p>
            <a:r>
              <a:rPr lang="en-US" dirty="0">
                <a:solidFill>
                  <a:schemeClr val="tx1"/>
                </a:solidFill>
              </a:rPr>
              <a:t>Feedback from Families</a:t>
            </a:r>
          </a:p>
        </p:txBody>
      </p:sp>
      <p:sp>
        <p:nvSpPr>
          <p:cNvPr id="531" name="Google Shape;531;p59"/>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19</a:t>
            </a:fld>
            <a:endParaRPr/>
          </a:p>
        </p:txBody>
      </p:sp>
      <p:sp>
        <p:nvSpPr>
          <p:cNvPr id="532" name="Google Shape;532;p59"/>
          <p:cNvSpPr txBox="1">
            <a:spLocks noGrp="1"/>
          </p:cNvSpPr>
          <p:nvPr>
            <p:ph type="body" idx="4294967295"/>
          </p:nvPr>
        </p:nvSpPr>
        <p:spPr>
          <a:xfrm>
            <a:off x="599607" y="1898650"/>
            <a:ext cx="7659973" cy="3976688"/>
          </a:xfrm>
          <a:prstGeom prst="rect">
            <a:avLst/>
          </a:prstGeom>
          <a:noFill/>
          <a:ln>
            <a:noFill/>
          </a:ln>
        </p:spPr>
        <p:txBody>
          <a:bodyPr spcFirstLastPara="1" wrap="square" lIns="91425" tIns="45700" rIns="91425" bIns="45700" anchor="t" anchorCtr="0">
            <a:normAutofit/>
          </a:bodyPr>
          <a:lstStyle/>
          <a:p>
            <a:pPr marL="25400" lvl="0" indent="0" algn="ctr" rtl="0">
              <a:lnSpc>
                <a:spcPct val="100000"/>
              </a:lnSpc>
              <a:spcBef>
                <a:spcPts val="640"/>
              </a:spcBef>
              <a:spcAft>
                <a:spcPts val="0"/>
              </a:spcAft>
              <a:buSzPts val="3200"/>
              <a:buNone/>
            </a:pPr>
            <a:r>
              <a:rPr lang="en-US" sz="2400" i="1" dirty="0"/>
              <a:t>“Thank you so much for having Date night with Data. The information that was given was very helpful and informative. I know where my kids stand not only on a school level but also the National level. Thanks again for a great Date Night with Data.”</a:t>
            </a:r>
          </a:p>
          <a:p>
            <a:pPr marL="25400" lvl="0" indent="0" algn="ctr" rtl="0">
              <a:lnSpc>
                <a:spcPct val="100000"/>
              </a:lnSpc>
              <a:spcBef>
                <a:spcPts val="640"/>
              </a:spcBef>
              <a:spcAft>
                <a:spcPts val="0"/>
              </a:spcAft>
              <a:buSzPts val="3200"/>
              <a:buNone/>
            </a:pPr>
            <a:r>
              <a:rPr lang="en-US" sz="2400" i="1" dirty="0"/>
              <a:t/>
            </a:r>
            <a:br>
              <a:rPr lang="en-US" sz="2400" i="1" dirty="0"/>
            </a:br>
            <a:r>
              <a:rPr lang="en-US" sz="2400" i="1" dirty="0"/>
              <a:t>					6</a:t>
            </a:r>
            <a:r>
              <a:rPr lang="en-US" sz="2400" i="1" baseline="30000" dirty="0"/>
              <a:t>th</a:t>
            </a:r>
            <a:r>
              <a:rPr lang="en-US" sz="2400" i="1" dirty="0"/>
              <a:t> Grade Parent</a:t>
            </a:r>
            <a:endParaRPr sz="2400" dirty="0"/>
          </a:p>
          <a:p>
            <a:pPr marL="457200" lvl="0" indent="-228600" algn="l" rtl="0">
              <a:lnSpc>
                <a:spcPct val="100000"/>
              </a:lnSpc>
              <a:spcBef>
                <a:spcPts val="640"/>
              </a:spcBef>
              <a:spcAft>
                <a:spcPts val="0"/>
              </a:spcAft>
              <a:buSzPts val="3200"/>
              <a:buNone/>
            </a:pPr>
            <a:endParaRPr sz="1050" i="1" dirty="0"/>
          </a:p>
        </p:txBody>
      </p:sp>
    </p:spTree>
    <p:extLst>
      <p:ext uri="{BB962C8B-B14F-4D97-AF65-F5344CB8AC3E}">
        <p14:creationId xmlns:p14="http://schemas.microsoft.com/office/powerpoint/2010/main" val="3741872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g75d3b6a94c_0_451"/>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1100"/>
              <a:buFont typeface="Arial"/>
              <a:buNone/>
            </a:pPr>
            <a:r>
              <a:rPr lang="en-US"/>
              <a:t>Learning Intentions</a:t>
            </a:r>
            <a:endParaRPr/>
          </a:p>
        </p:txBody>
      </p:sp>
      <p:sp>
        <p:nvSpPr>
          <p:cNvPr id="403" name="Google Shape;403;g75d3b6a94c_0_451"/>
          <p:cNvSpPr txBox="1"/>
          <p:nvPr/>
        </p:nvSpPr>
        <p:spPr>
          <a:xfrm>
            <a:off x="1135056" y="2201213"/>
            <a:ext cx="7289416" cy="3109500"/>
          </a:xfrm>
          <a:prstGeom prst="rect">
            <a:avLst/>
          </a:prstGeom>
          <a:noFill/>
          <a:ln>
            <a:noFill/>
          </a:ln>
        </p:spPr>
        <p:txBody>
          <a:bodyPr spcFirstLastPara="1" wrap="square" lIns="91425" tIns="91425" rIns="91425" bIns="91425" anchor="t" anchorCtr="0">
            <a:noAutofit/>
          </a:bodyPr>
          <a:lstStyle/>
          <a:p>
            <a:pPr marL="457200" marR="0" lvl="0" indent="-419100" algn="l" rtl="0">
              <a:lnSpc>
                <a:spcPct val="100000"/>
              </a:lnSpc>
              <a:spcBef>
                <a:spcPts val="0"/>
              </a:spcBef>
              <a:spcAft>
                <a:spcPts val="0"/>
              </a:spcAft>
              <a:buClr>
                <a:srgbClr val="000000"/>
              </a:buClr>
              <a:buSzPts val="3000"/>
              <a:buFont typeface="Verdana"/>
              <a:buChar char="●"/>
            </a:pPr>
            <a:r>
              <a:rPr lang="en-US" sz="3000" b="0" i="0" u="none" strike="noStrike" cap="none" dirty="0">
                <a:solidFill>
                  <a:srgbClr val="000000"/>
                </a:solidFill>
                <a:latin typeface="Verdana"/>
                <a:ea typeface="Verdana"/>
                <a:cs typeface="Verdana"/>
                <a:sym typeface="Verdana"/>
              </a:rPr>
              <a:t>Understand the importance of, and value in, collecting family engagement data </a:t>
            </a:r>
            <a:endParaRPr sz="3000" b="0" i="0" u="none" strike="noStrike" cap="none" dirty="0">
              <a:solidFill>
                <a:srgbClr val="000000"/>
              </a:solidFill>
              <a:latin typeface="Verdana"/>
              <a:ea typeface="Verdana"/>
              <a:cs typeface="Verdana"/>
              <a:sym typeface="Verdana"/>
            </a:endParaRPr>
          </a:p>
          <a:p>
            <a:pPr marL="457200" marR="0" lvl="0" indent="-419100" algn="l" rtl="0">
              <a:lnSpc>
                <a:spcPct val="100000"/>
              </a:lnSpc>
              <a:spcBef>
                <a:spcPts val="0"/>
              </a:spcBef>
              <a:spcAft>
                <a:spcPts val="0"/>
              </a:spcAft>
              <a:buClr>
                <a:srgbClr val="000000"/>
              </a:buClr>
              <a:buSzPts val="3000"/>
              <a:buFont typeface="Verdana"/>
              <a:buChar char="●"/>
            </a:pPr>
            <a:r>
              <a:rPr lang="en-US" sz="3000" b="0" i="0" u="none" strike="noStrike" cap="none" dirty="0">
                <a:solidFill>
                  <a:srgbClr val="000000"/>
                </a:solidFill>
                <a:latin typeface="Verdana"/>
                <a:ea typeface="Verdana"/>
                <a:cs typeface="Verdana"/>
                <a:sym typeface="Verdana"/>
              </a:rPr>
              <a:t>Stories from two Virginia divisions</a:t>
            </a:r>
            <a:endParaRPr sz="3000" b="0" i="0" u="none" strike="noStrike" cap="none" dirty="0">
              <a:solidFill>
                <a:srgbClr val="000000"/>
              </a:solidFill>
              <a:latin typeface="Verdana"/>
              <a:ea typeface="Verdana"/>
              <a:cs typeface="Verdana"/>
              <a:sym typeface="Verdan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2" name="Google Shape;542;p2"/>
          <p:cNvSpPr txBox="1">
            <a:spLocks noGrp="1"/>
          </p:cNvSpPr>
          <p:nvPr>
            <p:ph type="body" idx="1"/>
          </p:nvPr>
        </p:nvSpPr>
        <p:spPr>
          <a:xfrm>
            <a:off x="228600" y="1600201"/>
            <a:ext cx="8915400" cy="4571999"/>
          </a:xfrm>
          <a:prstGeom prst="rect">
            <a:avLst/>
          </a:prstGeom>
          <a:noFill/>
          <a:ln>
            <a:noFill/>
          </a:ln>
        </p:spPr>
        <p:txBody>
          <a:bodyPr spcFirstLastPara="1" wrap="square" lIns="91425" tIns="45700" rIns="91425" bIns="45700" anchor="t" anchorCtr="0">
            <a:normAutofit/>
          </a:bodyPr>
          <a:lstStyle/>
          <a:p>
            <a:pPr marL="0" lvl="0" indent="0" algn="ctr" rtl="0">
              <a:lnSpc>
                <a:spcPct val="80000"/>
              </a:lnSpc>
              <a:spcBef>
                <a:spcPts val="0"/>
              </a:spcBef>
              <a:spcAft>
                <a:spcPts val="0"/>
              </a:spcAft>
              <a:buSzPts val="1998"/>
              <a:buNone/>
            </a:pPr>
            <a:r>
              <a:rPr lang="en-US" sz="3600" dirty="0">
                <a:solidFill>
                  <a:schemeClr val="tx1"/>
                </a:solidFill>
              </a:rPr>
              <a:t>LUNENBURG COUNTY PUBLIC SCHOOLS</a:t>
            </a:r>
          </a:p>
          <a:p>
            <a:pPr marL="0" lvl="0" indent="0" algn="ctr" rtl="0">
              <a:lnSpc>
                <a:spcPct val="80000"/>
              </a:lnSpc>
              <a:spcBef>
                <a:spcPts val="0"/>
              </a:spcBef>
              <a:spcAft>
                <a:spcPts val="0"/>
              </a:spcAft>
              <a:buSzPts val="1998"/>
              <a:buNone/>
            </a:pPr>
            <a:endParaRPr dirty="0">
              <a:solidFill>
                <a:schemeClr val="tx1"/>
              </a:solidFill>
            </a:endParaRPr>
          </a:p>
          <a:p>
            <a:pPr marL="0" lvl="0" indent="0" algn="l" rtl="0">
              <a:lnSpc>
                <a:spcPct val="80000"/>
              </a:lnSpc>
              <a:spcBef>
                <a:spcPts val="0"/>
              </a:spcBef>
              <a:spcAft>
                <a:spcPts val="0"/>
              </a:spcAft>
              <a:buSzPts val="1998"/>
              <a:buNone/>
            </a:pPr>
            <a:r>
              <a:rPr lang="en-US" sz="3000" dirty="0">
                <a:solidFill>
                  <a:schemeClr val="tx1"/>
                </a:solidFill>
              </a:rPr>
              <a:t>Meri Page Spencer,  </a:t>
            </a:r>
          </a:p>
          <a:p>
            <a:pPr marL="0" lvl="0" indent="0" algn="l" rtl="0">
              <a:lnSpc>
                <a:spcPct val="80000"/>
              </a:lnSpc>
              <a:spcBef>
                <a:spcPts val="0"/>
              </a:spcBef>
              <a:spcAft>
                <a:spcPts val="0"/>
              </a:spcAft>
              <a:buSzPts val="1998"/>
              <a:buNone/>
            </a:pPr>
            <a:r>
              <a:rPr lang="en-US" sz="3000" dirty="0">
                <a:solidFill>
                  <a:schemeClr val="tx1"/>
                </a:solidFill>
              </a:rPr>
              <a:t>Family Engagement &amp; Public Relations Coordinator</a:t>
            </a:r>
          </a:p>
          <a:p>
            <a:pPr marL="0" lvl="0" indent="0" algn="l" rtl="0">
              <a:lnSpc>
                <a:spcPct val="80000"/>
              </a:lnSpc>
              <a:spcBef>
                <a:spcPts val="0"/>
              </a:spcBef>
              <a:spcAft>
                <a:spcPts val="0"/>
              </a:spcAft>
              <a:buSzPts val="1998"/>
              <a:buNone/>
            </a:pPr>
            <a:endParaRPr sz="3000" dirty="0">
              <a:solidFill>
                <a:schemeClr val="tx1"/>
              </a:solidFill>
            </a:endParaRPr>
          </a:p>
          <a:p>
            <a:pPr marL="0" lvl="0" indent="0" algn="l" rtl="0">
              <a:lnSpc>
                <a:spcPct val="80000"/>
              </a:lnSpc>
              <a:spcBef>
                <a:spcPts val="0"/>
              </a:spcBef>
              <a:spcAft>
                <a:spcPts val="0"/>
              </a:spcAft>
              <a:buSzPts val="1998"/>
              <a:buNone/>
            </a:pPr>
            <a:r>
              <a:rPr lang="en-US" sz="3000" dirty="0">
                <a:solidFill>
                  <a:schemeClr val="tx1"/>
                </a:solidFill>
              </a:rPr>
              <a:t>meredith.spencer@k12lcps.org</a:t>
            </a:r>
            <a:endParaRPr sz="3000" dirty="0">
              <a:solidFill>
                <a:schemeClr val="tx1"/>
              </a:solidFill>
            </a:endParaRPr>
          </a:p>
        </p:txBody>
      </p:sp>
      <p:sp>
        <p:nvSpPr>
          <p:cNvPr id="541" name="Google Shape;541;p2"/>
          <p:cNvSpPr txBox="1">
            <a:spLocks noGrp="1"/>
          </p:cNvSpPr>
          <p:nvPr>
            <p:ph type="title"/>
          </p:nvPr>
        </p:nvSpPr>
        <p:spPr>
          <a:prstGeom prst="rect">
            <a:avLst/>
          </a:prstGeom>
          <a:solidFill>
            <a:schemeClr val="accent5">
              <a:lumMod val="20000"/>
              <a:lumOff val="80000"/>
            </a:schemeClr>
          </a:solid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lt2"/>
              </a:buClr>
              <a:buSzPts val="2700"/>
              <a:buFont typeface="Century Gothic"/>
              <a:buNone/>
            </a:pPr>
            <a:r>
              <a:rPr lang="en-US" dirty="0">
                <a:solidFill>
                  <a:schemeClr val="tx1"/>
                </a:solidFill>
              </a:rPr>
              <a:t>Decision Making Using Family Engagement Data</a:t>
            </a:r>
            <a:endParaRPr dirty="0">
              <a:solidFill>
                <a:schemeClr val="tx1"/>
              </a:solidFill>
            </a:endParaRPr>
          </a:p>
        </p:txBody>
      </p:sp>
      <p:sp>
        <p:nvSpPr>
          <p:cNvPr id="544" name="Google Shape;544;p2"/>
          <p:cNvSpPr txBox="1"/>
          <p:nvPr/>
        </p:nvSpPr>
        <p:spPr>
          <a:xfrm>
            <a:off x="7974623" y="1129760"/>
            <a:ext cx="280846" cy="3000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50"/>
              <a:buFont typeface="Arial"/>
              <a:buNone/>
            </a:pPr>
            <a:r>
              <a:rPr lang="en-US" sz="1350" b="0" i="0" u="none" strike="noStrike" cap="none">
                <a:solidFill>
                  <a:srgbClr val="FFFFFF"/>
                </a:solidFill>
                <a:latin typeface="Century Gothic"/>
                <a:ea typeface="Century Gothic"/>
                <a:cs typeface="Century Gothic"/>
                <a:sym typeface="Century Gothic"/>
              </a:rPr>
              <a:t>1</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180173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Google Shape;549;p3"/>
          <p:cNvSpPr txBox="1">
            <a:spLocks noGrp="1"/>
          </p:cNvSpPr>
          <p:nvPr>
            <p:ph type="title"/>
          </p:nvPr>
        </p:nvSpPr>
        <p:spPr>
          <a:prstGeom prst="rect">
            <a:avLst/>
          </a:prstGeom>
          <a:solidFill>
            <a:schemeClr val="accent5">
              <a:lumMod val="20000"/>
              <a:lumOff val="80000"/>
            </a:schemeClr>
          </a:solid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lt2"/>
              </a:buClr>
              <a:buSzPts val="5400"/>
              <a:buFont typeface="Century Gothic"/>
              <a:buNone/>
            </a:pPr>
            <a:r>
              <a:rPr lang="en-US" sz="5400" dirty="0"/>
              <a:t>Data Collection</a:t>
            </a:r>
            <a:endParaRPr dirty="0"/>
          </a:p>
        </p:txBody>
      </p:sp>
      <p:sp>
        <p:nvSpPr>
          <p:cNvPr id="550" name="Google Shape;550;p3"/>
          <p:cNvSpPr txBox="1">
            <a:spLocks noGrp="1"/>
          </p:cNvSpPr>
          <p:nvPr>
            <p:ph type="body" idx="4294967295"/>
          </p:nvPr>
        </p:nvSpPr>
        <p:spPr>
          <a:xfrm>
            <a:off x="614597" y="2328160"/>
            <a:ext cx="7266547" cy="1771650"/>
          </a:xfrm>
          <a:prstGeom prst="rect">
            <a:avLst/>
          </a:prstGeom>
          <a:noFill/>
          <a:ln>
            <a:noFill/>
          </a:ln>
        </p:spPr>
        <p:txBody>
          <a:bodyPr spcFirstLastPara="1" wrap="square" lIns="91425" tIns="45700" rIns="91425" bIns="45700" anchor="ctr" anchorCtr="0">
            <a:normAutofit/>
          </a:bodyPr>
          <a:lstStyle/>
          <a:p>
            <a:pPr marL="428625" lvl="0" indent="-428625" algn="ctr" rtl="0">
              <a:lnSpc>
                <a:spcPct val="100000"/>
              </a:lnSpc>
              <a:spcBef>
                <a:spcPts val="0"/>
              </a:spcBef>
              <a:spcAft>
                <a:spcPts val="0"/>
              </a:spcAft>
              <a:buSzPts val="2400"/>
              <a:buFont typeface="Arial"/>
              <a:buChar char="•"/>
            </a:pPr>
            <a:r>
              <a:rPr lang="en-US" sz="3000" dirty="0"/>
              <a:t>Parent Event Sign In Data</a:t>
            </a:r>
            <a:endParaRPr dirty="0"/>
          </a:p>
          <a:p>
            <a:pPr marL="428625" lvl="0" indent="-428625" algn="ctr" rtl="0">
              <a:lnSpc>
                <a:spcPct val="100000"/>
              </a:lnSpc>
              <a:spcBef>
                <a:spcPts val="750"/>
              </a:spcBef>
              <a:spcAft>
                <a:spcPts val="0"/>
              </a:spcAft>
              <a:buSzPts val="2400"/>
              <a:buFont typeface="Arial"/>
              <a:buChar char="•"/>
            </a:pPr>
            <a:r>
              <a:rPr lang="en-US" sz="3000" dirty="0"/>
              <a:t>LCPS Elementary Parent Survey</a:t>
            </a:r>
            <a:endParaRPr dirty="0"/>
          </a:p>
        </p:txBody>
      </p:sp>
      <p:sp>
        <p:nvSpPr>
          <p:cNvPr id="551" name="Google Shape;551;p3"/>
          <p:cNvSpPr txBox="1"/>
          <p:nvPr/>
        </p:nvSpPr>
        <p:spPr>
          <a:xfrm>
            <a:off x="7937500" y="1174747"/>
            <a:ext cx="254000" cy="3000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50"/>
              <a:buFont typeface="Arial"/>
              <a:buNone/>
            </a:pPr>
            <a:r>
              <a:rPr lang="en-US" sz="1350" b="0" i="0" u="none" strike="noStrike" cap="none">
                <a:solidFill>
                  <a:srgbClr val="FFFFFF"/>
                </a:solidFill>
                <a:latin typeface="Century Gothic"/>
                <a:ea typeface="Century Gothic"/>
                <a:cs typeface="Century Gothic"/>
                <a:sym typeface="Century Gothic"/>
              </a:rPr>
              <a:t>2</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752866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4"/>
          <p:cNvSpPr txBox="1"/>
          <p:nvPr/>
        </p:nvSpPr>
        <p:spPr>
          <a:xfrm>
            <a:off x="7997959" y="1147396"/>
            <a:ext cx="280846" cy="3000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50"/>
              <a:buFont typeface="Arial"/>
              <a:buNone/>
            </a:pPr>
            <a:r>
              <a:rPr lang="en-US" sz="1350" b="0" i="0" u="none" strike="noStrike" cap="none">
                <a:solidFill>
                  <a:srgbClr val="FFFFFF"/>
                </a:solidFill>
                <a:latin typeface="Century Gothic"/>
                <a:ea typeface="Century Gothic"/>
                <a:cs typeface="Century Gothic"/>
                <a:sym typeface="Century Gothic"/>
              </a:rPr>
              <a:t>3</a:t>
            </a:r>
            <a:endParaRPr sz="1400" b="0" i="0" u="none" strike="noStrike" cap="none">
              <a:solidFill>
                <a:srgbClr val="000000"/>
              </a:solidFill>
              <a:latin typeface="Arial"/>
              <a:ea typeface="Arial"/>
              <a:cs typeface="Arial"/>
              <a:sym typeface="Arial"/>
            </a:endParaRPr>
          </a:p>
        </p:txBody>
      </p:sp>
      <p:sp>
        <p:nvSpPr>
          <p:cNvPr id="557" name="Google Shape;557;p4"/>
          <p:cNvSpPr txBox="1">
            <a:spLocks noGrp="1"/>
          </p:cNvSpPr>
          <p:nvPr>
            <p:ph type="title"/>
          </p:nvPr>
        </p:nvSpPr>
        <p:spPr>
          <a:xfrm>
            <a:off x="457200" y="2545131"/>
            <a:ext cx="8229600" cy="1143000"/>
          </a:xfrm>
          <a:prstGeom prst="rect">
            <a:avLst/>
          </a:prstGeom>
          <a:noFill/>
          <a:ln>
            <a:noFill/>
          </a:ln>
        </p:spPr>
        <p:txBody>
          <a:bodyPr spcFirstLastPara="1" wrap="square" lIns="91425" tIns="45700" rIns="91425" bIns="45700" anchor="b" anchorCtr="0">
            <a:noAutofit/>
          </a:bodyPr>
          <a:lstStyle/>
          <a:p>
            <a:pPr marL="0" lvl="0" indent="0" rtl="0">
              <a:lnSpc>
                <a:spcPct val="100000"/>
              </a:lnSpc>
              <a:spcBef>
                <a:spcPts val="0"/>
              </a:spcBef>
              <a:spcAft>
                <a:spcPts val="0"/>
              </a:spcAft>
              <a:buClr>
                <a:schemeClr val="lt2"/>
              </a:buClr>
              <a:buSzPts val="2700"/>
              <a:buFont typeface="Century Gothic"/>
              <a:buNone/>
            </a:pPr>
            <a:r>
              <a:rPr lang="en-US" sz="2700" b="1" dirty="0"/>
              <a:t/>
            </a:r>
            <a:br>
              <a:rPr lang="en-US" sz="2700" b="1" dirty="0"/>
            </a:br>
            <a:r>
              <a:rPr lang="en-US" sz="3200" dirty="0"/>
              <a:t>Review Information with our Parent Advisory Committee</a:t>
            </a:r>
            <a:endParaRPr sz="3200" dirty="0"/>
          </a:p>
        </p:txBody>
      </p:sp>
      <p:sp>
        <p:nvSpPr>
          <p:cNvPr id="2" name="Rectangle 1">
            <a:extLst>
              <a:ext uri="{FF2B5EF4-FFF2-40B4-BE49-F238E27FC236}">
                <a16:creationId xmlns:a16="http://schemas.microsoft.com/office/drawing/2014/main" id="{47AFA51D-8CAF-4D95-9F23-494141C68F1F}"/>
              </a:ext>
            </a:extLst>
          </p:cNvPr>
          <p:cNvSpPr/>
          <p:nvPr/>
        </p:nvSpPr>
        <p:spPr>
          <a:xfrm>
            <a:off x="599607" y="377954"/>
            <a:ext cx="7679198" cy="1538883"/>
          </a:xfrm>
          <a:prstGeom prst="rect">
            <a:avLst/>
          </a:prstGeom>
          <a:solidFill>
            <a:schemeClr val="accent5">
              <a:lumMod val="20000"/>
              <a:lumOff val="80000"/>
            </a:schemeClr>
          </a:solidFill>
        </p:spPr>
        <p:txBody>
          <a:bodyPr wrap="square">
            <a:spAutoFit/>
          </a:bodyPr>
          <a:lstStyle/>
          <a:p>
            <a:pPr algn="ctr"/>
            <a:r>
              <a:rPr lang="en-US" sz="4000" dirty="0">
                <a:latin typeface="Verdana" panose="020B0604030504040204" pitchFamily="34" charset="0"/>
                <a:ea typeface="Verdana" panose="020B0604030504040204" pitchFamily="34" charset="0"/>
              </a:rPr>
              <a:t>How do we use this Data to Make Decisions?</a:t>
            </a:r>
            <a:r>
              <a:rPr lang="en-US" b="1" dirty="0"/>
              <a:t/>
            </a:r>
            <a:br>
              <a:rPr lang="en-US" b="1" dirty="0"/>
            </a:br>
            <a:endParaRPr lang="en-US" dirty="0"/>
          </a:p>
        </p:txBody>
      </p:sp>
    </p:spTree>
    <p:extLst>
      <p:ext uri="{BB962C8B-B14F-4D97-AF65-F5344CB8AC3E}">
        <p14:creationId xmlns:p14="http://schemas.microsoft.com/office/powerpoint/2010/main" val="779506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sp>
        <p:nvSpPr>
          <p:cNvPr id="564" name="Google Shape;564;p5"/>
          <p:cNvSpPr txBox="1">
            <a:spLocks noGrp="1"/>
          </p:cNvSpPr>
          <p:nvPr>
            <p:ph type="title"/>
          </p:nvPr>
        </p:nvSpPr>
        <p:spPr>
          <a:xfrm>
            <a:off x="484575" y="385203"/>
            <a:ext cx="7823648" cy="1071000"/>
          </a:xfrm>
          <a:prstGeom prst="rect">
            <a:avLst/>
          </a:prstGeom>
          <a:solidFill>
            <a:schemeClr val="accent5">
              <a:lumMod val="20000"/>
              <a:lumOff val="80000"/>
            </a:schemeClr>
          </a:solid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lt2"/>
              </a:buClr>
              <a:buSzPts val="3000"/>
              <a:buFont typeface="Century Gothic"/>
              <a:buNone/>
            </a:pPr>
            <a:r>
              <a:rPr lang="en-US" sz="3000" dirty="0"/>
              <a:t>Two Items that the Data Demonstrates--</a:t>
            </a:r>
            <a:endParaRPr dirty="0"/>
          </a:p>
        </p:txBody>
      </p:sp>
      <p:sp>
        <p:nvSpPr>
          <p:cNvPr id="565" name="Google Shape;565;p5"/>
          <p:cNvSpPr txBox="1"/>
          <p:nvPr/>
        </p:nvSpPr>
        <p:spPr>
          <a:xfrm>
            <a:off x="8027377" y="1156189"/>
            <a:ext cx="280846" cy="3000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50"/>
              <a:buFont typeface="Arial"/>
              <a:buNone/>
            </a:pPr>
            <a:r>
              <a:rPr lang="en-US" sz="1350" b="0" i="0" u="none" strike="noStrike" cap="none">
                <a:solidFill>
                  <a:srgbClr val="FFFFFF"/>
                </a:solidFill>
                <a:latin typeface="Century Gothic"/>
                <a:ea typeface="Century Gothic"/>
                <a:cs typeface="Century Gothic"/>
                <a:sym typeface="Century Gothic"/>
              </a:rPr>
              <a:t>4</a:t>
            </a:r>
            <a:endParaRPr sz="1400" b="0" i="0" u="none" strike="noStrike" cap="none">
              <a:solidFill>
                <a:srgbClr val="000000"/>
              </a:solidFill>
              <a:latin typeface="Arial"/>
              <a:ea typeface="Arial"/>
              <a:cs typeface="Arial"/>
              <a:sym typeface="Arial"/>
            </a:endParaRPr>
          </a:p>
        </p:txBody>
      </p:sp>
      <p:sp>
        <p:nvSpPr>
          <p:cNvPr id="569" name="Google Shape;569;p5"/>
          <p:cNvSpPr txBox="1"/>
          <p:nvPr/>
        </p:nvSpPr>
        <p:spPr>
          <a:xfrm>
            <a:off x="0" y="4685006"/>
            <a:ext cx="9144000" cy="1338828"/>
          </a:xfrm>
          <a:prstGeom prst="rect">
            <a:avLst/>
          </a:prstGeom>
          <a:noFill/>
          <a:ln>
            <a:noFill/>
          </a:ln>
        </p:spPr>
        <p:txBody>
          <a:bodyPr spcFirstLastPara="1" wrap="square" lIns="91425" tIns="45700" rIns="91425" bIns="45700" anchor="t" anchorCtr="0">
            <a:spAutoFit/>
          </a:bodyPr>
          <a:lstStyle/>
          <a:p>
            <a:pPr marL="557213" marR="0" lvl="0" indent="-557213" algn="ctr" rtl="0">
              <a:lnSpc>
                <a:spcPct val="100000"/>
              </a:lnSpc>
              <a:spcBef>
                <a:spcPts val="0"/>
              </a:spcBef>
              <a:spcAft>
                <a:spcPts val="0"/>
              </a:spcAft>
              <a:buClr>
                <a:srgbClr val="FFFFFF"/>
              </a:buClr>
              <a:buSzPts val="2700"/>
              <a:buFont typeface="Arial"/>
              <a:buAutoNum type="arabicPeriod"/>
            </a:pPr>
            <a:r>
              <a:rPr lang="en-US" sz="2700" b="0" i="0" u="none" strike="noStrike" cap="none" dirty="0">
                <a:solidFill>
                  <a:srgbClr val="FFFFFF"/>
                </a:solidFill>
                <a:latin typeface="Century Gothic"/>
                <a:ea typeface="Century Gothic"/>
                <a:cs typeface="Century Gothic"/>
                <a:sym typeface="Century Gothic"/>
              </a:rPr>
              <a:t>From Parent Event Sign In Data – </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700"/>
              <a:buFont typeface="Arial"/>
              <a:buNone/>
            </a:pPr>
            <a:r>
              <a:rPr lang="en-US" sz="2700" b="0" i="1" u="none" strike="noStrike" cap="none" dirty="0">
                <a:solidFill>
                  <a:srgbClr val="FFFFFF"/>
                </a:solidFill>
                <a:latin typeface="Century Gothic"/>
                <a:ea typeface="Century Gothic"/>
                <a:cs typeface="Century Gothic"/>
                <a:sym typeface="Century Gothic"/>
              </a:rPr>
              <a:t>HISPANIC POPULATION AT KES ATTENDS ONSITE EVENTS BETTER THAN OFFSITE EVENTS</a:t>
            </a:r>
            <a:endParaRPr sz="1400" b="0" i="0" u="none" strike="noStrike" cap="none" dirty="0">
              <a:solidFill>
                <a:srgbClr val="000000"/>
              </a:solidFill>
              <a:latin typeface="Arial"/>
              <a:ea typeface="Arial"/>
              <a:cs typeface="Arial"/>
              <a:sym typeface="Arial"/>
            </a:endParaRPr>
          </a:p>
        </p:txBody>
      </p:sp>
      <p:sp>
        <p:nvSpPr>
          <p:cNvPr id="2" name="TextBox 1">
            <a:extLst>
              <a:ext uri="{FF2B5EF4-FFF2-40B4-BE49-F238E27FC236}">
                <a16:creationId xmlns:a16="http://schemas.microsoft.com/office/drawing/2014/main" id="{523C0562-B76B-4AA8-87D3-9052539B4D25}"/>
              </a:ext>
            </a:extLst>
          </p:cNvPr>
          <p:cNvSpPr txBox="1"/>
          <p:nvPr/>
        </p:nvSpPr>
        <p:spPr>
          <a:xfrm>
            <a:off x="659568" y="1772743"/>
            <a:ext cx="7458770" cy="2369880"/>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1. From Review of Parent Event Sign In Data -  </a:t>
            </a:r>
          </a:p>
          <a:p>
            <a:endParaRPr lang="en-US" sz="2400" dirty="0">
              <a:solidFill>
                <a:schemeClr val="tx1"/>
              </a:solidFill>
              <a:latin typeface="Verdana" panose="020B0604030504040204" pitchFamily="34" charset="0"/>
              <a:ea typeface="Verdana" panose="020B0604030504040204" pitchFamily="34" charset="0"/>
              <a:cs typeface="Century Gothic"/>
              <a:sym typeface="Century Gothic"/>
            </a:endParaRPr>
          </a:p>
          <a:p>
            <a:r>
              <a:rPr lang="en-US" sz="2400" dirty="0">
                <a:solidFill>
                  <a:schemeClr val="tx1"/>
                </a:solidFill>
                <a:latin typeface="Verdana" panose="020B0604030504040204" pitchFamily="34" charset="0"/>
                <a:ea typeface="Verdana" panose="020B0604030504040204" pitchFamily="34" charset="0"/>
                <a:cs typeface="Century Gothic"/>
                <a:sym typeface="Century Gothic"/>
              </a:rPr>
              <a:t>HISPANIC POPULATION AT KES ATTENDS ONSITE EVENTS BETTER THAN OFFSITE EVENTS</a:t>
            </a:r>
            <a:endParaRPr lang="en-US" sz="2400" dirty="0">
              <a:solidFill>
                <a:schemeClr val="tx1"/>
              </a:solidFill>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
        <p:nvSpPr>
          <p:cNvPr id="9" name="Google Shape;574;p6">
            <a:extLst>
              <a:ext uri="{FF2B5EF4-FFF2-40B4-BE49-F238E27FC236}">
                <a16:creationId xmlns:a16="http://schemas.microsoft.com/office/drawing/2014/main" id="{609C0C9F-69FE-4BA9-9595-415C244F94DC}"/>
              </a:ext>
            </a:extLst>
          </p:cNvPr>
          <p:cNvSpPr txBox="1">
            <a:spLocks/>
          </p:cNvSpPr>
          <p:nvPr/>
        </p:nvSpPr>
        <p:spPr>
          <a:xfrm>
            <a:off x="659568" y="4066606"/>
            <a:ext cx="7419637" cy="240619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3150"/>
              <a:buFont typeface="Century Gothic"/>
              <a:buNone/>
              <a:defRPr sz="315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457200" indent="-457200">
              <a:buSzPts val="2700"/>
              <a:buAutoNum type="arabicPeriod" startAt="2"/>
            </a:pPr>
            <a:r>
              <a:rPr lang="en-US" sz="2400" dirty="0"/>
              <a:t>From LCPS Elementary Parent Survey—</a:t>
            </a:r>
          </a:p>
          <a:p>
            <a:pPr marL="457200" indent="-457200">
              <a:buSzPts val="2700"/>
              <a:buAutoNum type="arabicPeriod" startAt="2"/>
            </a:pPr>
            <a:r>
              <a:rPr lang="en-US" sz="2400" dirty="0"/>
              <a:t/>
            </a:r>
            <a:br>
              <a:rPr lang="en-US" sz="2400" dirty="0"/>
            </a:br>
            <a:r>
              <a:rPr lang="en-US" sz="2400" dirty="0"/>
              <a:t>PARENTS WANT TO BE COMMUNICATED WITH MOST BY TEXT MESSAGE</a:t>
            </a:r>
          </a:p>
        </p:txBody>
      </p:sp>
    </p:spTree>
    <p:extLst>
      <p:ext uri="{BB962C8B-B14F-4D97-AF65-F5344CB8AC3E}">
        <p14:creationId xmlns:p14="http://schemas.microsoft.com/office/powerpoint/2010/main" val="2246858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Google Shape;581;p8"/>
          <p:cNvSpPr txBox="1">
            <a:spLocks noGrp="1"/>
          </p:cNvSpPr>
          <p:nvPr>
            <p:ph type="title"/>
          </p:nvPr>
        </p:nvSpPr>
        <p:spPr>
          <a:xfrm>
            <a:off x="284814" y="217669"/>
            <a:ext cx="8454452" cy="1386279"/>
          </a:xfrm>
          <a:prstGeom prst="rect">
            <a:avLst/>
          </a:prstGeom>
          <a:solidFill>
            <a:schemeClr val="accent5">
              <a:lumMod val="20000"/>
              <a:lumOff val="80000"/>
            </a:schemeClr>
          </a:solidFill>
          <a:ln>
            <a:noFill/>
          </a:ln>
        </p:spPr>
        <p:txBody>
          <a:bodyPr spcFirstLastPara="1" wrap="square" lIns="91425" tIns="45700" rIns="91425" bIns="45700" anchor="t" anchorCtr="0">
            <a:noAutofit/>
          </a:bodyPr>
          <a:lstStyle/>
          <a:p>
            <a:pPr marL="0" lvl="0" indent="0" rtl="0">
              <a:lnSpc>
                <a:spcPct val="100000"/>
              </a:lnSpc>
              <a:spcBef>
                <a:spcPts val="0"/>
              </a:spcBef>
              <a:spcAft>
                <a:spcPts val="0"/>
              </a:spcAft>
              <a:buClr>
                <a:schemeClr val="lt2"/>
              </a:buClr>
              <a:buSzPts val="3100"/>
              <a:buFont typeface="Century Gothic"/>
              <a:buNone/>
            </a:pPr>
            <a:r>
              <a:rPr lang="en-US" sz="3800" dirty="0"/>
              <a:t>Ideas Noted Brainstorming Data with Parent Advisory Committee</a:t>
            </a:r>
            <a:endParaRPr sz="3800" dirty="0"/>
          </a:p>
        </p:txBody>
      </p:sp>
      <p:sp>
        <p:nvSpPr>
          <p:cNvPr id="582" name="Google Shape;582;p8"/>
          <p:cNvSpPr txBox="1"/>
          <p:nvPr/>
        </p:nvSpPr>
        <p:spPr>
          <a:xfrm>
            <a:off x="7983415" y="1138603"/>
            <a:ext cx="280846" cy="3000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50"/>
              <a:buFont typeface="Arial"/>
              <a:buNone/>
            </a:pPr>
            <a:r>
              <a:rPr lang="en-US" sz="1350" b="0" i="0" u="none" strike="noStrike" cap="none">
                <a:solidFill>
                  <a:srgbClr val="FFFFFF"/>
                </a:solidFill>
                <a:latin typeface="Century Gothic"/>
                <a:ea typeface="Century Gothic"/>
                <a:cs typeface="Century Gothic"/>
                <a:sym typeface="Century Gothic"/>
              </a:rPr>
              <a:t>6</a:t>
            </a:r>
            <a:endParaRPr sz="1400" b="0" i="0" u="none" strike="noStrike" cap="none">
              <a:solidFill>
                <a:srgbClr val="000000"/>
              </a:solidFill>
              <a:latin typeface="Arial"/>
              <a:ea typeface="Arial"/>
              <a:cs typeface="Arial"/>
              <a:sym typeface="Arial"/>
            </a:endParaRPr>
          </a:p>
        </p:txBody>
      </p:sp>
      <p:sp>
        <p:nvSpPr>
          <p:cNvPr id="583" name="Google Shape;583;p8"/>
          <p:cNvSpPr txBox="1"/>
          <p:nvPr/>
        </p:nvSpPr>
        <p:spPr>
          <a:xfrm>
            <a:off x="164890" y="2146778"/>
            <a:ext cx="8919150" cy="3785611"/>
          </a:xfrm>
          <a:prstGeom prst="rect">
            <a:avLst/>
          </a:prstGeom>
          <a:noFill/>
          <a:ln>
            <a:noFill/>
          </a:ln>
        </p:spPr>
        <p:txBody>
          <a:bodyPr spcFirstLastPara="1" wrap="square" lIns="91425" tIns="45700" rIns="91425" bIns="45700" anchor="t" anchorCtr="0">
            <a:spAutoFit/>
          </a:bodyPr>
          <a:lstStyle/>
          <a:p>
            <a:pPr marL="342900" lvl="0" indent="-342900">
              <a:buClr>
                <a:srgbClr val="FFFFFF"/>
              </a:buClr>
              <a:buSzPts val="2000"/>
              <a:buFont typeface="Wingdings" panose="05000000000000000000" pitchFamily="2" charset="2"/>
              <a:buChar char="§"/>
            </a:pPr>
            <a:r>
              <a:rPr lang="en-US" sz="2400" dirty="0">
                <a:solidFill>
                  <a:schemeClr val="tx1"/>
                </a:solidFill>
                <a:latin typeface="Verdana" panose="020B0604030504040204" pitchFamily="34" charset="0"/>
                <a:ea typeface="Verdana" panose="020B0604030504040204" pitchFamily="34" charset="0"/>
                <a:cs typeface="Century Gothic"/>
                <a:sym typeface="Century Gothic"/>
              </a:rPr>
              <a:t>Have the park event at the Kenbridge Park in the fall to see if that makes a difference</a:t>
            </a:r>
            <a:endParaRPr lang="en-US" sz="2400" dirty="0">
              <a:solidFill>
                <a:schemeClr val="tx1"/>
              </a:solidFill>
              <a:latin typeface="Verdana" panose="020B0604030504040204" pitchFamily="34" charset="0"/>
              <a:ea typeface="Verdana" panose="020B0604030504040204" pitchFamily="34" charset="0"/>
            </a:endParaRPr>
          </a:p>
          <a:p>
            <a:pPr marL="428625" lvl="0" indent="-342900">
              <a:buSzPts val="1350"/>
              <a:buFont typeface="Wingdings" panose="05000000000000000000" pitchFamily="2" charset="2"/>
              <a:buChar char="§"/>
            </a:pPr>
            <a:endParaRPr lang="en-US" sz="2400" dirty="0">
              <a:solidFill>
                <a:schemeClr val="tx1"/>
              </a:solidFill>
              <a:latin typeface="Verdana" panose="020B0604030504040204" pitchFamily="34" charset="0"/>
              <a:ea typeface="Verdana" panose="020B0604030504040204" pitchFamily="34" charset="0"/>
              <a:cs typeface="Century Gothic"/>
              <a:sym typeface="Century Gothic"/>
            </a:endParaRPr>
          </a:p>
          <a:p>
            <a:pPr marL="342900" lvl="0" indent="-342900">
              <a:buClr>
                <a:srgbClr val="FFFFFF"/>
              </a:buClr>
              <a:buSzPts val="2000"/>
              <a:buFont typeface="Wingdings" panose="05000000000000000000" pitchFamily="2" charset="2"/>
              <a:buChar char="§"/>
            </a:pPr>
            <a:r>
              <a:rPr lang="en-US" sz="2400" dirty="0">
                <a:solidFill>
                  <a:schemeClr val="tx1"/>
                </a:solidFill>
                <a:latin typeface="Verdana" panose="020B0604030504040204" pitchFamily="34" charset="0"/>
                <a:ea typeface="Verdana" panose="020B0604030504040204" pitchFamily="34" charset="0"/>
                <a:cs typeface="Century Gothic"/>
                <a:sym typeface="Century Gothic"/>
              </a:rPr>
              <a:t>Make absolutely sure that a local interpreter is always present at our off-site events</a:t>
            </a:r>
            <a:endParaRPr lang="en-US" sz="2400" dirty="0">
              <a:solidFill>
                <a:schemeClr val="tx1"/>
              </a:solidFill>
              <a:latin typeface="Verdana" panose="020B0604030504040204" pitchFamily="34" charset="0"/>
              <a:ea typeface="Verdana" panose="020B0604030504040204" pitchFamily="34" charset="0"/>
            </a:endParaRPr>
          </a:p>
          <a:p>
            <a:pPr marL="428625" lvl="0" indent="-342900">
              <a:buSzPts val="1350"/>
              <a:buFont typeface="Wingdings" panose="05000000000000000000" pitchFamily="2" charset="2"/>
              <a:buChar char="§"/>
            </a:pPr>
            <a:endParaRPr lang="en-US" sz="2400" dirty="0">
              <a:solidFill>
                <a:schemeClr val="tx1"/>
              </a:solidFill>
              <a:latin typeface="Verdana" panose="020B0604030504040204" pitchFamily="34" charset="0"/>
              <a:ea typeface="Verdana" panose="020B0604030504040204" pitchFamily="34" charset="0"/>
              <a:cs typeface="Century Gothic"/>
              <a:sym typeface="Century Gothic"/>
            </a:endParaRPr>
          </a:p>
          <a:p>
            <a:pPr marL="342900" lvl="0" indent="-342900">
              <a:buClr>
                <a:srgbClr val="FFFFFF"/>
              </a:buClr>
              <a:buSzPts val="2000"/>
              <a:buFont typeface="Wingdings" panose="05000000000000000000" pitchFamily="2" charset="2"/>
              <a:buChar char="§"/>
            </a:pPr>
            <a:r>
              <a:rPr lang="en-US" sz="2400" dirty="0">
                <a:solidFill>
                  <a:schemeClr val="tx1"/>
                </a:solidFill>
                <a:latin typeface="Verdana" panose="020B0604030504040204" pitchFamily="34" charset="0"/>
                <a:ea typeface="Verdana" panose="020B0604030504040204" pitchFamily="34" charset="0"/>
                <a:cs typeface="Century Gothic"/>
                <a:sym typeface="Century Gothic"/>
              </a:rPr>
              <a:t>Ideas for new questions on our LCPS Parent survey for division level will be brought to March Meeting along with questions for a possible survey of just our Hispanic population</a:t>
            </a:r>
            <a:r>
              <a:rPr lang="en-US" sz="2400" dirty="0" smtClean="0">
                <a:solidFill>
                  <a:schemeClr val="tx1"/>
                </a:solidFill>
                <a:latin typeface="Verdana" panose="020B0604030504040204" pitchFamily="34" charset="0"/>
                <a:ea typeface="Verdana" panose="020B0604030504040204" pitchFamily="34" charset="0"/>
                <a:cs typeface="Century Gothic"/>
                <a:sym typeface="Century Gothic"/>
              </a:rPr>
              <a:t>.</a:t>
            </a:r>
            <a:endParaRPr lang="en-US" sz="2400" dirty="0">
              <a:solidFill>
                <a:schemeClr val="tx1"/>
              </a:solidFill>
              <a:latin typeface="Verdana" panose="020B0604030504040204" pitchFamily="34" charset="0"/>
              <a:ea typeface="Verdana" panose="020B0604030504040204" pitchFamily="34" charset="0"/>
            </a:endParaRPr>
          </a:p>
        </p:txBody>
      </p:sp>
      <p:sp>
        <p:nvSpPr>
          <p:cNvPr id="584" name="Google Shape;584;p8"/>
          <p:cNvSpPr txBox="1"/>
          <p:nvPr/>
        </p:nvSpPr>
        <p:spPr>
          <a:xfrm>
            <a:off x="164890" y="1685154"/>
            <a:ext cx="6697727"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dirty="0">
                <a:solidFill>
                  <a:schemeClr val="tx1"/>
                </a:solidFill>
                <a:latin typeface="Verdana" panose="020B0604030504040204" pitchFamily="34" charset="0"/>
                <a:ea typeface="Verdana" panose="020B0604030504040204" pitchFamily="34" charset="0"/>
                <a:cs typeface="Century Gothic"/>
                <a:sym typeface="Century Gothic"/>
              </a:rPr>
              <a:t>1. Hispanic Event Attendance Issue-- </a:t>
            </a:r>
            <a:endParaRPr sz="2400" u="none" strike="noStrike" cap="none" dirty="0">
              <a:solidFill>
                <a:schemeClr val="tx1"/>
              </a:solidFill>
              <a:latin typeface="Verdana" panose="020B0604030504040204" pitchFamily="34" charset="0"/>
              <a:ea typeface="Verdana" panose="020B0604030504040204" pitchFamily="34" charset="0"/>
              <a:sym typeface="Arial"/>
            </a:endParaRPr>
          </a:p>
        </p:txBody>
      </p:sp>
    </p:spTree>
    <p:extLst>
      <p:ext uri="{BB962C8B-B14F-4D97-AF65-F5344CB8AC3E}">
        <p14:creationId xmlns:p14="http://schemas.microsoft.com/office/powerpoint/2010/main" val="739950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Google Shape;581;p8"/>
          <p:cNvSpPr txBox="1">
            <a:spLocks noGrp="1"/>
          </p:cNvSpPr>
          <p:nvPr>
            <p:ph type="title"/>
          </p:nvPr>
        </p:nvSpPr>
        <p:spPr>
          <a:xfrm>
            <a:off x="284814" y="217669"/>
            <a:ext cx="8454452" cy="1386279"/>
          </a:xfrm>
          <a:prstGeom prst="rect">
            <a:avLst/>
          </a:prstGeom>
          <a:solidFill>
            <a:schemeClr val="accent5">
              <a:lumMod val="20000"/>
              <a:lumOff val="80000"/>
            </a:schemeClr>
          </a:solidFill>
          <a:ln>
            <a:noFill/>
          </a:ln>
        </p:spPr>
        <p:txBody>
          <a:bodyPr spcFirstLastPara="1" wrap="square" lIns="91425" tIns="45700" rIns="91425" bIns="45700" anchor="t" anchorCtr="0">
            <a:noAutofit/>
          </a:bodyPr>
          <a:lstStyle/>
          <a:p>
            <a:pPr marL="0" lvl="0" indent="0" rtl="0">
              <a:lnSpc>
                <a:spcPct val="100000"/>
              </a:lnSpc>
              <a:spcBef>
                <a:spcPts val="0"/>
              </a:spcBef>
              <a:spcAft>
                <a:spcPts val="0"/>
              </a:spcAft>
              <a:buClr>
                <a:schemeClr val="lt2"/>
              </a:buClr>
              <a:buSzPts val="3100"/>
              <a:buFont typeface="Century Gothic"/>
              <a:buNone/>
            </a:pPr>
            <a:r>
              <a:rPr lang="en-US" sz="3800" dirty="0"/>
              <a:t>Ideas Noted Brainstorming Data with Parent </a:t>
            </a:r>
            <a:r>
              <a:rPr lang="en-US" sz="3600" dirty="0"/>
              <a:t>Advisory</a:t>
            </a:r>
            <a:r>
              <a:rPr lang="en-US" sz="3800" dirty="0"/>
              <a:t> </a:t>
            </a:r>
            <a:r>
              <a:rPr lang="en-US" sz="3800" dirty="0" smtClean="0"/>
              <a:t>Committee 2</a:t>
            </a:r>
            <a:endParaRPr sz="3800" dirty="0"/>
          </a:p>
        </p:txBody>
      </p:sp>
      <p:sp>
        <p:nvSpPr>
          <p:cNvPr id="582" name="Google Shape;582;p8"/>
          <p:cNvSpPr txBox="1"/>
          <p:nvPr/>
        </p:nvSpPr>
        <p:spPr>
          <a:xfrm>
            <a:off x="7983415" y="1138603"/>
            <a:ext cx="280846" cy="3000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50"/>
              <a:buFont typeface="Arial"/>
              <a:buNone/>
            </a:pPr>
            <a:r>
              <a:rPr lang="en-US" sz="1350" b="0" i="0" u="none" strike="noStrike" cap="none">
                <a:solidFill>
                  <a:srgbClr val="FFFFFF"/>
                </a:solidFill>
                <a:latin typeface="Century Gothic"/>
                <a:ea typeface="Century Gothic"/>
                <a:cs typeface="Century Gothic"/>
                <a:sym typeface="Century Gothic"/>
              </a:rPr>
              <a:t>6</a:t>
            </a:r>
            <a:endParaRPr sz="1400" b="0" i="0" u="none" strike="noStrike" cap="none">
              <a:solidFill>
                <a:srgbClr val="000000"/>
              </a:solidFill>
              <a:latin typeface="Arial"/>
              <a:ea typeface="Arial"/>
              <a:cs typeface="Arial"/>
              <a:sym typeface="Arial"/>
            </a:endParaRPr>
          </a:p>
        </p:txBody>
      </p:sp>
      <p:sp>
        <p:nvSpPr>
          <p:cNvPr id="583" name="Google Shape;583;p8"/>
          <p:cNvSpPr txBox="1"/>
          <p:nvPr/>
        </p:nvSpPr>
        <p:spPr>
          <a:xfrm>
            <a:off x="164890" y="2146778"/>
            <a:ext cx="8919150" cy="1938952"/>
          </a:xfrm>
          <a:prstGeom prst="rect">
            <a:avLst/>
          </a:prstGeom>
          <a:noFill/>
          <a:ln>
            <a:noFill/>
          </a:ln>
        </p:spPr>
        <p:txBody>
          <a:bodyPr spcFirstLastPara="1" wrap="square" lIns="91425" tIns="45700" rIns="91425" bIns="45700" anchor="t" anchorCtr="0">
            <a:spAutoFit/>
          </a:bodyPr>
          <a:lstStyle/>
          <a:p>
            <a:pPr marL="342900" lvl="0" indent="-342900">
              <a:buClr>
                <a:srgbClr val="FFFFFF"/>
              </a:buClr>
              <a:buSzPts val="2000"/>
              <a:buFont typeface="Wingdings" panose="05000000000000000000" pitchFamily="2" charset="2"/>
              <a:buChar char="§"/>
            </a:pPr>
            <a:r>
              <a:rPr lang="en-US" sz="2400" dirty="0" smtClean="0">
                <a:solidFill>
                  <a:schemeClr val="tx1"/>
                </a:solidFill>
                <a:latin typeface="Verdana" panose="020B0604030504040204" pitchFamily="34" charset="0"/>
                <a:ea typeface="Verdana" panose="020B0604030504040204" pitchFamily="34" charset="0"/>
                <a:cs typeface="Century Gothic"/>
                <a:sym typeface="Century Gothic"/>
              </a:rPr>
              <a:t>(continued from last slide)</a:t>
            </a:r>
          </a:p>
          <a:p>
            <a:pPr marL="342900" lvl="0" indent="-342900">
              <a:buClr>
                <a:srgbClr val="FFFFFF"/>
              </a:buClr>
              <a:buSzPts val="2000"/>
              <a:buFont typeface="Wingdings" panose="05000000000000000000" pitchFamily="2" charset="2"/>
              <a:buChar char="§"/>
            </a:pPr>
            <a:endParaRPr lang="en-US" sz="2400" dirty="0">
              <a:solidFill>
                <a:schemeClr val="tx1"/>
              </a:solidFill>
              <a:latin typeface="Verdana" panose="020B0604030504040204" pitchFamily="34" charset="0"/>
              <a:ea typeface="Verdana" panose="020B0604030504040204" pitchFamily="34" charset="0"/>
              <a:cs typeface="Century Gothic"/>
              <a:sym typeface="Century Gothic"/>
            </a:endParaRPr>
          </a:p>
          <a:p>
            <a:pPr marL="342900" lvl="0" indent="-342900">
              <a:buClr>
                <a:srgbClr val="FFFFFF"/>
              </a:buClr>
              <a:buSzPts val="2000"/>
              <a:buFont typeface="Wingdings" panose="05000000000000000000" pitchFamily="2" charset="2"/>
              <a:buChar char="§"/>
            </a:pPr>
            <a:r>
              <a:rPr lang="en-US" sz="2400" dirty="0" smtClean="0">
                <a:solidFill>
                  <a:schemeClr val="tx1"/>
                </a:solidFill>
                <a:latin typeface="Verdana" panose="020B0604030504040204" pitchFamily="34" charset="0"/>
                <a:ea typeface="Verdana" panose="020B0604030504040204" pitchFamily="34" charset="0"/>
                <a:cs typeface="Century Gothic"/>
                <a:sym typeface="Century Gothic"/>
              </a:rPr>
              <a:t>We </a:t>
            </a:r>
            <a:r>
              <a:rPr lang="en-US" sz="2400" dirty="0">
                <a:solidFill>
                  <a:schemeClr val="tx1"/>
                </a:solidFill>
                <a:latin typeface="Verdana" panose="020B0604030504040204" pitchFamily="34" charset="0"/>
                <a:ea typeface="Verdana" panose="020B0604030504040204" pitchFamily="34" charset="0"/>
                <a:cs typeface="Century Gothic"/>
                <a:sym typeface="Century Gothic"/>
              </a:rPr>
              <a:t>utilize new student and parent council at KES to add Hispanic members to the PAC – aim to have new members present at March Meeting</a:t>
            </a:r>
            <a:endParaRPr lang="en-US" sz="2400" dirty="0">
              <a:solidFill>
                <a:schemeClr val="tx1"/>
              </a:solidFill>
              <a:latin typeface="Verdana" panose="020B0604030504040204" pitchFamily="34" charset="0"/>
              <a:ea typeface="Verdana" panose="020B0604030504040204" pitchFamily="34" charset="0"/>
            </a:endParaRPr>
          </a:p>
        </p:txBody>
      </p:sp>
      <p:sp>
        <p:nvSpPr>
          <p:cNvPr id="584" name="Google Shape;584;p8"/>
          <p:cNvSpPr txBox="1"/>
          <p:nvPr/>
        </p:nvSpPr>
        <p:spPr>
          <a:xfrm>
            <a:off x="164890" y="1685154"/>
            <a:ext cx="6697727"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US" sz="2400" u="none" strike="noStrike" cap="none" dirty="0">
                <a:solidFill>
                  <a:schemeClr val="tx1"/>
                </a:solidFill>
                <a:latin typeface="Verdana" panose="020B0604030504040204" pitchFamily="34" charset="0"/>
                <a:ea typeface="Verdana" panose="020B0604030504040204" pitchFamily="34" charset="0"/>
                <a:cs typeface="Century Gothic"/>
                <a:sym typeface="Century Gothic"/>
              </a:rPr>
              <a:t>1. Hispanic Event Attendance Issue-- </a:t>
            </a:r>
            <a:endParaRPr sz="2400" u="none" strike="noStrike" cap="none" dirty="0">
              <a:solidFill>
                <a:schemeClr val="tx1"/>
              </a:solidFill>
              <a:latin typeface="Verdana" panose="020B0604030504040204" pitchFamily="34" charset="0"/>
              <a:ea typeface="Verdana" panose="020B0604030504040204" pitchFamily="34" charset="0"/>
              <a:sym typeface="Arial"/>
            </a:endParaRPr>
          </a:p>
        </p:txBody>
      </p:sp>
    </p:spTree>
    <p:extLst>
      <p:ext uri="{BB962C8B-B14F-4D97-AF65-F5344CB8AC3E}">
        <p14:creationId xmlns:p14="http://schemas.microsoft.com/office/powerpoint/2010/main" val="3331373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Google Shape;589;p9"/>
          <p:cNvSpPr txBox="1"/>
          <p:nvPr/>
        </p:nvSpPr>
        <p:spPr>
          <a:xfrm>
            <a:off x="7971583" y="1129811"/>
            <a:ext cx="280846" cy="3000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50"/>
              <a:buFont typeface="Arial"/>
              <a:buNone/>
            </a:pPr>
            <a:r>
              <a:rPr lang="en-US" sz="1350" b="0" i="0" u="none" strike="noStrike" cap="none">
                <a:solidFill>
                  <a:srgbClr val="FFFFFF"/>
                </a:solidFill>
                <a:latin typeface="Century Gothic"/>
                <a:ea typeface="Century Gothic"/>
                <a:cs typeface="Century Gothic"/>
                <a:sym typeface="Century Gothic"/>
              </a:rPr>
              <a:t>7</a:t>
            </a:r>
            <a:endParaRPr sz="1400" b="0" i="0" u="none" strike="noStrike" cap="none">
              <a:solidFill>
                <a:srgbClr val="000000"/>
              </a:solidFill>
              <a:latin typeface="Arial"/>
              <a:ea typeface="Arial"/>
              <a:cs typeface="Arial"/>
              <a:sym typeface="Arial"/>
            </a:endParaRPr>
          </a:p>
        </p:txBody>
      </p:sp>
      <p:sp>
        <p:nvSpPr>
          <p:cNvPr id="590" name="Google Shape;590;p9"/>
          <p:cNvSpPr txBox="1">
            <a:spLocks noGrp="1"/>
          </p:cNvSpPr>
          <p:nvPr>
            <p:ph type="title"/>
          </p:nvPr>
        </p:nvSpPr>
        <p:spPr>
          <a:prstGeom prst="rect">
            <a:avLst/>
          </a:prstGeom>
          <a:solidFill>
            <a:schemeClr val="accent5">
              <a:lumMod val="20000"/>
              <a:lumOff val="80000"/>
            </a:schemeClr>
          </a:solid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lt2"/>
              </a:buClr>
              <a:buSzPts val="3100"/>
              <a:buFont typeface="Century Gothic"/>
              <a:buNone/>
            </a:pPr>
            <a:r>
              <a:rPr lang="en-US" dirty="0"/>
              <a:t>2.  Parent Communication       	Wishes--</a:t>
            </a:r>
            <a:endParaRPr dirty="0"/>
          </a:p>
        </p:txBody>
      </p:sp>
      <p:sp>
        <p:nvSpPr>
          <p:cNvPr id="591" name="Google Shape;591;p9"/>
          <p:cNvSpPr txBox="1"/>
          <p:nvPr/>
        </p:nvSpPr>
        <p:spPr>
          <a:xfrm>
            <a:off x="164891" y="1753900"/>
            <a:ext cx="2653259" cy="3416279"/>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Tx/>
              <a:buSzPts val="2400"/>
              <a:buFont typeface="Arial" panose="020B0604020202020204" pitchFamily="34" charset="0"/>
              <a:buChar char="•"/>
            </a:pPr>
            <a:r>
              <a:rPr lang="en-US" sz="2400" b="0" i="0" u="none" strike="noStrike" cap="none" dirty="0">
                <a:solidFill>
                  <a:schemeClr val="tx1"/>
                </a:solidFill>
                <a:latin typeface="Verdana" panose="020B0604030504040204" pitchFamily="34" charset="0"/>
                <a:ea typeface="Verdana" panose="020B0604030504040204" pitchFamily="34" charset="0"/>
                <a:cs typeface="Century Gothic"/>
                <a:sym typeface="Century Gothic"/>
              </a:rPr>
              <a:t>First year that “Flyer in the Backpack” option was NOT number 1.</a:t>
            </a:r>
            <a:endParaRPr sz="2400" b="0" i="0" u="none" strike="noStrike" cap="none" dirty="0">
              <a:solidFill>
                <a:schemeClr val="tx1"/>
              </a:solidFill>
              <a:latin typeface="Verdana" panose="020B0604030504040204" pitchFamily="34" charset="0"/>
              <a:ea typeface="Verdana" panose="020B0604030504040204" pitchFamily="34" charset="0"/>
              <a:sym typeface="Arial"/>
            </a:endParaRPr>
          </a:p>
          <a:p>
            <a:pPr marL="214313" marR="0" lvl="0" indent="-80963" algn="l" rtl="0">
              <a:lnSpc>
                <a:spcPct val="100000"/>
              </a:lnSpc>
              <a:spcBef>
                <a:spcPts val="0"/>
              </a:spcBef>
              <a:spcAft>
                <a:spcPts val="0"/>
              </a:spcAft>
              <a:buClr>
                <a:srgbClr val="000000"/>
              </a:buClr>
              <a:buSzPts val="2100"/>
              <a:buFont typeface="Arial"/>
              <a:buNone/>
            </a:pPr>
            <a:endParaRPr sz="2400" b="0" i="0" u="none" strike="noStrike" cap="none" dirty="0">
              <a:solidFill>
                <a:srgbClr val="FFFFFF"/>
              </a:solidFill>
              <a:latin typeface="Century Gothic"/>
              <a:ea typeface="Century Gothic"/>
              <a:cs typeface="Century Gothic"/>
              <a:sym typeface="Century Gothic"/>
            </a:endParaRPr>
          </a:p>
          <a:p>
            <a:pPr marL="214313" marR="0" lvl="0" indent="-80963" algn="l" rtl="0">
              <a:lnSpc>
                <a:spcPct val="100000"/>
              </a:lnSpc>
              <a:spcBef>
                <a:spcPts val="0"/>
              </a:spcBef>
              <a:spcAft>
                <a:spcPts val="0"/>
              </a:spcAft>
              <a:buClr>
                <a:srgbClr val="000000"/>
              </a:buClr>
              <a:buSzPts val="2100"/>
              <a:buFont typeface="Arial"/>
              <a:buNone/>
            </a:pPr>
            <a:endParaRPr sz="2400" b="0" i="0" u="none" strike="noStrike" cap="none" dirty="0">
              <a:solidFill>
                <a:srgbClr val="FFFFFF"/>
              </a:solidFill>
              <a:latin typeface="Century Gothic"/>
              <a:ea typeface="Century Gothic"/>
              <a:cs typeface="Century Gothic"/>
              <a:sym typeface="Century Gothic"/>
            </a:endParaRPr>
          </a:p>
        </p:txBody>
      </p:sp>
      <p:sp>
        <p:nvSpPr>
          <p:cNvPr id="592" name="Google Shape;592;p9"/>
          <p:cNvSpPr txBox="1"/>
          <p:nvPr/>
        </p:nvSpPr>
        <p:spPr>
          <a:xfrm>
            <a:off x="6440562" y="1753900"/>
            <a:ext cx="2246237" cy="3000781"/>
          </a:xfrm>
          <a:prstGeom prst="rect">
            <a:avLst/>
          </a:prstGeom>
          <a:noFill/>
          <a:ln>
            <a:noFill/>
          </a:ln>
        </p:spPr>
        <p:txBody>
          <a:bodyPr spcFirstLastPara="1" wrap="square" lIns="91425" tIns="45700" rIns="91425" bIns="45700" anchor="t" anchorCtr="0">
            <a:spAutoFit/>
          </a:bodyPr>
          <a:lstStyle/>
          <a:p>
            <a:pPr marL="214313" marR="0" lvl="0" indent="-214313" algn="l" rtl="0">
              <a:lnSpc>
                <a:spcPct val="100000"/>
              </a:lnSpc>
              <a:spcBef>
                <a:spcPts val="0"/>
              </a:spcBef>
              <a:spcAft>
                <a:spcPts val="0"/>
              </a:spcAft>
              <a:buClrTx/>
              <a:buSzPts val="2400"/>
              <a:buFont typeface="Arial"/>
              <a:buChar char="•"/>
            </a:pPr>
            <a:r>
              <a:rPr lang="en-US" sz="2400" b="0" i="0" u="none" strike="noStrike" cap="none" dirty="0">
                <a:solidFill>
                  <a:schemeClr val="tx1"/>
                </a:solidFill>
                <a:latin typeface="Verdana" panose="020B0604030504040204" pitchFamily="34" charset="0"/>
                <a:ea typeface="Verdana" panose="020B0604030504040204" pitchFamily="34" charset="0"/>
                <a:cs typeface="Century Gothic"/>
                <a:sym typeface="Century Gothic"/>
              </a:rPr>
              <a:t>Will send more text messages with our Alert System.</a:t>
            </a:r>
            <a:endParaRPr sz="2400" b="0" i="0" u="none" strike="noStrike" cap="none" dirty="0">
              <a:solidFill>
                <a:schemeClr val="tx1"/>
              </a:solidFill>
              <a:latin typeface="Verdana" panose="020B0604030504040204" pitchFamily="34" charset="0"/>
              <a:ea typeface="Verdana" panose="020B0604030504040204" pitchFamily="34" charset="0"/>
              <a:sym typeface="Arial"/>
            </a:endParaRPr>
          </a:p>
          <a:p>
            <a:pPr marL="214313" marR="0" lvl="0" indent="-80963" algn="l" rtl="0">
              <a:lnSpc>
                <a:spcPct val="100000"/>
              </a:lnSpc>
              <a:spcBef>
                <a:spcPts val="0"/>
              </a:spcBef>
              <a:spcAft>
                <a:spcPts val="0"/>
              </a:spcAft>
              <a:buClr>
                <a:srgbClr val="000000"/>
              </a:buClr>
              <a:buSzPts val="2100"/>
              <a:buFont typeface="Arial"/>
              <a:buNone/>
            </a:pPr>
            <a:endParaRPr sz="2400" b="0" i="0" u="none" strike="noStrike" cap="none" dirty="0">
              <a:solidFill>
                <a:srgbClr val="FFFFFF"/>
              </a:solidFill>
              <a:latin typeface="Century Gothic"/>
              <a:ea typeface="Century Gothic"/>
              <a:cs typeface="Century Gothic"/>
              <a:sym typeface="Century Gothic"/>
            </a:endParaRPr>
          </a:p>
          <a:p>
            <a:pPr marL="214313" marR="0" lvl="0" indent="-80963" algn="l" rtl="0">
              <a:lnSpc>
                <a:spcPct val="100000"/>
              </a:lnSpc>
              <a:spcBef>
                <a:spcPts val="0"/>
              </a:spcBef>
              <a:spcAft>
                <a:spcPts val="0"/>
              </a:spcAft>
              <a:buClr>
                <a:srgbClr val="000000"/>
              </a:buClr>
              <a:buSzPts val="2100"/>
              <a:buFont typeface="Arial"/>
              <a:buNone/>
            </a:pPr>
            <a:endParaRPr sz="2100" b="0" i="0" u="none" strike="noStrike" cap="none" dirty="0">
              <a:solidFill>
                <a:srgbClr val="FFFFFF"/>
              </a:solidFill>
              <a:latin typeface="Century Gothic"/>
              <a:ea typeface="Century Gothic"/>
              <a:cs typeface="Century Gothic"/>
              <a:sym typeface="Century Gothic"/>
            </a:endParaRPr>
          </a:p>
        </p:txBody>
      </p:sp>
      <p:sp>
        <p:nvSpPr>
          <p:cNvPr id="593" name="Google Shape;593;p9"/>
          <p:cNvSpPr txBox="1"/>
          <p:nvPr/>
        </p:nvSpPr>
        <p:spPr>
          <a:xfrm>
            <a:off x="2797761" y="1753900"/>
            <a:ext cx="3663191" cy="4893607"/>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Tx/>
              <a:buSzPts val="2200"/>
              <a:buFont typeface="Arial" panose="020B0604020202020204" pitchFamily="34" charset="0"/>
              <a:buChar char="•"/>
            </a:pPr>
            <a:r>
              <a:rPr lang="en-US" sz="2400" b="0" i="0" u="none" strike="noStrike" cap="none" dirty="0">
                <a:solidFill>
                  <a:schemeClr val="tx1"/>
                </a:solidFill>
                <a:latin typeface="Century Gothic"/>
                <a:ea typeface="Century Gothic"/>
                <a:cs typeface="Century Gothic"/>
                <a:sym typeface="Century Gothic"/>
              </a:rPr>
              <a:t> </a:t>
            </a:r>
            <a:r>
              <a:rPr lang="en-US" sz="2400" b="0" i="0" u="none" strike="noStrike" cap="none" dirty="0">
                <a:solidFill>
                  <a:schemeClr val="tx1"/>
                </a:solidFill>
                <a:latin typeface="Verdana" panose="020B0604030504040204" pitchFamily="34" charset="0"/>
                <a:ea typeface="Verdana" panose="020B0604030504040204" pitchFamily="34" charset="0"/>
                <a:cs typeface="Century Gothic"/>
                <a:sym typeface="Century Gothic"/>
              </a:rPr>
              <a:t>A Committee member had spoken to  Hispanic parents and found out that the text messages that we send work well for them. They can copy and translate it or simply show it to their child to translate on the </a:t>
            </a:r>
            <a:r>
              <a:rPr lang="en-US" sz="2400" b="0" i="0" u="none" strike="noStrike" cap="none" dirty="0">
                <a:solidFill>
                  <a:schemeClr val="bg2"/>
                </a:solidFill>
                <a:latin typeface="Verdana" panose="020B0604030504040204" pitchFamily="34" charset="0"/>
                <a:ea typeface="Verdana" panose="020B0604030504040204" pitchFamily="34" charset="0"/>
                <a:cs typeface="Century Gothic"/>
                <a:sym typeface="Century Gothic"/>
              </a:rPr>
              <a:t>spot</a:t>
            </a:r>
            <a:r>
              <a:rPr lang="en-US" sz="2400" b="0" i="0" u="none" strike="noStrike" cap="none" dirty="0" smtClean="0">
                <a:solidFill>
                  <a:srgbClr val="FFFFFF"/>
                </a:solidFill>
                <a:latin typeface="Verdana" panose="020B0604030504040204" pitchFamily="34" charset="0"/>
                <a:ea typeface="Verdana" panose="020B0604030504040204" pitchFamily="34" charset="0"/>
                <a:cs typeface="Century Gothic"/>
                <a:sym typeface="Century Gothic"/>
              </a:rPr>
              <a:t>.</a:t>
            </a:r>
            <a:endParaRPr sz="2400" b="0" i="0" u="none" strike="noStrike" cap="none" dirty="0">
              <a:solidFill>
                <a:srgbClr val="000000"/>
              </a:solidFill>
              <a:latin typeface="Verdana" panose="020B0604030504040204" pitchFamily="34" charset="0"/>
              <a:ea typeface="Verdana" panose="020B0604030504040204" pitchFamily="34" charset="0"/>
              <a:sym typeface="Arial"/>
            </a:endParaRPr>
          </a:p>
        </p:txBody>
      </p:sp>
    </p:spTree>
    <p:extLst>
      <p:ext uri="{BB962C8B-B14F-4D97-AF65-F5344CB8AC3E}">
        <p14:creationId xmlns:p14="http://schemas.microsoft.com/office/powerpoint/2010/main" val="2701046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98"/>
        <p:cNvGrpSpPr/>
        <p:nvPr/>
      </p:nvGrpSpPr>
      <p:grpSpPr>
        <a:xfrm>
          <a:off x="0" y="0"/>
          <a:ext cx="0" cy="0"/>
          <a:chOff x="0" y="0"/>
          <a:chExt cx="0" cy="0"/>
        </a:xfrm>
      </p:grpSpPr>
      <p:sp>
        <p:nvSpPr>
          <p:cNvPr id="599" name="Google Shape;599;p10"/>
          <p:cNvSpPr txBox="1">
            <a:spLocks noGrp="1"/>
          </p:cNvSpPr>
          <p:nvPr>
            <p:ph type="title"/>
          </p:nvPr>
        </p:nvSpPr>
        <p:spPr>
          <a:xfrm>
            <a:off x="674557" y="300388"/>
            <a:ext cx="7839856" cy="1050300"/>
          </a:xfrm>
          <a:prstGeom prst="rect">
            <a:avLst/>
          </a:prstGeom>
          <a:solidFill>
            <a:schemeClr val="accent5">
              <a:lumMod val="20000"/>
              <a:lumOff val="80000"/>
            </a:schemeClr>
          </a:solid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lt2"/>
              </a:buClr>
              <a:buSzPts val="4050"/>
              <a:buFont typeface="Century Gothic"/>
              <a:buNone/>
            </a:pPr>
            <a:r>
              <a:rPr lang="en-US" sz="4050" i="1" dirty="0"/>
              <a:t>Next Steps…</a:t>
            </a:r>
            <a:endParaRPr dirty="0"/>
          </a:p>
        </p:txBody>
      </p:sp>
      <p:sp>
        <p:nvSpPr>
          <p:cNvPr id="600" name="Google Shape;600;p10"/>
          <p:cNvSpPr txBox="1"/>
          <p:nvPr/>
        </p:nvSpPr>
        <p:spPr>
          <a:xfrm>
            <a:off x="8001000" y="1050681"/>
            <a:ext cx="280846" cy="3000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50"/>
              <a:buFont typeface="Arial"/>
              <a:buNone/>
            </a:pPr>
            <a:r>
              <a:rPr lang="en-US" sz="1350" b="0" i="0" u="none" strike="noStrike" cap="none">
                <a:solidFill>
                  <a:srgbClr val="FFFFFF"/>
                </a:solidFill>
                <a:latin typeface="Century Gothic"/>
                <a:ea typeface="Century Gothic"/>
                <a:cs typeface="Century Gothic"/>
                <a:sym typeface="Century Gothic"/>
              </a:rPr>
              <a:t>8</a:t>
            </a:r>
            <a:endParaRPr sz="1400" b="0" i="0" u="none" strike="noStrike" cap="none">
              <a:solidFill>
                <a:srgbClr val="000000"/>
              </a:solidFill>
              <a:latin typeface="Arial"/>
              <a:ea typeface="Arial"/>
              <a:cs typeface="Arial"/>
              <a:sym typeface="Arial"/>
            </a:endParaRPr>
          </a:p>
        </p:txBody>
      </p:sp>
      <p:sp>
        <p:nvSpPr>
          <p:cNvPr id="601" name="Google Shape;601;p10"/>
          <p:cNvSpPr txBox="1"/>
          <p:nvPr/>
        </p:nvSpPr>
        <p:spPr>
          <a:xfrm>
            <a:off x="2805548" y="2509400"/>
            <a:ext cx="2683451" cy="2970003"/>
          </a:xfrm>
          <a:prstGeom prst="rect">
            <a:avLst/>
          </a:prstGeom>
          <a:noFill/>
          <a:ln>
            <a:noFill/>
          </a:ln>
        </p:spPr>
        <p:txBody>
          <a:bodyPr spcFirstLastPara="1" wrap="square" lIns="91425" tIns="45700" rIns="91425" bIns="45700" anchor="t" anchorCtr="0">
            <a:spAutoFit/>
          </a:bodyPr>
          <a:lstStyle/>
          <a:p>
            <a:pPr marL="214313" marR="0" lvl="0" indent="-214313" algn="l" rtl="0">
              <a:lnSpc>
                <a:spcPct val="100000"/>
              </a:lnSpc>
              <a:spcBef>
                <a:spcPts val="0"/>
              </a:spcBef>
              <a:spcAft>
                <a:spcPts val="0"/>
              </a:spcAft>
              <a:buClrTx/>
              <a:buSzPts val="2200"/>
              <a:buFont typeface="Arial"/>
              <a:buChar char="•"/>
            </a:pPr>
            <a:r>
              <a:rPr lang="en-US" sz="2400" b="0" i="0" u="none" strike="noStrike" cap="none" dirty="0">
                <a:solidFill>
                  <a:schemeClr val="tx1"/>
                </a:solidFill>
                <a:latin typeface="Verdana" panose="020B0604030504040204" pitchFamily="34" charset="0"/>
                <a:ea typeface="Verdana" panose="020B0604030504040204" pitchFamily="34" charset="0"/>
                <a:cs typeface="Century Gothic"/>
                <a:sym typeface="Century Gothic"/>
              </a:rPr>
              <a:t>Administration will be informed of decisions made for change.</a:t>
            </a:r>
            <a:endParaRPr sz="2400" b="0" i="0" u="none" strike="noStrike" cap="none" dirty="0">
              <a:solidFill>
                <a:schemeClr val="tx1"/>
              </a:solidFill>
              <a:latin typeface="Verdana" panose="020B0604030504040204" pitchFamily="34" charset="0"/>
              <a:ea typeface="Verdana" panose="020B0604030504040204" pitchFamily="34" charset="0"/>
              <a:sym typeface="Arial"/>
            </a:endParaRPr>
          </a:p>
          <a:p>
            <a:pPr marL="133350" marR="0" lvl="0" algn="l" rtl="0">
              <a:lnSpc>
                <a:spcPct val="100000"/>
              </a:lnSpc>
              <a:spcBef>
                <a:spcPts val="0"/>
              </a:spcBef>
              <a:spcAft>
                <a:spcPts val="0"/>
              </a:spcAft>
              <a:buClr>
                <a:srgbClr val="000000"/>
              </a:buClr>
              <a:buSzPts val="2100"/>
            </a:pPr>
            <a:endParaRPr sz="2200" b="0" i="0" u="none" strike="noStrike" cap="none" dirty="0">
              <a:solidFill>
                <a:schemeClr val="tx1"/>
              </a:solidFill>
              <a:latin typeface="Century Gothic"/>
              <a:ea typeface="Century Gothic"/>
              <a:cs typeface="Century Gothic"/>
              <a:sym typeface="Century Gothic"/>
            </a:endParaRPr>
          </a:p>
          <a:p>
            <a:pPr marL="214313" marR="0" lvl="0" indent="-80963" algn="l" rtl="0">
              <a:lnSpc>
                <a:spcPct val="100000"/>
              </a:lnSpc>
              <a:spcBef>
                <a:spcPts val="0"/>
              </a:spcBef>
              <a:spcAft>
                <a:spcPts val="0"/>
              </a:spcAft>
              <a:buClr>
                <a:srgbClr val="000000"/>
              </a:buClr>
              <a:buSzPts val="2100"/>
              <a:buFont typeface="Arial"/>
              <a:buNone/>
            </a:pPr>
            <a:endParaRPr sz="2100" b="0" i="0" u="none" strike="noStrike" cap="none" dirty="0">
              <a:solidFill>
                <a:srgbClr val="FFFFFF"/>
              </a:solidFill>
              <a:latin typeface="Century Gothic"/>
              <a:ea typeface="Century Gothic"/>
              <a:cs typeface="Century Gothic"/>
              <a:sym typeface="Century Gothic"/>
            </a:endParaRPr>
          </a:p>
        </p:txBody>
      </p:sp>
      <p:sp>
        <p:nvSpPr>
          <p:cNvPr id="602" name="Google Shape;602;p10"/>
          <p:cNvSpPr txBox="1"/>
          <p:nvPr/>
        </p:nvSpPr>
        <p:spPr>
          <a:xfrm>
            <a:off x="5488999" y="2509400"/>
            <a:ext cx="2869909" cy="3339335"/>
          </a:xfrm>
          <a:prstGeom prst="rect">
            <a:avLst/>
          </a:prstGeom>
          <a:noFill/>
          <a:ln>
            <a:noFill/>
          </a:ln>
        </p:spPr>
        <p:txBody>
          <a:bodyPr spcFirstLastPara="1" wrap="square" lIns="91425" tIns="45700" rIns="91425" bIns="45700" anchor="t" anchorCtr="0">
            <a:spAutoFit/>
          </a:bodyPr>
          <a:lstStyle/>
          <a:p>
            <a:pPr marL="214313" marR="0" lvl="0" indent="-214313" algn="l" rtl="0">
              <a:lnSpc>
                <a:spcPct val="100000"/>
              </a:lnSpc>
              <a:spcBef>
                <a:spcPts val="0"/>
              </a:spcBef>
              <a:spcAft>
                <a:spcPts val="0"/>
              </a:spcAft>
              <a:buClrTx/>
              <a:buSzPct val="100000"/>
              <a:buFont typeface="Arial"/>
              <a:buChar char="•"/>
            </a:pPr>
            <a:r>
              <a:rPr lang="en-US" sz="2400" b="0" i="0" u="none" strike="noStrike" cap="none" dirty="0">
                <a:solidFill>
                  <a:schemeClr val="tx1"/>
                </a:solidFill>
                <a:latin typeface="Verdana" panose="020B0604030504040204" pitchFamily="34" charset="0"/>
                <a:ea typeface="Verdana" panose="020B0604030504040204" pitchFamily="34" charset="0"/>
                <a:cs typeface="Century Gothic"/>
                <a:sym typeface="Century Gothic"/>
              </a:rPr>
              <a:t>Changes will be implemented for our events and surveys for next school year over the summer.</a:t>
            </a:r>
            <a:endParaRPr sz="2400" b="0" i="0" u="none" strike="noStrike" cap="none" dirty="0">
              <a:solidFill>
                <a:schemeClr val="tx1"/>
              </a:solidFill>
              <a:latin typeface="Verdana" panose="020B0604030504040204" pitchFamily="34" charset="0"/>
              <a:ea typeface="Verdana" panose="020B0604030504040204" pitchFamily="34" charset="0"/>
              <a:sym typeface="Arial"/>
            </a:endParaRPr>
          </a:p>
          <a:p>
            <a:pPr marL="214313" marR="0" lvl="0" indent="-80963" algn="l" rtl="0">
              <a:lnSpc>
                <a:spcPct val="100000"/>
              </a:lnSpc>
              <a:spcBef>
                <a:spcPts val="0"/>
              </a:spcBef>
              <a:spcAft>
                <a:spcPts val="0"/>
              </a:spcAft>
              <a:buClr>
                <a:srgbClr val="000000"/>
              </a:buClr>
              <a:buSzPts val="2100"/>
              <a:buFont typeface="Arial"/>
              <a:buNone/>
            </a:pPr>
            <a:endParaRPr sz="2200" b="0" i="0" u="none" strike="noStrike" cap="none" dirty="0">
              <a:solidFill>
                <a:schemeClr val="tx1"/>
              </a:solidFill>
              <a:latin typeface="Verdana" panose="020B0604030504040204" pitchFamily="34" charset="0"/>
              <a:ea typeface="Verdana" panose="020B0604030504040204" pitchFamily="34" charset="0"/>
              <a:cs typeface="Century Gothic"/>
              <a:sym typeface="Century Gothic"/>
            </a:endParaRPr>
          </a:p>
          <a:p>
            <a:pPr marL="214313" marR="0" lvl="0" indent="-80963" algn="l" rtl="0">
              <a:lnSpc>
                <a:spcPct val="100000"/>
              </a:lnSpc>
              <a:spcBef>
                <a:spcPts val="0"/>
              </a:spcBef>
              <a:spcAft>
                <a:spcPts val="0"/>
              </a:spcAft>
              <a:buClr>
                <a:srgbClr val="000000"/>
              </a:buClr>
              <a:buSzPts val="2100"/>
              <a:buFont typeface="Arial"/>
              <a:buNone/>
            </a:pPr>
            <a:endParaRPr sz="2100" b="0" i="0" u="none" strike="noStrike" cap="none" dirty="0">
              <a:solidFill>
                <a:srgbClr val="FFFFFF"/>
              </a:solidFill>
              <a:latin typeface="Century Gothic"/>
              <a:ea typeface="Century Gothic"/>
              <a:cs typeface="Century Gothic"/>
              <a:sym typeface="Century Gothic"/>
            </a:endParaRPr>
          </a:p>
        </p:txBody>
      </p:sp>
      <p:sp>
        <p:nvSpPr>
          <p:cNvPr id="603" name="Google Shape;603;p10"/>
          <p:cNvSpPr txBox="1"/>
          <p:nvPr/>
        </p:nvSpPr>
        <p:spPr>
          <a:xfrm>
            <a:off x="194872" y="1936750"/>
            <a:ext cx="2517156" cy="4447331"/>
          </a:xfrm>
          <a:prstGeom prst="rect">
            <a:avLst/>
          </a:prstGeom>
          <a:noFill/>
          <a:ln>
            <a:noFill/>
          </a:ln>
        </p:spPr>
        <p:txBody>
          <a:bodyPr spcFirstLastPara="1" wrap="square" lIns="91425" tIns="45700" rIns="91425" bIns="45700" anchor="t" anchorCtr="0">
            <a:spAutoFit/>
          </a:bodyPr>
          <a:lstStyle/>
          <a:p>
            <a:pPr marL="214313" marR="0" lvl="0" indent="-214313" algn="l" rtl="0">
              <a:lnSpc>
                <a:spcPct val="100000"/>
              </a:lnSpc>
              <a:spcBef>
                <a:spcPts val="0"/>
              </a:spcBef>
              <a:spcAft>
                <a:spcPts val="0"/>
              </a:spcAft>
              <a:buClrTx/>
              <a:buSzPts val="2200"/>
              <a:buFont typeface="Arial"/>
              <a:buChar char="•"/>
            </a:pPr>
            <a:r>
              <a:rPr lang="en-US" sz="2400" b="0" i="0" u="none" strike="noStrike" cap="none" dirty="0">
                <a:solidFill>
                  <a:schemeClr val="tx1"/>
                </a:solidFill>
                <a:latin typeface="Verdana" panose="020B0604030504040204" pitchFamily="34" charset="0"/>
                <a:ea typeface="Verdana" panose="020B0604030504040204" pitchFamily="34" charset="0"/>
                <a:cs typeface="Century Gothic"/>
                <a:sym typeface="Century Gothic"/>
              </a:rPr>
              <a:t>More discussion with items mentioned earlier brought to and decided on at our March Meeting.</a:t>
            </a:r>
            <a:endParaRPr sz="2400" b="0" i="0" u="none" strike="noStrike" cap="none" dirty="0">
              <a:solidFill>
                <a:schemeClr val="tx1"/>
              </a:solidFill>
              <a:latin typeface="Verdana" panose="020B0604030504040204" pitchFamily="34" charset="0"/>
              <a:ea typeface="Verdana" panose="020B0604030504040204" pitchFamily="34" charset="0"/>
              <a:sym typeface="Arial"/>
            </a:endParaRPr>
          </a:p>
          <a:p>
            <a:pPr marL="214313" marR="0" lvl="0" indent="-80963" algn="l" rtl="0">
              <a:lnSpc>
                <a:spcPct val="100000"/>
              </a:lnSpc>
              <a:spcBef>
                <a:spcPts val="0"/>
              </a:spcBef>
              <a:spcAft>
                <a:spcPts val="0"/>
              </a:spcAft>
              <a:buClr>
                <a:srgbClr val="000000"/>
              </a:buClr>
              <a:buSzPts val="2100"/>
              <a:buFont typeface="Arial"/>
              <a:buNone/>
            </a:pPr>
            <a:endParaRPr sz="2200" b="0" i="0" u="none" strike="noStrike" cap="none" dirty="0">
              <a:solidFill>
                <a:schemeClr val="tx1"/>
              </a:solidFill>
              <a:latin typeface="Verdana" panose="020B0604030504040204" pitchFamily="34" charset="0"/>
              <a:ea typeface="Verdana" panose="020B0604030504040204" pitchFamily="34" charset="0"/>
              <a:cs typeface="Century Gothic"/>
              <a:sym typeface="Century Gothic"/>
            </a:endParaRPr>
          </a:p>
          <a:p>
            <a:pPr marL="0" marR="0" lvl="0" indent="0" algn="l" rtl="0">
              <a:lnSpc>
                <a:spcPct val="100000"/>
              </a:lnSpc>
              <a:spcBef>
                <a:spcPts val="0"/>
              </a:spcBef>
              <a:spcAft>
                <a:spcPts val="0"/>
              </a:spcAft>
              <a:buClr>
                <a:srgbClr val="000000"/>
              </a:buClr>
              <a:buSzPts val="2100"/>
              <a:buFont typeface="Arial"/>
              <a:buNone/>
            </a:pPr>
            <a:endParaRPr sz="2100" b="0" i="0" u="none" strike="noStrike" cap="none" dirty="0">
              <a:solidFill>
                <a:srgbClr val="FFFFFF"/>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474658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07"/>
        <p:cNvGrpSpPr/>
        <p:nvPr/>
      </p:nvGrpSpPr>
      <p:grpSpPr>
        <a:xfrm>
          <a:off x="0" y="0"/>
          <a:ext cx="0" cy="0"/>
          <a:chOff x="0" y="0"/>
          <a:chExt cx="0" cy="0"/>
        </a:xfrm>
      </p:grpSpPr>
      <p:sp>
        <p:nvSpPr>
          <p:cNvPr id="608" name="Google Shape;608;p11"/>
          <p:cNvSpPr txBox="1">
            <a:spLocks noGrp="1"/>
          </p:cNvSpPr>
          <p:nvPr>
            <p:ph type="title" idx="4294967295"/>
          </p:nvPr>
        </p:nvSpPr>
        <p:spPr>
          <a:xfrm>
            <a:off x="363205" y="260899"/>
            <a:ext cx="8417589" cy="1808163"/>
          </a:xfrm>
          <a:prstGeom prst="rect">
            <a:avLst/>
          </a:prstGeom>
          <a:solidFill>
            <a:schemeClr val="accent5">
              <a:lumMod val="20000"/>
              <a:lumOff val="80000"/>
            </a:schemeClr>
          </a:solid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lt2"/>
              </a:buClr>
              <a:buSzPts val="2100"/>
              <a:buFont typeface="Century Gothic"/>
              <a:buNone/>
            </a:pPr>
            <a:endParaRPr sz="2400" b="1" i="1" dirty="0"/>
          </a:p>
          <a:p>
            <a:pPr marL="0" lvl="0" indent="0" algn="l" rtl="0">
              <a:lnSpc>
                <a:spcPct val="100000"/>
              </a:lnSpc>
              <a:spcBef>
                <a:spcPts val="0"/>
              </a:spcBef>
              <a:spcAft>
                <a:spcPts val="0"/>
              </a:spcAft>
              <a:buClr>
                <a:schemeClr val="lt2"/>
              </a:buClr>
              <a:buSzPts val="2100"/>
              <a:buFont typeface="Century Gothic"/>
              <a:buNone/>
            </a:pPr>
            <a:r>
              <a:rPr lang="en-US" sz="3800" b="0" dirty="0"/>
              <a:t>Change to Increase Effectiveness of Parent Event Sign In Data Collection &amp; Analysis</a:t>
            </a:r>
            <a:endParaRPr sz="3800" b="0" dirty="0"/>
          </a:p>
        </p:txBody>
      </p:sp>
      <p:sp>
        <p:nvSpPr>
          <p:cNvPr id="609" name="Google Shape;609;p11"/>
          <p:cNvSpPr txBox="1">
            <a:spLocks noGrp="1"/>
          </p:cNvSpPr>
          <p:nvPr>
            <p:ph type="body" idx="4294967295"/>
          </p:nvPr>
        </p:nvSpPr>
        <p:spPr>
          <a:xfrm>
            <a:off x="298275" y="2069063"/>
            <a:ext cx="8982075" cy="1808162"/>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00000"/>
              </a:lnSpc>
              <a:spcBef>
                <a:spcPts val="0"/>
              </a:spcBef>
              <a:spcAft>
                <a:spcPts val="0"/>
              </a:spcAft>
              <a:buSzPts val="800"/>
              <a:buNone/>
            </a:pPr>
            <a:r>
              <a:rPr lang="en-US" sz="2400" dirty="0"/>
              <a:t>I have now been trained and given administrative rights for Performance Matters which is a testing platform that communicates with PowerSchool, our SIS system.  As a “side effect” if you will, it has a dynamic way of being able to show and analyze data.  </a:t>
            </a:r>
            <a:endParaRPr sz="2400" dirty="0"/>
          </a:p>
          <a:p>
            <a:pPr marL="0" lvl="0" indent="0" algn="l" rtl="0">
              <a:lnSpc>
                <a:spcPct val="100000"/>
              </a:lnSpc>
              <a:spcBef>
                <a:spcPts val="750"/>
              </a:spcBef>
              <a:spcAft>
                <a:spcPts val="0"/>
              </a:spcAft>
              <a:buSzPts val="800"/>
              <a:buNone/>
            </a:pPr>
            <a:endParaRPr sz="2200" dirty="0"/>
          </a:p>
        </p:txBody>
      </p:sp>
      <p:sp>
        <p:nvSpPr>
          <p:cNvPr id="610" name="Google Shape;610;p11"/>
          <p:cNvSpPr txBox="1"/>
          <p:nvPr/>
        </p:nvSpPr>
        <p:spPr>
          <a:xfrm>
            <a:off x="7974623" y="1164981"/>
            <a:ext cx="280846" cy="3000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50"/>
              <a:buFont typeface="Arial"/>
              <a:buNone/>
            </a:pPr>
            <a:r>
              <a:rPr lang="en-US" sz="1350" b="0" i="0" u="none" strike="noStrike" cap="none">
                <a:solidFill>
                  <a:srgbClr val="FFFFFF"/>
                </a:solidFill>
                <a:latin typeface="Century Gothic"/>
                <a:ea typeface="Century Gothic"/>
                <a:cs typeface="Century Gothic"/>
                <a:sym typeface="Century Gothic"/>
              </a:rPr>
              <a:t>9</a:t>
            </a:r>
            <a:endParaRPr sz="1400" b="0" i="0" u="none" strike="noStrike" cap="none">
              <a:solidFill>
                <a:srgbClr val="000000"/>
              </a:solidFill>
              <a:latin typeface="Arial"/>
              <a:ea typeface="Arial"/>
              <a:cs typeface="Arial"/>
              <a:sym typeface="Arial"/>
            </a:endParaRPr>
          </a:p>
        </p:txBody>
      </p:sp>
      <p:sp>
        <p:nvSpPr>
          <p:cNvPr id="612" name="Google Shape;612;p11"/>
          <p:cNvSpPr txBox="1"/>
          <p:nvPr/>
        </p:nvSpPr>
        <p:spPr>
          <a:xfrm>
            <a:off x="269058" y="3694544"/>
            <a:ext cx="8605882" cy="2532401"/>
          </a:xfrm>
          <a:prstGeom prst="rect">
            <a:avLst/>
          </a:prstGeom>
          <a:solidFill>
            <a:schemeClr val="tx2"/>
          </a:solidFill>
          <a:ln>
            <a:noFill/>
          </a:ln>
        </p:spPr>
        <p:txBody>
          <a:bodyPr spcFirstLastPara="1" wrap="square" lIns="91425" tIns="91425" rIns="91425" bIns="91425" anchor="t" anchorCtr="0">
            <a:noAutofit/>
          </a:bodyPr>
          <a:lstStyle/>
          <a:p>
            <a:pPr marL="0" marR="0" lvl="0" indent="0" algn="l" rtl="0">
              <a:lnSpc>
                <a:spcPct val="100000"/>
              </a:lnSpc>
              <a:spcBef>
                <a:spcPts val="750"/>
              </a:spcBef>
              <a:spcAft>
                <a:spcPts val="0"/>
              </a:spcAft>
              <a:buClr>
                <a:schemeClr val="dk1"/>
              </a:buClr>
              <a:buSzPts val="800"/>
              <a:buFont typeface="Arial"/>
              <a:buNone/>
            </a:pPr>
            <a:r>
              <a:rPr lang="en-US" sz="2400" b="0" i="0" u="none" strike="noStrike" cap="none" dirty="0">
                <a:solidFill>
                  <a:schemeClr val="tx1"/>
                </a:solidFill>
                <a:latin typeface="Verdana" panose="020B0604030504040204" pitchFamily="34" charset="0"/>
                <a:ea typeface="Verdana" panose="020B0604030504040204" pitchFamily="34" charset="0"/>
                <a:cs typeface="Century Gothic"/>
                <a:sym typeface="Century Gothic"/>
              </a:rPr>
              <a:t>With assistance from our Director of Data Analysis and our Director of Instruction &amp; Curriculum, we have developed a way to download spreadsheets that can be used for parent sign in while maintaining confidentiality.  Then we can use those spreadsheets to sort data, create charts, and quickly analyze data from each parent event.  We will start this process with our next parent event this Spring.</a:t>
            </a:r>
            <a:endParaRPr sz="2400" b="0" i="0" u="none" strike="noStrike" cap="none" dirty="0">
              <a:solidFill>
                <a:schemeClr val="tx1"/>
              </a:solidFill>
              <a:latin typeface="Verdana" panose="020B0604030504040204" pitchFamily="34" charset="0"/>
              <a:ea typeface="Verdana" panose="020B0604030504040204" pitchFamily="34" charset="0"/>
              <a:cs typeface="Century Gothic"/>
              <a:sym typeface="Century Gothic"/>
            </a:endParaRPr>
          </a:p>
          <a:p>
            <a:pPr marL="0" marR="0" lvl="0" indent="0" algn="l" rtl="0">
              <a:lnSpc>
                <a:spcPct val="100000"/>
              </a:lnSpc>
              <a:spcBef>
                <a:spcPts val="0"/>
              </a:spcBef>
              <a:spcAft>
                <a:spcPts val="0"/>
              </a:spcAft>
              <a:buClr>
                <a:srgbClr val="000000"/>
              </a:buClr>
              <a:buSzPts val="2000"/>
              <a:buFont typeface="Arial"/>
              <a:buNone/>
            </a:pPr>
            <a:endParaRPr sz="2400" b="0" i="0" u="none" strike="noStrike" cap="none" dirty="0">
              <a:solidFill>
                <a:srgbClr val="000000"/>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7874293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24"/>
        <p:cNvGrpSpPr/>
        <p:nvPr/>
      </p:nvGrpSpPr>
      <p:grpSpPr>
        <a:xfrm>
          <a:off x="0" y="0"/>
          <a:ext cx="0" cy="0"/>
          <a:chOff x="0" y="0"/>
          <a:chExt cx="0" cy="0"/>
        </a:xfrm>
      </p:grpSpPr>
      <p:sp>
        <p:nvSpPr>
          <p:cNvPr id="625" name="Google Shape;625;g765c035993_0_11"/>
          <p:cNvSpPr txBox="1">
            <a:spLocks noGrp="1"/>
          </p:cNvSpPr>
          <p:nvPr>
            <p:ph type="body" idx="1"/>
          </p:nvPr>
        </p:nvSpPr>
        <p:spPr>
          <a:xfrm>
            <a:off x="685800" y="2795667"/>
            <a:ext cx="8229600" cy="2027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360"/>
              </a:spcBef>
              <a:spcAft>
                <a:spcPts val="0"/>
              </a:spcAft>
              <a:buSzPts val="1800"/>
              <a:buNone/>
            </a:pPr>
            <a:r>
              <a:rPr lang="en-US" dirty="0"/>
              <a:t>What is your outcome?</a:t>
            </a:r>
            <a:endParaRPr dirty="0"/>
          </a:p>
          <a:p>
            <a:pPr marL="0" lvl="0" indent="0" algn="ctr" rtl="0">
              <a:lnSpc>
                <a:spcPct val="100000"/>
              </a:lnSpc>
              <a:spcBef>
                <a:spcPts val="360"/>
              </a:spcBef>
              <a:spcAft>
                <a:spcPts val="0"/>
              </a:spcAft>
              <a:buSzPts val="1800"/>
              <a:buNone/>
            </a:pPr>
            <a:endParaRPr dirty="0"/>
          </a:p>
          <a:p>
            <a:pPr marL="0" lvl="0" indent="0" algn="ctr" rtl="0">
              <a:lnSpc>
                <a:spcPct val="100000"/>
              </a:lnSpc>
              <a:spcBef>
                <a:spcPts val="360"/>
              </a:spcBef>
              <a:spcAft>
                <a:spcPts val="0"/>
              </a:spcAft>
              <a:buSzPts val="1800"/>
              <a:buNone/>
            </a:pPr>
            <a:r>
              <a:rPr lang="en-US" dirty="0"/>
              <a:t>Recall the VTSS Implementation Logic </a:t>
            </a:r>
            <a:endParaRPr dirty="0"/>
          </a:p>
        </p:txBody>
      </p:sp>
      <p:sp>
        <p:nvSpPr>
          <p:cNvPr id="626" name="Google Shape;626;g765c035993_0_11"/>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How do you use your data?</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g6e663de7a2_0_0"/>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t>A bit of levity!</a:t>
            </a:r>
            <a:endParaRPr/>
          </a:p>
        </p:txBody>
      </p:sp>
      <p:sp>
        <p:nvSpPr>
          <p:cNvPr id="2" name="TextBox 1">
            <a:extLst>
              <a:ext uri="{FF2B5EF4-FFF2-40B4-BE49-F238E27FC236}">
                <a16:creationId xmlns:a16="http://schemas.microsoft.com/office/drawing/2014/main" id="{8DB8B9A5-965D-48CC-82BE-5CB7882F6BC3}"/>
              </a:ext>
            </a:extLst>
          </p:cNvPr>
          <p:cNvSpPr txBox="1"/>
          <p:nvPr/>
        </p:nvSpPr>
        <p:spPr>
          <a:xfrm>
            <a:off x="725214" y="2459504"/>
            <a:ext cx="7961586" cy="1938992"/>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Imagine a cartoon with a student and teacher before a chalkboard and the student says:</a:t>
            </a:r>
          </a:p>
          <a:p>
            <a:endParaRPr lang="en-US" sz="2400" dirty="0">
              <a:latin typeface="Verdana" panose="020B0604030504040204" pitchFamily="34" charset="0"/>
              <a:ea typeface="Verdana" panose="020B0604030504040204" pitchFamily="34" charset="0"/>
            </a:endParaRPr>
          </a:p>
          <a:p>
            <a:pPr algn="ctr"/>
            <a:r>
              <a:rPr lang="en-US" sz="2400" dirty="0">
                <a:latin typeface="Verdana" panose="020B0604030504040204" pitchFamily="34" charset="0"/>
                <a:ea typeface="Verdana" panose="020B0604030504040204" pitchFamily="34" charset="0"/>
              </a:rPr>
              <a:t>“Before I write my name on the board, I’ll need to know how you’re planning to use the data.”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g6c660db594_0_1"/>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t>Next Virtual Community of Practice</a:t>
            </a:r>
            <a:endParaRPr/>
          </a:p>
        </p:txBody>
      </p:sp>
      <p:sp>
        <p:nvSpPr>
          <p:cNvPr id="656" name="Google Shape;656;g6c660db594_0_1"/>
          <p:cNvSpPr txBox="1"/>
          <p:nvPr/>
        </p:nvSpPr>
        <p:spPr>
          <a:xfrm>
            <a:off x="881000" y="2067200"/>
            <a:ext cx="6909900" cy="3000000"/>
          </a:xfrm>
          <a:prstGeom prst="rect">
            <a:avLst/>
          </a:prstGeom>
          <a:noFill/>
          <a:ln>
            <a:noFill/>
          </a:ln>
        </p:spPr>
        <p:txBody>
          <a:bodyPr spcFirstLastPara="1" wrap="square" lIns="91425" tIns="91425" rIns="91425" bIns="91425" anchor="t" anchorCtr="0">
            <a:noAutofit/>
          </a:bodyPr>
          <a:lstStyle/>
          <a:p>
            <a:pPr marL="215900" marR="12700" lvl="0" indent="0" algn="ctr" rtl="0">
              <a:lnSpc>
                <a:spcPct val="115000"/>
              </a:lnSpc>
              <a:spcBef>
                <a:spcPts val="0"/>
              </a:spcBef>
              <a:spcAft>
                <a:spcPts val="0"/>
              </a:spcAft>
              <a:buClr>
                <a:srgbClr val="000000"/>
              </a:buClr>
              <a:buSzPts val="3600"/>
              <a:buFont typeface="Arial"/>
              <a:buNone/>
            </a:pPr>
            <a:r>
              <a:rPr lang="en-US" sz="3600" b="1" i="0" u="none" strike="noStrike" cap="none">
                <a:solidFill>
                  <a:schemeClr val="dk1"/>
                </a:solidFill>
                <a:latin typeface="Verdana"/>
                <a:ea typeface="Verdana"/>
                <a:cs typeface="Verdana"/>
                <a:sym typeface="Verdana"/>
              </a:rPr>
              <a:t>April 14, 2020, 3:30</a:t>
            </a:r>
            <a:endParaRPr sz="3600" b="1" i="0" u="none" strike="noStrike" cap="none">
              <a:solidFill>
                <a:schemeClr val="dk1"/>
              </a:solidFill>
              <a:latin typeface="Verdana"/>
              <a:ea typeface="Verdana"/>
              <a:cs typeface="Verdana"/>
              <a:sym typeface="Verdana"/>
            </a:endParaRPr>
          </a:p>
          <a:p>
            <a:pPr marL="215900" marR="12700" lvl="0" indent="0" algn="ctr" rtl="0">
              <a:lnSpc>
                <a:spcPct val="115000"/>
              </a:lnSpc>
              <a:spcBef>
                <a:spcPts val="0"/>
              </a:spcBef>
              <a:spcAft>
                <a:spcPts val="0"/>
              </a:spcAft>
              <a:buClr>
                <a:srgbClr val="000000"/>
              </a:buClr>
              <a:buSzPts val="3600"/>
              <a:buFont typeface="Arial"/>
              <a:buNone/>
            </a:pPr>
            <a:endParaRPr sz="3600" b="1" i="0" u="none" strike="noStrike" cap="none">
              <a:solidFill>
                <a:schemeClr val="dk1"/>
              </a:solidFill>
              <a:latin typeface="Verdana"/>
              <a:ea typeface="Verdana"/>
              <a:cs typeface="Verdana"/>
              <a:sym typeface="Verdana"/>
            </a:endParaRPr>
          </a:p>
          <a:p>
            <a:pPr marL="215900" marR="12700" lvl="0" indent="0" algn="ctr" rtl="0">
              <a:lnSpc>
                <a:spcPct val="115000"/>
              </a:lnSpc>
              <a:spcBef>
                <a:spcPts val="0"/>
              </a:spcBef>
              <a:spcAft>
                <a:spcPts val="0"/>
              </a:spcAft>
              <a:buClr>
                <a:srgbClr val="000000"/>
              </a:buClr>
              <a:buSzPts val="3400"/>
              <a:buFont typeface="Arial"/>
              <a:buNone/>
            </a:pPr>
            <a:r>
              <a:rPr lang="en-US" sz="3400" b="0" i="0" u="none" strike="noStrike" cap="none">
                <a:solidFill>
                  <a:schemeClr val="dk1"/>
                </a:solidFill>
                <a:latin typeface="Verdana"/>
                <a:ea typeface="Verdana"/>
                <a:cs typeface="Verdana"/>
                <a:sym typeface="Verdana"/>
              </a:rPr>
              <a:t>Family Engagement and the</a:t>
            </a:r>
            <a:endParaRPr sz="3400" b="0" i="0" u="none" strike="noStrike" cap="none">
              <a:solidFill>
                <a:schemeClr val="dk1"/>
              </a:solidFill>
              <a:latin typeface="Verdana"/>
              <a:ea typeface="Verdana"/>
              <a:cs typeface="Verdana"/>
              <a:sym typeface="Verdana"/>
            </a:endParaRPr>
          </a:p>
          <a:p>
            <a:pPr marL="215900" marR="12700" lvl="0" indent="0" algn="ctr" rtl="0">
              <a:lnSpc>
                <a:spcPct val="115000"/>
              </a:lnSpc>
              <a:spcBef>
                <a:spcPts val="0"/>
              </a:spcBef>
              <a:spcAft>
                <a:spcPts val="0"/>
              </a:spcAft>
              <a:buClr>
                <a:srgbClr val="000000"/>
              </a:buClr>
              <a:buSzPts val="3400"/>
              <a:buFont typeface="Arial"/>
              <a:buNone/>
            </a:pPr>
            <a:r>
              <a:rPr lang="en-US" sz="3400" b="0" i="0" u="none" strike="noStrike" cap="none">
                <a:solidFill>
                  <a:schemeClr val="dk1"/>
                </a:solidFill>
                <a:latin typeface="Verdana"/>
                <a:ea typeface="Verdana"/>
                <a:cs typeface="Verdana"/>
                <a:sym typeface="Verdana"/>
              </a:rPr>
              <a:t>    	Administrators' Role</a:t>
            </a:r>
            <a:endParaRPr sz="3400" b="0" i="0" u="none" strike="noStrike" cap="none">
              <a:solidFill>
                <a:schemeClr val="dk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Google Shape;417;g765c035993_1_0"/>
          <p:cNvSpPr txBox="1">
            <a:spLocks noGrp="1"/>
          </p:cNvSpPr>
          <p:nvPr>
            <p:ph type="title"/>
          </p:nvPr>
        </p:nvSpPr>
        <p:spPr>
          <a:xfrm>
            <a:off x="513450" y="443723"/>
            <a:ext cx="8117100" cy="1086600"/>
          </a:xfrm>
          <a:prstGeom prst="rect">
            <a:avLst/>
          </a:prstGeom>
          <a:solidFill>
            <a:srgbClr val="A9DCF2">
              <a:alpha val="66274"/>
            </a:srgbClr>
          </a:solidFill>
          <a:ln>
            <a:noFill/>
          </a:ln>
        </p:spPr>
        <p:txBody>
          <a:bodyPr spcFirstLastPara="1" wrap="square" lIns="68550" tIns="34275" rIns="68550" bIns="34275" anchor="ctr" anchorCtr="0">
            <a:noAutofit/>
          </a:bodyPr>
          <a:lstStyle/>
          <a:p>
            <a:pPr marL="0" lvl="0" indent="0" algn="ctr" rtl="0">
              <a:lnSpc>
                <a:spcPct val="100000"/>
              </a:lnSpc>
              <a:spcBef>
                <a:spcPts val="0"/>
              </a:spcBef>
              <a:spcAft>
                <a:spcPts val="0"/>
              </a:spcAft>
              <a:buClr>
                <a:srgbClr val="105775"/>
              </a:buClr>
              <a:buSzPts val="4000"/>
              <a:buFont typeface="Verdana"/>
              <a:buNone/>
            </a:pPr>
            <a:r>
              <a:rPr lang="en-US" sz="4200">
                <a:solidFill>
                  <a:srgbClr val="000000"/>
                </a:solidFill>
              </a:rPr>
              <a:t>Six </a:t>
            </a:r>
            <a:r>
              <a:rPr lang="en-US" sz="4200">
                <a:solidFill>
                  <a:srgbClr val="000000"/>
                </a:solidFill>
                <a:latin typeface="Verdana"/>
                <a:ea typeface="Verdana"/>
                <a:cs typeface="Verdana"/>
                <a:sym typeface="Verdana"/>
              </a:rPr>
              <a:t>Family Engagement </a:t>
            </a:r>
            <a:r>
              <a:rPr lang="en-US" sz="4200">
                <a:solidFill>
                  <a:srgbClr val="000000"/>
                </a:solidFill>
              </a:rPr>
              <a:t>Components</a:t>
            </a:r>
            <a:endParaRPr sz="4200">
              <a:solidFill>
                <a:srgbClr val="000000"/>
              </a:solidFill>
              <a:latin typeface="Verdana"/>
              <a:ea typeface="Verdana"/>
              <a:cs typeface="Verdana"/>
              <a:sym typeface="Verdana"/>
            </a:endParaRPr>
          </a:p>
        </p:txBody>
      </p:sp>
      <p:sp>
        <p:nvSpPr>
          <p:cNvPr id="418" name="Google Shape;418;g765c035993_1_0"/>
          <p:cNvSpPr txBox="1">
            <a:spLocks noGrp="1"/>
          </p:cNvSpPr>
          <p:nvPr>
            <p:ph type="body" idx="1"/>
          </p:nvPr>
        </p:nvSpPr>
        <p:spPr>
          <a:xfrm>
            <a:off x="474075" y="2067772"/>
            <a:ext cx="8196000" cy="3978300"/>
          </a:xfrm>
          <a:prstGeom prst="rect">
            <a:avLst/>
          </a:prstGeom>
          <a:noFill/>
          <a:ln>
            <a:noFill/>
          </a:ln>
        </p:spPr>
        <p:txBody>
          <a:bodyPr spcFirstLastPara="1" wrap="square" lIns="68550" tIns="34275" rIns="68550" bIns="34275" anchor="t" anchorCtr="0">
            <a:noAutofit/>
          </a:bodyPr>
          <a:lstStyle/>
          <a:p>
            <a:pPr marL="447663" lvl="0" indent="-336550" algn="l" rtl="0">
              <a:lnSpc>
                <a:spcPct val="80000"/>
              </a:lnSpc>
              <a:spcBef>
                <a:spcPts val="0"/>
              </a:spcBef>
              <a:spcAft>
                <a:spcPts val="0"/>
              </a:spcAft>
              <a:buClr>
                <a:srgbClr val="000000"/>
              </a:buClr>
              <a:buSzPts val="3000"/>
              <a:buChar char="•"/>
            </a:pPr>
            <a:r>
              <a:rPr lang="en-US" sz="3000" b="1" dirty="0">
                <a:solidFill>
                  <a:srgbClr val="000000"/>
                </a:solidFill>
                <a:latin typeface="Verdana"/>
                <a:ea typeface="Verdana"/>
                <a:cs typeface="Verdana"/>
                <a:sym typeface="Verdana"/>
              </a:rPr>
              <a:t>Positive Relationships- </a:t>
            </a:r>
            <a:r>
              <a:rPr lang="en-US" sz="3000" dirty="0">
                <a:solidFill>
                  <a:srgbClr val="000000"/>
                </a:solidFill>
                <a:latin typeface="Verdana"/>
                <a:ea typeface="Verdana"/>
                <a:cs typeface="Verdana"/>
                <a:sym typeface="Verdana"/>
              </a:rPr>
              <a:t>educators recognize families’ needs and cultural characteristics, leading to greater understand and respect among all</a:t>
            </a:r>
            <a:endParaRPr sz="3000" dirty="0">
              <a:solidFill>
                <a:srgbClr val="000000"/>
              </a:solidFill>
              <a:latin typeface="Verdana"/>
              <a:ea typeface="Verdana"/>
              <a:cs typeface="Verdana"/>
              <a:sym typeface="Verdana"/>
            </a:endParaRPr>
          </a:p>
          <a:p>
            <a:pPr marL="0" lvl="0" indent="0" algn="l" rtl="0">
              <a:lnSpc>
                <a:spcPct val="80000"/>
              </a:lnSpc>
              <a:spcBef>
                <a:spcPts val="0"/>
              </a:spcBef>
              <a:spcAft>
                <a:spcPts val="0"/>
              </a:spcAft>
              <a:buClr>
                <a:schemeClr val="dk1"/>
              </a:buClr>
              <a:buSzPts val="1800"/>
              <a:buNone/>
            </a:pPr>
            <a:endParaRPr sz="3000" dirty="0">
              <a:solidFill>
                <a:srgbClr val="000000"/>
              </a:solidFill>
            </a:endParaRPr>
          </a:p>
          <a:p>
            <a:pPr marL="0" lvl="0" indent="0" algn="l" rtl="0">
              <a:lnSpc>
                <a:spcPct val="80000"/>
              </a:lnSpc>
              <a:spcBef>
                <a:spcPts val="0"/>
              </a:spcBef>
              <a:spcAft>
                <a:spcPts val="0"/>
              </a:spcAft>
              <a:buClr>
                <a:schemeClr val="dk1"/>
              </a:buClr>
              <a:buSzPts val="1800"/>
              <a:buNone/>
            </a:pPr>
            <a:endParaRPr sz="3000" dirty="0">
              <a:solidFill>
                <a:srgbClr val="000000"/>
              </a:solidFill>
            </a:endParaRPr>
          </a:p>
          <a:p>
            <a:pPr marL="428608" lvl="0" indent="-317493" algn="l" rtl="0">
              <a:lnSpc>
                <a:spcPct val="80000"/>
              </a:lnSpc>
              <a:spcBef>
                <a:spcPts val="0"/>
              </a:spcBef>
              <a:spcAft>
                <a:spcPts val="0"/>
              </a:spcAft>
              <a:buClr>
                <a:srgbClr val="000000"/>
              </a:buClr>
              <a:buSzPts val="3000"/>
              <a:buChar char="•"/>
            </a:pPr>
            <a:r>
              <a:rPr lang="en-US" sz="3000" b="1" dirty="0">
                <a:solidFill>
                  <a:srgbClr val="000000"/>
                </a:solidFill>
                <a:latin typeface="Verdana"/>
                <a:ea typeface="Verdana"/>
                <a:cs typeface="Verdana"/>
                <a:sym typeface="Verdana"/>
              </a:rPr>
              <a:t>Family Empowerment- </a:t>
            </a:r>
            <a:r>
              <a:rPr lang="en-US" sz="3000" dirty="0">
                <a:solidFill>
                  <a:srgbClr val="000000"/>
                </a:solidFill>
              </a:rPr>
              <a:t>e</a:t>
            </a:r>
            <a:r>
              <a:rPr lang="en-US" sz="3000" dirty="0">
                <a:solidFill>
                  <a:srgbClr val="000000"/>
                </a:solidFill>
                <a:latin typeface="Verdana"/>
                <a:ea typeface="Verdana"/>
                <a:cs typeface="Verdana"/>
                <a:sym typeface="Verdana"/>
              </a:rPr>
              <a:t>ducators use effective strategies to identify and encourage families’ knowledge, skills and efficacy for supporting students learning</a:t>
            </a:r>
            <a:endParaRPr sz="3000" dirty="0"/>
          </a:p>
          <a:p>
            <a:pPr marL="257175" lvl="0" indent="-104775" algn="l" rtl="0">
              <a:lnSpc>
                <a:spcPct val="80000"/>
              </a:lnSpc>
              <a:spcBef>
                <a:spcPts val="480"/>
              </a:spcBef>
              <a:spcAft>
                <a:spcPts val="0"/>
              </a:spcAft>
              <a:buClr>
                <a:schemeClr val="dk1"/>
              </a:buClr>
              <a:buSzPts val="3200"/>
              <a:buNone/>
            </a:pPr>
            <a:endParaRPr sz="2040" dirty="0"/>
          </a:p>
        </p:txBody>
      </p:sp>
      <p:sp>
        <p:nvSpPr>
          <p:cNvPr id="419" name="Google Shape;419;g765c035993_1_0"/>
          <p:cNvSpPr txBox="1"/>
          <p:nvPr/>
        </p:nvSpPr>
        <p:spPr>
          <a:xfrm>
            <a:off x="2290618" y="6271213"/>
            <a:ext cx="5335163" cy="371100"/>
          </a:xfrm>
          <a:prstGeom prst="rect">
            <a:avLst/>
          </a:prstGeom>
          <a:noFill/>
          <a:ln>
            <a:noFill/>
          </a:ln>
        </p:spPr>
        <p:txBody>
          <a:bodyPr spcFirstLastPara="1" wrap="square" lIns="68550" tIns="68550" rIns="68550" bIns="68550" anchor="t" anchorCtr="0">
            <a:noAutofit/>
          </a:bodyPr>
          <a:lstStyle/>
          <a:p>
            <a:pPr marL="0" marR="0" lvl="0" indent="0" algn="l" rtl="0">
              <a:lnSpc>
                <a:spcPct val="100000"/>
              </a:lnSpc>
              <a:spcBef>
                <a:spcPts val="0"/>
              </a:spcBef>
              <a:spcAft>
                <a:spcPts val="0"/>
              </a:spcAft>
              <a:buClr>
                <a:srgbClr val="000000"/>
              </a:buClr>
              <a:buSzPts val="1350"/>
              <a:buFont typeface="Arial"/>
              <a:buNone/>
            </a:pPr>
            <a:r>
              <a:rPr lang="en-US" sz="2400" b="0" i="0" u="none" strike="noStrike" cap="none" dirty="0" smtClean="0">
                <a:solidFill>
                  <a:srgbClr val="000000"/>
                </a:solidFill>
                <a:latin typeface="Verdana"/>
                <a:ea typeface="Verdana"/>
                <a:cs typeface="Verdana"/>
                <a:sym typeface="Verdana"/>
              </a:rPr>
              <a:t>From Devon </a:t>
            </a:r>
            <a:r>
              <a:rPr lang="en-US" sz="2400" b="0" i="0" u="none" strike="noStrike" cap="none" dirty="0">
                <a:solidFill>
                  <a:srgbClr val="000000"/>
                </a:solidFill>
                <a:latin typeface="Verdana"/>
                <a:ea typeface="Verdana"/>
                <a:cs typeface="Verdana"/>
                <a:sym typeface="Verdana"/>
              </a:rPr>
              <a:t>Minch et al., 2017       </a:t>
            </a:r>
            <a:endParaRPr sz="2400" b="0" i="0" u="none" strike="noStrike" cap="none" dirty="0">
              <a:solidFill>
                <a:srgbClr val="000000"/>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g765c035993_1_7"/>
          <p:cNvSpPr txBox="1">
            <a:spLocks noGrp="1"/>
          </p:cNvSpPr>
          <p:nvPr>
            <p:ph type="body" idx="1"/>
          </p:nvPr>
        </p:nvSpPr>
        <p:spPr>
          <a:xfrm>
            <a:off x="332075" y="1645157"/>
            <a:ext cx="8229600" cy="4075500"/>
          </a:xfrm>
          <a:prstGeom prst="rect">
            <a:avLst/>
          </a:prstGeom>
          <a:noFill/>
          <a:ln>
            <a:noFill/>
          </a:ln>
        </p:spPr>
        <p:txBody>
          <a:bodyPr spcFirstLastPara="1" wrap="square" lIns="68550" tIns="34275" rIns="68550" bIns="34275" anchor="t" anchorCtr="0">
            <a:noAutofit/>
          </a:bodyPr>
          <a:lstStyle/>
          <a:p>
            <a:pPr marL="428608" lvl="0" indent="-317493" algn="l" rtl="0">
              <a:lnSpc>
                <a:spcPct val="80000"/>
              </a:lnSpc>
              <a:spcBef>
                <a:spcPts val="0"/>
              </a:spcBef>
              <a:spcAft>
                <a:spcPts val="0"/>
              </a:spcAft>
              <a:buClr>
                <a:schemeClr val="dk1"/>
              </a:buClr>
              <a:buSzPts val="3000"/>
              <a:buChar char="•"/>
            </a:pPr>
            <a:r>
              <a:rPr lang="en-US" sz="3000" b="1"/>
              <a:t>Leadership</a:t>
            </a:r>
            <a:r>
              <a:rPr lang="en-US" sz="3000"/>
              <a:t>- Family Engagement is included in professional development, school vision, mission, and goals and are aligned with division vision and goals for engagement </a:t>
            </a:r>
            <a:endParaRPr sz="3000" b="1"/>
          </a:p>
          <a:p>
            <a:pPr marL="342900" lvl="0" indent="0" algn="l" rtl="0">
              <a:lnSpc>
                <a:spcPct val="80000"/>
              </a:lnSpc>
              <a:spcBef>
                <a:spcPts val="0"/>
              </a:spcBef>
              <a:spcAft>
                <a:spcPts val="0"/>
              </a:spcAft>
              <a:buClr>
                <a:schemeClr val="dk1"/>
              </a:buClr>
              <a:buSzPts val="1800"/>
              <a:buNone/>
            </a:pPr>
            <a:endParaRPr sz="3000" b="1"/>
          </a:p>
          <a:p>
            <a:pPr marL="342900" lvl="0" indent="0" algn="l" rtl="0">
              <a:lnSpc>
                <a:spcPct val="80000"/>
              </a:lnSpc>
              <a:spcBef>
                <a:spcPts val="0"/>
              </a:spcBef>
              <a:spcAft>
                <a:spcPts val="0"/>
              </a:spcAft>
              <a:buClr>
                <a:schemeClr val="dk1"/>
              </a:buClr>
              <a:buSzPts val="1800"/>
              <a:buNone/>
            </a:pPr>
            <a:endParaRPr sz="3000" b="1"/>
          </a:p>
          <a:p>
            <a:pPr marL="428608" lvl="0" indent="-304793" algn="l" rtl="0">
              <a:lnSpc>
                <a:spcPct val="80000"/>
              </a:lnSpc>
              <a:spcBef>
                <a:spcPts val="0"/>
              </a:spcBef>
              <a:spcAft>
                <a:spcPts val="0"/>
              </a:spcAft>
              <a:buClr>
                <a:schemeClr val="dk1"/>
              </a:buClr>
              <a:buSzPts val="2800"/>
              <a:buChar char="•"/>
            </a:pPr>
            <a:r>
              <a:rPr lang="en-US" sz="3000" b="1"/>
              <a:t>Multi-tiered Approach- </a:t>
            </a:r>
            <a:r>
              <a:rPr lang="en-US" sz="3000"/>
              <a:t>multidimensional approaches are used to engage families in dialogue through multiple communication modes. Use of different approaches to engage families whose children are at different tiers</a:t>
            </a:r>
            <a:endParaRPr sz="3000" b="1"/>
          </a:p>
          <a:p>
            <a:pPr marL="0" lvl="0" indent="0" algn="l" rtl="0">
              <a:lnSpc>
                <a:spcPct val="80000"/>
              </a:lnSpc>
              <a:spcBef>
                <a:spcPts val="0"/>
              </a:spcBef>
              <a:spcAft>
                <a:spcPts val="0"/>
              </a:spcAft>
              <a:buClr>
                <a:schemeClr val="dk1"/>
              </a:buClr>
              <a:buSzPts val="1800"/>
              <a:buNone/>
            </a:pPr>
            <a:endParaRPr sz="1800" b="1"/>
          </a:p>
          <a:p>
            <a:pPr marL="0" lvl="0" indent="0" algn="l" rtl="0">
              <a:lnSpc>
                <a:spcPct val="100000"/>
              </a:lnSpc>
              <a:spcBef>
                <a:spcPts val="270"/>
              </a:spcBef>
              <a:spcAft>
                <a:spcPts val="0"/>
              </a:spcAft>
              <a:buClr>
                <a:schemeClr val="dk1"/>
              </a:buClr>
              <a:buSzPts val="1800"/>
              <a:buNone/>
            </a:pPr>
            <a:endParaRPr/>
          </a:p>
        </p:txBody>
      </p:sp>
      <p:sp>
        <p:nvSpPr>
          <p:cNvPr id="426" name="Google Shape;426;g765c035993_1_7"/>
          <p:cNvSpPr txBox="1">
            <a:spLocks noGrp="1"/>
          </p:cNvSpPr>
          <p:nvPr>
            <p:ph type="title"/>
          </p:nvPr>
        </p:nvSpPr>
        <p:spPr>
          <a:xfrm>
            <a:off x="228601" y="453050"/>
            <a:ext cx="8686800" cy="857400"/>
          </a:xfrm>
          <a:prstGeom prst="rect">
            <a:avLst/>
          </a:prstGeom>
          <a:solidFill>
            <a:srgbClr val="A9DCF2">
              <a:alpha val="66274"/>
            </a:srgbClr>
          </a:solidFill>
          <a:ln>
            <a:noFill/>
          </a:ln>
        </p:spPr>
        <p:txBody>
          <a:bodyPr spcFirstLastPara="1" wrap="square" lIns="68550" tIns="34275" rIns="68550" bIns="34275" anchor="ctr" anchorCtr="0">
            <a:noAutofit/>
          </a:bodyPr>
          <a:lstStyle/>
          <a:p>
            <a:pPr marL="0" lvl="0" indent="0" algn="ctr" rtl="0">
              <a:lnSpc>
                <a:spcPct val="100000"/>
              </a:lnSpc>
              <a:spcBef>
                <a:spcPts val="0"/>
              </a:spcBef>
              <a:spcAft>
                <a:spcPts val="0"/>
              </a:spcAft>
              <a:buClr>
                <a:srgbClr val="105775"/>
              </a:buClr>
              <a:buSzPts val="4000"/>
              <a:buFont typeface="Verdana"/>
              <a:buNone/>
            </a:pPr>
            <a:r>
              <a:rPr lang="en-US" dirty="0">
                <a:solidFill>
                  <a:schemeClr val="dk1"/>
                </a:solidFill>
              </a:rPr>
              <a:t>Family Engagement Components </a:t>
            </a:r>
            <a:r>
              <a:rPr lang="en-US" sz="2700" dirty="0">
                <a:solidFill>
                  <a:schemeClr val="dk1"/>
                </a:solidFill>
              </a:rPr>
              <a:t>(cont.)</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Google Shape;432;g765c035993_1_13"/>
          <p:cNvSpPr txBox="1">
            <a:spLocks noGrp="1"/>
          </p:cNvSpPr>
          <p:nvPr>
            <p:ph type="title"/>
          </p:nvPr>
        </p:nvSpPr>
        <p:spPr>
          <a:xfrm>
            <a:off x="303589" y="349150"/>
            <a:ext cx="8207100" cy="816000"/>
          </a:xfrm>
          <a:prstGeom prst="rect">
            <a:avLst/>
          </a:prstGeom>
          <a:solidFill>
            <a:srgbClr val="A9DCF2">
              <a:alpha val="66274"/>
            </a:srgbClr>
          </a:solidFill>
          <a:ln>
            <a:noFill/>
          </a:ln>
        </p:spPr>
        <p:txBody>
          <a:bodyPr spcFirstLastPara="1" wrap="square" lIns="68550" tIns="34275" rIns="68550" bIns="34275" anchor="ctr" anchorCtr="0">
            <a:noAutofit/>
          </a:bodyPr>
          <a:lstStyle/>
          <a:p>
            <a:pPr marL="0" lvl="0" indent="0" algn="ctr" rtl="0">
              <a:lnSpc>
                <a:spcPct val="100000"/>
              </a:lnSpc>
              <a:spcBef>
                <a:spcPts val="0"/>
              </a:spcBef>
              <a:spcAft>
                <a:spcPts val="0"/>
              </a:spcAft>
              <a:buClr>
                <a:srgbClr val="105775"/>
              </a:buClr>
              <a:buSzPts val="4000"/>
              <a:buFont typeface="Verdana"/>
              <a:buNone/>
            </a:pPr>
            <a:r>
              <a:rPr lang="en-US" sz="4200">
                <a:solidFill>
                  <a:schemeClr val="dk1"/>
                </a:solidFill>
              </a:rPr>
              <a:t>Six Components </a:t>
            </a:r>
            <a:r>
              <a:rPr lang="en-US" sz="4200">
                <a:solidFill>
                  <a:srgbClr val="000000"/>
                </a:solidFill>
              </a:rPr>
              <a:t>(cont.)</a:t>
            </a:r>
            <a:endParaRPr sz="4200">
              <a:solidFill>
                <a:srgbClr val="000000"/>
              </a:solidFill>
            </a:endParaRPr>
          </a:p>
        </p:txBody>
      </p:sp>
      <p:sp>
        <p:nvSpPr>
          <p:cNvPr id="433" name="Google Shape;433;g765c035993_1_13"/>
          <p:cNvSpPr txBox="1">
            <a:spLocks noGrp="1"/>
          </p:cNvSpPr>
          <p:nvPr>
            <p:ph type="body" idx="1"/>
          </p:nvPr>
        </p:nvSpPr>
        <p:spPr>
          <a:xfrm>
            <a:off x="648300" y="1754325"/>
            <a:ext cx="7847400" cy="4618500"/>
          </a:xfrm>
          <a:prstGeom prst="rect">
            <a:avLst/>
          </a:prstGeom>
          <a:noFill/>
          <a:ln>
            <a:noFill/>
          </a:ln>
        </p:spPr>
        <p:txBody>
          <a:bodyPr spcFirstLastPara="1" wrap="square" lIns="68550" tIns="34275" rIns="68550" bIns="34275" anchor="t" anchorCtr="0">
            <a:noAutofit/>
          </a:bodyPr>
          <a:lstStyle/>
          <a:p>
            <a:pPr marL="257175" lvl="0" indent="-257175" algn="l" rtl="0">
              <a:lnSpc>
                <a:spcPct val="90000"/>
              </a:lnSpc>
              <a:spcBef>
                <a:spcPts val="0"/>
              </a:spcBef>
              <a:spcAft>
                <a:spcPts val="0"/>
              </a:spcAft>
              <a:buClr>
                <a:srgbClr val="000000"/>
              </a:buClr>
              <a:buSzPts val="3000"/>
              <a:buChar char="•"/>
            </a:pPr>
            <a:r>
              <a:rPr lang="en-US" sz="3000" b="1"/>
              <a:t>Data-based Goals &amp; Outcomes- </a:t>
            </a:r>
            <a:r>
              <a:rPr lang="en-US" sz="3000"/>
              <a:t>goals and outcomes are identified based on student outcome data and input from families and staff </a:t>
            </a:r>
            <a:endParaRPr sz="3000"/>
          </a:p>
          <a:p>
            <a:pPr marL="342900" lvl="0" indent="0" algn="l" rtl="0">
              <a:lnSpc>
                <a:spcPct val="90000"/>
              </a:lnSpc>
              <a:spcBef>
                <a:spcPts val="0"/>
              </a:spcBef>
              <a:spcAft>
                <a:spcPts val="0"/>
              </a:spcAft>
              <a:buClr>
                <a:schemeClr val="dk1"/>
              </a:buClr>
              <a:buSzPts val="1800"/>
              <a:buNone/>
            </a:pPr>
            <a:endParaRPr sz="3000"/>
          </a:p>
          <a:p>
            <a:pPr marL="257175" lvl="0" indent="-257175" algn="l" rtl="0">
              <a:lnSpc>
                <a:spcPct val="90000"/>
              </a:lnSpc>
              <a:spcBef>
                <a:spcPts val="360"/>
              </a:spcBef>
              <a:spcAft>
                <a:spcPts val="0"/>
              </a:spcAft>
              <a:buClr>
                <a:srgbClr val="000000"/>
              </a:buClr>
              <a:buSzPts val="3000"/>
              <a:buChar char="•"/>
            </a:pPr>
            <a:r>
              <a:rPr lang="en-US" sz="3000" b="1">
                <a:solidFill>
                  <a:srgbClr val="000000"/>
                </a:solidFill>
              </a:rPr>
              <a:t>Collaborative Problem-Solving-</a:t>
            </a:r>
            <a:r>
              <a:rPr lang="en-US" sz="3000">
                <a:solidFill>
                  <a:srgbClr val="000000"/>
                </a:solidFill>
              </a:rPr>
              <a:t> families of children receiving Tier 2 and Tier 3 supports are effectively engaged in all steps of the problem-solving process</a:t>
            </a:r>
            <a:endParaRPr sz="3000"/>
          </a:p>
          <a:p>
            <a:pPr marL="257175" lvl="0" indent="-142875" algn="l" rtl="0">
              <a:lnSpc>
                <a:spcPct val="90000"/>
              </a:lnSpc>
              <a:spcBef>
                <a:spcPts val="360"/>
              </a:spcBef>
              <a:spcAft>
                <a:spcPts val="0"/>
              </a:spcAft>
              <a:buClr>
                <a:schemeClr val="dk1"/>
              </a:buClr>
              <a:buSzPts val="2400"/>
              <a:buNone/>
            </a:pP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40" name="Google Shape;440;g765c035993_0_23"/>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Dual Capacity Framework</a:t>
            </a:r>
            <a:endParaRPr>
              <a:solidFill>
                <a:srgbClr val="000000"/>
              </a:solidFill>
            </a:endParaRPr>
          </a:p>
        </p:txBody>
      </p:sp>
      <p:sp>
        <p:nvSpPr>
          <p:cNvPr id="2" name="TextBox 1">
            <a:extLst>
              <a:ext uri="{FF2B5EF4-FFF2-40B4-BE49-F238E27FC236}">
                <a16:creationId xmlns:a16="http://schemas.microsoft.com/office/drawing/2014/main" id="{6DB22145-37BC-4A2C-8E69-A7BDB865434F}"/>
              </a:ext>
            </a:extLst>
          </p:cNvPr>
          <p:cNvSpPr txBox="1"/>
          <p:nvPr/>
        </p:nvSpPr>
        <p:spPr>
          <a:xfrm>
            <a:off x="630621" y="2639561"/>
            <a:ext cx="7977351" cy="1569660"/>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Please contact your VTSS Systems Coach for a copy of the Dual Capacity Framework diagram from Karen Mapp with The Harvard Graduate School of Education.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g75d3b68612_0_6"/>
          <p:cNvSpPr txBox="1">
            <a:spLocks noGrp="1"/>
          </p:cNvSpPr>
          <p:nvPr>
            <p:ph type="title"/>
          </p:nvPr>
        </p:nvSpPr>
        <p:spPr>
          <a:xfrm>
            <a:off x="228600" y="228600"/>
            <a:ext cx="86868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4000"/>
              <a:buNone/>
            </a:pPr>
            <a:endParaRPr>
              <a:solidFill>
                <a:schemeClr val="dk1"/>
              </a:solidFill>
            </a:endParaRPr>
          </a:p>
          <a:p>
            <a:pPr marL="0" lvl="0" indent="0" algn="ctr" rtl="0">
              <a:lnSpc>
                <a:spcPct val="100000"/>
              </a:lnSpc>
              <a:spcBef>
                <a:spcPts val="0"/>
              </a:spcBef>
              <a:spcAft>
                <a:spcPts val="0"/>
              </a:spcAft>
              <a:buClr>
                <a:schemeClr val="dk1"/>
              </a:buClr>
              <a:buSzPts val="1100"/>
              <a:buFont typeface="Arial"/>
              <a:buNone/>
            </a:pPr>
            <a:r>
              <a:rPr lang="en-US">
                <a:solidFill>
                  <a:schemeClr val="dk1"/>
                </a:solidFill>
              </a:rPr>
              <a:t>Why do we collect Family Engagement data? </a:t>
            </a:r>
            <a:endParaRPr>
              <a:solidFill>
                <a:schemeClr val="dk1"/>
              </a:solidFill>
            </a:endParaRPr>
          </a:p>
          <a:p>
            <a:pPr marL="0" lvl="0" indent="0" algn="ctr" rtl="0">
              <a:lnSpc>
                <a:spcPct val="100000"/>
              </a:lnSpc>
              <a:spcBef>
                <a:spcPts val="0"/>
              </a:spcBef>
              <a:spcAft>
                <a:spcPts val="0"/>
              </a:spcAft>
              <a:buSzPts val="4000"/>
              <a:buNone/>
            </a:pPr>
            <a:endParaRPr>
              <a:solidFill>
                <a:schemeClr val="dk1"/>
              </a:solidFill>
            </a:endParaRPr>
          </a:p>
        </p:txBody>
      </p:sp>
      <p:sp>
        <p:nvSpPr>
          <p:cNvPr id="449" name="Google Shape;449;g75d3b68612_0_6"/>
          <p:cNvSpPr txBox="1">
            <a:spLocks noGrp="1"/>
          </p:cNvSpPr>
          <p:nvPr>
            <p:ph type="body" idx="1"/>
          </p:nvPr>
        </p:nvSpPr>
        <p:spPr>
          <a:xfrm>
            <a:off x="457200" y="1600200"/>
            <a:ext cx="8458200" cy="4572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US" sz="3000">
                <a:solidFill>
                  <a:srgbClr val="000000"/>
                </a:solidFill>
              </a:rPr>
              <a:t>Progress Monitoring: </a:t>
            </a:r>
            <a:endParaRPr sz="3000">
              <a:solidFill>
                <a:srgbClr val="000000"/>
              </a:solidFill>
            </a:endParaRPr>
          </a:p>
          <a:p>
            <a:pPr marL="0" lvl="0" indent="457200" algn="l" rtl="0">
              <a:lnSpc>
                <a:spcPct val="100000"/>
              </a:lnSpc>
              <a:spcBef>
                <a:spcPts val="0"/>
              </a:spcBef>
              <a:spcAft>
                <a:spcPts val="0"/>
              </a:spcAft>
              <a:buSzPts val="1800"/>
              <a:buNone/>
            </a:pPr>
            <a:r>
              <a:rPr lang="en-US" sz="3000">
                <a:solidFill>
                  <a:srgbClr val="000000"/>
                </a:solidFill>
              </a:rPr>
              <a:t>Did we do what we said we would do? </a:t>
            </a:r>
            <a:endParaRPr sz="3000">
              <a:solidFill>
                <a:srgbClr val="000000"/>
              </a:solidFill>
            </a:endParaRPr>
          </a:p>
          <a:p>
            <a:pPr marL="457200" lvl="0" indent="0" algn="l" rtl="0">
              <a:lnSpc>
                <a:spcPct val="100000"/>
              </a:lnSpc>
              <a:spcBef>
                <a:spcPts val="0"/>
              </a:spcBef>
              <a:spcAft>
                <a:spcPts val="0"/>
              </a:spcAft>
              <a:buSzPts val="1800"/>
              <a:buNone/>
            </a:pPr>
            <a:r>
              <a:rPr lang="en-US" sz="3000">
                <a:solidFill>
                  <a:srgbClr val="000000"/>
                </a:solidFill>
              </a:rPr>
              <a:t>Did we do it with fidelity? </a:t>
            </a:r>
            <a:endParaRPr sz="3000">
              <a:solidFill>
                <a:srgbClr val="000000"/>
              </a:solidFill>
            </a:endParaRPr>
          </a:p>
          <a:p>
            <a:pPr marL="457200" lvl="0" indent="0" algn="l" rtl="0">
              <a:lnSpc>
                <a:spcPct val="100000"/>
              </a:lnSpc>
              <a:spcBef>
                <a:spcPts val="0"/>
              </a:spcBef>
              <a:spcAft>
                <a:spcPts val="0"/>
              </a:spcAft>
              <a:buSzPts val="1800"/>
              <a:buNone/>
            </a:pPr>
            <a:r>
              <a:rPr lang="en-US" sz="3000">
                <a:solidFill>
                  <a:srgbClr val="000000"/>
                </a:solidFill>
              </a:rPr>
              <a:t>Are we making progress?</a:t>
            </a:r>
            <a:endParaRPr sz="3000">
              <a:solidFill>
                <a:srgbClr val="000000"/>
              </a:solidFill>
            </a:endParaRPr>
          </a:p>
          <a:p>
            <a:pPr marL="457200" lvl="0" indent="0" algn="l" rtl="0">
              <a:lnSpc>
                <a:spcPct val="115000"/>
              </a:lnSpc>
              <a:spcBef>
                <a:spcPts val="0"/>
              </a:spcBef>
              <a:spcAft>
                <a:spcPts val="0"/>
              </a:spcAft>
              <a:buSzPts val="1800"/>
              <a:buNone/>
            </a:pPr>
            <a:r>
              <a:rPr lang="en-US" sz="3000">
                <a:solidFill>
                  <a:srgbClr val="000000"/>
                </a:solidFill>
              </a:rPr>
              <a:t>What positive impact are we having for students and families? </a:t>
            </a:r>
            <a:r>
              <a:rPr lang="en-US" sz="3000"/>
              <a:t> </a:t>
            </a:r>
            <a:endParaRPr sz="3000"/>
          </a:p>
          <a:p>
            <a:pPr marL="0" lvl="0" indent="457200" algn="l" rtl="0">
              <a:lnSpc>
                <a:spcPct val="115000"/>
              </a:lnSpc>
              <a:spcBef>
                <a:spcPts val="0"/>
              </a:spcBef>
              <a:spcAft>
                <a:spcPts val="0"/>
              </a:spcAft>
              <a:buSzPts val="1800"/>
              <a:buNone/>
            </a:pPr>
            <a:endParaRPr sz="3000"/>
          </a:p>
          <a:p>
            <a:pPr marL="0" lvl="0" indent="0" algn="ctr" rtl="0">
              <a:lnSpc>
                <a:spcPct val="115000"/>
              </a:lnSpc>
              <a:spcBef>
                <a:spcPts val="0"/>
              </a:spcBef>
              <a:spcAft>
                <a:spcPts val="0"/>
              </a:spcAft>
              <a:buSzPts val="1800"/>
              <a:buNone/>
            </a:pPr>
            <a:r>
              <a:rPr lang="en-US" sz="3000" i="1"/>
              <a:t>Data allows us to understand need, identify areas for improvement, and develop meaningful action plans!</a:t>
            </a:r>
            <a:endParaRPr sz="3000" i="1"/>
          </a:p>
          <a:p>
            <a:pPr marL="0" lvl="0" indent="457200" algn="ctr" rtl="0">
              <a:lnSpc>
                <a:spcPct val="115000"/>
              </a:lnSpc>
              <a:spcBef>
                <a:spcPts val="0"/>
              </a:spcBef>
              <a:spcAft>
                <a:spcPts val="0"/>
              </a:spcAft>
              <a:buSzPts val="1800"/>
              <a:buNone/>
            </a:pPr>
            <a:endParaRPr sz="3400"/>
          </a:p>
          <a:p>
            <a:pPr marL="0" lvl="0" indent="457200" algn="ctr" rtl="0">
              <a:lnSpc>
                <a:spcPct val="115000"/>
              </a:lnSpc>
              <a:spcBef>
                <a:spcPts val="0"/>
              </a:spcBef>
              <a:spcAft>
                <a:spcPts val="0"/>
              </a:spcAft>
              <a:buSzPts val="1800"/>
              <a:buNone/>
            </a:pPr>
            <a:endParaRPr sz="3400"/>
          </a:p>
          <a:p>
            <a:pPr marL="0" lvl="0" indent="0" algn="ctr" rtl="0">
              <a:lnSpc>
                <a:spcPct val="100000"/>
              </a:lnSpc>
              <a:spcBef>
                <a:spcPts val="0"/>
              </a:spcBef>
              <a:spcAft>
                <a:spcPts val="0"/>
              </a:spcAft>
              <a:buClr>
                <a:schemeClr val="dk1"/>
              </a:buClr>
              <a:buSzPts val="1100"/>
              <a:buFont typeface="Arial"/>
              <a:buNone/>
            </a:pPr>
            <a:endParaRPr sz="4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g75d3b6a94c_0_457"/>
          <p:cNvSpPr txBox="1">
            <a:spLocks noGrp="1"/>
          </p:cNvSpPr>
          <p:nvPr>
            <p:ph type="body" idx="1"/>
          </p:nvPr>
        </p:nvSpPr>
        <p:spPr>
          <a:xfrm>
            <a:off x="914400" y="1524000"/>
            <a:ext cx="3582900" cy="651000"/>
          </a:xfrm>
          <a:prstGeom prst="rect">
            <a:avLst/>
          </a:prstGeom>
          <a:solidFill>
            <a:srgbClr val="E8F7EB"/>
          </a:solidFill>
          <a:ln>
            <a:noFill/>
          </a:ln>
        </p:spPr>
        <p:txBody>
          <a:bodyPr spcFirstLastPara="1" wrap="square" lIns="91425" tIns="45700" rIns="91425" bIns="45700" anchor="b" anchorCtr="0">
            <a:noAutofit/>
          </a:bodyPr>
          <a:lstStyle/>
          <a:p>
            <a:pPr marL="0" lvl="0" indent="0" algn="l" rtl="0">
              <a:lnSpc>
                <a:spcPct val="100000"/>
              </a:lnSpc>
              <a:spcBef>
                <a:spcPts val="420"/>
              </a:spcBef>
              <a:spcAft>
                <a:spcPts val="0"/>
              </a:spcAft>
              <a:buSzPts val="2100"/>
              <a:buNone/>
            </a:pPr>
            <a:r>
              <a:rPr lang="en-US" sz="2400" dirty="0"/>
              <a:t>Division Data</a:t>
            </a:r>
            <a:endParaRPr sz="2400" dirty="0"/>
          </a:p>
        </p:txBody>
      </p:sp>
      <p:sp>
        <p:nvSpPr>
          <p:cNvPr id="456" name="Google Shape;456;g75d3b6a94c_0_457"/>
          <p:cNvSpPr txBox="1">
            <a:spLocks noGrp="1"/>
          </p:cNvSpPr>
          <p:nvPr>
            <p:ph type="title"/>
          </p:nvPr>
        </p:nvSpPr>
        <p:spPr>
          <a:xfrm>
            <a:off x="457200" y="274638"/>
            <a:ext cx="8229600" cy="1143000"/>
          </a:xfrm>
          <a:prstGeom prst="rect">
            <a:avLst/>
          </a:prstGeom>
          <a:solidFill>
            <a:srgbClr val="A9DCF2">
              <a:alpha val="67058"/>
            </a:srgbClr>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4000"/>
              <a:buNone/>
            </a:pPr>
            <a:r>
              <a:rPr lang="en-US">
                <a:solidFill>
                  <a:srgbClr val="000000"/>
                </a:solidFill>
              </a:rPr>
              <a:t>You are familiar with data in your division:</a:t>
            </a:r>
            <a:endParaRPr>
              <a:solidFill>
                <a:srgbClr val="000000"/>
              </a:solidFill>
            </a:endParaRPr>
          </a:p>
        </p:txBody>
      </p:sp>
      <p:sp>
        <p:nvSpPr>
          <p:cNvPr id="457" name="Google Shape;457;g75d3b6a94c_0_457"/>
          <p:cNvSpPr txBox="1">
            <a:spLocks noGrp="1"/>
          </p:cNvSpPr>
          <p:nvPr>
            <p:ph type="body" idx="2"/>
          </p:nvPr>
        </p:nvSpPr>
        <p:spPr>
          <a:xfrm>
            <a:off x="263775" y="2174875"/>
            <a:ext cx="4233600" cy="3951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480"/>
              </a:spcBef>
              <a:spcAft>
                <a:spcPts val="0"/>
              </a:spcAft>
              <a:buSzPts val="2400"/>
              <a:buNone/>
            </a:pPr>
            <a:r>
              <a:rPr lang="en-US" dirty="0"/>
              <a:t>Graduation rates</a:t>
            </a:r>
            <a:endParaRPr dirty="0"/>
          </a:p>
          <a:p>
            <a:pPr marL="0" lvl="0" indent="0" algn="l" rtl="0">
              <a:lnSpc>
                <a:spcPct val="100000"/>
              </a:lnSpc>
              <a:spcBef>
                <a:spcPts val="480"/>
              </a:spcBef>
              <a:spcAft>
                <a:spcPts val="0"/>
              </a:spcAft>
              <a:buSzPts val="2400"/>
              <a:buNone/>
            </a:pPr>
            <a:r>
              <a:rPr lang="en-US" dirty="0"/>
              <a:t>Suspensions</a:t>
            </a:r>
            <a:endParaRPr dirty="0"/>
          </a:p>
          <a:p>
            <a:pPr marL="0" lvl="0" indent="0" algn="l" rtl="0">
              <a:lnSpc>
                <a:spcPct val="100000"/>
              </a:lnSpc>
              <a:spcBef>
                <a:spcPts val="480"/>
              </a:spcBef>
              <a:spcAft>
                <a:spcPts val="0"/>
              </a:spcAft>
              <a:buSzPts val="2400"/>
              <a:buNone/>
            </a:pPr>
            <a:r>
              <a:rPr lang="en-US" dirty="0"/>
              <a:t>Attendance</a:t>
            </a:r>
            <a:endParaRPr dirty="0"/>
          </a:p>
          <a:p>
            <a:pPr marL="0" lvl="0" indent="0" algn="l" rtl="0">
              <a:lnSpc>
                <a:spcPct val="100000"/>
              </a:lnSpc>
              <a:spcBef>
                <a:spcPts val="480"/>
              </a:spcBef>
              <a:spcAft>
                <a:spcPts val="0"/>
              </a:spcAft>
              <a:buSzPts val="2400"/>
              <a:buNone/>
            </a:pPr>
            <a:r>
              <a:rPr lang="en-US" dirty="0"/>
              <a:t>SOLs</a:t>
            </a:r>
            <a:endParaRPr dirty="0"/>
          </a:p>
          <a:p>
            <a:pPr marL="0" lvl="0" indent="0" algn="l" rtl="0">
              <a:lnSpc>
                <a:spcPct val="100000"/>
              </a:lnSpc>
              <a:spcBef>
                <a:spcPts val="480"/>
              </a:spcBef>
              <a:spcAft>
                <a:spcPts val="0"/>
              </a:spcAft>
              <a:buSzPts val="2400"/>
              <a:buNone/>
            </a:pPr>
            <a:r>
              <a:rPr lang="en-US" dirty="0"/>
              <a:t>Referrals to Special Educ.</a:t>
            </a:r>
            <a:endParaRPr dirty="0"/>
          </a:p>
          <a:p>
            <a:pPr marL="0" lvl="0" indent="0" algn="l" rtl="0">
              <a:lnSpc>
                <a:spcPct val="100000"/>
              </a:lnSpc>
              <a:spcBef>
                <a:spcPts val="480"/>
              </a:spcBef>
              <a:spcAft>
                <a:spcPts val="0"/>
              </a:spcAft>
              <a:buSzPts val="2400"/>
              <a:buNone/>
            </a:pPr>
            <a:r>
              <a:rPr lang="en-US" dirty="0"/>
              <a:t>English Language Learner </a:t>
            </a:r>
            <a:endParaRPr dirty="0"/>
          </a:p>
          <a:p>
            <a:pPr marL="0" lvl="0" indent="0" algn="l" rtl="0">
              <a:lnSpc>
                <a:spcPct val="100000"/>
              </a:lnSpc>
              <a:spcBef>
                <a:spcPts val="480"/>
              </a:spcBef>
              <a:spcAft>
                <a:spcPts val="0"/>
              </a:spcAft>
              <a:buSzPts val="2400"/>
              <a:buNone/>
            </a:pPr>
            <a:r>
              <a:rPr lang="en-US" dirty="0"/>
              <a:t>Percentage of students in AP classes</a:t>
            </a:r>
            <a:endParaRPr dirty="0"/>
          </a:p>
        </p:txBody>
      </p:sp>
      <p:sp>
        <p:nvSpPr>
          <p:cNvPr id="458" name="Google Shape;458;g75d3b6a94c_0_457"/>
          <p:cNvSpPr txBox="1">
            <a:spLocks noGrp="1"/>
          </p:cNvSpPr>
          <p:nvPr>
            <p:ph type="body" idx="3"/>
          </p:nvPr>
        </p:nvSpPr>
        <p:spPr>
          <a:xfrm>
            <a:off x="5105400" y="1535113"/>
            <a:ext cx="3581400" cy="639900"/>
          </a:xfrm>
          <a:prstGeom prst="rect">
            <a:avLst/>
          </a:prstGeom>
          <a:solidFill>
            <a:srgbClr val="E8F7EB"/>
          </a:solidFill>
          <a:ln>
            <a:noFill/>
          </a:ln>
        </p:spPr>
        <p:txBody>
          <a:bodyPr spcFirstLastPara="1" wrap="square" lIns="91425" tIns="45700" rIns="91425" bIns="45700" anchor="b" anchorCtr="0">
            <a:noAutofit/>
          </a:bodyPr>
          <a:lstStyle/>
          <a:p>
            <a:pPr marL="0" lvl="0" indent="0" algn="l" rtl="0">
              <a:lnSpc>
                <a:spcPct val="100000"/>
              </a:lnSpc>
              <a:spcBef>
                <a:spcPts val="420"/>
              </a:spcBef>
              <a:spcAft>
                <a:spcPts val="0"/>
              </a:spcAft>
              <a:buSzPts val="2100"/>
              <a:buNone/>
            </a:pPr>
            <a:r>
              <a:rPr lang="en-US" sz="2400" dirty="0"/>
              <a:t>School Data</a:t>
            </a:r>
            <a:endParaRPr sz="2400" dirty="0"/>
          </a:p>
        </p:txBody>
      </p:sp>
      <p:sp>
        <p:nvSpPr>
          <p:cNvPr id="459" name="Google Shape;459;g75d3b6a94c_0_457"/>
          <p:cNvSpPr txBox="1">
            <a:spLocks noGrp="1"/>
          </p:cNvSpPr>
          <p:nvPr>
            <p:ph type="body" idx="4"/>
          </p:nvPr>
        </p:nvSpPr>
        <p:spPr>
          <a:xfrm>
            <a:off x="4648200" y="2174875"/>
            <a:ext cx="4038600" cy="3951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480"/>
              </a:spcBef>
              <a:spcAft>
                <a:spcPts val="0"/>
              </a:spcAft>
              <a:buSzPts val="2400"/>
              <a:buNone/>
            </a:pPr>
            <a:r>
              <a:rPr lang="en-US" dirty="0"/>
              <a:t>Office Discipline Referrals</a:t>
            </a:r>
            <a:endParaRPr dirty="0"/>
          </a:p>
          <a:p>
            <a:pPr marL="0" lvl="0" indent="0" algn="l" rtl="0">
              <a:lnSpc>
                <a:spcPct val="100000"/>
              </a:lnSpc>
              <a:spcBef>
                <a:spcPts val="480"/>
              </a:spcBef>
              <a:spcAft>
                <a:spcPts val="0"/>
              </a:spcAft>
              <a:buSzPts val="2400"/>
              <a:buNone/>
            </a:pPr>
            <a:r>
              <a:rPr lang="en-US" dirty="0"/>
              <a:t>In School Suspension</a:t>
            </a:r>
            <a:endParaRPr dirty="0"/>
          </a:p>
          <a:p>
            <a:pPr marL="0" lvl="0" indent="0" algn="l" rtl="0">
              <a:lnSpc>
                <a:spcPct val="100000"/>
              </a:lnSpc>
              <a:spcBef>
                <a:spcPts val="480"/>
              </a:spcBef>
              <a:spcAft>
                <a:spcPts val="0"/>
              </a:spcAft>
              <a:buSzPts val="2400"/>
              <a:buNone/>
            </a:pPr>
            <a:r>
              <a:rPr lang="en-US" dirty="0"/>
              <a:t>Out of School Suspension</a:t>
            </a:r>
            <a:endParaRPr dirty="0"/>
          </a:p>
          <a:p>
            <a:pPr marL="0" lvl="0" indent="0" algn="l" rtl="0">
              <a:lnSpc>
                <a:spcPct val="100000"/>
              </a:lnSpc>
              <a:spcBef>
                <a:spcPts val="480"/>
              </a:spcBef>
              <a:spcAft>
                <a:spcPts val="0"/>
              </a:spcAft>
              <a:buSzPts val="2400"/>
              <a:buNone/>
            </a:pPr>
            <a:r>
              <a:rPr lang="en-US" dirty="0"/>
              <a:t>Universal screening</a:t>
            </a:r>
            <a:endParaRPr dirty="0"/>
          </a:p>
          <a:p>
            <a:pPr marL="0" lvl="0" indent="0" algn="l" rtl="0">
              <a:lnSpc>
                <a:spcPct val="100000"/>
              </a:lnSpc>
              <a:spcBef>
                <a:spcPts val="480"/>
              </a:spcBef>
              <a:spcAft>
                <a:spcPts val="0"/>
              </a:spcAft>
              <a:buSzPts val="2400"/>
              <a:buNone/>
            </a:pPr>
            <a:r>
              <a:rPr lang="en-US" dirty="0"/>
              <a:t>Benchmark data</a:t>
            </a:r>
            <a:endParaRPr dirty="0"/>
          </a:p>
          <a:p>
            <a:pPr marL="0" lvl="0" indent="0" algn="l" rtl="0">
              <a:lnSpc>
                <a:spcPct val="100000"/>
              </a:lnSpc>
              <a:spcBef>
                <a:spcPts val="480"/>
              </a:spcBef>
              <a:spcAft>
                <a:spcPts val="0"/>
              </a:spcAft>
              <a:buSzPts val="2400"/>
              <a:buNone/>
            </a:pPr>
            <a:r>
              <a:rPr lang="en-US" dirty="0"/>
              <a:t>SOLs </a:t>
            </a:r>
            <a:endParaRPr dirty="0"/>
          </a:p>
          <a:p>
            <a:pPr marL="0" lvl="0" indent="0" algn="l" rtl="0">
              <a:lnSpc>
                <a:spcPct val="100000"/>
              </a:lnSpc>
              <a:spcBef>
                <a:spcPts val="480"/>
              </a:spcBef>
              <a:spcAft>
                <a:spcPts val="0"/>
              </a:spcAft>
              <a:buSzPts val="2400"/>
              <a:buNone/>
            </a:pPr>
            <a:r>
              <a:rPr lang="en-US" dirty="0"/>
              <a:t>Formative assessment</a:t>
            </a:r>
            <a:endParaRPr dirty="0"/>
          </a:p>
          <a:p>
            <a:pPr marL="0" lvl="0" indent="0" algn="l" rtl="0">
              <a:lnSpc>
                <a:spcPct val="100000"/>
              </a:lnSpc>
              <a:spcBef>
                <a:spcPts val="480"/>
              </a:spcBef>
              <a:spcAft>
                <a:spcPts val="0"/>
              </a:spcAft>
              <a:buSzPts val="2400"/>
              <a:buNone/>
            </a:pPr>
            <a:endParaRPr dirty="0"/>
          </a:p>
        </p:txBody>
      </p:sp>
    </p:spTree>
  </p:cSld>
  <p:clrMapOvr>
    <a:masterClrMapping/>
  </p:clrMapOvr>
</p:sld>
</file>

<file path=ppt/theme/theme1.xml><?xml version="1.0" encoding="utf-8"?>
<a:theme xmlns:a="http://schemas.openxmlformats.org/drawingml/2006/main" name="Office Theme">
  <a:themeElements>
    <a:clrScheme name="Custom 13">
      <a:dk1>
        <a:srgbClr val="000000"/>
      </a:dk1>
      <a:lt1>
        <a:srgbClr val="FFFFFF"/>
      </a:lt1>
      <a:dk2>
        <a:srgbClr val="000000"/>
      </a:dk2>
      <a:lt2>
        <a:srgbClr val="FFFFFF"/>
      </a:lt2>
      <a:accent1>
        <a:srgbClr val="95DA9F"/>
      </a:accent1>
      <a:accent2>
        <a:srgbClr val="3BB54C"/>
      </a:accent2>
      <a:accent3>
        <a:srgbClr val="109449"/>
      </a:accent3>
      <a:accent4>
        <a:srgbClr val="0F693A"/>
      </a:accent4>
      <a:accent5>
        <a:srgbClr val="2AABE1"/>
      </a:accent5>
      <a:accent6>
        <a:srgbClr val="2AABE1"/>
      </a:accent6>
      <a:hlink>
        <a:srgbClr val="074A24"/>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1403</Words>
  <Application>Microsoft Office PowerPoint</Application>
  <PresentationFormat>On-screen Show (4:3)</PresentationFormat>
  <Paragraphs>195</Paragraphs>
  <Slides>30</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Noto Sans Symbols</vt:lpstr>
      <vt:lpstr>Verdana</vt:lpstr>
      <vt:lpstr>Century Gothic</vt:lpstr>
      <vt:lpstr>Calibri</vt:lpstr>
      <vt:lpstr>Arial</vt:lpstr>
      <vt:lpstr>Wingdings</vt:lpstr>
      <vt:lpstr>Office Theme</vt:lpstr>
      <vt:lpstr> The Value of Family Engagement Data </vt:lpstr>
      <vt:lpstr>Learning Intentions</vt:lpstr>
      <vt:lpstr>A bit of levity!</vt:lpstr>
      <vt:lpstr>Six Family Engagement Components</vt:lpstr>
      <vt:lpstr>Family Engagement Components (cont.)</vt:lpstr>
      <vt:lpstr>Six Components (cont.)</vt:lpstr>
      <vt:lpstr>Dual Capacity Framework</vt:lpstr>
      <vt:lpstr> Why do we collect Family Engagement data?  </vt:lpstr>
      <vt:lpstr>You are familiar with data in your division:</vt:lpstr>
      <vt:lpstr>What data do you have for Family Engagement?</vt:lpstr>
      <vt:lpstr>Examples of Family Engagement Data</vt:lpstr>
      <vt:lpstr>What data do you wish you had?</vt:lpstr>
      <vt:lpstr>Poll Questions</vt:lpstr>
      <vt:lpstr>Date Night with Data</vt:lpstr>
      <vt:lpstr>Family Data Notebook</vt:lpstr>
      <vt:lpstr>STAR  Reading &amp; Math</vt:lpstr>
      <vt:lpstr>VKRP</vt:lpstr>
      <vt:lpstr>PRE-K BIG DAY</vt:lpstr>
      <vt:lpstr>Feedback from Families</vt:lpstr>
      <vt:lpstr>Decision Making Using Family Engagement Data</vt:lpstr>
      <vt:lpstr>Data Collection</vt:lpstr>
      <vt:lpstr> Review Information with our Parent Advisory Committee</vt:lpstr>
      <vt:lpstr>Two Items that the Data Demonstrates--</vt:lpstr>
      <vt:lpstr>Ideas Noted Brainstorming Data with Parent Advisory Committee</vt:lpstr>
      <vt:lpstr>Ideas Noted Brainstorming Data with Parent Advisory Committee 2</vt:lpstr>
      <vt:lpstr>2.  Parent Communication        Wishes--</vt:lpstr>
      <vt:lpstr>Next Steps…</vt:lpstr>
      <vt:lpstr> Change to Increase Effectiveness of Parent Event Sign In Data Collection &amp; Analysis</vt:lpstr>
      <vt:lpstr>How do you use your data?</vt:lpstr>
      <vt:lpstr>Next Virtual Community of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WHILE YOU ARE WAITING PLEASE SIGN IN TO THE CHAT BOX WITH:  YOUR NAME, DIVISION, ROLE, AND EMAIL ADDRESS</dc:title>
  <dc:creator>Jacklyn N Lewis</dc:creator>
  <cp:lastModifiedBy>Jennifer Weatherly</cp:lastModifiedBy>
  <cp:revision>27</cp:revision>
  <dcterms:created xsi:type="dcterms:W3CDTF">2017-04-18T16:38:12Z</dcterms:created>
  <dcterms:modified xsi:type="dcterms:W3CDTF">2020-05-27T16:18:57Z</dcterms:modified>
</cp:coreProperties>
</file>