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2880">
          <p15:clr>
            <a:srgbClr val="A4A3A4"/>
          </p15:clr>
        </p15:guide>
        <p15:guide id="2" orient="horz" pos="2160">
          <p15:clr>
            <a:srgbClr val="000000"/>
          </p15:clr>
        </p15:guide>
      </p15:sldGuideLst>
    </p:ext>
    <p:ext uri="GoogleSlidesCustomDataVersion2">
      <go:slidesCustomData xmlns:go="http://customooxmlschemas.google.com/" r:id="rId103" roundtripDataSignature="AMtx7mjDcFyuDsjt7h/DH3VnMYytunTmZ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p:guide pos="2160"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customschemas.google.com/relationships/presentationmetadata" Target="metadata"/><Relationship Id="rId102" Type="http://schemas.openxmlformats.org/officeDocument/2006/relationships/slide" Target="slides/slide97.xml"/><Relationship Id="rId101" Type="http://schemas.openxmlformats.org/officeDocument/2006/relationships/slide" Target="slides/slide96.xml"/><Relationship Id="rId100" Type="http://schemas.openxmlformats.org/officeDocument/2006/relationships/slide" Target="slides/slide95.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drive/folders/1jYVvPvDwBzQ_fczchSUzykmB2H69igaP"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gie.berkeley.edu/practice/2-x-10-getting-to-know-your-students/?utm_source=Greater+Good+Science+Center&amp;utm_campaign=035338dec6-GGIE_NEWSLETTER_JUNE_2022&amp;utm_medium=email&amp;utm_term=0_5ae73e326e-035338dec6-74509435#tab__2"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ric.ed.gov/?id=EJ869687" TargetMode="External"/><Relationship Id="rId3" Type="http://schemas.openxmlformats.org/officeDocument/2006/relationships/hyperlink" Target="https://www.edutopia.org/article/welcoming-students-smile"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dutopia.org/discussion/got-sel-teaching-students-describe-emotions"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hopefulfutures.us/wp-content/uploads/2022/02/Final_Master_021522.pdf" TargetMode="External"/><Relationship Id="rId3" Type="http://schemas.openxmlformats.org/officeDocument/2006/relationships/hyperlink" Target="https://www.pbs.org/newshour/show/a-brief-but-spectacular-take-on-cross-cultural-suicide-prevention-research" TargetMode="External"/><Relationship Id="rId4" Type="http://schemas.openxmlformats.org/officeDocument/2006/relationships/hyperlink" Target="https://www.pbs.org/newshour/politics/republican-states-aim-to-restrict-transgender-health-care-in-first-bills-of-2023" TargetMode="Externa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forms/d/1sIQ2n0erZCR_plxZ6TZoP2tU4itKRO0BzpaFFc684jc/edit"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4b1b9bd0d1_2_287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a:solidFill>
                  <a:schemeClr val="dk2"/>
                </a:solidFill>
                <a:latin typeface="Verdana"/>
                <a:ea typeface="Verdana"/>
                <a:cs typeface="Verdana"/>
                <a:sym typeface="Verdana"/>
              </a:rPr>
              <a:t>Day 2 9-3</a:t>
            </a:r>
            <a:endParaRPr>
              <a:solidFill>
                <a:schemeClr val="dk2"/>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US">
                <a:solidFill>
                  <a:schemeClr val="dk2"/>
                </a:solidFill>
                <a:latin typeface="Verdana"/>
                <a:ea typeface="Verdana"/>
                <a:cs typeface="Verdana"/>
                <a:sym typeface="Verdana"/>
              </a:rPr>
              <a:t>Copies: Notetaker- notetaker, good day plan, Take Care of me List, self-care assessment</a:t>
            </a:r>
            <a:endParaRPr>
              <a:solidFill>
                <a:schemeClr val="dk2"/>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US">
                <a:solidFill>
                  <a:schemeClr val="dk2"/>
                </a:solidFill>
                <a:latin typeface="Verdana"/>
                <a:ea typeface="Verdana"/>
                <a:cs typeface="Verdana"/>
                <a:sym typeface="Verdana"/>
              </a:rPr>
              <a:t>Bring: Emotion/Check-in chart, Post-its (small and large),Dots,copies (do I need card stock?)</a:t>
            </a:r>
            <a:endParaRPr>
              <a:solidFill>
                <a:srgbClr val="E69138"/>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US">
                <a:solidFill>
                  <a:srgbClr val="E69138"/>
                </a:solidFill>
                <a:latin typeface="Verdana"/>
                <a:ea typeface="Verdana"/>
                <a:cs typeface="Verdana"/>
                <a:sym typeface="Verdana"/>
              </a:rPr>
              <a:t>Reminders Day Of: </a:t>
            </a:r>
            <a:endParaRPr>
              <a:solidFill>
                <a:srgbClr val="E69138"/>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US">
                <a:solidFill>
                  <a:srgbClr val="E69138"/>
                </a:solidFill>
                <a:latin typeface="Verdana"/>
                <a:ea typeface="Verdana"/>
                <a:cs typeface="Verdana"/>
                <a:sym typeface="Verdana"/>
              </a:rPr>
              <a:t>Small Groups of 4-5 (at least 7 tables) </a:t>
            </a:r>
            <a:endParaRPr>
              <a:solidFill>
                <a:srgbClr val="E69138"/>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US">
                <a:solidFill>
                  <a:srgbClr val="E69138"/>
                </a:solidFill>
                <a:latin typeface="Verdana"/>
                <a:ea typeface="Verdana"/>
                <a:cs typeface="Verdana"/>
                <a:sym typeface="Verdana"/>
              </a:rPr>
              <a:t>Have Parking lot up in room</a:t>
            </a:r>
            <a:endParaRPr>
              <a:solidFill>
                <a:srgbClr val="E69138"/>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US">
                <a:solidFill>
                  <a:srgbClr val="E69138"/>
                </a:solidFill>
                <a:latin typeface="Verdana"/>
                <a:ea typeface="Verdana"/>
                <a:cs typeface="Verdana"/>
                <a:sym typeface="Verdana"/>
              </a:rPr>
              <a:t>Have community norms poster up in room</a:t>
            </a:r>
            <a:endParaRPr>
              <a:solidFill>
                <a:srgbClr val="E69138"/>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US">
                <a:solidFill>
                  <a:srgbClr val="E69138"/>
                </a:solidFill>
                <a:latin typeface="Verdana"/>
                <a:ea typeface="Verdana"/>
                <a:cs typeface="Verdana"/>
                <a:sym typeface="Verdana"/>
              </a:rPr>
              <a:t>Large post-it for Establishing Emotional Safety</a:t>
            </a:r>
            <a:endParaRPr>
              <a:solidFill>
                <a:srgbClr val="E69138"/>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highlight>
                  <a:srgbClr val="00FFFF"/>
                </a:highlight>
                <a:latin typeface="Verdana"/>
                <a:ea typeface="Verdana"/>
                <a:cs typeface="Verdana"/>
                <a:sym typeface="Verdana"/>
              </a:rPr>
              <a:t>Check-in Activity: As they enter pass out dots and  have them place a dot beside how they are feeling today.</a:t>
            </a:r>
            <a:endParaRPr>
              <a:solidFill>
                <a:schemeClr val="dk1"/>
              </a:solidFill>
              <a:highlight>
                <a:srgbClr val="00FFFF"/>
              </a:highlight>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highlight>
                <a:schemeClr val="accent5"/>
              </a:highlight>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t/>
            </a:r>
            <a:endParaRPr>
              <a:solidFill>
                <a:srgbClr val="E69138"/>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t/>
            </a:r>
            <a:endParaRPr>
              <a:solidFill>
                <a:srgbClr val="E69138"/>
              </a:solidFill>
              <a:latin typeface="Verdana"/>
              <a:ea typeface="Verdana"/>
              <a:cs typeface="Verdana"/>
              <a:sym typeface="Verdana"/>
            </a:endParaRPr>
          </a:p>
        </p:txBody>
      </p:sp>
      <p:sp>
        <p:nvSpPr>
          <p:cNvPr id="204" name="Google Shape;204;g24b1b9bd0d1_2_28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1328cc3a658_2_3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4" name="Google Shape;284;g1328cc3a658_2_3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9:15</a:t>
            </a:r>
            <a:endParaRPr/>
          </a:p>
          <a:p>
            <a:pPr indent="0" lvl="0" marL="0" rtl="0" algn="l">
              <a:lnSpc>
                <a:spcPct val="100000"/>
              </a:lnSpc>
              <a:spcBef>
                <a:spcPts val="0"/>
              </a:spcBef>
              <a:spcAft>
                <a:spcPts val="0"/>
              </a:spcAft>
              <a:buSzPts val="1100"/>
              <a:buNone/>
            </a:pPr>
            <a:r>
              <a:rPr lang="en-US"/>
              <a:t> Start with: </a:t>
            </a:r>
            <a:r>
              <a:rPr lang="en-US" sz="1200">
                <a:solidFill>
                  <a:schemeClr val="dk1"/>
                </a:solidFill>
                <a:latin typeface="Verdana"/>
                <a:ea typeface="Verdana"/>
                <a:cs typeface="Verdana"/>
                <a:sym typeface="Verdana"/>
              </a:rPr>
              <a:t>Think of your most impactful memory in your educational career. Was it tied to an important relationship you had?</a:t>
            </a:r>
            <a:endParaRPr/>
          </a:p>
          <a:p>
            <a:pPr indent="0" lvl="0" marL="0" rtl="0" algn="l">
              <a:lnSpc>
                <a:spcPct val="100000"/>
              </a:lnSpc>
              <a:spcBef>
                <a:spcPts val="0"/>
              </a:spcBef>
              <a:spcAft>
                <a:spcPts val="0"/>
              </a:spcAft>
              <a:buSzPts val="1100"/>
              <a:buNone/>
            </a:pPr>
            <a:r>
              <a:rPr lang="en-US"/>
              <a:t>Research - Hattie - Teacher - student relationship effect size = .72  (anything above .4 has high positive effects</a:t>
            </a:r>
            <a:endParaRPr/>
          </a:p>
          <a:p>
            <a:pPr indent="0" lvl="0" marL="0" rtl="0" algn="l">
              <a:lnSpc>
                <a:spcPct val="100000"/>
              </a:lnSpc>
              <a:spcBef>
                <a:spcPts val="640"/>
              </a:spcBef>
              <a:spcAft>
                <a:spcPts val="0"/>
              </a:spcAft>
              <a:buSzPts val="1100"/>
              <a:buNone/>
            </a:pPr>
            <a:r>
              <a:rPr lang="en-US" sz="1200">
                <a:solidFill>
                  <a:schemeClr val="dk1"/>
                </a:solidFill>
                <a:latin typeface="Verdana"/>
                <a:ea typeface="Verdana"/>
                <a:cs typeface="Verdana"/>
                <a:sym typeface="Verdana"/>
              </a:rPr>
              <a:t>A Review of Educational Research analysis of 46 studies found that strong teacher-student relationships were associated in both the short- and long-term with improvements on practically every measure schools care about: higher student academic engagement, attendance, grades, fewer disruptive behaviors and suspensions, and lower school dropout rates. Those effects were strong even after controlling for differences in students' individual, family, and school backgrounds.”  Education Week, March 12, 2019</a:t>
            </a:r>
            <a:endParaRPr sz="1200">
              <a:solidFill>
                <a:schemeClr val="dk1"/>
              </a:solidFill>
              <a:latin typeface="Verdana"/>
              <a:ea typeface="Verdana"/>
              <a:cs typeface="Verdana"/>
              <a:sym typeface="Verdana"/>
            </a:endParaRPr>
          </a:p>
          <a:p>
            <a:pPr indent="0" lvl="0" marL="0" rtl="0" algn="l">
              <a:lnSpc>
                <a:spcPct val="100000"/>
              </a:lnSpc>
              <a:spcBef>
                <a:spcPts val="640"/>
              </a:spcBef>
              <a:spcAft>
                <a:spcPts val="0"/>
              </a:spcAft>
              <a:buSzPts val="1100"/>
              <a:buNone/>
            </a:pPr>
            <a:r>
              <a:rPr lang="en-US" sz="1200">
                <a:solidFill>
                  <a:schemeClr val="dk1"/>
                </a:solidFill>
                <a:latin typeface="Verdana"/>
                <a:ea typeface="Verdana"/>
                <a:cs typeface="Verdana"/>
                <a:sym typeface="Verdana"/>
              </a:rPr>
              <a:t>A study in the </a:t>
            </a:r>
            <a:r>
              <a:rPr i="1" lang="en-US" sz="1200">
                <a:solidFill>
                  <a:schemeClr val="dk1"/>
                </a:solidFill>
                <a:latin typeface="Verdana"/>
                <a:ea typeface="Verdana"/>
                <a:cs typeface="Verdana"/>
                <a:sym typeface="Verdana"/>
              </a:rPr>
              <a:t>European Journal of Psychology of Education</a:t>
            </a:r>
            <a:r>
              <a:rPr lang="en-US" sz="1200">
                <a:solidFill>
                  <a:schemeClr val="dk1"/>
                </a:solidFill>
                <a:latin typeface="Verdana"/>
                <a:ea typeface="Verdana"/>
                <a:cs typeface="Verdana"/>
                <a:sym typeface="Verdana"/>
              </a:rPr>
              <a:t> found that a teacher's relationship with students was the best predictor of how much the teacher </a:t>
            </a:r>
            <a:r>
              <a:rPr b="1" lang="en-US" sz="1200">
                <a:solidFill>
                  <a:schemeClr val="dk1"/>
                </a:solidFill>
                <a:latin typeface="Verdana"/>
                <a:ea typeface="Verdana"/>
                <a:cs typeface="Verdana"/>
                <a:sym typeface="Verdana"/>
              </a:rPr>
              <a:t>experienced joy</a:t>
            </a:r>
            <a:r>
              <a:rPr lang="en-US" sz="1200">
                <a:solidFill>
                  <a:schemeClr val="dk1"/>
                </a:solidFill>
                <a:latin typeface="Verdana"/>
                <a:ea typeface="Verdana"/>
                <a:cs typeface="Verdana"/>
                <a:sym typeface="Verdana"/>
              </a:rPr>
              <a:t> </a:t>
            </a:r>
            <a:r>
              <a:rPr i="1" lang="en-US" sz="1200">
                <a:solidFill>
                  <a:schemeClr val="dk1"/>
                </a:solidFill>
                <a:latin typeface="Verdana"/>
                <a:ea typeface="Verdana"/>
                <a:cs typeface="Verdana"/>
                <a:sym typeface="Verdana"/>
              </a:rPr>
              <a:t>versus anxiety</a:t>
            </a:r>
            <a:r>
              <a:rPr lang="en-US" sz="1200">
                <a:solidFill>
                  <a:schemeClr val="dk1"/>
                </a:solidFill>
                <a:latin typeface="Verdana"/>
                <a:ea typeface="Verdana"/>
                <a:cs typeface="Verdana"/>
                <a:sym typeface="Verdana"/>
              </a:rPr>
              <a:t> in class.  Education Week, March 12, 2019</a:t>
            </a:r>
            <a:endParaRPr sz="1200">
              <a:solidFill>
                <a:schemeClr val="dk1"/>
              </a:solidFill>
              <a:latin typeface="Verdana"/>
              <a:ea typeface="Verdana"/>
              <a:cs typeface="Verdana"/>
              <a:sym typeface="Verdana"/>
            </a:endParaRPr>
          </a:p>
          <a:p>
            <a:pPr indent="0" lvl="0" marL="0" rtl="0" algn="l">
              <a:lnSpc>
                <a:spcPct val="100000"/>
              </a:lnSpc>
              <a:spcBef>
                <a:spcPts val="640"/>
              </a:spcBef>
              <a:spcAft>
                <a:spcPts val="0"/>
              </a:spcAft>
              <a:buSzPts val="1100"/>
              <a:buNone/>
            </a:pPr>
            <a:r>
              <a:rPr lang="en-US" sz="1200">
                <a:solidFill>
                  <a:schemeClr val="dk1"/>
                </a:solidFill>
                <a:latin typeface="Verdana"/>
                <a:ea typeface="Verdana"/>
                <a:cs typeface="Verdana"/>
                <a:sym typeface="Verdana"/>
              </a:rPr>
              <a:t>Kara’s intro and personal “research” Share stories from people I’ve asked. </a:t>
            </a:r>
            <a:endParaRPr sz="1200">
              <a:solidFill>
                <a:schemeClr val="dk1"/>
              </a:solidFill>
              <a:latin typeface="Verdana"/>
              <a:ea typeface="Verdana"/>
              <a:cs typeface="Verdana"/>
              <a:sym typeface="Verdana"/>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24b1b9bd0d1_2_28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0" name="Google Shape;290;g24b1b9bd0d1_2_28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9:18</a:t>
            </a:r>
            <a:endParaRPr/>
          </a:p>
          <a:p>
            <a:pPr indent="0" lvl="0" marL="0" rtl="0" algn="l">
              <a:lnSpc>
                <a:spcPct val="100000"/>
              </a:lnSpc>
              <a:spcBef>
                <a:spcPts val="0"/>
              </a:spcBef>
              <a:spcAft>
                <a:spcPts val="0"/>
              </a:spcAft>
              <a:buSzPts val="1100"/>
              <a:buNone/>
            </a:pPr>
            <a:r>
              <a:rPr lang="en-US"/>
              <a:t>Collective Brainstorming to collect relationship building strategies</a:t>
            </a:r>
            <a:endParaRPr/>
          </a:p>
          <a:p>
            <a:pPr indent="0" lvl="0" marL="0" rtl="0" algn="l">
              <a:lnSpc>
                <a:spcPct val="100000"/>
              </a:lnSpc>
              <a:spcBef>
                <a:spcPts val="0"/>
              </a:spcBef>
              <a:spcAft>
                <a:spcPts val="0"/>
              </a:spcAft>
              <a:buSzPts val="1100"/>
              <a:buNone/>
            </a:pPr>
            <a:r>
              <a:rPr lang="en-US"/>
              <a:t>How do you build, repair with students and </a:t>
            </a:r>
            <a:r>
              <a:rPr lang="en-US">
                <a:extLst>
                  <a:ext uri="http://customooxmlschemas.google.com/">
                    <go:slidesCustomData xmlns:go="http://customooxmlschemas.google.com/" textRoundtripDataId="2"/>
                  </a:ext>
                </a:extLst>
              </a:rPr>
              <a:t>families</a:t>
            </a:r>
            <a:endParaRPr/>
          </a:p>
          <a:p>
            <a:pPr indent="0" lvl="0" marL="0" rtl="0" algn="l">
              <a:lnSpc>
                <a:spcPct val="100000"/>
              </a:lnSpc>
              <a:spcBef>
                <a:spcPts val="0"/>
              </a:spcBef>
              <a:spcAft>
                <a:spcPts val="0"/>
              </a:spcAft>
              <a:buSzPts val="1100"/>
              <a:buNone/>
            </a:pPr>
            <a:r>
              <a:rPr lang="en-US"/>
              <a:t>See how many participants we have and adjust the number of posters</a:t>
            </a:r>
            <a:endParaRPr/>
          </a:p>
          <a:p>
            <a:pPr indent="0" lvl="0" marL="0" rtl="0" algn="l">
              <a:lnSpc>
                <a:spcPct val="100000"/>
              </a:lnSpc>
              <a:spcBef>
                <a:spcPts val="0"/>
              </a:spcBef>
              <a:spcAft>
                <a:spcPts val="0"/>
              </a:spcAft>
              <a:buSzPts val="1100"/>
              <a:buNone/>
            </a:pPr>
            <a:r>
              <a:rPr lang="en-US"/>
              <a:t>Have state coaches help</a:t>
            </a:r>
            <a:endParaRPr/>
          </a:p>
          <a:p>
            <a:pPr indent="0" lvl="0" marL="0" rtl="0" algn="l">
              <a:lnSpc>
                <a:spcPct val="100000"/>
              </a:lnSpc>
              <a:spcBef>
                <a:spcPts val="0"/>
              </a:spcBef>
              <a:spcAft>
                <a:spcPts val="0"/>
              </a:spcAft>
              <a:buSzPts val="1100"/>
              <a:buNone/>
            </a:pPr>
            <a:r>
              <a:rPr lang="en-US"/>
              <a:t>4 large post-its and either markers for post-its depending on size. Small group discussions and then caro</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4b1b9bd0d1_2_26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9:28</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highlight>
                  <a:srgbClr val="F9CB9C"/>
                </a:highlight>
              </a:rPr>
              <a:t>Chat box: </a:t>
            </a:r>
            <a:r>
              <a:rPr b="1" lang="en-US">
                <a:highlight>
                  <a:srgbClr val="F9CB9C"/>
                </a:highlight>
              </a:rPr>
              <a:t>Relationship Mapping</a:t>
            </a:r>
            <a:r>
              <a:rPr lang="en-US">
                <a:highlight>
                  <a:srgbClr val="F9CB9C"/>
                </a:highlight>
              </a:rPr>
              <a:t>: </a:t>
            </a:r>
            <a:r>
              <a:rPr lang="en-US" u="sng">
                <a:solidFill>
                  <a:schemeClr val="hlink"/>
                </a:solidFill>
                <a:highlight>
                  <a:srgbClr val="F9CB9C"/>
                </a:highlight>
                <a:hlinkClick r:id="rId2"/>
              </a:rPr>
              <a:t>https://drive.google.com/drive/folders/1jYVvPvDwBzQ_fczchSUzykmB2H69igaP</a:t>
            </a:r>
            <a:endParaRPr>
              <a:highlight>
                <a:srgbClr val="F9CB9C"/>
              </a:highlight>
            </a:endParaRPr>
          </a:p>
        </p:txBody>
      </p:sp>
      <p:sp>
        <p:nvSpPr>
          <p:cNvPr id="297" name="Google Shape;297;g24b1b9bd0d1_2_26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4b1b9bd0d1_2_26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9:30</a:t>
            </a:r>
            <a:endParaRPr/>
          </a:p>
          <a:p>
            <a:pPr indent="0" lvl="0" marL="0" rtl="0" algn="l">
              <a:lnSpc>
                <a:spcPct val="100000"/>
              </a:lnSpc>
              <a:spcBef>
                <a:spcPts val="0"/>
              </a:spcBef>
              <a:spcAft>
                <a:spcPts val="0"/>
              </a:spcAft>
              <a:buSzPts val="1100"/>
              <a:buNone/>
            </a:pPr>
            <a:r>
              <a:rPr lang="en-US">
                <a:highlight>
                  <a:srgbClr val="F9CB9C"/>
                </a:highlight>
              </a:rPr>
              <a:t>Chat box: </a:t>
            </a:r>
            <a:r>
              <a:rPr b="1" lang="en-US">
                <a:highlight>
                  <a:srgbClr val="F9CB9C"/>
                </a:highlight>
              </a:rPr>
              <a:t>2 x 10 Link</a:t>
            </a:r>
            <a:r>
              <a:rPr lang="en-US">
                <a:highlight>
                  <a:srgbClr val="F9CB9C"/>
                </a:highlight>
              </a:rPr>
              <a:t>: </a:t>
            </a:r>
            <a:r>
              <a:rPr lang="en-US" u="sng">
                <a:solidFill>
                  <a:schemeClr val="hlink"/>
                </a:solidFill>
                <a:highlight>
                  <a:srgbClr val="F9CB9C"/>
                </a:highlight>
                <a:hlinkClick r:id="rId2"/>
              </a:rPr>
              <a:t>https://ggie.berkeley.edu/practice/2-x-10-getting-to-know-your-students/?utm_source=Greater+Good+Science+Center&amp;utm_campaign=035338dec6-GGIE_NEWSLETTER_JUNE_2022&amp;utm_medium=email&amp;utm_term=0_5ae73e326e-035338dec6-74509435#tab__2</a:t>
            </a:r>
            <a:endParaRPr>
              <a:highlight>
                <a:srgbClr val="F9CB9C"/>
              </a:highlight>
            </a:endParaRPr>
          </a:p>
        </p:txBody>
      </p:sp>
      <p:sp>
        <p:nvSpPr>
          <p:cNvPr id="303" name="Google Shape;303;g24b1b9bd0d1_2_26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17bec288755_0_8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9" name="Google Shape;309;g17bec288755_0_8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9:31</a:t>
            </a:r>
            <a:endParaRPr/>
          </a:p>
          <a:p>
            <a:pPr indent="0" lvl="0" marL="0" rtl="0" algn="l">
              <a:lnSpc>
                <a:spcPct val="100000"/>
              </a:lnSpc>
              <a:spcBef>
                <a:spcPts val="0"/>
              </a:spcBef>
              <a:spcAft>
                <a:spcPts val="0"/>
              </a:spcAft>
              <a:buSzPts val="1100"/>
              <a:buNone/>
            </a:pPr>
            <a:r>
              <a:rPr lang="en-US"/>
              <a:t>Mention the connection to family engagement</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17bec288755_0_16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5" name="Google Shape;315;g17bec288755_0_16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9:33</a:t>
            </a:r>
            <a:endParaRPr/>
          </a:p>
          <a:p>
            <a:pPr indent="0" lvl="0" marL="0" rtl="0" algn="l">
              <a:lnSpc>
                <a:spcPct val="100000"/>
              </a:lnSpc>
              <a:spcBef>
                <a:spcPts val="0"/>
              </a:spcBef>
              <a:spcAft>
                <a:spcPts val="0"/>
              </a:spcAft>
              <a:buSzPts val="1100"/>
              <a:buNone/>
            </a:pPr>
            <a:r>
              <a:rPr lang="en-US"/>
              <a:t>Connect to families with this as well</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4b1b9bd0d1_2_49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2" name="Google Shape;322;g24b1b9bd0d1_2_49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9:35</a:t>
            </a:r>
            <a:endParaRPr/>
          </a:p>
          <a:p>
            <a:pPr indent="0" lvl="0" marL="0" rtl="0" algn="l">
              <a:lnSpc>
                <a:spcPct val="100000"/>
              </a:lnSpc>
              <a:spcBef>
                <a:spcPts val="0"/>
              </a:spcBef>
              <a:spcAft>
                <a:spcPts val="0"/>
              </a:spcAft>
              <a:buSzPts val="1100"/>
              <a:buNone/>
            </a:pPr>
            <a:r>
              <a:rPr lang="en-US"/>
              <a:t>Discussion following the activity: How can you use this with your students? How can you use this with families?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4b1b9bd0d1_2_29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5" name="Google Shape;335;g24b1b9bd0d1_2_29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t>9:45</a:t>
            </a:r>
            <a:endParaRPr/>
          </a:p>
          <a:p>
            <a:pPr indent="0" lvl="0" marL="0" rtl="0" algn="l">
              <a:lnSpc>
                <a:spcPct val="115000"/>
              </a:lnSpc>
              <a:spcBef>
                <a:spcPts val="0"/>
              </a:spcBef>
              <a:spcAft>
                <a:spcPts val="0"/>
              </a:spcAft>
              <a:buClr>
                <a:schemeClr val="dk1"/>
              </a:buClr>
              <a:buSzPts val="1100"/>
              <a:buFont typeface="Arial"/>
              <a:buNone/>
            </a:pPr>
            <a:r>
              <a:rPr lang="en-US"/>
              <a:t>As we have stated before, our goal is to establish a calm, safe and secure environment for all students and it is through the foundations of the  VTSS top 10 practices that we can do that.  These practices are from the work of Hattie and Anita Archer.  VTSS offers a 2-day training specific to these ten Effective Classroom Practices which expands on each of these practices.  </a:t>
            </a:r>
            <a:endParaRPr/>
          </a:p>
          <a:p>
            <a:pPr indent="0" lvl="0" marL="0" rtl="0" algn="l">
              <a:lnSpc>
                <a:spcPct val="115000"/>
              </a:lnSpc>
              <a:spcBef>
                <a:spcPts val="0"/>
              </a:spcBef>
              <a:spcAft>
                <a:spcPts val="0"/>
              </a:spcAft>
              <a:buClr>
                <a:schemeClr val="dk1"/>
              </a:buClr>
              <a:buSzPts val="1100"/>
              <a:buFont typeface="Arial"/>
              <a:buNone/>
            </a:pPr>
            <a:r>
              <a:rPr lang="en-US"/>
              <a:t>A list of these ten practices can be  found on pages 43 - 45 of your workbook.  There is a description of each practice and why that practice supports students who have experienced trauma.  Also, on page 48 of the workbook, there is an activity designed where you can self-reflect on these practices and note what you are already doing, as well as considering  what you may want to be more intentional about, as well as if there are things you may want to add or change that you are doing in the classroom.</a:t>
            </a:r>
            <a:endParaRPr/>
          </a:p>
          <a:p>
            <a:pPr indent="0" lvl="0" marL="0" rtl="0" algn="l">
              <a:lnSpc>
                <a:spcPct val="115000"/>
              </a:lnSpc>
              <a:spcBef>
                <a:spcPts val="0"/>
              </a:spcBef>
              <a:spcAft>
                <a:spcPts val="0"/>
              </a:spcAft>
              <a:buClr>
                <a:schemeClr val="dk1"/>
              </a:buClr>
              <a:buSzPts val="1100"/>
              <a:buFont typeface="Arial"/>
              <a:buNone/>
            </a:pPr>
            <a:r>
              <a:rPr lang="en-US"/>
              <a:t>For today’s purposes we are going to look at just a few of these practices through a trauma sensitive lens. </a:t>
            </a:r>
            <a:endParaRPr/>
          </a:p>
          <a:p>
            <a:pPr indent="0" lvl="0" marL="0" rtl="0" algn="l">
              <a:lnSpc>
                <a:spcPct val="100000"/>
              </a:lnSpc>
              <a:spcBef>
                <a:spcPts val="0"/>
              </a:spcBef>
              <a:spcAft>
                <a:spcPts val="0"/>
              </a:spcAft>
              <a:buSzPts val="1400"/>
              <a:buNone/>
            </a:pPr>
            <a:r>
              <a:t/>
            </a:r>
            <a:endParaRPr>
              <a:solidFill>
                <a:srgbClr val="000000"/>
              </a:solidFill>
            </a:endParaRPr>
          </a:p>
        </p:txBody>
      </p:sp>
      <p:sp>
        <p:nvSpPr>
          <p:cNvPr id="336" name="Google Shape;336;g24b1b9bd0d1_2_29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134ba78c8ca_0_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3" name="Google Shape;343;g134ba78c8ca_0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9:50</a:t>
            </a:r>
            <a:endParaRPr/>
          </a:p>
          <a:p>
            <a:pPr indent="0" lvl="0" marL="0" rtl="0" algn="l">
              <a:lnSpc>
                <a:spcPct val="100000"/>
              </a:lnSpc>
              <a:spcBef>
                <a:spcPts val="0"/>
              </a:spcBef>
              <a:spcAft>
                <a:spcPts val="0"/>
              </a:spcAft>
              <a:buSzPts val="1100"/>
              <a:buNone/>
            </a:pPr>
            <a:r>
              <a:rPr lang="en-US"/>
              <a:t>Go through a few examples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134ba78c8ca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4" name="Google Shape;354;g134ba78c8ca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SzPts val="1100"/>
              <a:buNone/>
            </a:pPr>
            <a:r>
              <a:rPr lang="en-US">
                <a:solidFill>
                  <a:schemeClr val="dk1"/>
                </a:solidFill>
                <a:latin typeface="Verdana"/>
                <a:ea typeface="Verdana"/>
                <a:cs typeface="Verdana"/>
                <a:sym typeface="Verdana"/>
              </a:rPr>
              <a:t>9:53</a:t>
            </a:r>
            <a:endParaRPr>
              <a:solidFill>
                <a:schemeClr val="dk1"/>
              </a:solidFill>
              <a:latin typeface="Verdana"/>
              <a:ea typeface="Verdana"/>
              <a:cs typeface="Verdana"/>
              <a:sym typeface="Verdana"/>
            </a:endParaRPr>
          </a:p>
          <a:p>
            <a:pPr indent="0" lvl="0" marL="0" rtl="0" algn="l">
              <a:lnSpc>
                <a:spcPct val="100000"/>
              </a:lnSpc>
              <a:spcBef>
                <a:spcPts val="360"/>
              </a:spcBef>
              <a:spcAft>
                <a:spcPts val="0"/>
              </a:spcAft>
              <a:buClr>
                <a:schemeClr val="dk1"/>
              </a:buClr>
              <a:buSzPts val="1100"/>
              <a:buFont typeface="Arial"/>
              <a:buNone/>
            </a:pPr>
            <a:r>
              <a:rPr lang="en-US">
                <a:solidFill>
                  <a:schemeClr val="dk1"/>
                </a:solidFill>
                <a:latin typeface="Verdana"/>
                <a:ea typeface="Verdana"/>
                <a:cs typeface="Verdana"/>
                <a:sym typeface="Verdana"/>
              </a:rPr>
              <a:t>Is there an area we discussed that you want to be more intentional with in your school/classroom to support a sense of </a:t>
            </a:r>
            <a:r>
              <a:rPr lang="en-US">
                <a:solidFill>
                  <a:schemeClr val="dk1"/>
                </a:solidFill>
                <a:latin typeface="Verdana"/>
                <a:ea typeface="Verdana"/>
                <a:cs typeface="Verdana"/>
                <a:sym typeface="Verdana"/>
                <a:extLst>
                  <a:ext uri="http://customooxmlschemas.google.com/">
                    <go:slidesCustomData xmlns:go="http://customooxmlschemas.google.com/" textRoundtripDataId="3"/>
                  </a:ext>
                </a:extLst>
              </a:rPr>
              <a:t>safety</a:t>
            </a:r>
            <a:r>
              <a:rPr lang="en-US">
                <a:solidFill>
                  <a:schemeClr val="dk1"/>
                </a:solidFill>
                <a:latin typeface="Verdana"/>
                <a:ea typeface="Verdana"/>
                <a:cs typeface="Verdana"/>
                <a:sym typeface="Verdana"/>
              </a:rPr>
              <a:t>?</a:t>
            </a:r>
            <a:endParaRPr>
              <a:solidFill>
                <a:schemeClr val="dk1"/>
              </a:solidFill>
              <a:latin typeface="Verdana"/>
              <a:ea typeface="Verdana"/>
              <a:cs typeface="Verdana"/>
              <a:sym typeface="Verdana"/>
            </a:endParaRPr>
          </a:p>
          <a:p>
            <a:pPr indent="0" lvl="0" marL="0" rtl="0" algn="l">
              <a:lnSpc>
                <a:spcPct val="100000"/>
              </a:lnSpc>
              <a:spcBef>
                <a:spcPts val="360"/>
              </a:spcBef>
              <a:spcAft>
                <a:spcPts val="0"/>
              </a:spcAft>
              <a:buClr>
                <a:schemeClr val="dk1"/>
              </a:buClr>
              <a:buSzPts val="1100"/>
              <a:buFont typeface="Arial"/>
              <a:buNone/>
            </a:pPr>
            <a:r>
              <a:t/>
            </a:r>
            <a:endParaRPr>
              <a:solidFill>
                <a:schemeClr val="dk1"/>
              </a:solidFill>
              <a:latin typeface="Verdana"/>
              <a:ea typeface="Verdana"/>
              <a:cs typeface="Verdana"/>
              <a:sym typeface="Verdana"/>
            </a:endParaRPr>
          </a:p>
          <a:p>
            <a:pPr indent="-298450" lvl="0" marL="457200" rtl="0" algn="l">
              <a:lnSpc>
                <a:spcPct val="115000"/>
              </a:lnSpc>
              <a:spcBef>
                <a:spcPts val="0"/>
              </a:spcBef>
              <a:spcAft>
                <a:spcPts val="0"/>
              </a:spcAft>
              <a:buClr>
                <a:schemeClr val="dk1"/>
              </a:buClr>
              <a:buSzPts val="1100"/>
              <a:buChar char="•"/>
            </a:pPr>
            <a:r>
              <a:rPr lang="en-US">
                <a:solidFill>
                  <a:schemeClr val="dk1"/>
                </a:solidFill>
                <a:latin typeface="Verdana"/>
                <a:ea typeface="Verdana"/>
                <a:cs typeface="Verdana"/>
                <a:sym typeface="Verdana"/>
              </a:rPr>
              <a:t>Physical Environment</a:t>
            </a:r>
            <a:endParaRPr>
              <a:solidFill>
                <a:schemeClr val="dk1"/>
              </a:solidFill>
              <a:latin typeface="Verdana"/>
              <a:ea typeface="Verdana"/>
              <a:cs typeface="Verdana"/>
              <a:sym typeface="Verdana"/>
            </a:endParaRPr>
          </a:p>
          <a:p>
            <a:pPr indent="-298450" lvl="0" marL="457200" rtl="0" algn="l">
              <a:lnSpc>
                <a:spcPct val="115000"/>
              </a:lnSpc>
              <a:spcBef>
                <a:spcPts val="0"/>
              </a:spcBef>
              <a:spcAft>
                <a:spcPts val="0"/>
              </a:spcAft>
              <a:buClr>
                <a:schemeClr val="dk1"/>
              </a:buClr>
              <a:buSzPts val="1100"/>
              <a:buChar char="•"/>
            </a:pPr>
            <a:r>
              <a:rPr lang="en-US">
                <a:solidFill>
                  <a:schemeClr val="dk1"/>
                </a:solidFill>
                <a:latin typeface="Verdana"/>
                <a:ea typeface="Verdana"/>
                <a:cs typeface="Verdana"/>
                <a:sym typeface="Verdana"/>
              </a:rPr>
              <a:t>Active Supervision</a:t>
            </a:r>
            <a:endParaRPr>
              <a:solidFill>
                <a:schemeClr val="dk1"/>
              </a:solidFill>
              <a:latin typeface="Verdana"/>
              <a:ea typeface="Verdana"/>
              <a:cs typeface="Verdana"/>
              <a:sym typeface="Verdana"/>
            </a:endParaRPr>
          </a:p>
          <a:p>
            <a:pPr indent="-298450" lvl="0" marL="457200" rtl="0" algn="l">
              <a:lnSpc>
                <a:spcPct val="115000"/>
              </a:lnSpc>
              <a:spcBef>
                <a:spcPts val="0"/>
              </a:spcBef>
              <a:spcAft>
                <a:spcPts val="0"/>
              </a:spcAft>
              <a:buClr>
                <a:schemeClr val="dk1"/>
              </a:buClr>
              <a:buSzPts val="1100"/>
              <a:buChar char="•"/>
            </a:pPr>
            <a:r>
              <a:rPr lang="en-US">
                <a:solidFill>
                  <a:schemeClr val="dk1"/>
                </a:solidFill>
                <a:latin typeface="Verdana"/>
                <a:ea typeface="Verdana"/>
                <a:cs typeface="Verdana"/>
                <a:sym typeface="Verdana"/>
              </a:rPr>
              <a:t>Define Classroom Expectations</a:t>
            </a:r>
            <a:endParaRPr>
              <a:solidFill>
                <a:schemeClr val="dk1"/>
              </a:solidFill>
              <a:latin typeface="Verdana"/>
              <a:ea typeface="Verdana"/>
              <a:cs typeface="Verdana"/>
              <a:sym typeface="Verdana"/>
            </a:endParaRPr>
          </a:p>
          <a:p>
            <a:pPr indent="-298450" lvl="0" marL="457200" rtl="0" algn="l">
              <a:lnSpc>
                <a:spcPct val="115000"/>
              </a:lnSpc>
              <a:spcBef>
                <a:spcPts val="0"/>
              </a:spcBef>
              <a:spcAft>
                <a:spcPts val="0"/>
              </a:spcAft>
              <a:buClr>
                <a:schemeClr val="dk1"/>
              </a:buClr>
              <a:buSzPts val="1100"/>
              <a:buChar char="•"/>
            </a:pPr>
            <a:r>
              <a:rPr lang="en-US">
                <a:solidFill>
                  <a:schemeClr val="dk1"/>
                </a:solidFill>
                <a:latin typeface="Verdana"/>
                <a:ea typeface="Verdana"/>
                <a:cs typeface="Verdana"/>
                <a:sym typeface="Verdana"/>
              </a:rPr>
              <a:t>Routines and Procedures</a:t>
            </a:r>
            <a:endParaRPr>
              <a:solidFill>
                <a:schemeClr val="dk1"/>
              </a:solidFill>
              <a:latin typeface="Verdana"/>
              <a:ea typeface="Verdana"/>
              <a:cs typeface="Verdana"/>
              <a:sym typeface="Verdana"/>
            </a:endParaRPr>
          </a:p>
          <a:p>
            <a:pPr indent="-298450" lvl="0" marL="457200" rtl="0" algn="l">
              <a:lnSpc>
                <a:spcPct val="115000"/>
              </a:lnSpc>
              <a:spcBef>
                <a:spcPts val="0"/>
              </a:spcBef>
              <a:spcAft>
                <a:spcPts val="0"/>
              </a:spcAft>
              <a:buClr>
                <a:schemeClr val="dk1"/>
              </a:buClr>
              <a:buSzPts val="1100"/>
              <a:buChar char="•"/>
            </a:pPr>
            <a:r>
              <a:rPr lang="en-US">
                <a:solidFill>
                  <a:schemeClr val="dk1"/>
                </a:solidFill>
                <a:latin typeface="Verdana"/>
                <a:ea typeface="Verdana"/>
                <a:cs typeface="Verdana"/>
                <a:sym typeface="Verdana"/>
              </a:rPr>
              <a:t>Opportunities to Respond</a:t>
            </a:r>
            <a:endParaRPr>
              <a:solidFill>
                <a:schemeClr val="dk1"/>
              </a:solidFill>
              <a:latin typeface="Verdana"/>
              <a:ea typeface="Verdana"/>
              <a:cs typeface="Verdana"/>
              <a:sym typeface="Verdana"/>
            </a:endParaRPr>
          </a:p>
          <a:p>
            <a:pPr indent="-298450" lvl="0" marL="457200" rtl="0" algn="l">
              <a:lnSpc>
                <a:spcPct val="115000"/>
              </a:lnSpc>
              <a:spcBef>
                <a:spcPts val="0"/>
              </a:spcBef>
              <a:spcAft>
                <a:spcPts val="0"/>
              </a:spcAft>
              <a:buClr>
                <a:schemeClr val="dk1"/>
              </a:buClr>
              <a:buSzPts val="1100"/>
              <a:buChar char="•"/>
            </a:pPr>
            <a:r>
              <a:rPr lang="en-US">
                <a:solidFill>
                  <a:schemeClr val="dk1"/>
                </a:solidFill>
                <a:latin typeface="Verdana"/>
                <a:ea typeface="Verdana"/>
                <a:cs typeface="Verdana"/>
                <a:sym typeface="Verdana"/>
              </a:rPr>
              <a:t>Formative Assessment</a:t>
            </a:r>
            <a:endParaRPr>
              <a:solidFill>
                <a:schemeClr val="dk1"/>
              </a:solidFill>
              <a:latin typeface="Verdana"/>
              <a:ea typeface="Verdana"/>
              <a:cs typeface="Verdana"/>
              <a:sym typeface="Verdana"/>
            </a:endParaRPr>
          </a:p>
          <a:p>
            <a:pPr indent="-298450" lvl="0" marL="457200" rtl="0" algn="l">
              <a:lnSpc>
                <a:spcPct val="115000"/>
              </a:lnSpc>
              <a:spcBef>
                <a:spcPts val="0"/>
              </a:spcBef>
              <a:spcAft>
                <a:spcPts val="0"/>
              </a:spcAft>
              <a:buClr>
                <a:schemeClr val="dk1"/>
              </a:buClr>
              <a:buSzPts val="1100"/>
              <a:buChar char="•"/>
            </a:pPr>
            <a:r>
              <a:rPr lang="en-US">
                <a:solidFill>
                  <a:schemeClr val="dk1"/>
                </a:solidFill>
                <a:latin typeface="Verdana"/>
                <a:ea typeface="Verdana"/>
                <a:cs typeface="Verdana"/>
                <a:sym typeface="Verdana"/>
              </a:rPr>
              <a:t>Scaffolding</a:t>
            </a:r>
            <a:endParaRPr b="1">
              <a:solidFill>
                <a:schemeClr val="dk1"/>
              </a:solidFill>
              <a:latin typeface="Verdana"/>
              <a:ea typeface="Verdana"/>
              <a:cs typeface="Verdana"/>
              <a:sym typeface="Verdana"/>
            </a:endParaRPr>
          </a:p>
          <a:p>
            <a:pPr indent="-298450" lvl="0" marL="457200" rtl="0" algn="l">
              <a:lnSpc>
                <a:spcPct val="115000"/>
              </a:lnSpc>
              <a:spcBef>
                <a:spcPts val="0"/>
              </a:spcBef>
              <a:spcAft>
                <a:spcPts val="0"/>
              </a:spcAft>
              <a:buClr>
                <a:schemeClr val="dk1"/>
              </a:buClr>
              <a:buSzPts val="1100"/>
              <a:buChar char="•"/>
            </a:pPr>
            <a:r>
              <a:rPr lang="en-US">
                <a:solidFill>
                  <a:schemeClr val="dk1"/>
                </a:solidFill>
                <a:latin typeface="Verdana"/>
                <a:ea typeface="Verdana"/>
                <a:cs typeface="Verdana"/>
                <a:sym typeface="Verdana"/>
              </a:rPr>
              <a:t>Acknowledgement and Behavior </a:t>
            </a:r>
            <a:endParaRPr>
              <a:solidFill>
                <a:schemeClr val="dk1"/>
              </a:solidFill>
              <a:latin typeface="Verdana"/>
              <a:ea typeface="Verdana"/>
              <a:cs typeface="Verdana"/>
              <a:sym typeface="Verdana"/>
            </a:endParaRPr>
          </a:p>
          <a:p>
            <a:pPr indent="0" lvl="0" marL="457200" rtl="0" algn="l">
              <a:lnSpc>
                <a:spcPct val="115000"/>
              </a:lnSpc>
              <a:spcBef>
                <a:spcPts val="0"/>
              </a:spcBef>
              <a:spcAft>
                <a:spcPts val="0"/>
              </a:spcAft>
              <a:buClr>
                <a:schemeClr val="dk1"/>
              </a:buClr>
              <a:buSzPts val="1100"/>
              <a:buFont typeface="Arial"/>
              <a:buNone/>
            </a:pPr>
            <a:r>
              <a:rPr lang="en-US">
                <a:solidFill>
                  <a:schemeClr val="dk1"/>
                </a:solidFill>
                <a:latin typeface="Verdana"/>
                <a:ea typeface="Verdana"/>
                <a:cs typeface="Verdana"/>
                <a:sym typeface="Verdana"/>
              </a:rPr>
              <a:t>Specific Praise</a:t>
            </a:r>
            <a:endParaRPr>
              <a:solidFill>
                <a:schemeClr val="dk1"/>
              </a:solidFill>
              <a:latin typeface="Verdana"/>
              <a:ea typeface="Verdana"/>
              <a:cs typeface="Verdana"/>
              <a:sym typeface="Verdana"/>
            </a:endParaRPr>
          </a:p>
          <a:p>
            <a:pPr indent="-298450" lvl="0" marL="457200" rtl="0" algn="l">
              <a:lnSpc>
                <a:spcPct val="115000"/>
              </a:lnSpc>
              <a:spcBef>
                <a:spcPts val="0"/>
              </a:spcBef>
              <a:spcAft>
                <a:spcPts val="0"/>
              </a:spcAft>
              <a:buClr>
                <a:schemeClr val="dk1"/>
              </a:buClr>
              <a:buSzPts val="1100"/>
              <a:buChar char="•"/>
            </a:pPr>
            <a:r>
              <a:rPr lang="en-US">
                <a:solidFill>
                  <a:schemeClr val="dk1"/>
                </a:solidFill>
                <a:latin typeface="Verdana"/>
                <a:ea typeface="Verdana"/>
                <a:cs typeface="Verdana"/>
                <a:sym typeface="Verdana"/>
              </a:rPr>
              <a:t>Error Correction</a:t>
            </a:r>
            <a:endParaRPr>
              <a:solidFill>
                <a:schemeClr val="dk1"/>
              </a:solidFill>
              <a:latin typeface="Verdana"/>
              <a:ea typeface="Verdana"/>
              <a:cs typeface="Verdana"/>
              <a:sym typeface="Verdana"/>
            </a:endParaRPr>
          </a:p>
          <a:p>
            <a:pPr indent="-298450" lvl="0" marL="457200" rtl="0" algn="l">
              <a:lnSpc>
                <a:spcPct val="115000"/>
              </a:lnSpc>
              <a:spcBef>
                <a:spcPts val="0"/>
              </a:spcBef>
              <a:spcAft>
                <a:spcPts val="0"/>
              </a:spcAft>
              <a:buClr>
                <a:schemeClr val="dk1"/>
              </a:buClr>
              <a:buSzPts val="1100"/>
              <a:buChar char="•"/>
            </a:pPr>
            <a:r>
              <a:rPr lang="en-US">
                <a:solidFill>
                  <a:schemeClr val="dk1"/>
                </a:solidFill>
                <a:latin typeface="Verdana"/>
                <a:ea typeface="Verdana"/>
                <a:cs typeface="Verdana"/>
                <a:sym typeface="Verdana"/>
              </a:rPr>
              <a:t>Building Community Through Feedback</a:t>
            </a:r>
            <a:endParaRPr>
              <a:solidFill>
                <a:schemeClr val="dk1"/>
              </a:solidFill>
              <a:latin typeface="Verdana"/>
              <a:ea typeface="Verdana"/>
              <a:cs typeface="Verdana"/>
              <a:sym typeface="Verdana"/>
            </a:endParaRPr>
          </a:p>
          <a:p>
            <a:pPr indent="0" lvl="0" marL="0" rtl="0" algn="l">
              <a:lnSpc>
                <a:spcPct val="115000"/>
              </a:lnSpc>
              <a:spcBef>
                <a:spcPts val="0"/>
              </a:spcBef>
              <a:spcAft>
                <a:spcPts val="0"/>
              </a:spcAft>
              <a:buSzPts val="1100"/>
              <a:buNone/>
            </a:pPr>
            <a:r>
              <a:rPr lang="en-US">
                <a:solidFill>
                  <a:schemeClr val="dk1"/>
                </a:solidFill>
                <a:latin typeface="Verdana"/>
                <a:ea typeface="Verdana"/>
                <a:cs typeface="Verdana"/>
                <a:sym typeface="Verdana"/>
              </a:rPr>
              <a:t>Resource from PBIS:</a:t>
            </a:r>
            <a:r>
              <a:rPr lang="en-US">
                <a:solidFill>
                  <a:schemeClr val="dk1"/>
                </a:solidFill>
                <a:latin typeface="Verdana"/>
                <a:ea typeface="Verdana"/>
                <a:cs typeface="Verdana"/>
                <a:sym typeface="Verdana"/>
                <a:extLst>
                  <a:ext uri="http://customooxmlschemas.google.com/">
                    <go:slidesCustomData xmlns:go="http://customooxmlschemas.google.com/" textRoundtripDataId="4"/>
                  </a:ext>
                </a:extLst>
              </a:rPr>
              <a:t> https://www.pbis.org/resource/positive-behavior-support-classroom-management-self-assessment</a:t>
            </a:r>
            <a:endParaRPr>
              <a:solidFill>
                <a:schemeClr val="dk1"/>
              </a:solidFill>
              <a:latin typeface="Verdana"/>
              <a:ea typeface="Verdana"/>
              <a:cs typeface="Verdana"/>
              <a:sym typeface="Verdan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4b1b9bd0d1_2_28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 name="Google Shape;210;g24b1b9bd0d1_2_289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sz="1200">
                <a:solidFill>
                  <a:schemeClr val="dk1"/>
                </a:solidFill>
                <a:latin typeface="Georgia"/>
                <a:ea typeface="Georgia"/>
                <a:cs typeface="Georgia"/>
                <a:sym typeface="Georgia"/>
              </a:rPr>
              <a:t>9:02</a:t>
            </a:r>
            <a:endParaRPr sz="1200">
              <a:solidFill>
                <a:schemeClr val="dk1"/>
              </a:solidFill>
              <a:latin typeface="Georgia"/>
              <a:ea typeface="Georgia"/>
              <a:cs typeface="Georgia"/>
              <a:sym typeface="Georgia"/>
            </a:endParaRPr>
          </a:p>
          <a:p>
            <a:pPr indent="0" lvl="0" marL="0" rtl="0" algn="l">
              <a:lnSpc>
                <a:spcPct val="100000"/>
              </a:lnSpc>
              <a:spcBef>
                <a:spcPts val="0"/>
              </a:spcBef>
              <a:spcAft>
                <a:spcPts val="0"/>
              </a:spcAft>
              <a:buClr>
                <a:schemeClr val="dk1"/>
              </a:buClr>
              <a:buSzPts val="1100"/>
              <a:buFont typeface="Arial"/>
              <a:buNone/>
            </a:pPr>
            <a:r>
              <a:rPr lang="en-US" sz="1200">
                <a:solidFill>
                  <a:schemeClr val="dk1"/>
                </a:solidFill>
                <a:highlight>
                  <a:srgbClr val="00FFFF"/>
                </a:highlight>
                <a:latin typeface="Georgia"/>
                <a:ea typeface="Georgia"/>
                <a:cs typeface="Georgia"/>
                <a:sym typeface="Georgia"/>
              </a:rPr>
              <a:t>Post it Independent Activity- 2 minutes</a:t>
            </a:r>
            <a:endParaRPr sz="1200">
              <a:solidFill>
                <a:schemeClr val="dk1"/>
              </a:solidFill>
              <a:highlight>
                <a:srgbClr val="00FFFF"/>
              </a:highlight>
              <a:latin typeface="Georgia"/>
              <a:ea typeface="Georgia"/>
              <a:cs typeface="Georgia"/>
              <a:sym typeface="Georgia"/>
            </a:endParaRPr>
          </a:p>
          <a:p>
            <a:pPr indent="0" lvl="0" marL="0" rtl="0" algn="l">
              <a:lnSpc>
                <a:spcPct val="100000"/>
              </a:lnSpc>
              <a:spcBef>
                <a:spcPts val="0"/>
              </a:spcBef>
              <a:spcAft>
                <a:spcPts val="0"/>
              </a:spcAft>
              <a:buClr>
                <a:schemeClr val="dk1"/>
              </a:buClr>
              <a:buSzPts val="1100"/>
              <a:buFont typeface="Arial"/>
              <a:buNone/>
            </a:pPr>
            <a:r>
              <a:rPr lang="en-US" sz="1200">
                <a:solidFill>
                  <a:schemeClr val="dk1"/>
                </a:solidFill>
                <a:latin typeface="Georgia"/>
                <a:ea typeface="Georgia"/>
                <a:cs typeface="Georgia"/>
                <a:sym typeface="Georgia"/>
              </a:rPr>
              <a:t>Which one of these will be hardest for you?</a:t>
            </a:r>
            <a:endParaRPr sz="1200">
              <a:solidFill>
                <a:schemeClr val="dk1"/>
              </a:solidFill>
              <a:latin typeface="Georgia"/>
              <a:ea typeface="Georgia"/>
              <a:cs typeface="Georgia"/>
              <a:sym typeface="Georgia"/>
            </a:endParaRPr>
          </a:p>
          <a:p>
            <a:pPr indent="0" lvl="0" marL="0" rtl="0" algn="l">
              <a:lnSpc>
                <a:spcPct val="100000"/>
              </a:lnSpc>
              <a:spcBef>
                <a:spcPts val="0"/>
              </a:spcBef>
              <a:spcAft>
                <a:spcPts val="0"/>
              </a:spcAft>
              <a:buClr>
                <a:schemeClr val="dk1"/>
              </a:buClr>
              <a:buSzPts val="1100"/>
              <a:buFont typeface="Arial"/>
              <a:buNone/>
            </a:pPr>
            <a:r>
              <a:rPr lang="en-US" sz="1200">
                <a:solidFill>
                  <a:schemeClr val="dk1"/>
                </a:solidFill>
                <a:latin typeface="Georgia"/>
                <a:ea typeface="Georgia"/>
                <a:cs typeface="Georgia"/>
                <a:sym typeface="Georgia"/>
              </a:rPr>
              <a:t>Self-Compassion</a:t>
            </a:r>
            <a:endParaRPr sz="1200">
              <a:solidFill>
                <a:schemeClr val="dk1"/>
              </a:solidFill>
              <a:latin typeface="Georgia"/>
              <a:ea typeface="Georgia"/>
              <a:cs typeface="Georgia"/>
              <a:sym typeface="Georgia"/>
            </a:endParaRPr>
          </a:p>
          <a:p>
            <a:pPr indent="0" lvl="0" marL="0" rtl="0" algn="l">
              <a:lnSpc>
                <a:spcPct val="100000"/>
              </a:lnSpc>
              <a:spcBef>
                <a:spcPts val="0"/>
              </a:spcBef>
              <a:spcAft>
                <a:spcPts val="0"/>
              </a:spcAft>
              <a:buClr>
                <a:schemeClr val="dk1"/>
              </a:buClr>
              <a:buSzPts val="1100"/>
              <a:buFont typeface="Arial"/>
              <a:buNone/>
            </a:pPr>
            <a:r>
              <a:rPr lang="en-US" sz="1200">
                <a:solidFill>
                  <a:schemeClr val="dk1"/>
                </a:solidFill>
                <a:latin typeface="Georgia"/>
                <a:ea typeface="Georgia"/>
                <a:cs typeface="Georgia"/>
                <a:sym typeface="Georgia"/>
              </a:rPr>
              <a:t>Growth Mindset</a:t>
            </a:r>
            <a:endParaRPr sz="1200">
              <a:solidFill>
                <a:schemeClr val="dk1"/>
              </a:solidFill>
              <a:latin typeface="Georgia"/>
              <a:ea typeface="Georgia"/>
              <a:cs typeface="Georgia"/>
              <a:sym typeface="Georgia"/>
            </a:endParaRPr>
          </a:p>
          <a:p>
            <a:pPr indent="0" lvl="0" marL="0" rtl="0" algn="l">
              <a:lnSpc>
                <a:spcPct val="100000"/>
              </a:lnSpc>
              <a:spcBef>
                <a:spcPts val="0"/>
              </a:spcBef>
              <a:spcAft>
                <a:spcPts val="0"/>
              </a:spcAft>
              <a:buClr>
                <a:schemeClr val="dk1"/>
              </a:buClr>
              <a:buSzPts val="1100"/>
              <a:buFont typeface="Arial"/>
              <a:buNone/>
            </a:pPr>
            <a:r>
              <a:rPr lang="en-US" sz="1200">
                <a:solidFill>
                  <a:schemeClr val="dk1"/>
                </a:solidFill>
                <a:latin typeface="Georgia"/>
                <a:ea typeface="Georgia"/>
                <a:cs typeface="Georgia"/>
                <a:sym typeface="Georgia"/>
              </a:rPr>
              <a:t>Presence</a:t>
            </a:r>
            <a:endParaRPr sz="1200">
              <a:solidFill>
                <a:schemeClr val="dk1"/>
              </a:solidFill>
              <a:latin typeface="Georgia"/>
              <a:ea typeface="Georgia"/>
              <a:cs typeface="Georgia"/>
              <a:sym typeface="Georgia"/>
            </a:endParaRPr>
          </a:p>
          <a:p>
            <a:pPr indent="0" lvl="0" marL="0" rtl="0" algn="l">
              <a:lnSpc>
                <a:spcPct val="100000"/>
              </a:lnSpc>
              <a:spcBef>
                <a:spcPts val="0"/>
              </a:spcBef>
              <a:spcAft>
                <a:spcPts val="0"/>
              </a:spcAft>
              <a:buClr>
                <a:schemeClr val="dk1"/>
              </a:buClr>
              <a:buSzPts val="1100"/>
              <a:buFont typeface="Arial"/>
              <a:buNone/>
            </a:pPr>
            <a:r>
              <a:rPr lang="en-US" sz="1200">
                <a:solidFill>
                  <a:schemeClr val="dk1"/>
                </a:solidFill>
                <a:latin typeface="Georgia"/>
                <a:ea typeface="Georgia"/>
                <a:cs typeface="Georgia"/>
                <a:sym typeface="Georgia"/>
              </a:rPr>
              <a:t>None-I’m good to go</a:t>
            </a:r>
            <a:endParaRPr sz="1200">
              <a:solidFill>
                <a:schemeClr val="dk1"/>
              </a:solidFill>
              <a:latin typeface="Georgia"/>
              <a:ea typeface="Georgia"/>
              <a:cs typeface="Georgia"/>
              <a:sym typeface="Georgia"/>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latin typeface="Georgia"/>
              <a:ea typeface="Georgia"/>
              <a:cs typeface="Georgia"/>
              <a:sym typeface="Georgia"/>
            </a:endParaRPr>
          </a:p>
          <a:p>
            <a:pPr indent="0" lvl="0" marL="0" rtl="0" algn="l">
              <a:lnSpc>
                <a:spcPct val="100000"/>
              </a:lnSpc>
              <a:spcBef>
                <a:spcPts val="0"/>
              </a:spcBef>
              <a:spcAft>
                <a:spcPts val="0"/>
              </a:spcAft>
              <a:buClr>
                <a:schemeClr val="dk1"/>
              </a:buClr>
              <a:buSzPts val="1100"/>
              <a:buFont typeface="Arial"/>
              <a:buNone/>
            </a:pPr>
            <a:r>
              <a:rPr lang="en-US" sz="1200">
                <a:solidFill>
                  <a:schemeClr val="dk1"/>
                </a:solidFill>
                <a:highlight>
                  <a:srgbClr val="00FFFF"/>
                </a:highlight>
                <a:latin typeface="Georgia"/>
                <a:ea typeface="Georgia"/>
                <a:cs typeface="Georgia"/>
                <a:sym typeface="Georgia"/>
              </a:rPr>
              <a:t>Post-it Activity:</a:t>
            </a:r>
            <a:r>
              <a:rPr lang="en-US" sz="1200">
                <a:solidFill>
                  <a:schemeClr val="dk1"/>
                </a:solidFill>
                <a:latin typeface="Georgia"/>
                <a:ea typeface="Georgia"/>
                <a:cs typeface="Georgia"/>
                <a:sym typeface="Georgia"/>
              </a:rPr>
              <a:t> What do you need from us or yourself in order to honor the community agreement?</a:t>
            </a:r>
            <a:endParaRPr sz="1200">
              <a:solidFill>
                <a:schemeClr val="dk1"/>
              </a:solidFill>
              <a:latin typeface="Georgia"/>
              <a:ea typeface="Georgia"/>
              <a:cs typeface="Georgia"/>
              <a:sym typeface="Georgia"/>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latin typeface="Georgia"/>
              <a:ea typeface="Georgia"/>
              <a:cs typeface="Georgia"/>
              <a:sym typeface="Georgia"/>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marR="0" rtl="0" algn="l">
              <a:lnSpc>
                <a:spcPct val="100000"/>
              </a:lnSpc>
              <a:spcBef>
                <a:spcPts val="0"/>
              </a:spcBef>
              <a:spcAft>
                <a:spcPts val="0"/>
              </a:spcAft>
              <a:buClr>
                <a:srgbClr val="000000"/>
              </a:buClr>
              <a:buSzPts val="1400"/>
              <a:buFont typeface="Arial"/>
              <a:buNone/>
            </a:pPr>
            <a:r>
              <a:t/>
            </a:r>
            <a:endParaRPr sz="1000">
              <a:solidFill>
                <a:schemeClr val="dk1"/>
              </a:solidFill>
              <a:latin typeface="Verdana"/>
              <a:ea typeface="Verdana"/>
              <a:cs typeface="Verdana"/>
              <a:sym typeface="Verdana"/>
            </a:endParaRPr>
          </a:p>
        </p:txBody>
      </p:sp>
      <p:sp>
        <p:nvSpPr>
          <p:cNvPr id="211" name="Google Shape;211;g24b1b9bd0d1_2_289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134ba78c8ca_0_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5" name="Google Shape;365;g134ba78c8ca_0_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10:00</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134ba78c8ca_0_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1" name="Google Shape;371;g134ba78c8ca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10:02</a:t>
            </a:r>
            <a:endParaRPr/>
          </a:p>
          <a:p>
            <a:pPr indent="0" lvl="0" marL="0" rtl="0" algn="l">
              <a:lnSpc>
                <a:spcPct val="100000"/>
              </a:lnSpc>
              <a:spcBef>
                <a:spcPts val="0"/>
              </a:spcBef>
              <a:spcAft>
                <a:spcPts val="0"/>
              </a:spcAft>
              <a:buSzPts val="1100"/>
              <a:buNone/>
            </a:pPr>
            <a:r>
              <a:rPr lang="en-US"/>
              <a:t>We have to address the whole escalation cycle and not just at crisis/peak</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24b1b9bd0d1_2_49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8" name="Google Shape;378;g24b1b9bd0d1_2_49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10:04</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24bcd1bb390_0_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6" name="Google Shape;386;g24bcd1bb390_0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10:12</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24b1b9bd0d1_2_350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2" name="Google Shape;392;g24b1b9bd0d1_2_35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10:20</a:t>
            </a:r>
            <a:endParaRPr/>
          </a:p>
          <a:p>
            <a:pPr indent="0" lvl="0" marL="0" rtl="0" algn="l">
              <a:lnSpc>
                <a:spcPct val="100000"/>
              </a:lnSpc>
              <a:spcBef>
                <a:spcPts val="0"/>
              </a:spcBef>
              <a:spcAft>
                <a:spcPts val="0"/>
              </a:spcAft>
              <a:buSzPts val="1100"/>
              <a:buNone/>
            </a:pPr>
            <a:r>
              <a:rPr lang="en-US"/>
              <a:t>Creating a positive learning environment will depend on the teacher staying in their comfort zone.</a:t>
            </a:r>
            <a:endParaRPr/>
          </a:p>
          <a:p>
            <a:pPr indent="0" lvl="0" marL="0" rtl="0" algn="l">
              <a:lnSpc>
                <a:spcPct val="100000"/>
              </a:lnSpc>
              <a:spcBef>
                <a:spcPts val="0"/>
              </a:spcBef>
              <a:spcAft>
                <a:spcPts val="0"/>
              </a:spcAft>
              <a:buSzPts val="1100"/>
              <a:buNone/>
            </a:pPr>
            <a:r>
              <a:rPr lang="en-US"/>
              <a:t>Remember what we learned about the brain</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24b1b9bd0d1_2_35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8" name="Google Shape;398;g24b1b9bd0d1_2_35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40"/>
              </a:spcBef>
              <a:spcAft>
                <a:spcPts val="0"/>
              </a:spcAft>
              <a:buClr>
                <a:schemeClr val="dk1"/>
              </a:buClr>
              <a:buSzPts val="3200"/>
              <a:buFont typeface="Arial"/>
              <a:buNone/>
            </a:pPr>
            <a:r>
              <a:rPr lang="en-US" sz="1000">
                <a:solidFill>
                  <a:schemeClr val="dk1"/>
                </a:solidFill>
                <a:latin typeface="Verdana"/>
                <a:ea typeface="Verdana"/>
                <a:cs typeface="Verdana"/>
                <a:sym typeface="Verdana"/>
              </a:rPr>
              <a:t>10:22</a:t>
            </a:r>
            <a:endParaRPr sz="1000">
              <a:solidFill>
                <a:schemeClr val="dk1"/>
              </a:solidFill>
              <a:latin typeface="Verdana"/>
              <a:ea typeface="Verdana"/>
              <a:cs typeface="Verdana"/>
              <a:sym typeface="Verdana"/>
            </a:endParaRPr>
          </a:p>
          <a:p>
            <a:pPr indent="0" lvl="0" marL="0" rtl="0" algn="l">
              <a:lnSpc>
                <a:spcPct val="100000"/>
              </a:lnSpc>
              <a:spcBef>
                <a:spcPts val="640"/>
              </a:spcBef>
              <a:spcAft>
                <a:spcPts val="0"/>
              </a:spcAft>
              <a:buClr>
                <a:schemeClr val="dk1"/>
              </a:buClr>
              <a:buSzPts val="3200"/>
              <a:buFont typeface="Arial"/>
              <a:buNone/>
            </a:pPr>
            <a:r>
              <a:rPr lang="en-US" sz="1000">
                <a:solidFill>
                  <a:schemeClr val="dk1"/>
                </a:solidFill>
                <a:latin typeface="Verdana"/>
                <a:ea typeface="Verdana"/>
                <a:cs typeface="Verdana"/>
                <a:sym typeface="Verdana"/>
              </a:rPr>
              <a:t>practicing in different settings and under various conditions </a:t>
            </a:r>
            <a:endParaRPr sz="1000">
              <a:solidFill>
                <a:schemeClr val="dk1"/>
              </a:solidFill>
              <a:latin typeface="Verdana"/>
              <a:ea typeface="Verdana"/>
              <a:cs typeface="Verdana"/>
              <a:sym typeface="Verdana"/>
            </a:endParaRPr>
          </a:p>
          <a:p>
            <a:pPr indent="0" lvl="0" marL="0" rtl="0" algn="l">
              <a:lnSpc>
                <a:spcPct val="100000"/>
              </a:lnSpc>
              <a:spcBef>
                <a:spcPts val="640"/>
              </a:spcBef>
              <a:spcAft>
                <a:spcPts val="0"/>
              </a:spcAft>
              <a:buClr>
                <a:schemeClr val="dk1"/>
              </a:buClr>
              <a:buSzPts val="3200"/>
              <a:buFont typeface="Arial"/>
              <a:buNone/>
            </a:pPr>
            <a:r>
              <a:rPr lang="en-US" sz="1000">
                <a:solidFill>
                  <a:schemeClr val="dk1"/>
                </a:solidFill>
                <a:latin typeface="Verdana"/>
                <a:ea typeface="Verdana"/>
                <a:cs typeface="Verdana"/>
                <a:sym typeface="Verdana"/>
              </a:rPr>
              <a:t>-prompting and coaching the student in naturally occurring situations throughout the day </a:t>
            </a:r>
            <a:endParaRPr sz="100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24b1b9bd0d1_2_35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4" name="Google Shape;404;g24b1b9bd0d1_2_35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10:25</a:t>
            </a:r>
            <a:endParaRPr/>
          </a:p>
          <a:p>
            <a:pPr indent="0" lvl="0" marL="0" rtl="0" algn="l">
              <a:lnSpc>
                <a:spcPct val="100000"/>
              </a:lnSpc>
              <a:spcBef>
                <a:spcPts val="0"/>
              </a:spcBef>
              <a:spcAft>
                <a:spcPts val="0"/>
              </a:spcAft>
              <a:buSzPts val="1100"/>
              <a:buNone/>
            </a:pPr>
            <a:r>
              <a:rPr lang="en-US"/>
              <a:t>In addition to proactively teaching specific behaviors anchored to the matrix and SEL wheel, behaviors to replace interfering behavior may require specific instruction.</a:t>
            </a:r>
            <a:endParaRPr/>
          </a:p>
          <a:p>
            <a:pPr indent="0" lvl="0" marL="0" rtl="0" algn="l">
              <a:lnSpc>
                <a:spcPct val="100000"/>
              </a:lnSpc>
              <a:spcBef>
                <a:spcPts val="0"/>
              </a:spcBef>
              <a:spcAft>
                <a:spcPts val="0"/>
              </a:spcAft>
              <a:buSzPts val="1100"/>
              <a:buNone/>
            </a:pPr>
            <a:r>
              <a:rPr lang="en-US"/>
              <a:t>Link back to ABC’s and how that fits in with function</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24b1b9bd0d1_2_35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1" name="Google Shape;411;g24b1b9bd0d1_2_35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sz="1400">
                <a:solidFill>
                  <a:schemeClr val="dk1"/>
                </a:solidFill>
                <a:latin typeface="Verdana"/>
                <a:ea typeface="Verdana"/>
                <a:cs typeface="Verdana"/>
                <a:sym typeface="Verdana"/>
              </a:rPr>
              <a:t>10:27</a:t>
            </a:r>
            <a:endParaRPr sz="1400">
              <a:solidFill>
                <a:schemeClr val="dk1"/>
              </a:solidFill>
              <a:latin typeface="Verdana"/>
              <a:ea typeface="Verdana"/>
              <a:cs typeface="Verdana"/>
              <a:sym typeface="Verdana"/>
            </a:endParaRPr>
          </a:p>
          <a:p>
            <a:pPr indent="0" lvl="0" marL="0" rtl="0" algn="l">
              <a:lnSpc>
                <a:spcPct val="100000"/>
              </a:lnSpc>
              <a:spcBef>
                <a:spcPts val="0"/>
              </a:spcBef>
              <a:spcAft>
                <a:spcPts val="0"/>
              </a:spcAft>
              <a:buSzPts val="1100"/>
              <a:buNone/>
            </a:pPr>
            <a:r>
              <a:rPr lang="en-US" sz="1400">
                <a:solidFill>
                  <a:schemeClr val="dk1"/>
                </a:solidFill>
                <a:latin typeface="Verdana"/>
                <a:ea typeface="Verdana"/>
                <a:cs typeface="Verdana"/>
                <a:sym typeface="Verdana"/>
              </a:rPr>
              <a:t>Remember what we talked about with the ABCs of behavior. To prevent this in future, what is a replacement behavior for ripping up the paper? Are there prompts/cues to this skill or strategy?</a:t>
            </a:r>
            <a:r>
              <a:rPr lang="en-US" sz="1400">
                <a:solidFill>
                  <a:srgbClr val="514843"/>
                </a:solidFill>
              </a:rPr>
              <a:t>Possible chat box response. What would be acceptable replacement behaviors. Stair step</a:t>
            </a:r>
            <a:endParaRPr/>
          </a:p>
          <a:p>
            <a:pPr indent="0" lvl="0" marL="0" rtl="0" algn="l">
              <a:lnSpc>
                <a:spcPct val="100000"/>
              </a:lnSpc>
              <a:spcBef>
                <a:spcPts val="640"/>
              </a:spcBef>
              <a:spcAft>
                <a:spcPts val="0"/>
              </a:spcAft>
              <a:buSzPts val="1100"/>
              <a:buNone/>
            </a:pPr>
            <a:r>
              <a:t/>
            </a:r>
            <a:endParaRPr sz="1400">
              <a:solidFill>
                <a:srgbClr val="006387"/>
              </a:solidFill>
              <a:latin typeface="Calibri"/>
              <a:ea typeface="Calibri"/>
              <a:cs typeface="Calibri"/>
              <a:sym typeface="Calibri"/>
            </a:endParaRPr>
          </a:p>
          <a:p>
            <a:pPr indent="0" lvl="0" marL="0" rtl="0" algn="l">
              <a:lnSpc>
                <a:spcPct val="100000"/>
              </a:lnSpc>
              <a:spcBef>
                <a:spcPts val="640"/>
              </a:spcBef>
              <a:spcAft>
                <a:spcPts val="0"/>
              </a:spcAft>
              <a:buSzPts val="1100"/>
              <a:buNone/>
            </a:pPr>
            <a:r>
              <a:t/>
            </a:r>
            <a:endParaRPr sz="1400">
              <a:solidFill>
                <a:srgbClr val="006387"/>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24b1b9bd0d1_2_35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3" name="Google Shape;433;g24b1b9bd0d1_2_35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10:35</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24b1b9bd0d1_2_35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9" name="Google Shape;439;g24b1b9bd0d1_2_35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10:37</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4b1b9bd0d1_2_28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9" name="Google Shape;229;g24b1b9bd0d1_2_28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24b1b9bd0d1_2_49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6" name="Google Shape;446;g24b1b9bd0d1_2_49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Go back to the ABCs from day 1. Chose one or more to discuss and identify replacement behavior</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24b1b9bd0d1_2_35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3" name="Google Shape;453;g24b1b9bd0d1_2_35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10:39</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24b1b9bd0d1_2_499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0" name="Google Shape;460;g24b1b9bd0d1_2_49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Personal Scenario</a:t>
            </a:r>
            <a:endParaRPr/>
          </a:p>
          <a:p>
            <a:pPr indent="0" lvl="0" marL="0" rtl="0" algn="l">
              <a:lnSpc>
                <a:spcPct val="100000"/>
              </a:lnSpc>
              <a:spcBef>
                <a:spcPts val="0"/>
              </a:spcBef>
              <a:spcAft>
                <a:spcPts val="0"/>
              </a:spcAft>
              <a:buSzPts val="1100"/>
              <a:buNone/>
            </a:pPr>
            <a:r>
              <a:rPr lang="en-US"/>
              <a:t>Identify the replacement behavior- what additional skills might your students need to engage in that behavior</a:t>
            </a:r>
            <a:endParaRPr/>
          </a:p>
          <a:p>
            <a:pPr indent="0" lvl="0" marL="0" rtl="0" algn="l">
              <a:lnSpc>
                <a:spcPct val="100000"/>
              </a:lnSpc>
              <a:spcBef>
                <a:spcPts val="0"/>
              </a:spcBef>
              <a:spcAft>
                <a:spcPts val="0"/>
              </a:spcAft>
              <a:buSzPts val="1100"/>
              <a:buNone/>
            </a:pPr>
            <a:r>
              <a:rPr lang="en-US"/>
              <a:t>10:41</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252473cb1a0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1" name="Google Shape;471;g252473cb1a0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10:51</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1328cc3a658_2_59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0" name="Google Shape;480;g1328cc3a658_2_5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sz="1000">
                <a:solidFill>
                  <a:schemeClr val="dk1"/>
                </a:solidFill>
                <a:latin typeface="Verdana"/>
                <a:ea typeface="Verdana"/>
                <a:cs typeface="Verdana"/>
                <a:sym typeface="Verdana"/>
              </a:rPr>
              <a:t>10:55</a:t>
            </a:r>
            <a:endParaRPr sz="1000">
              <a:solidFill>
                <a:schemeClr val="dk1"/>
              </a:solidFill>
              <a:latin typeface="Verdana"/>
              <a:ea typeface="Verdana"/>
              <a:cs typeface="Verdana"/>
              <a:sym typeface="Verdana"/>
            </a:endParaRPr>
          </a:p>
          <a:p>
            <a:pPr indent="0" lvl="0" marL="0" rtl="0" algn="l">
              <a:lnSpc>
                <a:spcPct val="100000"/>
              </a:lnSpc>
              <a:spcBef>
                <a:spcPts val="0"/>
              </a:spcBef>
              <a:spcAft>
                <a:spcPts val="0"/>
              </a:spcAft>
              <a:buSzPts val="1100"/>
              <a:buNone/>
            </a:pPr>
            <a:r>
              <a:t/>
            </a:r>
            <a:endParaRPr sz="1000">
              <a:solidFill>
                <a:schemeClr val="dk1"/>
              </a:solidFill>
              <a:highlight>
                <a:srgbClr val="00FFFF"/>
              </a:highlight>
              <a:latin typeface="Verdana"/>
              <a:ea typeface="Verdana"/>
              <a:cs typeface="Verdana"/>
              <a:sym typeface="Verdana"/>
            </a:endParaRPr>
          </a:p>
          <a:p>
            <a:pPr indent="0" lvl="0" marL="0" rtl="0" algn="l">
              <a:lnSpc>
                <a:spcPct val="100000"/>
              </a:lnSpc>
              <a:spcBef>
                <a:spcPts val="0"/>
              </a:spcBef>
              <a:spcAft>
                <a:spcPts val="0"/>
              </a:spcAft>
              <a:buSzPts val="1100"/>
              <a:buNone/>
            </a:pPr>
            <a:r>
              <a:t/>
            </a:r>
            <a:endParaRPr>
              <a:highlight>
                <a:srgbClr val="FCE5CD"/>
              </a:highlight>
            </a:endParaRPr>
          </a:p>
          <a:p>
            <a:pPr indent="0" lvl="0" marL="0" rtl="0" algn="l">
              <a:lnSpc>
                <a:spcPct val="100000"/>
              </a:lnSpc>
              <a:spcBef>
                <a:spcPts val="0"/>
              </a:spcBef>
              <a:spcAft>
                <a:spcPts val="0"/>
              </a:spcAft>
              <a:buSzPts val="1100"/>
              <a:buNone/>
            </a:pPr>
            <a:r>
              <a:t/>
            </a:r>
            <a:endParaRPr>
              <a:highlight>
                <a:schemeClr val="accent4"/>
              </a:highlight>
            </a:endParaRPr>
          </a:p>
          <a:p>
            <a:pPr indent="0" lvl="0" marL="0" rtl="0" algn="l">
              <a:lnSpc>
                <a:spcPct val="100000"/>
              </a:lnSpc>
              <a:spcBef>
                <a:spcPts val="0"/>
              </a:spcBef>
              <a:spcAft>
                <a:spcPts val="0"/>
              </a:spcAft>
              <a:buSzPts val="1100"/>
              <a:buNone/>
            </a:pPr>
            <a:r>
              <a:t/>
            </a:r>
            <a:endParaRPr/>
          </a:p>
        </p:txBody>
      </p:sp>
      <p:sp>
        <p:nvSpPr>
          <p:cNvPr id="481" name="Google Shape;481;g1328cc3a658_2_590: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1328cc3a658_2_6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8" name="Google Shape;488;g1328cc3a658_2_6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26562"/>
              </a:lnSpc>
              <a:spcBef>
                <a:spcPts val="0"/>
              </a:spcBef>
              <a:spcAft>
                <a:spcPts val="0"/>
              </a:spcAft>
              <a:buClr>
                <a:schemeClr val="dk1"/>
              </a:buClr>
              <a:buSzPts val="1100"/>
              <a:buFont typeface="Arial"/>
              <a:buNone/>
            </a:pPr>
            <a:r>
              <a:rPr lang="en-US" sz="1200">
                <a:solidFill>
                  <a:srgbClr val="333333"/>
                </a:solidFill>
                <a:highlight>
                  <a:srgbClr val="FFFFFF"/>
                </a:highlight>
              </a:rPr>
              <a:t>11:00</a:t>
            </a:r>
            <a:endParaRPr sz="1200">
              <a:solidFill>
                <a:srgbClr val="333333"/>
              </a:solidFill>
              <a:highlight>
                <a:srgbClr val="FFFFFF"/>
              </a:highlight>
            </a:endParaRPr>
          </a:p>
          <a:p>
            <a:pPr indent="0" lvl="0" marL="0" rtl="0" algn="l">
              <a:lnSpc>
                <a:spcPct val="126562"/>
              </a:lnSpc>
              <a:spcBef>
                <a:spcPts val="0"/>
              </a:spcBef>
              <a:spcAft>
                <a:spcPts val="0"/>
              </a:spcAft>
              <a:buClr>
                <a:schemeClr val="dk1"/>
              </a:buClr>
              <a:buSzPts val="1100"/>
              <a:buFont typeface="Arial"/>
              <a:buNone/>
            </a:pPr>
            <a:r>
              <a:rPr lang="en-US" sz="1200">
                <a:solidFill>
                  <a:srgbClr val="333333"/>
                </a:solidFill>
                <a:highlight>
                  <a:srgbClr val="FFFFFF"/>
                </a:highlight>
              </a:rPr>
              <a:t>In the study, when teachers started class by welcoming students at the door, academic engagement increased by 20 percentage points and disruptive behavior decreased by 9 percentage points—potentially adding “an additional hour of engagement over the course of a five-hour instructional day,” according to the researchers.Ten middle school teachers were randomly assigned by the researchers to one of two groups. The first group started class by greeting their students at the door, saying each student’s name while using a nonverbal greeting such as a handshake or nod. The teachers also used </a:t>
            </a:r>
            <a:r>
              <a:rPr lang="en-US" sz="1200">
                <a:solidFill>
                  <a:srgbClr val="00A7E1"/>
                </a:solidFill>
                <a:highlight>
                  <a:srgbClr val="FFFFFF"/>
                </a:highlight>
                <a:uFill>
                  <a:noFill/>
                </a:uFill>
                <a:hlinkClick r:id="rId2">
                  <a:extLst>
                    <a:ext uri="{A12FA001-AC4F-418D-AE19-62706E023703}">
                      <ahyp:hlinkClr val="tx"/>
                    </a:ext>
                  </a:extLst>
                </a:hlinkClick>
              </a:rPr>
              <a:t>precorrective statements</a:t>
            </a:r>
            <a:r>
              <a:rPr lang="en-US" sz="1200">
                <a:solidFill>
                  <a:srgbClr val="333333"/>
                </a:solidFill>
                <a:highlight>
                  <a:srgbClr val="FFFFFF"/>
                </a:highlight>
              </a:rPr>
              <a:t>—reminders of what to do at the start of class like, “Spend the next few minutes reviewing what we covered yesterday.” If a student had struggled with their behavior the previous day, the teachers often gave a positive message to encourage them to improve.Teachers in the second group attended classroom management training sessions offered by their schools, but they weren’t given any specific instructions on how to start class.Researchers observed classrooms in the fall and spring, looking at academic engagement—how attentive students were to their teacher or classwork—and disruptive behavior, including speaking out of turn, leaving one’s seat, and distracting classmates. Both measures improved in classrooms where teachers greeted their students, confirming what many teachers already know: Meeting students’ emotional needs is just as important as meeting their academic needs.</a:t>
            </a:r>
            <a:endParaRPr sz="1200">
              <a:solidFill>
                <a:srgbClr val="333333"/>
              </a:solidFill>
              <a:highlight>
                <a:srgbClr val="FFFFFF"/>
              </a:highlight>
            </a:endParaRPr>
          </a:p>
          <a:p>
            <a:pPr indent="0" lvl="0" marL="0" rtl="0" algn="l">
              <a:lnSpc>
                <a:spcPct val="126562"/>
              </a:lnSpc>
              <a:spcBef>
                <a:spcPts val="2400"/>
              </a:spcBef>
              <a:spcAft>
                <a:spcPts val="0"/>
              </a:spcAft>
              <a:buSzPts val="1100"/>
              <a:buNone/>
            </a:pPr>
            <a:r>
              <a:rPr lang="en-US" sz="1200">
                <a:solidFill>
                  <a:srgbClr val="333333"/>
                </a:solidFill>
                <a:highlight>
                  <a:srgbClr val="FFFFFF"/>
                </a:highlight>
              </a:rPr>
              <a:t>“The results from this study suggest that teachers who spend time on the front end to implement strategies such as the PGD [positive greetings at the door] will eventually save more time on the back end by spending less time reacting to problem behavior and more time on instruction,” the study authors write</a:t>
            </a:r>
            <a:endParaRPr sz="1200">
              <a:solidFill>
                <a:srgbClr val="333333"/>
              </a:solidFill>
              <a:highlight>
                <a:srgbClr val="FFFFFF"/>
              </a:highlight>
            </a:endParaRPr>
          </a:p>
          <a:p>
            <a:pPr indent="0" lvl="0" marL="0" rtl="0" algn="l">
              <a:lnSpc>
                <a:spcPct val="126562"/>
              </a:lnSpc>
              <a:spcBef>
                <a:spcPts val="2400"/>
              </a:spcBef>
              <a:spcAft>
                <a:spcPts val="0"/>
              </a:spcAft>
              <a:buSzPts val="1100"/>
              <a:buNone/>
            </a:pPr>
            <a:r>
              <a:rPr lang="en-US" sz="1200" u="sng">
                <a:solidFill>
                  <a:schemeClr val="hlink"/>
                </a:solidFill>
                <a:highlight>
                  <a:srgbClr val="FFFFFF"/>
                </a:highlight>
                <a:hlinkClick r:id="rId3"/>
              </a:rPr>
              <a:t>https://www.edutopia.org/article/welcoming-students-smile</a:t>
            </a:r>
            <a:endParaRPr sz="1200">
              <a:solidFill>
                <a:srgbClr val="333333"/>
              </a:solidFill>
              <a:highlight>
                <a:srgbClr val="FFFFFF"/>
              </a:highlight>
            </a:endParaRPr>
          </a:p>
          <a:p>
            <a:pPr indent="0" lvl="0" marL="0" rtl="0" algn="l">
              <a:lnSpc>
                <a:spcPct val="126562"/>
              </a:lnSpc>
              <a:spcBef>
                <a:spcPts val="2400"/>
              </a:spcBef>
              <a:spcAft>
                <a:spcPts val="0"/>
              </a:spcAft>
              <a:buClr>
                <a:schemeClr val="dk1"/>
              </a:buClr>
              <a:buSzPts val="1100"/>
              <a:buFont typeface="Arial"/>
              <a:buNone/>
            </a:pPr>
            <a:r>
              <a:t/>
            </a:r>
            <a:endParaRPr sz="1200">
              <a:solidFill>
                <a:srgbClr val="333333"/>
              </a:solidFill>
              <a:highlight>
                <a:srgbClr val="FFFFFF"/>
              </a:highlight>
            </a:endParaRPr>
          </a:p>
          <a:p>
            <a:pPr indent="0" lvl="0" marL="0" rtl="0" algn="l">
              <a:lnSpc>
                <a:spcPct val="100000"/>
              </a:lnSpc>
              <a:spcBef>
                <a:spcPts val="240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13bbdaf2974_0_2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6" name="Google Shape;496;g13bbdaf2974_0_2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11:02</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1328cc3a658_2_6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2" name="Google Shape;502;g1328cc3a658_2_6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11:04</a:t>
            </a:r>
            <a:endParaRPr/>
          </a:p>
          <a:p>
            <a:pPr indent="0" lvl="0" marL="0" rtl="0" algn="l">
              <a:lnSpc>
                <a:spcPct val="100000"/>
              </a:lnSpc>
              <a:spcBef>
                <a:spcPts val="0"/>
              </a:spcBef>
              <a:spcAft>
                <a:spcPts val="0"/>
              </a:spcAft>
              <a:buSzPts val="1100"/>
              <a:buNone/>
            </a:pPr>
            <a:r>
              <a:rPr lang="en-US" u="sng">
                <a:solidFill>
                  <a:schemeClr val="hlink"/>
                </a:solidFill>
                <a:hlinkClick r:id="rId2"/>
              </a:rPr>
              <a:t>https://www.edutopia.org/discussion/got-sel-teaching-students-describe-emotions</a:t>
            </a:r>
            <a:endParaRPr/>
          </a:p>
          <a:p>
            <a:pPr indent="-254000" lvl="1" marL="742950" rtl="0" algn="l">
              <a:lnSpc>
                <a:spcPct val="100000"/>
              </a:lnSpc>
              <a:spcBef>
                <a:spcPts val="0"/>
              </a:spcBef>
              <a:spcAft>
                <a:spcPts val="0"/>
              </a:spcAft>
              <a:buClr>
                <a:schemeClr val="dk1"/>
              </a:buClr>
              <a:buSzPts val="1300"/>
              <a:buChar char="–"/>
            </a:pPr>
            <a:r>
              <a:rPr lang="en-US" sz="1300">
                <a:solidFill>
                  <a:schemeClr val="dk1"/>
                </a:solidFill>
                <a:latin typeface="Verdana"/>
                <a:ea typeface="Verdana"/>
                <a:cs typeface="Verdana"/>
                <a:sym typeface="Verdana"/>
              </a:rPr>
              <a:t>Have students list their emotion via chat box, emoji, slido, drawing or facial expression</a:t>
            </a:r>
            <a:endParaRPr sz="1700">
              <a:solidFill>
                <a:schemeClr val="dk1"/>
              </a:solidFill>
              <a:latin typeface="Verdana"/>
              <a:ea typeface="Verdana"/>
              <a:cs typeface="Verdana"/>
              <a:sym typeface="Verdana"/>
            </a:endParaRPr>
          </a:p>
          <a:p>
            <a:pPr indent="-254000" lvl="1" marL="742950" rtl="0" algn="l">
              <a:lnSpc>
                <a:spcPct val="100000"/>
              </a:lnSpc>
              <a:spcBef>
                <a:spcPts val="0"/>
              </a:spcBef>
              <a:spcAft>
                <a:spcPts val="0"/>
              </a:spcAft>
              <a:buClr>
                <a:schemeClr val="dk1"/>
              </a:buClr>
              <a:buSzPts val="1300"/>
              <a:buChar char="–"/>
            </a:pPr>
            <a:r>
              <a:rPr lang="en-US" sz="1300">
                <a:solidFill>
                  <a:schemeClr val="dk1"/>
                </a:solidFill>
                <a:latin typeface="Verdana"/>
                <a:ea typeface="Verdana"/>
                <a:cs typeface="Verdana"/>
                <a:sym typeface="Verdana"/>
              </a:rPr>
              <a:t>Participate and model your emotion as well</a:t>
            </a:r>
            <a:endParaRPr sz="1700">
              <a:solidFill>
                <a:schemeClr val="dk1"/>
              </a:solidFill>
              <a:latin typeface="Verdana"/>
              <a:ea typeface="Verdana"/>
              <a:cs typeface="Verdana"/>
              <a:sym typeface="Verdana"/>
            </a:endParaRPr>
          </a:p>
          <a:p>
            <a:pPr indent="-254000" lvl="1" marL="742950" rtl="0" algn="l">
              <a:lnSpc>
                <a:spcPct val="100000"/>
              </a:lnSpc>
              <a:spcBef>
                <a:spcPts val="0"/>
              </a:spcBef>
              <a:spcAft>
                <a:spcPts val="0"/>
              </a:spcAft>
              <a:buClr>
                <a:schemeClr val="dk1"/>
              </a:buClr>
              <a:buSzPts val="1300"/>
              <a:buChar char="–"/>
            </a:pPr>
            <a:r>
              <a:rPr lang="en-US" sz="1300">
                <a:solidFill>
                  <a:schemeClr val="dk1"/>
                </a:solidFill>
                <a:latin typeface="Verdana"/>
                <a:ea typeface="Verdana"/>
                <a:cs typeface="Verdana"/>
                <a:sym typeface="Verdana"/>
              </a:rPr>
              <a:t>Use this as an entry routine, check-in throughout the lesson or as a closing.</a:t>
            </a:r>
            <a:endParaRPr sz="10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1328cc3a658_2_6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11:06</a:t>
            </a:r>
            <a:endParaRPr/>
          </a:p>
        </p:txBody>
      </p:sp>
      <p:sp>
        <p:nvSpPr>
          <p:cNvPr id="509" name="Google Shape;509;g1328cc3a658_2_6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1328cc3a658_2_7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350">
                <a:highlight>
                  <a:srgbClr val="FFFFFF"/>
                </a:highlight>
              </a:rPr>
              <a:t>11:08</a:t>
            </a:r>
            <a:endParaRPr sz="1350">
              <a:highlight>
                <a:srgbClr val="FFFFFF"/>
              </a:highlight>
              <a:latin typeface="Arial"/>
              <a:ea typeface="Arial"/>
              <a:cs typeface="Arial"/>
              <a:sym typeface="Arial"/>
            </a:endParaRPr>
          </a:p>
        </p:txBody>
      </p:sp>
      <p:sp>
        <p:nvSpPr>
          <p:cNvPr id="515" name="Google Shape;515;g1328cc3a658_2_7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4b1b9bd0d1_2_28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5" name="Google Shape;235;g24b1b9bd0d1_2_28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9:05</a:t>
            </a:r>
            <a:endParaRPr/>
          </a:p>
          <a:p>
            <a:pPr indent="0" lvl="0" marL="0" rtl="0" algn="l">
              <a:lnSpc>
                <a:spcPct val="100000"/>
              </a:lnSpc>
              <a:spcBef>
                <a:spcPts val="0"/>
              </a:spcBef>
              <a:spcAft>
                <a:spcPts val="0"/>
              </a:spcAft>
              <a:buSzPts val="1100"/>
              <a:buNone/>
            </a:pPr>
            <a:r>
              <a:rPr lang="en-US">
                <a:solidFill>
                  <a:schemeClr val="dk1"/>
                </a:solidFill>
              </a:rPr>
              <a:t>Small Group Discussion:</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Yesterday we discussed the challenges that our students are facing and how numerous those challenges are. We also know our students have shown a great deal of resilience and perseverance. What are some things that our students do really well? How do they show up in ways that exhibit these skills that they have gained during this time? (flexible, adaptable, empathy, etc)</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17bec288755_0_11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2" name="Google Shape;522;g17bec288755_0_11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11:10</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24b1b9bd0d1_2_50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8" name="Google Shape;528;g24b1b9bd0d1_2_50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highlight>
                  <a:srgbClr val="00FFFF"/>
                </a:highlight>
              </a:rPr>
              <a:t>Activity and Share out:</a:t>
            </a:r>
            <a:r>
              <a:rPr lang="en-US"/>
              <a:t> 11:12</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24b1b9bd0d1_2_50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5" name="Google Shape;535;g24b1b9bd0d1_2_50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11:22</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24b1b9bd0d1_2_50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9" name="Google Shape;549;g24b1b9bd0d1_2_50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11:24</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24b1b9bd0d1_2_50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8" name="Google Shape;558;g24b1b9bd0d1_2_50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11:26</a:t>
            </a:r>
            <a:endParaRPr/>
          </a:p>
          <a:p>
            <a:pPr indent="0" lvl="0" marL="0" rtl="0" algn="l">
              <a:lnSpc>
                <a:spcPct val="100000"/>
              </a:lnSpc>
              <a:spcBef>
                <a:spcPts val="0"/>
              </a:spcBef>
              <a:spcAft>
                <a:spcPts val="0"/>
              </a:spcAft>
              <a:buSzPts val="1100"/>
              <a:buNone/>
            </a:pPr>
            <a:r>
              <a:rPr lang="en-US"/>
              <a:t>Thumbs up if they have observed or engaged in behaviors that are more reactive.</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24b1b9bd0d1_2_510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8" name="Google Shape;568;g24b1b9bd0d1_2_51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11:27</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24b1b9bd0d1_2_510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4" name="Google Shape;574;g24b1b9bd0d1_2_51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24b1b9bd0d1_2_51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1" name="Google Shape;581;g24b1b9bd0d1_2_51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11:30</a:t>
            </a:r>
            <a:endParaRPr/>
          </a:p>
          <a:p>
            <a:pPr indent="0" lvl="0" marL="0" rtl="0" algn="l">
              <a:lnSpc>
                <a:spcPct val="100000"/>
              </a:lnSpc>
              <a:spcBef>
                <a:spcPts val="0"/>
              </a:spcBef>
              <a:spcAft>
                <a:spcPts val="0"/>
              </a:spcAft>
              <a:buSzPts val="1100"/>
              <a:buNone/>
            </a:pPr>
            <a:r>
              <a:rPr lang="en-US"/>
              <a:t>When you “pause”, it can be ok to model that and tell the student you are pausing so that you have time to process how to respond.</a:t>
            </a:r>
            <a:endParaRPr/>
          </a:p>
          <a:p>
            <a:pPr indent="0" lvl="0" marL="0" rtl="0" algn="l">
              <a:lnSpc>
                <a:spcPct val="100000"/>
              </a:lnSpc>
              <a:spcBef>
                <a:spcPts val="0"/>
              </a:spcBef>
              <a:spcAft>
                <a:spcPts val="0"/>
              </a:spcAft>
              <a:buSzPts val="1100"/>
              <a:buNone/>
            </a:pPr>
            <a:r>
              <a:t/>
            </a:r>
            <a:endParaRPr/>
          </a:p>
          <a:p>
            <a:pPr indent="-349250" lvl="0" marL="965200" rtl="0" algn="l">
              <a:lnSpc>
                <a:spcPct val="115000"/>
              </a:lnSpc>
              <a:spcBef>
                <a:spcPts val="640"/>
              </a:spcBef>
              <a:spcAft>
                <a:spcPts val="0"/>
              </a:spcAft>
              <a:buClr>
                <a:schemeClr val="dk1"/>
              </a:buClr>
              <a:buSzPts val="1100"/>
              <a:buChar char="•"/>
            </a:pPr>
            <a:r>
              <a:rPr lang="en-US">
                <a:solidFill>
                  <a:schemeClr val="dk1"/>
                </a:solidFill>
                <a:latin typeface="Verdana"/>
                <a:ea typeface="Verdana"/>
                <a:cs typeface="Verdana"/>
                <a:sym typeface="Verdana"/>
              </a:rPr>
              <a:t>What is the student trying to communicate?</a:t>
            </a:r>
            <a:endParaRPr>
              <a:solidFill>
                <a:srgbClr val="006387"/>
              </a:solidFill>
              <a:latin typeface="Verdana"/>
              <a:ea typeface="Verdana"/>
              <a:cs typeface="Verdana"/>
              <a:sym typeface="Verdana"/>
            </a:endParaRPr>
          </a:p>
          <a:p>
            <a:pPr indent="-349250" lvl="0" marL="965200" rtl="0" algn="l">
              <a:lnSpc>
                <a:spcPct val="115000"/>
              </a:lnSpc>
              <a:spcBef>
                <a:spcPts val="640"/>
              </a:spcBef>
              <a:spcAft>
                <a:spcPts val="0"/>
              </a:spcAft>
              <a:buClr>
                <a:schemeClr val="dk1"/>
              </a:buClr>
              <a:buSzPts val="1100"/>
              <a:buFont typeface="Verdana"/>
              <a:buChar char="•"/>
            </a:pPr>
            <a:r>
              <a:rPr lang="en-US">
                <a:solidFill>
                  <a:schemeClr val="dk1"/>
                </a:solidFill>
                <a:latin typeface="Verdana"/>
                <a:ea typeface="Verdana"/>
                <a:cs typeface="Verdana"/>
                <a:sym typeface="Verdana"/>
              </a:rPr>
              <a:t>What does the child see as the outcome? </a:t>
            </a:r>
            <a:endParaRPr>
              <a:solidFill>
                <a:schemeClr val="dk1"/>
              </a:solidFill>
              <a:latin typeface="Verdana"/>
              <a:ea typeface="Verdana"/>
              <a:cs typeface="Verdana"/>
              <a:sym typeface="Verdana"/>
            </a:endParaRPr>
          </a:p>
          <a:p>
            <a:pPr indent="-349250" lvl="1" marL="1371600" rtl="0" algn="l">
              <a:lnSpc>
                <a:spcPct val="115000"/>
              </a:lnSpc>
              <a:spcBef>
                <a:spcPts val="1000"/>
              </a:spcBef>
              <a:spcAft>
                <a:spcPts val="0"/>
              </a:spcAft>
              <a:buClr>
                <a:schemeClr val="dk1"/>
              </a:buClr>
              <a:buSzPts val="1100"/>
              <a:buFont typeface="Verdana"/>
              <a:buChar char="–"/>
            </a:pPr>
            <a:r>
              <a:rPr lang="en-US">
                <a:solidFill>
                  <a:schemeClr val="dk1"/>
                </a:solidFill>
                <a:latin typeface="Verdana"/>
                <a:ea typeface="Verdana"/>
                <a:cs typeface="Verdana"/>
                <a:sym typeface="Verdana"/>
              </a:rPr>
              <a:t>(</a:t>
            </a:r>
            <a:r>
              <a:rPr lang="en-US" u="sng">
                <a:solidFill>
                  <a:schemeClr val="dk1"/>
                </a:solidFill>
                <a:latin typeface="Verdana"/>
                <a:ea typeface="Verdana"/>
                <a:cs typeface="Verdana"/>
                <a:sym typeface="Verdana"/>
              </a:rPr>
              <a:t>Think FUNCTION</a:t>
            </a:r>
            <a:r>
              <a:rPr lang="en-US">
                <a:solidFill>
                  <a:schemeClr val="dk1"/>
                </a:solidFill>
                <a:latin typeface="Verdana"/>
                <a:ea typeface="Verdana"/>
                <a:cs typeface="Verdana"/>
                <a:sym typeface="Verdana"/>
              </a:rPr>
              <a:t>: </a:t>
            </a:r>
            <a:r>
              <a:rPr i="1" lang="en-US">
                <a:solidFill>
                  <a:schemeClr val="dk1"/>
                </a:solidFill>
                <a:latin typeface="Verdana"/>
                <a:ea typeface="Verdana"/>
                <a:cs typeface="Verdana"/>
                <a:sym typeface="Verdana"/>
              </a:rPr>
              <a:t>What is the student trying to gain or avoid?</a:t>
            </a:r>
            <a:r>
              <a:rPr lang="en-US">
                <a:solidFill>
                  <a:schemeClr val="dk1"/>
                </a:solidFill>
                <a:latin typeface="Verdana"/>
                <a:ea typeface="Verdana"/>
                <a:cs typeface="Verdana"/>
                <a:sym typeface="Verdana"/>
              </a:rPr>
              <a:t>) </a:t>
            </a:r>
            <a:endParaRPr>
              <a:solidFill>
                <a:schemeClr val="dk1"/>
              </a:solidFill>
              <a:latin typeface="Verdana"/>
              <a:ea typeface="Verdana"/>
              <a:cs typeface="Verdana"/>
              <a:sym typeface="Verdana"/>
            </a:endParaRPr>
          </a:p>
          <a:p>
            <a:pPr indent="-349250" lvl="0" marL="965200" rtl="0" algn="l">
              <a:lnSpc>
                <a:spcPct val="115000"/>
              </a:lnSpc>
              <a:spcBef>
                <a:spcPts val="1000"/>
              </a:spcBef>
              <a:spcAft>
                <a:spcPts val="0"/>
              </a:spcAft>
              <a:buClr>
                <a:schemeClr val="dk1"/>
              </a:buClr>
              <a:buSzPts val="1100"/>
              <a:buFont typeface="Verdana"/>
              <a:buChar char="•"/>
            </a:pPr>
            <a:r>
              <a:rPr lang="en-US">
                <a:solidFill>
                  <a:schemeClr val="dk1"/>
                </a:solidFill>
                <a:latin typeface="Verdana"/>
                <a:ea typeface="Verdana"/>
                <a:cs typeface="Verdana"/>
                <a:sym typeface="Verdana"/>
              </a:rPr>
              <a:t>What can we do to change the behavior?</a:t>
            </a:r>
            <a:endParaRPr>
              <a:solidFill>
                <a:schemeClr val="dk1"/>
              </a:solidFill>
              <a:latin typeface="Verdana"/>
              <a:ea typeface="Verdana"/>
              <a:cs typeface="Verdana"/>
              <a:sym typeface="Verdana"/>
            </a:endParaRPr>
          </a:p>
          <a:p>
            <a:pPr indent="-349250" lvl="0" marL="965200" rtl="0" algn="l">
              <a:lnSpc>
                <a:spcPct val="115000"/>
              </a:lnSpc>
              <a:spcBef>
                <a:spcPts val="1000"/>
              </a:spcBef>
              <a:spcAft>
                <a:spcPts val="1000"/>
              </a:spcAft>
              <a:buClr>
                <a:schemeClr val="dk1"/>
              </a:buClr>
              <a:buSzPts val="1100"/>
              <a:buFont typeface="Verdana"/>
              <a:buChar char="•"/>
            </a:pPr>
            <a:r>
              <a:rPr lang="en-US">
                <a:solidFill>
                  <a:schemeClr val="dk1"/>
                </a:solidFill>
                <a:latin typeface="Verdana"/>
                <a:ea typeface="Verdana"/>
                <a:cs typeface="Verdana"/>
                <a:sym typeface="Verdana"/>
              </a:rPr>
              <a:t>How can we help meet the child’s need?</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24b1b9bd0d1_2_51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7" name="Google Shape;587;g24b1b9bd0d1_2_51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11:33</a:t>
            </a:r>
            <a:endParaRPr/>
          </a:p>
          <a:p>
            <a:pPr indent="0" lvl="0" marL="0" rtl="0" algn="l">
              <a:lnSpc>
                <a:spcPct val="100000"/>
              </a:lnSpc>
              <a:spcBef>
                <a:spcPts val="0"/>
              </a:spcBef>
              <a:spcAft>
                <a:spcPts val="0"/>
              </a:spcAft>
              <a:buSzPts val="1100"/>
              <a:buNone/>
            </a:pPr>
            <a:r>
              <a:rPr lang="en-US"/>
              <a:t>The important “pause” allows us to refocus and be able to enter into this zone so that we respond in way that are listed here.</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24b1b9bd0d1_2_51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3" name="Google Shape;593;g24b1b9bd0d1_2_51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Create a bank of sentence stems- padlet- display on screen- put some examples into the padlet</a:t>
            </a:r>
            <a:endParaRPr/>
          </a:p>
          <a:p>
            <a:pPr indent="0" lvl="0" marL="0" rtl="0" algn="l">
              <a:lnSpc>
                <a:spcPct val="100000"/>
              </a:lnSpc>
              <a:spcBef>
                <a:spcPts val="0"/>
              </a:spcBef>
              <a:spcAft>
                <a:spcPts val="0"/>
              </a:spcAft>
              <a:buSzPts val="1100"/>
              <a:buNone/>
            </a:pPr>
            <a:r>
              <a:rPr lang="en-US"/>
              <a:t>(Reminder these sentence stems can apply to student scenarios, other colleagues, families etc.)</a:t>
            </a:r>
            <a:endParaRPr/>
          </a:p>
          <a:p>
            <a:pPr indent="0" lvl="0" marL="0" rtl="0" algn="l">
              <a:lnSpc>
                <a:spcPct val="100000"/>
              </a:lnSpc>
              <a:spcBef>
                <a:spcPts val="0"/>
              </a:spcBef>
              <a:spcAft>
                <a:spcPts val="0"/>
              </a:spcAft>
              <a:buSzPts val="1100"/>
              <a:buNone/>
            </a:pPr>
            <a:r>
              <a:rPr lang="en-US"/>
              <a:t>Howard wow moment</a:t>
            </a:r>
            <a:endParaRPr/>
          </a:p>
          <a:p>
            <a:pPr indent="0" lvl="0" marL="0" rtl="0" algn="l">
              <a:lnSpc>
                <a:spcPct val="100000"/>
              </a:lnSpc>
              <a:spcBef>
                <a:spcPts val="0"/>
              </a:spcBef>
              <a:spcAft>
                <a:spcPts val="0"/>
              </a:spcAft>
              <a:buSzPts val="1100"/>
              <a:buNone/>
            </a:pPr>
            <a:r>
              <a:rPr lang="en-US"/>
              <a:t>11:37</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4b9c0208b8_0_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3" name="Google Shape;243;g24b9c0208b8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9:09</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24b1b9bd0d1_2_51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8" name="Google Shape;608;g24b1b9bd0d1_2_51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11:47</a:t>
            </a:r>
            <a:endParaRPr/>
          </a:p>
          <a:p>
            <a:pPr indent="0" lvl="0" marL="0" rtl="0" algn="l">
              <a:lnSpc>
                <a:spcPct val="100000"/>
              </a:lnSpc>
              <a:spcBef>
                <a:spcPts val="0"/>
              </a:spcBef>
              <a:spcAft>
                <a:spcPts val="0"/>
              </a:spcAft>
              <a:buSzPts val="1100"/>
              <a:buNone/>
            </a:pPr>
            <a:r>
              <a:rPr lang="en-US">
                <a:highlight>
                  <a:srgbClr val="00FFFF"/>
                </a:highlight>
              </a:rPr>
              <a:t>Activity</a:t>
            </a:r>
            <a:endParaRPr>
              <a:highlight>
                <a:srgbClr val="00FFFF"/>
              </a:highlight>
            </a:endParaRPr>
          </a:p>
          <a:p>
            <a:pPr indent="0" lvl="0" marL="0" rtl="0" algn="l">
              <a:lnSpc>
                <a:spcPct val="100000"/>
              </a:lnSpc>
              <a:spcBef>
                <a:spcPts val="0"/>
              </a:spcBef>
              <a:spcAft>
                <a:spcPts val="0"/>
              </a:spcAft>
              <a:buSzPts val="1100"/>
              <a:buNone/>
            </a:pPr>
            <a:r>
              <a:rPr lang="en-US"/>
              <a:t>Go back to the scenario</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24b1b9bd0d1_2_500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9" name="Google Shape;619;g24b1b9bd0d1_2_50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11:50- ABCs</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24b1b9bd0d1_2_500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6" name="Google Shape;626;g24b1b9bd0d1_2_50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12:00-1:00</a:t>
            </a:r>
            <a:endParaRPr/>
          </a:p>
          <a:p>
            <a:pPr indent="0" lvl="0" marL="0" rtl="0" algn="l">
              <a:lnSpc>
                <a:spcPct val="100000"/>
              </a:lnSpc>
              <a:spcBef>
                <a:spcPts val="0"/>
              </a:spcBef>
              <a:spcAft>
                <a:spcPts val="0"/>
              </a:spcAft>
              <a:buSzPts val="1100"/>
              <a:buNone/>
            </a:pPr>
            <a:r>
              <a:rPr lang="en-US"/>
              <a:t>Connect back to relationship posters- place stickers on the ones that speak to you</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1328cc3a658_2_1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2" name="Google Shape;632;g1328cc3a658_2_1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US"/>
              <a:t>1:00</a:t>
            </a:r>
            <a:endParaRPr/>
          </a:p>
          <a:p>
            <a:pPr indent="0" lvl="0" marL="0" rtl="0" algn="l">
              <a:lnSpc>
                <a:spcPct val="100000"/>
              </a:lnSpc>
              <a:spcBef>
                <a:spcPts val="0"/>
              </a:spcBef>
              <a:spcAft>
                <a:spcPts val="0"/>
              </a:spcAft>
              <a:buSzPts val="1100"/>
              <a:buNone/>
            </a:pPr>
            <a:r>
              <a:rPr lang="en-US"/>
              <a:t>Ordinarily we would walk through each of the phases and provide information and strategies.  But for today, we are going to focus on the trigger phase, escalation phase and crisis phase.  When we get back together, we will spend time on strategies we want work with when students are at baseline, as well as discuss how to handle things as the student de-escalates...</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11fcbd0e69e_0_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8" name="Google Shape;638;g11fcbd0e69e_0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a:t>1:02</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11fcbd0e69e_0_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5" name="Google Shape;645;g11fcbd0e69e_0_1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a:t>1:05</a:t>
            </a:r>
            <a:endParaRPr/>
          </a:p>
        </p:txBody>
      </p:sp>
      <p:sp>
        <p:nvSpPr>
          <p:cNvPr id="646" name="Google Shape;646;g11fcbd0e69e_0_17: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17bec288755_0_16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2" name="Google Shape;652;g17bec288755_0_16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1:08</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g11fcbd0e69e_0_10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0" name="Google Shape;660;g11fcbd0e69e_0_1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a:solidFill>
                  <a:schemeClr val="dk1"/>
                </a:solidFill>
              </a:rPr>
              <a:t>1:18</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Isn’t it helpful to know there is so much you can do during the trigger phase?!  We have covered what you can do to be the well emotionally managed adult, neutralized in VDP AND you can provide effective response strategies for the student!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Think about the continuum of responses flowchart and how and when you can keep this menu of teachers available and accessible to teachers in your buildings. We will briefly go over these, offering just a little more detail.</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13bbdaf2974_0_7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8" name="Google Shape;668;g13bbdaf2974_0_7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highlight>
                  <a:srgbClr val="FFFF00"/>
                </a:highlight>
              </a:rPr>
              <a:t>1:21</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24b1b9bd0d1_2_40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4" name="Google Shape;674;g24b1b9bd0d1_2_40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US">
                <a:solidFill>
                  <a:schemeClr val="dk1"/>
                </a:solidFill>
                <a:highlight>
                  <a:schemeClr val="accent4"/>
                </a:highlight>
              </a:rPr>
              <a:t>1:25</a:t>
            </a:r>
            <a:endParaRPr b="1">
              <a:solidFill>
                <a:schemeClr val="dk1"/>
              </a:solidFill>
              <a:highlight>
                <a:schemeClr val="accent4"/>
              </a:highlight>
            </a:endParaRPr>
          </a:p>
          <a:p>
            <a:pPr indent="0" lvl="0" marL="0" rtl="0" algn="l">
              <a:lnSpc>
                <a:spcPct val="100000"/>
              </a:lnSpc>
              <a:spcBef>
                <a:spcPts val="0"/>
              </a:spcBef>
              <a:spcAft>
                <a:spcPts val="0"/>
              </a:spcAft>
              <a:buClr>
                <a:schemeClr val="dk1"/>
              </a:buClr>
              <a:buSzPts val="1100"/>
              <a:buFont typeface="Arial"/>
              <a:buNone/>
            </a:pPr>
            <a:r>
              <a:rPr b="1" lang="en-US">
                <a:solidFill>
                  <a:schemeClr val="dk1"/>
                </a:solidFill>
              </a:rPr>
              <a:t>Warm demander</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What do you notice about limit setting? What do you suppose might be the result of one feature of limit setting is omitted?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4b9c0208b8_0_2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5" name="Google Shape;255;g24b9c0208b8_0_2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9:10</a:t>
            </a:r>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US">
                <a:solidFill>
                  <a:schemeClr val="dk1"/>
                </a:solidFill>
              </a:rPr>
              <a:t>Day 2: 9-3</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g24b1b9bd0d1_2_40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0" name="Google Shape;680;g24b1b9bd0d1_2_40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1:27</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g24b1b9bd0d1_2_40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6" name="Google Shape;686;g24b1b9bd0d1_2_40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a:highlight>
                  <a:schemeClr val="lt1"/>
                </a:highlight>
              </a:rPr>
              <a:t>1:28</a:t>
            </a:r>
            <a:endParaRPr>
              <a:highlight>
                <a:schemeClr val="lt1"/>
              </a:highlight>
            </a:endParaRPr>
          </a:p>
          <a:p>
            <a:pPr indent="0" lvl="0" marL="0" rtl="0" algn="l">
              <a:lnSpc>
                <a:spcPct val="100000"/>
              </a:lnSpc>
              <a:spcBef>
                <a:spcPts val="0"/>
              </a:spcBef>
              <a:spcAft>
                <a:spcPts val="0"/>
              </a:spcAft>
              <a:buClr>
                <a:schemeClr val="dk1"/>
              </a:buClr>
              <a:buSzPts val="1100"/>
              <a:buFont typeface="Arial"/>
              <a:buNone/>
            </a:pPr>
            <a:r>
              <a:rPr lang="en-US">
                <a:highlight>
                  <a:schemeClr val="lt1"/>
                </a:highlight>
              </a:rPr>
              <a:t>Make sure choices are provided without sarcasm, such as “You can do your work...OR you can go to the office.”  This is NOT an example of Offering Choice as a response to behavior.</a:t>
            </a:r>
            <a:endParaRPr>
              <a:highlight>
                <a:schemeClr val="lt1"/>
              </a:highlight>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24b1b9bd0d1_2_40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2" name="Google Shape;692;g24b1b9bd0d1_2_40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1:30</a:t>
            </a:r>
            <a:endParaRPr/>
          </a:p>
          <a:p>
            <a:pPr indent="0" lvl="0" marL="0" rtl="0" algn="l">
              <a:lnSpc>
                <a:spcPct val="100000"/>
              </a:lnSpc>
              <a:spcBef>
                <a:spcPts val="0"/>
              </a:spcBef>
              <a:spcAft>
                <a:spcPts val="0"/>
              </a:spcAft>
              <a:buSzPts val="1100"/>
              <a:buNone/>
            </a:pPr>
            <a:r>
              <a:rPr lang="en-US"/>
              <a:t>Back to relationships - this works even more successfully when you have already established a good relationship with the student.</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24b1b9bd0d1_2_40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9" name="Google Shape;699;g24b1b9bd0d1_2_40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1:31</a:t>
            </a:r>
            <a:endParaRPr/>
          </a:p>
          <a:p>
            <a:pPr indent="0" lvl="0" marL="0" rtl="0" algn="l">
              <a:lnSpc>
                <a:spcPct val="100000"/>
              </a:lnSpc>
              <a:spcBef>
                <a:spcPts val="0"/>
              </a:spcBef>
              <a:spcAft>
                <a:spcPts val="0"/>
              </a:spcAft>
              <a:buSzPts val="1100"/>
              <a:buNone/>
            </a:pPr>
            <a:r>
              <a:rPr lang="en-US"/>
              <a:t>This is not “allowing the student to escape tasks/work”.This provides the student with an opportunity to step away from a situation before it escalates so that they ARE able to return to the task and complete it.</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24b1b9bd0d1_2_40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5" name="Google Shape;705;g24b1b9bd0d1_2_40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1:33</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g24b1b9bd0d1_2_407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2" name="Google Shape;712;g24b1b9bd0d1_2_40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1:37</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24b1b9bd0d1_2_408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8" name="Google Shape;718;g24b1b9bd0d1_2_40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US">
                <a:highlight>
                  <a:schemeClr val="accent4"/>
                </a:highlight>
              </a:rPr>
              <a:t>1:39</a:t>
            </a:r>
            <a:endParaRPr b="1">
              <a:highlight>
                <a:schemeClr val="accent4"/>
              </a:highlight>
            </a:endParaRPr>
          </a:p>
          <a:p>
            <a:pPr indent="0" lvl="0" marL="0" rtl="0" algn="l">
              <a:lnSpc>
                <a:spcPct val="100000"/>
              </a:lnSpc>
              <a:spcBef>
                <a:spcPts val="0"/>
              </a:spcBef>
              <a:spcAft>
                <a:spcPts val="0"/>
              </a:spcAft>
              <a:buSzPts val="1100"/>
              <a:buNone/>
            </a:pPr>
            <a:r>
              <a:rPr lang="en-US"/>
              <a:t>Ask for volunteers to answer “How is this demonstrating behavior momentum?” and “Can anyone provide an additional example of how this might work in the classroom setting?”</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Reference: </a:t>
            </a:r>
            <a:r>
              <a:rPr lang="en-US" sz="1800">
                <a:solidFill>
                  <a:schemeClr val="dk1"/>
                </a:solidFill>
                <a:latin typeface="Verdana"/>
                <a:ea typeface="Verdana"/>
                <a:cs typeface="Verdana"/>
                <a:sym typeface="Verdana"/>
              </a:rPr>
              <a:t>Colvin, G. 2009. </a:t>
            </a:r>
            <a:r>
              <a:rPr i="1" lang="en-US" sz="1800">
                <a:solidFill>
                  <a:schemeClr val="dk1"/>
                </a:solidFill>
                <a:latin typeface="Verdana"/>
                <a:ea typeface="Verdana"/>
                <a:cs typeface="Verdana"/>
                <a:sym typeface="Verdana"/>
              </a:rPr>
              <a:t>Managing Noncompliance and Defiance in the Classroom. </a:t>
            </a:r>
            <a:r>
              <a:rPr lang="en-US" sz="1800">
                <a:solidFill>
                  <a:schemeClr val="dk1"/>
                </a:solidFill>
                <a:latin typeface="Verdana"/>
                <a:ea typeface="Verdana"/>
                <a:cs typeface="Verdana"/>
                <a:sym typeface="Verdana"/>
              </a:rPr>
              <a:t>Corwin.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g24bcd1bb390_0_5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4" name="Google Shape;724;g24bcd1bb390_0_5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g24b1b9bd0d1_2_408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1" name="Google Shape;731;g24b1b9bd0d1_2_40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1:41</a:t>
            </a:r>
            <a:endParaRPr/>
          </a:p>
          <a:p>
            <a:pPr indent="0" lvl="0" marL="0" rtl="0" algn="l">
              <a:lnSpc>
                <a:spcPct val="100000"/>
              </a:lnSpc>
              <a:spcBef>
                <a:spcPts val="0"/>
              </a:spcBef>
              <a:spcAft>
                <a:spcPts val="0"/>
              </a:spcAft>
              <a:buSzPts val="1100"/>
              <a:buNone/>
            </a:pPr>
            <a:r>
              <a:rPr lang="en-US"/>
              <a:t>What is the intention with which I enter this conversation</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“Is there anything I can add that would be more beautiful than the silence?”</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g24b1b9bd0d1_2_49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7" name="Google Shape;737;g24b1b9bd0d1_2_49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1:43</a:t>
            </a:r>
            <a:endParaRPr/>
          </a:p>
          <a:p>
            <a:pPr indent="0" lvl="0" marL="0" rtl="0" algn="l">
              <a:lnSpc>
                <a:spcPct val="100000"/>
              </a:lnSpc>
              <a:spcBef>
                <a:spcPts val="0"/>
              </a:spcBef>
              <a:spcAft>
                <a:spcPts val="0"/>
              </a:spcAft>
              <a:buSzPts val="1100"/>
              <a:buNone/>
            </a:pPr>
            <a:r>
              <a:rPr lang="en-US"/>
              <a:t>Connect to personal scenario</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4b1b9bd0d1_2_50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5" name="Google Shape;265;g24b1b9bd0d1_2_50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9:11</a:t>
            </a:r>
            <a:endParaRPr/>
          </a:p>
          <a:p>
            <a:pPr indent="0" lvl="0" marL="0" rtl="0" algn="l">
              <a:lnSpc>
                <a:spcPct val="100000"/>
              </a:lnSpc>
              <a:spcBef>
                <a:spcPts val="360"/>
              </a:spcBef>
              <a:spcAft>
                <a:spcPts val="0"/>
              </a:spcAft>
              <a:buSzPts val="1100"/>
              <a:buNone/>
            </a:pPr>
            <a:r>
              <a:rPr lang="en-US" sz="900">
                <a:solidFill>
                  <a:schemeClr val="dk1"/>
                </a:solidFill>
                <a:latin typeface="Verdana"/>
                <a:ea typeface="Verdana"/>
                <a:cs typeface="Verdana"/>
                <a:sym typeface="Verdana"/>
              </a:rPr>
              <a:t>Meeting Basic Needs</a:t>
            </a:r>
            <a:endParaRPr sz="900">
              <a:solidFill>
                <a:schemeClr val="dk1"/>
              </a:solidFill>
              <a:latin typeface="Verdana"/>
              <a:ea typeface="Verdana"/>
              <a:cs typeface="Verdana"/>
              <a:sym typeface="Verdana"/>
            </a:endParaRPr>
          </a:p>
          <a:p>
            <a:pPr indent="0" lvl="0" marL="0" rtl="0" algn="l">
              <a:lnSpc>
                <a:spcPct val="100000"/>
              </a:lnSpc>
              <a:spcBef>
                <a:spcPts val="360"/>
              </a:spcBef>
              <a:spcAft>
                <a:spcPts val="0"/>
              </a:spcAft>
              <a:buSzPts val="1100"/>
              <a:buNone/>
            </a:pPr>
            <a:r>
              <a:rPr lang="en-US" sz="900">
                <a:solidFill>
                  <a:schemeClr val="dk1"/>
                </a:solidFill>
                <a:latin typeface="Verdana"/>
                <a:ea typeface="Verdana"/>
                <a:cs typeface="Verdana"/>
                <a:sym typeface="Verdana"/>
              </a:rPr>
              <a:t>Relationships</a:t>
            </a:r>
            <a:endParaRPr sz="900">
              <a:solidFill>
                <a:schemeClr val="dk1"/>
              </a:solidFill>
              <a:latin typeface="Verdana"/>
              <a:ea typeface="Verdana"/>
              <a:cs typeface="Verdana"/>
              <a:sym typeface="Verdana"/>
            </a:endParaRPr>
          </a:p>
          <a:p>
            <a:pPr indent="0" lvl="0" marL="0" rtl="0" algn="l">
              <a:lnSpc>
                <a:spcPct val="100000"/>
              </a:lnSpc>
              <a:spcBef>
                <a:spcPts val="360"/>
              </a:spcBef>
              <a:spcAft>
                <a:spcPts val="0"/>
              </a:spcAft>
              <a:buSzPts val="1100"/>
              <a:buNone/>
            </a:pPr>
            <a:r>
              <a:rPr lang="en-US" sz="900">
                <a:solidFill>
                  <a:schemeClr val="dk1"/>
                </a:solidFill>
                <a:latin typeface="Verdana"/>
                <a:ea typeface="Verdana"/>
                <a:cs typeface="Verdana"/>
                <a:sym typeface="Verdana"/>
              </a:rPr>
              <a:t>Effective Classroom Systems</a:t>
            </a:r>
            <a:endParaRPr sz="900"/>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g24b1b9bd0d1_2_40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8" name="Google Shape;748;g24b1b9bd0d1_2_40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a:solidFill>
                  <a:schemeClr val="dk1"/>
                </a:solidFill>
              </a:rPr>
              <a:t>1:50</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g134ba78c8ca_0_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4" name="Google Shape;754;g134ba78c8ca_0_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1:53</a:t>
            </a:r>
            <a:endParaRPr/>
          </a:p>
          <a:p>
            <a:pPr indent="0" lvl="0" marL="0" rtl="0" algn="l">
              <a:lnSpc>
                <a:spcPct val="100000"/>
              </a:lnSpc>
              <a:spcBef>
                <a:spcPts val="0"/>
              </a:spcBef>
              <a:spcAft>
                <a:spcPts val="0"/>
              </a:spcAft>
              <a:buSzPts val="1100"/>
              <a:buNone/>
            </a:pPr>
            <a:r>
              <a:rPr lang="en-US"/>
              <a:t>Let’s remember what happens when we move up the crisis cycle</a:t>
            </a:r>
            <a:endParaRPr/>
          </a:p>
          <a:p>
            <a:pPr indent="0" lvl="0" marL="0" rtl="0" algn="l">
              <a:lnSpc>
                <a:spcPct val="100000"/>
              </a:lnSpc>
              <a:spcBef>
                <a:spcPts val="0"/>
              </a:spcBef>
              <a:spcAft>
                <a:spcPts val="0"/>
              </a:spcAft>
              <a:buSzPts val="1100"/>
              <a:buNone/>
            </a:pPr>
            <a:r>
              <a:rPr lang="en-US"/>
              <a:t>Decrease in problem solving, communication skills, emotional regulation, decision making,</a:t>
            </a:r>
            <a:endParaRPr/>
          </a:p>
          <a:p>
            <a:pPr indent="0" lvl="0" marL="0" rtl="0" algn="l">
              <a:lnSpc>
                <a:spcPct val="100000"/>
              </a:lnSpc>
              <a:spcBef>
                <a:spcPts val="0"/>
              </a:spcBef>
              <a:spcAft>
                <a:spcPts val="0"/>
              </a:spcAft>
              <a:buSzPts val="1100"/>
              <a:buNone/>
            </a:pPr>
            <a:r>
              <a:rPr lang="en-US"/>
              <a:t>Increase in emotional instability: panic, sorrow, anxiety, irritability, anger, frustration, shame</a:t>
            </a:r>
            <a:endParaRPr/>
          </a:p>
          <a:p>
            <a:pPr indent="0" lvl="0" marL="0" rtl="0" algn="l">
              <a:lnSpc>
                <a:spcPct val="100000"/>
              </a:lnSpc>
              <a:spcBef>
                <a:spcPts val="0"/>
              </a:spcBef>
              <a:spcAft>
                <a:spcPts val="0"/>
              </a:spcAft>
              <a:buSzPts val="1100"/>
              <a:buNone/>
            </a:pPr>
            <a:r>
              <a:rPr lang="en-US"/>
              <a:t>Increase in impulsivity with regards to language or actions: lack of self-control, aggression, word surge</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g134ba78c8ca_0_1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0" name="Google Shape;760;g134ba78c8ca_0_1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1:55</a:t>
            </a:r>
            <a:endParaRPr/>
          </a:p>
          <a:p>
            <a:pPr indent="0" lvl="0" marL="0" rtl="0" algn="l">
              <a:lnSpc>
                <a:spcPct val="100000"/>
              </a:lnSpc>
              <a:spcBef>
                <a:spcPts val="0"/>
              </a:spcBef>
              <a:spcAft>
                <a:spcPts val="0"/>
              </a:spcAft>
              <a:buSzPts val="1100"/>
              <a:buNone/>
            </a:pPr>
            <a:r>
              <a:rPr lang="en-US"/>
              <a:t>Letting a student know that you see them, and recognize they are upset will sometimes allow the student to take a deep breath and deescalate somewhat.</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g134ba78c8ca_0_1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7" name="Google Shape;767;g134ba78c8ca_0_1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1:56</a:t>
            </a:r>
            <a:endParaRPr/>
          </a:p>
          <a:p>
            <a:pPr indent="0" lvl="0" marL="0" rtl="0" algn="l">
              <a:lnSpc>
                <a:spcPct val="100000"/>
              </a:lnSpc>
              <a:spcBef>
                <a:spcPts val="0"/>
              </a:spcBef>
              <a:spcAft>
                <a:spcPts val="0"/>
              </a:spcAft>
              <a:buSzPts val="1100"/>
              <a:buNone/>
            </a:pPr>
            <a:r>
              <a:rPr lang="en-US"/>
              <a:t>Reminder of body language and relationships</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g24b1b9bd0d1_2_49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3" name="Google Shape;773;g24b1b9bd0d1_2_49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1:58-</a:t>
            </a:r>
            <a:endParaRPr/>
          </a:p>
          <a:p>
            <a:pPr indent="0" lvl="0" marL="0" rtl="0" algn="l">
              <a:lnSpc>
                <a:spcPct val="100000"/>
              </a:lnSpc>
              <a:spcBef>
                <a:spcPts val="0"/>
              </a:spcBef>
              <a:spcAft>
                <a:spcPts val="0"/>
              </a:spcAft>
              <a:buSzPts val="1100"/>
              <a:buNone/>
            </a:pPr>
            <a:r>
              <a:rPr lang="en-US"/>
              <a:t>A reminder that these can apply to students, colleagues, families</a:t>
            </a:r>
            <a:endParaRPr/>
          </a:p>
          <a:p>
            <a:pPr indent="0" lvl="0" marL="0" rtl="0" algn="l">
              <a:lnSpc>
                <a:spcPct val="100000"/>
              </a:lnSpc>
              <a:spcBef>
                <a:spcPts val="0"/>
              </a:spcBef>
              <a:spcAft>
                <a:spcPts val="0"/>
              </a:spcAft>
              <a:buSzPts val="1100"/>
              <a:buNone/>
            </a:pPr>
            <a:r>
              <a:rPr lang="en-US"/>
              <a:t>Give feedback on tone- reminder of body language</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g134ba78c8ca_0_1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3" name="Google Shape;783;g134ba78c8ca_0_1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2:05</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g134ba78c8ca_0_1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9" name="Google Shape;789;g134ba78c8ca_0_1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2:06</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g24b1b9bd0d1_2_43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5" name="Google Shape;795;g24b1b9bd0d1_2_43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a:t>2:07</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g24b1b9bd0d1_2_43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2" name="Google Shape;802;g24b1b9bd0d1_2_43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a:t>2:09</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g24b1b9bd0d1_2_43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8" name="Google Shape;808;g24b1b9bd0d1_2_43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2:10</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16f78976198_1_2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1" name="Google Shape;271;g16f78976198_1_2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9:11</a:t>
            </a:r>
            <a:endParaRPr/>
          </a:p>
          <a:p>
            <a:pPr indent="0" lvl="0" marL="0" rtl="0" algn="l">
              <a:lnSpc>
                <a:spcPct val="100000"/>
              </a:lnSpc>
              <a:spcBef>
                <a:spcPts val="0"/>
              </a:spcBef>
              <a:spcAft>
                <a:spcPts val="0"/>
              </a:spcAft>
              <a:buSzPts val="1100"/>
              <a:buNone/>
            </a:pPr>
            <a:r>
              <a:rPr b="1" lang="en-US">
                <a:highlight>
                  <a:srgbClr val="F9CB9C"/>
                </a:highlight>
              </a:rPr>
              <a:t>America’s School Mental Health Report Card (Feb. 2022) </a:t>
            </a:r>
            <a:r>
              <a:rPr lang="en-US" u="sng">
                <a:solidFill>
                  <a:schemeClr val="hlink"/>
                </a:solidFill>
                <a:highlight>
                  <a:srgbClr val="F9CB9C"/>
                </a:highlight>
                <a:hlinkClick r:id="rId2"/>
              </a:rPr>
              <a:t>https://hopefulfutures.us/wp-content/uploads/2022/02/Final_Master_021522.pdf</a:t>
            </a:r>
            <a:endParaRPr>
              <a:highlight>
                <a:srgbClr val="F9CB9C"/>
              </a:highlight>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There is more:</a:t>
            </a:r>
            <a:endParaRPr/>
          </a:p>
          <a:p>
            <a:pPr indent="0" lvl="0" marL="0" rtl="0" algn="l">
              <a:lnSpc>
                <a:spcPct val="115000"/>
              </a:lnSpc>
              <a:spcBef>
                <a:spcPts val="900"/>
              </a:spcBef>
              <a:spcAft>
                <a:spcPts val="0"/>
              </a:spcAft>
              <a:buClr>
                <a:schemeClr val="dk1"/>
              </a:buClr>
              <a:buSzPts val="1100"/>
              <a:buFont typeface="Arial"/>
              <a:buNone/>
            </a:pPr>
            <a:r>
              <a:rPr lang="en-US">
                <a:solidFill>
                  <a:srgbClr val="262626"/>
                </a:solidFill>
              </a:rPr>
              <a:t>◦</a:t>
            </a:r>
            <a:r>
              <a:rPr lang="en-US">
                <a:solidFill>
                  <a:schemeClr val="dk1"/>
                </a:solidFill>
              </a:rPr>
              <a:t>Among girls, 30 percent said they seriously considered </a:t>
            </a:r>
            <a:r>
              <a:rPr lang="en-US" u="sng">
                <a:solidFill>
                  <a:srgbClr val="074A24"/>
                </a:solidFill>
                <a:hlinkClick r:id="rId3">
                  <a:extLst>
                    <a:ext uri="{A12FA001-AC4F-418D-AE19-62706E023703}">
                      <ahyp:hlinkClr val="tx"/>
                    </a:ext>
                  </a:extLst>
                </a:hlinkClick>
              </a:rPr>
              <a:t>attempting suicide</a:t>
            </a:r>
            <a:r>
              <a:rPr lang="en-US">
                <a:solidFill>
                  <a:schemeClr val="dk1"/>
                </a:solidFill>
              </a:rPr>
              <a:t>, double the rate among boys and up almost 60 percent from a decade ago.</a:t>
            </a:r>
            <a:endParaRPr>
              <a:solidFill>
                <a:schemeClr val="dk1"/>
              </a:solidFill>
            </a:endParaRPr>
          </a:p>
          <a:p>
            <a:pPr indent="0" lvl="0" marL="0" rtl="0" algn="l">
              <a:lnSpc>
                <a:spcPct val="115000"/>
              </a:lnSpc>
              <a:spcBef>
                <a:spcPts val="900"/>
              </a:spcBef>
              <a:spcAft>
                <a:spcPts val="0"/>
              </a:spcAft>
              <a:buClr>
                <a:schemeClr val="dk1"/>
              </a:buClr>
              <a:buSzPts val="1100"/>
              <a:buFont typeface="Arial"/>
              <a:buNone/>
            </a:pPr>
            <a:r>
              <a:rPr lang="en-US">
                <a:solidFill>
                  <a:srgbClr val="262626"/>
                </a:solidFill>
              </a:rPr>
              <a:t>◦</a:t>
            </a:r>
            <a:r>
              <a:rPr lang="en-US">
                <a:solidFill>
                  <a:schemeClr val="dk1"/>
                </a:solidFill>
              </a:rPr>
              <a:t>Almost 20 percent of girls reported experiencing rape or other sexual violence in the previous year, also an increase over previous years.</a:t>
            </a:r>
            <a:endParaRPr>
              <a:solidFill>
                <a:schemeClr val="dk1"/>
              </a:solidFill>
            </a:endParaRPr>
          </a:p>
          <a:p>
            <a:pPr indent="0" lvl="0" marL="0" rtl="0" algn="l">
              <a:lnSpc>
                <a:spcPct val="115000"/>
              </a:lnSpc>
              <a:spcBef>
                <a:spcPts val="900"/>
              </a:spcBef>
              <a:spcAft>
                <a:spcPts val="0"/>
              </a:spcAft>
              <a:buClr>
                <a:schemeClr val="dk1"/>
              </a:buClr>
              <a:buSzPts val="1100"/>
              <a:buFont typeface="Arial"/>
              <a:buNone/>
            </a:pPr>
            <a:r>
              <a:rPr lang="en-US">
                <a:solidFill>
                  <a:srgbClr val="262626"/>
                </a:solidFill>
              </a:rPr>
              <a:t>◦</a:t>
            </a:r>
            <a:r>
              <a:rPr lang="en-US">
                <a:solidFill>
                  <a:schemeClr val="dk1"/>
                </a:solidFill>
              </a:rPr>
              <a:t>Almost half of </a:t>
            </a:r>
            <a:r>
              <a:rPr lang="en-US" u="sng">
                <a:solidFill>
                  <a:srgbClr val="074A24"/>
                </a:solidFill>
                <a:hlinkClick r:id="rId4">
                  <a:extLst>
                    <a:ext uri="{A12FA001-AC4F-418D-AE19-62706E023703}">
                      <ahyp:hlinkClr val="tx"/>
                    </a:ext>
                  </a:extLst>
                </a:hlinkClick>
              </a:rPr>
              <a:t>LGBTQ students</a:t>
            </a:r>
            <a:r>
              <a:rPr lang="en-US">
                <a:solidFill>
                  <a:schemeClr val="dk1"/>
                </a:solidFill>
              </a:rPr>
              <a:t> said they had seriously considered a suicide attempt.</a:t>
            </a:r>
            <a:endParaRPr>
              <a:solidFill>
                <a:schemeClr val="dk1"/>
              </a:solidFill>
            </a:endParaRPr>
          </a:p>
          <a:p>
            <a:pPr indent="0" lvl="0" marL="0" rtl="0" algn="l">
              <a:lnSpc>
                <a:spcPct val="115000"/>
              </a:lnSpc>
              <a:spcBef>
                <a:spcPts val="900"/>
              </a:spcBef>
              <a:spcAft>
                <a:spcPts val="0"/>
              </a:spcAft>
              <a:buClr>
                <a:schemeClr val="dk1"/>
              </a:buClr>
              <a:buSzPts val="1100"/>
              <a:buFont typeface="Arial"/>
              <a:buNone/>
            </a:pPr>
            <a:r>
              <a:rPr lang="en-US">
                <a:solidFill>
                  <a:srgbClr val="262626"/>
                </a:solidFill>
              </a:rPr>
              <a:t>◦</a:t>
            </a:r>
            <a:r>
              <a:rPr lang="en-US">
                <a:solidFill>
                  <a:schemeClr val="dk1"/>
                </a:solidFill>
              </a:rPr>
              <a:t>More than a quarter of American Indians and Alaska natives said they had seriously considered a suicide attempt — higher than other races and ethnicities.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g24b1b9bd0d1_2_43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4" name="Google Shape;814;g24b1b9bd0d1_2_43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highlight>
                  <a:srgbClr val="A9DCF2"/>
                </a:highlight>
              </a:rPr>
              <a:t>2:12</a:t>
            </a:r>
            <a:endParaRPr>
              <a:highlight>
                <a:srgbClr val="FCE5CD"/>
              </a:highlight>
            </a:endParaRPr>
          </a:p>
          <a:p>
            <a:pPr indent="0" lvl="0" marL="0" rtl="0" algn="l">
              <a:lnSpc>
                <a:spcPct val="100000"/>
              </a:lnSpc>
              <a:spcBef>
                <a:spcPts val="360"/>
              </a:spcBef>
              <a:spcAft>
                <a:spcPts val="0"/>
              </a:spcAft>
              <a:buClr>
                <a:schemeClr val="dk1"/>
              </a:buClr>
              <a:buSzPts val="1100"/>
              <a:buFont typeface="Arial"/>
              <a:buNone/>
            </a:pPr>
            <a:r>
              <a:rPr lang="en-US" sz="1000">
                <a:solidFill>
                  <a:schemeClr val="dk1"/>
                </a:solidFill>
                <a:highlight>
                  <a:srgbClr val="FCE5CD"/>
                </a:highlight>
                <a:latin typeface="Verdana"/>
                <a:ea typeface="Verdana"/>
                <a:cs typeface="Verdana"/>
                <a:sym typeface="Verdana"/>
              </a:rPr>
              <a:t>Discuss with your group:</a:t>
            </a:r>
            <a:endParaRPr sz="1000">
              <a:solidFill>
                <a:schemeClr val="dk1"/>
              </a:solidFill>
              <a:highlight>
                <a:srgbClr val="FCE5CD"/>
              </a:highlight>
              <a:latin typeface="Verdana"/>
              <a:ea typeface="Verdana"/>
              <a:cs typeface="Verdana"/>
              <a:sym typeface="Verdana"/>
            </a:endParaRPr>
          </a:p>
          <a:p>
            <a:pPr indent="-292100" lvl="0" marL="457200" rtl="0" algn="l">
              <a:lnSpc>
                <a:spcPct val="100000"/>
              </a:lnSpc>
              <a:spcBef>
                <a:spcPts val="360"/>
              </a:spcBef>
              <a:spcAft>
                <a:spcPts val="0"/>
              </a:spcAft>
              <a:buClr>
                <a:schemeClr val="dk1"/>
              </a:buClr>
              <a:buSzPts val="1000"/>
              <a:buChar char="●"/>
            </a:pPr>
            <a:r>
              <a:rPr lang="en-US" sz="1000">
                <a:solidFill>
                  <a:schemeClr val="dk1"/>
                </a:solidFill>
                <a:highlight>
                  <a:srgbClr val="FCE5CD"/>
                </a:highlight>
                <a:latin typeface="Verdana"/>
                <a:ea typeface="Verdana"/>
                <a:cs typeface="Verdana"/>
                <a:sym typeface="Verdana"/>
              </a:rPr>
              <a:t>What could have been done at the very beginning to change how this situation played out?</a:t>
            </a:r>
            <a:endParaRPr sz="1000">
              <a:solidFill>
                <a:schemeClr val="dk1"/>
              </a:solidFill>
              <a:highlight>
                <a:srgbClr val="FCE5CD"/>
              </a:highlight>
              <a:latin typeface="Verdana"/>
              <a:ea typeface="Verdana"/>
              <a:cs typeface="Verdana"/>
              <a:sym typeface="Verdana"/>
            </a:endParaRPr>
          </a:p>
          <a:p>
            <a:pPr indent="-292100" lvl="0" marL="457200" rtl="0" algn="l">
              <a:lnSpc>
                <a:spcPct val="100000"/>
              </a:lnSpc>
              <a:spcBef>
                <a:spcPts val="0"/>
              </a:spcBef>
              <a:spcAft>
                <a:spcPts val="0"/>
              </a:spcAft>
              <a:buClr>
                <a:schemeClr val="dk1"/>
              </a:buClr>
              <a:buSzPts val="1000"/>
              <a:buChar char="●"/>
            </a:pPr>
            <a:r>
              <a:rPr lang="en-US" sz="1000">
                <a:solidFill>
                  <a:schemeClr val="dk1"/>
                </a:solidFill>
                <a:highlight>
                  <a:srgbClr val="FCE5CD"/>
                </a:highlight>
                <a:latin typeface="Verdana"/>
                <a:ea typeface="Verdana"/>
                <a:cs typeface="Verdana"/>
                <a:sym typeface="Verdana"/>
              </a:rPr>
              <a:t>What other changes could have been made?  </a:t>
            </a:r>
            <a:endParaRPr sz="1000">
              <a:solidFill>
                <a:schemeClr val="dk1"/>
              </a:solidFill>
              <a:highlight>
                <a:srgbClr val="FCE5CD"/>
              </a:highlight>
              <a:latin typeface="Verdana"/>
              <a:ea typeface="Verdana"/>
              <a:cs typeface="Verdana"/>
              <a:sym typeface="Verdana"/>
            </a:endParaRPr>
          </a:p>
          <a:p>
            <a:pPr indent="-292100" lvl="0" marL="457200" rtl="0" algn="l">
              <a:lnSpc>
                <a:spcPct val="100000"/>
              </a:lnSpc>
              <a:spcBef>
                <a:spcPts val="0"/>
              </a:spcBef>
              <a:spcAft>
                <a:spcPts val="0"/>
              </a:spcAft>
              <a:buClr>
                <a:schemeClr val="dk1"/>
              </a:buClr>
              <a:buSzPts val="1000"/>
              <a:buChar char="●"/>
            </a:pPr>
            <a:r>
              <a:rPr lang="en-US" sz="1000">
                <a:solidFill>
                  <a:schemeClr val="dk1"/>
                </a:solidFill>
                <a:highlight>
                  <a:srgbClr val="FCE5CD"/>
                </a:highlight>
                <a:latin typeface="Verdana"/>
                <a:ea typeface="Verdana"/>
                <a:cs typeface="Verdana"/>
                <a:sym typeface="Verdana"/>
              </a:rPr>
              <a:t>Where did the teacher react when they should have responded?</a:t>
            </a:r>
            <a:endParaRPr sz="1000">
              <a:solidFill>
                <a:schemeClr val="dk1"/>
              </a:solidFill>
              <a:highlight>
                <a:srgbClr val="FCE5CD"/>
              </a:highlight>
              <a:latin typeface="Verdana"/>
              <a:ea typeface="Verdana"/>
              <a:cs typeface="Verdana"/>
              <a:sym typeface="Verdana"/>
            </a:endParaRPr>
          </a:p>
          <a:p>
            <a:pPr indent="-292100" lvl="0" marL="457200" rtl="0" algn="l">
              <a:lnSpc>
                <a:spcPct val="100000"/>
              </a:lnSpc>
              <a:spcBef>
                <a:spcPts val="0"/>
              </a:spcBef>
              <a:spcAft>
                <a:spcPts val="0"/>
              </a:spcAft>
              <a:buClr>
                <a:schemeClr val="dk1"/>
              </a:buClr>
              <a:buSzPts val="1000"/>
              <a:buChar char="●"/>
            </a:pPr>
            <a:r>
              <a:rPr lang="en-US" sz="1000">
                <a:solidFill>
                  <a:schemeClr val="dk1"/>
                </a:solidFill>
                <a:highlight>
                  <a:srgbClr val="FCE5CD"/>
                </a:highlight>
                <a:latin typeface="Verdana"/>
                <a:ea typeface="Verdana"/>
                <a:cs typeface="Verdana"/>
                <a:sym typeface="Verdana"/>
              </a:rPr>
              <a:t>Did the teacher play a part in further escalating the situation? </a:t>
            </a:r>
            <a:endParaRPr sz="1000">
              <a:highlight>
                <a:srgbClr val="FCE5CD"/>
              </a:highlight>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g24cda75921e_0_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2" name="Google Shape;822;g24cda75921e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Start with a discussion of what it looks like</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g24cda75921e_0_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3" name="Google Shape;833;g24cda75921e_0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a:t>2:22</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g24cda75921e_0_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0" name="Google Shape;840;g24cda75921e_0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g24cda75921e_0_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7" name="Google Shape;847;g24cda75921e_0_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g24d76092d99_0_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3" name="Google Shape;853;g24d76092d99_0_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g24d76092d99_0_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0" name="Google Shape;860;g24d76092d99_0_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Spiral back to graphs and emphasize importance of adequate recovery time.</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g24cda75921e_0_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6" name="Google Shape;866;g24cda75921e_0_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Spiral back to graphs and emphasize importance of adequate recovery time.</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g24cda75921e_0_55: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72" name="Google Shape;872;g24cda75921e_0_5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g24cda75921e_0_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8" name="Google Shape;878;g24cda75921e_0_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These are the components of a debriefing plan</a:t>
            </a:r>
            <a:endParaRPr/>
          </a:p>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Mention Focus and Recovery: benefit of have a system in place for the debriefing process that ensures consistency and fidelity </a:t>
            </a:r>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12937b6fb7_0_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8" name="Google Shape;278;g212937b6fb7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9:13</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https://news.stanford.edu/2022/12/01/pandemic-stress-physically-aged-teens-brains-new-study-finds/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scans of 163 adolescents revealed major differences in the brains of 16-year-olds compared to the 16-year-olds scanned pre-pandemic.</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These changes suggest that pandemic-related stressors accelerated developmental changes in the brain, changes previously only seen in children who have suffered chronic adversity.</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Enlarging of the amygdala and hippocampus….. memory, concentration, learning, emotion, reactivity and judgement.</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These experiences - such as childhood neglect, violence and family dysfunction - are associated with poor mental health outcomes later in life, although it is not clear if the same is true of the changes in the brain structure observed by the Stanford team.</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image: https://umaine.edu/news/blog/2022/03/11/pandemic-mental-health-impacts-on-adolescents-quantified-in-new-umaine-study/</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 name="Shape 882"/>
        <p:cNvGrpSpPr/>
        <p:nvPr/>
      </p:nvGrpSpPr>
      <p:grpSpPr>
        <a:xfrm>
          <a:off x="0" y="0"/>
          <a:ext cx="0" cy="0"/>
          <a:chOff x="0" y="0"/>
          <a:chExt cx="0" cy="0"/>
        </a:xfrm>
      </p:grpSpPr>
      <p:sp>
        <p:nvSpPr>
          <p:cNvPr id="883" name="Google Shape;883;g24cda75921e_0_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4" name="Google Shape;884;g24cda75921e_0_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g24cda75921e_0_6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89" name="Google Shape;889;g24cda75921e_0_6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 name="Shape 893"/>
        <p:cNvGrpSpPr/>
        <p:nvPr/>
      </p:nvGrpSpPr>
      <p:grpSpPr>
        <a:xfrm>
          <a:off x="0" y="0"/>
          <a:ext cx="0" cy="0"/>
          <a:chOff x="0" y="0"/>
          <a:chExt cx="0" cy="0"/>
        </a:xfrm>
      </p:grpSpPr>
      <p:sp>
        <p:nvSpPr>
          <p:cNvPr id="894" name="Google Shape;894;g24cda75921e_0_69: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95" name="Google Shape;895;g24cda75921e_0_6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g24cda75921e_0_7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01" name="Google Shape;901;g24cda75921e_0_7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5" name="Shape 905"/>
        <p:cNvGrpSpPr/>
        <p:nvPr/>
      </p:nvGrpSpPr>
      <p:grpSpPr>
        <a:xfrm>
          <a:off x="0" y="0"/>
          <a:ext cx="0" cy="0"/>
          <a:chOff x="0" y="0"/>
          <a:chExt cx="0" cy="0"/>
        </a:xfrm>
      </p:grpSpPr>
      <p:sp>
        <p:nvSpPr>
          <p:cNvPr id="906" name="Google Shape;906;g24cda75921e_0_7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7" name="Google Shape;907;g24cda75921e_0_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highlight>
                <a:schemeClr val="accent4"/>
              </a:highlight>
            </a:endParaRPr>
          </a:p>
          <a:p>
            <a:pPr indent="0" lvl="0" marL="0" rtl="0" algn="l">
              <a:lnSpc>
                <a:spcPct val="100000"/>
              </a:lnSpc>
              <a:spcBef>
                <a:spcPts val="0"/>
              </a:spcBef>
              <a:spcAft>
                <a:spcPts val="0"/>
              </a:spcAft>
              <a:buClr>
                <a:schemeClr val="dk1"/>
              </a:buClr>
              <a:buSzPts val="1100"/>
              <a:buFont typeface="Arial"/>
              <a:buNone/>
            </a:pPr>
            <a:r>
              <a:t/>
            </a:r>
            <a:endParaRPr>
              <a:highlight>
                <a:schemeClr val="accent4"/>
              </a:highlight>
            </a:endParaRPr>
          </a:p>
          <a:p>
            <a:pPr indent="0" lvl="0" marL="0" rtl="0" algn="l">
              <a:lnSpc>
                <a:spcPct val="100000"/>
              </a:lnSpc>
              <a:spcBef>
                <a:spcPts val="0"/>
              </a:spcBef>
              <a:spcAft>
                <a:spcPts val="0"/>
              </a:spcAft>
              <a:buSzPts val="1100"/>
              <a:buNone/>
            </a:pPr>
            <a:r>
              <a:t/>
            </a:r>
            <a:endParaRPr>
              <a:highlight>
                <a:schemeClr val="accent4"/>
              </a:highlight>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 name="Shape 913"/>
        <p:cNvGrpSpPr/>
        <p:nvPr/>
      </p:nvGrpSpPr>
      <p:grpSpPr>
        <a:xfrm>
          <a:off x="0" y="0"/>
          <a:ext cx="0" cy="0"/>
          <a:chOff x="0" y="0"/>
          <a:chExt cx="0" cy="0"/>
        </a:xfrm>
      </p:grpSpPr>
      <p:sp>
        <p:nvSpPr>
          <p:cNvPr id="914" name="Google Shape;914;g13deba0945e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5" name="Google Shape;915;g13deba0945e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11:15</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g24b1b9bd0d1_2_49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0" name="Google Shape;920;g24b1b9bd0d1_2_49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2:43</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g24bcd1bb390_0_2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1" name="Google Shape;931;g24bcd1bb390_0_2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a:solidFill>
                  <a:schemeClr val="dk1"/>
                </a:solidFill>
              </a:rPr>
              <a:t>2:57</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u="sng">
                <a:solidFill>
                  <a:schemeClr val="hlink"/>
                </a:solidFill>
                <a:hlinkClick r:id="rId2"/>
              </a:rPr>
              <a:t>https://docs.google.com/forms/d/1sIQ2n0erZCR_plxZ6TZoP2tU4itKRO0BzpaFFc684jc/edit</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0.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hyperlink" Target="https://twitter.com/Vtss_ric" TargetMode="External"/><Relationship Id="rId4" Type="http://schemas.openxmlformats.org/officeDocument/2006/relationships/image" Target="../media/image25.png"/><Relationship Id="rId10" Type="http://schemas.openxmlformats.org/officeDocument/2006/relationships/hyperlink" Target="https://vtss-ric.vcu.edu/" TargetMode="External"/><Relationship Id="rId9" Type="http://schemas.openxmlformats.org/officeDocument/2006/relationships/hyperlink" Target="https://www.facebook.com/vtssric/" TargetMode="External"/><Relationship Id="rId5" Type="http://schemas.openxmlformats.org/officeDocument/2006/relationships/hyperlink" Target="https://www.facebook.com/vtssric/" TargetMode="External"/><Relationship Id="rId6" Type="http://schemas.openxmlformats.org/officeDocument/2006/relationships/image" Target="../media/image15.png"/><Relationship Id="rId7" Type="http://schemas.openxmlformats.org/officeDocument/2006/relationships/image" Target="../media/image14.png"/><Relationship Id="rId8" Type="http://schemas.openxmlformats.org/officeDocument/2006/relationships/hyperlink" Target="https://twitter.com/Vtss_ric"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pic>
        <p:nvPicPr>
          <p:cNvPr descr="Decorative Image of Smiling kids" id="10" name="Google Shape;10;p2" title="Decorative image"/>
          <p:cNvPicPr preferRelativeResize="0"/>
          <p:nvPr/>
        </p:nvPicPr>
        <p:blipFill rotWithShape="1">
          <a:blip r:embed="rId2">
            <a:alphaModFix/>
          </a:blip>
          <a:srcRect b="25621" l="0" r="0" t="1792"/>
          <a:stretch/>
        </p:blipFill>
        <p:spPr>
          <a:xfrm>
            <a:off x="1500" y="1524000"/>
            <a:ext cx="9144000" cy="2203575"/>
          </a:xfrm>
          <a:prstGeom prst="rect">
            <a:avLst/>
          </a:prstGeom>
          <a:noFill/>
          <a:ln>
            <a:noFill/>
          </a:ln>
        </p:spPr>
      </p:pic>
      <p:sp>
        <p:nvSpPr>
          <p:cNvPr id="11" name="Google Shape;11;p2"/>
          <p:cNvSpPr txBox="1"/>
          <p:nvPr>
            <p:ph type="ctrTitle"/>
          </p:nvPr>
        </p:nvSpPr>
        <p:spPr>
          <a:xfrm>
            <a:off x="953254" y="3671154"/>
            <a:ext cx="7240500" cy="1470000"/>
          </a:xfrm>
          <a:prstGeom prst="rect">
            <a:avLst/>
          </a:prstGeom>
          <a:solidFill>
            <a:schemeClr val="lt1">
              <a:alpha val="66666"/>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 name="Google Shape;12;p2"/>
          <p:cNvSpPr txBox="1"/>
          <p:nvPr>
            <p:ph idx="1" type="subTitle"/>
          </p:nvPr>
        </p:nvSpPr>
        <p:spPr>
          <a:xfrm>
            <a:off x="1373109" y="5257800"/>
            <a:ext cx="6400800" cy="914400"/>
          </a:xfrm>
          <a:prstGeom prst="rect">
            <a:avLst/>
          </a:prstGeom>
          <a:solidFill>
            <a:schemeClr val="lt1">
              <a:alpha val="66666"/>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13" name="Google Shape;13;p2"/>
          <p:cNvPicPr preferRelativeResize="0"/>
          <p:nvPr/>
        </p:nvPicPr>
        <p:blipFill rotWithShape="1">
          <a:blip r:embed="rId3">
            <a:alphaModFix/>
          </a:blip>
          <a:srcRect b="0" l="0" r="0" t="0"/>
          <a:stretch/>
        </p:blipFill>
        <p:spPr>
          <a:xfrm>
            <a:off x="3200400" y="0"/>
            <a:ext cx="2000250" cy="1167492"/>
          </a:xfrm>
          <a:prstGeom prst="rect">
            <a:avLst/>
          </a:prstGeom>
          <a:noFill/>
          <a:ln>
            <a:noFill/>
          </a:ln>
        </p:spPr>
      </p:pic>
      <p:sp>
        <p:nvSpPr>
          <p:cNvPr id="14" name="Google Shape;14;p2"/>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orient="horz" pos="960">
          <p15:clr>
            <a:srgbClr val="E46962"/>
          </p15:clr>
        </p15:guide>
        <p15:guide id="2" orient="horz" pos="2348">
          <p15:clr>
            <a:srgbClr val="E46962"/>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1">
  <p:cSld name="2_Title Slide 1">
    <p:spTree>
      <p:nvGrpSpPr>
        <p:cNvPr id="71" name="Shape 71"/>
        <p:cNvGrpSpPr/>
        <p:nvPr/>
      </p:nvGrpSpPr>
      <p:grpSpPr>
        <a:xfrm>
          <a:off x="0" y="0"/>
          <a:ext cx="0" cy="0"/>
          <a:chOff x="0" y="0"/>
          <a:chExt cx="0" cy="0"/>
        </a:xfrm>
      </p:grpSpPr>
      <p:pic>
        <p:nvPicPr>
          <p:cNvPr id="72" name="Google Shape;72;p11"/>
          <p:cNvPicPr preferRelativeResize="0"/>
          <p:nvPr/>
        </p:nvPicPr>
        <p:blipFill rotWithShape="1">
          <a:blip r:embed="rId2">
            <a:alphaModFix/>
          </a:blip>
          <a:srcRect b="0" l="0" r="0" t="0"/>
          <a:stretch/>
        </p:blipFill>
        <p:spPr>
          <a:xfrm>
            <a:off x="0" y="1523934"/>
            <a:ext cx="9144000" cy="2209793"/>
          </a:xfrm>
          <a:prstGeom prst="rect">
            <a:avLst/>
          </a:prstGeom>
          <a:noFill/>
          <a:ln>
            <a:noFill/>
          </a:ln>
        </p:spPr>
      </p:pic>
      <p:sp>
        <p:nvSpPr>
          <p:cNvPr id="73" name="Google Shape;73;p11"/>
          <p:cNvSpPr txBox="1"/>
          <p:nvPr>
            <p:ph type="ctrTitle"/>
          </p:nvPr>
        </p:nvSpPr>
        <p:spPr>
          <a:xfrm>
            <a:off x="953254" y="3671154"/>
            <a:ext cx="7240500" cy="1470000"/>
          </a:xfrm>
          <a:prstGeom prst="rect">
            <a:avLst/>
          </a:prstGeom>
          <a:solidFill>
            <a:schemeClr val="lt1">
              <a:alpha val="66666"/>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11"/>
          <p:cNvSpPr txBox="1"/>
          <p:nvPr>
            <p:ph idx="1" type="subTitle"/>
          </p:nvPr>
        </p:nvSpPr>
        <p:spPr>
          <a:xfrm>
            <a:off x="1373109" y="5257800"/>
            <a:ext cx="6400800" cy="914400"/>
          </a:xfrm>
          <a:prstGeom prst="rect">
            <a:avLst/>
          </a:prstGeom>
          <a:solidFill>
            <a:schemeClr val="lt1">
              <a:alpha val="66666"/>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75" name="Google Shape;75;p11"/>
          <p:cNvPicPr preferRelativeResize="0"/>
          <p:nvPr/>
        </p:nvPicPr>
        <p:blipFill rotWithShape="1">
          <a:blip r:embed="rId3">
            <a:alphaModFix/>
          </a:blip>
          <a:srcRect b="0" l="0" r="0" t="0"/>
          <a:stretch/>
        </p:blipFill>
        <p:spPr>
          <a:xfrm>
            <a:off x="3200400" y="2040"/>
            <a:ext cx="2000250" cy="1164431"/>
          </a:xfrm>
          <a:prstGeom prst="rect">
            <a:avLst/>
          </a:prstGeom>
          <a:noFill/>
          <a:ln>
            <a:noFill/>
          </a:ln>
        </p:spPr>
      </p:pic>
      <p:sp>
        <p:nvSpPr>
          <p:cNvPr id="76" name="Google Shape;76;p11"/>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orient="horz" pos="2352">
          <p15:clr>
            <a:srgbClr val="E46962"/>
          </p15:clr>
        </p15:guide>
        <p15:guide id="2" orient="horz" pos="960">
          <p15:clr>
            <a:srgbClr val="E46962"/>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1">
  <p:cSld name="3_Title Slide 1">
    <p:spTree>
      <p:nvGrpSpPr>
        <p:cNvPr id="77" name="Shape 77"/>
        <p:cNvGrpSpPr/>
        <p:nvPr/>
      </p:nvGrpSpPr>
      <p:grpSpPr>
        <a:xfrm>
          <a:off x="0" y="0"/>
          <a:ext cx="0" cy="0"/>
          <a:chOff x="0" y="0"/>
          <a:chExt cx="0" cy="0"/>
        </a:xfrm>
      </p:grpSpPr>
      <p:pic>
        <p:nvPicPr>
          <p:cNvPr id="78" name="Google Shape;78;p12"/>
          <p:cNvPicPr preferRelativeResize="0"/>
          <p:nvPr/>
        </p:nvPicPr>
        <p:blipFill rotWithShape="1">
          <a:blip r:embed="rId2">
            <a:alphaModFix/>
          </a:blip>
          <a:srcRect b="0" l="0" r="0" t="0"/>
          <a:stretch/>
        </p:blipFill>
        <p:spPr>
          <a:xfrm>
            <a:off x="0" y="1554600"/>
            <a:ext cx="9144000" cy="2209800"/>
          </a:xfrm>
          <a:prstGeom prst="rect">
            <a:avLst/>
          </a:prstGeom>
          <a:noFill/>
          <a:ln>
            <a:noFill/>
          </a:ln>
        </p:spPr>
      </p:pic>
      <p:sp>
        <p:nvSpPr>
          <p:cNvPr id="79" name="Google Shape;79;p12"/>
          <p:cNvSpPr txBox="1"/>
          <p:nvPr>
            <p:ph type="ctrTitle"/>
          </p:nvPr>
        </p:nvSpPr>
        <p:spPr>
          <a:xfrm>
            <a:off x="953254" y="3671154"/>
            <a:ext cx="7240500" cy="1470000"/>
          </a:xfrm>
          <a:prstGeom prst="rect">
            <a:avLst/>
          </a:prstGeom>
          <a:solidFill>
            <a:schemeClr val="lt1">
              <a:alpha val="66666"/>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12"/>
          <p:cNvSpPr txBox="1"/>
          <p:nvPr>
            <p:ph idx="1" type="subTitle"/>
          </p:nvPr>
        </p:nvSpPr>
        <p:spPr>
          <a:xfrm>
            <a:off x="1373109" y="5257800"/>
            <a:ext cx="6400800" cy="914400"/>
          </a:xfrm>
          <a:prstGeom prst="rect">
            <a:avLst/>
          </a:prstGeom>
          <a:solidFill>
            <a:schemeClr val="lt1">
              <a:alpha val="66666"/>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81" name="Google Shape;81;p12"/>
          <p:cNvPicPr preferRelativeResize="0"/>
          <p:nvPr/>
        </p:nvPicPr>
        <p:blipFill rotWithShape="1">
          <a:blip r:embed="rId3">
            <a:alphaModFix/>
          </a:blip>
          <a:srcRect b="0" l="0" r="0" t="0"/>
          <a:stretch/>
        </p:blipFill>
        <p:spPr>
          <a:xfrm>
            <a:off x="3200401" y="2040"/>
            <a:ext cx="2000249" cy="1164430"/>
          </a:xfrm>
          <a:prstGeom prst="rect">
            <a:avLst/>
          </a:prstGeom>
          <a:noFill/>
          <a:ln>
            <a:noFill/>
          </a:ln>
        </p:spPr>
      </p:pic>
      <p:sp>
        <p:nvSpPr>
          <p:cNvPr id="82" name="Google Shape;82;p12"/>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1">
  <p:cSld name="4_Title Slide 1">
    <p:spTree>
      <p:nvGrpSpPr>
        <p:cNvPr id="83" name="Shape 83"/>
        <p:cNvGrpSpPr/>
        <p:nvPr/>
      </p:nvGrpSpPr>
      <p:grpSpPr>
        <a:xfrm>
          <a:off x="0" y="0"/>
          <a:ext cx="0" cy="0"/>
          <a:chOff x="0" y="0"/>
          <a:chExt cx="0" cy="0"/>
        </a:xfrm>
      </p:grpSpPr>
      <p:pic>
        <p:nvPicPr>
          <p:cNvPr id="84" name="Google Shape;84;p13"/>
          <p:cNvPicPr preferRelativeResize="0"/>
          <p:nvPr/>
        </p:nvPicPr>
        <p:blipFill rotWithShape="1">
          <a:blip r:embed="rId2">
            <a:alphaModFix/>
          </a:blip>
          <a:srcRect b="26540" l="0" r="0" t="0"/>
          <a:stretch/>
        </p:blipFill>
        <p:spPr>
          <a:xfrm>
            <a:off x="1500" y="1524000"/>
            <a:ext cx="9144000" cy="2203575"/>
          </a:xfrm>
          <a:prstGeom prst="rect">
            <a:avLst/>
          </a:prstGeom>
          <a:noFill/>
          <a:ln>
            <a:noFill/>
          </a:ln>
        </p:spPr>
      </p:pic>
      <p:sp>
        <p:nvSpPr>
          <p:cNvPr id="85" name="Google Shape;85;p13"/>
          <p:cNvSpPr txBox="1"/>
          <p:nvPr>
            <p:ph type="ctrTitle"/>
          </p:nvPr>
        </p:nvSpPr>
        <p:spPr>
          <a:xfrm>
            <a:off x="953254" y="3671154"/>
            <a:ext cx="7240500" cy="1470000"/>
          </a:xfrm>
          <a:prstGeom prst="rect">
            <a:avLst/>
          </a:prstGeom>
          <a:solidFill>
            <a:schemeClr val="lt1">
              <a:alpha val="66666"/>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13"/>
          <p:cNvSpPr txBox="1"/>
          <p:nvPr>
            <p:ph idx="1" type="subTitle"/>
          </p:nvPr>
        </p:nvSpPr>
        <p:spPr>
          <a:xfrm>
            <a:off x="1373109" y="5257800"/>
            <a:ext cx="6400800" cy="914400"/>
          </a:xfrm>
          <a:prstGeom prst="rect">
            <a:avLst/>
          </a:prstGeom>
          <a:solidFill>
            <a:schemeClr val="lt1">
              <a:alpha val="66666"/>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87" name="Google Shape;87;p13"/>
          <p:cNvPicPr preferRelativeResize="0"/>
          <p:nvPr/>
        </p:nvPicPr>
        <p:blipFill rotWithShape="1">
          <a:blip r:embed="rId3">
            <a:alphaModFix/>
          </a:blip>
          <a:srcRect b="0" l="0" r="0" t="0"/>
          <a:stretch/>
        </p:blipFill>
        <p:spPr>
          <a:xfrm>
            <a:off x="3200401" y="2040"/>
            <a:ext cx="2000249" cy="1164430"/>
          </a:xfrm>
          <a:prstGeom prst="rect">
            <a:avLst/>
          </a:prstGeom>
          <a:noFill/>
          <a:ln>
            <a:noFill/>
          </a:ln>
        </p:spPr>
      </p:pic>
      <p:sp>
        <p:nvSpPr>
          <p:cNvPr id="88" name="Google Shape;88;p13"/>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orient="horz" pos="960">
          <p15:clr>
            <a:srgbClr val="E46962"/>
          </p15:clr>
        </p15:guide>
        <p15:guide id="2" orient="horz" pos="2348">
          <p15:clr>
            <a:srgbClr val="E46962"/>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p:cSld name="5_Title Slide">
    <p:spTree>
      <p:nvGrpSpPr>
        <p:cNvPr id="89" name="Shape 89"/>
        <p:cNvGrpSpPr/>
        <p:nvPr/>
      </p:nvGrpSpPr>
      <p:grpSpPr>
        <a:xfrm>
          <a:off x="0" y="0"/>
          <a:ext cx="0" cy="0"/>
          <a:chOff x="0" y="0"/>
          <a:chExt cx="0" cy="0"/>
        </a:xfrm>
      </p:grpSpPr>
      <p:sp>
        <p:nvSpPr>
          <p:cNvPr id="90" name="Google Shape;90;p14"/>
          <p:cNvSpPr txBox="1"/>
          <p:nvPr>
            <p:ph type="ctrTitle"/>
          </p:nvPr>
        </p:nvSpPr>
        <p:spPr>
          <a:xfrm>
            <a:off x="928475" y="1600200"/>
            <a:ext cx="7240500" cy="1943100"/>
          </a:xfrm>
          <a:prstGeom prst="rect">
            <a:avLst/>
          </a:prstGeom>
          <a:solidFill>
            <a:schemeClr val="lt1">
              <a:alpha val="66666"/>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14"/>
          <p:cNvSpPr txBox="1"/>
          <p:nvPr>
            <p:ph idx="1" type="subTitle"/>
          </p:nvPr>
        </p:nvSpPr>
        <p:spPr>
          <a:xfrm>
            <a:off x="1348319" y="3890425"/>
            <a:ext cx="6400800" cy="914400"/>
          </a:xfrm>
          <a:prstGeom prst="rect">
            <a:avLst/>
          </a:prstGeom>
          <a:solidFill>
            <a:schemeClr val="lt1">
              <a:alpha val="66666"/>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92" name="Google Shape;92;p14"/>
          <p:cNvPicPr preferRelativeResize="0"/>
          <p:nvPr/>
        </p:nvPicPr>
        <p:blipFill rotWithShape="1">
          <a:blip r:embed="rId2">
            <a:alphaModFix/>
          </a:blip>
          <a:srcRect b="0" l="0" r="0" t="0"/>
          <a:stretch/>
        </p:blipFill>
        <p:spPr>
          <a:xfrm>
            <a:off x="3312742" y="0"/>
            <a:ext cx="2518516" cy="1470000"/>
          </a:xfrm>
          <a:prstGeom prst="rect">
            <a:avLst/>
          </a:prstGeom>
          <a:noFill/>
          <a:ln>
            <a:noFill/>
          </a:ln>
        </p:spPr>
      </p:pic>
      <p:sp>
        <p:nvSpPr>
          <p:cNvPr id="93" name="Google Shape;93;p14"/>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orient="horz" pos="1008">
          <p15:clr>
            <a:srgbClr val="E46962"/>
          </p15:clr>
        </p15:guide>
        <p15:guide id="2" orient="horz" pos="2232">
          <p15:clr>
            <a:srgbClr val="E46962"/>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1">
  <p:cSld name="5_Title Slide 1">
    <p:spTree>
      <p:nvGrpSpPr>
        <p:cNvPr id="94" name="Shape 94"/>
        <p:cNvGrpSpPr/>
        <p:nvPr/>
      </p:nvGrpSpPr>
      <p:grpSpPr>
        <a:xfrm>
          <a:off x="0" y="0"/>
          <a:ext cx="0" cy="0"/>
          <a:chOff x="0" y="0"/>
          <a:chExt cx="0" cy="0"/>
        </a:xfrm>
      </p:grpSpPr>
      <p:sp>
        <p:nvSpPr>
          <p:cNvPr id="95" name="Google Shape;95;p15"/>
          <p:cNvSpPr txBox="1"/>
          <p:nvPr/>
        </p:nvSpPr>
        <p:spPr>
          <a:xfrm>
            <a:off x="463375" y="682375"/>
            <a:ext cx="8217300" cy="569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100"/>
              <a:buFont typeface="Arial"/>
              <a:buNone/>
            </a:pPr>
            <a:r>
              <a:rPr b="1" i="0" lang="en-US" sz="3100" u="none" cap="none" strike="noStrike">
                <a:solidFill>
                  <a:srgbClr val="003369"/>
                </a:solidFill>
                <a:latin typeface="Verdana"/>
                <a:ea typeface="Verdana"/>
                <a:cs typeface="Verdana"/>
                <a:sym typeface="Verdana"/>
              </a:rPr>
              <a:t>Virginia Tiered Systems of Supports</a:t>
            </a:r>
            <a:endParaRPr b="1" i="0" sz="3100" u="none" cap="none" strike="noStrike">
              <a:solidFill>
                <a:srgbClr val="000000"/>
              </a:solidFill>
              <a:latin typeface="Verdana"/>
              <a:ea typeface="Verdana"/>
              <a:cs typeface="Verdana"/>
              <a:sym typeface="Verdana"/>
            </a:endParaRPr>
          </a:p>
        </p:txBody>
      </p:sp>
      <p:sp>
        <p:nvSpPr>
          <p:cNvPr id="96" name="Google Shape;96;p15"/>
          <p:cNvSpPr txBox="1"/>
          <p:nvPr>
            <p:ph type="ctrTitle"/>
          </p:nvPr>
        </p:nvSpPr>
        <p:spPr>
          <a:xfrm>
            <a:off x="928475" y="1600200"/>
            <a:ext cx="7240500" cy="1943100"/>
          </a:xfrm>
          <a:prstGeom prst="rect">
            <a:avLst/>
          </a:prstGeom>
          <a:solidFill>
            <a:schemeClr val="lt1">
              <a:alpha val="66666"/>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15"/>
          <p:cNvSpPr txBox="1"/>
          <p:nvPr>
            <p:ph idx="1" type="subTitle"/>
          </p:nvPr>
        </p:nvSpPr>
        <p:spPr>
          <a:xfrm>
            <a:off x="1348319" y="3890425"/>
            <a:ext cx="6400800" cy="914400"/>
          </a:xfrm>
          <a:prstGeom prst="rect">
            <a:avLst/>
          </a:prstGeom>
          <a:solidFill>
            <a:schemeClr val="lt1">
              <a:alpha val="66666"/>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98" name="Google Shape;98;p15"/>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orient="horz" pos="2304">
          <p15:clr>
            <a:srgbClr val="E46962"/>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 1">
    <p:spTree>
      <p:nvGrpSpPr>
        <p:cNvPr id="99" name="Shape 99"/>
        <p:cNvGrpSpPr/>
        <p:nvPr/>
      </p:nvGrpSpPr>
      <p:grpSpPr>
        <a:xfrm>
          <a:off x="0" y="0"/>
          <a:ext cx="0" cy="0"/>
          <a:chOff x="0" y="0"/>
          <a:chExt cx="0" cy="0"/>
        </a:xfrm>
      </p:grpSpPr>
      <p:sp>
        <p:nvSpPr>
          <p:cNvPr id="100" name="Google Shape;100;p16"/>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16"/>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102" name="Google Shape;102;p16"/>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SzPts val="3200"/>
              <a:buChar char="•"/>
              <a:defRPr/>
            </a:lvl1pPr>
            <a:lvl2pPr indent="-406400" lvl="1" marL="914400" algn="l">
              <a:lnSpc>
                <a:spcPct val="100000"/>
              </a:lnSpc>
              <a:spcBef>
                <a:spcPts val="560"/>
              </a:spcBef>
              <a:spcAft>
                <a:spcPts val="0"/>
              </a:spcAft>
              <a:buSzPts val="2800"/>
              <a:buChar char="–"/>
              <a:defRPr/>
            </a:lvl2pPr>
            <a:lvl3pPr indent="-381000" lvl="2" marL="1371600" algn="l">
              <a:lnSpc>
                <a:spcPct val="100000"/>
              </a:lnSpc>
              <a:spcBef>
                <a:spcPts val="480"/>
              </a:spcBef>
              <a:spcAft>
                <a:spcPts val="0"/>
              </a:spcAft>
              <a:buSzPts val="2400"/>
              <a:buChar char="•"/>
              <a:defRPr/>
            </a:lvl3pPr>
            <a:lvl4pPr indent="-355600" lvl="3" marL="1828800" algn="l">
              <a:lnSpc>
                <a:spcPct val="100000"/>
              </a:lnSpc>
              <a:spcBef>
                <a:spcPts val="400"/>
              </a:spcBef>
              <a:spcAft>
                <a:spcPts val="0"/>
              </a:spcAft>
              <a:buSzPts val="2000"/>
              <a:buChar char="–"/>
              <a:defRPr/>
            </a:lvl4pPr>
            <a:lvl5pPr indent="-355600" lvl="4" marL="2286000" algn="l">
              <a:lnSpc>
                <a:spcPct val="100000"/>
              </a:lnSpc>
              <a:spcBef>
                <a:spcPts val="400"/>
              </a:spcBef>
              <a:spcAft>
                <a:spcPts val="0"/>
              </a:spcAft>
              <a:buSzPts val="2000"/>
              <a:buChar char="»"/>
              <a:defRPr/>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 Header 1">
    <p:spTree>
      <p:nvGrpSpPr>
        <p:cNvPr id="103" name="Shape 103"/>
        <p:cNvGrpSpPr/>
        <p:nvPr/>
      </p:nvGrpSpPr>
      <p:grpSpPr>
        <a:xfrm>
          <a:off x="0" y="0"/>
          <a:ext cx="0" cy="0"/>
          <a:chOff x="0" y="0"/>
          <a:chExt cx="0" cy="0"/>
        </a:xfrm>
      </p:grpSpPr>
      <p:pic>
        <p:nvPicPr>
          <p:cNvPr id="104" name="Google Shape;104;p17"/>
          <p:cNvPicPr preferRelativeResize="0"/>
          <p:nvPr/>
        </p:nvPicPr>
        <p:blipFill rotWithShape="1">
          <a:blip r:embed="rId2">
            <a:alphaModFix/>
          </a:blip>
          <a:srcRect b="12769" l="140" r="-137" t="32395"/>
          <a:stretch/>
        </p:blipFill>
        <p:spPr>
          <a:xfrm rot="10800000">
            <a:off x="1" y="1"/>
            <a:ext cx="9143998" cy="1554607"/>
          </a:xfrm>
          <a:prstGeom prst="rect">
            <a:avLst/>
          </a:prstGeom>
          <a:noFill/>
          <a:ln>
            <a:noFill/>
          </a:ln>
        </p:spPr>
      </p:pic>
      <p:pic>
        <p:nvPicPr>
          <p:cNvPr id="105" name="Google Shape;105;p17"/>
          <p:cNvPicPr preferRelativeResize="0"/>
          <p:nvPr/>
        </p:nvPicPr>
        <p:blipFill rotWithShape="1">
          <a:blip r:embed="rId3">
            <a:alphaModFix/>
          </a:blip>
          <a:srcRect b="0" l="0" r="0" t="0"/>
          <a:stretch/>
        </p:blipFill>
        <p:spPr>
          <a:xfrm>
            <a:off x="76200" y="107327"/>
            <a:ext cx="788241" cy="460075"/>
          </a:xfrm>
          <a:prstGeom prst="rect">
            <a:avLst/>
          </a:prstGeom>
          <a:noFill/>
          <a:ln>
            <a:noFill/>
          </a:ln>
        </p:spPr>
      </p:pic>
      <p:sp>
        <p:nvSpPr>
          <p:cNvPr id="106" name="Google Shape;106;p17"/>
          <p:cNvSpPr txBox="1"/>
          <p:nvPr/>
        </p:nvSpPr>
        <p:spPr>
          <a:xfrm>
            <a:off x="455650" y="1843200"/>
            <a:ext cx="83640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rgbClr val="000000"/>
              </a:solidFill>
              <a:latin typeface="Verdana"/>
              <a:ea typeface="Verdana"/>
              <a:cs typeface="Verdana"/>
              <a:sym typeface="Verdana"/>
            </a:endParaRPr>
          </a:p>
        </p:txBody>
      </p:sp>
      <p:sp>
        <p:nvSpPr>
          <p:cNvPr id="107" name="Google Shape;107;p17"/>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108" name="Google Shape;108;p17"/>
          <p:cNvSpPr txBox="1"/>
          <p:nvPr>
            <p:ph idx="1" type="body"/>
          </p:nvPr>
        </p:nvSpPr>
        <p:spPr>
          <a:xfrm>
            <a:off x="452375" y="1603475"/>
            <a:ext cx="8233200" cy="4381500"/>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SzPts val="3200"/>
              <a:buChar char="•"/>
              <a:defRPr/>
            </a:lvl1pPr>
            <a:lvl2pPr indent="-406400" lvl="1" marL="914400" algn="l">
              <a:lnSpc>
                <a:spcPct val="100000"/>
              </a:lnSpc>
              <a:spcBef>
                <a:spcPts val="560"/>
              </a:spcBef>
              <a:spcAft>
                <a:spcPts val="0"/>
              </a:spcAft>
              <a:buSzPts val="2800"/>
              <a:buChar char="–"/>
              <a:defRPr/>
            </a:lvl2pPr>
            <a:lvl3pPr indent="-381000" lvl="2" marL="1371600" algn="l">
              <a:lnSpc>
                <a:spcPct val="100000"/>
              </a:lnSpc>
              <a:spcBef>
                <a:spcPts val="480"/>
              </a:spcBef>
              <a:spcAft>
                <a:spcPts val="0"/>
              </a:spcAft>
              <a:buSzPts val="2400"/>
              <a:buChar char="•"/>
              <a:defRPr/>
            </a:lvl3pPr>
            <a:lvl4pPr indent="-355600" lvl="3" marL="1828800" algn="l">
              <a:lnSpc>
                <a:spcPct val="100000"/>
              </a:lnSpc>
              <a:spcBef>
                <a:spcPts val="400"/>
              </a:spcBef>
              <a:spcAft>
                <a:spcPts val="0"/>
              </a:spcAft>
              <a:buSzPts val="2000"/>
              <a:buChar char="–"/>
              <a:defRPr/>
            </a:lvl4pPr>
            <a:lvl5pPr indent="-355600" lvl="4" marL="2286000" algn="l">
              <a:lnSpc>
                <a:spcPct val="100000"/>
              </a:lnSpc>
              <a:spcBef>
                <a:spcPts val="400"/>
              </a:spcBef>
              <a:spcAft>
                <a:spcPts val="0"/>
              </a:spcAft>
              <a:buSzPts val="2000"/>
              <a:buChar char="»"/>
              <a:defRPr/>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bg>
      <p:bgPr>
        <a:solidFill>
          <a:schemeClr val="lt1"/>
        </a:solidFill>
      </p:bgPr>
    </p:bg>
    <p:spTree>
      <p:nvGrpSpPr>
        <p:cNvPr id="109" name="Shape 109"/>
        <p:cNvGrpSpPr/>
        <p:nvPr/>
      </p:nvGrpSpPr>
      <p:grpSpPr>
        <a:xfrm>
          <a:off x="0" y="0"/>
          <a:ext cx="0" cy="0"/>
          <a:chOff x="0" y="0"/>
          <a:chExt cx="0" cy="0"/>
        </a:xfrm>
      </p:grpSpPr>
      <p:pic>
        <p:nvPicPr>
          <p:cNvPr id="110" name="Google Shape;110;p18"/>
          <p:cNvPicPr preferRelativeResize="0"/>
          <p:nvPr/>
        </p:nvPicPr>
        <p:blipFill rotWithShape="1">
          <a:blip r:embed="rId2">
            <a:alphaModFix/>
          </a:blip>
          <a:srcRect b="0" l="0" r="0" t="0"/>
          <a:stretch/>
        </p:blipFill>
        <p:spPr>
          <a:xfrm>
            <a:off x="7467600" y="5947878"/>
            <a:ext cx="1169476" cy="682591"/>
          </a:xfrm>
          <a:prstGeom prst="rect">
            <a:avLst/>
          </a:prstGeom>
          <a:noFill/>
          <a:ln>
            <a:noFill/>
          </a:ln>
        </p:spPr>
      </p:pic>
      <p:sp>
        <p:nvSpPr>
          <p:cNvPr id="111" name="Google Shape;111;p18"/>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 2">
    <p:bg>
      <p:bgPr>
        <a:solidFill>
          <a:schemeClr val="lt1"/>
        </a:solidFill>
      </p:bgPr>
    </p:bg>
    <p:spTree>
      <p:nvGrpSpPr>
        <p:cNvPr id="112" name="Shape 112"/>
        <p:cNvGrpSpPr/>
        <p:nvPr/>
      </p:nvGrpSpPr>
      <p:grpSpPr>
        <a:xfrm>
          <a:off x="0" y="0"/>
          <a:ext cx="0" cy="0"/>
          <a:chOff x="0" y="0"/>
          <a:chExt cx="0" cy="0"/>
        </a:xfrm>
      </p:grpSpPr>
      <p:sp>
        <p:nvSpPr>
          <p:cNvPr id="113" name="Google Shape;113;p19"/>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114" name="Shape 114"/>
        <p:cNvGrpSpPr/>
        <p:nvPr/>
      </p:nvGrpSpPr>
      <p:grpSpPr>
        <a:xfrm>
          <a:off x="0" y="0"/>
          <a:ext cx="0" cy="0"/>
          <a:chOff x="0" y="0"/>
          <a:chExt cx="0" cy="0"/>
        </a:xfrm>
      </p:grpSpPr>
      <p:sp>
        <p:nvSpPr>
          <p:cNvPr id="115" name="Google Shape;115;p20"/>
          <p:cNvSpPr txBox="1"/>
          <p:nvPr>
            <p:ph type="title"/>
          </p:nvPr>
        </p:nvSpPr>
        <p:spPr>
          <a:xfrm>
            <a:off x="2057400" y="228600"/>
            <a:ext cx="6858000" cy="9909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3500"/>
              <a:buFont typeface="Verdana"/>
              <a:buNone/>
              <a:defRPr sz="3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16" name="Google Shape;116;p20"/>
          <p:cNvPicPr preferRelativeResize="0"/>
          <p:nvPr/>
        </p:nvPicPr>
        <p:blipFill rotWithShape="1">
          <a:blip r:embed="rId2">
            <a:alphaModFix/>
          </a:blip>
          <a:srcRect b="0" l="0" r="0" t="0"/>
          <a:stretch/>
        </p:blipFill>
        <p:spPr>
          <a:xfrm>
            <a:off x="223985" y="228603"/>
            <a:ext cx="1702161" cy="990900"/>
          </a:xfrm>
          <a:prstGeom prst="rect">
            <a:avLst/>
          </a:prstGeom>
          <a:noFill/>
          <a:ln>
            <a:noFill/>
          </a:ln>
        </p:spPr>
      </p:pic>
      <p:pic>
        <p:nvPicPr>
          <p:cNvPr id="117" name="Google Shape;117;p20"/>
          <p:cNvPicPr preferRelativeResize="0"/>
          <p:nvPr/>
        </p:nvPicPr>
        <p:blipFill rotWithShape="1">
          <a:blip r:embed="rId3">
            <a:alphaModFix/>
          </a:blip>
          <a:srcRect b="30816" l="236" r="-235" t="10364"/>
          <a:stretch/>
        </p:blipFill>
        <p:spPr>
          <a:xfrm>
            <a:off x="-54275" y="5249175"/>
            <a:ext cx="9255576" cy="1680700"/>
          </a:xfrm>
          <a:prstGeom prst="rect">
            <a:avLst/>
          </a:prstGeom>
          <a:noFill/>
          <a:ln>
            <a:noFill/>
          </a:ln>
        </p:spPr>
      </p:pic>
      <p:sp>
        <p:nvSpPr>
          <p:cNvPr id="118" name="Google Shape;118;p20"/>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119" name="Google Shape;119;p20"/>
          <p:cNvSpPr txBox="1"/>
          <p:nvPr>
            <p:ph idx="1" type="body"/>
          </p:nvPr>
        </p:nvSpPr>
        <p:spPr>
          <a:xfrm>
            <a:off x="452375" y="1603475"/>
            <a:ext cx="8233200" cy="3267300"/>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SzPts val="3200"/>
              <a:buChar char="•"/>
              <a:defRPr/>
            </a:lvl1pPr>
            <a:lvl2pPr indent="-406400" lvl="1" marL="914400" algn="l">
              <a:lnSpc>
                <a:spcPct val="100000"/>
              </a:lnSpc>
              <a:spcBef>
                <a:spcPts val="560"/>
              </a:spcBef>
              <a:spcAft>
                <a:spcPts val="0"/>
              </a:spcAft>
              <a:buSzPts val="2800"/>
              <a:buChar char="–"/>
              <a:defRPr/>
            </a:lvl2pPr>
            <a:lvl3pPr indent="-381000" lvl="2" marL="1371600" algn="l">
              <a:lnSpc>
                <a:spcPct val="100000"/>
              </a:lnSpc>
              <a:spcBef>
                <a:spcPts val="480"/>
              </a:spcBef>
              <a:spcAft>
                <a:spcPts val="0"/>
              </a:spcAft>
              <a:buSzPts val="2400"/>
              <a:buChar char="•"/>
              <a:defRPr/>
            </a:lvl3pPr>
            <a:lvl4pPr indent="-355600" lvl="3" marL="1828800" algn="l">
              <a:lnSpc>
                <a:spcPct val="100000"/>
              </a:lnSpc>
              <a:spcBef>
                <a:spcPts val="400"/>
              </a:spcBef>
              <a:spcAft>
                <a:spcPts val="0"/>
              </a:spcAft>
              <a:buSzPts val="2000"/>
              <a:buChar char="–"/>
              <a:defRPr/>
            </a:lvl4pPr>
            <a:lvl5pPr indent="-355600" lvl="4" marL="2286000" algn="l">
              <a:lnSpc>
                <a:spcPct val="100000"/>
              </a:lnSpc>
              <a:spcBef>
                <a:spcPts val="400"/>
              </a:spcBef>
              <a:spcAft>
                <a:spcPts val="0"/>
              </a:spcAft>
              <a:buSzPts val="2000"/>
              <a:buChar char="»"/>
              <a:defRPr/>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3"/>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SzPts val="3200"/>
              <a:buChar char="•"/>
              <a:defRPr/>
            </a:lvl1pPr>
            <a:lvl2pPr indent="-406400" lvl="1" marL="914400" algn="l">
              <a:lnSpc>
                <a:spcPct val="100000"/>
              </a:lnSpc>
              <a:spcBef>
                <a:spcPts val="560"/>
              </a:spcBef>
              <a:spcAft>
                <a:spcPts val="0"/>
              </a:spcAft>
              <a:buSzPts val="2800"/>
              <a:buChar char="–"/>
              <a:defRPr/>
            </a:lvl2pPr>
            <a:lvl3pPr indent="-381000" lvl="2" marL="1371600" algn="l">
              <a:lnSpc>
                <a:spcPct val="100000"/>
              </a:lnSpc>
              <a:spcBef>
                <a:spcPts val="480"/>
              </a:spcBef>
              <a:spcAft>
                <a:spcPts val="0"/>
              </a:spcAft>
              <a:buSzPts val="2400"/>
              <a:buChar char="•"/>
              <a:defRPr/>
            </a:lvl3pPr>
            <a:lvl4pPr indent="-355600" lvl="3" marL="1828800" algn="l">
              <a:lnSpc>
                <a:spcPct val="100000"/>
              </a:lnSpc>
              <a:spcBef>
                <a:spcPts val="400"/>
              </a:spcBef>
              <a:spcAft>
                <a:spcPts val="0"/>
              </a:spcAft>
              <a:buSzPts val="2000"/>
              <a:buChar char="–"/>
              <a:defRPr/>
            </a:lvl4pPr>
            <a:lvl5pPr indent="-355600" lvl="4" marL="2286000" algn="l">
              <a:lnSpc>
                <a:spcPct val="100000"/>
              </a:lnSpc>
              <a:spcBef>
                <a:spcPts val="400"/>
              </a:spcBef>
              <a:spcAft>
                <a:spcPts val="0"/>
              </a:spcAft>
              <a:buSzPts val="2000"/>
              <a:buChar char="»"/>
              <a:defRPr/>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
        <p:nvSpPr>
          <p:cNvPr id="17" name="Google Shape;17;p3"/>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8" name="Google Shape;18;p3"/>
          <p:cNvPicPr preferRelativeResize="0"/>
          <p:nvPr/>
        </p:nvPicPr>
        <p:blipFill rotWithShape="1">
          <a:blip r:embed="rId2">
            <a:alphaModFix/>
          </a:blip>
          <a:srcRect b="0" l="0" r="0" t="0"/>
          <a:stretch/>
        </p:blipFill>
        <p:spPr>
          <a:xfrm>
            <a:off x="7543800" y="6033861"/>
            <a:ext cx="1098040" cy="640896"/>
          </a:xfrm>
          <a:prstGeom prst="rect">
            <a:avLst/>
          </a:prstGeom>
          <a:noFill/>
          <a:ln>
            <a:noFill/>
          </a:ln>
        </p:spPr>
      </p:pic>
      <p:sp>
        <p:nvSpPr>
          <p:cNvPr id="19" name="Google Shape;19;p3"/>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and Content">
  <p:cSld name="5_Title and Content">
    <p:spTree>
      <p:nvGrpSpPr>
        <p:cNvPr id="120" name="Shape 120"/>
        <p:cNvGrpSpPr/>
        <p:nvPr/>
      </p:nvGrpSpPr>
      <p:grpSpPr>
        <a:xfrm>
          <a:off x="0" y="0"/>
          <a:ext cx="0" cy="0"/>
          <a:chOff x="0" y="0"/>
          <a:chExt cx="0" cy="0"/>
        </a:xfrm>
      </p:grpSpPr>
      <p:pic>
        <p:nvPicPr>
          <p:cNvPr id="121" name="Google Shape;121;p21"/>
          <p:cNvPicPr preferRelativeResize="0"/>
          <p:nvPr/>
        </p:nvPicPr>
        <p:blipFill rotWithShape="1">
          <a:blip r:embed="rId2">
            <a:alphaModFix/>
          </a:blip>
          <a:srcRect b="11970" l="0" r="0" t="11971"/>
          <a:stretch/>
        </p:blipFill>
        <p:spPr>
          <a:xfrm>
            <a:off x="0" y="5249175"/>
            <a:ext cx="9192250" cy="1680700"/>
          </a:xfrm>
          <a:prstGeom prst="rect">
            <a:avLst/>
          </a:prstGeom>
          <a:noFill/>
          <a:ln>
            <a:noFill/>
          </a:ln>
        </p:spPr>
      </p:pic>
      <p:sp>
        <p:nvSpPr>
          <p:cNvPr id="122" name="Google Shape;122;p21"/>
          <p:cNvSpPr txBox="1"/>
          <p:nvPr>
            <p:ph type="title"/>
          </p:nvPr>
        </p:nvSpPr>
        <p:spPr>
          <a:xfrm>
            <a:off x="2057400" y="228600"/>
            <a:ext cx="6858000" cy="9909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3500"/>
              <a:buFont typeface="Verdana"/>
              <a:buNone/>
              <a:defRPr sz="3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23" name="Google Shape;123;p21"/>
          <p:cNvPicPr preferRelativeResize="0"/>
          <p:nvPr/>
        </p:nvPicPr>
        <p:blipFill rotWithShape="1">
          <a:blip r:embed="rId3">
            <a:alphaModFix/>
          </a:blip>
          <a:srcRect b="0" l="0" r="0" t="0"/>
          <a:stretch/>
        </p:blipFill>
        <p:spPr>
          <a:xfrm>
            <a:off x="223985" y="228603"/>
            <a:ext cx="1702161" cy="990900"/>
          </a:xfrm>
          <a:prstGeom prst="rect">
            <a:avLst/>
          </a:prstGeom>
          <a:noFill/>
          <a:ln>
            <a:noFill/>
          </a:ln>
        </p:spPr>
      </p:pic>
      <p:sp>
        <p:nvSpPr>
          <p:cNvPr id="124" name="Google Shape;124;p21"/>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125" name="Google Shape;125;p21"/>
          <p:cNvSpPr txBox="1"/>
          <p:nvPr>
            <p:ph idx="1" type="body"/>
          </p:nvPr>
        </p:nvSpPr>
        <p:spPr>
          <a:xfrm>
            <a:off x="452375" y="1603475"/>
            <a:ext cx="8233200" cy="3267300"/>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SzPts val="3200"/>
              <a:buChar char="•"/>
              <a:defRPr/>
            </a:lvl1pPr>
            <a:lvl2pPr indent="-406400" lvl="1" marL="914400" algn="l">
              <a:lnSpc>
                <a:spcPct val="100000"/>
              </a:lnSpc>
              <a:spcBef>
                <a:spcPts val="560"/>
              </a:spcBef>
              <a:spcAft>
                <a:spcPts val="0"/>
              </a:spcAft>
              <a:buSzPts val="2800"/>
              <a:buChar char="–"/>
              <a:defRPr/>
            </a:lvl2pPr>
            <a:lvl3pPr indent="-381000" lvl="2" marL="1371600" algn="l">
              <a:lnSpc>
                <a:spcPct val="100000"/>
              </a:lnSpc>
              <a:spcBef>
                <a:spcPts val="480"/>
              </a:spcBef>
              <a:spcAft>
                <a:spcPts val="0"/>
              </a:spcAft>
              <a:buSzPts val="2400"/>
              <a:buChar char="•"/>
              <a:defRPr/>
            </a:lvl3pPr>
            <a:lvl4pPr indent="-355600" lvl="3" marL="1828800" algn="l">
              <a:lnSpc>
                <a:spcPct val="100000"/>
              </a:lnSpc>
              <a:spcBef>
                <a:spcPts val="400"/>
              </a:spcBef>
              <a:spcAft>
                <a:spcPts val="0"/>
              </a:spcAft>
              <a:buSzPts val="2000"/>
              <a:buChar char="–"/>
              <a:defRPr/>
            </a:lvl4pPr>
            <a:lvl5pPr indent="-355600" lvl="4" marL="2286000" algn="l">
              <a:lnSpc>
                <a:spcPct val="100000"/>
              </a:lnSpc>
              <a:spcBef>
                <a:spcPts val="400"/>
              </a:spcBef>
              <a:spcAft>
                <a:spcPts val="0"/>
              </a:spcAft>
              <a:buSzPts val="2000"/>
              <a:buChar char="»"/>
              <a:defRPr/>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spTree>
      <p:nvGrpSpPr>
        <p:cNvPr id="126" name="Shape 126"/>
        <p:cNvGrpSpPr/>
        <p:nvPr/>
      </p:nvGrpSpPr>
      <p:grpSpPr>
        <a:xfrm>
          <a:off x="0" y="0"/>
          <a:ext cx="0" cy="0"/>
          <a:chOff x="0" y="0"/>
          <a:chExt cx="0" cy="0"/>
        </a:xfrm>
      </p:grpSpPr>
      <p:pic>
        <p:nvPicPr>
          <p:cNvPr id="127" name="Google Shape;127;p22"/>
          <p:cNvPicPr preferRelativeResize="0"/>
          <p:nvPr/>
        </p:nvPicPr>
        <p:blipFill rotWithShape="1">
          <a:blip r:embed="rId2">
            <a:alphaModFix/>
          </a:blip>
          <a:srcRect b="39099" l="130" r="-129" t="54"/>
          <a:stretch/>
        </p:blipFill>
        <p:spPr>
          <a:xfrm>
            <a:off x="-81425" y="5183050"/>
            <a:ext cx="9400349" cy="1680700"/>
          </a:xfrm>
          <a:prstGeom prst="rect">
            <a:avLst/>
          </a:prstGeom>
          <a:noFill/>
          <a:ln>
            <a:noFill/>
          </a:ln>
        </p:spPr>
      </p:pic>
      <p:sp>
        <p:nvSpPr>
          <p:cNvPr id="128" name="Google Shape;128;p22"/>
          <p:cNvSpPr txBox="1"/>
          <p:nvPr>
            <p:ph type="title"/>
          </p:nvPr>
        </p:nvSpPr>
        <p:spPr>
          <a:xfrm>
            <a:off x="2057400" y="228600"/>
            <a:ext cx="6858000" cy="9909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3500"/>
              <a:buFont typeface="Verdana"/>
              <a:buNone/>
              <a:defRPr sz="3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29" name="Google Shape;129;p22"/>
          <p:cNvPicPr preferRelativeResize="0"/>
          <p:nvPr/>
        </p:nvPicPr>
        <p:blipFill rotWithShape="1">
          <a:blip r:embed="rId3">
            <a:alphaModFix/>
          </a:blip>
          <a:srcRect b="0" l="0" r="0" t="0"/>
          <a:stretch/>
        </p:blipFill>
        <p:spPr>
          <a:xfrm>
            <a:off x="223985" y="228603"/>
            <a:ext cx="1702161" cy="990900"/>
          </a:xfrm>
          <a:prstGeom prst="rect">
            <a:avLst/>
          </a:prstGeom>
          <a:noFill/>
          <a:ln>
            <a:noFill/>
          </a:ln>
        </p:spPr>
      </p:pic>
      <p:sp>
        <p:nvSpPr>
          <p:cNvPr id="130" name="Google Shape;130;p22"/>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131" name="Google Shape;131;p22"/>
          <p:cNvSpPr txBox="1"/>
          <p:nvPr>
            <p:ph idx="1" type="body"/>
          </p:nvPr>
        </p:nvSpPr>
        <p:spPr>
          <a:xfrm>
            <a:off x="452375" y="1603475"/>
            <a:ext cx="8233200" cy="3267300"/>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SzPts val="3200"/>
              <a:buChar char="•"/>
              <a:defRPr/>
            </a:lvl1pPr>
            <a:lvl2pPr indent="-406400" lvl="1" marL="914400" algn="l">
              <a:lnSpc>
                <a:spcPct val="100000"/>
              </a:lnSpc>
              <a:spcBef>
                <a:spcPts val="560"/>
              </a:spcBef>
              <a:spcAft>
                <a:spcPts val="0"/>
              </a:spcAft>
              <a:buSzPts val="2800"/>
              <a:buChar char="–"/>
              <a:defRPr/>
            </a:lvl2pPr>
            <a:lvl3pPr indent="-381000" lvl="2" marL="1371600" algn="l">
              <a:lnSpc>
                <a:spcPct val="100000"/>
              </a:lnSpc>
              <a:spcBef>
                <a:spcPts val="480"/>
              </a:spcBef>
              <a:spcAft>
                <a:spcPts val="0"/>
              </a:spcAft>
              <a:buSzPts val="2400"/>
              <a:buChar char="•"/>
              <a:defRPr/>
            </a:lvl3pPr>
            <a:lvl4pPr indent="-355600" lvl="3" marL="1828800" algn="l">
              <a:lnSpc>
                <a:spcPct val="100000"/>
              </a:lnSpc>
              <a:spcBef>
                <a:spcPts val="400"/>
              </a:spcBef>
              <a:spcAft>
                <a:spcPts val="0"/>
              </a:spcAft>
              <a:buSzPts val="2000"/>
              <a:buChar char="–"/>
              <a:defRPr/>
            </a:lvl4pPr>
            <a:lvl5pPr indent="-355600" lvl="4" marL="2286000" algn="l">
              <a:lnSpc>
                <a:spcPct val="100000"/>
              </a:lnSpc>
              <a:spcBef>
                <a:spcPts val="400"/>
              </a:spcBef>
              <a:spcAft>
                <a:spcPts val="0"/>
              </a:spcAft>
              <a:buSzPts val="2000"/>
              <a:buChar char="»"/>
              <a:defRPr/>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1">
  <p:cSld name="Two Content 1">
    <p:spTree>
      <p:nvGrpSpPr>
        <p:cNvPr id="132" name="Shape 132"/>
        <p:cNvGrpSpPr/>
        <p:nvPr/>
      </p:nvGrpSpPr>
      <p:grpSpPr>
        <a:xfrm>
          <a:off x="0" y="0"/>
          <a:ext cx="0" cy="0"/>
          <a:chOff x="0" y="0"/>
          <a:chExt cx="0" cy="0"/>
        </a:xfrm>
      </p:grpSpPr>
      <p:sp>
        <p:nvSpPr>
          <p:cNvPr id="133" name="Google Shape;133;p23"/>
          <p:cNvSpPr txBox="1"/>
          <p:nvPr>
            <p:ph type="title"/>
          </p:nvPr>
        </p:nvSpPr>
        <p:spPr>
          <a:xfrm>
            <a:off x="2057400" y="228600"/>
            <a:ext cx="6858000" cy="9909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3500"/>
              <a:buFont typeface="Verdana"/>
              <a:buNone/>
              <a:defRPr sz="3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34" name="Google Shape;134;p23"/>
          <p:cNvPicPr preferRelativeResize="0"/>
          <p:nvPr/>
        </p:nvPicPr>
        <p:blipFill rotWithShape="1">
          <a:blip r:embed="rId2">
            <a:alphaModFix/>
          </a:blip>
          <a:srcRect b="0" l="0" r="0" t="0"/>
          <a:stretch/>
        </p:blipFill>
        <p:spPr>
          <a:xfrm>
            <a:off x="223985" y="228603"/>
            <a:ext cx="1702161" cy="990900"/>
          </a:xfrm>
          <a:prstGeom prst="rect">
            <a:avLst/>
          </a:prstGeom>
          <a:noFill/>
          <a:ln>
            <a:noFill/>
          </a:ln>
        </p:spPr>
      </p:pic>
      <p:sp>
        <p:nvSpPr>
          <p:cNvPr id="135" name="Google Shape;135;p23"/>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136" name="Google Shape;136;p23"/>
          <p:cNvSpPr txBox="1"/>
          <p:nvPr>
            <p:ph idx="1" type="body"/>
          </p:nvPr>
        </p:nvSpPr>
        <p:spPr>
          <a:xfrm>
            <a:off x="459200" y="1366050"/>
            <a:ext cx="4038600" cy="4536600"/>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SzPts val="3200"/>
              <a:buChar char="•"/>
              <a:defRPr/>
            </a:lvl1pPr>
            <a:lvl2pPr indent="-406400" lvl="1" marL="914400" algn="l">
              <a:lnSpc>
                <a:spcPct val="100000"/>
              </a:lnSpc>
              <a:spcBef>
                <a:spcPts val="560"/>
              </a:spcBef>
              <a:spcAft>
                <a:spcPts val="0"/>
              </a:spcAft>
              <a:buSzPts val="2800"/>
              <a:buChar char="–"/>
              <a:defRPr/>
            </a:lvl2pPr>
            <a:lvl3pPr indent="-381000" lvl="2" marL="1371600" algn="l">
              <a:lnSpc>
                <a:spcPct val="100000"/>
              </a:lnSpc>
              <a:spcBef>
                <a:spcPts val="480"/>
              </a:spcBef>
              <a:spcAft>
                <a:spcPts val="0"/>
              </a:spcAft>
              <a:buSzPts val="2400"/>
              <a:buChar char="•"/>
              <a:defRPr/>
            </a:lvl3pPr>
            <a:lvl4pPr indent="-355600" lvl="3" marL="1828800" algn="l">
              <a:lnSpc>
                <a:spcPct val="100000"/>
              </a:lnSpc>
              <a:spcBef>
                <a:spcPts val="400"/>
              </a:spcBef>
              <a:spcAft>
                <a:spcPts val="0"/>
              </a:spcAft>
              <a:buSzPts val="2000"/>
              <a:buChar char="–"/>
              <a:defRPr/>
            </a:lvl4pPr>
            <a:lvl5pPr indent="-355600" lvl="4" marL="2286000" algn="l">
              <a:lnSpc>
                <a:spcPct val="100000"/>
              </a:lnSpc>
              <a:spcBef>
                <a:spcPts val="400"/>
              </a:spcBef>
              <a:spcAft>
                <a:spcPts val="0"/>
              </a:spcAft>
              <a:buSzPts val="2000"/>
              <a:buChar char="»"/>
              <a:defRPr/>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
        <p:nvSpPr>
          <p:cNvPr id="137" name="Google Shape;137;p23"/>
          <p:cNvSpPr txBox="1"/>
          <p:nvPr>
            <p:ph idx="2" type="body"/>
          </p:nvPr>
        </p:nvSpPr>
        <p:spPr>
          <a:xfrm>
            <a:off x="4650600" y="1366038"/>
            <a:ext cx="4038600" cy="4536600"/>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SzPts val="3200"/>
              <a:buChar char="•"/>
              <a:defRPr/>
            </a:lvl1pPr>
            <a:lvl2pPr indent="-406400" lvl="1" marL="914400" algn="l">
              <a:lnSpc>
                <a:spcPct val="100000"/>
              </a:lnSpc>
              <a:spcBef>
                <a:spcPts val="560"/>
              </a:spcBef>
              <a:spcAft>
                <a:spcPts val="0"/>
              </a:spcAft>
              <a:buSzPts val="2800"/>
              <a:buChar char="–"/>
              <a:defRPr/>
            </a:lvl2pPr>
            <a:lvl3pPr indent="-381000" lvl="2" marL="1371600" algn="l">
              <a:lnSpc>
                <a:spcPct val="100000"/>
              </a:lnSpc>
              <a:spcBef>
                <a:spcPts val="480"/>
              </a:spcBef>
              <a:spcAft>
                <a:spcPts val="0"/>
              </a:spcAft>
              <a:buSzPts val="2400"/>
              <a:buChar char="•"/>
              <a:defRPr/>
            </a:lvl3pPr>
            <a:lvl4pPr indent="-355600" lvl="3" marL="1828800" algn="l">
              <a:lnSpc>
                <a:spcPct val="100000"/>
              </a:lnSpc>
              <a:spcBef>
                <a:spcPts val="400"/>
              </a:spcBef>
              <a:spcAft>
                <a:spcPts val="0"/>
              </a:spcAft>
              <a:buSzPts val="2000"/>
              <a:buChar char="–"/>
              <a:defRPr/>
            </a:lvl4pPr>
            <a:lvl5pPr indent="-355600" lvl="4" marL="2286000" algn="l">
              <a:lnSpc>
                <a:spcPct val="100000"/>
              </a:lnSpc>
              <a:spcBef>
                <a:spcPts val="400"/>
              </a:spcBef>
              <a:spcAft>
                <a:spcPts val="0"/>
              </a:spcAft>
              <a:buSzPts val="2000"/>
              <a:buChar char="»"/>
              <a:defRPr/>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2">
  <p:cSld name="Comparison 2">
    <p:spTree>
      <p:nvGrpSpPr>
        <p:cNvPr id="138" name="Shape 138"/>
        <p:cNvGrpSpPr/>
        <p:nvPr/>
      </p:nvGrpSpPr>
      <p:grpSpPr>
        <a:xfrm>
          <a:off x="0" y="0"/>
          <a:ext cx="0" cy="0"/>
          <a:chOff x="0" y="0"/>
          <a:chExt cx="0" cy="0"/>
        </a:xfrm>
      </p:grpSpPr>
      <p:sp>
        <p:nvSpPr>
          <p:cNvPr id="139" name="Google Shape;139;p24"/>
          <p:cNvSpPr/>
          <p:nvPr/>
        </p:nvSpPr>
        <p:spPr>
          <a:xfrm>
            <a:off x="457200" y="1524000"/>
            <a:ext cx="457200" cy="662100"/>
          </a:xfrm>
          <a:prstGeom prst="rect">
            <a:avLst/>
          </a:prstGeom>
          <a:solidFill>
            <a:srgbClr val="B1BBCB"/>
          </a:solidFill>
          <a:ln cap="flat" cmpd="sng" w="9525">
            <a:solidFill>
              <a:srgbClr val="B1BBC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sp>
        <p:nvSpPr>
          <p:cNvPr id="140" name="Google Shape;140;p24"/>
          <p:cNvSpPr/>
          <p:nvPr/>
        </p:nvSpPr>
        <p:spPr>
          <a:xfrm>
            <a:off x="4648200" y="1524000"/>
            <a:ext cx="457200" cy="662100"/>
          </a:xfrm>
          <a:prstGeom prst="rect">
            <a:avLst/>
          </a:prstGeom>
          <a:solidFill>
            <a:srgbClr val="B1BBCB"/>
          </a:solidFill>
          <a:ln cap="flat" cmpd="sng" w="9525">
            <a:solidFill>
              <a:srgbClr val="B1BBC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sp>
        <p:nvSpPr>
          <p:cNvPr id="141" name="Google Shape;141;p24"/>
          <p:cNvSpPr/>
          <p:nvPr/>
        </p:nvSpPr>
        <p:spPr>
          <a:xfrm>
            <a:off x="919025" y="1524000"/>
            <a:ext cx="3629700" cy="662100"/>
          </a:xfrm>
          <a:prstGeom prst="rect">
            <a:avLst/>
          </a:prstGeom>
          <a:solidFill>
            <a:srgbClr val="003369">
              <a:alpha val="74117"/>
            </a:srgbClr>
          </a:solidFill>
          <a:ln cap="flat" cmpd="sng" w="9525">
            <a:solidFill>
              <a:srgbClr val="41678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24"/>
          <p:cNvSpPr/>
          <p:nvPr/>
        </p:nvSpPr>
        <p:spPr>
          <a:xfrm>
            <a:off x="5105400" y="1518800"/>
            <a:ext cx="3581400" cy="662100"/>
          </a:xfrm>
          <a:prstGeom prst="rect">
            <a:avLst/>
          </a:prstGeom>
          <a:solidFill>
            <a:srgbClr val="003369">
              <a:alpha val="74117"/>
            </a:srgbClr>
          </a:solidFill>
          <a:ln cap="flat" cmpd="sng" w="9525">
            <a:solidFill>
              <a:srgbClr val="41678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p24"/>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4" name="Google Shape;144;p24"/>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145" name="Google Shape;145;p24"/>
          <p:cNvSpPr txBox="1"/>
          <p:nvPr>
            <p:ph idx="1" type="body"/>
          </p:nvPr>
        </p:nvSpPr>
        <p:spPr>
          <a:xfrm>
            <a:off x="4648400" y="2384134"/>
            <a:ext cx="4038600" cy="33657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640"/>
              </a:spcBef>
              <a:spcAft>
                <a:spcPts val="0"/>
              </a:spcAft>
              <a:buSzPts val="2800"/>
              <a:buChar char="•"/>
              <a:defRPr sz="2800"/>
            </a:lvl1pPr>
            <a:lvl2pPr indent="-381000" lvl="1" marL="914400" algn="l">
              <a:lnSpc>
                <a:spcPct val="100000"/>
              </a:lnSpc>
              <a:spcBef>
                <a:spcPts val="560"/>
              </a:spcBef>
              <a:spcAft>
                <a:spcPts val="0"/>
              </a:spcAft>
              <a:buSzPts val="2400"/>
              <a:buChar char="–"/>
              <a:defRPr sz="2400"/>
            </a:lvl2pPr>
            <a:lvl3pPr indent="-355600" lvl="2" marL="1371600" algn="l">
              <a:lnSpc>
                <a:spcPct val="100000"/>
              </a:lnSpc>
              <a:spcBef>
                <a:spcPts val="480"/>
              </a:spcBef>
              <a:spcAft>
                <a:spcPts val="0"/>
              </a:spcAft>
              <a:buSzPts val="2000"/>
              <a:buChar char="•"/>
              <a:defRPr sz="2000"/>
            </a:lvl3pPr>
            <a:lvl4pPr indent="-330200" lvl="3" marL="1828800" algn="l">
              <a:lnSpc>
                <a:spcPct val="100000"/>
              </a:lnSpc>
              <a:spcBef>
                <a:spcPts val="400"/>
              </a:spcBef>
              <a:spcAft>
                <a:spcPts val="0"/>
              </a:spcAft>
              <a:buSzPts val="1600"/>
              <a:buChar char="–"/>
              <a:defRPr sz="1600"/>
            </a:lvl4pPr>
            <a:lvl5pPr indent="-330200" lvl="4" marL="2286000" algn="l">
              <a:lnSpc>
                <a:spcPct val="100000"/>
              </a:lnSpc>
              <a:spcBef>
                <a:spcPts val="400"/>
              </a:spcBef>
              <a:spcAft>
                <a:spcPts val="0"/>
              </a:spcAft>
              <a:buSzPts val="1600"/>
              <a:buChar char="»"/>
              <a:defRPr sz="1600"/>
            </a:lvl5pPr>
            <a:lvl6pPr indent="-330200" lvl="5" marL="2743200" algn="l">
              <a:lnSpc>
                <a:spcPct val="100000"/>
              </a:lnSpc>
              <a:spcBef>
                <a:spcPts val="400"/>
              </a:spcBef>
              <a:spcAft>
                <a:spcPts val="0"/>
              </a:spcAft>
              <a:buSzPts val="1600"/>
              <a:buChar char="•"/>
              <a:defRPr sz="1600"/>
            </a:lvl6pPr>
            <a:lvl7pPr indent="-330200" lvl="6" marL="3200400" algn="l">
              <a:lnSpc>
                <a:spcPct val="100000"/>
              </a:lnSpc>
              <a:spcBef>
                <a:spcPts val="400"/>
              </a:spcBef>
              <a:spcAft>
                <a:spcPts val="0"/>
              </a:spcAft>
              <a:buSzPts val="1600"/>
              <a:buChar char="•"/>
              <a:defRPr sz="1600"/>
            </a:lvl7pPr>
            <a:lvl8pPr indent="-330200" lvl="7" marL="3657600" algn="l">
              <a:lnSpc>
                <a:spcPct val="100000"/>
              </a:lnSpc>
              <a:spcBef>
                <a:spcPts val="400"/>
              </a:spcBef>
              <a:spcAft>
                <a:spcPts val="0"/>
              </a:spcAft>
              <a:buSzPts val="1600"/>
              <a:buChar char="•"/>
              <a:defRPr sz="1600"/>
            </a:lvl8pPr>
            <a:lvl9pPr indent="-330200" lvl="8" marL="4114800" algn="l">
              <a:lnSpc>
                <a:spcPct val="100000"/>
              </a:lnSpc>
              <a:spcBef>
                <a:spcPts val="400"/>
              </a:spcBef>
              <a:spcAft>
                <a:spcPts val="0"/>
              </a:spcAft>
              <a:buSzPts val="1600"/>
              <a:buChar char="•"/>
              <a:defRPr sz="1600"/>
            </a:lvl9pPr>
          </a:lstStyle>
          <a:p/>
        </p:txBody>
      </p:sp>
      <p:sp>
        <p:nvSpPr>
          <p:cNvPr id="146" name="Google Shape;146;p24"/>
          <p:cNvSpPr txBox="1"/>
          <p:nvPr>
            <p:ph idx="2" type="subTitle"/>
          </p:nvPr>
        </p:nvSpPr>
        <p:spPr>
          <a:xfrm>
            <a:off x="914400" y="1518775"/>
            <a:ext cx="3581400" cy="662100"/>
          </a:xfrm>
          <a:prstGeom prst="rect">
            <a:avLst/>
          </a:prstGeom>
          <a:noFill/>
          <a:ln>
            <a:noFill/>
          </a:ln>
        </p:spPr>
        <p:txBody>
          <a:bodyPr anchorCtr="0" anchor="t" bIns="45700" lIns="91425" spcFirstLastPara="1" rIns="91425" wrap="square" tIns="45700">
            <a:noAutofit/>
          </a:bodyPr>
          <a:lstStyle>
            <a:lvl1pPr lvl="0" algn="l">
              <a:lnSpc>
                <a:spcPct val="100000"/>
              </a:lnSpc>
              <a:spcBef>
                <a:spcPts val="640"/>
              </a:spcBef>
              <a:spcAft>
                <a:spcPts val="0"/>
              </a:spcAft>
              <a:buClr>
                <a:schemeClr val="lt1"/>
              </a:buClr>
              <a:buSzPts val="2000"/>
              <a:buNone/>
              <a:defRPr sz="2000">
                <a:solidFill>
                  <a:schemeClr val="lt1"/>
                </a:solidFill>
              </a:defRPr>
            </a:lvl1pPr>
            <a:lvl2pPr lvl="1" algn="l">
              <a:lnSpc>
                <a:spcPct val="100000"/>
              </a:lnSpc>
              <a:spcBef>
                <a:spcPts val="560"/>
              </a:spcBef>
              <a:spcAft>
                <a:spcPts val="0"/>
              </a:spcAft>
              <a:buSzPts val="2700"/>
              <a:buNone/>
              <a:defRPr sz="2700"/>
            </a:lvl2pPr>
            <a:lvl3pPr lvl="2" algn="l">
              <a:lnSpc>
                <a:spcPct val="100000"/>
              </a:lnSpc>
              <a:spcBef>
                <a:spcPts val="480"/>
              </a:spcBef>
              <a:spcAft>
                <a:spcPts val="0"/>
              </a:spcAft>
              <a:buSzPts val="2300"/>
              <a:buNone/>
              <a:defRPr sz="2300"/>
            </a:lvl3pPr>
            <a:lvl4pPr lvl="3" algn="l">
              <a:lnSpc>
                <a:spcPct val="100000"/>
              </a:lnSpc>
              <a:spcBef>
                <a:spcPts val="400"/>
              </a:spcBef>
              <a:spcAft>
                <a:spcPts val="0"/>
              </a:spcAft>
              <a:buSzPts val="1900"/>
              <a:buNone/>
              <a:defRPr sz="1900"/>
            </a:lvl4pPr>
            <a:lvl5pPr lvl="4" algn="l">
              <a:lnSpc>
                <a:spcPct val="100000"/>
              </a:lnSpc>
              <a:spcBef>
                <a:spcPts val="400"/>
              </a:spcBef>
              <a:spcAft>
                <a:spcPts val="0"/>
              </a:spcAft>
              <a:buSzPts val="1900"/>
              <a:buNone/>
              <a:defRPr sz="1900"/>
            </a:lvl5pPr>
            <a:lvl6pPr lvl="5" algn="l">
              <a:lnSpc>
                <a:spcPct val="100000"/>
              </a:lnSpc>
              <a:spcBef>
                <a:spcPts val="400"/>
              </a:spcBef>
              <a:spcAft>
                <a:spcPts val="0"/>
              </a:spcAft>
              <a:buSzPts val="1900"/>
              <a:buNone/>
              <a:defRPr sz="1900"/>
            </a:lvl6pPr>
            <a:lvl7pPr lvl="6" algn="l">
              <a:lnSpc>
                <a:spcPct val="100000"/>
              </a:lnSpc>
              <a:spcBef>
                <a:spcPts val="400"/>
              </a:spcBef>
              <a:spcAft>
                <a:spcPts val="0"/>
              </a:spcAft>
              <a:buSzPts val="1900"/>
              <a:buNone/>
              <a:defRPr sz="1900"/>
            </a:lvl7pPr>
            <a:lvl8pPr lvl="7" algn="l">
              <a:lnSpc>
                <a:spcPct val="100000"/>
              </a:lnSpc>
              <a:spcBef>
                <a:spcPts val="400"/>
              </a:spcBef>
              <a:spcAft>
                <a:spcPts val="0"/>
              </a:spcAft>
              <a:buSzPts val="1900"/>
              <a:buNone/>
              <a:defRPr sz="1900"/>
            </a:lvl8pPr>
            <a:lvl9pPr lvl="8" algn="l">
              <a:lnSpc>
                <a:spcPct val="100000"/>
              </a:lnSpc>
              <a:spcBef>
                <a:spcPts val="400"/>
              </a:spcBef>
              <a:spcAft>
                <a:spcPts val="0"/>
              </a:spcAft>
              <a:buSzPts val="1900"/>
              <a:buNone/>
              <a:defRPr sz="1900"/>
            </a:lvl9pPr>
          </a:lstStyle>
          <a:p/>
        </p:txBody>
      </p:sp>
      <p:sp>
        <p:nvSpPr>
          <p:cNvPr id="147" name="Google Shape;147;p24"/>
          <p:cNvSpPr txBox="1"/>
          <p:nvPr>
            <p:ph idx="3" type="subTitle"/>
          </p:nvPr>
        </p:nvSpPr>
        <p:spPr>
          <a:xfrm>
            <a:off x="5105400" y="1518775"/>
            <a:ext cx="3581400" cy="662100"/>
          </a:xfrm>
          <a:prstGeom prst="rect">
            <a:avLst/>
          </a:prstGeom>
          <a:noFill/>
          <a:ln>
            <a:noFill/>
          </a:ln>
        </p:spPr>
        <p:txBody>
          <a:bodyPr anchorCtr="0" anchor="t" bIns="45700" lIns="91425" spcFirstLastPara="1" rIns="91425" wrap="square" tIns="45700">
            <a:noAutofit/>
          </a:bodyPr>
          <a:lstStyle>
            <a:lvl1pPr lvl="0" algn="l">
              <a:lnSpc>
                <a:spcPct val="100000"/>
              </a:lnSpc>
              <a:spcBef>
                <a:spcPts val="640"/>
              </a:spcBef>
              <a:spcAft>
                <a:spcPts val="0"/>
              </a:spcAft>
              <a:buClr>
                <a:schemeClr val="lt1"/>
              </a:buClr>
              <a:buSzPts val="2000"/>
              <a:buNone/>
              <a:defRPr sz="2000">
                <a:solidFill>
                  <a:schemeClr val="lt1"/>
                </a:solidFill>
              </a:defRPr>
            </a:lvl1pPr>
            <a:lvl2pPr lvl="1" algn="l">
              <a:lnSpc>
                <a:spcPct val="100000"/>
              </a:lnSpc>
              <a:spcBef>
                <a:spcPts val="560"/>
              </a:spcBef>
              <a:spcAft>
                <a:spcPts val="0"/>
              </a:spcAft>
              <a:buSzPts val="2800"/>
              <a:buNone/>
              <a:defRPr/>
            </a:lvl2pPr>
            <a:lvl3pPr lvl="2" algn="l">
              <a:lnSpc>
                <a:spcPct val="100000"/>
              </a:lnSpc>
              <a:spcBef>
                <a:spcPts val="480"/>
              </a:spcBef>
              <a:spcAft>
                <a:spcPts val="0"/>
              </a:spcAft>
              <a:buSzPts val="2400"/>
              <a:buNone/>
              <a:defRPr/>
            </a:lvl3pPr>
            <a:lvl4pPr lvl="3" algn="l">
              <a:lnSpc>
                <a:spcPct val="100000"/>
              </a:lnSpc>
              <a:spcBef>
                <a:spcPts val="400"/>
              </a:spcBef>
              <a:spcAft>
                <a:spcPts val="0"/>
              </a:spcAft>
              <a:buSzPts val="2000"/>
              <a:buNone/>
              <a:defRPr/>
            </a:lvl4pPr>
            <a:lvl5pPr lvl="4" algn="l">
              <a:lnSpc>
                <a:spcPct val="100000"/>
              </a:lnSpc>
              <a:spcBef>
                <a:spcPts val="400"/>
              </a:spcBef>
              <a:spcAft>
                <a:spcPts val="0"/>
              </a:spcAft>
              <a:buSzPts val="2000"/>
              <a:buNone/>
              <a:defRPr/>
            </a:lvl5pPr>
            <a:lvl6pPr lvl="5" algn="l">
              <a:lnSpc>
                <a:spcPct val="100000"/>
              </a:lnSpc>
              <a:spcBef>
                <a:spcPts val="400"/>
              </a:spcBef>
              <a:spcAft>
                <a:spcPts val="0"/>
              </a:spcAft>
              <a:buSzPts val="2000"/>
              <a:buNone/>
              <a:defRPr/>
            </a:lvl6pPr>
            <a:lvl7pPr lvl="6" algn="l">
              <a:lnSpc>
                <a:spcPct val="100000"/>
              </a:lnSpc>
              <a:spcBef>
                <a:spcPts val="400"/>
              </a:spcBef>
              <a:spcAft>
                <a:spcPts val="0"/>
              </a:spcAft>
              <a:buSzPts val="2000"/>
              <a:buNone/>
              <a:defRPr/>
            </a:lvl7pPr>
            <a:lvl8pPr lvl="7" algn="l">
              <a:lnSpc>
                <a:spcPct val="100000"/>
              </a:lnSpc>
              <a:spcBef>
                <a:spcPts val="400"/>
              </a:spcBef>
              <a:spcAft>
                <a:spcPts val="0"/>
              </a:spcAft>
              <a:buSzPts val="2000"/>
              <a:buNone/>
              <a:defRPr/>
            </a:lvl8pPr>
            <a:lvl9pPr lvl="8" algn="l">
              <a:lnSpc>
                <a:spcPct val="100000"/>
              </a:lnSpc>
              <a:spcBef>
                <a:spcPts val="400"/>
              </a:spcBef>
              <a:spcAft>
                <a:spcPts val="0"/>
              </a:spcAft>
              <a:buSzPts val="2000"/>
              <a:buNone/>
              <a:defRPr/>
            </a:lvl9pPr>
          </a:lstStyle>
          <a:p/>
        </p:txBody>
      </p:sp>
      <p:sp>
        <p:nvSpPr>
          <p:cNvPr id="148" name="Google Shape;148;p24"/>
          <p:cNvSpPr txBox="1"/>
          <p:nvPr>
            <p:ph idx="4" type="body"/>
          </p:nvPr>
        </p:nvSpPr>
        <p:spPr>
          <a:xfrm>
            <a:off x="457200" y="2384125"/>
            <a:ext cx="4038600" cy="33657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640"/>
              </a:spcBef>
              <a:spcAft>
                <a:spcPts val="0"/>
              </a:spcAft>
              <a:buSzPts val="2800"/>
              <a:buChar char="•"/>
              <a:defRPr sz="2800"/>
            </a:lvl1pPr>
            <a:lvl2pPr indent="-381000" lvl="1" marL="914400" algn="l">
              <a:lnSpc>
                <a:spcPct val="100000"/>
              </a:lnSpc>
              <a:spcBef>
                <a:spcPts val="560"/>
              </a:spcBef>
              <a:spcAft>
                <a:spcPts val="0"/>
              </a:spcAft>
              <a:buSzPts val="2400"/>
              <a:buChar char="–"/>
              <a:defRPr sz="2400"/>
            </a:lvl2pPr>
            <a:lvl3pPr indent="-355600" lvl="2" marL="1371600" algn="l">
              <a:lnSpc>
                <a:spcPct val="100000"/>
              </a:lnSpc>
              <a:spcBef>
                <a:spcPts val="480"/>
              </a:spcBef>
              <a:spcAft>
                <a:spcPts val="0"/>
              </a:spcAft>
              <a:buSzPts val="2000"/>
              <a:buChar char="•"/>
              <a:defRPr sz="2000"/>
            </a:lvl3pPr>
            <a:lvl4pPr indent="-330200" lvl="3" marL="1828800" algn="l">
              <a:lnSpc>
                <a:spcPct val="100000"/>
              </a:lnSpc>
              <a:spcBef>
                <a:spcPts val="400"/>
              </a:spcBef>
              <a:spcAft>
                <a:spcPts val="0"/>
              </a:spcAft>
              <a:buSzPts val="1600"/>
              <a:buChar char="–"/>
              <a:defRPr sz="1600"/>
            </a:lvl4pPr>
            <a:lvl5pPr indent="-330200" lvl="4" marL="2286000" algn="l">
              <a:lnSpc>
                <a:spcPct val="100000"/>
              </a:lnSpc>
              <a:spcBef>
                <a:spcPts val="400"/>
              </a:spcBef>
              <a:spcAft>
                <a:spcPts val="0"/>
              </a:spcAft>
              <a:buSzPts val="1600"/>
              <a:buChar char="»"/>
              <a:defRPr sz="1600"/>
            </a:lvl5pPr>
            <a:lvl6pPr indent="-330200" lvl="5" marL="2743200" algn="l">
              <a:lnSpc>
                <a:spcPct val="100000"/>
              </a:lnSpc>
              <a:spcBef>
                <a:spcPts val="400"/>
              </a:spcBef>
              <a:spcAft>
                <a:spcPts val="0"/>
              </a:spcAft>
              <a:buSzPts val="1600"/>
              <a:buChar char="•"/>
              <a:defRPr sz="1600"/>
            </a:lvl6pPr>
            <a:lvl7pPr indent="-330200" lvl="6" marL="3200400" algn="l">
              <a:lnSpc>
                <a:spcPct val="100000"/>
              </a:lnSpc>
              <a:spcBef>
                <a:spcPts val="400"/>
              </a:spcBef>
              <a:spcAft>
                <a:spcPts val="0"/>
              </a:spcAft>
              <a:buSzPts val="1600"/>
              <a:buChar char="•"/>
              <a:defRPr sz="1600"/>
            </a:lvl7pPr>
            <a:lvl8pPr indent="-330200" lvl="7" marL="3657600" algn="l">
              <a:lnSpc>
                <a:spcPct val="100000"/>
              </a:lnSpc>
              <a:spcBef>
                <a:spcPts val="400"/>
              </a:spcBef>
              <a:spcAft>
                <a:spcPts val="0"/>
              </a:spcAft>
              <a:buSzPts val="1600"/>
              <a:buChar char="•"/>
              <a:defRPr sz="1600"/>
            </a:lvl8pPr>
            <a:lvl9pPr indent="-330200" lvl="8" marL="4114800" algn="l">
              <a:lnSpc>
                <a:spcPct val="100000"/>
              </a:lnSpc>
              <a:spcBef>
                <a:spcPts val="400"/>
              </a:spcBef>
              <a:spcAft>
                <a:spcPts val="0"/>
              </a:spcAft>
              <a:buSzPts val="1600"/>
              <a:buChar char="•"/>
              <a:defRPr sz="16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1">
  <p:cSld name="Content with Caption 1">
    <p:spTree>
      <p:nvGrpSpPr>
        <p:cNvPr id="149" name="Shape 149"/>
        <p:cNvGrpSpPr/>
        <p:nvPr/>
      </p:nvGrpSpPr>
      <p:grpSpPr>
        <a:xfrm>
          <a:off x="0" y="0"/>
          <a:ext cx="0" cy="0"/>
          <a:chOff x="0" y="0"/>
          <a:chExt cx="0" cy="0"/>
        </a:xfrm>
      </p:grpSpPr>
      <p:sp>
        <p:nvSpPr>
          <p:cNvPr id="150" name="Google Shape;150;p25"/>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151" name="Google Shape;151;p25"/>
          <p:cNvSpPr/>
          <p:nvPr/>
        </p:nvSpPr>
        <p:spPr>
          <a:xfrm>
            <a:off x="457200" y="273362"/>
            <a:ext cx="457200" cy="1161300"/>
          </a:xfrm>
          <a:prstGeom prst="rect">
            <a:avLst/>
          </a:prstGeom>
          <a:solidFill>
            <a:srgbClr val="00336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sp>
        <p:nvSpPr>
          <p:cNvPr id="152" name="Google Shape;152;p25"/>
          <p:cNvSpPr txBox="1"/>
          <p:nvPr>
            <p:ph idx="1" type="body"/>
          </p:nvPr>
        </p:nvSpPr>
        <p:spPr>
          <a:xfrm>
            <a:off x="457200" y="1434650"/>
            <a:ext cx="2985600" cy="4518300"/>
          </a:xfrm>
          <a:prstGeom prst="rect">
            <a:avLst/>
          </a:prstGeom>
          <a:solidFill>
            <a:srgbClr val="003369">
              <a:alpha val="74117"/>
            </a:srgbClr>
          </a:solidFill>
          <a:ln>
            <a:noFill/>
          </a:ln>
        </p:spPr>
        <p:txBody>
          <a:bodyPr anchorCtr="0" anchor="t" bIns="45700" lIns="91425" spcFirstLastPara="1" rIns="91425" wrap="square" tIns="45700">
            <a:normAutofit/>
          </a:bodyPr>
          <a:lstStyle>
            <a:lvl1pPr indent="-355600" lvl="0" marL="457200" algn="l">
              <a:lnSpc>
                <a:spcPct val="100000"/>
              </a:lnSpc>
              <a:spcBef>
                <a:spcPts val="640"/>
              </a:spcBef>
              <a:spcAft>
                <a:spcPts val="0"/>
              </a:spcAft>
              <a:buClr>
                <a:schemeClr val="lt1"/>
              </a:buClr>
              <a:buSzPts val="2000"/>
              <a:buChar char="•"/>
              <a:defRPr sz="2000">
                <a:solidFill>
                  <a:schemeClr val="lt1"/>
                </a:solidFill>
              </a:defRPr>
            </a:lvl1pPr>
            <a:lvl2pPr indent="-330200" lvl="1" marL="914400" algn="l">
              <a:lnSpc>
                <a:spcPct val="100000"/>
              </a:lnSpc>
              <a:spcBef>
                <a:spcPts val="560"/>
              </a:spcBef>
              <a:spcAft>
                <a:spcPts val="0"/>
              </a:spcAft>
              <a:buClr>
                <a:schemeClr val="lt1"/>
              </a:buClr>
              <a:buSzPts val="1600"/>
              <a:buChar char="–"/>
              <a:defRPr sz="1600">
                <a:solidFill>
                  <a:schemeClr val="lt1"/>
                </a:solidFill>
              </a:defRPr>
            </a:lvl2pPr>
            <a:lvl3pPr indent="-304800" lvl="2" marL="1371600" algn="l">
              <a:lnSpc>
                <a:spcPct val="100000"/>
              </a:lnSpc>
              <a:spcBef>
                <a:spcPts val="480"/>
              </a:spcBef>
              <a:spcAft>
                <a:spcPts val="0"/>
              </a:spcAft>
              <a:buClr>
                <a:schemeClr val="lt1"/>
              </a:buClr>
              <a:buSzPts val="1200"/>
              <a:buChar char="•"/>
              <a:defRPr sz="1200">
                <a:solidFill>
                  <a:schemeClr val="lt1"/>
                </a:solidFill>
              </a:defRPr>
            </a:lvl3pPr>
            <a:lvl4pPr indent="-279400" lvl="3" marL="1828800" algn="l">
              <a:lnSpc>
                <a:spcPct val="100000"/>
              </a:lnSpc>
              <a:spcBef>
                <a:spcPts val="400"/>
              </a:spcBef>
              <a:spcAft>
                <a:spcPts val="0"/>
              </a:spcAft>
              <a:buClr>
                <a:schemeClr val="lt1"/>
              </a:buClr>
              <a:buSzPts val="800"/>
              <a:buChar char="–"/>
              <a:defRPr sz="800">
                <a:solidFill>
                  <a:schemeClr val="lt1"/>
                </a:solidFill>
              </a:defRPr>
            </a:lvl4pPr>
            <a:lvl5pPr indent="-279400" lvl="4" marL="2286000" algn="l">
              <a:lnSpc>
                <a:spcPct val="100000"/>
              </a:lnSpc>
              <a:spcBef>
                <a:spcPts val="400"/>
              </a:spcBef>
              <a:spcAft>
                <a:spcPts val="0"/>
              </a:spcAft>
              <a:buClr>
                <a:schemeClr val="lt1"/>
              </a:buClr>
              <a:buSzPts val="800"/>
              <a:buChar char="»"/>
              <a:defRPr sz="800">
                <a:solidFill>
                  <a:schemeClr val="lt1"/>
                </a:solidFill>
              </a:defRPr>
            </a:lvl5pPr>
            <a:lvl6pPr indent="-279400" lvl="5" marL="2743200" algn="l">
              <a:lnSpc>
                <a:spcPct val="100000"/>
              </a:lnSpc>
              <a:spcBef>
                <a:spcPts val="400"/>
              </a:spcBef>
              <a:spcAft>
                <a:spcPts val="0"/>
              </a:spcAft>
              <a:buClr>
                <a:schemeClr val="lt1"/>
              </a:buClr>
              <a:buSzPts val="800"/>
              <a:buChar char="•"/>
              <a:defRPr sz="800">
                <a:solidFill>
                  <a:schemeClr val="lt1"/>
                </a:solidFill>
              </a:defRPr>
            </a:lvl6pPr>
            <a:lvl7pPr indent="-279400" lvl="6" marL="3200400" algn="l">
              <a:lnSpc>
                <a:spcPct val="100000"/>
              </a:lnSpc>
              <a:spcBef>
                <a:spcPts val="400"/>
              </a:spcBef>
              <a:spcAft>
                <a:spcPts val="0"/>
              </a:spcAft>
              <a:buClr>
                <a:schemeClr val="lt1"/>
              </a:buClr>
              <a:buSzPts val="800"/>
              <a:buChar char="•"/>
              <a:defRPr sz="800">
                <a:solidFill>
                  <a:schemeClr val="lt1"/>
                </a:solidFill>
              </a:defRPr>
            </a:lvl7pPr>
            <a:lvl8pPr indent="-279400" lvl="7" marL="3657600" algn="l">
              <a:lnSpc>
                <a:spcPct val="100000"/>
              </a:lnSpc>
              <a:spcBef>
                <a:spcPts val="400"/>
              </a:spcBef>
              <a:spcAft>
                <a:spcPts val="0"/>
              </a:spcAft>
              <a:buClr>
                <a:schemeClr val="lt1"/>
              </a:buClr>
              <a:buSzPts val="800"/>
              <a:buChar char="•"/>
              <a:defRPr sz="800">
                <a:solidFill>
                  <a:schemeClr val="lt1"/>
                </a:solidFill>
              </a:defRPr>
            </a:lvl8pPr>
            <a:lvl9pPr indent="-279400" lvl="8" marL="4114800" algn="l">
              <a:lnSpc>
                <a:spcPct val="100000"/>
              </a:lnSpc>
              <a:spcBef>
                <a:spcPts val="400"/>
              </a:spcBef>
              <a:spcAft>
                <a:spcPts val="0"/>
              </a:spcAft>
              <a:buClr>
                <a:schemeClr val="lt1"/>
              </a:buClr>
              <a:buSzPts val="800"/>
              <a:buChar char="•"/>
              <a:defRPr sz="800">
                <a:solidFill>
                  <a:schemeClr val="lt1"/>
                </a:solidFill>
              </a:defRPr>
            </a:lvl9pPr>
          </a:lstStyle>
          <a:p/>
        </p:txBody>
      </p:sp>
      <p:sp>
        <p:nvSpPr>
          <p:cNvPr id="153" name="Google Shape;153;p25"/>
          <p:cNvSpPr txBox="1"/>
          <p:nvPr>
            <p:ph idx="2" type="subTitle"/>
          </p:nvPr>
        </p:nvSpPr>
        <p:spPr>
          <a:xfrm>
            <a:off x="914400" y="271425"/>
            <a:ext cx="2528400" cy="11613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640"/>
              </a:spcBef>
              <a:spcAft>
                <a:spcPts val="0"/>
              </a:spcAft>
              <a:buSzPts val="2000"/>
              <a:buNone/>
              <a:defRPr b="1" sz="2000"/>
            </a:lvl1pPr>
            <a:lvl2pPr lvl="1" algn="l">
              <a:lnSpc>
                <a:spcPct val="100000"/>
              </a:lnSpc>
              <a:spcBef>
                <a:spcPts val="560"/>
              </a:spcBef>
              <a:spcAft>
                <a:spcPts val="0"/>
              </a:spcAft>
              <a:buSzPts val="2000"/>
              <a:buNone/>
              <a:defRPr sz="2000"/>
            </a:lvl2pPr>
            <a:lvl3pPr lvl="2" algn="l">
              <a:lnSpc>
                <a:spcPct val="100000"/>
              </a:lnSpc>
              <a:spcBef>
                <a:spcPts val="480"/>
              </a:spcBef>
              <a:spcAft>
                <a:spcPts val="0"/>
              </a:spcAft>
              <a:buSzPts val="1600"/>
              <a:buNone/>
              <a:defRPr sz="1600"/>
            </a:lvl3pPr>
            <a:lvl4pPr lvl="3" algn="l">
              <a:lnSpc>
                <a:spcPct val="100000"/>
              </a:lnSpc>
              <a:spcBef>
                <a:spcPts val="400"/>
              </a:spcBef>
              <a:spcAft>
                <a:spcPts val="0"/>
              </a:spcAft>
              <a:buSzPts val="1200"/>
              <a:buNone/>
              <a:defRPr sz="1200"/>
            </a:lvl4pPr>
            <a:lvl5pPr lvl="4" algn="l">
              <a:lnSpc>
                <a:spcPct val="100000"/>
              </a:lnSpc>
              <a:spcBef>
                <a:spcPts val="400"/>
              </a:spcBef>
              <a:spcAft>
                <a:spcPts val="0"/>
              </a:spcAft>
              <a:buSzPts val="1200"/>
              <a:buNone/>
              <a:defRPr sz="1200"/>
            </a:lvl5pPr>
            <a:lvl6pPr lvl="5" algn="l">
              <a:lnSpc>
                <a:spcPct val="100000"/>
              </a:lnSpc>
              <a:spcBef>
                <a:spcPts val="400"/>
              </a:spcBef>
              <a:spcAft>
                <a:spcPts val="0"/>
              </a:spcAft>
              <a:buSzPts val="1200"/>
              <a:buNone/>
              <a:defRPr sz="1200"/>
            </a:lvl6pPr>
            <a:lvl7pPr lvl="6" algn="l">
              <a:lnSpc>
                <a:spcPct val="100000"/>
              </a:lnSpc>
              <a:spcBef>
                <a:spcPts val="400"/>
              </a:spcBef>
              <a:spcAft>
                <a:spcPts val="0"/>
              </a:spcAft>
              <a:buSzPts val="1200"/>
              <a:buNone/>
              <a:defRPr sz="1200"/>
            </a:lvl7pPr>
            <a:lvl8pPr lvl="7" algn="l">
              <a:lnSpc>
                <a:spcPct val="100000"/>
              </a:lnSpc>
              <a:spcBef>
                <a:spcPts val="400"/>
              </a:spcBef>
              <a:spcAft>
                <a:spcPts val="0"/>
              </a:spcAft>
              <a:buSzPts val="1200"/>
              <a:buNone/>
              <a:defRPr sz="1200"/>
            </a:lvl8pPr>
            <a:lvl9pPr lvl="8" algn="l">
              <a:lnSpc>
                <a:spcPct val="100000"/>
              </a:lnSpc>
              <a:spcBef>
                <a:spcPts val="400"/>
              </a:spcBef>
              <a:spcAft>
                <a:spcPts val="0"/>
              </a:spcAft>
              <a:buSzPts val="1200"/>
              <a:buNone/>
              <a:defRPr sz="1200"/>
            </a:lvl9pPr>
          </a:lstStyle>
          <a:p/>
        </p:txBody>
      </p:sp>
      <p:sp>
        <p:nvSpPr>
          <p:cNvPr id="154" name="Google Shape;154;p25"/>
          <p:cNvSpPr txBox="1"/>
          <p:nvPr>
            <p:ph idx="3" type="body"/>
          </p:nvPr>
        </p:nvSpPr>
        <p:spPr>
          <a:xfrm>
            <a:off x="3673275" y="271425"/>
            <a:ext cx="4963800" cy="5676600"/>
          </a:xfrm>
          <a:prstGeom prst="rect">
            <a:avLst/>
          </a:prstGeom>
          <a:noFill/>
          <a:ln cap="flat" cmpd="sng" w="28575">
            <a:solidFill>
              <a:srgbClr val="003369"/>
            </a:solidFill>
            <a:prstDash val="lgDash"/>
            <a:round/>
            <a:headEnd len="sm" w="sm" type="none"/>
            <a:tailEnd len="sm" w="sm" type="none"/>
          </a:ln>
        </p:spPr>
        <p:txBody>
          <a:bodyPr anchorCtr="0" anchor="t" bIns="45700" lIns="91425" spcFirstLastPara="1" rIns="91425" wrap="square" tIns="45700">
            <a:normAutofit/>
          </a:bodyPr>
          <a:lstStyle>
            <a:lvl1pPr indent="-393700" lvl="0" marL="457200" algn="l">
              <a:lnSpc>
                <a:spcPct val="100000"/>
              </a:lnSpc>
              <a:spcBef>
                <a:spcPts val="640"/>
              </a:spcBef>
              <a:spcAft>
                <a:spcPts val="0"/>
              </a:spcAft>
              <a:buSzPts val="2600"/>
              <a:buChar char="•"/>
              <a:defRPr sz="2600"/>
            </a:lvl1pPr>
            <a:lvl2pPr indent="-368300" lvl="1" marL="914400" algn="l">
              <a:lnSpc>
                <a:spcPct val="100000"/>
              </a:lnSpc>
              <a:spcBef>
                <a:spcPts val="560"/>
              </a:spcBef>
              <a:spcAft>
                <a:spcPts val="0"/>
              </a:spcAft>
              <a:buSzPts val="2200"/>
              <a:buChar char="–"/>
              <a:defRPr sz="2200"/>
            </a:lvl2pPr>
            <a:lvl3pPr indent="-342900" lvl="2" marL="1371600" algn="l">
              <a:lnSpc>
                <a:spcPct val="100000"/>
              </a:lnSpc>
              <a:spcBef>
                <a:spcPts val="480"/>
              </a:spcBef>
              <a:spcAft>
                <a:spcPts val="0"/>
              </a:spcAft>
              <a:buSzPts val="1800"/>
              <a:buChar char="•"/>
              <a:defRPr sz="1800"/>
            </a:lvl3pPr>
            <a:lvl4pPr indent="-317500" lvl="3" marL="1828800" algn="l">
              <a:lnSpc>
                <a:spcPct val="100000"/>
              </a:lnSpc>
              <a:spcBef>
                <a:spcPts val="400"/>
              </a:spcBef>
              <a:spcAft>
                <a:spcPts val="0"/>
              </a:spcAft>
              <a:buSzPts val="1400"/>
              <a:buChar char="–"/>
              <a:defRPr sz="1400"/>
            </a:lvl4pPr>
            <a:lvl5pPr indent="-317500" lvl="4" marL="2286000" algn="l">
              <a:lnSpc>
                <a:spcPct val="100000"/>
              </a:lnSpc>
              <a:spcBef>
                <a:spcPts val="400"/>
              </a:spcBef>
              <a:spcAft>
                <a:spcPts val="0"/>
              </a:spcAft>
              <a:buSzPts val="1400"/>
              <a:buChar char="»"/>
              <a:defRPr sz="1400"/>
            </a:lvl5pPr>
            <a:lvl6pPr indent="-317500" lvl="5" marL="2743200" algn="l">
              <a:lnSpc>
                <a:spcPct val="100000"/>
              </a:lnSpc>
              <a:spcBef>
                <a:spcPts val="400"/>
              </a:spcBef>
              <a:spcAft>
                <a:spcPts val="0"/>
              </a:spcAft>
              <a:buSzPts val="1400"/>
              <a:buChar char="•"/>
              <a:defRPr sz="1400"/>
            </a:lvl6pPr>
            <a:lvl7pPr indent="-317500" lvl="6" marL="3200400" algn="l">
              <a:lnSpc>
                <a:spcPct val="100000"/>
              </a:lnSpc>
              <a:spcBef>
                <a:spcPts val="400"/>
              </a:spcBef>
              <a:spcAft>
                <a:spcPts val="0"/>
              </a:spcAft>
              <a:buSzPts val="1400"/>
              <a:buChar char="•"/>
              <a:defRPr sz="1400"/>
            </a:lvl7pPr>
            <a:lvl8pPr indent="-317500" lvl="7" marL="3657600" algn="l">
              <a:lnSpc>
                <a:spcPct val="100000"/>
              </a:lnSpc>
              <a:spcBef>
                <a:spcPts val="400"/>
              </a:spcBef>
              <a:spcAft>
                <a:spcPts val="0"/>
              </a:spcAft>
              <a:buSzPts val="1400"/>
              <a:buChar char="•"/>
              <a:defRPr sz="1400"/>
            </a:lvl8pPr>
            <a:lvl9pPr indent="-317500" lvl="8" marL="4114800" algn="l">
              <a:lnSpc>
                <a:spcPct val="100000"/>
              </a:lnSpc>
              <a:spcBef>
                <a:spcPts val="400"/>
              </a:spcBef>
              <a:spcAft>
                <a:spcPts val="0"/>
              </a:spcAft>
              <a:buSzPts val="1400"/>
              <a:buChar char="•"/>
              <a:defRPr sz="14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1">
    <p:bg>
      <p:bgPr>
        <a:solidFill>
          <a:schemeClr val="lt1"/>
        </a:solidFill>
      </p:bgPr>
    </p:bg>
    <p:spTree>
      <p:nvGrpSpPr>
        <p:cNvPr id="155" name="Shape 155"/>
        <p:cNvGrpSpPr/>
        <p:nvPr/>
      </p:nvGrpSpPr>
      <p:grpSpPr>
        <a:xfrm>
          <a:off x="0" y="0"/>
          <a:ext cx="0" cy="0"/>
          <a:chOff x="0" y="0"/>
          <a:chExt cx="0" cy="0"/>
        </a:xfrm>
      </p:grpSpPr>
      <p:pic>
        <p:nvPicPr>
          <p:cNvPr id="156" name="Google Shape;156;p26"/>
          <p:cNvPicPr preferRelativeResize="0"/>
          <p:nvPr/>
        </p:nvPicPr>
        <p:blipFill rotWithShape="1">
          <a:blip r:embed="rId2">
            <a:alphaModFix/>
          </a:blip>
          <a:srcRect b="0" l="0" r="0" t="0"/>
          <a:stretch/>
        </p:blipFill>
        <p:spPr>
          <a:xfrm>
            <a:off x="7467600" y="5947878"/>
            <a:ext cx="1169476" cy="682591"/>
          </a:xfrm>
          <a:prstGeom prst="rect">
            <a:avLst/>
          </a:prstGeom>
          <a:noFill/>
          <a:ln>
            <a:noFill/>
          </a:ln>
        </p:spPr>
      </p:pic>
      <p:sp>
        <p:nvSpPr>
          <p:cNvPr id="157" name="Google Shape;157;p26"/>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158" name="Google Shape;158;p26"/>
          <p:cNvSpPr/>
          <p:nvPr/>
        </p:nvSpPr>
        <p:spPr>
          <a:xfrm>
            <a:off x="457200" y="273362"/>
            <a:ext cx="457200" cy="1161300"/>
          </a:xfrm>
          <a:prstGeom prst="rect">
            <a:avLst/>
          </a:prstGeom>
          <a:solidFill>
            <a:srgbClr val="00336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sp>
        <p:nvSpPr>
          <p:cNvPr id="159" name="Google Shape;159;p26"/>
          <p:cNvSpPr txBox="1"/>
          <p:nvPr>
            <p:ph idx="1" type="body"/>
          </p:nvPr>
        </p:nvSpPr>
        <p:spPr>
          <a:xfrm>
            <a:off x="457200" y="1434650"/>
            <a:ext cx="2985600" cy="4518300"/>
          </a:xfrm>
          <a:prstGeom prst="rect">
            <a:avLst/>
          </a:prstGeom>
          <a:solidFill>
            <a:schemeClr val="lt1"/>
          </a:solidFill>
          <a:ln>
            <a:noFill/>
          </a:ln>
        </p:spPr>
        <p:txBody>
          <a:bodyPr anchorCtr="0" anchor="t" bIns="45700" lIns="91425" spcFirstLastPara="1" rIns="91425" wrap="square" tIns="45700">
            <a:normAutofit/>
          </a:bodyPr>
          <a:lstStyle>
            <a:lvl1pPr indent="-355600" lvl="0" marL="457200" algn="l">
              <a:lnSpc>
                <a:spcPct val="100000"/>
              </a:lnSpc>
              <a:spcBef>
                <a:spcPts val="640"/>
              </a:spcBef>
              <a:spcAft>
                <a:spcPts val="0"/>
              </a:spcAft>
              <a:buSzPts val="2000"/>
              <a:buChar char="•"/>
              <a:defRPr sz="2000"/>
            </a:lvl1pPr>
            <a:lvl2pPr indent="-330200" lvl="1" marL="914400" algn="l">
              <a:lnSpc>
                <a:spcPct val="100000"/>
              </a:lnSpc>
              <a:spcBef>
                <a:spcPts val="560"/>
              </a:spcBef>
              <a:spcAft>
                <a:spcPts val="0"/>
              </a:spcAft>
              <a:buSzPts val="1600"/>
              <a:buChar char="–"/>
              <a:defRPr sz="1600"/>
            </a:lvl2pPr>
            <a:lvl3pPr indent="-304800" lvl="2" marL="1371600" algn="l">
              <a:lnSpc>
                <a:spcPct val="100000"/>
              </a:lnSpc>
              <a:spcBef>
                <a:spcPts val="480"/>
              </a:spcBef>
              <a:spcAft>
                <a:spcPts val="0"/>
              </a:spcAft>
              <a:buSzPts val="1200"/>
              <a:buChar char="•"/>
              <a:defRPr sz="1200"/>
            </a:lvl3pPr>
            <a:lvl4pPr indent="-279400" lvl="3" marL="1828800" algn="l">
              <a:lnSpc>
                <a:spcPct val="100000"/>
              </a:lnSpc>
              <a:spcBef>
                <a:spcPts val="400"/>
              </a:spcBef>
              <a:spcAft>
                <a:spcPts val="0"/>
              </a:spcAft>
              <a:buSzPts val="800"/>
              <a:buChar char="–"/>
              <a:defRPr sz="800"/>
            </a:lvl4pPr>
            <a:lvl5pPr indent="-279400" lvl="4" marL="2286000" algn="l">
              <a:lnSpc>
                <a:spcPct val="100000"/>
              </a:lnSpc>
              <a:spcBef>
                <a:spcPts val="400"/>
              </a:spcBef>
              <a:spcAft>
                <a:spcPts val="0"/>
              </a:spcAft>
              <a:buSzPts val="800"/>
              <a:buChar char="»"/>
              <a:defRPr sz="800"/>
            </a:lvl5pPr>
            <a:lvl6pPr indent="-279400" lvl="5" marL="2743200" algn="l">
              <a:lnSpc>
                <a:spcPct val="100000"/>
              </a:lnSpc>
              <a:spcBef>
                <a:spcPts val="400"/>
              </a:spcBef>
              <a:spcAft>
                <a:spcPts val="0"/>
              </a:spcAft>
              <a:buSzPts val="800"/>
              <a:buChar char="•"/>
              <a:defRPr sz="800"/>
            </a:lvl6pPr>
            <a:lvl7pPr indent="-279400" lvl="6" marL="3200400" algn="l">
              <a:lnSpc>
                <a:spcPct val="100000"/>
              </a:lnSpc>
              <a:spcBef>
                <a:spcPts val="400"/>
              </a:spcBef>
              <a:spcAft>
                <a:spcPts val="0"/>
              </a:spcAft>
              <a:buSzPts val="800"/>
              <a:buChar char="•"/>
              <a:defRPr sz="800"/>
            </a:lvl7pPr>
            <a:lvl8pPr indent="-279400" lvl="7" marL="3657600" algn="l">
              <a:lnSpc>
                <a:spcPct val="100000"/>
              </a:lnSpc>
              <a:spcBef>
                <a:spcPts val="400"/>
              </a:spcBef>
              <a:spcAft>
                <a:spcPts val="0"/>
              </a:spcAft>
              <a:buSzPts val="800"/>
              <a:buChar char="•"/>
              <a:defRPr sz="800"/>
            </a:lvl8pPr>
            <a:lvl9pPr indent="-279400" lvl="8" marL="4114800" algn="l">
              <a:lnSpc>
                <a:spcPct val="100000"/>
              </a:lnSpc>
              <a:spcBef>
                <a:spcPts val="400"/>
              </a:spcBef>
              <a:spcAft>
                <a:spcPts val="0"/>
              </a:spcAft>
              <a:buSzPts val="800"/>
              <a:buChar char="•"/>
              <a:defRPr sz="800"/>
            </a:lvl9pPr>
          </a:lstStyle>
          <a:p/>
        </p:txBody>
      </p:sp>
      <p:sp>
        <p:nvSpPr>
          <p:cNvPr id="160" name="Google Shape;160;p26"/>
          <p:cNvSpPr txBox="1"/>
          <p:nvPr>
            <p:ph idx="2" type="subTitle"/>
          </p:nvPr>
        </p:nvSpPr>
        <p:spPr>
          <a:xfrm>
            <a:off x="914400" y="271425"/>
            <a:ext cx="2528400" cy="11613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640"/>
              </a:spcBef>
              <a:spcAft>
                <a:spcPts val="0"/>
              </a:spcAft>
              <a:buSzPts val="2000"/>
              <a:buNone/>
              <a:defRPr b="1" sz="2000"/>
            </a:lvl1pPr>
            <a:lvl2pPr lvl="1" algn="l">
              <a:lnSpc>
                <a:spcPct val="100000"/>
              </a:lnSpc>
              <a:spcBef>
                <a:spcPts val="560"/>
              </a:spcBef>
              <a:spcAft>
                <a:spcPts val="0"/>
              </a:spcAft>
              <a:buSzPts val="1700"/>
              <a:buNone/>
              <a:defRPr b="1" sz="1700"/>
            </a:lvl2pPr>
            <a:lvl3pPr lvl="2" algn="l">
              <a:lnSpc>
                <a:spcPct val="100000"/>
              </a:lnSpc>
              <a:spcBef>
                <a:spcPts val="480"/>
              </a:spcBef>
              <a:spcAft>
                <a:spcPts val="0"/>
              </a:spcAft>
              <a:buSzPts val="1300"/>
              <a:buNone/>
              <a:defRPr b="1" sz="1300"/>
            </a:lvl3pPr>
            <a:lvl4pPr lvl="3" algn="l">
              <a:lnSpc>
                <a:spcPct val="100000"/>
              </a:lnSpc>
              <a:spcBef>
                <a:spcPts val="400"/>
              </a:spcBef>
              <a:spcAft>
                <a:spcPts val="0"/>
              </a:spcAft>
              <a:buSzPts val="900"/>
              <a:buNone/>
              <a:defRPr b="1" sz="900"/>
            </a:lvl4pPr>
            <a:lvl5pPr lvl="4" algn="l">
              <a:lnSpc>
                <a:spcPct val="100000"/>
              </a:lnSpc>
              <a:spcBef>
                <a:spcPts val="400"/>
              </a:spcBef>
              <a:spcAft>
                <a:spcPts val="0"/>
              </a:spcAft>
              <a:buSzPts val="900"/>
              <a:buNone/>
              <a:defRPr b="1" sz="900"/>
            </a:lvl5pPr>
            <a:lvl6pPr lvl="5" algn="l">
              <a:lnSpc>
                <a:spcPct val="100000"/>
              </a:lnSpc>
              <a:spcBef>
                <a:spcPts val="400"/>
              </a:spcBef>
              <a:spcAft>
                <a:spcPts val="0"/>
              </a:spcAft>
              <a:buSzPts val="900"/>
              <a:buNone/>
              <a:defRPr b="1" sz="900"/>
            </a:lvl6pPr>
            <a:lvl7pPr lvl="6" algn="l">
              <a:lnSpc>
                <a:spcPct val="100000"/>
              </a:lnSpc>
              <a:spcBef>
                <a:spcPts val="400"/>
              </a:spcBef>
              <a:spcAft>
                <a:spcPts val="0"/>
              </a:spcAft>
              <a:buSzPts val="900"/>
              <a:buNone/>
              <a:defRPr b="1" sz="900"/>
            </a:lvl7pPr>
            <a:lvl8pPr lvl="7" algn="l">
              <a:lnSpc>
                <a:spcPct val="100000"/>
              </a:lnSpc>
              <a:spcBef>
                <a:spcPts val="400"/>
              </a:spcBef>
              <a:spcAft>
                <a:spcPts val="0"/>
              </a:spcAft>
              <a:buSzPts val="900"/>
              <a:buNone/>
              <a:defRPr b="1" sz="900"/>
            </a:lvl8pPr>
            <a:lvl9pPr lvl="8" algn="l">
              <a:lnSpc>
                <a:spcPct val="100000"/>
              </a:lnSpc>
              <a:spcBef>
                <a:spcPts val="400"/>
              </a:spcBef>
              <a:spcAft>
                <a:spcPts val="0"/>
              </a:spcAft>
              <a:buSzPts val="900"/>
              <a:buNone/>
              <a:defRPr b="1" sz="900"/>
            </a:lvl9pPr>
          </a:lstStyle>
          <a:p/>
        </p:txBody>
      </p:sp>
      <p:sp>
        <p:nvSpPr>
          <p:cNvPr id="161" name="Google Shape;161;p26"/>
          <p:cNvSpPr txBox="1"/>
          <p:nvPr>
            <p:ph idx="3" type="body"/>
          </p:nvPr>
        </p:nvSpPr>
        <p:spPr>
          <a:xfrm>
            <a:off x="3673275" y="271425"/>
            <a:ext cx="4963800" cy="5676600"/>
          </a:xfrm>
          <a:prstGeom prst="rect">
            <a:avLst/>
          </a:prstGeom>
          <a:noFill/>
          <a:ln cap="flat" cmpd="sng" w="28575">
            <a:solidFill>
              <a:srgbClr val="003369"/>
            </a:solidFill>
            <a:prstDash val="lgDash"/>
            <a:round/>
            <a:headEnd len="sm" w="sm" type="none"/>
            <a:tailEnd len="sm" w="sm" type="none"/>
          </a:ln>
        </p:spPr>
        <p:txBody>
          <a:bodyPr anchorCtr="0" anchor="t" bIns="45700" lIns="91425" spcFirstLastPara="1" rIns="91425" wrap="square" tIns="45700">
            <a:normAutofit/>
          </a:bodyPr>
          <a:lstStyle>
            <a:lvl1pPr indent="-393700" lvl="0" marL="457200" algn="l">
              <a:lnSpc>
                <a:spcPct val="100000"/>
              </a:lnSpc>
              <a:spcBef>
                <a:spcPts val="640"/>
              </a:spcBef>
              <a:spcAft>
                <a:spcPts val="0"/>
              </a:spcAft>
              <a:buSzPts val="2600"/>
              <a:buChar char="•"/>
              <a:defRPr sz="2600"/>
            </a:lvl1pPr>
            <a:lvl2pPr indent="-368300" lvl="1" marL="914400" algn="l">
              <a:lnSpc>
                <a:spcPct val="100000"/>
              </a:lnSpc>
              <a:spcBef>
                <a:spcPts val="560"/>
              </a:spcBef>
              <a:spcAft>
                <a:spcPts val="0"/>
              </a:spcAft>
              <a:buSzPts val="2200"/>
              <a:buChar char="–"/>
              <a:defRPr sz="2200"/>
            </a:lvl2pPr>
            <a:lvl3pPr indent="-342900" lvl="2" marL="1371600" algn="l">
              <a:lnSpc>
                <a:spcPct val="100000"/>
              </a:lnSpc>
              <a:spcBef>
                <a:spcPts val="480"/>
              </a:spcBef>
              <a:spcAft>
                <a:spcPts val="0"/>
              </a:spcAft>
              <a:buSzPts val="1800"/>
              <a:buChar char="•"/>
              <a:defRPr sz="1800"/>
            </a:lvl3pPr>
            <a:lvl4pPr indent="-317500" lvl="3" marL="1828800" algn="l">
              <a:lnSpc>
                <a:spcPct val="100000"/>
              </a:lnSpc>
              <a:spcBef>
                <a:spcPts val="400"/>
              </a:spcBef>
              <a:spcAft>
                <a:spcPts val="0"/>
              </a:spcAft>
              <a:buSzPts val="1400"/>
              <a:buChar char="–"/>
              <a:defRPr sz="1400"/>
            </a:lvl4pPr>
            <a:lvl5pPr indent="-317500" lvl="4" marL="2286000" algn="l">
              <a:lnSpc>
                <a:spcPct val="100000"/>
              </a:lnSpc>
              <a:spcBef>
                <a:spcPts val="400"/>
              </a:spcBef>
              <a:spcAft>
                <a:spcPts val="0"/>
              </a:spcAft>
              <a:buSzPts val="1400"/>
              <a:buChar char="»"/>
              <a:defRPr sz="1400"/>
            </a:lvl5pPr>
            <a:lvl6pPr indent="-317500" lvl="5" marL="2743200" algn="l">
              <a:lnSpc>
                <a:spcPct val="100000"/>
              </a:lnSpc>
              <a:spcBef>
                <a:spcPts val="400"/>
              </a:spcBef>
              <a:spcAft>
                <a:spcPts val="0"/>
              </a:spcAft>
              <a:buSzPts val="1400"/>
              <a:buChar char="•"/>
              <a:defRPr sz="1400"/>
            </a:lvl6pPr>
            <a:lvl7pPr indent="-317500" lvl="6" marL="3200400" algn="l">
              <a:lnSpc>
                <a:spcPct val="100000"/>
              </a:lnSpc>
              <a:spcBef>
                <a:spcPts val="400"/>
              </a:spcBef>
              <a:spcAft>
                <a:spcPts val="0"/>
              </a:spcAft>
              <a:buSzPts val="1400"/>
              <a:buChar char="•"/>
              <a:defRPr sz="1400"/>
            </a:lvl7pPr>
            <a:lvl8pPr indent="-317500" lvl="7" marL="3657600" algn="l">
              <a:lnSpc>
                <a:spcPct val="100000"/>
              </a:lnSpc>
              <a:spcBef>
                <a:spcPts val="400"/>
              </a:spcBef>
              <a:spcAft>
                <a:spcPts val="0"/>
              </a:spcAft>
              <a:buSzPts val="1400"/>
              <a:buChar char="•"/>
              <a:defRPr sz="1400"/>
            </a:lvl8pPr>
            <a:lvl9pPr indent="-317500" lvl="8" marL="4114800" algn="l">
              <a:lnSpc>
                <a:spcPct val="100000"/>
              </a:lnSpc>
              <a:spcBef>
                <a:spcPts val="400"/>
              </a:spcBef>
              <a:spcAft>
                <a:spcPts val="0"/>
              </a:spcAft>
              <a:buSzPts val="1400"/>
              <a:buChar char="•"/>
              <a:defRPr sz="1400"/>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3">
  <p:cSld name="Blank 1 3">
    <p:bg>
      <p:bgPr>
        <a:solidFill>
          <a:schemeClr val="lt1"/>
        </a:solidFill>
      </p:bgPr>
    </p:bg>
    <p:spTree>
      <p:nvGrpSpPr>
        <p:cNvPr id="162" name="Shape 162"/>
        <p:cNvGrpSpPr/>
        <p:nvPr/>
      </p:nvGrpSpPr>
      <p:grpSpPr>
        <a:xfrm>
          <a:off x="0" y="0"/>
          <a:ext cx="0" cy="0"/>
          <a:chOff x="0" y="0"/>
          <a:chExt cx="0" cy="0"/>
        </a:xfrm>
      </p:grpSpPr>
      <p:sp>
        <p:nvSpPr>
          <p:cNvPr id="163" name="Google Shape;163;p27"/>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164" name="Google Shape;164;p27"/>
          <p:cNvSpPr/>
          <p:nvPr/>
        </p:nvSpPr>
        <p:spPr>
          <a:xfrm>
            <a:off x="457200" y="273362"/>
            <a:ext cx="457200" cy="1161300"/>
          </a:xfrm>
          <a:prstGeom prst="rect">
            <a:avLst/>
          </a:prstGeom>
          <a:solidFill>
            <a:srgbClr val="00336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sp>
        <p:nvSpPr>
          <p:cNvPr id="165" name="Google Shape;165;p27"/>
          <p:cNvSpPr txBox="1"/>
          <p:nvPr>
            <p:ph idx="1" type="body"/>
          </p:nvPr>
        </p:nvSpPr>
        <p:spPr>
          <a:xfrm>
            <a:off x="457200" y="1434650"/>
            <a:ext cx="2985600" cy="4518300"/>
          </a:xfrm>
          <a:prstGeom prst="rect">
            <a:avLst/>
          </a:prstGeom>
          <a:solidFill>
            <a:schemeClr val="lt1"/>
          </a:solidFill>
          <a:ln>
            <a:noFill/>
          </a:ln>
        </p:spPr>
        <p:txBody>
          <a:bodyPr anchorCtr="0" anchor="t" bIns="45700" lIns="91425" spcFirstLastPara="1" rIns="91425" wrap="square" tIns="45700">
            <a:normAutofit/>
          </a:bodyPr>
          <a:lstStyle>
            <a:lvl1pPr indent="-355600" lvl="0" marL="457200" algn="l">
              <a:lnSpc>
                <a:spcPct val="100000"/>
              </a:lnSpc>
              <a:spcBef>
                <a:spcPts val="640"/>
              </a:spcBef>
              <a:spcAft>
                <a:spcPts val="0"/>
              </a:spcAft>
              <a:buSzPts val="2000"/>
              <a:buChar char="•"/>
              <a:defRPr sz="2000"/>
            </a:lvl1pPr>
            <a:lvl2pPr indent="-330200" lvl="1" marL="914400" algn="l">
              <a:lnSpc>
                <a:spcPct val="100000"/>
              </a:lnSpc>
              <a:spcBef>
                <a:spcPts val="560"/>
              </a:spcBef>
              <a:spcAft>
                <a:spcPts val="0"/>
              </a:spcAft>
              <a:buSzPts val="1600"/>
              <a:buChar char="–"/>
              <a:defRPr sz="1600"/>
            </a:lvl2pPr>
            <a:lvl3pPr indent="-304800" lvl="2" marL="1371600" algn="l">
              <a:lnSpc>
                <a:spcPct val="100000"/>
              </a:lnSpc>
              <a:spcBef>
                <a:spcPts val="480"/>
              </a:spcBef>
              <a:spcAft>
                <a:spcPts val="0"/>
              </a:spcAft>
              <a:buSzPts val="1200"/>
              <a:buChar char="•"/>
              <a:defRPr sz="1200"/>
            </a:lvl3pPr>
            <a:lvl4pPr indent="-279400" lvl="3" marL="1828800" algn="l">
              <a:lnSpc>
                <a:spcPct val="100000"/>
              </a:lnSpc>
              <a:spcBef>
                <a:spcPts val="400"/>
              </a:spcBef>
              <a:spcAft>
                <a:spcPts val="0"/>
              </a:spcAft>
              <a:buSzPts val="800"/>
              <a:buChar char="–"/>
              <a:defRPr sz="800"/>
            </a:lvl4pPr>
            <a:lvl5pPr indent="-279400" lvl="4" marL="2286000" algn="l">
              <a:lnSpc>
                <a:spcPct val="100000"/>
              </a:lnSpc>
              <a:spcBef>
                <a:spcPts val="400"/>
              </a:spcBef>
              <a:spcAft>
                <a:spcPts val="0"/>
              </a:spcAft>
              <a:buSzPts val="800"/>
              <a:buChar char="»"/>
              <a:defRPr sz="800"/>
            </a:lvl5pPr>
            <a:lvl6pPr indent="-279400" lvl="5" marL="2743200" algn="l">
              <a:lnSpc>
                <a:spcPct val="100000"/>
              </a:lnSpc>
              <a:spcBef>
                <a:spcPts val="400"/>
              </a:spcBef>
              <a:spcAft>
                <a:spcPts val="0"/>
              </a:spcAft>
              <a:buSzPts val="800"/>
              <a:buChar char="•"/>
              <a:defRPr sz="800"/>
            </a:lvl6pPr>
            <a:lvl7pPr indent="-279400" lvl="6" marL="3200400" algn="l">
              <a:lnSpc>
                <a:spcPct val="100000"/>
              </a:lnSpc>
              <a:spcBef>
                <a:spcPts val="400"/>
              </a:spcBef>
              <a:spcAft>
                <a:spcPts val="0"/>
              </a:spcAft>
              <a:buSzPts val="800"/>
              <a:buChar char="•"/>
              <a:defRPr sz="800"/>
            </a:lvl7pPr>
            <a:lvl8pPr indent="-279400" lvl="7" marL="3657600" algn="l">
              <a:lnSpc>
                <a:spcPct val="100000"/>
              </a:lnSpc>
              <a:spcBef>
                <a:spcPts val="400"/>
              </a:spcBef>
              <a:spcAft>
                <a:spcPts val="0"/>
              </a:spcAft>
              <a:buSzPts val="800"/>
              <a:buChar char="•"/>
              <a:defRPr sz="800"/>
            </a:lvl8pPr>
            <a:lvl9pPr indent="-279400" lvl="8" marL="4114800" algn="l">
              <a:lnSpc>
                <a:spcPct val="100000"/>
              </a:lnSpc>
              <a:spcBef>
                <a:spcPts val="400"/>
              </a:spcBef>
              <a:spcAft>
                <a:spcPts val="0"/>
              </a:spcAft>
              <a:buSzPts val="800"/>
              <a:buChar char="•"/>
              <a:defRPr sz="800"/>
            </a:lvl9pPr>
          </a:lstStyle>
          <a:p/>
        </p:txBody>
      </p:sp>
      <p:sp>
        <p:nvSpPr>
          <p:cNvPr id="166" name="Google Shape;166;p27"/>
          <p:cNvSpPr txBox="1"/>
          <p:nvPr>
            <p:ph idx="2" type="subTitle"/>
          </p:nvPr>
        </p:nvSpPr>
        <p:spPr>
          <a:xfrm>
            <a:off x="914400" y="271425"/>
            <a:ext cx="2528400" cy="11613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640"/>
              </a:spcBef>
              <a:spcAft>
                <a:spcPts val="0"/>
              </a:spcAft>
              <a:buSzPts val="2000"/>
              <a:buNone/>
              <a:defRPr b="1" sz="2000"/>
            </a:lvl1pPr>
            <a:lvl2pPr lvl="1" algn="l">
              <a:lnSpc>
                <a:spcPct val="100000"/>
              </a:lnSpc>
              <a:spcBef>
                <a:spcPts val="560"/>
              </a:spcBef>
              <a:spcAft>
                <a:spcPts val="0"/>
              </a:spcAft>
              <a:buSzPts val="1700"/>
              <a:buNone/>
              <a:defRPr b="1" sz="1700"/>
            </a:lvl2pPr>
            <a:lvl3pPr lvl="2" algn="l">
              <a:lnSpc>
                <a:spcPct val="100000"/>
              </a:lnSpc>
              <a:spcBef>
                <a:spcPts val="480"/>
              </a:spcBef>
              <a:spcAft>
                <a:spcPts val="0"/>
              </a:spcAft>
              <a:buSzPts val="1300"/>
              <a:buNone/>
              <a:defRPr b="1" sz="1300"/>
            </a:lvl3pPr>
            <a:lvl4pPr lvl="3" algn="l">
              <a:lnSpc>
                <a:spcPct val="100000"/>
              </a:lnSpc>
              <a:spcBef>
                <a:spcPts val="400"/>
              </a:spcBef>
              <a:spcAft>
                <a:spcPts val="0"/>
              </a:spcAft>
              <a:buSzPts val="900"/>
              <a:buNone/>
              <a:defRPr b="1" sz="900"/>
            </a:lvl4pPr>
            <a:lvl5pPr lvl="4" algn="l">
              <a:lnSpc>
                <a:spcPct val="100000"/>
              </a:lnSpc>
              <a:spcBef>
                <a:spcPts val="400"/>
              </a:spcBef>
              <a:spcAft>
                <a:spcPts val="0"/>
              </a:spcAft>
              <a:buSzPts val="900"/>
              <a:buNone/>
              <a:defRPr b="1" sz="900"/>
            </a:lvl5pPr>
            <a:lvl6pPr lvl="5" algn="l">
              <a:lnSpc>
                <a:spcPct val="100000"/>
              </a:lnSpc>
              <a:spcBef>
                <a:spcPts val="400"/>
              </a:spcBef>
              <a:spcAft>
                <a:spcPts val="0"/>
              </a:spcAft>
              <a:buSzPts val="900"/>
              <a:buNone/>
              <a:defRPr b="1" sz="900"/>
            </a:lvl6pPr>
            <a:lvl7pPr lvl="6" algn="l">
              <a:lnSpc>
                <a:spcPct val="100000"/>
              </a:lnSpc>
              <a:spcBef>
                <a:spcPts val="400"/>
              </a:spcBef>
              <a:spcAft>
                <a:spcPts val="0"/>
              </a:spcAft>
              <a:buSzPts val="900"/>
              <a:buNone/>
              <a:defRPr b="1" sz="900"/>
            </a:lvl7pPr>
            <a:lvl8pPr lvl="7" algn="l">
              <a:lnSpc>
                <a:spcPct val="100000"/>
              </a:lnSpc>
              <a:spcBef>
                <a:spcPts val="400"/>
              </a:spcBef>
              <a:spcAft>
                <a:spcPts val="0"/>
              </a:spcAft>
              <a:buSzPts val="900"/>
              <a:buNone/>
              <a:defRPr b="1" sz="900"/>
            </a:lvl8pPr>
            <a:lvl9pPr lvl="8" algn="l">
              <a:lnSpc>
                <a:spcPct val="100000"/>
              </a:lnSpc>
              <a:spcBef>
                <a:spcPts val="400"/>
              </a:spcBef>
              <a:spcAft>
                <a:spcPts val="0"/>
              </a:spcAft>
              <a:buSzPts val="900"/>
              <a:buNone/>
              <a:defRPr b="1" sz="900"/>
            </a:lvl9pPr>
          </a:lstStyle>
          <a:p/>
        </p:txBody>
      </p:sp>
      <p:sp>
        <p:nvSpPr>
          <p:cNvPr id="167" name="Google Shape;167;p27"/>
          <p:cNvSpPr txBox="1"/>
          <p:nvPr>
            <p:ph idx="3" type="body"/>
          </p:nvPr>
        </p:nvSpPr>
        <p:spPr>
          <a:xfrm>
            <a:off x="3673275" y="271425"/>
            <a:ext cx="4963800" cy="5676600"/>
          </a:xfrm>
          <a:prstGeom prst="rect">
            <a:avLst/>
          </a:prstGeom>
          <a:noFill/>
          <a:ln cap="flat" cmpd="sng" w="28575">
            <a:solidFill>
              <a:srgbClr val="003369"/>
            </a:solidFill>
            <a:prstDash val="lgDash"/>
            <a:round/>
            <a:headEnd len="sm" w="sm" type="none"/>
            <a:tailEnd len="sm" w="sm" type="none"/>
          </a:ln>
        </p:spPr>
        <p:txBody>
          <a:bodyPr anchorCtr="0" anchor="t" bIns="45700" lIns="91425" spcFirstLastPara="1" rIns="91425" wrap="square" tIns="45700">
            <a:normAutofit/>
          </a:bodyPr>
          <a:lstStyle>
            <a:lvl1pPr indent="-393700" lvl="0" marL="457200" algn="l">
              <a:lnSpc>
                <a:spcPct val="100000"/>
              </a:lnSpc>
              <a:spcBef>
                <a:spcPts val="640"/>
              </a:spcBef>
              <a:spcAft>
                <a:spcPts val="0"/>
              </a:spcAft>
              <a:buSzPts val="2600"/>
              <a:buChar char="•"/>
              <a:defRPr sz="2600"/>
            </a:lvl1pPr>
            <a:lvl2pPr indent="-368300" lvl="1" marL="914400" algn="l">
              <a:lnSpc>
                <a:spcPct val="100000"/>
              </a:lnSpc>
              <a:spcBef>
                <a:spcPts val="560"/>
              </a:spcBef>
              <a:spcAft>
                <a:spcPts val="0"/>
              </a:spcAft>
              <a:buSzPts val="2200"/>
              <a:buChar char="–"/>
              <a:defRPr sz="2200"/>
            </a:lvl2pPr>
            <a:lvl3pPr indent="-342900" lvl="2" marL="1371600" algn="l">
              <a:lnSpc>
                <a:spcPct val="100000"/>
              </a:lnSpc>
              <a:spcBef>
                <a:spcPts val="480"/>
              </a:spcBef>
              <a:spcAft>
                <a:spcPts val="0"/>
              </a:spcAft>
              <a:buSzPts val="1800"/>
              <a:buChar char="•"/>
              <a:defRPr sz="1800"/>
            </a:lvl3pPr>
            <a:lvl4pPr indent="-317500" lvl="3" marL="1828800" algn="l">
              <a:lnSpc>
                <a:spcPct val="100000"/>
              </a:lnSpc>
              <a:spcBef>
                <a:spcPts val="400"/>
              </a:spcBef>
              <a:spcAft>
                <a:spcPts val="0"/>
              </a:spcAft>
              <a:buSzPts val="1400"/>
              <a:buChar char="–"/>
              <a:defRPr sz="1400"/>
            </a:lvl4pPr>
            <a:lvl5pPr indent="-317500" lvl="4" marL="2286000" algn="l">
              <a:lnSpc>
                <a:spcPct val="100000"/>
              </a:lnSpc>
              <a:spcBef>
                <a:spcPts val="400"/>
              </a:spcBef>
              <a:spcAft>
                <a:spcPts val="0"/>
              </a:spcAft>
              <a:buSzPts val="1400"/>
              <a:buChar char="»"/>
              <a:defRPr sz="1400"/>
            </a:lvl5pPr>
            <a:lvl6pPr indent="-317500" lvl="5" marL="2743200" algn="l">
              <a:lnSpc>
                <a:spcPct val="100000"/>
              </a:lnSpc>
              <a:spcBef>
                <a:spcPts val="400"/>
              </a:spcBef>
              <a:spcAft>
                <a:spcPts val="0"/>
              </a:spcAft>
              <a:buSzPts val="1400"/>
              <a:buChar char="•"/>
              <a:defRPr sz="1400"/>
            </a:lvl6pPr>
            <a:lvl7pPr indent="-317500" lvl="6" marL="3200400" algn="l">
              <a:lnSpc>
                <a:spcPct val="100000"/>
              </a:lnSpc>
              <a:spcBef>
                <a:spcPts val="400"/>
              </a:spcBef>
              <a:spcAft>
                <a:spcPts val="0"/>
              </a:spcAft>
              <a:buSzPts val="1400"/>
              <a:buChar char="•"/>
              <a:defRPr sz="1400"/>
            </a:lvl7pPr>
            <a:lvl8pPr indent="-317500" lvl="7" marL="3657600" algn="l">
              <a:lnSpc>
                <a:spcPct val="100000"/>
              </a:lnSpc>
              <a:spcBef>
                <a:spcPts val="400"/>
              </a:spcBef>
              <a:spcAft>
                <a:spcPts val="0"/>
              </a:spcAft>
              <a:buSzPts val="1400"/>
              <a:buChar char="•"/>
              <a:defRPr sz="1400"/>
            </a:lvl8pPr>
            <a:lvl9pPr indent="-317500" lvl="8" marL="4114800" algn="l">
              <a:lnSpc>
                <a:spcPct val="100000"/>
              </a:lnSpc>
              <a:spcBef>
                <a:spcPts val="400"/>
              </a:spcBef>
              <a:spcAft>
                <a:spcPts val="0"/>
              </a:spcAft>
              <a:buSzPts val="1400"/>
              <a:buChar char="•"/>
              <a:defRPr sz="1400"/>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 Only 1">
    <p:spTree>
      <p:nvGrpSpPr>
        <p:cNvPr id="168" name="Shape 168"/>
        <p:cNvGrpSpPr/>
        <p:nvPr/>
      </p:nvGrpSpPr>
      <p:grpSpPr>
        <a:xfrm>
          <a:off x="0" y="0"/>
          <a:ext cx="0" cy="0"/>
          <a:chOff x="0" y="0"/>
          <a:chExt cx="0" cy="0"/>
        </a:xfrm>
      </p:grpSpPr>
      <p:pic>
        <p:nvPicPr>
          <p:cNvPr id="169" name="Google Shape;169;p28"/>
          <p:cNvPicPr preferRelativeResize="0"/>
          <p:nvPr/>
        </p:nvPicPr>
        <p:blipFill rotWithShape="1">
          <a:blip r:embed="rId2">
            <a:alphaModFix/>
          </a:blip>
          <a:srcRect b="0" l="0" r="0" t="0"/>
          <a:stretch/>
        </p:blipFill>
        <p:spPr>
          <a:xfrm>
            <a:off x="7467600" y="5947878"/>
            <a:ext cx="1169476" cy="682591"/>
          </a:xfrm>
          <a:prstGeom prst="rect">
            <a:avLst/>
          </a:prstGeom>
          <a:noFill/>
          <a:ln>
            <a:noFill/>
          </a:ln>
        </p:spPr>
      </p:pic>
      <p:pic>
        <p:nvPicPr>
          <p:cNvPr id="170" name="Google Shape;170;p28">
            <a:hlinkClick r:id="rId3"/>
          </p:cNvPr>
          <p:cNvPicPr preferRelativeResize="0"/>
          <p:nvPr/>
        </p:nvPicPr>
        <p:blipFill rotWithShape="1">
          <a:blip r:embed="rId4">
            <a:alphaModFix/>
          </a:blip>
          <a:srcRect b="0" l="0" r="0" t="0"/>
          <a:stretch/>
        </p:blipFill>
        <p:spPr>
          <a:xfrm>
            <a:off x="2196264" y="1827829"/>
            <a:ext cx="1143000" cy="1143000"/>
          </a:xfrm>
          <a:prstGeom prst="rect">
            <a:avLst/>
          </a:prstGeom>
          <a:noFill/>
          <a:ln>
            <a:noFill/>
          </a:ln>
        </p:spPr>
      </p:pic>
      <p:pic>
        <p:nvPicPr>
          <p:cNvPr id="171" name="Google Shape;171;p28">
            <a:hlinkClick r:id="rId5"/>
          </p:cNvPr>
          <p:cNvPicPr preferRelativeResize="0"/>
          <p:nvPr/>
        </p:nvPicPr>
        <p:blipFill rotWithShape="1">
          <a:blip r:embed="rId6">
            <a:alphaModFix/>
          </a:blip>
          <a:srcRect b="0" l="0" r="0" t="0"/>
          <a:stretch/>
        </p:blipFill>
        <p:spPr>
          <a:xfrm>
            <a:off x="2196269" y="3426768"/>
            <a:ext cx="1143000" cy="1143000"/>
          </a:xfrm>
          <a:prstGeom prst="rect">
            <a:avLst/>
          </a:prstGeom>
          <a:noFill/>
          <a:ln>
            <a:noFill/>
          </a:ln>
        </p:spPr>
      </p:pic>
      <p:pic>
        <p:nvPicPr>
          <p:cNvPr id="172" name="Google Shape;172;p28"/>
          <p:cNvPicPr preferRelativeResize="0"/>
          <p:nvPr/>
        </p:nvPicPr>
        <p:blipFill rotWithShape="1">
          <a:blip r:embed="rId7">
            <a:alphaModFix/>
          </a:blip>
          <a:srcRect b="0" l="0" r="0" t="0"/>
          <a:stretch/>
        </p:blipFill>
        <p:spPr>
          <a:xfrm>
            <a:off x="1491303" y="5136800"/>
            <a:ext cx="1183577" cy="1143000"/>
          </a:xfrm>
          <a:prstGeom prst="rect">
            <a:avLst/>
          </a:prstGeom>
          <a:noFill/>
          <a:ln>
            <a:noFill/>
          </a:ln>
        </p:spPr>
      </p:pic>
      <p:sp>
        <p:nvSpPr>
          <p:cNvPr id="173" name="Google Shape;173;p28"/>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4" name="Google Shape;174;p28"/>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175" name="Google Shape;175;p28"/>
          <p:cNvSpPr txBox="1"/>
          <p:nvPr/>
        </p:nvSpPr>
        <p:spPr>
          <a:xfrm>
            <a:off x="3886200" y="2137713"/>
            <a:ext cx="33198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000000"/>
                </a:solidFill>
                <a:latin typeface="Verdana"/>
                <a:ea typeface="Verdana"/>
                <a:cs typeface="Verdana"/>
                <a:sym typeface="Verdana"/>
              </a:rPr>
              <a:t>Twitter - </a:t>
            </a:r>
            <a:r>
              <a:rPr b="0" i="0" lang="en-US" sz="2200" u="sng" cap="none" strike="noStrike">
                <a:solidFill>
                  <a:schemeClr val="hlink"/>
                </a:solidFill>
                <a:latin typeface="Verdana"/>
                <a:ea typeface="Verdana"/>
                <a:cs typeface="Verdana"/>
                <a:sym typeface="Verdana"/>
                <a:hlinkClick r:id="rId8"/>
              </a:rPr>
              <a:t>VTSS RIC</a:t>
            </a:r>
            <a:endParaRPr b="0" i="0" sz="2200" u="none" cap="none" strike="noStrike">
              <a:solidFill>
                <a:srgbClr val="000000"/>
              </a:solidFill>
              <a:latin typeface="Verdana"/>
              <a:ea typeface="Verdana"/>
              <a:cs typeface="Verdana"/>
              <a:sym typeface="Verdana"/>
            </a:endParaRPr>
          </a:p>
        </p:txBody>
      </p:sp>
      <p:sp>
        <p:nvSpPr>
          <p:cNvPr id="176" name="Google Shape;176;p28"/>
          <p:cNvSpPr txBox="1"/>
          <p:nvPr/>
        </p:nvSpPr>
        <p:spPr>
          <a:xfrm>
            <a:off x="3886200" y="3709500"/>
            <a:ext cx="34158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000000"/>
                </a:solidFill>
                <a:latin typeface="Verdana"/>
                <a:ea typeface="Verdana"/>
                <a:cs typeface="Verdana"/>
                <a:sym typeface="Verdana"/>
              </a:rPr>
              <a:t>Facebook - </a:t>
            </a:r>
            <a:r>
              <a:rPr b="0" i="0" lang="en-US" sz="2200" u="sng" cap="none" strike="noStrike">
                <a:solidFill>
                  <a:schemeClr val="hlink"/>
                </a:solidFill>
                <a:latin typeface="Verdana"/>
                <a:ea typeface="Verdana"/>
                <a:cs typeface="Verdana"/>
                <a:sym typeface="Verdana"/>
                <a:hlinkClick r:id="rId9"/>
              </a:rPr>
              <a:t>VTSSRIC</a:t>
            </a:r>
            <a:endParaRPr b="0" i="0" sz="2200" u="none" cap="none" strike="noStrike">
              <a:solidFill>
                <a:srgbClr val="000000"/>
              </a:solidFill>
              <a:latin typeface="Verdana"/>
              <a:ea typeface="Verdana"/>
              <a:cs typeface="Verdana"/>
              <a:sym typeface="Verdana"/>
            </a:endParaRPr>
          </a:p>
        </p:txBody>
      </p:sp>
      <p:sp>
        <p:nvSpPr>
          <p:cNvPr id="177" name="Google Shape;177;p28"/>
          <p:cNvSpPr txBox="1"/>
          <p:nvPr/>
        </p:nvSpPr>
        <p:spPr>
          <a:xfrm>
            <a:off x="3242425" y="5446700"/>
            <a:ext cx="51357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000000"/>
                </a:solidFill>
                <a:latin typeface="Verdana"/>
                <a:ea typeface="Verdana"/>
                <a:cs typeface="Verdana"/>
                <a:sym typeface="Verdana"/>
              </a:rPr>
              <a:t>Website - </a:t>
            </a:r>
            <a:r>
              <a:rPr b="0" i="0" lang="en-US" sz="2200" u="sng" cap="none" strike="noStrike">
                <a:solidFill>
                  <a:schemeClr val="hlink"/>
                </a:solidFill>
                <a:latin typeface="Verdana"/>
                <a:ea typeface="Verdana"/>
                <a:cs typeface="Verdana"/>
                <a:sym typeface="Verdana"/>
                <a:hlinkClick r:id="rId10"/>
              </a:rPr>
              <a:t>https://vtss-ric.vcu.edu/</a:t>
            </a:r>
            <a:endParaRPr b="0" i="0" sz="2200" u="none" cap="none" strike="noStrike">
              <a:solidFill>
                <a:srgbClr val="000000"/>
              </a:solidFill>
              <a:latin typeface="Verdana"/>
              <a:ea typeface="Verdana"/>
              <a:cs typeface="Verdana"/>
              <a:sym typeface="Verdana"/>
            </a:endParaRPr>
          </a:p>
        </p:txBody>
      </p:sp>
    </p:spTree>
  </p:cSld>
  <p:clrMapOvr>
    <a:masterClrMapping/>
  </p:clrMapOvr>
  <p:extLst>
    <p:ext uri="{DCECCB84-F9BA-43D5-87BE-67443E8EF086}">
      <p15:sldGuideLst>
        <p15:guide id="1" pos="2448">
          <p15:clr>
            <a:srgbClr val="E46962"/>
          </p15:clr>
        </p15:guide>
      </p15:sldGuideLst>
    </p:ext>
  </p:extLs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78" name="Shape 178"/>
        <p:cNvGrpSpPr/>
        <p:nvPr/>
      </p:nvGrpSpPr>
      <p:grpSpPr>
        <a:xfrm>
          <a:off x="0" y="0"/>
          <a:ext cx="0" cy="0"/>
          <a:chOff x="0" y="0"/>
          <a:chExt cx="0" cy="0"/>
        </a:xfrm>
      </p:grpSpPr>
      <p:sp>
        <p:nvSpPr>
          <p:cNvPr id="179" name="Google Shape;179;p29"/>
          <p:cNvSpPr txBox="1"/>
          <p:nvPr>
            <p:ph type="title"/>
          </p:nvPr>
        </p:nvSpPr>
        <p:spPr>
          <a:xfrm>
            <a:off x="457200" y="274638"/>
            <a:ext cx="8229600" cy="1143000"/>
          </a:xfrm>
          <a:prstGeom prst="rect">
            <a:avLst/>
          </a:prstGeom>
          <a:solidFill>
            <a:srgbClr val="A9DCF2">
              <a:alpha val="63921"/>
            </a:srgbClr>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4000"/>
              <a:buFont typeface="Verdana"/>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0" name="Google Shape;180;p29"/>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81" name="Google Shape;181;p29"/>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82" name="Google Shape;182;p2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One Content">
  <p:cSld name="3_One Content">
    <p:spTree>
      <p:nvGrpSpPr>
        <p:cNvPr id="183" name="Shape 183"/>
        <p:cNvGrpSpPr/>
        <p:nvPr/>
      </p:nvGrpSpPr>
      <p:grpSpPr>
        <a:xfrm>
          <a:off x="0" y="0"/>
          <a:ext cx="0" cy="0"/>
          <a:chOff x="0" y="0"/>
          <a:chExt cx="0" cy="0"/>
        </a:xfrm>
      </p:grpSpPr>
      <p:sp>
        <p:nvSpPr>
          <p:cNvPr id="184" name="Google Shape;184;p30"/>
          <p:cNvSpPr txBox="1"/>
          <p:nvPr>
            <p:ph type="title"/>
          </p:nvPr>
        </p:nvSpPr>
        <p:spPr>
          <a:xfrm>
            <a:off x="2743200" y="256814"/>
            <a:ext cx="5943600" cy="1143000"/>
          </a:xfrm>
          <a:prstGeom prst="rect">
            <a:avLst/>
          </a:prstGeom>
          <a:solidFill>
            <a:srgbClr val="A9DCF2">
              <a:alpha val="63921"/>
            </a:srgbClr>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5" name="Google Shape;185;p30"/>
          <p:cNvSpPr txBox="1"/>
          <p:nvPr>
            <p:ph idx="1" type="body"/>
          </p:nvPr>
        </p:nvSpPr>
        <p:spPr>
          <a:xfrm>
            <a:off x="457200" y="1600200"/>
            <a:ext cx="8229600" cy="33528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86" name="Google Shape;186;p30"/>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87" name="Google Shape;187;p30"/>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88" name="Google Shape;188;p3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0" name="Shape 20"/>
        <p:cNvGrpSpPr/>
        <p:nvPr/>
      </p:nvGrpSpPr>
      <p:grpSpPr>
        <a:xfrm>
          <a:off x="0" y="0"/>
          <a:ext cx="0" cy="0"/>
          <a:chOff x="0" y="0"/>
          <a:chExt cx="0" cy="0"/>
        </a:xfrm>
      </p:grpSpPr>
      <p:sp>
        <p:nvSpPr>
          <p:cNvPr id="21" name="Google Shape;21;p4"/>
          <p:cNvSpPr txBox="1"/>
          <p:nvPr>
            <p:ph type="title"/>
          </p:nvPr>
        </p:nvSpPr>
        <p:spPr>
          <a:xfrm>
            <a:off x="2057400" y="228600"/>
            <a:ext cx="6858000" cy="9909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3500"/>
              <a:buFont typeface="Verdana"/>
              <a:buNone/>
              <a:defRPr sz="3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22" name="Google Shape;22;p4"/>
          <p:cNvPicPr preferRelativeResize="0"/>
          <p:nvPr/>
        </p:nvPicPr>
        <p:blipFill rotWithShape="1">
          <a:blip r:embed="rId2">
            <a:alphaModFix/>
          </a:blip>
          <a:srcRect b="0" l="0" r="0" t="0"/>
          <a:stretch/>
        </p:blipFill>
        <p:spPr>
          <a:xfrm>
            <a:off x="223985" y="228603"/>
            <a:ext cx="1702161" cy="990900"/>
          </a:xfrm>
          <a:prstGeom prst="rect">
            <a:avLst/>
          </a:prstGeom>
          <a:noFill/>
          <a:ln>
            <a:noFill/>
          </a:ln>
        </p:spPr>
      </p:pic>
      <p:pic>
        <p:nvPicPr>
          <p:cNvPr id="23" name="Google Shape;23;p4"/>
          <p:cNvPicPr preferRelativeResize="0"/>
          <p:nvPr/>
        </p:nvPicPr>
        <p:blipFill rotWithShape="1">
          <a:blip r:embed="rId3">
            <a:alphaModFix/>
          </a:blip>
          <a:srcRect b="0" l="0" r="0" t="0"/>
          <a:stretch/>
        </p:blipFill>
        <p:spPr>
          <a:xfrm>
            <a:off x="7467600" y="5947878"/>
            <a:ext cx="1169476" cy="682591"/>
          </a:xfrm>
          <a:prstGeom prst="rect">
            <a:avLst/>
          </a:prstGeom>
          <a:noFill/>
          <a:ln>
            <a:noFill/>
          </a:ln>
        </p:spPr>
      </p:pic>
      <p:sp>
        <p:nvSpPr>
          <p:cNvPr id="24" name="Google Shape;24;p4"/>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25" name="Google Shape;25;p4"/>
          <p:cNvSpPr txBox="1"/>
          <p:nvPr>
            <p:ph idx="1" type="body"/>
          </p:nvPr>
        </p:nvSpPr>
        <p:spPr>
          <a:xfrm>
            <a:off x="459200" y="1366050"/>
            <a:ext cx="4038600" cy="4536600"/>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SzPts val="3200"/>
              <a:buChar char="•"/>
              <a:defRPr/>
            </a:lvl1pPr>
            <a:lvl2pPr indent="-406400" lvl="1" marL="914400" algn="l">
              <a:lnSpc>
                <a:spcPct val="100000"/>
              </a:lnSpc>
              <a:spcBef>
                <a:spcPts val="560"/>
              </a:spcBef>
              <a:spcAft>
                <a:spcPts val="0"/>
              </a:spcAft>
              <a:buSzPts val="2800"/>
              <a:buChar char="–"/>
              <a:defRPr/>
            </a:lvl2pPr>
            <a:lvl3pPr indent="-381000" lvl="2" marL="1371600" algn="l">
              <a:lnSpc>
                <a:spcPct val="100000"/>
              </a:lnSpc>
              <a:spcBef>
                <a:spcPts val="480"/>
              </a:spcBef>
              <a:spcAft>
                <a:spcPts val="0"/>
              </a:spcAft>
              <a:buSzPts val="2400"/>
              <a:buChar char="•"/>
              <a:defRPr/>
            </a:lvl3pPr>
            <a:lvl4pPr indent="-355600" lvl="3" marL="1828800" algn="l">
              <a:lnSpc>
                <a:spcPct val="100000"/>
              </a:lnSpc>
              <a:spcBef>
                <a:spcPts val="400"/>
              </a:spcBef>
              <a:spcAft>
                <a:spcPts val="0"/>
              </a:spcAft>
              <a:buSzPts val="2000"/>
              <a:buChar char="–"/>
              <a:defRPr/>
            </a:lvl4pPr>
            <a:lvl5pPr indent="-355600" lvl="4" marL="2286000" algn="l">
              <a:lnSpc>
                <a:spcPct val="100000"/>
              </a:lnSpc>
              <a:spcBef>
                <a:spcPts val="400"/>
              </a:spcBef>
              <a:spcAft>
                <a:spcPts val="0"/>
              </a:spcAft>
              <a:buSzPts val="2000"/>
              <a:buChar char="»"/>
              <a:defRPr/>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
        <p:nvSpPr>
          <p:cNvPr id="26" name="Google Shape;26;p4"/>
          <p:cNvSpPr txBox="1"/>
          <p:nvPr>
            <p:ph idx="2" type="body"/>
          </p:nvPr>
        </p:nvSpPr>
        <p:spPr>
          <a:xfrm>
            <a:off x="4650600" y="1366038"/>
            <a:ext cx="4038600" cy="4536600"/>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SzPts val="3200"/>
              <a:buChar char="•"/>
              <a:defRPr/>
            </a:lvl1pPr>
            <a:lvl2pPr indent="-406400" lvl="1" marL="914400" algn="l">
              <a:lnSpc>
                <a:spcPct val="100000"/>
              </a:lnSpc>
              <a:spcBef>
                <a:spcPts val="560"/>
              </a:spcBef>
              <a:spcAft>
                <a:spcPts val="0"/>
              </a:spcAft>
              <a:buSzPts val="2800"/>
              <a:buChar char="–"/>
              <a:defRPr/>
            </a:lvl2pPr>
            <a:lvl3pPr indent="-381000" lvl="2" marL="1371600" algn="l">
              <a:lnSpc>
                <a:spcPct val="100000"/>
              </a:lnSpc>
              <a:spcBef>
                <a:spcPts val="480"/>
              </a:spcBef>
              <a:spcAft>
                <a:spcPts val="0"/>
              </a:spcAft>
              <a:buSzPts val="2400"/>
              <a:buChar char="•"/>
              <a:defRPr/>
            </a:lvl3pPr>
            <a:lvl4pPr indent="-355600" lvl="3" marL="1828800" algn="l">
              <a:lnSpc>
                <a:spcPct val="100000"/>
              </a:lnSpc>
              <a:spcBef>
                <a:spcPts val="400"/>
              </a:spcBef>
              <a:spcAft>
                <a:spcPts val="0"/>
              </a:spcAft>
              <a:buSzPts val="2000"/>
              <a:buChar char="–"/>
              <a:defRPr/>
            </a:lvl4pPr>
            <a:lvl5pPr indent="-355600" lvl="4" marL="2286000" algn="l">
              <a:lnSpc>
                <a:spcPct val="100000"/>
              </a:lnSpc>
              <a:spcBef>
                <a:spcPts val="400"/>
              </a:spcBef>
              <a:spcAft>
                <a:spcPts val="0"/>
              </a:spcAft>
              <a:buSzPts val="2000"/>
              <a:buChar char="»"/>
              <a:defRPr/>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1_Content with Caption">
    <p:spTree>
      <p:nvGrpSpPr>
        <p:cNvPr id="189" name="Shape 189"/>
        <p:cNvGrpSpPr/>
        <p:nvPr/>
      </p:nvGrpSpPr>
      <p:grpSpPr>
        <a:xfrm>
          <a:off x="0" y="0"/>
          <a:ext cx="0" cy="0"/>
          <a:chOff x="0" y="0"/>
          <a:chExt cx="0" cy="0"/>
        </a:xfrm>
      </p:grpSpPr>
      <p:sp>
        <p:nvSpPr>
          <p:cNvPr id="190" name="Google Shape;190;p31"/>
          <p:cNvSpPr txBox="1"/>
          <p:nvPr>
            <p:ph type="title"/>
          </p:nvPr>
        </p:nvSpPr>
        <p:spPr>
          <a:xfrm>
            <a:off x="914400" y="273050"/>
            <a:ext cx="2551200" cy="1161900"/>
          </a:xfrm>
          <a:prstGeom prst="rect">
            <a:avLst/>
          </a:prstGeom>
          <a:solidFill>
            <a:schemeClr val="lt1"/>
          </a:solid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2000"/>
              <a:buFont typeface="Verdana"/>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1" name="Google Shape;191;p31"/>
          <p:cNvSpPr txBox="1"/>
          <p:nvPr>
            <p:ph idx="1" type="body"/>
          </p:nvPr>
        </p:nvSpPr>
        <p:spPr>
          <a:xfrm>
            <a:off x="3575050" y="273050"/>
            <a:ext cx="5111700" cy="5853000"/>
          </a:xfrm>
          <a:prstGeom prst="rect">
            <a:avLst/>
          </a:prstGeom>
          <a:solidFill>
            <a:schemeClr val="lt1"/>
          </a:solidFill>
          <a:ln cap="flat" cmpd="sng" w="38100">
            <a:solidFill>
              <a:schemeClr val="accent5"/>
            </a:solidFill>
            <a:prstDash val="dash"/>
            <a:round/>
            <a:headEnd len="sm" w="sm" type="none"/>
            <a:tailEnd len="sm" w="sm" type="none"/>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192" name="Google Shape;192;p31"/>
          <p:cNvSpPr txBox="1"/>
          <p:nvPr>
            <p:ph idx="2" type="body"/>
          </p:nvPr>
        </p:nvSpPr>
        <p:spPr>
          <a:xfrm>
            <a:off x="457200" y="1435100"/>
            <a:ext cx="3008400" cy="4691100"/>
          </a:xfrm>
          <a:prstGeom prst="rect">
            <a:avLst/>
          </a:prstGeom>
          <a:solidFill>
            <a:srgbClr val="E8F7EB"/>
          </a:solidFill>
          <a:ln>
            <a:noFill/>
          </a:ln>
        </p:spPr>
        <p:txBody>
          <a:bodyPr anchorCtr="0" anchor="t"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sz="2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193" name="Google Shape;193;p31"/>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94" name="Google Shape;194;p31"/>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95" name="Google Shape;195;p3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1_Section Header">
    <p:spTree>
      <p:nvGrpSpPr>
        <p:cNvPr id="196" name="Shape 196"/>
        <p:cNvGrpSpPr/>
        <p:nvPr/>
      </p:nvGrpSpPr>
      <p:grpSpPr>
        <a:xfrm>
          <a:off x="0" y="0"/>
          <a:ext cx="0" cy="0"/>
          <a:chOff x="0" y="0"/>
          <a:chExt cx="0" cy="0"/>
        </a:xfrm>
      </p:grpSpPr>
      <p:sp>
        <p:nvSpPr>
          <p:cNvPr id="197" name="Google Shape;197;p32"/>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dk1"/>
              </a:buClr>
              <a:buSzPts val="4000"/>
              <a:buFont typeface="Verdana"/>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8" name="Google Shape;198;p32"/>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199" name="Google Shape;199;p32"/>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00" name="Google Shape;200;p3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01" name="Google Shape;201;p3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7" name="Shape 27"/>
        <p:cNvGrpSpPr/>
        <p:nvPr/>
      </p:nvGrpSpPr>
      <p:grpSpPr>
        <a:xfrm>
          <a:off x="0" y="0"/>
          <a:ext cx="0" cy="0"/>
          <a:chOff x="0" y="0"/>
          <a:chExt cx="0" cy="0"/>
        </a:xfrm>
      </p:grpSpPr>
      <p:sp>
        <p:nvSpPr>
          <p:cNvPr id="28" name="Google Shape;28;p5"/>
          <p:cNvSpPr/>
          <p:nvPr/>
        </p:nvSpPr>
        <p:spPr>
          <a:xfrm>
            <a:off x="457200" y="1524000"/>
            <a:ext cx="457200" cy="662100"/>
          </a:xfrm>
          <a:prstGeom prst="rect">
            <a:avLst/>
          </a:prstGeom>
          <a:solidFill>
            <a:srgbClr val="B1BBCB"/>
          </a:solidFill>
          <a:ln cap="flat" cmpd="sng" w="9525">
            <a:solidFill>
              <a:srgbClr val="B1BBC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sp>
        <p:nvSpPr>
          <p:cNvPr id="29" name="Google Shape;29;p5"/>
          <p:cNvSpPr/>
          <p:nvPr/>
        </p:nvSpPr>
        <p:spPr>
          <a:xfrm>
            <a:off x="4648200" y="1524000"/>
            <a:ext cx="457200" cy="662100"/>
          </a:xfrm>
          <a:prstGeom prst="rect">
            <a:avLst/>
          </a:prstGeom>
          <a:solidFill>
            <a:srgbClr val="B1BBCB"/>
          </a:solidFill>
          <a:ln cap="flat" cmpd="sng" w="9525">
            <a:solidFill>
              <a:srgbClr val="B1BBC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id="30" name="Google Shape;30;p5"/>
          <p:cNvPicPr preferRelativeResize="0"/>
          <p:nvPr/>
        </p:nvPicPr>
        <p:blipFill rotWithShape="1">
          <a:blip r:embed="rId2">
            <a:alphaModFix/>
          </a:blip>
          <a:srcRect b="0" l="0" r="0" t="0"/>
          <a:stretch/>
        </p:blipFill>
        <p:spPr>
          <a:xfrm>
            <a:off x="7467600" y="5947878"/>
            <a:ext cx="1169476" cy="682591"/>
          </a:xfrm>
          <a:prstGeom prst="rect">
            <a:avLst/>
          </a:prstGeom>
          <a:noFill/>
          <a:ln>
            <a:noFill/>
          </a:ln>
        </p:spPr>
      </p:pic>
      <p:sp>
        <p:nvSpPr>
          <p:cNvPr id="31" name="Google Shape;31;p5"/>
          <p:cNvSpPr/>
          <p:nvPr/>
        </p:nvSpPr>
        <p:spPr>
          <a:xfrm>
            <a:off x="919025" y="1524000"/>
            <a:ext cx="3629700" cy="662100"/>
          </a:xfrm>
          <a:prstGeom prst="rect">
            <a:avLst/>
          </a:prstGeom>
          <a:solidFill>
            <a:srgbClr val="003369">
              <a:alpha val="74117"/>
            </a:srgbClr>
          </a:solidFill>
          <a:ln cap="flat" cmpd="sng" w="9525">
            <a:solidFill>
              <a:srgbClr val="41678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5"/>
          <p:cNvSpPr/>
          <p:nvPr/>
        </p:nvSpPr>
        <p:spPr>
          <a:xfrm>
            <a:off x="5105400" y="1518800"/>
            <a:ext cx="3581400" cy="662100"/>
          </a:xfrm>
          <a:prstGeom prst="rect">
            <a:avLst/>
          </a:prstGeom>
          <a:solidFill>
            <a:srgbClr val="003369">
              <a:alpha val="74117"/>
            </a:srgbClr>
          </a:solidFill>
          <a:ln cap="flat" cmpd="sng" w="9525">
            <a:solidFill>
              <a:srgbClr val="41678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 name="Google Shape;33;p5"/>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5"/>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35" name="Google Shape;35;p5"/>
          <p:cNvSpPr txBox="1"/>
          <p:nvPr>
            <p:ph idx="1" type="body"/>
          </p:nvPr>
        </p:nvSpPr>
        <p:spPr>
          <a:xfrm>
            <a:off x="4648400" y="2384134"/>
            <a:ext cx="4038600" cy="33657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640"/>
              </a:spcBef>
              <a:spcAft>
                <a:spcPts val="0"/>
              </a:spcAft>
              <a:buSzPts val="2800"/>
              <a:buChar char="•"/>
              <a:defRPr sz="2800"/>
            </a:lvl1pPr>
            <a:lvl2pPr indent="-381000" lvl="1" marL="914400" algn="l">
              <a:lnSpc>
                <a:spcPct val="100000"/>
              </a:lnSpc>
              <a:spcBef>
                <a:spcPts val="560"/>
              </a:spcBef>
              <a:spcAft>
                <a:spcPts val="0"/>
              </a:spcAft>
              <a:buSzPts val="2400"/>
              <a:buChar char="–"/>
              <a:defRPr sz="2400"/>
            </a:lvl2pPr>
            <a:lvl3pPr indent="-355600" lvl="2" marL="1371600" algn="l">
              <a:lnSpc>
                <a:spcPct val="100000"/>
              </a:lnSpc>
              <a:spcBef>
                <a:spcPts val="480"/>
              </a:spcBef>
              <a:spcAft>
                <a:spcPts val="0"/>
              </a:spcAft>
              <a:buSzPts val="2000"/>
              <a:buChar char="•"/>
              <a:defRPr sz="2000"/>
            </a:lvl3pPr>
            <a:lvl4pPr indent="-330200" lvl="3" marL="1828800" algn="l">
              <a:lnSpc>
                <a:spcPct val="100000"/>
              </a:lnSpc>
              <a:spcBef>
                <a:spcPts val="400"/>
              </a:spcBef>
              <a:spcAft>
                <a:spcPts val="0"/>
              </a:spcAft>
              <a:buSzPts val="1600"/>
              <a:buChar char="–"/>
              <a:defRPr sz="1600"/>
            </a:lvl4pPr>
            <a:lvl5pPr indent="-330200" lvl="4" marL="2286000" algn="l">
              <a:lnSpc>
                <a:spcPct val="100000"/>
              </a:lnSpc>
              <a:spcBef>
                <a:spcPts val="400"/>
              </a:spcBef>
              <a:spcAft>
                <a:spcPts val="0"/>
              </a:spcAft>
              <a:buSzPts val="1600"/>
              <a:buChar char="»"/>
              <a:defRPr sz="1600"/>
            </a:lvl5pPr>
            <a:lvl6pPr indent="-330200" lvl="5" marL="2743200" algn="l">
              <a:lnSpc>
                <a:spcPct val="100000"/>
              </a:lnSpc>
              <a:spcBef>
                <a:spcPts val="400"/>
              </a:spcBef>
              <a:spcAft>
                <a:spcPts val="0"/>
              </a:spcAft>
              <a:buSzPts val="1600"/>
              <a:buChar char="•"/>
              <a:defRPr sz="1600"/>
            </a:lvl6pPr>
            <a:lvl7pPr indent="-330200" lvl="6" marL="3200400" algn="l">
              <a:lnSpc>
                <a:spcPct val="100000"/>
              </a:lnSpc>
              <a:spcBef>
                <a:spcPts val="400"/>
              </a:spcBef>
              <a:spcAft>
                <a:spcPts val="0"/>
              </a:spcAft>
              <a:buSzPts val="1600"/>
              <a:buChar char="•"/>
              <a:defRPr sz="1600"/>
            </a:lvl7pPr>
            <a:lvl8pPr indent="-330200" lvl="7" marL="3657600" algn="l">
              <a:lnSpc>
                <a:spcPct val="100000"/>
              </a:lnSpc>
              <a:spcBef>
                <a:spcPts val="400"/>
              </a:spcBef>
              <a:spcAft>
                <a:spcPts val="0"/>
              </a:spcAft>
              <a:buSzPts val="1600"/>
              <a:buChar char="•"/>
              <a:defRPr sz="1600"/>
            </a:lvl8pPr>
            <a:lvl9pPr indent="-330200" lvl="8" marL="4114800" algn="l">
              <a:lnSpc>
                <a:spcPct val="100000"/>
              </a:lnSpc>
              <a:spcBef>
                <a:spcPts val="400"/>
              </a:spcBef>
              <a:spcAft>
                <a:spcPts val="0"/>
              </a:spcAft>
              <a:buSzPts val="1600"/>
              <a:buChar char="•"/>
              <a:defRPr sz="1600"/>
            </a:lvl9pPr>
          </a:lstStyle>
          <a:p/>
        </p:txBody>
      </p:sp>
      <p:sp>
        <p:nvSpPr>
          <p:cNvPr id="36" name="Google Shape;36;p5"/>
          <p:cNvSpPr txBox="1"/>
          <p:nvPr>
            <p:ph idx="2" type="subTitle"/>
          </p:nvPr>
        </p:nvSpPr>
        <p:spPr>
          <a:xfrm>
            <a:off x="914400" y="1518775"/>
            <a:ext cx="3581400" cy="662100"/>
          </a:xfrm>
          <a:prstGeom prst="rect">
            <a:avLst/>
          </a:prstGeom>
          <a:noFill/>
          <a:ln>
            <a:noFill/>
          </a:ln>
        </p:spPr>
        <p:txBody>
          <a:bodyPr anchorCtr="0" anchor="t" bIns="45700" lIns="91425" spcFirstLastPara="1" rIns="91425" wrap="square" tIns="45700">
            <a:noAutofit/>
          </a:bodyPr>
          <a:lstStyle>
            <a:lvl1pPr lvl="0" algn="l">
              <a:lnSpc>
                <a:spcPct val="100000"/>
              </a:lnSpc>
              <a:spcBef>
                <a:spcPts val="640"/>
              </a:spcBef>
              <a:spcAft>
                <a:spcPts val="0"/>
              </a:spcAft>
              <a:buClr>
                <a:schemeClr val="lt1"/>
              </a:buClr>
              <a:buSzPts val="2000"/>
              <a:buNone/>
              <a:defRPr sz="2000">
                <a:solidFill>
                  <a:schemeClr val="lt1"/>
                </a:solidFill>
              </a:defRPr>
            </a:lvl1pPr>
            <a:lvl2pPr lvl="1" algn="l">
              <a:lnSpc>
                <a:spcPct val="100000"/>
              </a:lnSpc>
              <a:spcBef>
                <a:spcPts val="560"/>
              </a:spcBef>
              <a:spcAft>
                <a:spcPts val="0"/>
              </a:spcAft>
              <a:buSzPts val="2700"/>
              <a:buNone/>
              <a:defRPr sz="2700"/>
            </a:lvl2pPr>
            <a:lvl3pPr lvl="2" algn="l">
              <a:lnSpc>
                <a:spcPct val="100000"/>
              </a:lnSpc>
              <a:spcBef>
                <a:spcPts val="480"/>
              </a:spcBef>
              <a:spcAft>
                <a:spcPts val="0"/>
              </a:spcAft>
              <a:buSzPts val="2300"/>
              <a:buNone/>
              <a:defRPr sz="2300"/>
            </a:lvl3pPr>
            <a:lvl4pPr lvl="3" algn="l">
              <a:lnSpc>
                <a:spcPct val="100000"/>
              </a:lnSpc>
              <a:spcBef>
                <a:spcPts val="400"/>
              </a:spcBef>
              <a:spcAft>
                <a:spcPts val="0"/>
              </a:spcAft>
              <a:buSzPts val="1900"/>
              <a:buNone/>
              <a:defRPr sz="1900"/>
            </a:lvl4pPr>
            <a:lvl5pPr lvl="4" algn="l">
              <a:lnSpc>
                <a:spcPct val="100000"/>
              </a:lnSpc>
              <a:spcBef>
                <a:spcPts val="400"/>
              </a:spcBef>
              <a:spcAft>
                <a:spcPts val="0"/>
              </a:spcAft>
              <a:buSzPts val="1900"/>
              <a:buNone/>
              <a:defRPr sz="1900"/>
            </a:lvl5pPr>
            <a:lvl6pPr lvl="5" algn="l">
              <a:lnSpc>
                <a:spcPct val="100000"/>
              </a:lnSpc>
              <a:spcBef>
                <a:spcPts val="400"/>
              </a:spcBef>
              <a:spcAft>
                <a:spcPts val="0"/>
              </a:spcAft>
              <a:buSzPts val="1900"/>
              <a:buNone/>
              <a:defRPr sz="1900"/>
            </a:lvl6pPr>
            <a:lvl7pPr lvl="6" algn="l">
              <a:lnSpc>
                <a:spcPct val="100000"/>
              </a:lnSpc>
              <a:spcBef>
                <a:spcPts val="400"/>
              </a:spcBef>
              <a:spcAft>
                <a:spcPts val="0"/>
              </a:spcAft>
              <a:buSzPts val="1900"/>
              <a:buNone/>
              <a:defRPr sz="1900"/>
            </a:lvl7pPr>
            <a:lvl8pPr lvl="7" algn="l">
              <a:lnSpc>
                <a:spcPct val="100000"/>
              </a:lnSpc>
              <a:spcBef>
                <a:spcPts val="400"/>
              </a:spcBef>
              <a:spcAft>
                <a:spcPts val="0"/>
              </a:spcAft>
              <a:buSzPts val="1900"/>
              <a:buNone/>
              <a:defRPr sz="1900"/>
            </a:lvl8pPr>
            <a:lvl9pPr lvl="8" algn="l">
              <a:lnSpc>
                <a:spcPct val="100000"/>
              </a:lnSpc>
              <a:spcBef>
                <a:spcPts val="400"/>
              </a:spcBef>
              <a:spcAft>
                <a:spcPts val="0"/>
              </a:spcAft>
              <a:buSzPts val="1900"/>
              <a:buNone/>
              <a:defRPr sz="1900"/>
            </a:lvl9pPr>
          </a:lstStyle>
          <a:p/>
        </p:txBody>
      </p:sp>
      <p:sp>
        <p:nvSpPr>
          <p:cNvPr id="37" name="Google Shape;37;p5"/>
          <p:cNvSpPr txBox="1"/>
          <p:nvPr>
            <p:ph idx="3" type="subTitle"/>
          </p:nvPr>
        </p:nvSpPr>
        <p:spPr>
          <a:xfrm>
            <a:off x="5105400" y="1518775"/>
            <a:ext cx="3581400" cy="662100"/>
          </a:xfrm>
          <a:prstGeom prst="rect">
            <a:avLst/>
          </a:prstGeom>
          <a:noFill/>
          <a:ln>
            <a:noFill/>
          </a:ln>
        </p:spPr>
        <p:txBody>
          <a:bodyPr anchorCtr="0" anchor="t" bIns="45700" lIns="91425" spcFirstLastPara="1" rIns="91425" wrap="square" tIns="45700">
            <a:noAutofit/>
          </a:bodyPr>
          <a:lstStyle>
            <a:lvl1pPr lvl="0" algn="l">
              <a:lnSpc>
                <a:spcPct val="100000"/>
              </a:lnSpc>
              <a:spcBef>
                <a:spcPts val="640"/>
              </a:spcBef>
              <a:spcAft>
                <a:spcPts val="0"/>
              </a:spcAft>
              <a:buClr>
                <a:schemeClr val="lt1"/>
              </a:buClr>
              <a:buSzPts val="2000"/>
              <a:buNone/>
              <a:defRPr sz="2000">
                <a:solidFill>
                  <a:schemeClr val="lt1"/>
                </a:solidFill>
              </a:defRPr>
            </a:lvl1pPr>
            <a:lvl2pPr lvl="1" algn="l">
              <a:lnSpc>
                <a:spcPct val="100000"/>
              </a:lnSpc>
              <a:spcBef>
                <a:spcPts val="560"/>
              </a:spcBef>
              <a:spcAft>
                <a:spcPts val="0"/>
              </a:spcAft>
              <a:buSzPts val="2800"/>
              <a:buNone/>
              <a:defRPr/>
            </a:lvl2pPr>
            <a:lvl3pPr lvl="2" algn="l">
              <a:lnSpc>
                <a:spcPct val="100000"/>
              </a:lnSpc>
              <a:spcBef>
                <a:spcPts val="480"/>
              </a:spcBef>
              <a:spcAft>
                <a:spcPts val="0"/>
              </a:spcAft>
              <a:buSzPts val="2400"/>
              <a:buNone/>
              <a:defRPr/>
            </a:lvl3pPr>
            <a:lvl4pPr lvl="3" algn="l">
              <a:lnSpc>
                <a:spcPct val="100000"/>
              </a:lnSpc>
              <a:spcBef>
                <a:spcPts val="400"/>
              </a:spcBef>
              <a:spcAft>
                <a:spcPts val="0"/>
              </a:spcAft>
              <a:buSzPts val="2000"/>
              <a:buNone/>
              <a:defRPr/>
            </a:lvl4pPr>
            <a:lvl5pPr lvl="4" algn="l">
              <a:lnSpc>
                <a:spcPct val="100000"/>
              </a:lnSpc>
              <a:spcBef>
                <a:spcPts val="400"/>
              </a:spcBef>
              <a:spcAft>
                <a:spcPts val="0"/>
              </a:spcAft>
              <a:buSzPts val="2000"/>
              <a:buNone/>
              <a:defRPr/>
            </a:lvl5pPr>
            <a:lvl6pPr lvl="5" algn="l">
              <a:lnSpc>
                <a:spcPct val="100000"/>
              </a:lnSpc>
              <a:spcBef>
                <a:spcPts val="400"/>
              </a:spcBef>
              <a:spcAft>
                <a:spcPts val="0"/>
              </a:spcAft>
              <a:buSzPts val="2000"/>
              <a:buNone/>
              <a:defRPr/>
            </a:lvl6pPr>
            <a:lvl7pPr lvl="6" algn="l">
              <a:lnSpc>
                <a:spcPct val="100000"/>
              </a:lnSpc>
              <a:spcBef>
                <a:spcPts val="400"/>
              </a:spcBef>
              <a:spcAft>
                <a:spcPts val="0"/>
              </a:spcAft>
              <a:buSzPts val="2000"/>
              <a:buNone/>
              <a:defRPr/>
            </a:lvl7pPr>
            <a:lvl8pPr lvl="7" algn="l">
              <a:lnSpc>
                <a:spcPct val="100000"/>
              </a:lnSpc>
              <a:spcBef>
                <a:spcPts val="400"/>
              </a:spcBef>
              <a:spcAft>
                <a:spcPts val="0"/>
              </a:spcAft>
              <a:buSzPts val="2000"/>
              <a:buNone/>
              <a:defRPr/>
            </a:lvl8pPr>
            <a:lvl9pPr lvl="8" algn="l">
              <a:lnSpc>
                <a:spcPct val="100000"/>
              </a:lnSpc>
              <a:spcBef>
                <a:spcPts val="400"/>
              </a:spcBef>
              <a:spcAft>
                <a:spcPts val="0"/>
              </a:spcAft>
              <a:buSzPts val="2000"/>
              <a:buNone/>
              <a:defRPr/>
            </a:lvl9pPr>
          </a:lstStyle>
          <a:p/>
        </p:txBody>
      </p:sp>
      <p:sp>
        <p:nvSpPr>
          <p:cNvPr id="38" name="Google Shape;38;p5"/>
          <p:cNvSpPr txBox="1"/>
          <p:nvPr>
            <p:ph idx="4" type="body"/>
          </p:nvPr>
        </p:nvSpPr>
        <p:spPr>
          <a:xfrm>
            <a:off x="457200" y="2384125"/>
            <a:ext cx="4038600" cy="33657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640"/>
              </a:spcBef>
              <a:spcAft>
                <a:spcPts val="0"/>
              </a:spcAft>
              <a:buSzPts val="2800"/>
              <a:buChar char="•"/>
              <a:defRPr sz="2800"/>
            </a:lvl1pPr>
            <a:lvl2pPr indent="-381000" lvl="1" marL="914400" algn="l">
              <a:lnSpc>
                <a:spcPct val="100000"/>
              </a:lnSpc>
              <a:spcBef>
                <a:spcPts val="560"/>
              </a:spcBef>
              <a:spcAft>
                <a:spcPts val="0"/>
              </a:spcAft>
              <a:buSzPts val="2400"/>
              <a:buChar char="–"/>
              <a:defRPr sz="2400"/>
            </a:lvl2pPr>
            <a:lvl3pPr indent="-355600" lvl="2" marL="1371600" algn="l">
              <a:lnSpc>
                <a:spcPct val="100000"/>
              </a:lnSpc>
              <a:spcBef>
                <a:spcPts val="480"/>
              </a:spcBef>
              <a:spcAft>
                <a:spcPts val="0"/>
              </a:spcAft>
              <a:buSzPts val="2000"/>
              <a:buChar char="•"/>
              <a:defRPr sz="2000"/>
            </a:lvl3pPr>
            <a:lvl4pPr indent="-330200" lvl="3" marL="1828800" algn="l">
              <a:lnSpc>
                <a:spcPct val="100000"/>
              </a:lnSpc>
              <a:spcBef>
                <a:spcPts val="400"/>
              </a:spcBef>
              <a:spcAft>
                <a:spcPts val="0"/>
              </a:spcAft>
              <a:buSzPts val="1600"/>
              <a:buChar char="–"/>
              <a:defRPr sz="1600"/>
            </a:lvl4pPr>
            <a:lvl5pPr indent="-330200" lvl="4" marL="2286000" algn="l">
              <a:lnSpc>
                <a:spcPct val="100000"/>
              </a:lnSpc>
              <a:spcBef>
                <a:spcPts val="400"/>
              </a:spcBef>
              <a:spcAft>
                <a:spcPts val="0"/>
              </a:spcAft>
              <a:buSzPts val="1600"/>
              <a:buChar char="»"/>
              <a:defRPr sz="1600"/>
            </a:lvl5pPr>
            <a:lvl6pPr indent="-330200" lvl="5" marL="2743200" algn="l">
              <a:lnSpc>
                <a:spcPct val="100000"/>
              </a:lnSpc>
              <a:spcBef>
                <a:spcPts val="400"/>
              </a:spcBef>
              <a:spcAft>
                <a:spcPts val="0"/>
              </a:spcAft>
              <a:buSzPts val="1600"/>
              <a:buChar char="•"/>
              <a:defRPr sz="1600"/>
            </a:lvl6pPr>
            <a:lvl7pPr indent="-330200" lvl="6" marL="3200400" algn="l">
              <a:lnSpc>
                <a:spcPct val="100000"/>
              </a:lnSpc>
              <a:spcBef>
                <a:spcPts val="400"/>
              </a:spcBef>
              <a:spcAft>
                <a:spcPts val="0"/>
              </a:spcAft>
              <a:buSzPts val="1600"/>
              <a:buChar char="•"/>
              <a:defRPr sz="1600"/>
            </a:lvl7pPr>
            <a:lvl8pPr indent="-330200" lvl="7" marL="3657600" algn="l">
              <a:lnSpc>
                <a:spcPct val="100000"/>
              </a:lnSpc>
              <a:spcBef>
                <a:spcPts val="400"/>
              </a:spcBef>
              <a:spcAft>
                <a:spcPts val="0"/>
              </a:spcAft>
              <a:buSzPts val="1600"/>
              <a:buChar char="•"/>
              <a:defRPr sz="1600"/>
            </a:lvl8pPr>
            <a:lvl9pPr indent="-330200" lvl="8" marL="4114800" algn="l">
              <a:lnSpc>
                <a:spcPct val="100000"/>
              </a:lnSpc>
              <a:spcBef>
                <a:spcPts val="400"/>
              </a:spcBef>
              <a:spcAft>
                <a:spcPts val="0"/>
              </a:spcAft>
              <a:buSzPts val="1600"/>
              <a:buChar char="•"/>
              <a:defRPr sz="16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and Content">
  <p:cSld name="8_Title and Content">
    <p:spTree>
      <p:nvGrpSpPr>
        <p:cNvPr id="39" name="Shape 39"/>
        <p:cNvGrpSpPr/>
        <p:nvPr/>
      </p:nvGrpSpPr>
      <p:grpSpPr>
        <a:xfrm>
          <a:off x="0" y="0"/>
          <a:ext cx="0" cy="0"/>
          <a:chOff x="0" y="0"/>
          <a:chExt cx="0" cy="0"/>
        </a:xfrm>
      </p:grpSpPr>
      <p:pic>
        <p:nvPicPr>
          <p:cNvPr descr="A group of people smiling&#10;&#10;Description automatically generated with medium confidence" id="40" name="Google Shape;40;p6"/>
          <p:cNvPicPr preferRelativeResize="0"/>
          <p:nvPr/>
        </p:nvPicPr>
        <p:blipFill rotWithShape="1">
          <a:blip r:embed="rId2">
            <a:alphaModFix/>
          </a:blip>
          <a:srcRect b="7407" l="0" r="0" t="10897"/>
          <a:stretch/>
        </p:blipFill>
        <p:spPr>
          <a:xfrm>
            <a:off x="-45225" y="5249175"/>
            <a:ext cx="9228425" cy="1680700"/>
          </a:xfrm>
          <a:prstGeom prst="rect">
            <a:avLst/>
          </a:prstGeom>
          <a:noFill/>
          <a:ln>
            <a:noFill/>
          </a:ln>
        </p:spPr>
      </p:pic>
      <p:sp>
        <p:nvSpPr>
          <p:cNvPr id="41" name="Google Shape;41;p6"/>
          <p:cNvSpPr txBox="1"/>
          <p:nvPr>
            <p:ph type="title"/>
          </p:nvPr>
        </p:nvSpPr>
        <p:spPr>
          <a:xfrm>
            <a:off x="2057400" y="228600"/>
            <a:ext cx="6858000" cy="9909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3500"/>
              <a:buFont typeface="Verdana"/>
              <a:buNone/>
              <a:defRPr sz="3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42" name="Google Shape;42;p6"/>
          <p:cNvPicPr preferRelativeResize="0"/>
          <p:nvPr/>
        </p:nvPicPr>
        <p:blipFill rotWithShape="1">
          <a:blip r:embed="rId3">
            <a:alphaModFix/>
          </a:blip>
          <a:srcRect b="0" l="0" r="0" t="0"/>
          <a:stretch/>
        </p:blipFill>
        <p:spPr>
          <a:xfrm>
            <a:off x="223985" y="228603"/>
            <a:ext cx="1702161" cy="990900"/>
          </a:xfrm>
          <a:prstGeom prst="rect">
            <a:avLst/>
          </a:prstGeom>
          <a:noFill/>
          <a:ln>
            <a:noFill/>
          </a:ln>
        </p:spPr>
      </p:pic>
      <p:sp>
        <p:nvSpPr>
          <p:cNvPr id="43" name="Google Shape;43;p6"/>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44" name="Google Shape;44;p6"/>
          <p:cNvSpPr txBox="1"/>
          <p:nvPr>
            <p:ph idx="1" type="body"/>
          </p:nvPr>
        </p:nvSpPr>
        <p:spPr>
          <a:xfrm>
            <a:off x="452375" y="1603475"/>
            <a:ext cx="8233200" cy="3267300"/>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SzPts val="3200"/>
              <a:buChar char="•"/>
              <a:defRPr/>
            </a:lvl1pPr>
            <a:lvl2pPr indent="-406400" lvl="1" marL="914400" algn="l">
              <a:lnSpc>
                <a:spcPct val="100000"/>
              </a:lnSpc>
              <a:spcBef>
                <a:spcPts val="560"/>
              </a:spcBef>
              <a:spcAft>
                <a:spcPts val="0"/>
              </a:spcAft>
              <a:buSzPts val="2800"/>
              <a:buChar char="–"/>
              <a:defRPr/>
            </a:lvl2pPr>
            <a:lvl3pPr indent="-381000" lvl="2" marL="1371600" algn="l">
              <a:lnSpc>
                <a:spcPct val="100000"/>
              </a:lnSpc>
              <a:spcBef>
                <a:spcPts val="480"/>
              </a:spcBef>
              <a:spcAft>
                <a:spcPts val="0"/>
              </a:spcAft>
              <a:buSzPts val="2400"/>
              <a:buChar char="•"/>
              <a:defRPr/>
            </a:lvl3pPr>
            <a:lvl4pPr indent="-355600" lvl="3" marL="1828800" algn="l">
              <a:lnSpc>
                <a:spcPct val="100000"/>
              </a:lnSpc>
              <a:spcBef>
                <a:spcPts val="400"/>
              </a:spcBef>
              <a:spcAft>
                <a:spcPts val="0"/>
              </a:spcAft>
              <a:buSzPts val="2000"/>
              <a:buChar char="–"/>
              <a:defRPr/>
            </a:lvl4pPr>
            <a:lvl5pPr indent="-355600" lvl="4" marL="2286000" algn="l">
              <a:lnSpc>
                <a:spcPct val="100000"/>
              </a:lnSpc>
              <a:spcBef>
                <a:spcPts val="400"/>
              </a:spcBef>
              <a:spcAft>
                <a:spcPts val="0"/>
              </a:spcAft>
              <a:buSzPts val="2000"/>
              <a:buChar char="»"/>
              <a:defRPr/>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and Content">
  <p:cSld name="7_Title and Content">
    <p:spTree>
      <p:nvGrpSpPr>
        <p:cNvPr id="45" name="Shape 45"/>
        <p:cNvGrpSpPr/>
        <p:nvPr/>
      </p:nvGrpSpPr>
      <p:grpSpPr>
        <a:xfrm>
          <a:off x="0" y="0"/>
          <a:ext cx="0" cy="0"/>
          <a:chOff x="0" y="0"/>
          <a:chExt cx="0" cy="0"/>
        </a:xfrm>
      </p:grpSpPr>
      <p:pic>
        <p:nvPicPr>
          <p:cNvPr id="46" name="Google Shape;46;p7"/>
          <p:cNvPicPr preferRelativeResize="0"/>
          <p:nvPr/>
        </p:nvPicPr>
        <p:blipFill rotWithShape="1">
          <a:blip r:embed="rId2">
            <a:alphaModFix/>
          </a:blip>
          <a:srcRect b="11970" l="0" r="0" t="11971"/>
          <a:stretch/>
        </p:blipFill>
        <p:spPr>
          <a:xfrm>
            <a:off x="-126675" y="5249175"/>
            <a:ext cx="9318924" cy="1680700"/>
          </a:xfrm>
          <a:prstGeom prst="rect">
            <a:avLst/>
          </a:prstGeom>
          <a:noFill/>
          <a:ln>
            <a:noFill/>
          </a:ln>
        </p:spPr>
      </p:pic>
      <p:sp>
        <p:nvSpPr>
          <p:cNvPr id="47" name="Google Shape;47;p7"/>
          <p:cNvSpPr txBox="1"/>
          <p:nvPr>
            <p:ph type="title"/>
          </p:nvPr>
        </p:nvSpPr>
        <p:spPr>
          <a:xfrm>
            <a:off x="2057400" y="228600"/>
            <a:ext cx="6858000" cy="9909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3500"/>
              <a:buFont typeface="Verdana"/>
              <a:buNone/>
              <a:defRPr sz="3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48" name="Google Shape;48;p7"/>
          <p:cNvPicPr preferRelativeResize="0"/>
          <p:nvPr/>
        </p:nvPicPr>
        <p:blipFill rotWithShape="1">
          <a:blip r:embed="rId3">
            <a:alphaModFix/>
          </a:blip>
          <a:srcRect b="0" l="0" r="0" t="0"/>
          <a:stretch/>
        </p:blipFill>
        <p:spPr>
          <a:xfrm>
            <a:off x="223985" y="228603"/>
            <a:ext cx="1702161" cy="990900"/>
          </a:xfrm>
          <a:prstGeom prst="rect">
            <a:avLst/>
          </a:prstGeom>
          <a:noFill/>
          <a:ln>
            <a:noFill/>
          </a:ln>
        </p:spPr>
      </p:pic>
      <p:sp>
        <p:nvSpPr>
          <p:cNvPr id="49" name="Google Shape;49;p7"/>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50" name="Google Shape;50;p7"/>
          <p:cNvSpPr txBox="1"/>
          <p:nvPr>
            <p:ph idx="1" type="body"/>
          </p:nvPr>
        </p:nvSpPr>
        <p:spPr>
          <a:xfrm>
            <a:off x="452375" y="1603475"/>
            <a:ext cx="8233200" cy="3267300"/>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SzPts val="3200"/>
              <a:buChar char="•"/>
              <a:defRPr/>
            </a:lvl1pPr>
            <a:lvl2pPr indent="-406400" lvl="1" marL="914400" algn="l">
              <a:lnSpc>
                <a:spcPct val="100000"/>
              </a:lnSpc>
              <a:spcBef>
                <a:spcPts val="560"/>
              </a:spcBef>
              <a:spcAft>
                <a:spcPts val="0"/>
              </a:spcAft>
              <a:buSzPts val="2800"/>
              <a:buChar char="–"/>
              <a:defRPr/>
            </a:lvl2pPr>
            <a:lvl3pPr indent="-381000" lvl="2" marL="1371600" algn="l">
              <a:lnSpc>
                <a:spcPct val="100000"/>
              </a:lnSpc>
              <a:spcBef>
                <a:spcPts val="480"/>
              </a:spcBef>
              <a:spcAft>
                <a:spcPts val="0"/>
              </a:spcAft>
              <a:buSzPts val="2400"/>
              <a:buChar char="•"/>
              <a:defRPr/>
            </a:lvl3pPr>
            <a:lvl4pPr indent="-355600" lvl="3" marL="1828800" algn="l">
              <a:lnSpc>
                <a:spcPct val="100000"/>
              </a:lnSpc>
              <a:spcBef>
                <a:spcPts val="400"/>
              </a:spcBef>
              <a:spcAft>
                <a:spcPts val="0"/>
              </a:spcAft>
              <a:buSzPts val="2000"/>
              <a:buChar char="–"/>
              <a:defRPr/>
            </a:lvl4pPr>
            <a:lvl5pPr indent="-355600" lvl="4" marL="2286000" algn="l">
              <a:lnSpc>
                <a:spcPct val="100000"/>
              </a:lnSpc>
              <a:spcBef>
                <a:spcPts val="400"/>
              </a:spcBef>
              <a:spcAft>
                <a:spcPts val="0"/>
              </a:spcAft>
              <a:buSzPts val="2000"/>
              <a:buChar char="»"/>
              <a:defRPr/>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1" name="Shape 51"/>
        <p:cNvGrpSpPr/>
        <p:nvPr/>
      </p:nvGrpSpPr>
      <p:grpSpPr>
        <a:xfrm>
          <a:off x="0" y="0"/>
          <a:ext cx="0" cy="0"/>
          <a:chOff x="0" y="0"/>
          <a:chExt cx="0" cy="0"/>
        </a:xfrm>
      </p:grpSpPr>
      <p:sp>
        <p:nvSpPr>
          <p:cNvPr id="52" name="Google Shape;52;p8"/>
          <p:cNvSpPr/>
          <p:nvPr/>
        </p:nvSpPr>
        <p:spPr>
          <a:xfrm>
            <a:off x="457200" y="273362"/>
            <a:ext cx="457200" cy="1161300"/>
          </a:xfrm>
          <a:prstGeom prst="rect">
            <a:avLst/>
          </a:prstGeom>
          <a:solidFill>
            <a:srgbClr val="00336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id="53" name="Google Shape;53;p8"/>
          <p:cNvPicPr preferRelativeResize="0"/>
          <p:nvPr/>
        </p:nvPicPr>
        <p:blipFill rotWithShape="1">
          <a:blip r:embed="rId2">
            <a:alphaModFix/>
          </a:blip>
          <a:srcRect b="0" l="0" r="0" t="0"/>
          <a:stretch/>
        </p:blipFill>
        <p:spPr>
          <a:xfrm>
            <a:off x="7467600" y="5947878"/>
            <a:ext cx="1169476" cy="682591"/>
          </a:xfrm>
          <a:prstGeom prst="rect">
            <a:avLst/>
          </a:prstGeom>
          <a:noFill/>
          <a:ln>
            <a:noFill/>
          </a:ln>
        </p:spPr>
      </p:pic>
      <p:sp>
        <p:nvSpPr>
          <p:cNvPr id="54" name="Google Shape;54;p8"/>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55" name="Google Shape;55;p8"/>
          <p:cNvSpPr txBox="1"/>
          <p:nvPr>
            <p:ph idx="1" type="body"/>
          </p:nvPr>
        </p:nvSpPr>
        <p:spPr>
          <a:xfrm>
            <a:off x="457200" y="1434650"/>
            <a:ext cx="2985600" cy="4518300"/>
          </a:xfrm>
          <a:prstGeom prst="rect">
            <a:avLst/>
          </a:prstGeom>
          <a:solidFill>
            <a:srgbClr val="003369">
              <a:alpha val="74117"/>
            </a:srgbClr>
          </a:solidFill>
          <a:ln>
            <a:noFill/>
          </a:ln>
        </p:spPr>
        <p:txBody>
          <a:bodyPr anchorCtr="0" anchor="t" bIns="45700" lIns="91425" spcFirstLastPara="1" rIns="91425" wrap="square" tIns="45700">
            <a:normAutofit/>
          </a:bodyPr>
          <a:lstStyle>
            <a:lvl1pPr indent="-355600" lvl="0" marL="457200" algn="l">
              <a:lnSpc>
                <a:spcPct val="100000"/>
              </a:lnSpc>
              <a:spcBef>
                <a:spcPts val="640"/>
              </a:spcBef>
              <a:spcAft>
                <a:spcPts val="0"/>
              </a:spcAft>
              <a:buClr>
                <a:schemeClr val="lt1"/>
              </a:buClr>
              <a:buSzPts val="2000"/>
              <a:buChar char="•"/>
              <a:defRPr sz="2000">
                <a:solidFill>
                  <a:schemeClr val="lt1"/>
                </a:solidFill>
              </a:defRPr>
            </a:lvl1pPr>
            <a:lvl2pPr indent="-330200" lvl="1" marL="914400" algn="l">
              <a:lnSpc>
                <a:spcPct val="100000"/>
              </a:lnSpc>
              <a:spcBef>
                <a:spcPts val="560"/>
              </a:spcBef>
              <a:spcAft>
                <a:spcPts val="0"/>
              </a:spcAft>
              <a:buClr>
                <a:schemeClr val="lt1"/>
              </a:buClr>
              <a:buSzPts val="1600"/>
              <a:buChar char="–"/>
              <a:defRPr sz="1600">
                <a:solidFill>
                  <a:schemeClr val="lt1"/>
                </a:solidFill>
              </a:defRPr>
            </a:lvl2pPr>
            <a:lvl3pPr indent="-304800" lvl="2" marL="1371600" algn="l">
              <a:lnSpc>
                <a:spcPct val="100000"/>
              </a:lnSpc>
              <a:spcBef>
                <a:spcPts val="480"/>
              </a:spcBef>
              <a:spcAft>
                <a:spcPts val="0"/>
              </a:spcAft>
              <a:buClr>
                <a:schemeClr val="lt1"/>
              </a:buClr>
              <a:buSzPts val="1200"/>
              <a:buChar char="•"/>
              <a:defRPr sz="1200">
                <a:solidFill>
                  <a:schemeClr val="lt1"/>
                </a:solidFill>
              </a:defRPr>
            </a:lvl3pPr>
            <a:lvl4pPr indent="-279400" lvl="3" marL="1828800" algn="l">
              <a:lnSpc>
                <a:spcPct val="100000"/>
              </a:lnSpc>
              <a:spcBef>
                <a:spcPts val="400"/>
              </a:spcBef>
              <a:spcAft>
                <a:spcPts val="0"/>
              </a:spcAft>
              <a:buClr>
                <a:schemeClr val="lt1"/>
              </a:buClr>
              <a:buSzPts val="800"/>
              <a:buChar char="–"/>
              <a:defRPr sz="800">
                <a:solidFill>
                  <a:schemeClr val="lt1"/>
                </a:solidFill>
              </a:defRPr>
            </a:lvl4pPr>
            <a:lvl5pPr indent="-279400" lvl="4" marL="2286000" algn="l">
              <a:lnSpc>
                <a:spcPct val="100000"/>
              </a:lnSpc>
              <a:spcBef>
                <a:spcPts val="400"/>
              </a:spcBef>
              <a:spcAft>
                <a:spcPts val="0"/>
              </a:spcAft>
              <a:buClr>
                <a:schemeClr val="lt1"/>
              </a:buClr>
              <a:buSzPts val="800"/>
              <a:buChar char="»"/>
              <a:defRPr sz="800">
                <a:solidFill>
                  <a:schemeClr val="lt1"/>
                </a:solidFill>
              </a:defRPr>
            </a:lvl5pPr>
            <a:lvl6pPr indent="-279400" lvl="5" marL="2743200" algn="l">
              <a:lnSpc>
                <a:spcPct val="100000"/>
              </a:lnSpc>
              <a:spcBef>
                <a:spcPts val="400"/>
              </a:spcBef>
              <a:spcAft>
                <a:spcPts val="0"/>
              </a:spcAft>
              <a:buClr>
                <a:schemeClr val="lt1"/>
              </a:buClr>
              <a:buSzPts val="800"/>
              <a:buChar char="•"/>
              <a:defRPr sz="800">
                <a:solidFill>
                  <a:schemeClr val="lt1"/>
                </a:solidFill>
              </a:defRPr>
            </a:lvl6pPr>
            <a:lvl7pPr indent="-279400" lvl="6" marL="3200400" algn="l">
              <a:lnSpc>
                <a:spcPct val="100000"/>
              </a:lnSpc>
              <a:spcBef>
                <a:spcPts val="400"/>
              </a:spcBef>
              <a:spcAft>
                <a:spcPts val="0"/>
              </a:spcAft>
              <a:buClr>
                <a:schemeClr val="lt1"/>
              </a:buClr>
              <a:buSzPts val="800"/>
              <a:buChar char="•"/>
              <a:defRPr sz="800">
                <a:solidFill>
                  <a:schemeClr val="lt1"/>
                </a:solidFill>
              </a:defRPr>
            </a:lvl7pPr>
            <a:lvl8pPr indent="-279400" lvl="7" marL="3657600" algn="l">
              <a:lnSpc>
                <a:spcPct val="100000"/>
              </a:lnSpc>
              <a:spcBef>
                <a:spcPts val="400"/>
              </a:spcBef>
              <a:spcAft>
                <a:spcPts val="0"/>
              </a:spcAft>
              <a:buClr>
                <a:schemeClr val="lt1"/>
              </a:buClr>
              <a:buSzPts val="800"/>
              <a:buChar char="•"/>
              <a:defRPr sz="800">
                <a:solidFill>
                  <a:schemeClr val="lt1"/>
                </a:solidFill>
              </a:defRPr>
            </a:lvl8pPr>
            <a:lvl9pPr indent="-279400" lvl="8" marL="4114800" algn="l">
              <a:lnSpc>
                <a:spcPct val="100000"/>
              </a:lnSpc>
              <a:spcBef>
                <a:spcPts val="400"/>
              </a:spcBef>
              <a:spcAft>
                <a:spcPts val="0"/>
              </a:spcAft>
              <a:buClr>
                <a:schemeClr val="lt1"/>
              </a:buClr>
              <a:buSzPts val="800"/>
              <a:buChar char="•"/>
              <a:defRPr sz="800">
                <a:solidFill>
                  <a:schemeClr val="lt1"/>
                </a:solidFill>
              </a:defRPr>
            </a:lvl9pPr>
          </a:lstStyle>
          <a:p/>
        </p:txBody>
      </p:sp>
      <p:sp>
        <p:nvSpPr>
          <p:cNvPr id="56" name="Google Shape;56;p8"/>
          <p:cNvSpPr txBox="1"/>
          <p:nvPr>
            <p:ph idx="2" type="subTitle"/>
          </p:nvPr>
        </p:nvSpPr>
        <p:spPr>
          <a:xfrm>
            <a:off x="914400" y="271425"/>
            <a:ext cx="2528400" cy="11613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640"/>
              </a:spcBef>
              <a:spcAft>
                <a:spcPts val="0"/>
              </a:spcAft>
              <a:buSzPts val="2000"/>
              <a:buNone/>
              <a:defRPr b="1" sz="2000"/>
            </a:lvl1pPr>
            <a:lvl2pPr lvl="1" algn="l">
              <a:lnSpc>
                <a:spcPct val="100000"/>
              </a:lnSpc>
              <a:spcBef>
                <a:spcPts val="560"/>
              </a:spcBef>
              <a:spcAft>
                <a:spcPts val="0"/>
              </a:spcAft>
              <a:buSzPts val="2000"/>
              <a:buNone/>
              <a:defRPr sz="2000"/>
            </a:lvl2pPr>
            <a:lvl3pPr lvl="2" algn="l">
              <a:lnSpc>
                <a:spcPct val="100000"/>
              </a:lnSpc>
              <a:spcBef>
                <a:spcPts val="480"/>
              </a:spcBef>
              <a:spcAft>
                <a:spcPts val="0"/>
              </a:spcAft>
              <a:buSzPts val="1600"/>
              <a:buNone/>
              <a:defRPr sz="1600"/>
            </a:lvl3pPr>
            <a:lvl4pPr lvl="3" algn="l">
              <a:lnSpc>
                <a:spcPct val="100000"/>
              </a:lnSpc>
              <a:spcBef>
                <a:spcPts val="400"/>
              </a:spcBef>
              <a:spcAft>
                <a:spcPts val="0"/>
              </a:spcAft>
              <a:buSzPts val="1200"/>
              <a:buNone/>
              <a:defRPr sz="1200"/>
            </a:lvl4pPr>
            <a:lvl5pPr lvl="4" algn="l">
              <a:lnSpc>
                <a:spcPct val="100000"/>
              </a:lnSpc>
              <a:spcBef>
                <a:spcPts val="400"/>
              </a:spcBef>
              <a:spcAft>
                <a:spcPts val="0"/>
              </a:spcAft>
              <a:buSzPts val="1200"/>
              <a:buNone/>
              <a:defRPr sz="1200"/>
            </a:lvl5pPr>
            <a:lvl6pPr lvl="5" algn="l">
              <a:lnSpc>
                <a:spcPct val="100000"/>
              </a:lnSpc>
              <a:spcBef>
                <a:spcPts val="400"/>
              </a:spcBef>
              <a:spcAft>
                <a:spcPts val="0"/>
              </a:spcAft>
              <a:buSzPts val="1200"/>
              <a:buNone/>
              <a:defRPr sz="1200"/>
            </a:lvl6pPr>
            <a:lvl7pPr lvl="6" algn="l">
              <a:lnSpc>
                <a:spcPct val="100000"/>
              </a:lnSpc>
              <a:spcBef>
                <a:spcPts val="400"/>
              </a:spcBef>
              <a:spcAft>
                <a:spcPts val="0"/>
              </a:spcAft>
              <a:buSzPts val="1200"/>
              <a:buNone/>
              <a:defRPr sz="1200"/>
            </a:lvl7pPr>
            <a:lvl8pPr lvl="7" algn="l">
              <a:lnSpc>
                <a:spcPct val="100000"/>
              </a:lnSpc>
              <a:spcBef>
                <a:spcPts val="400"/>
              </a:spcBef>
              <a:spcAft>
                <a:spcPts val="0"/>
              </a:spcAft>
              <a:buSzPts val="1200"/>
              <a:buNone/>
              <a:defRPr sz="1200"/>
            </a:lvl8pPr>
            <a:lvl9pPr lvl="8" algn="l">
              <a:lnSpc>
                <a:spcPct val="100000"/>
              </a:lnSpc>
              <a:spcBef>
                <a:spcPts val="400"/>
              </a:spcBef>
              <a:spcAft>
                <a:spcPts val="0"/>
              </a:spcAft>
              <a:buSzPts val="1200"/>
              <a:buNone/>
              <a:defRPr sz="1200"/>
            </a:lvl9pPr>
          </a:lstStyle>
          <a:p/>
        </p:txBody>
      </p:sp>
      <p:sp>
        <p:nvSpPr>
          <p:cNvPr id="57" name="Google Shape;57;p8"/>
          <p:cNvSpPr txBox="1"/>
          <p:nvPr>
            <p:ph idx="3" type="body"/>
          </p:nvPr>
        </p:nvSpPr>
        <p:spPr>
          <a:xfrm>
            <a:off x="3673275" y="271425"/>
            <a:ext cx="4963800" cy="5676600"/>
          </a:xfrm>
          <a:prstGeom prst="rect">
            <a:avLst/>
          </a:prstGeom>
          <a:noFill/>
          <a:ln cap="flat" cmpd="sng" w="28575">
            <a:solidFill>
              <a:srgbClr val="003369"/>
            </a:solidFill>
            <a:prstDash val="lgDash"/>
            <a:round/>
            <a:headEnd len="sm" w="sm" type="none"/>
            <a:tailEnd len="sm" w="sm" type="none"/>
          </a:ln>
        </p:spPr>
        <p:txBody>
          <a:bodyPr anchorCtr="0" anchor="t" bIns="45700" lIns="91425" spcFirstLastPara="1" rIns="91425" wrap="square" tIns="45700">
            <a:normAutofit/>
          </a:bodyPr>
          <a:lstStyle>
            <a:lvl1pPr indent="-393700" lvl="0" marL="457200" algn="l">
              <a:lnSpc>
                <a:spcPct val="100000"/>
              </a:lnSpc>
              <a:spcBef>
                <a:spcPts val="640"/>
              </a:spcBef>
              <a:spcAft>
                <a:spcPts val="0"/>
              </a:spcAft>
              <a:buSzPts val="2600"/>
              <a:buChar char="•"/>
              <a:defRPr sz="2600"/>
            </a:lvl1pPr>
            <a:lvl2pPr indent="-368300" lvl="1" marL="914400" algn="l">
              <a:lnSpc>
                <a:spcPct val="100000"/>
              </a:lnSpc>
              <a:spcBef>
                <a:spcPts val="560"/>
              </a:spcBef>
              <a:spcAft>
                <a:spcPts val="0"/>
              </a:spcAft>
              <a:buSzPts val="2200"/>
              <a:buChar char="–"/>
              <a:defRPr sz="2200"/>
            </a:lvl2pPr>
            <a:lvl3pPr indent="-342900" lvl="2" marL="1371600" algn="l">
              <a:lnSpc>
                <a:spcPct val="100000"/>
              </a:lnSpc>
              <a:spcBef>
                <a:spcPts val="480"/>
              </a:spcBef>
              <a:spcAft>
                <a:spcPts val="0"/>
              </a:spcAft>
              <a:buSzPts val="1800"/>
              <a:buChar char="•"/>
              <a:defRPr sz="1800"/>
            </a:lvl3pPr>
            <a:lvl4pPr indent="-317500" lvl="3" marL="1828800" algn="l">
              <a:lnSpc>
                <a:spcPct val="100000"/>
              </a:lnSpc>
              <a:spcBef>
                <a:spcPts val="400"/>
              </a:spcBef>
              <a:spcAft>
                <a:spcPts val="0"/>
              </a:spcAft>
              <a:buSzPts val="1400"/>
              <a:buChar char="–"/>
              <a:defRPr sz="1400"/>
            </a:lvl4pPr>
            <a:lvl5pPr indent="-317500" lvl="4" marL="2286000" algn="l">
              <a:lnSpc>
                <a:spcPct val="100000"/>
              </a:lnSpc>
              <a:spcBef>
                <a:spcPts val="400"/>
              </a:spcBef>
              <a:spcAft>
                <a:spcPts val="0"/>
              </a:spcAft>
              <a:buSzPts val="1400"/>
              <a:buChar char="»"/>
              <a:defRPr sz="1400"/>
            </a:lvl5pPr>
            <a:lvl6pPr indent="-317500" lvl="5" marL="2743200" algn="l">
              <a:lnSpc>
                <a:spcPct val="100000"/>
              </a:lnSpc>
              <a:spcBef>
                <a:spcPts val="400"/>
              </a:spcBef>
              <a:spcAft>
                <a:spcPts val="0"/>
              </a:spcAft>
              <a:buSzPts val="1400"/>
              <a:buChar char="•"/>
              <a:defRPr sz="1400"/>
            </a:lvl6pPr>
            <a:lvl7pPr indent="-317500" lvl="6" marL="3200400" algn="l">
              <a:lnSpc>
                <a:spcPct val="100000"/>
              </a:lnSpc>
              <a:spcBef>
                <a:spcPts val="400"/>
              </a:spcBef>
              <a:spcAft>
                <a:spcPts val="0"/>
              </a:spcAft>
              <a:buSzPts val="1400"/>
              <a:buChar char="•"/>
              <a:defRPr sz="1400"/>
            </a:lvl7pPr>
            <a:lvl8pPr indent="-317500" lvl="7" marL="3657600" algn="l">
              <a:lnSpc>
                <a:spcPct val="100000"/>
              </a:lnSpc>
              <a:spcBef>
                <a:spcPts val="400"/>
              </a:spcBef>
              <a:spcAft>
                <a:spcPts val="0"/>
              </a:spcAft>
              <a:buSzPts val="1400"/>
              <a:buChar char="•"/>
              <a:defRPr sz="1400"/>
            </a:lvl8pPr>
            <a:lvl9pPr indent="-317500" lvl="8" marL="4114800" algn="l">
              <a:lnSpc>
                <a:spcPct val="100000"/>
              </a:lnSpc>
              <a:spcBef>
                <a:spcPts val="400"/>
              </a:spcBef>
              <a:spcAft>
                <a:spcPts val="0"/>
              </a:spcAft>
              <a:buSzPts val="1400"/>
              <a:buChar char="•"/>
              <a:defRPr sz="14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pic>
        <p:nvPicPr>
          <p:cNvPr id="59" name="Google Shape;59;p9"/>
          <p:cNvPicPr preferRelativeResize="0"/>
          <p:nvPr/>
        </p:nvPicPr>
        <p:blipFill rotWithShape="1">
          <a:blip r:embed="rId2">
            <a:alphaModFix/>
          </a:blip>
          <a:srcRect b="12769" l="136" r="-132" t="32397"/>
          <a:stretch/>
        </p:blipFill>
        <p:spPr>
          <a:xfrm rot="10800000">
            <a:off x="1" y="1"/>
            <a:ext cx="9143998" cy="1554607"/>
          </a:xfrm>
          <a:prstGeom prst="rect">
            <a:avLst/>
          </a:prstGeom>
          <a:noFill/>
          <a:ln>
            <a:noFill/>
          </a:ln>
        </p:spPr>
      </p:pic>
      <p:pic>
        <p:nvPicPr>
          <p:cNvPr id="60" name="Google Shape;60;p9"/>
          <p:cNvPicPr preferRelativeResize="0"/>
          <p:nvPr/>
        </p:nvPicPr>
        <p:blipFill rotWithShape="1">
          <a:blip r:embed="rId3">
            <a:alphaModFix/>
          </a:blip>
          <a:srcRect b="0" l="0" r="0" t="0"/>
          <a:stretch/>
        </p:blipFill>
        <p:spPr>
          <a:xfrm>
            <a:off x="76200" y="107327"/>
            <a:ext cx="788241" cy="460075"/>
          </a:xfrm>
          <a:prstGeom prst="rect">
            <a:avLst/>
          </a:prstGeom>
          <a:noFill/>
          <a:ln>
            <a:noFill/>
          </a:ln>
        </p:spPr>
      </p:pic>
      <p:sp>
        <p:nvSpPr>
          <p:cNvPr id="61" name="Google Shape;61;p9"/>
          <p:cNvSpPr txBox="1"/>
          <p:nvPr/>
        </p:nvSpPr>
        <p:spPr>
          <a:xfrm>
            <a:off x="455650" y="1843200"/>
            <a:ext cx="83640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rgbClr val="000000"/>
              </a:solidFill>
              <a:latin typeface="Verdana"/>
              <a:ea typeface="Verdana"/>
              <a:cs typeface="Verdana"/>
              <a:sym typeface="Verdana"/>
            </a:endParaRPr>
          </a:p>
        </p:txBody>
      </p:sp>
      <p:pic>
        <p:nvPicPr>
          <p:cNvPr id="62" name="Google Shape;62;p9"/>
          <p:cNvPicPr preferRelativeResize="0"/>
          <p:nvPr/>
        </p:nvPicPr>
        <p:blipFill rotWithShape="1">
          <a:blip r:embed="rId3">
            <a:alphaModFix/>
          </a:blip>
          <a:srcRect b="0" l="0" r="0" t="0"/>
          <a:stretch/>
        </p:blipFill>
        <p:spPr>
          <a:xfrm>
            <a:off x="7543800" y="6033861"/>
            <a:ext cx="1098040" cy="640896"/>
          </a:xfrm>
          <a:prstGeom prst="rect">
            <a:avLst/>
          </a:prstGeom>
          <a:noFill/>
          <a:ln>
            <a:noFill/>
          </a:ln>
        </p:spPr>
      </p:pic>
      <p:sp>
        <p:nvSpPr>
          <p:cNvPr id="63" name="Google Shape;63;p9"/>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64" name="Google Shape;64;p9"/>
          <p:cNvSpPr txBox="1"/>
          <p:nvPr>
            <p:ph idx="1" type="body"/>
          </p:nvPr>
        </p:nvSpPr>
        <p:spPr>
          <a:xfrm>
            <a:off x="452375" y="1603475"/>
            <a:ext cx="8233200" cy="4381500"/>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SzPts val="3200"/>
              <a:buChar char="•"/>
              <a:defRPr/>
            </a:lvl1pPr>
            <a:lvl2pPr indent="-406400" lvl="1" marL="914400" algn="l">
              <a:lnSpc>
                <a:spcPct val="100000"/>
              </a:lnSpc>
              <a:spcBef>
                <a:spcPts val="560"/>
              </a:spcBef>
              <a:spcAft>
                <a:spcPts val="0"/>
              </a:spcAft>
              <a:buSzPts val="2800"/>
              <a:buChar char="–"/>
              <a:defRPr/>
            </a:lvl2pPr>
            <a:lvl3pPr indent="-381000" lvl="2" marL="1371600" algn="l">
              <a:lnSpc>
                <a:spcPct val="100000"/>
              </a:lnSpc>
              <a:spcBef>
                <a:spcPts val="480"/>
              </a:spcBef>
              <a:spcAft>
                <a:spcPts val="0"/>
              </a:spcAft>
              <a:buSzPts val="2400"/>
              <a:buChar char="•"/>
              <a:defRPr/>
            </a:lvl3pPr>
            <a:lvl4pPr indent="-355600" lvl="3" marL="1828800" algn="l">
              <a:lnSpc>
                <a:spcPct val="100000"/>
              </a:lnSpc>
              <a:spcBef>
                <a:spcPts val="400"/>
              </a:spcBef>
              <a:spcAft>
                <a:spcPts val="0"/>
              </a:spcAft>
              <a:buSzPts val="2000"/>
              <a:buChar char="–"/>
              <a:defRPr/>
            </a:lvl4pPr>
            <a:lvl5pPr indent="-355600" lvl="4" marL="2286000" algn="l">
              <a:lnSpc>
                <a:spcPct val="100000"/>
              </a:lnSpc>
              <a:spcBef>
                <a:spcPts val="400"/>
              </a:spcBef>
              <a:spcAft>
                <a:spcPts val="0"/>
              </a:spcAft>
              <a:buSzPts val="2000"/>
              <a:buChar char="»"/>
              <a:defRPr/>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2">
  <p:cSld name="1_Title Slide 2">
    <p:spTree>
      <p:nvGrpSpPr>
        <p:cNvPr id="65" name="Shape 65"/>
        <p:cNvGrpSpPr/>
        <p:nvPr/>
      </p:nvGrpSpPr>
      <p:grpSpPr>
        <a:xfrm>
          <a:off x="0" y="0"/>
          <a:ext cx="0" cy="0"/>
          <a:chOff x="0" y="0"/>
          <a:chExt cx="0" cy="0"/>
        </a:xfrm>
      </p:grpSpPr>
      <p:pic>
        <p:nvPicPr>
          <p:cNvPr id="66" name="Google Shape;66;p10"/>
          <p:cNvPicPr preferRelativeResize="0"/>
          <p:nvPr/>
        </p:nvPicPr>
        <p:blipFill rotWithShape="1">
          <a:blip r:embed="rId2">
            <a:alphaModFix/>
          </a:blip>
          <a:srcRect b="0" l="0" r="0" t="0"/>
          <a:stretch/>
        </p:blipFill>
        <p:spPr>
          <a:xfrm>
            <a:off x="1500" y="1524000"/>
            <a:ext cx="9144000" cy="2209797"/>
          </a:xfrm>
          <a:prstGeom prst="rect">
            <a:avLst/>
          </a:prstGeom>
          <a:noFill/>
          <a:ln>
            <a:noFill/>
          </a:ln>
        </p:spPr>
      </p:pic>
      <p:sp>
        <p:nvSpPr>
          <p:cNvPr id="67" name="Google Shape;67;p10"/>
          <p:cNvSpPr txBox="1"/>
          <p:nvPr>
            <p:ph type="ctrTitle"/>
          </p:nvPr>
        </p:nvSpPr>
        <p:spPr>
          <a:xfrm>
            <a:off x="953254" y="3671154"/>
            <a:ext cx="7240500" cy="1470000"/>
          </a:xfrm>
          <a:prstGeom prst="rect">
            <a:avLst/>
          </a:prstGeom>
          <a:solidFill>
            <a:schemeClr val="lt1">
              <a:alpha val="66666"/>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10"/>
          <p:cNvSpPr txBox="1"/>
          <p:nvPr>
            <p:ph idx="1" type="subTitle"/>
          </p:nvPr>
        </p:nvSpPr>
        <p:spPr>
          <a:xfrm>
            <a:off x="1373109" y="5257800"/>
            <a:ext cx="6400800" cy="914400"/>
          </a:xfrm>
          <a:prstGeom prst="rect">
            <a:avLst/>
          </a:prstGeom>
          <a:solidFill>
            <a:schemeClr val="lt1">
              <a:alpha val="66666"/>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69" name="Google Shape;69;p10"/>
          <p:cNvPicPr preferRelativeResize="0"/>
          <p:nvPr/>
        </p:nvPicPr>
        <p:blipFill rotWithShape="1">
          <a:blip r:embed="rId3">
            <a:alphaModFix/>
          </a:blip>
          <a:srcRect b="0" l="0" r="0" t="0"/>
          <a:stretch/>
        </p:blipFill>
        <p:spPr>
          <a:xfrm>
            <a:off x="3200400" y="2040"/>
            <a:ext cx="2000250" cy="1164431"/>
          </a:xfrm>
          <a:prstGeom prst="rect">
            <a:avLst/>
          </a:prstGeom>
          <a:noFill/>
          <a:ln>
            <a:noFill/>
          </a:ln>
        </p:spPr>
      </p:pic>
      <p:sp>
        <p:nvSpPr>
          <p:cNvPr id="70" name="Google Shape;70;p10"/>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orient="horz" pos="2352">
          <p15:clr>
            <a:srgbClr val="E46962"/>
          </p15:clr>
        </p15:guide>
        <p15:guide id="2" orient="horz" pos="979">
          <p15:clr>
            <a:srgbClr val="E46962"/>
          </p15:clr>
        </p15:guide>
        <p15:guide id="3" orient="horz" pos="960">
          <p15:clr>
            <a:srgbClr val="E46962"/>
          </p15:clr>
        </p15:guide>
      </p15:sldGuideLst>
    </p:ext>
  </p:extLst>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32"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3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000"/>
              <a:buFont typeface="Verdana"/>
              <a:buNone/>
              <a:defRPr b="0" i="0" sz="4000" u="none" cap="none" strike="noStrike">
                <a:solidFill>
                  <a:schemeClr val="dk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Verdana"/>
                <a:ea typeface="Verdana"/>
                <a:cs typeface="Verdana"/>
                <a:sym typeface="Verdana"/>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Verdana"/>
                <a:ea typeface="Verdana"/>
                <a:cs typeface="Verdana"/>
                <a:sym typeface="Verdana"/>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Verdana"/>
                <a:ea typeface="Verdana"/>
                <a:cs typeface="Verdana"/>
                <a:sym typeface="Verdana"/>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9pPr>
          </a:lstStyle>
          <a:p/>
        </p:txBody>
      </p:sp>
      <p:sp>
        <p:nvSpPr>
          <p:cNvPr id="8" name="Google Shape;8;p1"/>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s://imdetermined.org/resource/good-day-plan/" TargetMode="Externa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s://www.edutopia.org/article/take-care-me-list"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8.png"/><Relationship Id="rId4" Type="http://schemas.openxmlformats.org/officeDocument/2006/relationships/hyperlink" Target="https://imdetermined.org/resource/good-day-plan/" TargetMode="External"/><Relationship Id="rId5"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7.png"/><Relationship Id="rId4" Type="http://schemas.openxmlformats.org/officeDocument/2006/relationships/image" Target="../media/image48.png"/><Relationship Id="rId5" Type="http://schemas.openxmlformats.org/officeDocument/2006/relationships/image" Target="../media/image19.png"/><Relationship Id="rId6" Type="http://schemas.openxmlformats.org/officeDocument/2006/relationships/image" Target="../media/image28.png"/><Relationship Id="rId7" Type="http://schemas.openxmlformats.org/officeDocument/2006/relationships/image" Target="../media/image33.png"/><Relationship Id="rId8"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5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4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4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7.png"/><Relationship Id="rId4" Type="http://schemas.openxmlformats.org/officeDocument/2006/relationships/image" Target="../media/image49.png"/><Relationship Id="rId5" Type="http://schemas.openxmlformats.org/officeDocument/2006/relationships/image" Target="../media/image4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5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hyperlink" Target="http://www.youtube.com/watch?v=u3jBjSs_cpk" TargetMode="External"/><Relationship Id="rId4" Type="http://schemas.openxmlformats.org/officeDocument/2006/relationships/image" Target="../media/image51.jpg"/><Relationship Id="rId5" Type="http://schemas.openxmlformats.org/officeDocument/2006/relationships/hyperlink" Target="https://www.youtube.com/watch?time_continue=1&amp;v=u3jBjSs_cpk&amp;feature=emb_logo"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4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4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2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5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2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62.png"/><Relationship Id="rId4" Type="http://schemas.openxmlformats.org/officeDocument/2006/relationships/hyperlink" Target="https://docs.google.com/document/d/1f2WEUsASOmCMslcTtxdHkBZwfGE28bRSZCJP7wGac8Y/edit?usp=sharing"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2.png"/><Relationship Id="rId4" Type="http://schemas.openxmlformats.org/officeDocument/2006/relationships/image" Target="../media/image20.png"/><Relationship Id="rId5" Type="http://schemas.openxmlformats.org/officeDocument/2006/relationships/image" Target="../media/image36.gif"/><Relationship Id="rId6" Type="http://schemas.openxmlformats.org/officeDocument/2006/relationships/image" Target="../media/image2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7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52.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6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4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6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65.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4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59.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6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7.xml"/><Relationship Id="rId3" Type="http://schemas.openxmlformats.org/officeDocument/2006/relationships/image" Target="../media/image6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hyperlink" Target="https://hopefulfutures.us/wp-content/uploads/2022/02/Final_Master_021522.pdf"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66.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2.xml"/><Relationship Id="rId3" Type="http://schemas.openxmlformats.org/officeDocument/2006/relationships/image" Target="../media/image61.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3.xml"/><Relationship Id="rId3" Type="http://schemas.openxmlformats.org/officeDocument/2006/relationships/image" Target="../media/image64.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5.xml"/><Relationship Id="rId3" Type="http://schemas.openxmlformats.org/officeDocument/2006/relationships/image" Target="../media/image6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4.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70.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 Id="rId3" Type="http://schemas.openxmlformats.org/officeDocument/2006/relationships/image" Target="../media/image6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g24b1b9bd0d1_2_2873"/>
          <p:cNvSpPr txBox="1"/>
          <p:nvPr>
            <p:ph type="ctrTitle"/>
          </p:nvPr>
        </p:nvSpPr>
        <p:spPr>
          <a:xfrm>
            <a:off x="953254" y="3671154"/>
            <a:ext cx="7240500" cy="1470000"/>
          </a:xfrm>
          <a:prstGeom prst="rect">
            <a:avLst/>
          </a:prstGeom>
          <a:solidFill>
            <a:schemeClr val="lt1">
              <a:alpha val="66666"/>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5400"/>
              <a:buNone/>
            </a:pPr>
            <a:r>
              <a:rPr lang="en-US"/>
              <a:t>Defusing Disruptive Behavior</a:t>
            </a:r>
            <a:endParaRPr/>
          </a:p>
        </p:txBody>
      </p:sp>
      <p:sp>
        <p:nvSpPr>
          <p:cNvPr id="207" name="Google Shape;207;g24b1b9bd0d1_2_2873"/>
          <p:cNvSpPr txBox="1"/>
          <p:nvPr>
            <p:ph idx="1" type="subTitle"/>
          </p:nvPr>
        </p:nvSpPr>
        <p:spPr>
          <a:xfrm>
            <a:off x="1373109" y="5257800"/>
            <a:ext cx="6400800" cy="914400"/>
          </a:xfrm>
          <a:prstGeom prst="rect">
            <a:avLst/>
          </a:prstGeom>
          <a:solidFill>
            <a:schemeClr val="lt1">
              <a:alpha val="66666"/>
            </a:schemeClr>
          </a:solidFill>
          <a:ln>
            <a:noFill/>
          </a:ln>
        </p:spPr>
        <p:txBody>
          <a:bodyPr anchorCtr="0" anchor="t" bIns="45700" lIns="91425" spcFirstLastPara="1" rIns="91425" wrap="square" tIns="45700">
            <a:normAutofit fontScale="85000" lnSpcReduction="20000"/>
          </a:bodyPr>
          <a:lstStyle/>
          <a:p>
            <a:pPr indent="-431800" lvl="0" marL="457200" rtl="0" algn="ctr">
              <a:lnSpc>
                <a:spcPct val="100000"/>
              </a:lnSpc>
              <a:spcBef>
                <a:spcPts val="640"/>
              </a:spcBef>
              <a:spcAft>
                <a:spcPts val="0"/>
              </a:spcAft>
              <a:buSzPct val="117647"/>
              <a:buNone/>
            </a:pPr>
            <a:r>
              <a:rPr lang="en-US"/>
              <a:t>Day 2</a:t>
            </a:r>
            <a:endParaRPr/>
          </a:p>
          <a:p>
            <a:pPr indent="-431800" lvl="0" marL="457200" rtl="0" algn="ctr">
              <a:lnSpc>
                <a:spcPct val="100000"/>
              </a:lnSpc>
              <a:spcBef>
                <a:spcPts val="640"/>
              </a:spcBef>
              <a:spcAft>
                <a:spcPts val="0"/>
              </a:spcAft>
              <a:buSzPct val="117647"/>
              <a:buNone/>
            </a:pPr>
            <a:r>
              <a:rPr lang="en-US"/>
              <a:t>Summer 2023</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pic>
        <p:nvPicPr>
          <p:cNvPr descr="No significant learning happens without a significant relationship" id="286" name="Google Shape;286;g1328cc3a658_2_356" title="Quote"/>
          <p:cNvPicPr preferRelativeResize="0"/>
          <p:nvPr/>
        </p:nvPicPr>
        <p:blipFill rotWithShape="1">
          <a:blip r:embed="rId3">
            <a:alphaModFix/>
          </a:blip>
          <a:srcRect b="0" l="0" r="0" t="0"/>
          <a:stretch/>
        </p:blipFill>
        <p:spPr>
          <a:xfrm>
            <a:off x="901325" y="1767850"/>
            <a:ext cx="7534026" cy="4023350"/>
          </a:xfrm>
          <a:prstGeom prst="rect">
            <a:avLst/>
          </a:prstGeom>
          <a:noFill/>
          <a:ln>
            <a:noFill/>
          </a:ln>
        </p:spPr>
      </p:pic>
      <p:sp>
        <p:nvSpPr>
          <p:cNvPr id="287" name="Google Shape;287;g1328cc3a658_2_356"/>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Relationships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g24b1b9bd0d1_2_2864"/>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rmAutofit/>
          </a:bodyPr>
          <a:lstStyle/>
          <a:p>
            <a:pPr indent="0" lvl="0" marL="25400" rtl="0" algn="l">
              <a:lnSpc>
                <a:spcPct val="100000"/>
              </a:lnSpc>
              <a:spcBef>
                <a:spcPts val="640"/>
              </a:spcBef>
              <a:spcAft>
                <a:spcPts val="0"/>
              </a:spcAft>
              <a:buSzPts val="3200"/>
              <a:buNone/>
            </a:pPr>
            <a:r>
              <a:rPr lang="en-US"/>
              <a:t>How do you build relationships with your students, with their families?</a:t>
            </a:r>
            <a:endParaRPr/>
          </a:p>
          <a:p>
            <a:pPr indent="0" lvl="0" marL="25400" rtl="0" algn="l">
              <a:lnSpc>
                <a:spcPct val="100000"/>
              </a:lnSpc>
              <a:spcBef>
                <a:spcPts val="640"/>
              </a:spcBef>
              <a:spcAft>
                <a:spcPts val="0"/>
              </a:spcAft>
              <a:buSzPts val="3200"/>
              <a:buNone/>
            </a:pPr>
            <a:r>
              <a:t/>
            </a:r>
            <a:endParaRPr/>
          </a:p>
          <a:p>
            <a:pPr indent="0" lvl="0" marL="25400" rtl="0" algn="l">
              <a:lnSpc>
                <a:spcPct val="100000"/>
              </a:lnSpc>
              <a:spcBef>
                <a:spcPts val="640"/>
              </a:spcBef>
              <a:spcAft>
                <a:spcPts val="0"/>
              </a:spcAft>
              <a:buSzPts val="3200"/>
              <a:buNone/>
            </a:pPr>
            <a:r>
              <a:rPr lang="en-US"/>
              <a:t>How do you repair relationships with your students, with their families?</a:t>
            </a:r>
            <a:endParaRPr/>
          </a:p>
        </p:txBody>
      </p:sp>
      <p:sp>
        <p:nvSpPr>
          <p:cNvPr id="293" name="Google Shape;293;g24b1b9bd0d1_2_2864"/>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Collective Brainstorming</a:t>
            </a:r>
            <a:endParaRPr/>
          </a:p>
        </p:txBody>
      </p:sp>
      <p:sp>
        <p:nvSpPr>
          <p:cNvPr id="294" name="Google Shape;294;g24b1b9bd0d1_2_2864" title="Small Group Discussion"/>
          <p:cNvSpPr/>
          <p:nvPr/>
        </p:nvSpPr>
        <p:spPr>
          <a:xfrm>
            <a:off x="8145644" y="328011"/>
            <a:ext cx="769764" cy="747695"/>
          </a:xfrm>
          <a:custGeom>
            <a:rect b="b" l="l" r="r" t="t"/>
            <a:pathLst>
              <a:path extrusionOk="0" h="18069" w="19273">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g24b1b9bd0d1_2_2618"/>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Ways to Connect</a:t>
            </a:r>
            <a:endParaRPr/>
          </a:p>
        </p:txBody>
      </p:sp>
      <p:sp>
        <p:nvSpPr>
          <p:cNvPr id="300" name="Google Shape;300;g24b1b9bd0d1_2_2618"/>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rmAutofit fontScale="77500" lnSpcReduction="20000"/>
          </a:bodyPr>
          <a:lstStyle/>
          <a:p>
            <a:pPr indent="-431800" lvl="0" marL="457200" rtl="0" algn="l">
              <a:lnSpc>
                <a:spcPct val="100000"/>
              </a:lnSpc>
              <a:spcBef>
                <a:spcPts val="640"/>
              </a:spcBef>
              <a:spcAft>
                <a:spcPts val="0"/>
              </a:spcAft>
              <a:buSzPct val="129032"/>
              <a:buChar char="•"/>
            </a:pPr>
            <a:r>
              <a:rPr b="1" lang="en-US"/>
              <a:t>Daily Check-in and Check-outs </a:t>
            </a:r>
            <a:r>
              <a:rPr lang="en-US"/>
              <a:t>- brief interaction between student and an adult.</a:t>
            </a:r>
            <a:endParaRPr/>
          </a:p>
          <a:p>
            <a:pPr indent="-431800" lvl="0" marL="457200" rtl="0" algn="l">
              <a:lnSpc>
                <a:spcPct val="100000"/>
              </a:lnSpc>
              <a:spcBef>
                <a:spcPts val="640"/>
              </a:spcBef>
              <a:spcAft>
                <a:spcPts val="0"/>
              </a:spcAft>
              <a:buSzPct val="129032"/>
              <a:buChar char="•"/>
            </a:pPr>
            <a:r>
              <a:rPr b="1" lang="en-US"/>
              <a:t>Relationship Mapping</a:t>
            </a:r>
            <a:endParaRPr/>
          </a:p>
          <a:p>
            <a:pPr indent="-431800" lvl="0" marL="457200" rtl="0" algn="l">
              <a:lnSpc>
                <a:spcPct val="100000"/>
              </a:lnSpc>
              <a:spcBef>
                <a:spcPts val="640"/>
              </a:spcBef>
              <a:spcAft>
                <a:spcPts val="0"/>
              </a:spcAft>
              <a:buSzPct val="129032"/>
              <a:buChar char="•"/>
            </a:pPr>
            <a:r>
              <a:rPr b="1" lang="en-US"/>
              <a:t>Daily Greetings</a:t>
            </a:r>
            <a:endParaRPr/>
          </a:p>
          <a:p>
            <a:pPr indent="-431800" lvl="0" marL="457200" rtl="0" algn="l">
              <a:lnSpc>
                <a:spcPct val="100000"/>
              </a:lnSpc>
              <a:spcBef>
                <a:spcPts val="640"/>
              </a:spcBef>
              <a:spcAft>
                <a:spcPts val="0"/>
              </a:spcAft>
              <a:buSzPct val="129032"/>
              <a:buChar char="•"/>
            </a:pPr>
            <a:r>
              <a:rPr b="1" lang="en-US"/>
              <a:t>Community Building circles </a:t>
            </a:r>
            <a:r>
              <a:rPr lang="en-US"/>
              <a:t>- use a circle format to get to know one another in the classroom, discuss topics, have shared experiences.</a:t>
            </a:r>
            <a:endParaRPr/>
          </a:p>
          <a:p>
            <a:pPr indent="-431800" lvl="0" marL="457200" rtl="0" algn="l">
              <a:lnSpc>
                <a:spcPct val="100000"/>
              </a:lnSpc>
              <a:spcBef>
                <a:spcPts val="640"/>
              </a:spcBef>
              <a:spcAft>
                <a:spcPts val="0"/>
              </a:spcAft>
              <a:buSzPct val="129032"/>
              <a:buChar char="•"/>
            </a:pPr>
            <a:r>
              <a:rPr b="1" lang="en-US"/>
              <a:t>Team building activities</a:t>
            </a:r>
            <a:endParaRPr b="1"/>
          </a:p>
          <a:p>
            <a:pPr indent="-431800" lvl="0" marL="457200" rtl="0" algn="l">
              <a:lnSpc>
                <a:spcPct val="100000"/>
              </a:lnSpc>
              <a:spcBef>
                <a:spcPts val="640"/>
              </a:spcBef>
              <a:spcAft>
                <a:spcPts val="0"/>
              </a:spcAft>
              <a:buSzPct val="129032"/>
              <a:buChar char="•"/>
            </a:pPr>
            <a:r>
              <a:rPr b="1" lang="en-US"/>
              <a:t>One and done </a:t>
            </a:r>
            <a:r>
              <a:rPr lang="en-US"/>
              <a:t>- in the first thirty days of school, demonstrate a single act of empathy (do a favor) for a different student each day.</a:t>
            </a:r>
            <a:endParaRPr/>
          </a:p>
          <a:p>
            <a:pPr indent="-228600" lvl="0" marL="457200" rtl="0" algn="l">
              <a:lnSpc>
                <a:spcPct val="100000"/>
              </a:lnSpc>
              <a:spcBef>
                <a:spcPts val="640"/>
              </a:spcBef>
              <a:spcAft>
                <a:spcPts val="0"/>
              </a:spcAft>
              <a:buSzPct val="129032"/>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g24b1b9bd0d1_2_2623"/>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More Ways to Connect</a:t>
            </a:r>
            <a:endParaRPr/>
          </a:p>
        </p:txBody>
      </p:sp>
      <p:sp>
        <p:nvSpPr>
          <p:cNvPr id="306" name="Google Shape;306;g24b1b9bd0d1_2_2623"/>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rmAutofit fontScale="77500" lnSpcReduction="20000"/>
          </a:bodyPr>
          <a:lstStyle/>
          <a:p>
            <a:pPr indent="-431800" lvl="0" marL="457200" rtl="0" algn="l">
              <a:lnSpc>
                <a:spcPct val="100000"/>
              </a:lnSpc>
              <a:spcBef>
                <a:spcPts val="640"/>
              </a:spcBef>
              <a:spcAft>
                <a:spcPts val="0"/>
              </a:spcAft>
              <a:buSzPct val="129032"/>
              <a:buChar char="•"/>
            </a:pPr>
            <a:r>
              <a:rPr b="1" lang="en-US"/>
              <a:t>Two by Ten </a:t>
            </a:r>
            <a:r>
              <a:rPr lang="en-US"/>
              <a:t>-  for ten days in a row, spend two minutes talking to a student about anything except school</a:t>
            </a:r>
            <a:endParaRPr/>
          </a:p>
          <a:p>
            <a:pPr indent="-228600" lvl="0" marL="457200" rtl="0" algn="l">
              <a:lnSpc>
                <a:spcPct val="100000"/>
              </a:lnSpc>
              <a:spcBef>
                <a:spcPts val="640"/>
              </a:spcBef>
              <a:spcAft>
                <a:spcPts val="0"/>
              </a:spcAft>
              <a:buSzPct val="129032"/>
              <a:buNone/>
            </a:pPr>
            <a:r>
              <a:t/>
            </a:r>
            <a:endParaRPr/>
          </a:p>
          <a:p>
            <a:pPr indent="-431800" lvl="0" marL="457200" rtl="0" algn="l">
              <a:lnSpc>
                <a:spcPct val="100000"/>
              </a:lnSpc>
              <a:spcBef>
                <a:spcPts val="640"/>
              </a:spcBef>
              <a:spcAft>
                <a:spcPts val="0"/>
              </a:spcAft>
              <a:buSzPct val="129032"/>
              <a:buChar char="•"/>
            </a:pPr>
            <a:r>
              <a:rPr b="1" lang="en-US"/>
              <a:t>Three in Thirty </a:t>
            </a:r>
            <a:r>
              <a:rPr lang="en-US"/>
              <a:t>- ask enough questions in the first thirty days to learn three things about each student</a:t>
            </a:r>
            <a:endParaRPr/>
          </a:p>
          <a:p>
            <a:pPr indent="-228600" lvl="0" marL="457200" rtl="0" algn="l">
              <a:lnSpc>
                <a:spcPct val="100000"/>
              </a:lnSpc>
              <a:spcBef>
                <a:spcPts val="640"/>
              </a:spcBef>
              <a:spcAft>
                <a:spcPts val="0"/>
              </a:spcAft>
              <a:buSzPct val="129032"/>
              <a:buNone/>
            </a:pPr>
            <a:r>
              <a:t/>
            </a:r>
            <a:endParaRPr/>
          </a:p>
          <a:p>
            <a:pPr indent="-431800" lvl="0" marL="457200" rtl="0" algn="l">
              <a:lnSpc>
                <a:spcPct val="100000"/>
              </a:lnSpc>
              <a:spcBef>
                <a:spcPts val="640"/>
              </a:spcBef>
              <a:spcAft>
                <a:spcPts val="0"/>
              </a:spcAft>
              <a:buSzPct val="129032"/>
              <a:buChar char="•"/>
            </a:pPr>
            <a:r>
              <a:rPr b="1" lang="en-US"/>
              <a:t>Me Bag </a:t>
            </a:r>
            <a:r>
              <a:rPr lang="en-US"/>
              <a:t>- have each student and teacher fill a bag with two or three items that represent who you are and then provide an opportunity for everyone to share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id="311" name="Google Shape;311;g17bec288755_0_888" title="Good Day Plan">
            <a:hlinkClick r:id="rId3"/>
          </p:cNvPr>
          <p:cNvPicPr preferRelativeResize="0"/>
          <p:nvPr/>
        </p:nvPicPr>
        <p:blipFill rotWithShape="1">
          <a:blip r:embed="rId4">
            <a:alphaModFix/>
          </a:blip>
          <a:srcRect b="0" l="0" r="0" t="0"/>
          <a:stretch/>
        </p:blipFill>
        <p:spPr>
          <a:xfrm>
            <a:off x="1329003" y="1600200"/>
            <a:ext cx="6310000" cy="4884176"/>
          </a:xfrm>
          <a:prstGeom prst="rect">
            <a:avLst/>
          </a:prstGeom>
          <a:noFill/>
          <a:ln>
            <a:noFill/>
          </a:ln>
        </p:spPr>
      </p:pic>
      <p:sp>
        <p:nvSpPr>
          <p:cNvPr id="312" name="Google Shape;312;g17bec288755_0_888"/>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I’m Determined Good Day Plan</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g17bec288755_0_1641"/>
          <p:cNvSpPr txBox="1"/>
          <p:nvPr/>
        </p:nvSpPr>
        <p:spPr>
          <a:xfrm>
            <a:off x="6994675" y="5496200"/>
            <a:ext cx="17517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0" i="0" lang="en-US" sz="1700" u="sng" cap="none" strike="noStrike">
                <a:solidFill>
                  <a:schemeClr val="hlink"/>
                </a:solidFill>
                <a:latin typeface="Arial"/>
                <a:ea typeface="Arial"/>
                <a:cs typeface="Arial"/>
                <a:sym typeface="Arial"/>
                <a:hlinkClick r:id="rId3"/>
              </a:rPr>
              <a:t>(Ott, 2018)</a:t>
            </a:r>
            <a:endParaRPr b="0" i="0" sz="2100" u="none" cap="none" strike="noStrike">
              <a:solidFill>
                <a:srgbClr val="000000"/>
              </a:solidFill>
              <a:latin typeface="Verdana"/>
              <a:ea typeface="Verdana"/>
              <a:cs typeface="Verdana"/>
              <a:sym typeface="Verdana"/>
            </a:endParaRPr>
          </a:p>
        </p:txBody>
      </p:sp>
      <p:sp>
        <p:nvSpPr>
          <p:cNvPr id="318" name="Google Shape;318;g17bec288755_0_1641"/>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rmAutofit fontScale="92500" lnSpcReduction="20000"/>
          </a:bodyPr>
          <a:lstStyle/>
          <a:p>
            <a:pPr indent="0" lvl="0" marL="25400" rtl="0" algn="l">
              <a:lnSpc>
                <a:spcPct val="150000"/>
              </a:lnSpc>
              <a:spcBef>
                <a:spcPts val="640"/>
              </a:spcBef>
              <a:spcAft>
                <a:spcPts val="0"/>
              </a:spcAft>
              <a:buSzPct val="144144"/>
              <a:buNone/>
            </a:pPr>
            <a:r>
              <a:rPr lang="en-US" sz="2400"/>
              <a:t>•Ask students to fill a page with specific things you can do to take care of them as learners.</a:t>
            </a:r>
            <a:endParaRPr/>
          </a:p>
          <a:p>
            <a:pPr indent="0" lvl="0" marL="25400" rtl="0" algn="l">
              <a:lnSpc>
                <a:spcPct val="150000"/>
              </a:lnSpc>
              <a:spcBef>
                <a:spcPts val="1000"/>
              </a:spcBef>
              <a:spcAft>
                <a:spcPts val="0"/>
              </a:spcAft>
              <a:buSzPct val="144144"/>
              <a:buNone/>
            </a:pPr>
            <a:r>
              <a:rPr lang="en-US" sz="2400"/>
              <a:t>•Have them think back to a previous experience that made them happy to learn and describe what the teacher did to support them</a:t>
            </a:r>
            <a:endParaRPr/>
          </a:p>
          <a:p>
            <a:pPr indent="0" lvl="0" marL="25400" rtl="0" algn="l">
              <a:lnSpc>
                <a:spcPct val="150000"/>
              </a:lnSpc>
              <a:spcBef>
                <a:spcPts val="1000"/>
              </a:spcBef>
              <a:spcAft>
                <a:spcPts val="0"/>
              </a:spcAft>
              <a:buSzPct val="144144"/>
              <a:buNone/>
            </a:pPr>
            <a:r>
              <a:rPr lang="en-US" sz="2400"/>
              <a:t>•Model this by giving having your own “Take Care of Me List” that highlights things you need from them as students</a:t>
            </a:r>
            <a:endParaRPr/>
          </a:p>
          <a:p>
            <a:pPr indent="0" lvl="0" marL="25400" rtl="0" algn="l">
              <a:lnSpc>
                <a:spcPct val="150000"/>
              </a:lnSpc>
              <a:spcBef>
                <a:spcPts val="1000"/>
              </a:spcBef>
              <a:spcAft>
                <a:spcPts val="0"/>
              </a:spcAft>
              <a:buSzPct val="144144"/>
              <a:buNone/>
            </a:pPr>
            <a:r>
              <a:rPr lang="en-US" sz="2400"/>
              <a:t>•Read them all and write a short response</a:t>
            </a:r>
            <a:endParaRPr sz="2400"/>
          </a:p>
        </p:txBody>
      </p:sp>
      <p:sp>
        <p:nvSpPr>
          <p:cNvPr id="319" name="Google Shape;319;g17bec288755_0_1641"/>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The Take Care of Me List</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g24b1b9bd0d1_2_4969"/>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rmAutofit/>
          </a:bodyPr>
          <a:lstStyle/>
          <a:p>
            <a:pPr indent="-431800" lvl="0" marL="457200" rtl="0" algn="l">
              <a:lnSpc>
                <a:spcPct val="100000"/>
              </a:lnSpc>
              <a:spcBef>
                <a:spcPts val="640"/>
              </a:spcBef>
              <a:spcAft>
                <a:spcPts val="0"/>
              </a:spcAft>
              <a:buSzPts val="3200"/>
              <a:buChar char="•"/>
            </a:pPr>
            <a:r>
              <a:rPr lang="en-US"/>
              <a:t>Complete your personal Good Day Plan or Take Care of me List</a:t>
            </a:r>
            <a:endParaRPr/>
          </a:p>
        </p:txBody>
      </p:sp>
      <p:pic>
        <p:nvPicPr>
          <p:cNvPr id="325" name="Google Shape;325;g24b1b9bd0d1_2_4969" title="Take Care of me List"/>
          <p:cNvPicPr preferRelativeResize="0"/>
          <p:nvPr/>
        </p:nvPicPr>
        <p:blipFill rotWithShape="1">
          <a:blip r:embed="rId3">
            <a:alphaModFix/>
          </a:blip>
          <a:srcRect b="0" l="0" r="0" t="0"/>
          <a:stretch/>
        </p:blipFill>
        <p:spPr>
          <a:xfrm>
            <a:off x="5486475" y="2625389"/>
            <a:ext cx="2681825" cy="3543848"/>
          </a:xfrm>
          <a:prstGeom prst="rect">
            <a:avLst/>
          </a:prstGeom>
          <a:noFill/>
          <a:ln>
            <a:noFill/>
          </a:ln>
        </p:spPr>
      </p:pic>
      <p:pic>
        <p:nvPicPr>
          <p:cNvPr id="326" name="Google Shape;326;g24b1b9bd0d1_2_4969" title="Good Day Plan">
            <a:hlinkClick r:id="rId4"/>
          </p:cNvPr>
          <p:cNvPicPr preferRelativeResize="0"/>
          <p:nvPr/>
        </p:nvPicPr>
        <p:blipFill rotWithShape="1">
          <a:blip r:embed="rId5">
            <a:alphaModFix/>
          </a:blip>
          <a:srcRect b="0" l="0" r="0" t="0"/>
          <a:stretch/>
        </p:blipFill>
        <p:spPr>
          <a:xfrm>
            <a:off x="1053902" y="3214150"/>
            <a:ext cx="3057125" cy="2366325"/>
          </a:xfrm>
          <a:prstGeom prst="rect">
            <a:avLst/>
          </a:prstGeom>
          <a:noFill/>
          <a:ln>
            <a:noFill/>
          </a:ln>
        </p:spPr>
      </p:pic>
      <p:sp>
        <p:nvSpPr>
          <p:cNvPr id="327" name="Google Shape;327;g24b1b9bd0d1_2_4969"/>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Participant Activity</a:t>
            </a:r>
            <a:endParaRPr/>
          </a:p>
        </p:txBody>
      </p:sp>
      <p:grpSp>
        <p:nvGrpSpPr>
          <p:cNvPr id="328" name="Google Shape;328;g24b1b9bd0d1_2_4969" title="Personal Reflection"/>
          <p:cNvGrpSpPr/>
          <p:nvPr/>
        </p:nvGrpSpPr>
        <p:grpSpPr>
          <a:xfrm>
            <a:off x="8266543" y="228597"/>
            <a:ext cx="648865" cy="660482"/>
            <a:chOff x="1490050" y="3805975"/>
            <a:chExt cx="491900" cy="482350"/>
          </a:xfrm>
        </p:grpSpPr>
        <p:sp>
          <p:nvSpPr>
            <p:cNvPr id="329" name="Google Shape;329;g24b1b9bd0d1_2_4969"/>
            <p:cNvSpPr/>
            <p:nvPr/>
          </p:nvSpPr>
          <p:spPr>
            <a:xfrm>
              <a:off x="1541775" y="3877050"/>
              <a:ext cx="302500" cy="277225"/>
            </a:xfrm>
            <a:custGeom>
              <a:rect b="b" l="l" r="r" t="t"/>
              <a:pathLst>
                <a:path extrusionOk="0" h="11089" w="1210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330" name="Google Shape;330;g24b1b9bd0d1_2_4969"/>
            <p:cNvSpPr/>
            <p:nvPr/>
          </p:nvSpPr>
          <p:spPr>
            <a:xfrm>
              <a:off x="1824450" y="3805975"/>
              <a:ext cx="157500" cy="150525"/>
            </a:xfrm>
            <a:custGeom>
              <a:rect b="b" l="l" r="r" t="t"/>
              <a:pathLst>
                <a:path extrusionOk="0" h="6021" w="630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331" name="Google Shape;331;g24b1b9bd0d1_2_4969"/>
            <p:cNvSpPr/>
            <p:nvPr/>
          </p:nvSpPr>
          <p:spPr>
            <a:xfrm>
              <a:off x="1626675" y="3936600"/>
              <a:ext cx="277225" cy="302600"/>
            </a:xfrm>
            <a:custGeom>
              <a:rect b="b" l="l" r="r" t="t"/>
              <a:pathLst>
                <a:path extrusionOk="0" h="12104" w="11089">
                  <a:moveTo>
                    <a:pt x="9501" y="1"/>
                  </a:moveTo>
                  <a:lnTo>
                    <a:pt x="1" y="9501"/>
                  </a:lnTo>
                  <a:cubicBezTo>
                    <a:pt x="537" y="10254"/>
                    <a:pt x="745" y="11194"/>
                    <a:pt x="576" y="12103"/>
                  </a:cubicBezTo>
                  <a:lnTo>
                    <a:pt x="11088" y="1591"/>
                  </a:lnTo>
                  <a:lnTo>
                    <a:pt x="9501" y="1"/>
                  </a:ln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332" name="Google Shape;332;g24b1b9bd0d1_2_4969"/>
            <p:cNvSpPr/>
            <p:nvPr/>
          </p:nvSpPr>
          <p:spPr>
            <a:xfrm>
              <a:off x="1490050" y="4166500"/>
              <a:ext cx="129950" cy="121825"/>
            </a:xfrm>
            <a:custGeom>
              <a:rect b="b" l="l" r="r" t="t"/>
              <a:pathLst>
                <a:path extrusionOk="0" h="4873" w="5198">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g24b1b9bd0d1_2_2930"/>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rmAutofit fontScale="77500" lnSpcReduction="20000"/>
          </a:bodyPr>
          <a:lstStyle/>
          <a:p>
            <a:pPr indent="-378698" lvl="0" marL="457200" rtl="0" algn="l">
              <a:lnSpc>
                <a:spcPct val="100000"/>
              </a:lnSpc>
              <a:spcBef>
                <a:spcPts val="640"/>
              </a:spcBef>
              <a:spcAft>
                <a:spcPts val="0"/>
              </a:spcAft>
              <a:buSzPct val="100000"/>
              <a:buChar char="•"/>
            </a:pPr>
            <a:r>
              <a:rPr lang="en-US" sz="3050"/>
              <a:t>Physical Environment</a:t>
            </a:r>
            <a:endParaRPr sz="3050"/>
          </a:p>
          <a:p>
            <a:pPr indent="-378698" lvl="0" marL="457200" rtl="0" algn="l">
              <a:lnSpc>
                <a:spcPct val="100000"/>
              </a:lnSpc>
              <a:spcBef>
                <a:spcPts val="640"/>
              </a:spcBef>
              <a:spcAft>
                <a:spcPts val="0"/>
              </a:spcAft>
              <a:buSzPct val="100000"/>
              <a:buChar char="•"/>
            </a:pPr>
            <a:r>
              <a:rPr lang="en-US" sz="3050"/>
              <a:t>Active Supervision</a:t>
            </a:r>
            <a:endParaRPr sz="3050"/>
          </a:p>
          <a:p>
            <a:pPr indent="-378698" lvl="0" marL="457200" rtl="0" algn="l">
              <a:lnSpc>
                <a:spcPct val="100000"/>
              </a:lnSpc>
              <a:spcBef>
                <a:spcPts val="640"/>
              </a:spcBef>
              <a:spcAft>
                <a:spcPts val="0"/>
              </a:spcAft>
              <a:buSzPct val="100000"/>
              <a:buChar char="•"/>
            </a:pPr>
            <a:r>
              <a:rPr lang="en-US" sz="3050"/>
              <a:t>Define Classroom Expectations</a:t>
            </a:r>
            <a:endParaRPr sz="3050"/>
          </a:p>
          <a:p>
            <a:pPr indent="-378698" lvl="0" marL="457200" rtl="0" algn="l">
              <a:lnSpc>
                <a:spcPct val="100000"/>
              </a:lnSpc>
              <a:spcBef>
                <a:spcPts val="640"/>
              </a:spcBef>
              <a:spcAft>
                <a:spcPts val="0"/>
              </a:spcAft>
              <a:buSzPct val="100000"/>
              <a:buChar char="•"/>
            </a:pPr>
            <a:r>
              <a:rPr lang="en-US" sz="3050"/>
              <a:t>Routines and Procedures</a:t>
            </a:r>
            <a:endParaRPr sz="3050"/>
          </a:p>
          <a:p>
            <a:pPr indent="-378698" lvl="0" marL="457200" rtl="0" algn="l">
              <a:lnSpc>
                <a:spcPct val="100000"/>
              </a:lnSpc>
              <a:spcBef>
                <a:spcPts val="640"/>
              </a:spcBef>
              <a:spcAft>
                <a:spcPts val="0"/>
              </a:spcAft>
              <a:buSzPct val="100000"/>
              <a:buChar char="•"/>
            </a:pPr>
            <a:r>
              <a:rPr lang="en-US" sz="3050"/>
              <a:t>Opportunities to Respond</a:t>
            </a:r>
            <a:endParaRPr sz="3050"/>
          </a:p>
          <a:p>
            <a:pPr indent="-378698" lvl="0" marL="457200" rtl="0" algn="l">
              <a:lnSpc>
                <a:spcPct val="100000"/>
              </a:lnSpc>
              <a:spcBef>
                <a:spcPts val="640"/>
              </a:spcBef>
              <a:spcAft>
                <a:spcPts val="0"/>
              </a:spcAft>
              <a:buSzPct val="100000"/>
              <a:buChar char="•"/>
            </a:pPr>
            <a:r>
              <a:rPr lang="en-US" sz="3050"/>
              <a:t>Formative Assessment</a:t>
            </a:r>
            <a:endParaRPr sz="3050"/>
          </a:p>
          <a:p>
            <a:pPr indent="-378698" lvl="0" marL="457200" rtl="0" algn="l">
              <a:lnSpc>
                <a:spcPct val="100000"/>
              </a:lnSpc>
              <a:spcBef>
                <a:spcPts val="640"/>
              </a:spcBef>
              <a:spcAft>
                <a:spcPts val="0"/>
              </a:spcAft>
              <a:buSzPct val="100000"/>
              <a:buChar char="•"/>
            </a:pPr>
            <a:r>
              <a:rPr lang="en-US" sz="3050"/>
              <a:t>Scaffolding</a:t>
            </a:r>
            <a:endParaRPr sz="3050"/>
          </a:p>
          <a:p>
            <a:pPr indent="-378698" lvl="0" marL="457200" rtl="0" algn="l">
              <a:lnSpc>
                <a:spcPct val="100000"/>
              </a:lnSpc>
              <a:spcBef>
                <a:spcPts val="640"/>
              </a:spcBef>
              <a:spcAft>
                <a:spcPts val="0"/>
              </a:spcAft>
              <a:buSzPct val="100000"/>
              <a:buChar char="•"/>
            </a:pPr>
            <a:r>
              <a:rPr lang="en-US" sz="3050"/>
              <a:t>Acknowledgement and Behavior Specific Praise</a:t>
            </a:r>
            <a:endParaRPr sz="3050"/>
          </a:p>
          <a:p>
            <a:pPr indent="-378698" lvl="0" marL="457200" rtl="0" algn="l">
              <a:lnSpc>
                <a:spcPct val="100000"/>
              </a:lnSpc>
              <a:spcBef>
                <a:spcPts val="640"/>
              </a:spcBef>
              <a:spcAft>
                <a:spcPts val="0"/>
              </a:spcAft>
              <a:buSzPct val="100000"/>
              <a:buChar char="•"/>
            </a:pPr>
            <a:r>
              <a:rPr lang="en-US" sz="3050"/>
              <a:t>Error Correction</a:t>
            </a:r>
            <a:endParaRPr sz="3050"/>
          </a:p>
          <a:p>
            <a:pPr indent="-378698" lvl="0" marL="457200" rtl="0" algn="l">
              <a:lnSpc>
                <a:spcPct val="100000"/>
              </a:lnSpc>
              <a:spcBef>
                <a:spcPts val="640"/>
              </a:spcBef>
              <a:spcAft>
                <a:spcPts val="0"/>
              </a:spcAft>
              <a:buSzPct val="100000"/>
              <a:buChar char="•"/>
            </a:pPr>
            <a:r>
              <a:rPr lang="en-US" sz="3050"/>
              <a:t>Building Community Through Feedback</a:t>
            </a:r>
            <a:endParaRPr sz="3050"/>
          </a:p>
          <a:p>
            <a:pPr indent="-228600" lvl="0" marL="457200" rtl="0" algn="l">
              <a:lnSpc>
                <a:spcPct val="100000"/>
              </a:lnSpc>
              <a:spcBef>
                <a:spcPts val="640"/>
              </a:spcBef>
              <a:spcAft>
                <a:spcPts val="0"/>
              </a:spcAft>
              <a:buSzPct val="100000"/>
              <a:buNone/>
            </a:pPr>
            <a:r>
              <a:t/>
            </a:r>
            <a:endParaRPr/>
          </a:p>
        </p:txBody>
      </p:sp>
      <p:pic>
        <p:nvPicPr>
          <p:cNvPr id="339" name="Google Shape;339;g24b1b9bd0d1_2_2930" title="VTSS Top 10 Graphic"/>
          <p:cNvPicPr preferRelativeResize="0"/>
          <p:nvPr/>
        </p:nvPicPr>
        <p:blipFill rotWithShape="1">
          <a:blip r:embed="rId3">
            <a:alphaModFix/>
          </a:blip>
          <a:srcRect b="0" l="0" r="0" t="0"/>
          <a:stretch/>
        </p:blipFill>
        <p:spPr>
          <a:xfrm>
            <a:off x="0" y="5168699"/>
            <a:ext cx="9144000" cy="1689300"/>
          </a:xfrm>
          <a:prstGeom prst="rect">
            <a:avLst/>
          </a:prstGeom>
          <a:noFill/>
          <a:ln>
            <a:noFill/>
          </a:ln>
        </p:spPr>
      </p:pic>
      <p:sp>
        <p:nvSpPr>
          <p:cNvPr id="340" name="Google Shape;340;g24b1b9bd0d1_2_2930"/>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VTSS Top 10</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pic>
        <p:nvPicPr>
          <p:cNvPr id="345" name="Google Shape;345;g134ba78c8ca_0_16" title="Small Group Discussion"/>
          <p:cNvPicPr preferRelativeResize="0"/>
          <p:nvPr/>
        </p:nvPicPr>
        <p:blipFill rotWithShape="1">
          <a:blip r:embed="rId3">
            <a:alphaModFix/>
          </a:blip>
          <a:srcRect b="0" l="0" r="0" t="0"/>
          <a:stretch/>
        </p:blipFill>
        <p:spPr>
          <a:xfrm>
            <a:off x="2652300" y="2905075"/>
            <a:ext cx="2857500" cy="1600200"/>
          </a:xfrm>
          <a:prstGeom prst="rect">
            <a:avLst/>
          </a:prstGeom>
          <a:noFill/>
          <a:ln>
            <a:noFill/>
          </a:ln>
        </p:spPr>
      </p:pic>
      <p:pic>
        <p:nvPicPr>
          <p:cNvPr id="346" name="Google Shape;346;g134ba78c8ca_0_16" title="Classroom"/>
          <p:cNvPicPr preferRelativeResize="0"/>
          <p:nvPr/>
        </p:nvPicPr>
        <p:blipFill rotWithShape="1">
          <a:blip r:embed="rId4">
            <a:alphaModFix/>
          </a:blip>
          <a:srcRect b="0" l="0" r="0" t="0"/>
          <a:stretch/>
        </p:blipFill>
        <p:spPr>
          <a:xfrm>
            <a:off x="5179013" y="1752850"/>
            <a:ext cx="3171825" cy="1447800"/>
          </a:xfrm>
          <a:prstGeom prst="rect">
            <a:avLst/>
          </a:prstGeom>
          <a:noFill/>
          <a:ln>
            <a:noFill/>
          </a:ln>
        </p:spPr>
      </p:pic>
      <p:pic>
        <p:nvPicPr>
          <p:cNvPr id="347" name="Google Shape;347;g134ba78c8ca_0_16" title="Teacher and Students"/>
          <p:cNvPicPr preferRelativeResize="0"/>
          <p:nvPr/>
        </p:nvPicPr>
        <p:blipFill rotWithShape="1">
          <a:blip r:embed="rId5">
            <a:alphaModFix/>
          </a:blip>
          <a:srcRect b="0" l="0" r="0" t="0"/>
          <a:stretch/>
        </p:blipFill>
        <p:spPr>
          <a:xfrm>
            <a:off x="457188" y="4388138"/>
            <a:ext cx="2619375" cy="1743075"/>
          </a:xfrm>
          <a:prstGeom prst="rect">
            <a:avLst/>
          </a:prstGeom>
          <a:noFill/>
          <a:ln>
            <a:noFill/>
          </a:ln>
        </p:spPr>
      </p:pic>
      <p:pic>
        <p:nvPicPr>
          <p:cNvPr id="348" name="Google Shape;348;g134ba78c8ca_0_16" title="Classroom"/>
          <p:cNvPicPr preferRelativeResize="0"/>
          <p:nvPr/>
        </p:nvPicPr>
        <p:blipFill rotWithShape="1">
          <a:blip r:embed="rId6">
            <a:alphaModFix/>
          </a:blip>
          <a:srcRect b="0" l="0" r="0" t="0"/>
          <a:stretch/>
        </p:blipFill>
        <p:spPr>
          <a:xfrm>
            <a:off x="6135875" y="3200650"/>
            <a:ext cx="2550924" cy="1913200"/>
          </a:xfrm>
          <a:prstGeom prst="rect">
            <a:avLst/>
          </a:prstGeom>
          <a:noFill/>
          <a:ln>
            <a:noFill/>
          </a:ln>
        </p:spPr>
      </p:pic>
      <p:pic>
        <p:nvPicPr>
          <p:cNvPr id="349" name="Google Shape;349;g134ba78c8ca_0_16" title="Calming corner"/>
          <p:cNvPicPr preferRelativeResize="0"/>
          <p:nvPr/>
        </p:nvPicPr>
        <p:blipFill rotWithShape="1">
          <a:blip r:embed="rId7">
            <a:alphaModFix/>
          </a:blip>
          <a:srcRect b="0" l="0" r="0" t="0"/>
          <a:stretch/>
        </p:blipFill>
        <p:spPr>
          <a:xfrm>
            <a:off x="4940200" y="4388138"/>
            <a:ext cx="1319424" cy="1913200"/>
          </a:xfrm>
          <a:prstGeom prst="rect">
            <a:avLst/>
          </a:prstGeom>
          <a:noFill/>
          <a:ln>
            <a:noFill/>
          </a:ln>
        </p:spPr>
      </p:pic>
      <p:pic>
        <p:nvPicPr>
          <p:cNvPr id="350" name="Google Shape;350;g134ba78c8ca_0_16" title="5:1"/>
          <p:cNvPicPr preferRelativeResize="0"/>
          <p:nvPr/>
        </p:nvPicPr>
        <p:blipFill rotWithShape="1">
          <a:blip r:embed="rId8">
            <a:alphaModFix/>
          </a:blip>
          <a:srcRect b="11641" l="0" r="0" t="24464"/>
          <a:stretch/>
        </p:blipFill>
        <p:spPr>
          <a:xfrm>
            <a:off x="457200" y="1676650"/>
            <a:ext cx="2550925" cy="1315100"/>
          </a:xfrm>
          <a:prstGeom prst="rect">
            <a:avLst/>
          </a:prstGeom>
          <a:noFill/>
          <a:ln>
            <a:noFill/>
          </a:ln>
        </p:spPr>
      </p:pic>
      <p:sp>
        <p:nvSpPr>
          <p:cNvPr id="351" name="Google Shape;351;g134ba78c8ca_0_16"/>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Effective Classroom Systems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pic>
        <p:nvPicPr>
          <p:cNvPr id="356" name="Google Shape;356;g134ba78c8ca_0_0" title="Classroom Management Self- Assessment"/>
          <p:cNvPicPr preferRelativeResize="0"/>
          <p:nvPr/>
        </p:nvPicPr>
        <p:blipFill rotWithShape="1">
          <a:blip r:embed="rId3">
            <a:alphaModFix/>
          </a:blip>
          <a:srcRect b="0" l="0" r="0" t="0"/>
          <a:stretch/>
        </p:blipFill>
        <p:spPr>
          <a:xfrm>
            <a:off x="1541588" y="1699825"/>
            <a:ext cx="6408675" cy="4373000"/>
          </a:xfrm>
          <a:prstGeom prst="rect">
            <a:avLst/>
          </a:prstGeom>
          <a:noFill/>
          <a:ln>
            <a:noFill/>
          </a:ln>
        </p:spPr>
      </p:pic>
      <p:sp>
        <p:nvSpPr>
          <p:cNvPr id="357" name="Google Shape;357;g134ba78c8ca_0_0"/>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Independent Reflection </a:t>
            </a:r>
            <a:endParaRPr/>
          </a:p>
        </p:txBody>
      </p:sp>
      <p:grpSp>
        <p:nvGrpSpPr>
          <p:cNvPr id="358" name="Google Shape;358;g134ba78c8ca_0_0" title="Personal Reflection"/>
          <p:cNvGrpSpPr/>
          <p:nvPr/>
        </p:nvGrpSpPr>
        <p:grpSpPr>
          <a:xfrm>
            <a:off x="8266543" y="228597"/>
            <a:ext cx="648865" cy="660482"/>
            <a:chOff x="1490050" y="3805975"/>
            <a:chExt cx="491900" cy="482350"/>
          </a:xfrm>
        </p:grpSpPr>
        <p:sp>
          <p:nvSpPr>
            <p:cNvPr id="359" name="Google Shape;359;g134ba78c8ca_0_0"/>
            <p:cNvSpPr/>
            <p:nvPr/>
          </p:nvSpPr>
          <p:spPr>
            <a:xfrm>
              <a:off x="1541775" y="3877050"/>
              <a:ext cx="302500" cy="277225"/>
            </a:xfrm>
            <a:custGeom>
              <a:rect b="b" l="l" r="r" t="t"/>
              <a:pathLst>
                <a:path extrusionOk="0" h="11089" w="1210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360" name="Google Shape;360;g134ba78c8ca_0_0"/>
            <p:cNvSpPr/>
            <p:nvPr/>
          </p:nvSpPr>
          <p:spPr>
            <a:xfrm>
              <a:off x="1824450" y="3805975"/>
              <a:ext cx="157500" cy="150525"/>
            </a:xfrm>
            <a:custGeom>
              <a:rect b="b" l="l" r="r" t="t"/>
              <a:pathLst>
                <a:path extrusionOk="0" h="6021" w="630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361" name="Google Shape;361;g134ba78c8ca_0_0"/>
            <p:cNvSpPr/>
            <p:nvPr/>
          </p:nvSpPr>
          <p:spPr>
            <a:xfrm>
              <a:off x="1626675" y="3936600"/>
              <a:ext cx="277225" cy="302600"/>
            </a:xfrm>
            <a:custGeom>
              <a:rect b="b" l="l" r="r" t="t"/>
              <a:pathLst>
                <a:path extrusionOk="0" h="12104" w="11089">
                  <a:moveTo>
                    <a:pt x="9501" y="1"/>
                  </a:moveTo>
                  <a:lnTo>
                    <a:pt x="1" y="9501"/>
                  </a:lnTo>
                  <a:cubicBezTo>
                    <a:pt x="537" y="10254"/>
                    <a:pt x="745" y="11194"/>
                    <a:pt x="576" y="12103"/>
                  </a:cubicBezTo>
                  <a:lnTo>
                    <a:pt x="11088" y="1591"/>
                  </a:lnTo>
                  <a:lnTo>
                    <a:pt x="9501" y="1"/>
                  </a:ln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362" name="Google Shape;362;g134ba78c8ca_0_0"/>
            <p:cNvSpPr/>
            <p:nvPr/>
          </p:nvSpPr>
          <p:spPr>
            <a:xfrm>
              <a:off x="1490050" y="4166500"/>
              <a:ext cx="129950" cy="121825"/>
            </a:xfrm>
            <a:custGeom>
              <a:rect b="b" l="l" r="r" t="t"/>
              <a:pathLst>
                <a:path extrusionOk="0" h="4873" w="5198">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g24b1b9bd0d1_2_2892"/>
          <p:cNvSpPr txBox="1"/>
          <p:nvPr/>
        </p:nvSpPr>
        <p:spPr>
          <a:xfrm>
            <a:off x="3493008" y="4696372"/>
            <a:ext cx="5422392" cy="1876732"/>
          </a:xfrm>
          <a:prstGeom prst="rect">
            <a:avLst/>
          </a:prstGeom>
          <a:noFill/>
          <a:ln>
            <a:noFill/>
          </a:ln>
        </p:spPr>
        <p:txBody>
          <a:bodyPr anchorCtr="0" anchor="t" bIns="45700" lIns="91425" spcFirstLastPara="1" rIns="91425" wrap="square" tIns="45700">
            <a:spAutoFit/>
          </a:bodyPr>
          <a:lstStyle/>
          <a:p>
            <a:pPr indent="-285750" lvl="0" marL="285750" marR="0" rtl="0" algn="l">
              <a:lnSpc>
                <a:spcPct val="150000"/>
              </a:lnSpc>
              <a:spcBef>
                <a:spcPts val="0"/>
              </a:spcBef>
              <a:spcAft>
                <a:spcPts val="0"/>
              </a:spcAft>
              <a:buClr>
                <a:srgbClr val="000000"/>
              </a:buClr>
              <a:buSzPts val="2000"/>
              <a:buFont typeface="Arial"/>
              <a:buChar char="•"/>
            </a:pPr>
            <a:r>
              <a:rPr b="0" i="0" lang="en-US" sz="2000" u="none" cap="none" strike="noStrike">
                <a:solidFill>
                  <a:srgbClr val="000000"/>
                </a:solidFill>
                <a:latin typeface="Verdana"/>
                <a:ea typeface="Verdana"/>
                <a:cs typeface="Verdana"/>
                <a:sym typeface="Verdana"/>
              </a:rPr>
              <a:t>Focus on the here and now</a:t>
            </a:r>
            <a:endParaRPr b="0" i="0" sz="1400" u="none" cap="none" strike="noStrike">
              <a:solidFill>
                <a:srgbClr val="000000"/>
              </a:solidFill>
              <a:latin typeface="Arial"/>
              <a:ea typeface="Arial"/>
              <a:cs typeface="Arial"/>
              <a:sym typeface="Arial"/>
            </a:endParaRPr>
          </a:p>
          <a:p>
            <a:pPr indent="-285750" lvl="0" marL="285750" marR="0" rtl="0" algn="l">
              <a:lnSpc>
                <a:spcPct val="150000"/>
              </a:lnSpc>
              <a:spcBef>
                <a:spcPts val="0"/>
              </a:spcBef>
              <a:spcAft>
                <a:spcPts val="0"/>
              </a:spcAft>
              <a:buClr>
                <a:srgbClr val="000000"/>
              </a:buClr>
              <a:buSzPts val="2000"/>
              <a:buFont typeface="Arial"/>
              <a:buChar char="•"/>
            </a:pPr>
            <a:r>
              <a:rPr b="0" i="0" lang="en-US" sz="2000" u="none" cap="none" strike="noStrike">
                <a:solidFill>
                  <a:srgbClr val="000000"/>
                </a:solidFill>
                <a:latin typeface="Verdana"/>
                <a:ea typeface="Verdana"/>
                <a:cs typeface="Verdana"/>
                <a:sym typeface="Verdana"/>
              </a:rPr>
              <a:t>Share your expertise, information and ideas.</a:t>
            </a:r>
            <a:endParaRPr b="0" i="0" sz="1400" u="none" cap="none" strike="noStrike">
              <a:solidFill>
                <a:srgbClr val="000000"/>
              </a:solidFill>
              <a:latin typeface="Arial"/>
              <a:ea typeface="Arial"/>
              <a:cs typeface="Arial"/>
              <a:sym typeface="Arial"/>
            </a:endParaRPr>
          </a:p>
          <a:p>
            <a:pPr indent="-285750" lvl="0" marL="285750" marR="0" rtl="0" algn="l">
              <a:lnSpc>
                <a:spcPct val="150000"/>
              </a:lnSpc>
              <a:spcBef>
                <a:spcPts val="0"/>
              </a:spcBef>
              <a:spcAft>
                <a:spcPts val="0"/>
              </a:spcAft>
              <a:buClr>
                <a:srgbClr val="000000"/>
              </a:buClr>
              <a:buSzPts val="2000"/>
              <a:buFont typeface="Arial"/>
              <a:buChar char="•"/>
            </a:pPr>
            <a:r>
              <a:rPr b="0" i="0" lang="en-US" sz="2000" u="none" cap="none" strike="noStrike">
                <a:solidFill>
                  <a:srgbClr val="000000"/>
                </a:solidFill>
                <a:latin typeface="Verdana"/>
                <a:ea typeface="Verdana"/>
                <a:cs typeface="Verdana"/>
                <a:sym typeface="Verdana"/>
              </a:rPr>
              <a:t>Assign a group recorder</a:t>
            </a:r>
            <a:endParaRPr b="0" i="0" sz="1400" u="none" cap="none" strike="noStrike">
              <a:solidFill>
                <a:srgbClr val="000000"/>
              </a:solidFill>
              <a:latin typeface="Arial"/>
              <a:ea typeface="Arial"/>
              <a:cs typeface="Arial"/>
              <a:sym typeface="Arial"/>
            </a:endParaRPr>
          </a:p>
        </p:txBody>
      </p:sp>
      <p:sp>
        <p:nvSpPr>
          <p:cNvPr id="214" name="Google Shape;214;g24b1b9bd0d1_2_2892"/>
          <p:cNvSpPr txBox="1"/>
          <p:nvPr/>
        </p:nvSpPr>
        <p:spPr>
          <a:xfrm>
            <a:off x="228600" y="4696372"/>
            <a:ext cx="3264408"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Verdana"/>
                <a:ea typeface="Verdana"/>
                <a:cs typeface="Verdana"/>
                <a:sym typeface="Verdana"/>
              </a:rPr>
              <a:t>Practice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Verdana"/>
                <a:ea typeface="Verdana"/>
                <a:cs typeface="Verdana"/>
                <a:sym typeface="Verdana"/>
              </a:rPr>
              <a:t>Presence</a:t>
            </a:r>
            <a:endParaRPr b="0" i="0" sz="1400" u="none" cap="none" strike="noStrike">
              <a:solidFill>
                <a:srgbClr val="000000"/>
              </a:solidFill>
              <a:latin typeface="Arial"/>
              <a:ea typeface="Arial"/>
              <a:cs typeface="Arial"/>
              <a:sym typeface="Arial"/>
            </a:endParaRPr>
          </a:p>
        </p:txBody>
      </p:sp>
      <p:cxnSp>
        <p:nvCxnSpPr>
          <p:cNvPr id="215" name="Google Shape;215;g24b1b9bd0d1_2_2892" title="Line"/>
          <p:cNvCxnSpPr/>
          <p:nvPr/>
        </p:nvCxnSpPr>
        <p:spPr>
          <a:xfrm>
            <a:off x="491412" y="4486855"/>
            <a:ext cx="8321040" cy="0"/>
          </a:xfrm>
          <a:prstGeom prst="straightConnector1">
            <a:avLst/>
          </a:prstGeom>
          <a:noFill/>
          <a:ln cap="flat" cmpd="sng" w="28575">
            <a:solidFill>
              <a:schemeClr val="dk1"/>
            </a:solidFill>
            <a:prstDash val="solid"/>
            <a:round/>
            <a:headEnd len="sm" w="sm" type="none"/>
            <a:tailEnd len="sm" w="sm" type="none"/>
          </a:ln>
        </p:spPr>
      </p:cxnSp>
      <p:sp>
        <p:nvSpPr>
          <p:cNvPr id="216" name="Google Shape;216;g24b1b9bd0d1_2_2892"/>
          <p:cNvSpPr txBox="1"/>
          <p:nvPr/>
        </p:nvSpPr>
        <p:spPr>
          <a:xfrm>
            <a:off x="3493008" y="3324645"/>
            <a:ext cx="5422392" cy="953403"/>
          </a:xfrm>
          <a:prstGeom prst="rect">
            <a:avLst/>
          </a:prstGeom>
          <a:noFill/>
          <a:ln>
            <a:noFill/>
          </a:ln>
        </p:spPr>
        <p:txBody>
          <a:bodyPr anchorCtr="0" anchor="t" bIns="45700" lIns="91425" spcFirstLastPara="1" rIns="91425" wrap="square" tIns="45700">
            <a:spAutoFit/>
          </a:bodyPr>
          <a:lstStyle/>
          <a:p>
            <a:pPr indent="-285750" lvl="0" marL="285750" marR="0" rtl="0" algn="l">
              <a:lnSpc>
                <a:spcPct val="150000"/>
              </a:lnSpc>
              <a:spcBef>
                <a:spcPts val="0"/>
              </a:spcBef>
              <a:spcAft>
                <a:spcPts val="0"/>
              </a:spcAft>
              <a:buClr>
                <a:srgbClr val="000000"/>
              </a:buClr>
              <a:buSzPts val="2000"/>
              <a:buFont typeface="Arial"/>
              <a:buChar char="•"/>
            </a:pPr>
            <a:r>
              <a:rPr b="0" i="0" lang="en-US" sz="2000" u="none" cap="none" strike="noStrike">
                <a:solidFill>
                  <a:srgbClr val="000000"/>
                </a:solidFill>
                <a:latin typeface="Verdana"/>
                <a:ea typeface="Verdana"/>
                <a:cs typeface="Verdana"/>
                <a:sym typeface="Verdana"/>
              </a:rPr>
              <a:t>Be open to new thoughts and ideas</a:t>
            </a:r>
            <a:endParaRPr b="0" i="0" sz="1400" u="none" cap="none" strike="noStrike">
              <a:solidFill>
                <a:srgbClr val="000000"/>
              </a:solidFill>
              <a:latin typeface="Arial"/>
              <a:ea typeface="Arial"/>
              <a:cs typeface="Arial"/>
              <a:sym typeface="Arial"/>
            </a:endParaRPr>
          </a:p>
          <a:p>
            <a:pPr indent="-285750" lvl="0" marL="285750" marR="0" rtl="0" algn="l">
              <a:lnSpc>
                <a:spcPct val="150000"/>
              </a:lnSpc>
              <a:spcBef>
                <a:spcPts val="0"/>
              </a:spcBef>
              <a:spcAft>
                <a:spcPts val="0"/>
              </a:spcAft>
              <a:buClr>
                <a:srgbClr val="000000"/>
              </a:buClr>
              <a:buSzPts val="2000"/>
              <a:buFont typeface="Arial"/>
              <a:buChar char="•"/>
            </a:pPr>
            <a:r>
              <a:rPr b="0" i="0" lang="en-US" sz="2000" u="none" cap="none" strike="noStrike">
                <a:solidFill>
                  <a:srgbClr val="000000"/>
                </a:solidFill>
                <a:latin typeface="Verdana"/>
                <a:ea typeface="Verdana"/>
                <a:cs typeface="Verdana"/>
                <a:sym typeface="Verdana"/>
              </a:rPr>
              <a:t>Embrace learning opportunities</a:t>
            </a:r>
            <a:endParaRPr b="0" i="0" sz="1400" u="none" cap="none" strike="noStrike">
              <a:solidFill>
                <a:srgbClr val="000000"/>
              </a:solidFill>
              <a:latin typeface="Arial"/>
              <a:ea typeface="Arial"/>
              <a:cs typeface="Arial"/>
              <a:sym typeface="Arial"/>
            </a:endParaRPr>
          </a:p>
        </p:txBody>
      </p:sp>
      <p:sp>
        <p:nvSpPr>
          <p:cNvPr id="217" name="Google Shape;217;g24b1b9bd0d1_2_2892"/>
          <p:cNvSpPr txBox="1"/>
          <p:nvPr/>
        </p:nvSpPr>
        <p:spPr>
          <a:xfrm>
            <a:off x="228600" y="3324645"/>
            <a:ext cx="3264408"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Verdana"/>
                <a:ea typeface="Verdana"/>
                <a:cs typeface="Verdana"/>
                <a:sym typeface="Verdana"/>
              </a:rPr>
              <a:t>Practice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Verdana"/>
                <a:ea typeface="Verdana"/>
                <a:cs typeface="Verdana"/>
                <a:sym typeface="Verdana"/>
              </a:rPr>
              <a:t>Growth Mindset</a:t>
            </a:r>
            <a:endParaRPr b="0" i="0" sz="1400" u="none" cap="none" strike="noStrike">
              <a:solidFill>
                <a:srgbClr val="000000"/>
              </a:solidFill>
              <a:latin typeface="Arial"/>
              <a:ea typeface="Arial"/>
              <a:cs typeface="Arial"/>
              <a:sym typeface="Arial"/>
            </a:endParaRPr>
          </a:p>
        </p:txBody>
      </p:sp>
      <p:sp>
        <p:nvSpPr>
          <p:cNvPr id="218" name="Google Shape;218;g24b1b9bd0d1_2_2892"/>
          <p:cNvSpPr txBox="1"/>
          <p:nvPr/>
        </p:nvSpPr>
        <p:spPr>
          <a:xfrm>
            <a:off x="3493008" y="1748956"/>
            <a:ext cx="5422392" cy="1415067"/>
          </a:xfrm>
          <a:prstGeom prst="rect">
            <a:avLst/>
          </a:prstGeom>
          <a:noFill/>
          <a:ln>
            <a:noFill/>
          </a:ln>
        </p:spPr>
        <p:txBody>
          <a:bodyPr anchorCtr="0" anchor="t" bIns="45700" lIns="91425" spcFirstLastPara="1" rIns="91425" wrap="square" tIns="45700">
            <a:spAutoFit/>
          </a:bodyPr>
          <a:lstStyle/>
          <a:p>
            <a:pPr indent="-285750" lvl="0" marL="285750" marR="0" rtl="0" algn="l">
              <a:lnSpc>
                <a:spcPct val="150000"/>
              </a:lnSpc>
              <a:spcBef>
                <a:spcPts val="0"/>
              </a:spcBef>
              <a:spcAft>
                <a:spcPts val="0"/>
              </a:spcAft>
              <a:buClr>
                <a:srgbClr val="000000"/>
              </a:buClr>
              <a:buSzPts val="2000"/>
              <a:buFont typeface="Arial"/>
              <a:buChar char="•"/>
            </a:pPr>
            <a:r>
              <a:rPr b="0" i="0" lang="en-US" sz="2000" u="none" cap="none" strike="noStrike">
                <a:solidFill>
                  <a:srgbClr val="000000"/>
                </a:solidFill>
                <a:latin typeface="Verdana"/>
                <a:ea typeface="Verdana"/>
                <a:cs typeface="Verdana"/>
                <a:sym typeface="Verdana"/>
              </a:rPr>
              <a:t>Extend patience, grace, and kindness</a:t>
            </a:r>
            <a:endParaRPr b="0" i="0" sz="1400" u="none" cap="none" strike="noStrike">
              <a:solidFill>
                <a:srgbClr val="000000"/>
              </a:solidFill>
              <a:latin typeface="Arial"/>
              <a:ea typeface="Arial"/>
              <a:cs typeface="Arial"/>
              <a:sym typeface="Arial"/>
            </a:endParaRPr>
          </a:p>
          <a:p>
            <a:pPr indent="-285750" lvl="0" marL="285750" marR="0" rtl="0" algn="l">
              <a:lnSpc>
                <a:spcPct val="150000"/>
              </a:lnSpc>
              <a:spcBef>
                <a:spcPts val="0"/>
              </a:spcBef>
              <a:spcAft>
                <a:spcPts val="0"/>
              </a:spcAft>
              <a:buClr>
                <a:srgbClr val="000000"/>
              </a:buClr>
              <a:buSzPts val="2000"/>
              <a:buFont typeface="Arial"/>
              <a:buChar char="•"/>
            </a:pPr>
            <a:r>
              <a:rPr b="0" i="0" lang="en-US" sz="2000" u="none" cap="none" strike="noStrike">
                <a:solidFill>
                  <a:srgbClr val="000000"/>
                </a:solidFill>
                <a:latin typeface="Verdana"/>
                <a:ea typeface="Verdana"/>
                <a:cs typeface="Verdana"/>
                <a:sym typeface="Verdana"/>
              </a:rPr>
              <a:t>Focus on solutions to make things easier</a:t>
            </a:r>
            <a:endParaRPr b="0" i="0" sz="1400" u="none" cap="none" strike="noStrike">
              <a:solidFill>
                <a:srgbClr val="000000"/>
              </a:solidFill>
              <a:latin typeface="Arial"/>
              <a:ea typeface="Arial"/>
              <a:cs typeface="Arial"/>
              <a:sym typeface="Arial"/>
            </a:endParaRPr>
          </a:p>
        </p:txBody>
      </p:sp>
      <p:cxnSp>
        <p:nvCxnSpPr>
          <p:cNvPr id="219" name="Google Shape;219;g24b1b9bd0d1_2_2892" title="Line"/>
          <p:cNvCxnSpPr/>
          <p:nvPr/>
        </p:nvCxnSpPr>
        <p:spPr>
          <a:xfrm>
            <a:off x="491412" y="3164023"/>
            <a:ext cx="8321040" cy="0"/>
          </a:xfrm>
          <a:prstGeom prst="straightConnector1">
            <a:avLst/>
          </a:prstGeom>
          <a:noFill/>
          <a:ln cap="flat" cmpd="sng" w="28575">
            <a:solidFill>
              <a:schemeClr val="dk1"/>
            </a:solidFill>
            <a:prstDash val="solid"/>
            <a:round/>
            <a:headEnd len="sm" w="sm" type="none"/>
            <a:tailEnd len="sm" w="sm" type="none"/>
          </a:ln>
        </p:spPr>
      </p:cxnSp>
      <p:sp>
        <p:nvSpPr>
          <p:cNvPr id="220" name="Google Shape;220;g24b1b9bd0d1_2_2892"/>
          <p:cNvSpPr txBox="1"/>
          <p:nvPr/>
        </p:nvSpPr>
        <p:spPr>
          <a:xfrm>
            <a:off x="228600" y="1748956"/>
            <a:ext cx="3264408"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Verdana"/>
                <a:ea typeface="Verdana"/>
                <a:cs typeface="Verdana"/>
                <a:sym typeface="Verdana"/>
              </a:rPr>
              <a:t>Practice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Verdana"/>
                <a:ea typeface="Verdana"/>
                <a:cs typeface="Verdana"/>
                <a:sym typeface="Verdana"/>
              </a:rPr>
              <a:t>Self-Compassion</a:t>
            </a:r>
            <a:endParaRPr b="0" i="0" sz="1400" u="none" cap="none" strike="noStrike">
              <a:solidFill>
                <a:srgbClr val="000000"/>
              </a:solidFill>
              <a:latin typeface="Arial"/>
              <a:ea typeface="Arial"/>
              <a:cs typeface="Arial"/>
              <a:sym typeface="Arial"/>
            </a:endParaRPr>
          </a:p>
        </p:txBody>
      </p:sp>
      <p:sp>
        <p:nvSpPr>
          <p:cNvPr id="221" name="Google Shape;221;g24b1b9bd0d1_2_2892"/>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Community Agreements</a:t>
            </a:r>
            <a:endParaRPr/>
          </a:p>
        </p:txBody>
      </p:sp>
      <p:grpSp>
        <p:nvGrpSpPr>
          <p:cNvPr id="222" name="Google Shape;222;g24b1b9bd0d1_2_2892" title="Personal Reflection"/>
          <p:cNvGrpSpPr/>
          <p:nvPr/>
        </p:nvGrpSpPr>
        <p:grpSpPr>
          <a:xfrm>
            <a:off x="8266543" y="228597"/>
            <a:ext cx="648865" cy="660482"/>
            <a:chOff x="1490050" y="3805975"/>
            <a:chExt cx="491900" cy="482350"/>
          </a:xfrm>
        </p:grpSpPr>
        <p:sp>
          <p:nvSpPr>
            <p:cNvPr id="223" name="Google Shape;223;g24b1b9bd0d1_2_2892"/>
            <p:cNvSpPr/>
            <p:nvPr/>
          </p:nvSpPr>
          <p:spPr>
            <a:xfrm>
              <a:off x="1541775" y="3877050"/>
              <a:ext cx="302500" cy="277225"/>
            </a:xfrm>
            <a:custGeom>
              <a:rect b="b" l="l" r="r" t="t"/>
              <a:pathLst>
                <a:path extrusionOk="0" h="11089" w="1210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224" name="Google Shape;224;g24b1b9bd0d1_2_2892"/>
            <p:cNvSpPr/>
            <p:nvPr/>
          </p:nvSpPr>
          <p:spPr>
            <a:xfrm>
              <a:off x="1824450" y="3805975"/>
              <a:ext cx="157500" cy="150525"/>
            </a:xfrm>
            <a:custGeom>
              <a:rect b="b" l="l" r="r" t="t"/>
              <a:pathLst>
                <a:path extrusionOk="0" h="6021" w="630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225" name="Google Shape;225;g24b1b9bd0d1_2_2892"/>
            <p:cNvSpPr/>
            <p:nvPr/>
          </p:nvSpPr>
          <p:spPr>
            <a:xfrm>
              <a:off x="1626675" y="3936600"/>
              <a:ext cx="277225" cy="302600"/>
            </a:xfrm>
            <a:custGeom>
              <a:rect b="b" l="l" r="r" t="t"/>
              <a:pathLst>
                <a:path extrusionOk="0" h="12104" w="11089">
                  <a:moveTo>
                    <a:pt x="9501" y="1"/>
                  </a:moveTo>
                  <a:lnTo>
                    <a:pt x="1" y="9501"/>
                  </a:lnTo>
                  <a:cubicBezTo>
                    <a:pt x="537" y="10254"/>
                    <a:pt x="745" y="11194"/>
                    <a:pt x="576" y="12103"/>
                  </a:cubicBezTo>
                  <a:lnTo>
                    <a:pt x="11088" y="1591"/>
                  </a:lnTo>
                  <a:lnTo>
                    <a:pt x="9501" y="1"/>
                  </a:ln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226" name="Google Shape;226;g24b1b9bd0d1_2_2892"/>
            <p:cNvSpPr/>
            <p:nvPr/>
          </p:nvSpPr>
          <p:spPr>
            <a:xfrm>
              <a:off x="1490050" y="4166500"/>
              <a:ext cx="129950" cy="121825"/>
            </a:xfrm>
            <a:custGeom>
              <a:rect b="b" l="l" r="r" t="t"/>
              <a:pathLst>
                <a:path extrusionOk="0" h="4873" w="5198">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g134ba78c8ca_0_41"/>
          <p:cNvSpPr txBox="1"/>
          <p:nvPr>
            <p:ph idx="1" type="body"/>
          </p:nvPr>
        </p:nvSpPr>
        <p:spPr>
          <a:xfrm>
            <a:off x="363100" y="1603475"/>
            <a:ext cx="8322600" cy="4381500"/>
          </a:xfrm>
          <a:prstGeom prst="rect">
            <a:avLst/>
          </a:prstGeom>
          <a:noFill/>
          <a:ln>
            <a:noFill/>
          </a:ln>
        </p:spPr>
        <p:txBody>
          <a:bodyPr anchorCtr="0" anchor="t" bIns="45700" lIns="91425" spcFirstLastPara="1" rIns="91425" wrap="square" tIns="45700">
            <a:normAutofit fontScale="92500" lnSpcReduction="20000"/>
          </a:bodyPr>
          <a:lstStyle/>
          <a:p>
            <a:pPr indent="0" lvl="0" marL="457200" rtl="0" algn="ctr">
              <a:spcBef>
                <a:spcPts val="0"/>
              </a:spcBef>
              <a:spcAft>
                <a:spcPts val="0"/>
              </a:spcAft>
              <a:buNone/>
            </a:pPr>
            <a:r>
              <a:rPr lang="en-US" sz="4000"/>
              <a:t>3  Setting Our Students up </a:t>
            </a:r>
            <a:r>
              <a:rPr lang="en-US" sz="4000">
                <a:extLst>
                  <a:ext uri="http://customooxmlschemas.google.com/">
                    <go:slidesCustomData xmlns:go="http://customooxmlschemas.google.com/" textRoundtripDataId="5"/>
                  </a:ext>
                </a:extLst>
              </a:rPr>
              <a:t>for</a:t>
            </a:r>
            <a:r>
              <a:rPr lang="en-US" sz="4000"/>
              <a:t> Success</a:t>
            </a:r>
            <a:endParaRPr sz="3000"/>
          </a:p>
          <a:p>
            <a:pPr indent="0" lvl="0" marL="457200" rtl="0" algn="l">
              <a:lnSpc>
                <a:spcPct val="100000"/>
              </a:lnSpc>
              <a:spcBef>
                <a:spcPts val="640"/>
              </a:spcBef>
              <a:spcAft>
                <a:spcPts val="0"/>
              </a:spcAft>
              <a:buNone/>
            </a:pPr>
            <a:r>
              <a:t/>
            </a:r>
            <a:endParaRPr sz="3000"/>
          </a:p>
          <a:p>
            <a:pPr indent="-416560" lvl="0" marL="1371600" rtl="0" algn="l">
              <a:lnSpc>
                <a:spcPct val="100000"/>
              </a:lnSpc>
              <a:spcBef>
                <a:spcPts val="640"/>
              </a:spcBef>
              <a:spcAft>
                <a:spcPts val="0"/>
              </a:spcAft>
              <a:buSzPct val="106666"/>
              <a:buChar char="•"/>
            </a:pPr>
            <a:r>
              <a:rPr lang="en-US" sz="3000"/>
              <a:t>Strategies during Baseline Phase</a:t>
            </a:r>
            <a:endParaRPr/>
          </a:p>
          <a:p>
            <a:pPr indent="-228600" lvl="0" marL="1371600" rtl="0" algn="l">
              <a:lnSpc>
                <a:spcPct val="100000"/>
              </a:lnSpc>
              <a:spcBef>
                <a:spcPts val="640"/>
              </a:spcBef>
              <a:spcAft>
                <a:spcPts val="0"/>
              </a:spcAft>
              <a:buSzPct val="106666"/>
              <a:buNone/>
            </a:pPr>
            <a:r>
              <a:t/>
            </a:r>
            <a:endParaRPr sz="3000"/>
          </a:p>
          <a:p>
            <a:pPr indent="-416560" lvl="0" marL="1371600" rtl="0" algn="l">
              <a:lnSpc>
                <a:spcPct val="100000"/>
              </a:lnSpc>
              <a:spcBef>
                <a:spcPts val="640"/>
              </a:spcBef>
              <a:spcAft>
                <a:spcPts val="0"/>
              </a:spcAft>
              <a:buSzPct val="106666"/>
              <a:buChar char="•"/>
            </a:pPr>
            <a:r>
              <a:rPr lang="en-US" sz="3000"/>
              <a:t>Strategies during Trigger Phase</a:t>
            </a:r>
            <a:endParaRPr/>
          </a:p>
          <a:p>
            <a:pPr indent="-228600" lvl="0" marL="1371600" rtl="0" algn="l">
              <a:lnSpc>
                <a:spcPct val="100000"/>
              </a:lnSpc>
              <a:spcBef>
                <a:spcPts val="640"/>
              </a:spcBef>
              <a:spcAft>
                <a:spcPts val="0"/>
              </a:spcAft>
              <a:buSzPct val="106666"/>
              <a:buNone/>
            </a:pPr>
            <a:r>
              <a:t/>
            </a:r>
            <a:endParaRPr sz="3000"/>
          </a:p>
          <a:p>
            <a:pPr indent="-416560" lvl="0" marL="1371600" rtl="0" algn="l">
              <a:lnSpc>
                <a:spcPct val="100000"/>
              </a:lnSpc>
              <a:spcBef>
                <a:spcPts val="640"/>
              </a:spcBef>
              <a:spcAft>
                <a:spcPts val="0"/>
              </a:spcAft>
              <a:buSzPct val="106666"/>
              <a:buChar char="•"/>
            </a:pPr>
            <a:r>
              <a:rPr lang="en-US" sz="3000"/>
              <a:t>Strategies during Escalation Phase</a:t>
            </a:r>
            <a:endParaRPr/>
          </a:p>
          <a:p>
            <a:pPr indent="-228600" lvl="0" marL="457200" rtl="0" algn="l">
              <a:lnSpc>
                <a:spcPct val="100000"/>
              </a:lnSpc>
              <a:spcBef>
                <a:spcPts val="640"/>
              </a:spcBef>
              <a:spcAft>
                <a:spcPts val="0"/>
              </a:spcAft>
              <a:buSzPct val="100000"/>
              <a:buNone/>
            </a:pPr>
            <a:r>
              <a:t/>
            </a:r>
            <a:endParaRPr/>
          </a:p>
        </p:txBody>
      </p:sp>
      <p:pic>
        <p:nvPicPr>
          <p:cNvPr id="368" name="Google Shape;368;g134ba78c8ca_0_41" title="Pieces of a Puzzle"/>
          <p:cNvPicPr preferRelativeResize="0"/>
          <p:nvPr/>
        </p:nvPicPr>
        <p:blipFill rotWithShape="1">
          <a:blip r:embed="rId3">
            <a:alphaModFix/>
          </a:blip>
          <a:srcRect b="0" l="0" r="0" t="0"/>
          <a:stretch/>
        </p:blipFill>
        <p:spPr>
          <a:xfrm>
            <a:off x="363090" y="5568516"/>
            <a:ext cx="1020525" cy="10717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pic>
        <p:nvPicPr>
          <p:cNvPr id="373" name="Google Shape;373;g134ba78c8ca_0_6" title="The Escalation Cycle"/>
          <p:cNvPicPr preferRelativeResize="0"/>
          <p:nvPr/>
        </p:nvPicPr>
        <p:blipFill rotWithShape="1">
          <a:blip r:embed="rId3">
            <a:alphaModFix/>
          </a:blip>
          <a:srcRect b="0" l="0" r="0" t="0"/>
          <a:stretch/>
        </p:blipFill>
        <p:spPr>
          <a:xfrm>
            <a:off x="838200" y="1570038"/>
            <a:ext cx="7525589" cy="4760162"/>
          </a:xfrm>
          <a:prstGeom prst="rect">
            <a:avLst/>
          </a:prstGeom>
          <a:noFill/>
          <a:ln>
            <a:noFill/>
          </a:ln>
        </p:spPr>
      </p:pic>
      <p:sp>
        <p:nvSpPr>
          <p:cNvPr id="374" name="Google Shape;374;g134ba78c8ca_0_6" title="Arrow"/>
          <p:cNvSpPr/>
          <p:nvPr/>
        </p:nvSpPr>
        <p:spPr>
          <a:xfrm>
            <a:off x="1252375" y="1362000"/>
            <a:ext cx="2503800" cy="9525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 name="Google Shape;375;g134ba78c8ca_0_6"/>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The Escalation Cycle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4"/>
                                        </p:tgtEl>
                                        <p:attrNameLst>
                                          <p:attrName>style.visibility</p:attrName>
                                        </p:attrNameLst>
                                      </p:cBhvr>
                                      <p:to>
                                        <p:strVal val="visible"/>
                                      </p:to>
                                    </p:set>
                                    <p:animEffect filter="fade" transition="in">
                                      <p:cBhvr>
                                        <p:cTn dur="1000"/>
                                        <p:tgtEl>
                                          <p:spTgt spid="3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pic>
        <p:nvPicPr>
          <p:cNvPr id="380" name="Google Shape;380;g24b1b9bd0d1_2_4940" title="Shift key"/>
          <p:cNvPicPr preferRelativeResize="0"/>
          <p:nvPr/>
        </p:nvPicPr>
        <p:blipFill rotWithShape="1">
          <a:blip r:embed="rId3">
            <a:alphaModFix/>
          </a:blip>
          <a:srcRect b="0" l="0" r="0" t="0"/>
          <a:stretch/>
        </p:blipFill>
        <p:spPr>
          <a:xfrm>
            <a:off x="5254950" y="2545825"/>
            <a:ext cx="3429000" cy="2286000"/>
          </a:xfrm>
          <a:prstGeom prst="rect">
            <a:avLst/>
          </a:prstGeom>
          <a:noFill/>
          <a:ln>
            <a:noFill/>
          </a:ln>
        </p:spPr>
      </p:pic>
      <p:sp>
        <p:nvSpPr>
          <p:cNvPr id="381" name="Google Shape;381;g24b1b9bd0d1_2_4940"/>
          <p:cNvSpPr txBox="1"/>
          <p:nvPr>
            <p:ph idx="1" type="body"/>
          </p:nvPr>
        </p:nvSpPr>
        <p:spPr>
          <a:xfrm>
            <a:off x="459200" y="1366050"/>
            <a:ext cx="4038600" cy="4536600"/>
          </a:xfrm>
          <a:prstGeom prst="rect">
            <a:avLst/>
          </a:prstGeom>
          <a:noFill/>
          <a:ln>
            <a:noFill/>
          </a:ln>
        </p:spPr>
        <p:txBody>
          <a:bodyPr anchorCtr="0" anchor="t" bIns="45700" lIns="91425" spcFirstLastPara="1" rIns="91425" wrap="square" tIns="45700">
            <a:normAutofit/>
          </a:bodyPr>
          <a:lstStyle/>
          <a:p>
            <a:pPr indent="0" lvl="0" marL="25400" rtl="0" algn="l">
              <a:lnSpc>
                <a:spcPct val="100000"/>
              </a:lnSpc>
              <a:spcBef>
                <a:spcPts val="640"/>
              </a:spcBef>
              <a:spcAft>
                <a:spcPts val="0"/>
              </a:spcAft>
              <a:buSzPts val="3200"/>
              <a:buNone/>
            </a:pPr>
            <a:r>
              <a:t/>
            </a:r>
            <a:endParaRPr/>
          </a:p>
          <a:p>
            <a:pPr indent="0" lvl="0" marL="25400" rtl="0" algn="l">
              <a:lnSpc>
                <a:spcPct val="100000"/>
              </a:lnSpc>
              <a:spcBef>
                <a:spcPts val="640"/>
              </a:spcBef>
              <a:spcAft>
                <a:spcPts val="0"/>
              </a:spcAft>
              <a:buSzPts val="3200"/>
              <a:buNone/>
            </a:pPr>
            <a:r>
              <a:rPr lang="en-US"/>
              <a:t>How can we shift to an instructional approach to address disruptive behavior?</a:t>
            </a:r>
            <a:endParaRPr/>
          </a:p>
        </p:txBody>
      </p:sp>
      <p:sp>
        <p:nvSpPr>
          <p:cNvPr id="382" name="Google Shape;382;g24b1b9bd0d1_2_4940"/>
          <p:cNvSpPr txBox="1"/>
          <p:nvPr>
            <p:ph type="title"/>
          </p:nvPr>
        </p:nvSpPr>
        <p:spPr>
          <a:xfrm>
            <a:off x="2057400" y="228600"/>
            <a:ext cx="6858000" cy="9909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500"/>
              <a:buNone/>
            </a:pPr>
            <a:r>
              <a:rPr lang="en-US"/>
              <a:t>Small Group Discussion</a:t>
            </a:r>
            <a:endParaRPr/>
          </a:p>
        </p:txBody>
      </p:sp>
      <p:sp>
        <p:nvSpPr>
          <p:cNvPr id="383" name="Google Shape;383;g24b1b9bd0d1_2_4940" title="Small Group Discussion"/>
          <p:cNvSpPr/>
          <p:nvPr/>
        </p:nvSpPr>
        <p:spPr>
          <a:xfrm>
            <a:off x="8145644" y="314286"/>
            <a:ext cx="769764" cy="747695"/>
          </a:xfrm>
          <a:custGeom>
            <a:rect b="b" l="l" r="r" t="t"/>
            <a:pathLst>
              <a:path extrusionOk="0" h="18069" w="19273">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pic>
        <p:nvPicPr>
          <p:cNvPr id="388" name="Google Shape;388;g24bcd1bb390_0_18" title="Break Time"/>
          <p:cNvPicPr preferRelativeResize="0"/>
          <p:nvPr/>
        </p:nvPicPr>
        <p:blipFill rotWithShape="1">
          <a:blip r:embed="rId3">
            <a:alphaModFix/>
          </a:blip>
          <a:srcRect b="0" l="0" r="0" t="0"/>
          <a:stretch/>
        </p:blipFill>
        <p:spPr>
          <a:xfrm>
            <a:off x="1139630" y="1600205"/>
            <a:ext cx="6864743" cy="4572000"/>
          </a:xfrm>
          <a:prstGeom prst="rect">
            <a:avLst/>
          </a:prstGeom>
          <a:noFill/>
          <a:ln>
            <a:noFill/>
          </a:ln>
        </p:spPr>
      </p:pic>
      <p:sp>
        <p:nvSpPr>
          <p:cNvPr id="389" name="Google Shape;389;g24bcd1bb390_0_18"/>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Let’s Take a Break</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g24b1b9bd0d1_2_3507"/>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Teaching during Baseline </a:t>
            </a:r>
            <a:endParaRPr/>
          </a:p>
        </p:txBody>
      </p:sp>
      <p:sp>
        <p:nvSpPr>
          <p:cNvPr id="395" name="Google Shape;395;g24b1b9bd0d1_2_3507"/>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rmAutofit fontScale="92500" lnSpcReduction="20000"/>
          </a:bodyPr>
          <a:lstStyle/>
          <a:p>
            <a:pPr indent="-431800" lvl="0" marL="457200" rtl="0" algn="l">
              <a:lnSpc>
                <a:spcPct val="100000"/>
              </a:lnSpc>
              <a:spcBef>
                <a:spcPts val="640"/>
              </a:spcBef>
              <a:spcAft>
                <a:spcPts val="0"/>
              </a:spcAft>
              <a:buSzPct val="108107"/>
              <a:buChar char="•"/>
            </a:pPr>
            <a:r>
              <a:rPr b="1" lang="en-US"/>
              <a:t>When to teach:</a:t>
            </a:r>
            <a:endParaRPr/>
          </a:p>
          <a:p>
            <a:pPr indent="-406400" lvl="1" marL="914400" rtl="0" algn="l">
              <a:lnSpc>
                <a:spcPct val="100000"/>
              </a:lnSpc>
              <a:spcBef>
                <a:spcPts val="1000"/>
              </a:spcBef>
              <a:spcAft>
                <a:spcPts val="0"/>
              </a:spcAft>
              <a:buSzPct val="108108"/>
              <a:buChar char="–"/>
            </a:pPr>
            <a:r>
              <a:rPr lang="en-US"/>
              <a:t>NOT when the child is engaging in the inappropriate behavior, especially if stressed or escalated</a:t>
            </a:r>
            <a:endParaRPr/>
          </a:p>
          <a:p>
            <a:pPr indent="-431800" lvl="0" marL="457200" rtl="0" algn="l">
              <a:lnSpc>
                <a:spcPct val="100000"/>
              </a:lnSpc>
              <a:spcBef>
                <a:spcPts val="1000"/>
              </a:spcBef>
              <a:spcAft>
                <a:spcPts val="0"/>
              </a:spcAft>
              <a:buSzPct val="108107"/>
              <a:buChar char="•"/>
            </a:pPr>
            <a:r>
              <a:rPr b="1" lang="en-US"/>
              <a:t>Where to teach</a:t>
            </a:r>
            <a:endParaRPr/>
          </a:p>
          <a:p>
            <a:pPr indent="-406400" lvl="1" marL="914400" rtl="0" algn="l">
              <a:lnSpc>
                <a:spcPct val="100000"/>
              </a:lnSpc>
              <a:spcBef>
                <a:spcPts val="1000"/>
              </a:spcBef>
              <a:spcAft>
                <a:spcPts val="0"/>
              </a:spcAft>
              <a:buSzPct val="108108"/>
              <a:buChar char="–"/>
            </a:pPr>
            <a:r>
              <a:rPr lang="en-US"/>
              <a:t>in a safe environment;</a:t>
            </a:r>
            <a:endParaRPr/>
          </a:p>
          <a:p>
            <a:pPr indent="-406400" lvl="1" marL="914400" rtl="0" algn="l">
              <a:lnSpc>
                <a:spcPct val="100000"/>
              </a:lnSpc>
              <a:spcBef>
                <a:spcPts val="1000"/>
              </a:spcBef>
              <a:spcAft>
                <a:spcPts val="0"/>
              </a:spcAft>
              <a:buSzPct val="108108"/>
              <a:buChar char="–"/>
            </a:pPr>
            <a:r>
              <a:rPr lang="en-US"/>
              <a:t>then practice generalization</a:t>
            </a:r>
            <a:endParaRPr/>
          </a:p>
          <a:p>
            <a:pPr indent="-431800" lvl="0" marL="457200" rtl="0" algn="l">
              <a:lnSpc>
                <a:spcPct val="100000"/>
              </a:lnSpc>
              <a:spcBef>
                <a:spcPts val="1000"/>
              </a:spcBef>
              <a:spcAft>
                <a:spcPts val="0"/>
              </a:spcAft>
              <a:buSzPct val="108107"/>
              <a:buChar char="•"/>
            </a:pPr>
            <a:r>
              <a:rPr b="1" lang="en-US"/>
              <a:t>How to teach</a:t>
            </a:r>
            <a:endParaRPr/>
          </a:p>
          <a:p>
            <a:pPr indent="-406400" lvl="1" marL="914400" rtl="0" algn="l">
              <a:lnSpc>
                <a:spcPct val="100000"/>
              </a:lnSpc>
              <a:spcBef>
                <a:spcPts val="1000"/>
              </a:spcBef>
              <a:spcAft>
                <a:spcPts val="0"/>
              </a:spcAft>
              <a:buSzPct val="108108"/>
              <a:buChar char="–"/>
            </a:pPr>
            <a:r>
              <a:rPr lang="en-US"/>
              <a:t>using the Teaching Model– with praise and role modeling – and practice!</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g24b1b9bd0d1_2_3512"/>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 Teaching Model</a:t>
            </a:r>
            <a:endParaRPr/>
          </a:p>
        </p:txBody>
      </p:sp>
      <p:sp>
        <p:nvSpPr>
          <p:cNvPr id="401" name="Google Shape;401;g24b1b9bd0d1_2_3512"/>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Autofit/>
          </a:bodyPr>
          <a:lstStyle/>
          <a:p>
            <a:pPr indent="0" lvl="0" marL="25400" rtl="0" algn="l">
              <a:lnSpc>
                <a:spcPct val="100000"/>
              </a:lnSpc>
              <a:spcBef>
                <a:spcPts val="640"/>
              </a:spcBef>
              <a:spcAft>
                <a:spcPts val="0"/>
              </a:spcAft>
              <a:buSzPts val="3765"/>
              <a:buNone/>
            </a:pPr>
            <a:r>
              <a:rPr b="1" lang="en-US" sz="2400"/>
              <a:t>Use the traditional teaching model of: </a:t>
            </a:r>
            <a:endParaRPr sz="2400"/>
          </a:p>
          <a:p>
            <a:pPr indent="0" lvl="1" marL="482600" rtl="0" algn="l">
              <a:lnSpc>
                <a:spcPct val="100000"/>
              </a:lnSpc>
              <a:spcBef>
                <a:spcPts val="1000"/>
              </a:spcBef>
              <a:spcAft>
                <a:spcPts val="0"/>
              </a:spcAft>
              <a:buSzPts val="3294"/>
              <a:buNone/>
            </a:pPr>
            <a:r>
              <a:rPr lang="en-US" sz="2400"/>
              <a:t>- </a:t>
            </a:r>
            <a:r>
              <a:rPr b="1" lang="en-US" sz="2400"/>
              <a:t>Tell them </a:t>
            </a:r>
            <a:endParaRPr sz="2400"/>
          </a:p>
          <a:p>
            <a:pPr indent="0" lvl="1" marL="482600" rtl="0" algn="l">
              <a:lnSpc>
                <a:spcPct val="100000"/>
              </a:lnSpc>
              <a:spcBef>
                <a:spcPts val="1000"/>
              </a:spcBef>
              <a:spcAft>
                <a:spcPts val="0"/>
              </a:spcAft>
              <a:buSzPts val="3294"/>
              <a:buNone/>
            </a:pPr>
            <a:r>
              <a:rPr b="1" lang="en-US" sz="2400"/>
              <a:t>- Show them </a:t>
            </a:r>
            <a:endParaRPr sz="2400"/>
          </a:p>
          <a:p>
            <a:pPr indent="0" lvl="1" marL="482600" rtl="0" algn="l">
              <a:lnSpc>
                <a:spcPct val="100000"/>
              </a:lnSpc>
              <a:spcBef>
                <a:spcPts val="1000"/>
              </a:spcBef>
              <a:spcAft>
                <a:spcPts val="0"/>
              </a:spcAft>
              <a:buSzPts val="3294"/>
              <a:buNone/>
            </a:pPr>
            <a:r>
              <a:rPr b="1" lang="en-US" sz="2400"/>
              <a:t>- Provide "Guided practice"</a:t>
            </a:r>
            <a:endParaRPr sz="2400"/>
          </a:p>
          <a:p>
            <a:pPr indent="0" lvl="1" marL="482600" rtl="0" algn="l">
              <a:lnSpc>
                <a:spcPct val="100000"/>
              </a:lnSpc>
              <a:spcBef>
                <a:spcPts val="1000"/>
              </a:spcBef>
              <a:spcAft>
                <a:spcPts val="0"/>
              </a:spcAft>
              <a:buSzPts val="3294"/>
              <a:buNone/>
            </a:pPr>
            <a:r>
              <a:rPr b="1" lang="en-US" sz="2400"/>
              <a:t>- Provide feedback </a:t>
            </a:r>
            <a:r>
              <a:rPr lang="en-US" sz="2400"/>
              <a:t>(with lots of encouragement and specific praise) from oneself, peers, and the teacher </a:t>
            </a:r>
            <a:endParaRPr sz="2400"/>
          </a:p>
          <a:p>
            <a:pPr indent="0" lvl="0" marL="25400" rtl="0" algn="l">
              <a:lnSpc>
                <a:spcPct val="100000"/>
              </a:lnSpc>
              <a:spcBef>
                <a:spcPts val="640"/>
              </a:spcBef>
              <a:spcAft>
                <a:spcPts val="0"/>
              </a:spcAft>
              <a:buSzPts val="3765"/>
              <a:buNone/>
            </a:pPr>
            <a:r>
              <a:t/>
            </a:r>
            <a:endParaRPr sz="1300"/>
          </a:p>
          <a:p>
            <a:pPr indent="0" lvl="0" marL="25400" rtl="0" algn="ctr">
              <a:lnSpc>
                <a:spcPct val="100000"/>
              </a:lnSpc>
              <a:spcBef>
                <a:spcPts val="640"/>
              </a:spcBef>
              <a:spcAft>
                <a:spcPts val="0"/>
              </a:spcAft>
              <a:buSzPts val="3765"/>
              <a:buNone/>
            </a:pPr>
            <a:r>
              <a:rPr b="1" i="1" lang="en-US" sz="2400"/>
              <a:t>Practice, practice, PRACTICE via homework assignments, review sessions, assignment in different settings and under various conditions. </a:t>
            </a:r>
            <a:endParaRPr b="1" i="1" sz="2400"/>
          </a:p>
          <a:p>
            <a:pPr indent="-228600" lvl="0" marL="457200" rtl="0" algn="l">
              <a:lnSpc>
                <a:spcPct val="100000"/>
              </a:lnSpc>
              <a:spcBef>
                <a:spcPts val="640"/>
              </a:spcBef>
              <a:spcAft>
                <a:spcPts val="0"/>
              </a:spcAft>
              <a:buSzPts val="3765"/>
              <a:buNone/>
            </a:pPr>
            <a:r>
              <a:t/>
            </a:r>
            <a:endParaRPr sz="24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pic>
        <p:nvPicPr>
          <p:cNvPr descr="cards with the words break and help on them" id="406" name="Google Shape;406;g24b1b9bd0d1_2_3517" title="help"/>
          <p:cNvPicPr preferRelativeResize="0"/>
          <p:nvPr/>
        </p:nvPicPr>
        <p:blipFill rotWithShape="1">
          <a:blip r:embed="rId3">
            <a:alphaModFix/>
          </a:blip>
          <a:srcRect b="21763" l="0" r="0" t="1891"/>
          <a:stretch/>
        </p:blipFill>
        <p:spPr>
          <a:xfrm>
            <a:off x="4826700" y="1741700"/>
            <a:ext cx="3830500" cy="2991800"/>
          </a:xfrm>
          <a:prstGeom prst="rect">
            <a:avLst/>
          </a:prstGeom>
          <a:noFill/>
          <a:ln>
            <a:noFill/>
          </a:ln>
        </p:spPr>
      </p:pic>
      <p:sp>
        <p:nvSpPr>
          <p:cNvPr id="407" name="Google Shape;407;g24b1b9bd0d1_2_3517"/>
          <p:cNvSpPr txBox="1"/>
          <p:nvPr>
            <p:ph idx="1" type="body"/>
          </p:nvPr>
        </p:nvSpPr>
        <p:spPr>
          <a:xfrm>
            <a:off x="459200" y="1741700"/>
            <a:ext cx="4191300" cy="4161000"/>
          </a:xfrm>
          <a:prstGeom prst="rect">
            <a:avLst/>
          </a:prstGeom>
          <a:noFill/>
          <a:ln>
            <a:noFill/>
          </a:ln>
        </p:spPr>
        <p:txBody>
          <a:bodyPr anchorCtr="0" anchor="t" bIns="45700" lIns="91425" spcFirstLastPara="1" rIns="91425" wrap="square" tIns="45700">
            <a:normAutofit/>
          </a:bodyPr>
          <a:lstStyle/>
          <a:p>
            <a:pPr indent="0" lvl="0" marL="25400" rtl="0" algn="l">
              <a:lnSpc>
                <a:spcPct val="100000"/>
              </a:lnSpc>
              <a:spcBef>
                <a:spcPts val="640"/>
              </a:spcBef>
              <a:spcAft>
                <a:spcPts val="0"/>
              </a:spcAft>
              <a:buSzPts val="3200"/>
              <a:buNone/>
            </a:pPr>
            <a:r>
              <a:rPr lang="en-US" sz="2400"/>
              <a:t>A </a:t>
            </a:r>
            <a:r>
              <a:rPr b="1" lang="en-US" sz="2400"/>
              <a:t>replacement behavior </a:t>
            </a:r>
            <a:r>
              <a:rPr lang="en-US" sz="2400"/>
              <a:t>is an alternative </a:t>
            </a:r>
            <a:r>
              <a:rPr b="1" lang="en-US" sz="2400"/>
              <a:t>behavior</a:t>
            </a:r>
            <a:r>
              <a:rPr lang="en-US" sz="2400"/>
              <a:t> that allows a student to meet the same need or achieve a similar outcome as the undesired </a:t>
            </a:r>
            <a:r>
              <a:rPr b="1" lang="en-US" sz="2400"/>
              <a:t>behavior</a:t>
            </a:r>
            <a:r>
              <a:rPr lang="en-US" sz="2400"/>
              <a:t> they are currently using.</a:t>
            </a:r>
            <a:endParaRPr/>
          </a:p>
          <a:p>
            <a:pPr indent="-228600" lvl="0" marL="457200" rtl="0" algn="l">
              <a:lnSpc>
                <a:spcPct val="100000"/>
              </a:lnSpc>
              <a:spcBef>
                <a:spcPts val="640"/>
              </a:spcBef>
              <a:spcAft>
                <a:spcPts val="0"/>
              </a:spcAft>
              <a:buSzPts val="3200"/>
              <a:buNone/>
            </a:pPr>
            <a:r>
              <a:t/>
            </a:r>
            <a:endParaRPr/>
          </a:p>
        </p:txBody>
      </p:sp>
      <p:sp>
        <p:nvSpPr>
          <p:cNvPr id="408" name="Google Shape;408;g24b1b9bd0d1_2_3517"/>
          <p:cNvSpPr txBox="1"/>
          <p:nvPr>
            <p:ph type="title"/>
          </p:nvPr>
        </p:nvSpPr>
        <p:spPr>
          <a:xfrm>
            <a:off x="2057400" y="228600"/>
            <a:ext cx="6858000" cy="9909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500"/>
              <a:buNone/>
            </a:pPr>
            <a:r>
              <a:rPr lang="en-US"/>
              <a:t>Replacement Behaviors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grpSp>
        <p:nvGrpSpPr>
          <p:cNvPr id="413" name="Google Shape;413;g24b1b9bd0d1_2_3523" title="ABC's chart"/>
          <p:cNvGrpSpPr/>
          <p:nvPr/>
        </p:nvGrpSpPr>
        <p:grpSpPr>
          <a:xfrm>
            <a:off x="208580" y="1371564"/>
            <a:ext cx="8726845" cy="4539146"/>
            <a:chOff x="4320" y="708325"/>
            <a:chExt cx="8726845" cy="2177884"/>
          </a:xfrm>
        </p:grpSpPr>
        <p:sp>
          <p:nvSpPr>
            <p:cNvPr id="414" name="Google Shape;414;g24b1b9bd0d1_2_3523"/>
            <p:cNvSpPr/>
            <p:nvPr/>
          </p:nvSpPr>
          <p:spPr>
            <a:xfrm>
              <a:off x="4320" y="708325"/>
              <a:ext cx="1964400" cy="803700"/>
            </a:xfrm>
            <a:prstGeom prst="roundRect">
              <a:avLst>
                <a:gd fmla="val 10000" name="adj"/>
              </a:avLst>
            </a:prstGeom>
            <a:solidFill>
              <a:schemeClr val="accent1"/>
            </a:solidFill>
            <a:ln cap="flat" cmpd="thickThin" w="480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 name="Google Shape;415;g24b1b9bd0d1_2_3523"/>
            <p:cNvSpPr txBox="1"/>
            <p:nvPr/>
          </p:nvSpPr>
          <p:spPr>
            <a:xfrm>
              <a:off x="4320" y="708325"/>
              <a:ext cx="1964400" cy="535800"/>
            </a:xfrm>
            <a:prstGeom prst="rect">
              <a:avLst/>
            </a:prstGeom>
            <a:noFill/>
            <a:ln>
              <a:noFill/>
            </a:ln>
          </p:spPr>
          <p:txBody>
            <a:bodyPr anchorCtr="0" anchor="t" bIns="76200" lIns="142225" spcFirstLastPara="1" rIns="142225" wrap="square" tIns="142225">
              <a:noAutofit/>
            </a:bodyPr>
            <a:lstStyle/>
            <a:p>
              <a:pPr indent="0" lvl="0" marL="0" marR="0" rtl="0" algn="l">
                <a:lnSpc>
                  <a:spcPct val="90000"/>
                </a:lnSpc>
                <a:spcBef>
                  <a:spcPts val="0"/>
                </a:spcBef>
                <a:spcAft>
                  <a:spcPts val="0"/>
                </a:spcAft>
                <a:buClr>
                  <a:srgbClr val="000000"/>
                </a:buClr>
                <a:buSzPts val="2000"/>
                <a:buFont typeface="Arial"/>
                <a:buNone/>
              </a:pPr>
              <a:r>
                <a:rPr b="0" i="0" lang="en-US" sz="2000" u="none" cap="none" strike="noStrike">
                  <a:solidFill>
                    <a:schemeClr val="lt1"/>
                  </a:solidFill>
                  <a:latin typeface="Verdana"/>
                  <a:ea typeface="Verdana"/>
                  <a:cs typeface="Verdana"/>
                  <a:sym typeface="Verdana"/>
                </a:rPr>
                <a:t>Antecedent</a:t>
              </a:r>
              <a:endParaRPr b="0" i="0" sz="1500" u="none" cap="none" strike="noStrike">
                <a:solidFill>
                  <a:schemeClr val="lt1"/>
                </a:solidFill>
                <a:latin typeface="Verdana"/>
                <a:ea typeface="Verdana"/>
                <a:cs typeface="Verdana"/>
                <a:sym typeface="Verdana"/>
              </a:endParaRPr>
            </a:p>
          </p:txBody>
        </p:sp>
        <p:sp>
          <p:nvSpPr>
            <p:cNvPr id="416" name="Google Shape;416;g24b1b9bd0d1_2_3523"/>
            <p:cNvSpPr/>
            <p:nvPr/>
          </p:nvSpPr>
          <p:spPr>
            <a:xfrm>
              <a:off x="406678" y="1221962"/>
              <a:ext cx="1964400" cy="1664100"/>
            </a:xfrm>
            <a:prstGeom prst="roundRect">
              <a:avLst>
                <a:gd fmla="val 10000" name="adj"/>
              </a:avLst>
            </a:prstGeom>
            <a:solidFill>
              <a:schemeClr val="lt1">
                <a:alpha val="88235"/>
              </a:schemeClr>
            </a:solidFill>
            <a:ln cap="flat" cmpd="thickThin" w="480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 name="Google Shape;417;g24b1b9bd0d1_2_3523"/>
            <p:cNvSpPr txBox="1"/>
            <p:nvPr/>
          </p:nvSpPr>
          <p:spPr>
            <a:xfrm>
              <a:off x="379215" y="1173209"/>
              <a:ext cx="1992000" cy="1664100"/>
            </a:xfrm>
            <a:prstGeom prst="rect">
              <a:avLst/>
            </a:prstGeom>
            <a:noFill/>
            <a:ln>
              <a:noFill/>
            </a:ln>
          </p:spPr>
          <p:txBody>
            <a:bodyPr anchorCtr="0" anchor="ctr" bIns="99550" lIns="99550" spcFirstLastPara="1" rIns="99550" wrap="square" tIns="99550">
              <a:noAutofit/>
            </a:bodyPr>
            <a:lstStyle/>
            <a:p>
              <a:pPr indent="0" lvl="0" marL="114300" marR="0" rtl="0" algn="ctr">
                <a:lnSpc>
                  <a:spcPct val="115000"/>
                </a:lnSpc>
                <a:spcBef>
                  <a:spcPts val="0"/>
                </a:spcBef>
                <a:spcAft>
                  <a:spcPts val="0"/>
                </a:spcAft>
                <a:buClr>
                  <a:srgbClr val="000000"/>
                </a:buClr>
                <a:buSzPts val="1800"/>
                <a:buFont typeface="Arial"/>
                <a:buNone/>
              </a:pPr>
              <a:r>
                <a:rPr b="0" i="0" lang="en-US" sz="2200" u="none" cap="none" strike="noStrike">
                  <a:solidFill>
                    <a:schemeClr val="dk1"/>
                  </a:solidFill>
                  <a:latin typeface="Verdana"/>
                  <a:ea typeface="Verdana"/>
                  <a:cs typeface="Verdana"/>
                  <a:sym typeface="Verdana"/>
                </a:rPr>
                <a:t>Mr. Jones handed an assignment to Mike</a:t>
              </a:r>
              <a:endParaRPr b="0" i="0" sz="2200" u="none" cap="none" strike="noStrike">
                <a:solidFill>
                  <a:schemeClr val="dk1"/>
                </a:solidFill>
                <a:latin typeface="Verdana"/>
                <a:ea typeface="Verdana"/>
                <a:cs typeface="Verdana"/>
                <a:sym typeface="Verdana"/>
              </a:endParaRPr>
            </a:p>
          </p:txBody>
        </p:sp>
        <p:sp>
          <p:nvSpPr>
            <p:cNvPr id="418" name="Google Shape;418;g24b1b9bd0d1_2_3523"/>
            <p:cNvSpPr/>
            <p:nvPr/>
          </p:nvSpPr>
          <p:spPr>
            <a:xfrm>
              <a:off x="2266580" y="731717"/>
              <a:ext cx="631200" cy="489000"/>
            </a:xfrm>
            <a:prstGeom prst="rightArrow">
              <a:avLst>
                <a:gd fmla="val 60000" name="adj1"/>
                <a:gd fmla="val 50000" name="adj2"/>
              </a:avLst>
            </a:prstGeom>
            <a:solidFill>
              <a:srgbClr val="B0AFA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 name="Google Shape;419;g24b1b9bd0d1_2_3523"/>
            <p:cNvSpPr txBox="1"/>
            <p:nvPr/>
          </p:nvSpPr>
          <p:spPr>
            <a:xfrm>
              <a:off x="2266580" y="829535"/>
              <a:ext cx="484500" cy="29340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420" name="Google Shape;420;g24b1b9bd0d1_2_3523"/>
            <p:cNvSpPr/>
            <p:nvPr/>
          </p:nvSpPr>
          <p:spPr>
            <a:xfrm>
              <a:off x="3159993" y="708325"/>
              <a:ext cx="1964400" cy="803700"/>
            </a:xfrm>
            <a:prstGeom prst="roundRect">
              <a:avLst>
                <a:gd fmla="val 10000" name="adj"/>
              </a:avLst>
            </a:prstGeom>
            <a:solidFill>
              <a:schemeClr val="accent1"/>
            </a:solidFill>
            <a:ln cap="flat" cmpd="thickThin" w="480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 name="Google Shape;421;g24b1b9bd0d1_2_3523"/>
            <p:cNvSpPr txBox="1"/>
            <p:nvPr/>
          </p:nvSpPr>
          <p:spPr>
            <a:xfrm>
              <a:off x="3159993" y="708325"/>
              <a:ext cx="1964400" cy="535800"/>
            </a:xfrm>
            <a:prstGeom prst="rect">
              <a:avLst/>
            </a:prstGeom>
            <a:noFill/>
            <a:ln>
              <a:noFill/>
            </a:ln>
          </p:spPr>
          <p:txBody>
            <a:bodyPr anchorCtr="0" anchor="t" bIns="76200" lIns="142225" spcFirstLastPara="1" rIns="142225" wrap="square" tIns="142225">
              <a:noAutofit/>
            </a:bodyPr>
            <a:lstStyle/>
            <a:p>
              <a:pPr indent="0" lvl="0" marL="0" marR="0" rtl="0" algn="l">
                <a:lnSpc>
                  <a:spcPct val="90000"/>
                </a:lnSpc>
                <a:spcBef>
                  <a:spcPts val="0"/>
                </a:spcBef>
                <a:spcAft>
                  <a:spcPts val="0"/>
                </a:spcAft>
                <a:buClr>
                  <a:srgbClr val="000000"/>
                </a:buClr>
                <a:buSzPts val="2000"/>
                <a:buFont typeface="Arial"/>
                <a:buNone/>
              </a:pPr>
              <a:r>
                <a:rPr b="0" i="0" lang="en-US" sz="2000" u="none" cap="none" strike="noStrike">
                  <a:solidFill>
                    <a:schemeClr val="lt1"/>
                  </a:solidFill>
                  <a:latin typeface="Verdana"/>
                  <a:ea typeface="Verdana"/>
                  <a:cs typeface="Verdana"/>
                  <a:sym typeface="Verdana"/>
                </a:rPr>
                <a:t>Behavior</a:t>
              </a:r>
              <a:endParaRPr b="0" i="0" sz="1500" u="none" cap="none" strike="noStrike">
                <a:solidFill>
                  <a:schemeClr val="lt1"/>
                </a:solidFill>
                <a:latin typeface="Verdana"/>
                <a:ea typeface="Verdana"/>
                <a:cs typeface="Verdana"/>
                <a:sym typeface="Verdana"/>
              </a:endParaRPr>
            </a:p>
          </p:txBody>
        </p:sp>
        <p:sp>
          <p:nvSpPr>
            <p:cNvPr id="422" name="Google Shape;422;g24b1b9bd0d1_2_3523"/>
            <p:cNvSpPr/>
            <p:nvPr/>
          </p:nvSpPr>
          <p:spPr>
            <a:xfrm>
              <a:off x="3562351" y="1221962"/>
              <a:ext cx="1964400" cy="1664100"/>
            </a:xfrm>
            <a:prstGeom prst="roundRect">
              <a:avLst>
                <a:gd fmla="val 10000" name="adj"/>
              </a:avLst>
            </a:prstGeom>
            <a:solidFill>
              <a:schemeClr val="lt1">
                <a:alpha val="88235"/>
              </a:schemeClr>
            </a:solidFill>
            <a:ln cap="flat" cmpd="thickThin" w="480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 name="Google Shape;423;g24b1b9bd0d1_2_3523"/>
            <p:cNvSpPr txBox="1"/>
            <p:nvPr/>
          </p:nvSpPr>
          <p:spPr>
            <a:xfrm>
              <a:off x="3611090" y="1173207"/>
              <a:ext cx="1866900" cy="1664100"/>
            </a:xfrm>
            <a:prstGeom prst="rect">
              <a:avLst/>
            </a:prstGeom>
            <a:noFill/>
            <a:ln>
              <a:noFill/>
            </a:ln>
          </p:spPr>
          <p:txBody>
            <a:bodyPr anchorCtr="0" anchor="ctr" bIns="99550" lIns="99550" spcFirstLastPara="1" rIns="99550" wrap="square" tIns="99550">
              <a:noAutofit/>
            </a:bodyPr>
            <a:lstStyle/>
            <a:p>
              <a:pPr indent="0" lvl="0" marL="114300" marR="0" rtl="0" algn="l">
                <a:lnSpc>
                  <a:spcPct val="115000"/>
                </a:lnSpc>
                <a:spcBef>
                  <a:spcPts val="0"/>
                </a:spcBef>
                <a:spcAft>
                  <a:spcPts val="0"/>
                </a:spcAft>
                <a:buClr>
                  <a:srgbClr val="000000"/>
                </a:buClr>
                <a:buSzPts val="1800"/>
                <a:buFont typeface="Arial"/>
                <a:buNone/>
              </a:pPr>
              <a:r>
                <a:rPr b="0" i="0" lang="en-US" sz="2200" u="none" cap="none" strike="noStrike">
                  <a:solidFill>
                    <a:schemeClr val="dk1"/>
                  </a:solidFill>
                  <a:latin typeface="Verdana"/>
                  <a:ea typeface="Verdana"/>
                  <a:cs typeface="Verdana"/>
                  <a:sym typeface="Verdana"/>
                </a:rPr>
                <a:t>paper ripped up, thrown on floor</a:t>
              </a:r>
              <a:endParaRPr b="0" i="0" sz="2200" u="none" cap="none" strike="noStrike">
                <a:solidFill>
                  <a:schemeClr val="dk1"/>
                </a:solidFill>
                <a:latin typeface="Verdana"/>
                <a:ea typeface="Verdana"/>
                <a:cs typeface="Verdana"/>
                <a:sym typeface="Verdana"/>
              </a:endParaRPr>
            </a:p>
          </p:txBody>
        </p:sp>
        <p:sp>
          <p:nvSpPr>
            <p:cNvPr id="424" name="Google Shape;424;g24b1b9bd0d1_2_3523"/>
            <p:cNvSpPr/>
            <p:nvPr/>
          </p:nvSpPr>
          <p:spPr>
            <a:xfrm>
              <a:off x="5422252" y="731717"/>
              <a:ext cx="631200" cy="489000"/>
            </a:xfrm>
            <a:prstGeom prst="rightArrow">
              <a:avLst>
                <a:gd fmla="val 60000" name="adj1"/>
                <a:gd fmla="val 50000" name="adj2"/>
              </a:avLst>
            </a:prstGeom>
            <a:solidFill>
              <a:srgbClr val="B0AFA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 name="Google Shape;425;g24b1b9bd0d1_2_3523"/>
            <p:cNvSpPr txBox="1"/>
            <p:nvPr/>
          </p:nvSpPr>
          <p:spPr>
            <a:xfrm>
              <a:off x="5422252" y="829535"/>
              <a:ext cx="484500" cy="29340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426" name="Google Shape;426;g24b1b9bd0d1_2_3523"/>
            <p:cNvSpPr/>
            <p:nvPr/>
          </p:nvSpPr>
          <p:spPr>
            <a:xfrm>
              <a:off x="6315665" y="708325"/>
              <a:ext cx="1964400" cy="803700"/>
            </a:xfrm>
            <a:prstGeom prst="roundRect">
              <a:avLst>
                <a:gd fmla="val 10000" name="adj"/>
              </a:avLst>
            </a:prstGeom>
            <a:solidFill>
              <a:schemeClr val="accent1"/>
            </a:solidFill>
            <a:ln cap="flat" cmpd="thickThin" w="480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 name="Google Shape;427;g24b1b9bd0d1_2_3523"/>
            <p:cNvSpPr txBox="1"/>
            <p:nvPr/>
          </p:nvSpPr>
          <p:spPr>
            <a:xfrm>
              <a:off x="6315665" y="708330"/>
              <a:ext cx="2166900" cy="535800"/>
            </a:xfrm>
            <a:prstGeom prst="rect">
              <a:avLst/>
            </a:prstGeom>
            <a:noFill/>
            <a:ln>
              <a:noFill/>
            </a:ln>
          </p:spPr>
          <p:txBody>
            <a:bodyPr anchorCtr="0" anchor="t" bIns="76200" lIns="142225" spcFirstLastPara="1" rIns="142225" wrap="square" tIns="142225">
              <a:noAutofit/>
            </a:bodyPr>
            <a:lstStyle/>
            <a:p>
              <a:pPr indent="0" lvl="0" marL="0" marR="0" rtl="0" algn="l">
                <a:lnSpc>
                  <a:spcPct val="90000"/>
                </a:lnSpc>
                <a:spcBef>
                  <a:spcPts val="0"/>
                </a:spcBef>
                <a:spcAft>
                  <a:spcPts val="0"/>
                </a:spcAft>
                <a:buClr>
                  <a:srgbClr val="000000"/>
                </a:buClr>
                <a:buSzPts val="2000"/>
                <a:buFont typeface="Arial"/>
                <a:buNone/>
              </a:pPr>
              <a:r>
                <a:rPr b="0" i="0" lang="en-US" sz="2000" u="none" cap="none" strike="noStrike">
                  <a:solidFill>
                    <a:schemeClr val="lt1"/>
                  </a:solidFill>
                  <a:latin typeface="Verdana"/>
                  <a:ea typeface="Verdana"/>
                  <a:cs typeface="Verdana"/>
                  <a:sym typeface="Verdana"/>
                </a:rPr>
                <a:t>Consequence</a:t>
              </a:r>
              <a:endParaRPr b="0" i="0" sz="2000" u="none" cap="none" strike="noStrike">
                <a:solidFill>
                  <a:schemeClr val="lt1"/>
                </a:solidFill>
                <a:latin typeface="Verdana"/>
                <a:ea typeface="Verdana"/>
                <a:cs typeface="Verdana"/>
                <a:sym typeface="Verdana"/>
              </a:endParaRPr>
            </a:p>
          </p:txBody>
        </p:sp>
        <p:sp>
          <p:nvSpPr>
            <p:cNvPr id="428" name="Google Shape;428;g24b1b9bd0d1_2_3523"/>
            <p:cNvSpPr/>
            <p:nvPr/>
          </p:nvSpPr>
          <p:spPr>
            <a:xfrm>
              <a:off x="6718024" y="1221962"/>
              <a:ext cx="1964400" cy="1664100"/>
            </a:xfrm>
            <a:prstGeom prst="roundRect">
              <a:avLst>
                <a:gd fmla="val 10000" name="adj"/>
              </a:avLst>
            </a:prstGeom>
            <a:solidFill>
              <a:schemeClr val="lt1">
                <a:alpha val="88235"/>
              </a:schemeClr>
            </a:solidFill>
            <a:ln cap="flat" cmpd="thickThin" w="480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 name="Google Shape;429;g24b1b9bd0d1_2_3523"/>
            <p:cNvSpPr txBox="1"/>
            <p:nvPr/>
          </p:nvSpPr>
          <p:spPr>
            <a:xfrm>
              <a:off x="6766765" y="1173209"/>
              <a:ext cx="1964400" cy="1713000"/>
            </a:xfrm>
            <a:prstGeom prst="rect">
              <a:avLst/>
            </a:prstGeom>
            <a:noFill/>
            <a:ln>
              <a:noFill/>
            </a:ln>
          </p:spPr>
          <p:txBody>
            <a:bodyPr anchorCtr="0" anchor="ctr" bIns="99550" lIns="99550" spcFirstLastPara="1" rIns="99550" wrap="square" tIns="99550">
              <a:noAutofit/>
            </a:bodyPr>
            <a:lstStyle/>
            <a:p>
              <a:pPr indent="0" lvl="0" marL="114300" marR="0" rtl="0" algn="l">
                <a:lnSpc>
                  <a:spcPct val="115000"/>
                </a:lnSpc>
                <a:spcBef>
                  <a:spcPts val="0"/>
                </a:spcBef>
                <a:spcAft>
                  <a:spcPts val="0"/>
                </a:spcAft>
                <a:buClr>
                  <a:srgbClr val="000000"/>
                </a:buClr>
                <a:buSzPts val="1800"/>
                <a:buFont typeface="Arial"/>
                <a:buNone/>
              </a:pPr>
              <a:r>
                <a:rPr b="0" i="0" lang="en-US" sz="2200" u="none" cap="none" strike="noStrike">
                  <a:solidFill>
                    <a:schemeClr val="dk1"/>
                  </a:solidFill>
                  <a:latin typeface="Arial"/>
                  <a:ea typeface="Arial"/>
                  <a:cs typeface="Arial"/>
                  <a:sym typeface="Arial"/>
                </a:rPr>
                <a:t>Mr. Jones redirected him</a:t>
              </a:r>
              <a:endParaRPr b="0" i="0" sz="2200" u="none" cap="none" strike="noStrike">
                <a:solidFill>
                  <a:schemeClr val="dk1"/>
                </a:solidFill>
                <a:latin typeface="Arial"/>
                <a:ea typeface="Arial"/>
                <a:cs typeface="Arial"/>
                <a:sym typeface="Arial"/>
              </a:endParaRPr>
            </a:p>
            <a:p>
              <a:pPr indent="0" lvl="0" marL="11430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430" name="Google Shape;430;g24b1b9bd0d1_2_3523"/>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ABC’s of Behavior</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g24b1b9bd0d1_2_3545"/>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Key factors when teaching replacement behaviors</a:t>
            </a:r>
            <a:endParaRPr/>
          </a:p>
        </p:txBody>
      </p:sp>
      <p:sp>
        <p:nvSpPr>
          <p:cNvPr id="436" name="Google Shape;436;g24b1b9bd0d1_2_3545"/>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rmAutofit/>
          </a:bodyPr>
          <a:lstStyle/>
          <a:p>
            <a:pPr indent="-431800" lvl="0" marL="457200" rtl="0" algn="l">
              <a:lnSpc>
                <a:spcPct val="100000"/>
              </a:lnSpc>
              <a:spcBef>
                <a:spcPts val="640"/>
              </a:spcBef>
              <a:spcAft>
                <a:spcPts val="0"/>
              </a:spcAft>
              <a:buSzPts val="3200"/>
              <a:buChar char="•"/>
            </a:pPr>
            <a:r>
              <a:rPr lang="en-US"/>
              <a:t>Must serve the same function as the challenging behavior</a:t>
            </a:r>
            <a:endParaRPr/>
          </a:p>
          <a:p>
            <a:pPr indent="-431800" lvl="0" marL="457200" rtl="0" algn="l">
              <a:lnSpc>
                <a:spcPct val="100000"/>
              </a:lnSpc>
              <a:spcBef>
                <a:spcPts val="1000"/>
              </a:spcBef>
              <a:spcAft>
                <a:spcPts val="0"/>
              </a:spcAft>
              <a:buSzPts val="3200"/>
              <a:buChar char="•"/>
            </a:pPr>
            <a:r>
              <a:rPr lang="en-US"/>
              <a:t>Must be just as easy to perform as the challenging behavior</a:t>
            </a:r>
            <a:endParaRPr/>
          </a:p>
          <a:p>
            <a:pPr indent="-431800" lvl="0" marL="457200" rtl="0" algn="l">
              <a:lnSpc>
                <a:spcPct val="100000"/>
              </a:lnSpc>
              <a:spcBef>
                <a:spcPts val="1000"/>
              </a:spcBef>
              <a:spcAft>
                <a:spcPts val="0"/>
              </a:spcAft>
              <a:buSzPts val="3200"/>
              <a:buChar char="•"/>
            </a:pPr>
            <a:r>
              <a:rPr lang="en-US"/>
              <a:t>Must be just as efficient (quick) as the challenging behavior</a:t>
            </a:r>
            <a:endParaRPr/>
          </a:p>
          <a:p>
            <a:pPr indent="-431800" lvl="0" marL="457200" rtl="0" algn="l">
              <a:lnSpc>
                <a:spcPct val="100000"/>
              </a:lnSpc>
              <a:spcBef>
                <a:spcPts val="1000"/>
              </a:spcBef>
              <a:spcAft>
                <a:spcPts val="0"/>
              </a:spcAft>
              <a:buSzPts val="3200"/>
              <a:buChar char="•"/>
            </a:pPr>
            <a:r>
              <a:rPr lang="en-US"/>
              <a:t>Must be just as effective as the challenging behavior</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g24b1b9bd0d1_2_3550"/>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rmAutofit fontScale="92500" lnSpcReduction="10000"/>
          </a:bodyPr>
          <a:lstStyle/>
          <a:p>
            <a:pPr indent="0" lvl="0" marL="25400" rtl="0" algn="l">
              <a:lnSpc>
                <a:spcPct val="100000"/>
              </a:lnSpc>
              <a:spcBef>
                <a:spcPts val="640"/>
              </a:spcBef>
              <a:spcAft>
                <a:spcPts val="0"/>
              </a:spcAft>
              <a:buSzPct val="108107"/>
              <a:buNone/>
            </a:pPr>
            <a:r>
              <a:t/>
            </a:r>
            <a:endParaRPr/>
          </a:p>
          <a:p>
            <a:pPr indent="0" lvl="0" marL="25400" rtl="0" algn="l">
              <a:lnSpc>
                <a:spcPct val="100000"/>
              </a:lnSpc>
              <a:spcBef>
                <a:spcPts val="640"/>
              </a:spcBef>
              <a:spcAft>
                <a:spcPts val="0"/>
              </a:spcAft>
              <a:buSzPct val="115315"/>
              <a:buNone/>
            </a:pPr>
            <a:r>
              <a:rPr lang="en-US" sz="3000"/>
              <a:t>Remember that students, </a:t>
            </a:r>
            <a:endParaRPr/>
          </a:p>
          <a:p>
            <a:pPr indent="0" lvl="0" marL="25400" rtl="0" algn="l">
              <a:lnSpc>
                <a:spcPct val="100000"/>
              </a:lnSpc>
              <a:spcBef>
                <a:spcPts val="640"/>
              </a:spcBef>
              <a:spcAft>
                <a:spcPts val="0"/>
              </a:spcAft>
              <a:buSzPct val="115315"/>
              <a:buNone/>
            </a:pPr>
            <a:r>
              <a:rPr lang="en-US" sz="3000"/>
              <a:t>like adults, are not wired to </a:t>
            </a:r>
            <a:endParaRPr/>
          </a:p>
          <a:p>
            <a:pPr indent="0" lvl="0" marL="25400" rtl="0" algn="l">
              <a:lnSpc>
                <a:spcPct val="100000"/>
              </a:lnSpc>
              <a:spcBef>
                <a:spcPts val="640"/>
              </a:spcBef>
              <a:spcAft>
                <a:spcPts val="0"/>
              </a:spcAft>
              <a:buSzPct val="115315"/>
              <a:buNone/>
            </a:pPr>
            <a:r>
              <a:rPr lang="en-US" sz="3000"/>
              <a:t>be </a:t>
            </a:r>
            <a:r>
              <a:rPr b="1" lang="en-US" sz="3000"/>
              <a:t>one-time learners. </a:t>
            </a:r>
            <a:endParaRPr/>
          </a:p>
          <a:p>
            <a:pPr indent="0" lvl="0" marL="25400" rtl="0" algn="l">
              <a:lnSpc>
                <a:spcPct val="100000"/>
              </a:lnSpc>
              <a:spcBef>
                <a:spcPts val="640"/>
              </a:spcBef>
              <a:spcAft>
                <a:spcPts val="0"/>
              </a:spcAft>
              <a:buSzPct val="115315"/>
              <a:buNone/>
            </a:pPr>
            <a:r>
              <a:t/>
            </a:r>
            <a:endParaRPr sz="3000"/>
          </a:p>
          <a:p>
            <a:pPr indent="0" lvl="0" marL="25400" rtl="0" algn="l">
              <a:lnSpc>
                <a:spcPct val="100000"/>
              </a:lnSpc>
              <a:spcBef>
                <a:spcPts val="640"/>
              </a:spcBef>
              <a:spcAft>
                <a:spcPts val="0"/>
              </a:spcAft>
              <a:buSzPct val="115315"/>
              <a:buNone/>
            </a:pPr>
            <a:r>
              <a:rPr lang="en-US" sz="3000"/>
              <a:t>Teaching replacement behaviors allows you to </a:t>
            </a:r>
            <a:r>
              <a:rPr b="1" lang="en-US" sz="3000"/>
              <a:t>encourage behavioral learning so that students’ needs are fulfilled</a:t>
            </a:r>
            <a:r>
              <a:rPr lang="en-US" sz="3000"/>
              <a:t>, but it is done in a way that is more </a:t>
            </a:r>
            <a:r>
              <a:rPr b="1" lang="en-US" sz="3000"/>
              <a:t>pro-social</a:t>
            </a:r>
            <a:r>
              <a:rPr lang="en-US" sz="3000"/>
              <a:t>.</a:t>
            </a:r>
            <a:endParaRPr/>
          </a:p>
        </p:txBody>
      </p:sp>
      <p:pic>
        <p:nvPicPr>
          <p:cNvPr id="442" name="Google Shape;442;g24b1b9bd0d1_2_3550" title="Lightbulb"/>
          <p:cNvPicPr preferRelativeResize="0"/>
          <p:nvPr/>
        </p:nvPicPr>
        <p:blipFill rotWithShape="1">
          <a:blip r:embed="rId3">
            <a:alphaModFix/>
          </a:blip>
          <a:srcRect b="22118" l="0" r="0" t="12980"/>
          <a:stretch/>
        </p:blipFill>
        <p:spPr>
          <a:xfrm>
            <a:off x="6082700" y="1510925"/>
            <a:ext cx="2602875" cy="1820700"/>
          </a:xfrm>
          <a:prstGeom prst="rect">
            <a:avLst/>
          </a:prstGeom>
          <a:noFill/>
          <a:ln>
            <a:noFill/>
          </a:ln>
          <a:effectLst>
            <a:outerShdw blurRad="57150" rotWithShape="0" algn="bl" dir="5400000" dist="276225">
              <a:srgbClr val="000000">
                <a:alpha val="48235"/>
              </a:srgbClr>
            </a:outerShdw>
          </a:effectLst>
        </p:spPr>
      </p:pic>
      <p:sp>
        <p:nvSpPr>
          <p:cNvPr id="443" name="Google Shape;443;g24b1b9bd0d1_2_3550"/>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Important Consideration for Replacement Behaviors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g24b1b9bd0d1_2_2883"/>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A Few Reminders</a:t>
            </a:r>
            <a:endParaRPr/>
          </a:p>
        </p:txBody>
      </p:sp>
      <p:sp>
        <p:nvSpPr>
          <p:cNvPr id="232" name="Google Shape;232;g24b1b9bd0d1_2_2883"/>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rmAutofit/>
          </a:bodyPr>
          <a:lstStyle/>
          <a:p>
            <a:pPr indent="-431800" lvl="0" marL="457200" rtl="0" algn="l">
              <a:lnSpc>
                <a:spcPct val="100000"/>
              </a:lnSpc>
              <a:spcBef>
                <a:spcPts val="640"/>
              </a:spcBef>
              <a:spcAft>
                <a:spcPts val="0"/>
              </a:spcAft>
              <a:buSzPts val="3200"/>
              <a:buChar char="•"/>
            </a:pPr>
            <a:r>
              <a:rPr lang="en-US"/>
              <a:t>Materials</a:t>
            </a:r>
            <a:endParaRPr/>
          </a:p>
          <a:p>
            <a:pPr indent="-431800" lvl="0" marL="457200" rtl="0" algn="l">
              <a:lnSpc>
                <a:spcPct val="100000"/>
              </a:lnSpc>
              <a:spcBef>
                <a:spcPts val="1000"/>
              </a:spcBef>
              <a:spcAft>
                <a:spcPts val="0"/>
              </a:spcAft>
              <a:buSzPts val="3200"/>
              <a:buChar char="•"/>
            </a:pPr>
            <a:r>
              <a:rPr lang="en-US"/>
              <a:t>Routines for our time together</a:t>
            </a:r>
            <a:endParaRPr/>
          </a:p>
          <a:p>
            <a:pPr indent="-406400" lvl="1" marL="914400" rtl="0" algn="l">
              <a:lnSpc>
                <a:spcPct val="100000"/>
              </a:lnSpc>
              <a:spcBef>
                <a:spcPts val="1000"/>
              </a:spcBef>
              <a:spcAft>
                <a:spcPts val="0"/>
              </a:spcAft>
              <a:buSzPts val="2800"/>
              <a:buChar char="–"/>
            </a:pPr>
            <a:r>
              <a:rPr lang="en-US"/>
              <a:t>5,4,3,2,1</a:t>
            </a:r>
            <a:endParaRPr/>
          </a:p>
          <a:p>
            <a:pPr indent="-406400" lvl="1" marL="914400" rtl="0" algn="l">
              <a:lnSpc>
                <a:spcPct val="100000"/>
              </a:lnSpc>
              <a:spcBef>
                <a:spcPts val="1000"/>
              </a:spcBef>
              <a:spcAft>
                <a:spcPts val="0"/>
              </a:spcAft>
              <a:buSzPts val="2800"/>
              <a:buChar char="–"/>
            </a:pPr>
            <a:r>
              <a:rPr lang="en-US"/>
              <a:t>Fist to Five</a:t>
            </a:r>
            <a:endParaRPr/>
          </a:p>
          <a:p>
            <a:pPr indent="-406400" lvl="1" marL="914400" rtl="0" algn="l">
              <a:lnSpc>
                <a:spcPct val="100000"/>
              </a:lnSpc>
              <a:spcBef>
                <a:spcPts val="1000"/>
              </a:spcBef>
              <a:spcAft>
                <a:spcPts val="0"/>
              </a:spcAft>
              <a:buSzPts val="2800"/>
              <a:buChar char="–"/>
            </a:pPr>
            <a:r>
              <a:rPr lang="en-US"/>
              <a:t>Community Parking Lot</a:t>
            </a:r>
            <a:endParaRPr/>
          </a:p>
          <a:p>
            <a:pPr indent="-431800" lvl="0" marL="457200" rtl="0" algn="l">
              <a:lnSpc>
                <a:spcPct val="100000"/>
              </a:lnSpc>
              <a:spcBef>
                <a:spcPts val="1000"/>
              </a:spcBef>
              <a:spcAft>
                <a:spcPts val="0"/>
              </a:spcAft>
              <a:buSzPts val="3200"/>
              <a:buChar char="•"/>
            </a:pPr>
            <a:r>
              <a:rPr lang="en-US"/>
              <a:t>We will continue to connect to your personal scenario</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g24b1b9bd0d1_2_4945"/>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rmAutofit/>
          </a:bodyPr>
          <a:lstStyle/>
          <a:p>
            <a:pPr indent="0" lvl="0" marL="25400" rtl="0" algn="l">
              <a:lnSpc>
                <a:spcPct val="100000"/>
              </a:lnSpc>
              <a:spcBef>
                <a:spcPts val="640"/>
              </a:spcBef>
              <a:spcAft>
                <a:spcPts val="0"/>
              </a:spcAft>
              <a:buSzPts val="3200"/>
              <a:buNone/>
            </a:pPr>
            <a:r>
              <a:rPr lang="en-US"/>
              <a:t>Go back to the ABC examples from Day 1. </a:t>
            </a:r>
            <a:endParaRPr/>
          </a:p>
          <a:p>
            <a:pPr indent="0" lvl="0" marL="25400" rtl="0" algn="l">
              <a:lnSpc>
                <a:spcPct val="100000"/>
              </a:lnSpc>
              <a:spcBef>
                <a:spcPts val="640"/>
              </a:spcBef>
              <a:spcAft>
                <a:spcPts val="0"/>
              </a:spcAft>
              <a:buSzPts val="3200"/>
              <a:buNone/>
            </a:pPr>
            <a:r>
              <a:t/>
            </a:r>
            <a:endParaRPr/>
          </a:p>
          <a:p>
            <a:pPr indent="0" lvl="0" marL="25400" rtl="0" algn="l">
              <a:lnSpc>
                <a:spcPct val="100000"/>
              </a:lnSpc>
              <a:spcBef>
                <a:spcPts val="640"/>
              </a:spcBef>
              <a:spcAft>
                <a:spcPts val="0"/>
              </a:spcAft>
              <a:buSzPts val="3200"/>
              <a:buNone/>
            </a:pPr>
            <a:r>
              <a:t/>
            </a:r>
            <a:endParaRPr/>
          </a:p>
          <a:p>
            <a:pPr indent="0" lvl="0" marL="25400" rtl="0" algn="l">
              <a:lnSpc>
                <a:spcPct val="100000"/>
              </a:lnSpc>
              <a:spcBef>
                <a:spcPts val="640"/>
              </a:spcBef>
              <a:spcAft>
                <a:spcPts val="0"/>
              </a:spcAft>
              <a:buSzPts val="3200"/>
              <a:buNone/>
            </a:pPr>
            <a:r>
              <a:rPr lang="en-US"/>
              <a:t>Identify replacement behaviors for each of the examples.</a:t>
            </a:r>
            <a:endParaRPr/>
          </a:p>
        </p:txBody>
      </p:sp>
      <p:sp>
        <p:nvSpPr>
          <p:cNvPr id="449" name="Google Shape;449;g24b1b9bd0d1_2_4945" title="Small Group Discussion"/>
          <p:cNvSpPr/>
          <p:nvPr/>
        </p:nvSpPr>
        <p:spPr>
          <a:xfrm>
            <a:off x="8145644" y="314286"/>
            <a:ext cx="769764" cy="747695"/>
          </a:xfrm>
          <a:custGeom>
            <a:rect b="b" l="l" r="r" t="t"/>
            <a:pathLst>
              <a:path extrusionOk="0" h="18069" w="19273">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450" name="Google Shape;450;g24b1b9bd0d1_2_4945"/>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Small Group Discussion</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g24b1b9bd0d1_2_3556"/>
          <p:cNvSpPr txBox="1"/>
          <p:nvPr>
            <p:ph idx="1" type="body"/>
          </p:nvPr>
        </p:nvSpPr>
        <p:spPr>
          <a:xfrm>
            <a:off x="2800064" y="1441076"/>
            <a:ext cx="6014752" cy="4536600"/>
          </a:xfrm>
          <a:prstGeom prst="rect">
            <a:avLst/>
          </a:prstGeom>
          <a:noFill/>
          <a:ln>
            <a:noFill/>
          </a:ln>
        </p:spPr>
        <p:txBody>
          <a:bodyPr anchorCtr="0" anchor="t" bIns="45700" lIns="91425" spcFirstLastPara="1" rIns="91425" wrap="square" tIns="45700">
            <a:normAutofit/>
          </a:bodyPr>
          <a:lstStyle/>
          <a:p>
            <a:pPr indent="-431800" lvl="0" marL="457200" rtl="0" algn="l">
              <a:lnSpc>
                <a:spcPct val="100000"/>
              </a:lnSpc>
              <a:spcBef>
                <a:spcPts val="640"/>
              </a:spcBef>
              <a:spcAft>
                <a:spcPts val="0"/>
              </a:spcAft>
              <a:buSzPts val="3200"/>
              <a:buChar char="•"/>
            </a:pPr>
            <a:r>
              <a:rPr lang="en-US" sz="2600"/>
              <a:t>A hint meant to encourage a person to perform a desired behavior. </a:t>
            </a:r>
            <a:endParaRPr/>
          </a:p>
          <a:p>
            <a:pPr indent="-431800" lvl="0" marL="457200" rtl="0" algn="l">
              <a:lnSpc>
                <a:spcPct val="100000"/>
              </a:lnSpc>
              <a:spcBef>
                <a:spcPts val="640"/>
              </a:spcBef>
              <a:spcAft>
                <a:spcPts val="0"/>
              </a:spcAft>
              <a:buSzPts val="3200"/>
              <a:buChar char="•"/>
            </a:pPr>
            <a:r>
              <a:rPr lang="en-US" sz="2600"/>
              <a:t>Paired with a desired behavior (i.e. social skill, coping skill, replacement behavior)</a:t>
            </a:r>
            <a:endParaRPr/>
          </a:p>
          <a:p>
            <a:pPr indent="-431800" lvl="0" marL="457200" rtl="0" algn="l">
              <a:lnSpc>
                <a:spcPct val="100000"/>
              </a:lnSpc>
              <a:spcBef>
                <a:spcPts val="640"/>
              </a:spcBef>
              <a:spcAft>
                <a:spcPts val="0"/>
              </a:spcAft>
              <a:buSzPts val="3200"/>
              <a:buChar char="•"/>
            </a:pPr>
            <a:r>
              <a:rPr lang="en-US" sz="2600"/>
              <a:t>Subtle</a:t>
            </a:r>
            <a:endParaRPr/>
          </a:p>
          <a:p>
            <a:pPr indent="-431800" lvl="0" marL="457200" rtl="0" algn="l">
              <a:lnSpc>
                <a:spcPct val="100000"/>
              </a:lnSpc>
              <a:spcBef>
                <a:spcPts val="640"/>
              </a:spcBef>
              <a:spcAft>
                <a:spcPts val="0"/>
              </a:spcAft>
              <a:buSzPts val="3200"/>
              <a:buChar char="•"/>
            </a:pPr>
            <a:r>
              <a:rPr lang="en-US" sz="2600"/>
              <a:t>Verbal, visual, gesture, etc.</a:t>
            </a:r>
            <a:endParaRPr/>
          </a:p>
        </p:txBody>
      </p:sp>
      <p:pic>
        <p:nvPicPr>
          <p:cNvPr id="456" name="Google Shape;456;g24b1b9bd0d1_2_3556" title="Person with finger at lips"/>
          <p:cNvPicPr preferRelativeResize="0"/>
          <p:nvPr/>
        </p:nvPicPr>
        <p:blipFill rotWithShape="1">
          <a:blip r:embed="rId3">
            <a:alphaModFix/>
          </a:blip>
          <a:srcRect b="0" l="0" r="0" t="0"/>
          <a:stretch/>
        </p:blipFill>
        <p:spPr>
          <a:xfrm>
            <a:off x="457200" y="1406338"/>
            <a:ext cx="2161675" cy="4045320"/>
          </a:xfrm>
          <a:prstGeom prst="rect">
            <a:avLst/>
          </a:prstGeom>
          <a:noFill/>
          <a:ln>
            <a:noFill/>
          </a:ln>
          <a:effectLst>
            <a:reflection blurRad="0" dir="5400000" dist="38100" endA="0" endPos="23000" fadeDir="5400012" kx="0" rotWithShape="0" algn="bl" stA="85000" stPos="0" sy="-100000" ky="0"/>
          </a:effectLst>
        </p:spPr>
      </p:pic>
      <p:sp>
        <p:nvSpPr>
          <p:cNvPr id="457" name="Google Shape;457;g24b1b9bd0d1_2_3556"/>
          <p:cNvSpPr txBox="1"/>
          <p:nvPr>
            <p:ph type="title"/>
          </p:nvPr>
        </p:nvSpPr>
        <p:spPr>
          <a:xfrm>
            <a:off x="2057400" y="228600"/>
            <a:ext cx="6858000" cy="9909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500"/>
              <a:buNone/>
            </a:pPr>
            <a:r>
              <a:rPr lang="en-US"/>
              <a:t>Prompting &amp; Cueing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g24b1b9bd0d1_2_4998"/>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rmAutofit/>
          </a:bodyPr>
          <a:lstStyle/>
          <a:p>
            <a:pPr indent="0" lvl="0" marL="25400" rtl="0" algn="l">
              <a:lnSpc>
                <a:spcPct val="100000"/>
              </a:lnSpc>
              <a:spcBef>
                <a:spcPts val="640"/>
              </a:spcBef>
              <a:spcAft>
                <a:spcPts val="0"/>
              </a:spcAft>
              <a:buSzPts val="3200"/>
              <a:buNone/>
            </a:pPr>
            <a:r>
              <a:rPr lang="en-US"/>
              <a:t>Reflect on your personal scenario.</a:t>
            </a:r>
            <a:endParaRPr/>
          </a:p>
          <a:p>
            <a:pPr indent="0" lvl="0" marL="25400" rtl="0" algn="l">
              <a:lnSpc>
                <a:spcPct val="100000"/>
              </a:lnSpc>
              <a:spcBef>
                <a:spcPts val="640"/>
              </a:spcBef>
              <a:spcAft>
                <a:spcPts val="0"/>
              </a:spcAft>
              <a:buSzPts val="3200"/>
              <a:buNone/>
            </a:pPr>
            <a:r>
              <a:t/>
            </a:r>
            <a:endParaRPr/>
          </a:p>
          <a:p>
            <a:pPr indent="0" lvl="0" marL="25400" rtl="0" algn="l">
              <a:lnSpc>
                <a:spcPct val="100000"/>
              </a:lnSpc>
              <a:spcBef>
                <a:spcPts val="640"/>
              </a:spcBef>
              <a:spcAft>
                <a:spcPts val="0"/>
              </a:spcAft>
              <a:buSzPts val="3200"/>
              <a:buNone/>
            </a:pPr>
            <a:r>
              <a:rPr lang="en-US"/>
              <a:t>Identify a replacement behavior.</a:t>
            </a:r>
            <a:endParaRPr/>
          </a:p>
          <a:p>
            <a:pPr indent="0" lvl="0" marL="25400" rtl="0" algn="l">
              <a:lnSpc>
                <a:spcPct val="100000"/>
              </a:lnSpc>
              <a:spcBef>
                <a:spcPts val="640"/>
              </a:spcBef>
              <a:spcAft>
                <a:spcPts val="0"/>
              </a:spcAft>
              <a:buSzPts val="3200"/>
              <a:buNone/>
            </a:pPr>
            <a:r>
              <a:t/>
            </a:r>
            <a:endParaRPr/>
          </a:p>
          <a:p>
            <a:pPr indent="0" lvl="0" marL="25400" rtl="0" algn="l">
              <a:lnSpc>
                <a:spcPct val="100000"/>
              </a:lnSpc>
              <a:spcBef>
                <a:spcPts val="640"/>
              </a:spcBef>
              <a:spcAft>
                <a:spcPts val="0"/>
              </a:spcAft>
              <a:buSzPts val="3200"/>
              <a:buNone/>
            </a:pPr>
            <a:r>
              <a:rPr lang="en-US"/>
              <a:t>What additional skills might your students need to engage in that replacement behavior?</a:t>
            </a:r>
            <a:endParaRPr/>
          </a:p>
        </p:txBody>
      </p:sp>
      <p:sp>
        <p:nvSpPr>
          <p:cNvPr id="463" name="Google Shape;463;g24b1b9bd0d1_2_4998"/>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Independent Reflection</a:t>
            </a:r>
            <a:endParaRPr/>
          </a:p>
        </p:txBody>
      </p:sp>
      <p:grpSp>
        <p:nvGrpSpPr>
          <p:cNvPr id="464" name="Google Shape;464;g24b1b9bd0d1_2_4998" title="Personal Reflection"/>
          <p:cNvGrpSpPr/>
          <p:nvPr/>
        </p:nvGrpSpPr>
        <p:grpSpPr>
          <a:xfrm>
            <a:off x="8037943" y="274647"/>
            <a:ext cx="648865" cy="660482"/>
            <a:chOff x="1490050" y="3805975"/>
            <a:chExt cx="491900" cy="482350"/>
          </a:xfrm>
        </p:grpSpPr>
        <p:sp>
          <p:nvSpPr>
            <p:cNvPr id="465" name="Google Shape;465;g24b1b9bd0d1_2_4998"/>
            <p:cNvSpPr/>
            <p:nvPr/>
          </p:nvSpPr>
          <p:spPr>
            <a:xfrm>
              <a:off x="1541775" y="3877050"/>
              <a:ext cx="302500" cy="277225"/>
            </a:xfrm>
            <a:custGeom>
              <a:rect b="b" l="l" r="r" t="t"/>
              <a:pathLst>
                <a:path extrusionOk="0" h="11089" w="1210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466" name="Google Shape;466;g24b1b9bd0d1_2_4998"/>
            <p:cNvSpPr/>
            <p:nvPr/>
          </p:nvSpPr>
          <p:spPr>
            <a:xfrm>
              <a:off x="1824450" y="3805975"/>
              <a:ext cx="157500" cy="150525"/>
            </a:xfrm>
            <a:custGeom>
              <a:rect b="b" l="l" r="r" t="t"/>
              <a:pathLst>
                <a:path extrusionOk="0" h="6021" w="630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467" name="Google Shape;467;g24b1b9bd0d1_2_4998"/>
            <p:cNvSpPr/>
            <p:nvPr/>
          </p:nvSpPr>
          <p:spPr>
            <a:xfrm>
              <a:off x="1626675" y="3936600"/>
              <a:ext cx="277225" cy="302600"/>
            </a:xfrm>
            <a:custGeom>
              <a:rect b="b" l="l" r="r" t="t"/>
              <a:pathLst>
                <a:path extrusionOk="0" h="12104" w="11089">
                  <a:moveTo>
                    <a:pt x="9501" y="1"/>
                  </a:moveTo>
                  <a:lnTo>
                    <a:pt x="1" y="9501"/>
                  </a:lnTo>
                  <a:cubicBezTo>
                    <a:pt x="537" y="10254"/>
                    <a:pt x="745" y="11194"/>
                    <a:pt x="576" y="12103"/>
                  </a:cubicBezTo>
                  <a:lnTo>
                    <a:pt x="11088" y="1591"/>
                  </a:lnTo>
                  <a:lnTo>
                    <a:pt x="9501" y="1"/>
                  </a:ln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468" name="Google Shape;468;g24b1b9bd0d1_2_4998"/>
            <p:cNvSpPr/>
            <p:nvPr/>
          </p:nvSpPr>
          <p:spPr>
            <a:xfrm>
              <a:off x="1490050" y="4166500"/>
              <a:ext cx="129950" cy="121825"/>
            </a:xfrm>
            <a:custGeom>
              <a:rect b="b" l="l" r="r" t="t"/>
              <a:pathLst>
                <a:path extrusionOk="0" h="4873" w="5198">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g252473cb1a0_0_0"/>
          <p:cNvSpPr txBox="1"/>
          <p:nvPr/>
        </p:nvSpPr>
        <p:spPr>
          <a:xfrm>
            <a:off x="228600" y="6031450"/>
            <a:ext cx="68580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Verdana"/>
                <a:ea typeface="Verdana"/>
                <a:cs typeface="Verdana"/>
                <a:sym typeface="Verdana"/>
              </a:rPr>
              <a:t>https://www.doe.virginia.gov/programs-services/student-services/integrated-student-supports/social-emotional-learning-sel</a:t>
            </a:r>
            <a:endParaRPr b="0" i="0" sz="1400" u="none" cap="none" strike="noStrike">
              <a:solidFill>
                <a:srgbClr val="000000"/>
              </a:solidFill>
              <a:latin typeface="Verdana"/>
              <a:ea typeface="Verdana"/>
              <a:cs typeface="Verdana"/>
              <a:sym typeface="Verdana"/>
            </a:endParaRPr>
          </a:p>
        </p:txBody>
      </p:sp>
      <p:sp>
        <p:nvSpPr>
          <p:cNvPr id="474" name="Google Shape;474;g252473cb1a0_0_0"/>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640"/>
              </a:spcBef>
              <a:spcAft>
                <a:spcPts val="0"/>
              </a:spcAft>
              <a:buSzPts val="3200"/>
              <a:buNone/>
            </a:pPr>
            <a:r>
              <a:rPr lang="en-US" sz="2400"/>
              <a:t>How do the below skills support learning across all areas?</a:t>
            </a:r>
            <a:endParaRPr sz="2400"/>
          </a:p>
        </p:txBody>
      </p:sp>
      <p:pic>
        <p:nvPicPr>
          <p:cNvPr descr="Chart showing skills that support learning" id="475" name="Google Shape;475;g252473cb1a0_0_0" title="Chart"/>
          <p:cNvPicPr preferRelativeResize="0"/>
          <p:nvPr/>
        </p:nvPicPr>
        <p:blipFill rotWithShape="1">
          <a:blip r:embed="rId3">
            <a:alphaModFix/>
          </a:blip>
          <a:srcRect b="0" l="0" r="0" t="0"/>
          <a:stretch/>
        </p:blipFill>
        <p:spPr>
          <a:xfrm>
            <a:off x="388200" y="2759050"/>
            <a:ext cx="8361550" cy="2633500"/>
          </a:xfrm>
          <a:prstGeom prst="rect">
            <a:avLst/>
          </a:prstGeom>
          <a:noFill/>
          <a:ln>
            <a:noFill/>
          </a:ln>
        </p:spPr>
      </p:pic>
      <p:sp>
        <p:nvSpPr>
          <p:cNvPr id="476" name="Google Shape;476;g252473cb1a0_0_0" title="Arrow"/>
          <p:cNvSpPr/>
          <p:nvPr/>
        </p:nvSpPr>
        <p:spPr>
          <a:xfrm rot="-2039715">
            <a:off x="184587" y="2090254"/>
            <a:ext cx="546748" cy="827734"/>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 name="Google Shape;477;g252473cb1a0_0_0"/>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Skills to Support Learning</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g1328cc3a658_2_590"/>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rmAutofit/>
          </a:bodyPr>
          <a:lstStyle/>
          <a:p>
            <a:pPr indent="0" lvl="0" marL="25400" rtl="0" algn="l">
              <a:lnSpc>
                <a:spcPct val="100000"/>
              </a:lnSpc>
              <a:spcBef>
                <a:spcPts val="640"/>
              </a:spcBef>
              <a:spcAft>
                <a:spcPts val="0"/>
              </a:spcAft>
              <a:buSzPts val="3200"/>
              <a:buNone/>
            </a:pPr>
            <a:r>
              <a:rPr lang="en-US"/>
              <a:t>Find someone with whom you share a common clothing color and discuss the following:</a:t>
            </a:r>
            <a:endParaRPr/>
          </a:p>
          <a:p>
            <a:pPr indent="0" lvl="0" marL="25400" rtl="0" algn="l">
              <a:lnSpc>
                <a:spcPct val="100000"/>
              </a:lnSpc>
              <a:spcBef>
                <a:spcPts val="640"/>
              </a:spcBef>
              <a:spcAft>
                <a:spcPts val="0"/>
              </a:spcAft>
              <a:buSzPts val="3200"/>
              <a:buNone/>
            </a:pPr>
            <a:r>
              <a:t/>
            </a:r>
            <a:endParaRPr/>
          </a:p>
          <a:p>
            <a:pPr indent="0" lvl="0" marL="25400" rtl="0" algn="l">
              <a:lnSpc>
                <a:spcPct val="100000"/>
              </a:lnSpc>
              <a:spcBef>
                <a:spcPts val="640"/>
              </a:spcBef>
              <a:spcAft>
                <a:spcPts val="0"/>
              </a:spcAft>
              <a:buSzPts val="3200"/>
              <a:buNone/>
            </a:pPr>
            <a:r>
              <a:rPr lang="en-US"/>
              <a:t>How are you already incorporating teaching these skills in your classroom?</a:t>
            </a:r>
            <a:endParaRPr/>
          </a:p>
          <a:p>
            <a:pPr indent="-228600" lvl="0" marL="457200" rtl="0" algn="l">
              <a:lnSpc>
                <a:spcPct val="100000"/>
              </a:lnSpc>
              <a:spcBef>
                <a:spcPts val="640"/>
              </a:spcBef>
              <a:spcAft>
                <a:spcPts val="0"/>
              </a:spcAft>
              <a:buSzPts val="3200"/>
              <a:buNone/>
            </a:pPr>
            <a:r>
              <a:t/>
            </a:r>
            <a:endParaRPr/>
          </a:p>
          <a:p>
            <a:pPr indent="-228600" lvl="0" marL="457200" rtl="0" algn="l">
              <a:lnSpc>
                <a:spcPct val="100000"/>
              </a:lnSpc>
              <a:spcBef>
                <a:spcPts val="640"/>
              </a:spcBef>
              <a:spcAft>
                <a:spcPts val="0"/>
              </a:spcAft>
              <a:buSzPts val="3200"/>
              <a:buNone/>
            </a:pPr>
            <a:r>
              <a:t/>
            </a:r>
            <a:endParaRPr/>
          </a:p>
        </p:txBody>
      </p:sp>
      <p:sp>
        <p:nvSpPr>
          <p:cNvPr id="484" name="Google Shape;484;g1328cc3a658_2_590" title="Small Group Discussion"/>
          <p:cNvSpPr/>
          <p:nvPr/>
        </p:nvSpPr>
        <p:spPr>
          <a:xfrm>
            <a:off x="8145644" y="314286"/>
            <a:ext cx="769764" cy="747695"/>
          </a:xfrm>
          <a:custGeom>
            <a:rect b="b" l="l" r="r" t="t"/>
            <a:pathLst>
              <a:path extrusionOk="0" h="18069" w="19273">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485" name="Google Shape;485;g1328cc3a658_2_590"/>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2 Minute Connection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pic>
        <p:nvPicPr>
          <p:cNvPr id="490" name="Google Shape;490;g1328cc3a658_2_629" title="Teacher and student greeting"/>
          <p:cNvPicPr preferRelativeResize="0"/>
          <p:nvPr/>
        </p:nvPicPr>
        <p:blipFill rotWithShape="1">
          <a:blip r:embed="rId3">
            <a:alphaModFix/>
          </a:blip>
          <a:srcRect b="0" l="0" r="0" t="0"/>
          <a:stretch/>
        </p:blipFill>
        <p:spPr>
          <a:xfrm>
            <a:off x="5640129" y="2202350"/>
            <a:ext cx="3275275" cy="2453300"/>
          </a:xfrm>
          <a:prstGeom prst="rect">
            <a:avLst/>
          </a:prstGeom>
          <a:noFill/>
          <a:ln>
            <a:noFill/>
          </a:ln>
        </p:spPr>
      </p:pic>
      <p:pic>
        <p:nvPicPr>
          <p:cNvPr id="491" name="Google Shape;491;g1328cc3a658_2_629" title="Teacher and student greeting"/>
          <p:cNvPicPr preferRelativeResize="0"/>
          <p:nvPr/>
        </p:nvPicPr>
        <p:blipFill rotWithShape="1">
          <a:blip r:embed="rId4">
            <a:alphaModFix/>
          </a:blip>
          <a:srcRect b="0" l="0" r="0" t="0"/>
          <a:stretch/>
        </p:blipFill>
        <p:spPr>
          <a:xfrm>
            <a:off x="1397900" y="4311950"/>
            <a:ext cx="4049500" cy="2267725"/>
          </a:xfrm>
          <a:prstGeom prst="rect">
            <a:avLst/>
          </a:prstGeom>
          <a:noFill/>
          <a:ln>
            <a:noFill/>
          </a:ln>
        </p:spPr>
      </p:pic>
      <p:pic>
        <p:nvPicPr>
          <p:cNvPr id="492" name="Google Shape;492;g1328cc3a658_2_629" title="Teacher and student greeting"/>
          <p:cNvPicPr preferRelativeResize="0"/>
          <p:nvPr/>
        </p:nvPicPr>
        <p:blipFill rotWithShape="1">
          <a:blip r:embed="rId5">
            <a:alphaModFix/>
          </a:blip>
          <a:srcRect b="0" l="0" r="0" t="0"/>
          <a:stretch/>
        </p:blipFill>
        <p:spPr>
          <a:xfrm>
            <a:off x="457202" y="1600200"/>
            <a:ext cx="2832875" cy="2160500"/>
          </a:xfrm>
          <a:prstGeom prst="rect">
            <a:avLst/>
          </a:prstGeom>
          <a:noFill/>
          <a:ln>
            <a:noFill/>
          </a:ln>
        </p:spPr>
      </p:pic>
      <p:sp>
        <p:nvSpPr>
          <p:cNvPr id="493" name="Google Shape;493;g1328cc3a658_2_629"/>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Taking Time to Greet Your Students</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97" name="Shape 497"/>
        <p:cNvGrpSpPr/>
        <p:nvPr/>
      </p:nvGrpSpPr>
      <p:grpSpPr>
        <a:xfrm>
          <a:off x="0" y="0"/>
          <a:ext cx="0" cy="0"/>
          <a:chOff x="0" y="0"/>
          <a:chExt cx="0" cy="0"/>
        </a:xfrm>
      </p:grpSpPr>
      <p:pic>
        <p:nvPicPr>
          <p:cNvPr id="498" name="Google Shape;498;g13bbdaf2974_0_252" title="Check-in Routine with Sticky Notes"/>
          <p:cNvPicPr preferRelativeResize="0"/>
          <p:nvPr/>
        </p:nvPicPr>
        <p:blipFill rotWithShape="1">
          <a:blip r:embed="rId3">
            <a:alphaModFix/>
          </a:blip>
          <a:srcRect b="0" l="0" r="0" t="0"/>
          <a:stretch/>
        </p:blipFill>
        <p:spPr>
          <a:xfrm>
            <a:off x="152400" y="1524000"/>
            <a:ext cx="8839200" cy="4640580"/>
          </a:xfrm>
          <a:prstGeom prst="rect">
            <a:avLst/>
          </a:prstGeom>
          <a:noFill/>
          <a:ln>
            <a:noFill/>
          </a:ln>
        </p:spPr>
      </p:pic>
      <p:sp>
        <p:nvSpPr>
          <p:cNvPr id="499" name="Google Shape;499;g13bbdaf2974_0_252"/>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Check-in Routine</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pic>
        <p:nvPicPr>
          <p:cNvPr id="504" name="Google Shape;504;g1328cc3a658_2_623" title="Emotional Planner"/>
          <p:cNvPicPr preferRelativeResize="0"/>
          <p:nvPr/>
        </p:nvPicPr>
        <p:blipFill rotWithShape="1">
          <a:blip r:embed="rId3">
            <a:alphaModFix/>
          </a:blip>
          <a:srcRect b="0" l="0" r="0" t="0"/>
          <a:stretch/>
        </p:blipFill>
        <p:spPr>
          <a:xfrm>
            <a:off x="4949000" y="1843783"/>
            <a:ext cx="3429900" cy="3598574"/>
          </a:xfrm>
          <a:prstGeom prst="rect">
            <a:avLst/>
          </a:prstGeom>
          <a:noFill/>
          <a:ln>
            <a:noFill/>
          </a:ln>
        </p:spPr>
      </p:pic>
      <p:sp>
        <p:nvSpPr>
          <p:cNvPr id="505" name="Google Shape;505;g1328cc3a658_2_623"/>
          <p:cNvSpPr txBox="1"/>
          <p:nvPr>
            <p:ph idx="1" type="body"/>
          </p:nvPr>
        </p:nvSpPr>
        <p:spPr>
          <a:xfrm>
            <a:off x="459200" y="1366050"/>
            <a:ext cx="4038600" cy="4536600"/>
          </a:xfrm>
          <a:prstGeom prst="rect">
            <a:avLst/>
          </a:prstGeom>
          <a:noFill/>
          <a:ln>
            <a:noFill/>
          </a:ln>
        </p:spPr>
        <p:txBody>
          <a:bodyPr anchorCtr="0" anchor="t" bIns="45700" lIns="91425" spcFirstLastPara="1" rIns="91425" wrap="square" tIns="45700">
            <a:noAutofit/>
          </a:bodyPr>
          <a:lstStyle/>
          <a:p>
            <a:pPr indent="-355600" lvl="0" marL="457200" rtl="0" algn="l">
              <a:lnSpc>
                <a:spcPct val="100000"/>
              </a:lnSpc>
              <a:spcBef>
                <a:spcPts val="640"/>
              </a:spcBef>
              <a:spcAft>
                <a:spcPts val="0"/>
              </a:spcAft>
              <a:buSzPts val="2000"/>
              <a:buChar char="•"/>
            </a:pPr>
            <a:r>
              <a:rPr lang="en-US" sz="2000"/>
              <a:t>Notice the Emotion</a:t>
            </a:r>
            <a:endParaRPr sz="2000"/>
          </a:p>
          <a:p>
            <a:pPr indent="-355600" lvl="1" marL="914400" rtl="0" algn="l">
              <a:lnSpc>
                <a:spcPct val="100000"/>
              </a:lnSpc>
              <a:spcBef>
                <a:spcPts val="560"/>
              </a:spcBef>
              <a:spcAft>
                <a:spcPts val="0"/>
              </a:spcAft>
              <a:buSzPts val="2000"/>
              <a:buChar char="–"/>
            </a:pPr>
            <a:r>
              <a:rPr lang="en-US" sz="2000"/>
              <a:t>Impact on Body and Mind</a:t>
            </a:r>
            <a:endParaRPr sz="2000"/>
          </a:p>
          <a:p>
            <a:pPr indent="-355600" lvl="0" marL="457200" rtl="0" algn="l">
              <a:lnSpc>
                <a:spcPct val="100000"/>
              </a:lnSpc>
              <a:spcBef>
                <a:spcPts val="640"/>
              </a:spcBef>
              <a:spcAft>
                <a:spcPts val="0"/>
              </a:spcAft>
              <a:buSzPts val="2000"/>
              <a:buChar char="•"/>
            </a:pPr>
            <a:r>
              <a:rPr lang="en-US" sz="2000"/>
              <a:t>Name the Emotion</a:t>
            </a:r>
            <a:endParaRPr sz="2000"/>
          </a:p>
          <a:p>
            <a:pPr indent="-355600" lvl="1" marL="914400" rtl="0" algn="l">
              <a:lnSpc>
                <a:spcPct val="100000"/>
              </a:lnSpc>
              <a:spcBef>
                <a:spcPts val="560"/>
              </a:spcBef>
              <a:spcAft>
                <a:spcPts val="0"/>
              </a:spcAft>
              <a:buSzPts val="2000"/>
              <a:buChar char="–"/>
            </a:pPr>
            <a:r>
              <a:rPr lang="en-US" sz="2000"/>
              <a:t>Use words to describe</a:t>
            </a:r>
            <a:endParaRPr sz="2000"/>
          </a:p>
          <a:p>
            <a:pPr indent="-355600" lvl="1" marL="914400" rtl="0" algn="l">
              <a:lnSpc>
                <a:spcPct val="100000"/>
              </a:lnSpc>
              <a:spcBef>
                <a:spcPts val="560"/>
              </a:spcBef>
              <a:spcAft>
                <a:spcPts val="0"/>
              </a:spcAft>
              <a:buSzPts val="2000"/>
              <a:buChar char="–"/>
            </a:pPr>
            <a:r>
              <a:rPr lang="en-US" sz="2000"/>
              <a:t>Emotion Wall</a:t>
            </a:r>
            <a:endParaRPr sz="2000"/>
          </a:p>
          <a:p>
            <a:pPr indent="-355600" lvl="2" marL="1371600" rtl="0" algn="l">
              <a:lnSpc>
                <a:spcPct val="100000"/>
              </a:lnSpc>
              <a:spcBef>
                <a:spcPts val="480"/>
              </a:spcBef>
              <a:spcAft>
                <a:spcPts val="0"/>
              </a:spcAft>
              <a:buSzPts val="2000"/>
              <a:buChar char="•"/>
            </a:pPr>
            <a:r>
              <a:rPr lang="en-US" sz="2000"/>
              <a:t>Emotional Check-in</a:t>
            </a:r>
            <a:endParaRPr sz="2000"/>
          </a:p>
          <a:p>
            <a:pPr indent="-355600" lvl="0" marL="457200" rtl="0" algn="l">
              <a:lnSpc>
                <a:spcPct val="100000"/>
              </a:lnSpc>
              <a:spcBef>
                <a:spcPts val="640"/>
              </a:spcBef>
              <a:spcAft>
                <a:spcPts val="0"/>
              </a:spcAft>
              <a:buSzPts val="2000"/>
              <a:buChar char="•"/>
            </a:pPr>
            <a:r>
              <a:rPr lang="en-US" sz="2000"/>
              <a:t>Use literary fiction</a:t>
            </a:r>
            <a:endParaRPr sz="2000"/>
          </a:p>
          <a:p>
            <a:pPr indent="-355600" lvl="0" marL="457200" rtl="0" algn="l">
              <a:lnSpc>
                <a:spcPct val="100000"/>
              </a:lnSpc>
              <a:spcBef>
                <a:spcPts val="640"/>
              </a:spcBef>
              <a:spcAft>
                <a:spcPts val="0"/>
              </a:spcAft>
              <a:buSzPts val="2000"/>
              <a:buChar char="•"/>
            </a:pPr>
            <a:r>
              <a:rPr lang="en-US" sz="2000"/>
              <a:t>Interpret the Emotion</a:t>
            </a:r>
            <a:endParaRPr sz="2000"/>
          </a:p>
          <a:p>
            <a:pPr indent="-355600" lvl="1" marL="914400" rtl="0" algn="l">
              <a:lnSpc>
                <a:spcPct val="100000"/>
              </a:lnSpc>
              <a:spcBef>
                <a:spcPts val="560"/>
              </a:spcBef>
              <a:spcAft>
                <a:spcPts val="0"/>
              </a:spcAft>
              <a:buSzPts val="2000"/>
              <a:buChar char="–"/>
            </a:pPr>
            <a:r>
              <a:rPr lang="en-US" sz="2000"/>
              <a:t>Explore why you are feeling this way and how emotions can be helpful</a:t>
            </a:r>
            <a:endParaRPr sz="2000"/>
          </a:p>
        </p:txBody>
      </p:sp>
      <p:sp>
        <p:nvSpPr>
          <p:cNvPr id="506" name="Google Shape;506;g1328cc3a658_2_623"/>
          <p:cNvSpPr txBox="1"/>
          <p:nvPr>
            <p:ph type="title"/>
          </p:nvPr>
        </p:nvSpPr>
        <p:spPr>
          <a:xfrm>
            <a:off x="2057400" y="228600"/>
            <a:ext cx="6858000" cy="9909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Identifying &amp; Communicating Emotions</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g1328cc3a658_2_669"/>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Self-Management Activities</a:t>
            </a:r>
            <a:endParaRPr/>
          </a:p>
        </p:txBody>
      </p:sp>
      <p:sp>
        <p:nvSpPr>
          <p:cNvPr id="512" name="Google Shape;512;g1328cc3a658_2_669"/>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rmAutofit fontScale="70000" lnSpcReduction="20000"/>
          </a:bodyPr>
          <a:lstStyle/>
          <a:p>
            <a:pPr indent="-379730" lvl="0" marL="457200" rtl="0" algn="l">
              <a:lnSpc>
                <a:spcPct val="100000"/>
              </a:lnSpc>
              <a:spcBef>
                <a:spcPts val="640"/>
              </a:spcBef>
              <a:spcAft>
                <a:spcPts val="0"/>
              </a:spcAft>
              <a:buSzPct val="100000"/>
              <a:buChar char="•"/>
            </a:pPr>
            <a:r>
              <a:rPr lang="en-US" sz="3400"/>
              <a:t>Time Management:</a:t>
            </a:r>
            <a:endParaRPr sz="3400"/>
          </a:p>
          <a:p>
            <a:pPr indent="-379730" lvl="1" marL="914400" rtl="0" algn="l">
              <a:lnSpc>
                <a:spcPct val="100000"/>
              </a:lnSpc>
              <a:spcBef>
                <a:spcPts val="560"/>
              </a:spcBef>
              <a:spcAft>
                <a:spcPts val="0"/>
              </a:spcAft>
              <a:buSzPct val="100000"/>
              <a:buChar char="–"/>
            </a:pPr>
            <a:r>
              <a:rPr lang="en-US" sz="3400"/>
              <a:t>Checklists, Logs</a:t>
            </a:r>
            <a:endParaRPr sz="3400"/>
          </a:p>
          <a:p>
            <a:pPr indent="-379730" lvl="0" marL="457200" rtl="0" algn="l">
              <a:lnSpc>
                <a:spcPct val="100000"/>
              </a:lnSpc>
              <a:spcBef>
                <a:spcPts val="640"/>
              </a:spcBef>
              <a:spcAft>
                <a:spcPts val="0"/>
              </a:spcAft>
              <a:buSzPct val="100000"/>
              <a:buChar char="•"/>
            </a:pPr>
            <a:r>
              <a:rPr lang="en-US" sz="3400"/>
              <a:t>Stress Management:</a:t>
            </a:r>
            <a:endParaRPr sz="3400"/>
          </a:p>
          <a:p>
            <a:pPr indent="-379730" lvl="1" marL="914400" rtl="0" algn="l">
              <a:lnSpc>
                <a:spcPct val="100000"/>
              </a:lnSpc>
              <a:spcBef>
                <a:spcPts val="560"/>
              </a:spcBef>
              <a:spcAft>
                <a:spcPts val="0"/>
              </a:spcAft>
              <a:buSzPct val="100000"/>
              <a:buChar char="–"/>
            </a:pPr>
            <a:r>
              <a:rPr lang="en-US" sz="3400"/>
              <a:t>Mindfulness, exercise, yoga</a:t>
            </a:r>
            <a:endParaRPr sz="3400"/>
          </a:p>
          <a:p>
            <a:pPr indent="-379730" lvl="1" marL="914400" rtl="0" algn="l">
              <a:lnSpc>
                <a:spcPct val="100000"/>
              </a:lnSpc>
              <a:spcBef>
                <a:spcPts val="560"/>
              </a:spcBef>
              <a:spcAft>
                <a:spcPts val="0"/>
              </a:spcAft>
              <a:buSzPct val="100000"/>
              <a:buChar char="–"/>
            </a:pPr>
            <a:r>
              <a:rPr lang="en-US" sz="3400"/>
              <a:t>Movement breaks </a:t>
            </a:r>
            <a:endParaRPr sz="3400"/>
          </a:p>
          <a:p>
            <a:pPr indent="-379730" lvl="1" marL="914400" rtl="0" algn="l">
              <a:lnSpc>
                <a:spcPct val="100000"/>
              </a:lnSpc>
              <a:spcBef>
                <a:spcPts val="560"/>
              </a:spcBef>
              <a:spcAft>
                <a:spcPts val="0"/>
              </a:spcAft>
              <a:buSzPct val="100000"/>
              <a:buChar char="–"/>
            </a:pPr>
            <a:r>
              <a:rPr lang="en-US" sz="3400"/>
              <a:t>Deep breathing</a:t>
            </a:r>
            <a:endParaRPr sz="3400"/>
          </a:p>
          <a:p>
            <a:pPr indent="-379730" lvl="1" marL="914400" rtl="0" algn="l">
              <a:lnSpc>
                <a:spcPct val="100000"/>
              </a:lnSpc>
              <a:spcBef>
                <a:spcPts val="560"/>
              </a:spcBef>
              <a:spcAft>
                <a:spcPts val="0"/>
              </a:spcAft>
              <a:buSzPct val="100000"/>
              <a:buChar char="–"/>
            </a:pPr>
            <a:r>
              <a:rPr lang="en-US" sz="3400"/>
              <a:t>Grounding activities</a:t>
            </a:r>
            <a:endParaRPr sz="3400"/>
          </a:p>
          <a:p>
            <a:pPr indent="-379730" lvl="1" marL="914400" rtl="0" algn="l">
              <a:lnSpc>
                <a:spcPct val="100000"/>
              </a:lnSpc>
              <a:spcBef>
                <a:spcPts val="560"/>
              </a:spcBef>
              <a:spcAft>
                <a:spcPts val="0"/>
              </a:spcAft>
              <a:buSzPct val="100000"/>
              <a:buChar char="–"/>
            </a:pPr>
            <a:r>
              <a:rPr lang="en-US" sz="3400"/>
              <a:t>Imagery activities					</a:t>
            </a:r>
            <a:endParaRPr sz="3400"/>
          </a:p>
          <a:p>
            <a:pPr indent="-379730" lvl="0" marL="457200" rtl="0" algn="l">
              <a:lnSpc>
                <a:spcPct val="100000"/>
              </a:lnSpc>
              <a:spcBef>
                <a:spcPts val="640"/>
              </a:spcBef>
              <a:spcAft>
                <a:spcPts val="0"/>
              </a:spcAft>
              <a:buSzPct val="100000"/>
              <a:buChar char="•"/>
            </a:pPr>
            <a:r>
              <a:rPr lang="en-US" sz="3400"/>
              <a:t>Motivation Management:</a:t>
            </a:r>
            <a:endParaRPr sz="3400"/>
          </a:p>
          <a:p>
            <a:pPr indent="-379730" lvl="1" marL="914400" rtl="0" algn="l">
              <a:lnSpc>
                <a:spcPct val="100000"/>
              </a:lnSpc>
              <a:spcBef>
                <a:spcPts val="560"/>
              </a:spcBef>
              <a:spcAft>
                <a:spcPts val="0"/>
              </a:spcAft>
              <a:buSzPct val="100000"/>
              <a:buChar char="–"/>
            </a:pPr>
            <a:r>
              <a:rPr lang="en-US" sz="3400"/>
              <a:t>Goal setting and reflection</a:t>
            </a:r>
            <a:endParaRPr sz="3400"/>
          </a:p>
          <a:p>
            <a:pPr indent="-379730" lvl="1" marL="914400" rtl="0" algn="l">
              <a:lnSpc>
                <a:spcPct val="100000"/>
              </a:lnSpc>
              <a:spcBef>
                <a:spcPts val="560"/>
              </a:spcBef>
              <a:spcAft>
                <a:spcPts val="0"/>
              </a:spcAft>
              <a:buSzPct val="100000"/>
              <a:buChar char="–"/>
            </a:pPr>
            <a:r>
              <a:rPr lang="en-US" sz="3400"/>
              <a:t>Service to others</a:t>
            </a:r>
            <a:endParaRPr sz="3400"/>
          </a:p>
          <a:p>
            <a:pPr indent="-228600" lvl="0" marL="457200" rtl="0" algn="l">
              <a:lnSpc>
                <a:spcPct val="100000"/>
              </a:lnSpc>
              <a:spcBef>
                <a:spcPts val="640"/>
              </a:spcBef>
              <a:spcAft>
                <a:spcPts val="0"/>
              </a:spcAft>
              <a:buSzPct val="142857"/>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pic>
        <p:nvPicPr>
          <p:cNvPr descr="At the start of class, Ms. O guides her students in a simple meditation. This allows them to quiet their nervous systems and get ready to learn. &#10;&#10;“Arrive” was filmed at Gateway High School in San Francisco. &#10;&#10;Learn more at www.mindfulschools.org." id="517" name="Google Shape;517;g1328cc3a658_2_712" title="&quot;Arrive&quot; - A Mindful Minute Helps Students Arrive in the Classroom">
            <a:hlinkClick r:id="rId3"/>
          </p:cNvPr>
          <p:cNvPicPr preferRelativeResize="0"/>
          <p:nvPr/>
        </p:nvPicPr>
        <p:blipFill rotWithShape="1">
          <a:blip r:embed="rId4">
            <a:alphaModFix/>
          </a:blip>
          <a:srcRect b="0" l="0" r="0" t="0"/>
          <a:stretch/>
        </p:blipFill>
        <p:spPr>
          <a:xfrm>
            <a:off x="1689175" y="1937850"/>
            <a:ext cx="5765650" cy="4324250"/>
          </a:xfrm>
          <a:prstGeom prst="rect">
            <a:avLst/>
          </a:prstGeom>
          <a:noFill/>
          <a:ln>
            <a:noFill/>
          </a:ln>
        </p:spPr>
      </p:pic>
      <p:sp>
        <p:nvSpPr>
          <p:cNvPr id="518" name="Google Shape;518;g1328cc3a658_2_712"/>
          <p:cNvSpPr txBox="1"/>
          <p:nvPr/>
        </p:nvSpPr>
        <p:spPr>
          <a:xfrm>
            <a:off x="146475" y="6342000"/>
            <a:ext cx="5979000" cy="46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sng" cap="none" strike="noStrike">
                <a:solidFill>
                  <a:schemeClr val="hlink"/>
                </a:solidFill>
                <a:latin typeface="Arial"/>
                <a:ea typeface="Arial"/>
                <a:cs typeface="Arial"/>
                <a:sym typeface="Arial"/>
                <a:hlinkClick r:id="rId5"/>
              </a:rPr>
              <a:t>https://www.youtube.com/watch?time_continue=1&amp;v=u3jBjSs_cpk&amp;feature=emb_logo</a:t>
            </a:r>
            <a:endParaRPr b="0" i="0" sz="1400" u="none" cap="none" strike="noStrike">
              <a:solidFill>
                <a:srgbClr val="000000"/>
              </a:solidFill>
              <a:latin typeface="Arial"/>
              <a:ea typeface="Arial"/>
              <a:cs typeface="Arial"/>
              <a:sym typeface="Arial"/>
            </a:endParaRPr>
          </a:p>
        </p:txBody>
      </p:sp>
      <p:sp>
        <p:nvSpPr>
          <p:cNvPr id="519" name="Google Shape;519;g1328cc3a658_2_712"/>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Meditation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g24b1b9bd0d1_2_2888"/>
          <p:cNvSpPr txBox="1"/>
          <p:nvPr>
            <p:ph idx="1" type="body"/>
          </p:nvPr>
        </p:nvSpPr>
        <p:spPr>
          <a:xfrm>
            <a:off x="4597276" y="1512576"/>
            <a:ext cx="4038600" cy="4536600"/>
          </a:xfrm>
          <a:prstGeom prst="rect">
            <a:avLst/>
          </a:prstGeom>
          <a:noFill/>
          <a:ln>
            <a:noFill/>
          </a:ln>
        </p:spPr>
        <p:txBody>
          <a:bodyPr anchorCtr="0" anchor="t" bIns="45700" lIns="91425" spcFirstLastPara="1" rIns="91425" wrap="square" tIns="45700">
            <a:normAutofit/>
          </a:bodyPr>
          <a:lstStyle/>
          <a:p>
            <a:pPr indent="-431800" lvl="0" marL="457200" rtl="0" algn="l">
              <a:lnSpc>
                <a:spcPct val="100000"/>
              </a:lnSpc>
              <a:spcBef>
                <a:spcPts val="640"/>
              </a:spcBef>
              <a:spcAft>
                <a:spcPts val="0"/>
              </a:spcAft>
              <a:buSzPts val="3200"/>
              <a:buChar char="•"/>
            </a:pPr>
            <a:r>
              <a:rPr lang="en-US" sz="2800"/>
              <a:t>What are some things that our students do really well?</a:t>
            </a:r>
            <a:endParaRPr/>
          </a:p>
          <a:p>
            <a:pPr indent="-228600" lvl="0" marL="457200" rtl="0" algn="l">
              <a:lnSpc>
                <a:spcPct val="100000"/>
              </a:lnSpc>
              <a:spcBef>
                <a:spcPts val="640"/>
              </a:spcBef>
              <a:spcAft>
                <a:spcPts val="0"/>
              </a:spcAft>
              <a:buSzPts val="3200"/>
              <a:buNone/>
            </a:pPr>
            <a:r>
              <a:t/>
            </a:r>
            <a:endParaRPr sz="2800"/>
          </a:p>
          <a:p>
            <a:pPr indent="-431800" lvl="0" marL="457200" rtl="0" algn="l">
              <a:lnSpc>
                <a:spcPct val="100000"/>
              </a:lnSpc>
              <a:spcBef>
                <a:spcPts val="640"/>
              </a:spcBef>
              <a:spcAft>
                <a:spcPts val="0"/>
              </a:spcAft>
              <a:buSzPts val="3200"/>
              <a:buChar char="•"/>
            </a:pPr>
            <a:r>
              <a:rPr lang="en-US" sz="2800"/>
              <a:t>How do they show up in ways that exhibit these skills?</a:t>
            </a:r>
            <a:endParaRPr/>
          </a:p>
        </p:txBody>
      </p:sp>
      <p:pic>
        <p:nvPicPr>
          <p:cNvPr id="238" name="Google Shape;238;g24b1b9bd0d1_2_2888" title="Teamwork"/>
          <p:cNvPicPr preferRelativeResize="0"/>
          <p:nvPr/>
        </p:nvPicPr>
        <p:blipFill rotWithShape="1">
          <a:blip r:embed="rId3">
            <a:alphaModFix/>
          </a:blip>
          <a:srcRect b="0" l="0" r="0" t="0"/>
          <a:stretch/>
        </p:blipFill>
        <p:spPr>
          <a:xfrm>
            <a:off x="192024" y="2222135"/>
            <a:ext cx="4118326" cy="2743358"/>
          </a:xfrm>
          <a:prstGeom prst="rect">
            <a:avLst/>
          </a:prstGeom>
          <a:noFill/>
          <a:ln>
            <a:noFill/>
          </a:ln>
        </p:spPr>
      </p:pic>
      <p:sp>
        <p:nvSpPr>
          <p:cNvPr id="239" name="Google Shape;239;g24b1b9bd0d1_2_2888"/>
          <p:cNvSpPr txBox="1"/>
          <p:nvPr>
            <p:ph type="title"/>
          </p:nvPr>
        </p:nvSpPr>
        <p:spPr>
          <a:xfrm>
            <a:off x="2057400" y="228600"/>
            <a:ext cx="6858000" cy="9909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Showcasing Student Strengths</a:t>
            </a:r>
            <a:endParaRPr/>
          </a:p>
        </p:txBody>
      </p:sp>
      <p:sp>
        <p:nvSpPr>
          <p:cNvPr id="240" name="Google Shape;240;g24b1b9bd0d1_2_2888" title="Small Group Discussion"/>
          <p:cNvSpPr/>
          <p:nvPr/>
        </p:nvSpPr>
        <p:spPr>
          <a:xfrm>
            <a:off x="8250994" y="982386"/>
            <a:ext cx="769764" cy="747695"/>
          </a:xfrm>
          <a:custGeom>
            <a:rect b="b" l="l" r="r" t="t"/>
            <a:pathLst>
              <a:path extrusionOk="0" h="18069" w="19273">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pic>
        <p:nvPicPr>
          <p:cNvPr id="524" name="Google Shape;524;g17bec288755_0_1129" title="Window of Tolerance"/>
          <p:cNvPicPr preferRelativeResize="0"/>
          <p:nvPr/>
        </p:nvPicPr>
        <p:blipFill rotWithShape="1">
          <a:blip r:embed="rId3">
            <a:alphaModFix/>
          </a:blip>
          <a:srcRect b="0" l="0" r="0" t="0"/>
          <a:stretch/>
        </p:blipFill>
        <p:spPr>
          <a:xfrm>
            <a:off x="2287988" y="1600198"/>
            <a:ext cx="4568026" cy="5019650"/>
          </a:xfrm>
          <a:prstGeom prst="rect">
            <a:avLst/>
          </a:prstGeom>
          <a:noFill/>
          <a:ln>
            <a:noFill/>
          </a:ln>
        </p:spPr>
      </p:pic>
      <p:sp>
        <p:nvSpPr>
          <p:cNvPr id="525" name="Google Shape;525;g17bec288755_0_1129"/>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Window of Tolerance</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g24b1b9bd0d1_2_5065"/>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rmAutofit fontScale="92500" lnSpcReduction="20000"/>
          </a:bodyPr>
          <a:lstStyle/>
          <a:p>
            <a:pPr indent="0" lvl="0" marL="25400" rtl="0" algn="l">
              <a:lnSpc>
                <a:spcPct val="100000"/>
              </a:lnSpc>
              <a:spcBef>
                <a:spcPts val="640"/>
              </a:spcBef>
              <a:spcAft>
                <a:spcPts val="0"/>
              </a:spcAft>
              <a:buSzPct val="108107"/>
              <a:buNone/>
            </a:pPr>
            <a:r>
              <a:rPr lang="en-US"/>
              <a:t>In your small groups showcase </a:t>
            </a:r>
            <a:r>
              <a:rPr b="1" lang="en-US"/>
              <a:t>1</a:t>
            </a:r>
            <a:r>
              <a:rPr lang="en-US"/>
              <a:t> creative and unique way to teach one of the following skills</a:t>
            </a:r>
            <a:endParaRPr/>
          </a:p>
          <a:p>
            <a:pPr indent="-406400" lvl="1" marL="914400" rtl="0" algn="l">
              <a:lnSpc>
                <a:spcPct val="100000"/>
              </a:lnSpc>
              <a:spcBef>
                <a:spcPts val="1000"/>
              </a:spcBef>
              <a:spcAft>
                <a:spcPts val="0"/>
              </a:spcAft>
              <a:buSzPct val="108108"/>
              <a:buFont typeface="Arial"/>
              <a:buChar char="•"/>
            </a:pPr>
            <a:r>
              <a:rPr lang="en-US"/>
              <a:t>Self-Awareness</a:t>
            </a:r>
            <a:endParaRPr/>
          </a:p>
          <a:p>
            <a:pPr indent="-406400" lvl="1" marL="914400" rtl="0" algn="l">
              <a:lnSpc>
                <a:spcPct val="100000"/>
              </a:lnSpc>
              <a:spcBef>
                <a:spcPts val="1000"/>
              </a:spcBef>
              <a:spcAft>
                <a:spcPts val="0"/>
              </a:spcAft>
              <a:buSzPct val="108108"/>
              <a:buFont typeface="Arial"/>
              <a:buChar char="•"/>
            </a:pPr>
            <a:r>
              <a:rPr lang="en-US"/>
              <a:t>Self-Management</a:t>
            </a:r>
            <a:endParaRPr/>
          </a:p>
          <a:p>
            <a:pPr indent="-406400" lvl="1" marL="914400" rtl="0" algn="l">
              <a:lnSpc>
                <a:spcPct val="100000"/>
              </a:lnSpc>
              <a:spcBef>
                <a:spcPts val="1000"/>
              </a:spcBef>
              <a:spcAft>
                <a:spcPts val="0"/>
              </a:spcAft>
              <a:buSzPct val="108108"/>
              <a:buFont typeface="Arial"/>
              <a:buChar char="•"/>
            </a:pPr>
            <a:r>
              <a:rPr lang="en-US"/>
              <a:t>Social Awareness</a:t>
            </a:r>
            <a:endParaRPr/>
          </a:p>
          <a:p>
            <a:pPr indent="-406400" lvl="1" marL="914400" rtl="0" algn="l">
              <a:lnSpc>
                <a:spcPct val="100000"/>
              </a:lnSpc>
              <a:spcBef>
                <a:spcPts val="1000"/>
              </a:spcBef>
              <a:spcAft>
                <a:spcPts val="0"/>
              </a:spcAft>
              <a:buSzPct val="108108"/>
              <a:buFont typeface="Arial"/>
              <a:buChar char="•"/>
            </a:pPr>
            <a:r>
              <a:rPr lang="en-US"/>
              <a:t>Relationship Skills</a:t>
            </a:r>
            <a:endParaRPr/>
          </a:p>
          <a:p>
            <a:pPr indent="-406400" lvl="1" marL="914400" rtl="0" algn="l">
              <a:lnSpc>
                <a:spcPct val="100000"/>
              </a:lnSpc>
              <a:spcBef>
                <a:spcPts val="1000"/>
              </a:spcBef>
              <a:spcAft>
                <a:spcPts val="0"/>
              </a:spcAft>
              <a:buSzPct val="108108"/>
              <a:buFont typeface="Arial"/>
              <a:buChar char="•"/>
            </a:pPr>
            <a:r>
              <a:rPr lang="en-US"/>
              <a:t>Responsible Decision Making</a:t>
            </a:r>
            <a:endParaRPr/>
          </a:p>
          <a:p>
            <a:pPr indent="0" lvl="0" marL="25400" rtl="0" algn="l">
              <a:lnSpc>
                <a:spcPct val="100000"/>
              </a:lnSpc>
              <a:spcBef>
                <a:spcPts val="1000"/>
              </a:spcBef>
              <a:spcAft>
                <a:spcPts val="0"/>
              </a:spcAft>
              <a:buSzPct val="108107"/>
              <a:buNone/>
            </a:pPr>
            <a:r>
              <a:rPr lang="en-US"/>
              <a:t>Have one person record and choose two to share. </a:t>
            </a:r>
            <a:endParaRPr/>
          </a:p>
        </p:txBody>
      </p:sp>
      <p:sp>
        <p:nvSpPr>
          <p:cNvPr id="531" name="Google Shape;531;g24b1b9bd0d1_2_5065"/>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Small Group Showcase</a:t>
            </a:r>
            <a:endParaRPr/>
          </a:p>
        </p:txBody>
      </p:sp>
      <p:sp>
        <p:nvSpPr>
          <p:cNvPr id="532" name="Google Shape;532;g24b1b9bd0d1_2_5065" title="Small Group Discussion"/>
          <p:cNvSpPr/>
          <p:nvPr/>
        </p:nvSpPr>
        <p:spPr>
          <a:xfrm>
            <a:off x="8145644" y="314286"/>
            <a:ext cx="769764" cy="747695"/>
          </a:xfrm>
          <a:custGeom>
            <a:rect b="b" l="l" r="r" t="t"/>
            <a:pathLst>
              <a:path extrusionOk="0" h="18069" w="19273">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g24b1b9bd0d1_2_5070"/>
          <p:cNvSpPr txBox="1"/>
          <p:nvPr/>
        </p:nvSpPr>
        <p:spPr>
          <a:xfrm>
            <a:off x="171450" y="6529400"/>
            <a:ext cx="7601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Verdana"/>
                <a:ea typeface="Verdana"/>
                <a:cs typeface="Verdana"/>
                <a:sym typeface="Verdana"/>
              </a:rPr>
              <a:t>(Adapted from Bob Garrity, Garrity Mediation and Consulting)</a:t>
            </a:r>
            <a:endParaRPr b="0" i="0" sz="1400" u="none" cap="none" strike="noStrike">
              <a:solidFill>
                <a:srgbClr val="000000"/>
              </a:solidFill>
              <a:latin typeface="Verdana"/>
              <a:ea typeface="Verdana"/>
              <a:cs typeface="Verdana"/>
              <a:sym typeface="Verdana"/>
            </a:endParaRPr>
          </a:p>
        </p:txBody>
      </p:sp>
      <p:sp>
        <p:nvSpPr>
          <p:cNvPr id="538" name="Google Shape;538;g24b1b9bd0d1_2_5070"/>
          <p:cNvSpPr txBox="1"/>
          <p:nvPr/>
        </p:nvSpPr>
        <p:spPr>
          <a:xfrm>
            <a:off x="928700" y="5298500"/>
            <a:ext cx="37575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0" i="1" lang="en-US" sz="2000" u="none" cap="none" strike="noStrike">
                <a:solidFill>
                  <a:srgbClr val="000000"/>
                </a:solidFill>
                <a:latin typeface="Verdana"/>
                <a:ea typeface="Verdana"/>
                <a:cs typeface="Verdana"/>
                <a:sym typeface="Verdana"/>
              </a:rPr>
              <a:t>The first moment determines the next hour.</a:t>
            </a:r>
            <a:endParaRPr b="0" i="1" sz="2000" u="none" cap="none" strike="noStrike">
              <a:solidFill>
                <a:srgbClr val="000000"/>
              </a:solidFill>
              <a:latin typeface="Verdana"/>
              <a:ea typeface="Verdana"/>
              <a:cs typeface="Verdana"/>
              <a:sym typeface="Verdana"/>
            </a:endParaRPr>
          </a:p>
        </p:txBody>
      </p:sp>
      <p:sp>
        <p:nvSpPr>
          <p:cNvPr id="539" name="Google Shape;539;g24b1b9bd0d1_2_5070"/>
          <p:cNvSpPr txBox="1"/>
          <p:nvPr/>
        </p:nvSpPr>
        <p:spPr>
          <a:xfrm>
            <a:off x="5657850" y="2414600"/>
            <a:ext cx="3071700" cy="35094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00000"/>
              </a:lnSpc>
              <a:spcBef>
                <a:spcPts val="0"/>
              </a:spcBef>
              <a:spcAft>
                <a:spcPts val="0"/>
              </a:spcAft>
              <a:buClr>
                <a:srgbClr val="000000"/>
              </a:buClr>
              <a:buSzPts val="1800"/>
              <a:buFont typeface="Verdana"/>
              <a:buChar char="●"/>
            </a:pPr>
            <a:r>
              <a:rPr b="1" i="0" lang="en-US" sz="1800" u="none" cap="none" strike="noStrike">
                <a:solidFill>
                  <a:srgbClr val="000000"/>
                </a:solidFill>
                <a:latin typeface="Verdana"/>
                <a:ea typeface="Verdana"/>
                <a:cs typeface="Verdana"/>
                <a:sym typeface="Verdana"/>
              </a:rPr>
              <a:t>Challenge</a:t>
            </a:r>
            <a:endParaRPr b="1" i="0" sz="1800" u="none" cap="none" strike="noStrike">
              <a:solidFill>
                <a:srgbClr val="000000"/>
              </a:solidFill>
              <a:latin typeface="Verdana"/>
              <a:ea typeface="Verdana"/>
              <a:cs typeface="Verdana"/>
              <a:sym typeface="Verdana"/>
            </a:endParaRPr>
          </a:p>
          <a:p>
            <a:pPr indent="-342900" lvl="0" marL="457200" marR="0" rtl="0" algn="l">
              <a:lnSpc>
                <a:spcPct val="100000"/>
              </a:lnSpc>
              <a:spcBef>
                <a:spcPts val="0"/>
              </a:spcBef>
              <a:spcAft>
                <a:spcPts val="0"/>
              </a:spcAft>
              <a:buClr>
                <a:srgbClr val="000000"/>
              </a:buClr>
              <a:buSzPts val="1800"/>
              <a:buFont typeface="Verdana"/>
              <a:buChar char="●"/>
            </a:pPr>
            <a:r>
              <a:rPr b="1" i="0" lang="en-US" sz="1800" u="none" cap="none" strike="noStrike">
                <a:solidFill>
                  <a:srgbClr val="000000"/>
                </a:solidFill>
                <a:latin typeface="Verdana"/>
                <a:ea typeface="Verdana"/>
                <a:cs typeface="Verdana"/>
                <a:sym typeface="Verdana"/>
              </a:rPr>
              <a:t>Reprimand</a:t>
            </a:r>
            <a:endParaRPr b="1" i="0" sz="1800" u="none" cap="none" strike="noStrike">
              <a:solidFill>
                <a:srgbClr val="000000"/>
              </a:solidFill>
              <a:latin typeface="Verdana"/>
              <a:ea typeface="Verdana"/>
              <a:cs typeface="Verdana"/>
              <a:sym typeface="Verdana"/>
            </a:endParaRPr>
          </a:p>
          <a:p>
            <a:pPr indent="-342900" lvl="0" marL="457200" marR="0" rtl="0" algn="l">
              <a:lnSpc>
                <a:spcPct val="100000"/>
              </a:lnSpc>
              <a:spcBef>
                <a:spcPts val="0"/>
              </a:spcBef>
              <a:spcAft>
                <a:spcPts val="0"/>
              </a:spcAft>
              <a:buClr>
                <a:srgbClr val="000000"/>
              </a:buClr>
              <a:buSzPts val="1800"/>
              <a:buFont typeface="Verdana"/>
              <a:buChar char="●"/>
            </a:pPr>
            <a:r>
              <a:rPr b="1" i="0" lang="en-US" sz="1800" u="none" cap="none" strike="noStrike">
                <a:solidFill>
                  <a:srgbClr val="000000"/>
                </a:solidFill>
                <a:latin typeface="Verdana"/>
                <a:ea typeface="Verdana"/>
                <a:cs typeface="Verdana"/>
                <a:sym typeface="Verdana"/>
              </a:rPr>
              <a:t>Argue</a:t>
            </a:r>
            <a:endParaRPr b="1" i="0" sz="1800" u="none" cap="none" strike="noStrike">
              <a:solidFill>
                <a:srgbClr val="000000"/>
              </a:solidFill>
              <a:latin typeface="Verdana"/>
              <a:ea typeface="Verdana"/>
              <a:cs typeface="Verdana"/>
              <a:sym typeface="Verdana"/>
            </a:endParaRPr>
          </a:p>
          <a:p>
            <a:pPr indent="-342900" lvl="0" marL="457200" marR="0" rtl="0" algn="l">
              <a:lnSpc>
                <a:spcPct val="100000"/>
              </a:lnSpc>
              <a:spcBef>
                <a:spcPts val="0"/>
              </a:spcBef>
              <a:spcAft>
                <a:spcPts val="0"/>
              </a:spcAft>
              <a:buClr>
                <a:srgbClr val="000000"/>
              </a:buClr>
              <a:buSzPts val="1800"/>
              <a:buFont typeface="Verdana"/>
              <a:buChar char="●"/>
            </a:pPr>
            <a:r>
              <a:rPr b="1" i="0" lang="en-US" sz="1800" u="none" cap="none" strike="noStrike">
                <a:solidFill>
                  <a:srgbClr val="000000"/>
                </a:solidFill>
                <a:latin typeface="Verdana"/>
                <a:ea typeface="Verdana"/>
                <a:cs typeface="Verdana"/>
                <a:sym typeface="Verdana"/>
              </a:rPr>
              <a:t>Escalate Emotion</a:t>
            </a:r>
            <a:endParaRPr b="1" i="0" sz="1800" u="none" cap="none" strike="noStrike">
              <a:solidFill>
                <a:srgbClr val="000000"/>
              </a:solidFill>
              <a:latin typeface="Verdana"/>
              <a:ea typeface="Verdana"/>
              <a:cs typeface="Verdana"/>
              <a:sym typeface="Verdana"/>
            </a:endParaRPr>
          </a:p>
          <a:p>
            <a:pPr indent="-342900" lvl="0" marL="457200" marR="0" rtl="0" algn="l">
              <a:lnSpc>
                <a:spcPct val="100000"/>
              </a:lnSpc>
              <a:spcBef>
                <a:spcPts val="0"/>
              </a:spcBef>
              <a:spcAft>
                <a:spcPts val="0"/>
              </a:spcAft>
              <a:buClr>
                <a:srgbClr val="000000"/>
              </a:buClr>
              <a:buSzPts val="1800"/>
              <a:buFont typeface="Verdana"/>
              <a:buChar char="●"/>
            </a:pPr>
            <a:r>
              <a:rPr b="1" i="0" lang="en-US" sz="1800" u="none" cap="none" strike="noStrike">
                <a:solidFill>
                  <a:srgbClr val="000000"/>
                </a:solidFill>
                <a:latin typeface="Verdana"/>
                <a:ea typeface="Verdana"/>
                <a:cs typeface="Verdana"/>
                <a:sym typeface="Verdana"/>
              </a:rPr>
              <a:t>Bigger Problem</a:t>
            </a:r>
            <a:endParaRPr b="1" i="0" sz="18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Verdana"/>
              <a:ea typeface="Verdana"/>
              <a:cs typeface="Verdana"/>
              <a:sym typeface="Verdana"/>
            </a:endParaRPr>
          </a:p>
          <a:p>
            <a:pPr indent="-342900" lvl="0" marL="457200" marR="0" rtl="0" algn="l">
              <a:lnSpc>
                <a:spcPct val="100000"/>
              </a:lnSpc>
              <a:spcBef>
                <a:spcPts val="0"/>
              </a:spcBef>
              <a:spcAft>
                <a:spcPts val="0"/>
              </a:spcAft>
              <a:buClr>
                <a:srgbClr val="000000"/>
              </a:buClr>
              <a:buSzPts val="1800"/>
              <a:buFont typeface="Verdana"/>
              <a:buChar char="●"/>
            </a:pPr>
            <a:r>
              <a:rPr b="1" i="0" lang="en-US" sz="1800" u="none" cap="none" strike="noStrike">
                <a:solidFill>
                  <a:srgbClr val="000000"/>
                </a:solidFill>
                <a:latin typeface="Verdana"/>
                <a:ea typeface="Verdana"/>
                <a:cs typeface="Verdana"/>
                <a:sym typeface="Verdana"/>
              </a:rPr>
              <a:t>Listen</a:t>
            </a:r>
            <a:endParaRPr b="1" i="0" sz="1800" u="none" cap="none" strike="noStrike">
              <a:solidFill>
                <a:srgbClr val="000000"/>
              </a:solidFill>
              <a:latin typeface="Verdana"/>
              <a:ea typeface="Verdana"/>
              <a:cs typeface="Verdana"/>
              <a:sym typeface="Verdana"/>
            </a:endParaRPr>
          </a:p>
          <a:p>
            <a:pPr indent="-342900" lvl="0" marL="457200" marR="0" rtl="0" algn="l">
              <a:lnSpc>
                <a:spcPct val="100000"/>
              </a:lnSpc>
              <a:spcBef>
                <a:spcPts val="0"/>
              </a:spcBef>
              <a:spcAft>
                <a:spcPts val="0"/>
              </a:spcAft>
              <a:buClr>
                <a:srgbClr val="000000"/>
              </a:buClr>
              <a:buSzPts val="1800"/>
              <a:buFont typeface="Verdana"/>
              <a:buChar char="●"/>
            </a:pPr>
            <a:r>
              <a:rPr b="1" i="0" lang="en-US" sz="1800" u="none" cap="none" strike="noStrike">
                <a:solidFill>
                  <a:srgbClr val="000000"/>
                </a:solidFill>
                <a:latin typeface="Verdana"/>
                <a:ea typeface="Verdana"/>
                <a:cs typeface="Verdana"/>
                <a:sym typeface="Verdana"/>
              </a:rPr>
              <a:t>Paraphrase</a:t>
            </a:r>
            <a:endParaRPr b="1" i="0" sz="1800" u="none" cap="none" strike="noStrike">
              <a:solidFill>
                <a:srgbClr val="000000"/>
              </a:solidFill>
              <a:latin typeface="Verdana"/>
              <a:ea typeface="Verdana"/>
              <a:cs typeface="Verdana"/>
              <a:sym typeface="Verdana"/>
            </a:endParaRPr>
          </a:p>
          <a:p>
            <a:pPr indent="-342900" lvl="0" marL="457200" marR="0" rtl="0" algn="l">
              <a:lnSpc>
                <a:spcPct val="100000"/>
              </a:lnSpc>
              <a:spcBef>
                <a:spcPts val="0"/>
              </a:spcBef>
              <a:spcAft>
                <a:spcPts val="0"/>
              </a:spcAft>
              <a:buClr>
                <a:srgbClr val="000000"/>
              </a:buClr>
              <a:buSzPts val="1800"/>
              <a:buFont typeface="Verdana"/>
              <a:buChar char="●"/>
            </a:pPr>
            <a:r>
              <a:rPr b="1" i="0" lang="en-US" sz="1800" u="none" cap="none" strike="noStrike">
                <a:solidFill>
                  <a:srgbClr val="000000"/>
                </a:solidFill>
                <a:latin typeface="Verdana"/>
                <a:ea typeface="Verdana"/>
                <a:cs typeface="Verdana"/>
                <a:sym typeface="Verdana"/>
              </a:rPr>
              <a:t>Validate</a:t>
            </a:r>
            <a:endParaRPr b="1" i="0" sz="1800" u="none" cap="none" strike="noStrike">
              <a:solidFill>
                <a:srgbClr val="000000"/>
              </a:solidFill>
              <a:latin typeface="Verdana"/>
              <a:ea typeface="Verdana"/>
              <a:cs typeface="Verdana"/>
              <a:sym typeface="Verdana"/>
            </a:endParaRPr>
          </a:p>
          <a:p>
            <a:pPr indent="-342900" lvl="0" marL="457200" marR="0" rtl="0" algn="l">
              <a:lnSpc>
                <a:spcPct val="100000"/>
              </a:lnSpc>
              <a:spcBef>
                <a:spcPts val="0"/>
              </a:spcBef>
              <a:spcAft>
                <a:spcPts val="0"/>
              </a:spcAft>
              <a:buClr>
                <a:srgbClr val="000000"/>
              </a:buClr>
              <a:buSzPts val="1800"/>
              <a:buFont typeface="Verdana"/>
              <a:buChar char="●"/>
            </a:pPr>
            <a:r>
              <a:rPr b="1" i="0" lang="en-US" sz="1800" u="none" cap="none" strike="noStrike">
                <a:solidFill>
                  <a:srgbClr val="000000"/>
                </a:solidFill>
                <a:latin typeface="Verdana"/>
                <a:ea typeface="Verdana"/>
                <a:cs typeface="Verdana"/>
                <a:sym typeface="Verdana"/>
              </a:rPr>
              <a:t>Show empathy</a:t>
            </a:r>
            <a:endParaRPr b="1" i="0" sz="1800" u="none" cap="none" strike="noStrike">
              <a:solidFill>
                <a:srgbClr val="000000"/>
              </a:solidFill>
              <a:latin typeface="Verdana"/>
              <a:ea typeface="Verdana"/>
              <a:cs typeface="Verdana"/>
              <a:sym typeface="Verdana"/>
            </a:endParaRPr>
          </a:p>
          <a:p>
            <a:pPr indent="-342900" lvl="0" marL="457200" marR="0" rtl="0" algn="l">
              <a:lnSpc>
                <a:spcPct val="100000"/>
              </a:lnSpc>
              <a:spcBef>
                <a:spcPts val="0"/>
              </a:spcBef>
              <a:spcAft>
                <a:spcPts val="0"/>
              </a:spcAft>
              <a:buClr>
                <a:srgbClr val="000000"/>
              </a:buClr>
              <a:buSzPts val="1800"/>
              <a:buFont typeface="Verdana"/>
              <a:buChar char="●"/>
            </a:pPr>
            <a:r>
              <a:rPr b="1" i="0" lang="en-US" sz="1800" u="none" cap="none" strike="noStrike">
                <a:solidFill>
                  <a:srgbClr val="000000"/>
                </a:solidFill>
                <a:latin typeface="Verdana"/>
                <a:ea typeface="Verdana"/>
                <a:cs typeface="Verdana"/>
                <a:sym typeface="Verdana"/>
              </a:rPr>
              <a:t>Calm</a:t>
            </a:r>
            <a:endParaRPr b="1" i="0" sz="1800" u="none" cap="none" strike="noStrike">
              <a:solidFill>
                <a:srgbClr val="000000"/>
              </a:solidFill>
              <a:latin typeface="Verdana"/>
              <a:ea typeface="Verdana"/>
              <a:cs typeface="Verdana"/>
              <a:sym typeface="Verdana"/>
            </a:endParaRPr>
          </a:p>
          <a:p>
            <a:pPr indent="-342900" lvl="0" marL="457200" marR="0" rtl="0" algn="l">
              <a:lnSpc>
                <a:spcPct val="100000"/>
              </a:lnSpc>
              <a:spcBef>
                <a:spcPts val="0"/>
              </a:spcBef>
              <a:spcAft>
                <a:spcPts val="0"/>
              </a:spcAft>
              <a:buClr>
                <a:srgbClr val="000000"/>
              </a:buClr>
              <a:buSzPts val="1800"/>
              <a:buFont typeface="Verdana"/>
              <a:buChar char="●"/>
            </a:pPr>
            <a:r>
              <a:rPr b="1" i="0" lang="en-US" sz="1800" u="none" cap="none" strike="noStrike">
                <a:solidFill>
                  <a:srgbClr val="000000"/>
                </a:solidFill>
                <a:latin typeface="Verdana"/>
                <a:ea typeface="Verdana"/>
                <a:cs typeface="Verdana"/>
                <a:sym typeface="Verdana"/>
              </a:rPr>
              <a:t>Support</a:t>
            </a:r>
            <a:endParaRPr b="1" i="0" sz="1800" u="none" cap="none" strike="noStrike">
              <a:solidFill>
                <a:srgbClr val="000000"/>
              </a:solidFill>
              <a:latin typeface="Verdana"/>
              <a:ea typeface="Verdana"/>
              <a:cs typeface="Verdana"/>
              <a:sym typeface="Verdana"/>
            </a:endParaRPr>
          </a:p>
        </p:txBody>
      </p:sp>
      <p:sp>
        <p:nvSpPr>
          <p:cNvPr id="540" name="Google Shape;540;g24b1b9bd0d1_2_5070" title="Equal Sign"/>
          <p:cNvSpPr/>
          <p:nvPr/>
        </p:nvSpPr>
        <p:spPr>
          <a:xfrm rot="789078">
            <a:off x="4857796" y="4081447"/>
            <a:ext cx="452262" cy="428539"/>
          </a:xfrm>
          <a:prstGeom prst="mathEqual">
            <a:avLst>
              <a:gd fmla="val 23520" name="adj1"/>
              <a:gd fmla="val 1176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 name="Google Shape;541;g24b1b9bd0d1_2_5070" title="Equal Sign"/>
          <p:cNvSpPr/>
          <p:nvPr/>
        </p:nvSpPr>
        <p:spPr>
          <a:xfrm rot="-1273378">
            <a:off x="4857559" y="3214677"/>
            <a:ext cx="452488" cy="428645"/>
          </a:xfrm>
          <a:prstGeom prst="mathEqual">
            <a:avLst>
              <a:gd fmla="val 23520" name="adj1"/>
              <a:gd fmla="val 1176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 name="Google Shape;542;g24b1b9bd0d1_2_5070"/>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rmAutofit/>
          </a:bodyPr>
          <a:lstStyle/>
          <a:p>
            <a:pPr indent="-431800" lvl="0" marL="457200" rtl="0" algn="l">
              <a:lnSpc>
                <a:spcPct val="100000"/>
              </a:lnSpc>
              <a:spcBef>
                <a:spcPts val="640"/>
              </a:spcBef>
              <a:spcAft>
                <a:spcPts val="0"/>
              </a:spcAft>
              <a:buSzPts val="3200"/>
              <a:buChar char="•"/>
            </a:pPr>
            <a:r>
              <a:rPr lang="en-US"/>
              <a:t>Our initial response determines what happens next.</a:t>
            </a:r>
            <a:endParaRPr/>
          </a:p>
          <a:p>
            <a:pPr indent="-228600" lvl="0" marL="457200" rtl="0" algn="l">
              <a:lnSpc>
                <a:spcPct val="100000"/>
              </a:lnSpc>
              <a:spcBef>
                <a:spcPts val="640"/>
              </a:spcBef>
              <a:spcAft>
                <a:spcPts val="0"/>
              </a:spcAft>
              <a:buSzPts val="3200"/>
              <a:buNone/>
            </a:pPr>
            <a:r>
              <a:t/>
            </a:r>
            <a:endParaRPr/>
          </a:p>
          <a:p>
            <a:pPr indent="-228600" lvl="0" marL="457200" rtl="0" algn="l">
              <a:lnSpc>
                <a:spcPct val="100000"/>
              </a:lnSpc>
              <a:spcBef>
                <a:spcPts val="640"/>
              </a:spcBef>
              <a:spcAft>
                <a:spcPts val="0"/>
              </a:spcAft>
              <a:buSzPts val="3200"/>
              <a:buNone/>
            </a:pPr>
            <a:r>
              <a:t/>
            </a:r>
            <a:endParaRPr/>
          </a:p>
          <a:p>
            <a:pPr indent="-228600" lvl="0" marL="457200" rtl="0" algn="l">
              <a:lnSpc>
                <a:spcPct val="100000"/>
              </a:lnSpc>
              <a:spcBef>
                <a:spcPts val="640"/>
              </a:spcBef>
              <a:spcAft>
                <a:spcPts val="0"/>
              </a:spcAft>
              <a:buSzPts val="3200"/>
              <a:buNone/>
            </a:pPr>
            <a:r>
              <a:t/>
            </a:r>
            <a:endParaRPr/>
          </a:p>
        </p:txBody>
      </p:sp>
      <p:sp>
        <p:nvSpPr>
          <p:cNvPr id="543" name="Google Shape;543;g24b1b9bd0d1_2_5070"/>
          <p:cNvSpPr/>
          <p:nvPr/>
        </p:nvSpPr>
        <p:spPr>
          <a:xfrm>
            <a:off x="2838450" y="3181350"/>
            <a:ext cx="1733400" cy="15717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OUR RESPONSE</a:t>
            </a:r>
            <a:endParaRPr b="1" i="0" sz="1400" u="none" cap="none" strike="noStrike">
              <a:solidFill>
                <a:srgbClr val="000000"/>
              </a:solidFill>
              <a:latin typeface="Arial"/>
              <a:ea typeface="Arial"/>
              <a:cs typeface="Arial"/>
              <a:sym typeface="Arial"/>
            </a:endParaRPr>
          </a:p>
        </p:txBody>
      </p:sp>
      <p:sp>
        <p:nvSpPr>
          <p:cNvPr id="544" name="Google Shape;544;g24b1b9bd0d1_2_5070" title="Plus sign"/>
          <p:cNvSpPr/>
          <p:nvPr/>
        </p:nvSpPr>
        <p:spPr>
          <a:xfrm>
            <a:off x="2243175" y="3761400"/>
            <a:ext cx="452400" cy="520200"/>
          </a:xfrm>
          <a:prstGeom prst="mathPlus">
            <a:avLst>
              <a:gd fmla="val 23520" name="adj1"/>
            </a:avLst>
          </a:prstGeom>
          <a:solidFill>
            <a:srgbClr val="19191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 name="Google Shape;545;g24b1b9bd0d1_2_5070"/>
          <p:cNvSpPr/>
          <p:nvPr/>
        </p:nvSpPr>
        <p:spPr>
          <a:xfrm>
            <a:off x="457200" y="3181350"/>
            <a:ext cx="1733400" cy="15717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BEHAVIOR</a:t>
            </a:r>
            <a:endParaRPr b="1" i="0" sz="1400" u="none" cap="none" strike="noStrike">
              <a:solidFill>
                <a:srgbClr val="000000"/>
              </a:solidFill>
              <a:latin typeface="Arial"/>
              <a:ea typeface="Arial"/>
              <a:cs typeface="Arial"/>
              <a:sym typeface="Arial"/>
            </a:endParaRPr>
          </a:p>
        </p:txBody>
      </p:sp>
      <p:sp>
        <p:nvSpPr>
          <p:cNvPr id="546" name="Google Shape;546;g24b1b9bd0d1_2_5070"/>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Understanding the Power of Response</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g24b1b9bd0d1_2_5083"/>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Reacting Versus Responding</a:t>
            </a:r>
            <a:endParaRPr/>
          </a:p>
        </p:txBody>
      </p:sp>
      <p:sp>
        <p:nvSpPr>
          <p:cNvPr id="552" name="Google Shape;552;g24b1b9bd0d1_2_5083"/>
          <p:cNvSpPr txBox="1"/>
          <p:nvPr>
            <p:ph idx="2" type="subTitle"/>
          </p:nvPr>
        </p:nvSpPr>
        <p:spPr>
          <a:xfrm>
            <a:off x="914400" y="1518775"/>
            <a:ext cx="3581400" cy="662100"/>
          </a:xfrm>
          <a:prstGeom prst="rect">
            <a:avLst/>
          </a:prstGeom>
          <a:noFill/>
          <a:ln>
            <a:noFill/>
          </a:ln>
        </p:spPr>
        <p:txBody>
          <a:bodyPr anchorCtr="0" anchor="ctr" bIns="45700" lIns="91425" spcFirstLastPara="1" rIns="91425" wrap="square" tIns="45700">
            <a:noAutofit/>
          </a:bodyPr>
          <a:lstStyle/>
          <a:p>
            <a:pPr indent="-431800" lvl="0" marL="457200" rtl="0" algn="l">
              <a:lnSpc>
                <a:spcPct val="100000"/>
              </a:lnSpc>
              <a:spcBef>
                <a:spcPts val="640"/>
              </a:spcBef>
              <a:spcAft>
                <a:spcPts val="0"/>
              </a:spcAft>
              <a:buSzPts val="2000"/>
              <a:buNone/>
            </a:pPr>
            <a:r>
              <a:rPr b="1" lang="en-US"/>
              <a:t>REACTING</a:t>
            </a:r>
            <a:endParaRPr/>
          </a:p>
        </p:txBody>
      </p:sp>
      <p:sp>
        <p:nvSpPr>
          <p:cNvPr id="553" name="Google Shape;553;g24b1b9bd0d1_2_5083"/>
          <p:cNvSpPr txBox="1"/>
          <p:nvPr>
            <p:ph idx="4" type="body"/>
          </p:nvPr>
        </p:nvSpPr>
        <p:spPr>
          <a:xfrm>
            <a:off x="457200" y="2384125"/>
            <a:ext cx="4038600" cy="3365700"/>
          </a:xfrm>
          <a:prstGeom prst="rect">
            <a:avLst/>
          </a:prstGeom>
          <a:noFill/>
          <a:ln>
            <a:noFill/>
          </a:ln>
        </p:spPr>
        <p:txBody>
          <a:bodyPr anchorCtr="0" anchor="t" bIns="45700" lIns="91425" spcFirstLastPara="1" rIns="91425" wrap="square" tIns="45700">
            <a:normAutofit/>
          </a:bodyPr>
          <a:lstStyle/>
          <a:p>
            <a:pPr indent="-406400" lvl="0" marL="457200" rtl="0" algn="l">
              <a:lnSpc>
                <a:spcPct val="100000"/>
              </a:lnSpc>
              <a:spcBef>
                <a:spcPts val="640"/>
              </a:spcBef>
              <a:spcAft>
                <a:spcPts val="0"/>
              </a:spcAft>
              <a:buSzPts val="2800"/>
              <a:buChar char="•"/>
            </a:pPr>
            <a:r>
              <a:rPr lang="en-US" sz="2400"/>
              <a:t>Based on feelings in the moment</a:t>
            </a:r>
            <a:endParaRPr/>
          </a:p>
          <a:p>
            <a:pPr indent="-406400" lvl="0" marL="457200" rtl="0" algn="l">
              <a:lnSpc>
                <a:spcPct val="100000"/>
              </a:lnSpc>
              <a:spcBef>
                <a:spcPts val="640"/>
              </a:spcBef>
              <a:spcAft>
                <a:spcPts val="0"/>
              </a:spcAft>
              <a:buSzPts val="2800"/>
              <a:buChar char="•"/>
            </a:pPr>
            <a:r>
              <a:rPr lang="en-US" sz="2400"/>
              <a:t>Impulsive</a:t>
            </a:r>
            <a:endParaRPr/>
          </a:p>
          <a:p>
            <a:pPr indent="-406400" lvl="0" marL="457200" rtl="0" algn="l">
              <a:lnSpc>
                <a:spcPct val="100000"/>
              </a:lnSpc>
              <a:spcBef>
                <a:spcPts val="640"/>
              </a:spcBef>
              <a:spcAft>
                <a:spcPts val="0"/>
              </a:spcAft>
              <a:buSzPts val="2800"/>
              <a:buChar char="•"/>
            </a:pPr>
            <a:r>
              <a:rPr lang="en-US" sz="2400"/>
              <a:t>Short-sighted</a:t>
            </a:r>
            <a:endParaRPr/>
          </a:p>
          <a:p>
            <a:pPr indent="-406400" lvl="0" marL="457200" rtl="0" algn="l">
              <a:lnSpc>
                <a:spcPct val="100000"/>
              </a:lnSpc>
              <a:spcBef>
                <a:spcPts val="640"/>
              </a:spcBef>
              <a:spcAft>
                <a:spcPts val="0"/>
              </a:spcAft>
              <a:buSzPts val="2800"/>
              <a:buChar char="•"/>
            </a:pPr>
            <a:r>
              <a:rPr lang="en-US" sz="2400"/>
              <a:t>Poor communication</a:t>
            </a:r>
            <a:endParaRPr/>
          </a:p>
          <a:p>
            <a:pPr indent="-406400" lvl="0" marL="457200" rtl="0" algn="l">
              <a:lnSpc>
                <a:spcPct val="100000"/>
              </a:lnSpc>
              <a:spcBef>
                <a:spcPts val="640"/>
              </a:spcBef>
              <a:spcAft>
                <a:spcPts val="0"/>
              </a:spcAft>
              <a:buSzPts val="2800"/>
              <a:buChar char="•"/>
            </a:pPr>
            <a:r>
              <a:rPr lang="en-US" sz="2400"/>
              <a:t>Problem-based</a:t>
            </a:r>
            <a:endParaRPr/>
          </a:p>
        </p:txBody>
      </p:sp>
      <p:sp>
        <p:nvSpPr>
          <p:cNvPr id="554" name="Google Shape;554;g24b1b9bd0d1_2_5083"/>
          <p:cNvSpPr txBox="1"/>
          <p:nvPr>
            <p:ph idx="3" type="subTitle"/>
          </p:nvPr>
        </p:nvSpPr>
        <p:spPr>
          <a:xfrm>
            <a:off x="5105400" y="1518775"/>
            <a:ext cx="3581400" cy="662100"/>
          </a:xfrm>
          <a:prstGeom prst="rect">
            <a:avLst/>
          </a:prstGeom>
          <a:noFill/>
          <a:ln>
            <a:noFill/>
          </a:ln>
        </p:spPr>
        <p:txBody>
          <a:bodyPr anchorCtr="0" anchor="ctr" bIns="45700" lIns="91425" spcFirstLastPara="1" rIns="91425" wrap="square" tIns="45700">
            <a:noAutofit/>
          </a:bodyPr>
          <a:lstStyle/>
          <a:p>
            <a:pPr indent="-431800" lvl="0" marL="457200" rtl="0" algn="l">
              <a:lnSpc>
                <a:spcPct val="100000"/>
              </a:lnSpc>
              <a:spcBef>
                <a:spcPts val="640"/>
              </a:spcBef>
              <a:spcAft>
                <a:spcPts val="0"/>
              </a:spcAft>
              <a:buSzPts val="2000"/>
              <a:buNone/>
            </a:pPr>
            <a:r>
              <a:rPr b="1" lang="en-US"/>
              <a:t>RESPONDING</a:t>
            </a:r>
            <a:endParaRPr/>
          </a:p>
        </p:txBody>
      </p:sp>
      <p:sp>
        <p:nvSpPr>
          <p:cNvPr id="555" name="Google Shape;555;g24b1b9bd0d1_2_5083"/>
          <p:cNvSpPr txBox="1"/>
          <p:nvPr>
            <p:ph idx="1" type="body"/>
          </p:nvPr>
        </p:nvSpPr>
        <p:spPr>
          <a:xfrm>
            <a:off x="4648400" y="2384134"/>
            <a:ext cx="4038600" cy="3365700"/>
          </a:xfrm>
          <a:prstGeom prst="rect">
            <a:avLst/>
          </a:prstGeom>
          <a:noFill/>
          <a:ln>
            <a:noFill/>
          </a:ln>
        </p:spPr>
        <p:txBody>
          <a:bodyPr anchorCtr="0" anchor="t" bIns="45700" lIns="91425" spcFirstLastPara="1" rIns="91425" wrap="square" tIns="45700">
            <a:normAutofit/>
          </a:bodyPr>
          <a:lstStyle/>
          <a:p>
            <a:pPr indent="-406400" lvl="0" marL="457200" rtl="0" algn="l">
              <a:lnSpc>
                <a:spcPct val="100000"/>
              </a:lnSpc>
              <a:spcBef>
                <a:spcPts val="640"/>
              </a:spcBef>
              <a:spcAft>
                <a:spcPts val="0"/>
              </a:spcAft>
              <a:buSzPts val="2800"/>
              <a:buChar char="•"/>
            </a:pPr>
            <a:r>
              <a:rPr lang="en-US" sz="2400"/>
              <a:t>Based on feelings and reason</a:t>
            </a:r>
            <a:endParaRPr/>
          </a:p>
          <a:p>
            <a:pPr indent="-406400" lvl="0" marL="457200" rtl="0" algn="l">
              <a:lnSpc>
                <a:spcPct val="100000"/>
              </a:lnSpc>
              <a:spcBef>
                <a:spcPts val="640"/>
              </a:spcBef>
              <a:spcAft>
                <a:spcPts val="0"/>
              </a:spcAft>
              <a:buSzPts val="2800"/>
              <a:buChar char="•"/>
            </a:pPr>
            <a:r>
              <a:rPr lang="en-US" sz="2400"/>
              <a:t>Deliberate</a:t>
            </a:r>
            <a:endParaRPr/>
          </a:p>
          <a:p>
            <a:pPr indent="-406400" lvl="0" marL="457200" rtl="0" algn="l">
              <a:lnSpc>
                <a:spcPct val="100000"/>
              </a:lnSpc>
              <a:spcBef>
                <a:spcPts val="640"/>
              </a:spcBef>
              <a:spcAft>
                <a:spcPts val="0"/>
              </a:spcAft>
              <a:buSzPts val="2800"/>
              <a:buChar char="•"/>
            </a:pPr>
            <a:r>
              <a:rPr lang="en-US" sz="2400"/>
              <a:t>Goal driven</a:t>
            </a:r>
            <a:endParaRPr/>
          </a:p>
          <a:p>
            <a:pPr indent="-406400" lvl="0" marL="457200" rtl="0" algn="l">
              <a:lnSpc>
                <a:spcPct val="100000"/>
              </a:lnSpc>
              <a:spcBef>
                <a:spcPts val="640"/>
              </a:spcBef>
              <a:spcAft>
                <a:spcPts val="0"/>
              </a:spcAft>
              <a:buSzPts val="2800"/>
              <a:buChar char="•"/>
            </a:pPr>
            <a:r>
              <a:rPr lang="en-US" sz="2400"/>
              <a:t>Connected communication</a:t>
            </a:r>
            <a:endParaRPr/>
          </a:p>
          <a:p>
            <a:pPr indent="-406400" lvl="0" marL="457200" rtl="0" algn="l">
              <a:lnSpc>
                <a:spcPct val="100000"/>
              </a:lnSpc>
              <a:spcBef>
                <a:spcPts val="640"/>
              </a:spcBef>
              <a:spcAft>
                <a:spcPts val="0"/>
              </a:spcAft>
              <a:buSzPts val="2800"/>
              <a:buChar char="•"/>
            </a:pPr>
            <a:r>
              <a:rPr lang="en-US" sz="2400"/>
              <a:t>Solution-based</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g24b1b9bd0d1_2_5091"/>
          <p:cNvSpPr txBox="1"/>
          <p:nvPr/>
        </p:nvSpPr>
        <p:spPr>
          <a:xfrm>
            <a:off x="157175" y="6543675"/>
            <a:ext cx="6486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0" lang="en-US" sz="1400" u="none" cap="none" strike="noStrike">
                <a:solidFill>
                  <a:schemeClr val="dk1"/>
                </a:solidFill>
                <a:latin typeface="Verdana"/>
                <a:ea typeface="Verdana"/>
                <a:cs typeface="Verdana"/>
                <a:sym typeface="Verdana"/>
              </a:rPr>
              <a:t>(Adapted from Bob Garrity, Garrity Mediation and Consulting)</a:t>
            </a:r>
            <a:endParaRPr b="0" i="0" sz="1400" u="none" cap="none" strike="noStrike">
              <a:solidFill>
                <a:srgbClr val="000000"/>
              </a:solidFill>
              <a:latin typeface="Verdana"/>
              <a:ea typeface="Verdana"/>
              <a:cs typeface="Verdana"/>
              <a:sym typeface="Verdana"/>
            </a:endParaRPr>
          </a:p>
        </p:txBody>
      </p:sp>
      <p:sp>
        <p:nvSpPr>
          <p:cNvPr id="561" name="Google Shape;561;g24b1b9bd0d1_2_5091"/>
          <p:cNvSpPr txBox="1"/>
          <p:nvPr>
            <p:ph idx="3" type="subTitle"/>
          </p:nvPr>
        </p:nvSpPr>
        <p:spPr>
          <a:xfrm>
            <a:off x="5105400" y="1518775"/>
            <a:ext cx="3581400" cy="662100"/>
          </a:xfrm>
          <a:prstGeom prst="rect">
            <a:avLst/>
          </a:prstGeom>
          <a:noFill/>
          <a:ln>
            <a:noFill/>
          </a:ln>
        </p:spPr>
        <p:txBody>
          <a:bodyPr anchorCtr="0" anchor="ctr" bIns="45700" lIns="91425" spcFirstLastPara="1" rIns="91425" wrap="square" tIns="45700">
            <a:noAutofit/>
          </a:bodyPr>
          <a:lstStyle/>
          <a:p>
            <a:pPr indent="-431800" lvl="0" marL="457200" rtl="0" algn="l">
              <a:lnSpc>
                <a:spcPct val="100000"/>
              </a:lnSpc>
              <a:spcBef>
                <a:spcPts val="640"/>
              </a:spcBef>
              <a:spcAft>
                <a:spcPts val="0"/>
              </a:spcAft>
              <a:buSzPts val="2000"/>
              <a:buNone/>
            </a:pPr>
            <a:r>
              <a:rPr b="1" lang="en-US"/>
              <a:t>RESPONDING</a:t>
            </a:r>
            <a:endParaRPr/>
          </a:p>
        </p:txBody>
      </p:sp>
      <p:sp>
        <p:nvSpPr>
          <p:cNvPr id="562" name="Google Shape;562;g24b1b9bd0d1_2_5091"/>
          <p:cNvSpPr txBox="1"/>
          <p:nvPr>
            <p:ph idx="1" type="body"/>
          </p:nvPr>
        </p:nvSpPr>
        <p:spPr>
          <a:xfrm>
            <a:off x="4648400" y="2384134"/>
            <a:ext cx="4038600" cy="3365700"/>
          </a:xfrm>
          <a:prstGeom prst="rect">
            <a:avLst/>
          </a:prstGeom>
          <a:noFill/>
          <a:ln>
            <a:noFill/>
          </a:ln>
        </p:spPr>
        <p:txBody>
          <a:bodyPr anchorCtr="0" anchor="t" bIns="45700" lIns="91425" spcFirstLastPara="1" rIns="91425" wrap="square" tIns="45700">
            <a:normAutofit/>
          </a:bodyPr>
          <a:lstStyle/>
          <a:p>
            <a:pPr indent="0" lvl="0" marL="50800" rtl="0" algn="ctr">
              <a:lnSpc>
                <a:spcPct val="100000"/>
              </a:lnSpc>
              <a:spcBef>
                <a:spcPts val="640"/>
              </a:spcBef>
              <a:spcAft>
                <a:spcPts val="0"/>
              </a:spcAft>
              <a:buSzPts val="2800"/>
              <a:buNone/>
            </a:pPr>
            <a:r>
              <a:rPr i="1" lang="en-US" sz="2200"/>
              <a:t>Trust - Support Understanding </a:t>
            </a:r>
            <a:endParaRPr/>
          </a:p>
          <a:p>
            <a:pPr indent="-406400" lvl="0" marL="457200" rtl="0" algn="l">
              <a:lnSpc>
                <a:spcPct val="100000"/>
              </a:lnSpc>
              <a:spcBef>
                <a:spcPts val="640"/>
              </a:spcBef>
              <a:spcAft>
                <a:spcPts val="0"/>
              </a:spcAft>
              <a:buSzPts val="2800"/>
              <a:buChar char="•"/>
            </a:pPr>
            <a:r>
              <a:rPr lang="en-US" sz="2200"/>
              <a:t>“How can I help you”</a:t>
            </a:r>
            <a:endParaRPr/>
          </a:p>
          <a:p>
            <a:pPr indent="-406400" lvl="0" marL="457200" rtl="0" algn="l">
              <a:lnSpc>
                <a:spcPct val="100000"/>
              </a:lnSpc>
              <a:spcBef>
                <a:spcPts val="640"/>
              </a:spcBef>
              <a:spcAft>
                <a:spcPts val="0"/>
              </a:spcAft>
              <a:buSzPts val="2800"/>
              <a:buChar char="•"/>
            </a:pPr>
            <a:r>
              <a:rPr lang="en-US" sz="2200"/>
              <a:t>“What do you need?”</a:t>
            </a:r>
            <a:endParaRPr/>
          </a:p>
          <a:p>
            <a:pPr indent="-406400" lvl="0" marL="457200" rtl="0" algn="l">
              <a:lnSpc>
                <a:spcPct val="100000"/>
              </a:lnSpc>
              <a:spcBef>
                <a:spcPts val="640"/>
              </a:spcBef>
              <a:spcAft>
                <a:spcPts val="0"/>
              </a:spcAft>
              <a:buSzPts val="2800"/>
              <a:buChar char="•"/>
            </a:pPr>
            <a:r>
              <a:rPr lang="en-US" sz="2200"/>
              <a:t>Listen</a:t>
            </a:r>
            <a:endParaRPr/>
          </a:p>
          <a:p>
            <a:pPr indent="-406400" lvl="0" marL="457200" rtl="0" algn="l">
              <a:lnSpc>
                <a:spcPct val="100000"/>
              </a:lnSpc>
              <a:spcBef>
                <a:spcPts val="640"/>
              </a:spcBef>
              <a:spcAft>
                <a:spcPts val="0"/>
              </a:spcAft>
              <a:buSzPts val="2800"/>
              <a:buChar char="•"/>
            </a:pPr>
            <a:r>
              <a:rPr lang="en-US" sz="2200"/>
              <a:t>“It sounds like you are having a hard time.”</a:t>
            </a:r>
            <a:endParaRPr/>
          </a:p>
          <a:p>
            <a:pPr indent="-406400" lvl="0" marL="457200" rtl="0" algn="l">
              <a:lnSpc>
                <a:spcPct val="100000"/>
              </a:lnSpc>
              <a:spcBef>
                <a:spcPts val="640"/>
              </a:spcBef>
              <a:spcAft>
                <a:spcPts val="0"/>
              </a:spcAft>
              <a:buSzPts val="2800"/>
              <a:buChar char="•"/>
            </a:pPr>
            <a:r>
              <a:rPr lang="en-US" sz="2200"/>
              <a:t>Provide Support</a:t>
            </a:r>
            <a:endParaRPr/>
          </a:p>
        </p:txBody>
      </p:sp>
      <p:sp>
        <p:nvSpPr>
          <p:cNvPr id="563" name="Google Shape;563;g24b1b9bd0d1_2_5091"/>
          <p:cNvSpPr txBox="1"/>
          <p:nvPr>
            <p:ph idx="4" type="body"/>
          </p:nvPr>
        </p:nvSpPr>
        <p:spPr>
          <a:xfrm>
            <a:off x="457200" y="2384125"/>
            <a:ext cx="4038600" cy="3365700"/>
          </a:xfrm>
          <a:prstGeom prst="rect">
            <a:avLst/>
          </a:prstGeom>
          <a:noFill/>
          <a:ln>
            <a:noFill/>
          </a:ln>
        </p:spPr>
        <p:txBody>
          <a:bodyPr anchorCtr="0" anchor="t" bIns="45700" lIns="91425" spcFirstLastPara="1" rIns="91425" wrap="square" tIns="45700">
            <a:normAutofit fontScale="77500" lnSpcReduction="20000"/>
          </a:bodyPr>
          <a:lstStyle/>
          <a:p>
            <a:pPr indent="0" lvl="0" marL="50800" rtl="0" algn="ctr">
              <a:lnSpc>
                <a:spcPct val="100000"/>
              </a:lnSpc>
              <a:spcBef>
                <a:spcPts val="640"/>
              </a:spcBef>
              <a:spcAft>
                <a:spcPts val="0"/>
              </a:spcAft>
              <a:buSzPct val="129032"/>
              <a:buNone/>
            </a:pPr>
            <a:r>
              <a:rPr i="1" lang="en-US"/>
              <a:t>Distrust - Power - Punishment</a:t>
            </a:r>
            <a:endParaRPr/>
          </a:p>
          <a:p>
            <a:pPr indent="-406400" lvl="0" marL="457200" rtl="0" algn="l">
              <a:lnSpc>
                <a:spcPct val="100000"/>
              </a:lnSpc>
              <a:spcBef>
                <a:spcPts val="640"/>
              </a:spcBef>
              <a:spcAft>
                <a:spcPts val="0"/>
              </a:spcAft>
              <a:buSzPct val="129032"/>
              <a:buChar char="•"/>
            </a:pPr>
            <a:r>
              <a:rPr lang="en-US"/>
              <a:t>“Hey!!”</a:t>
            </a:r>
            <a:endParaRPr/>
          </a:p>
          <a:p>
            <a:pPr indent="-406400" lvl="0" marL="457200" rtl="0" algn="l">
              <a:lnSpc>
                <a:spcPct val="100000"/>
              </a:lnSpc>
              <a:spcBef>
                <a:spcPts val="640"/>
              </a:spcBef>
              <a:spcAft>
                <a:spcPts val="0"/>
              </a:spcAft>
              <a:buSzPct val="129032"/>
              <a:buChar char="•"/>
            </a:pPr>
            <a:r>
              <a:rPr lang="en-US"/>
              <a:t>“What are you supposed to be doing?”</a:t>
            </a:r>
            <a:endParaRPr/>
          </a:p>
          <a:p>
            <a:pPr indent="-406400" lvl="0" marL="457200" rtl="0" algn="l">
              <a:lnSpc>
                <a:spcPct val="100000"/>
              </a:lnSpc>
              <a:spcBef>
                <a:spcPts val="640"/>
              </a:spcBef>
              <a:spcAft>
                <a:spcPts val="0"/>
              </a:spcAft>
              <a:buSzPct val="129032"/>
              <a:buChar char="•"/>
            </a:pPr>
            <a:r>
              <a:rPr lang="en-US"/>
              <a:t>“Get busy”</a:t>
            </a:r>
            <a:endParaRPr/>
          </a:p>
          <a:p>
            <a:pPr indent="-406400" lvl="0" marL="457200" rtl="0" algn="l">
              <a:lnSpc>
                <a:spcPct val="100000"/>
              </a:lnSpc>
              <a:spcBef>
                <a:spcPts val="640"/>
              </a:spcBef>
              <a:spcAft>
                <a:spcPts val="0"/>
              </a:spcAft>
              <a:buSzPct val="129032"/>
              <a:buChar char="•"/>
            </a:pPr>
            <a:r>
              <a:rPr lang="en-US"/>
              <a:t>“What did you say?!!”</a:t>
            </a:r>
            <a:endParaRPr/>
          </a:p>
          <a:p>
            <a:pPr indent="-406400" lvl="0" marL="457200" rtl="0" algn="l">
              <a:lnSpc>
                <a:spcPct val="100000"/>
              </a:lnSpc>
              <a:spcBef>
                <a:spcPts val="640"/>
              </a:spcBef>
              <a:spcAft>
                <a:spcPts val="0"/>
              </a:spcAft>
              <a:buSzPct val="129032"/>
              <a:buChar char="•"/>
            </a:pPr>
            <a:r>
              <a:rPr lang="en-US"/>
              <a:t>“You’re going to the office”</a:t>
            </a:r>
            <a:endParaRPr/>
          </a:p>
          <a:p>
            <a:pPr indent="-406400" lvl="0" marL="457200" rtl="0" algn="l">
              <a:lnSpc>
                <a:spcPct val="100000"/>
              </a:lnSpc>
              <a:spcBef>
                <a:spcPts val="640"/>
              </a:spcBef>
              <a:spcAft>
                <a:spcPts val="0"/>
              </a:spcAft>
              <a:buSzPct val="129032"/>
              <a:buChar char="•"/>
            </a:pPr>
            <a:r>
              <a:rPr lang="en-US"/>
              <a:t>Referral/Suspension”</a:t>
            </a:r>
            <a:endParaRPr/>
          </a:p>
          <a:p>
            <a:pPr indent="-228600" lvl="0" marL="457200" rtl="0" algn="l">
              <a:lnSpc>
                <a:spcPct val="100000"/>
              </a:lnSpc>
              <a:spcBef>
                <a:spcPts val="640"/>
              </a:spcBef>
              <a:spcAft>
                <a:spcPts val="0"/>
              </a:spcAft>
              <a:buSzPct val="129032"/>
              <a:buNone/>
            </a:pPr>
            <a:r>
              <a:t/>
            </a:r>
            <a:endParaRPr/>
          </a:p>
        </p:txBody>
      </p:sp>
      <p:sp>
        <p:nvSpPr>
          <p:cNvPr id="564" name="Google Shape;564;g24b1b9bd0d1_2_5091"/>
          <p:cNvSpPr txBox="1"/>
          <p:nvPr>
            <p:ph idx="2" type="subTitle"/>
          </p:nvPr>
        </p:nvSpPr>
        <p:spPr>
          <a:xfrm>
            <a:off x="914400" y="1518775"/>
            <a:ext cx="3581400" cy="662100"/>
          </a:xfrm>
          <a:prstGeom prst="rect">
            <a:avLst/>
          </a:prstGeom>
          <a:noFill/>
          <a:ln>
            <a:noFill/>
          </a:ln>
        </p:spPr>
        <p:txBody>
          <a:bodyPr anchorCtr="0" anchor="ctr" bIns="45700" lIns="91425" spcFirstLastPara="1" rIns="91425" wrap="square" tIns="45700">
            <a:noAutofit/>
          </a:bodyPr>
          <a:lstStyle/>
          <a:p>
            <a:pPr indent="-431800" lvl="0" marL="457200" rtl="0" algn="l">
              <a:lnSpc>
                <a:spcPct val="100000"/>
              </a:lnSpc>
              <a:spcBef>
                <a:spcPts val="640"/>
              </a:spcBef>
              <a:spcAft>
                <a:spcPts val="0"/>
              </a:spcAft>
              <a:buSzPts val="2000"/>
              <a:buNone/>
            </a:pPr>
            <a:r>
              <a:rPr b="1" lang="en-US"/>
              <a:t>REACTING</a:t>
            </a:r>
            <a:endParaRPr/>
          </a:p>
        </p:txBody>
      </p:sp>
      <p:sp>
        <p:nvSpPr>
          <p:cNvPr id="565" name="Google Shape;565;g24b1b9bd0d1_2_5091"/>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Examples</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g24b1b9bd0d1_2_5100"/>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Reacting Behaviors</a:t>
            </a:r>
            <a:endParaRPr/>
          </a:p>
        </p:txBody>
      </p:sp>
      <p:sp>
        <p:nvSpPr>
          <p:cNvPr id="571" name="Google Shape;571;g24b1b9bd0d1_2_5100"/>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rmAutofit fontScale="70000" lnSpcReduction="20000"/>
          </a:bodyPr>
          <a:lstStyle/>
          <a:p>
            <a:pPr indent="-431800" lvl="0" marL="457200" rtl="0" algn="l">
              <a:lnSpc>
                <a:spcPct val="100000"/>
              </a:lnSpc>
              <a:spcBef>
                <a:spcPts val="640"/>
              </a:spcBef>
              <a:spcAft>
                <a:spcPts val="0"/>
              </a:spcAft>
              <a:buSzPct val="142857"/>
              <a:buChar char="•"/>
            </a:pPr>
            <a:r>
              <a:rPr lang="en-US"/>
              <a:t>Agitated behavior from staff such as shouting</a:t>
            </a:r>
            <a:endParaRPr/>
          </a:p>
          <a:p>
            <a:pPr indent="-431800" lvl="0" marL="457200" rtl="0" algn="l">
              <a:lnSpc>
                <a:spcPct val="100000"/>
              </a:lnSpc>
              <a:spcBef>
                <a:spcPts val="640"/>
              </a:spcBef>
              <a:spcAft>
                <a:spcPts val="0"/>
              </a:spcAft>
              <a:buSzPct val="142857"/>
              <a:buChar char="•"/>
            </a:pPr>
            <a:r>
              <a:rPr lang="en-US"/>
              <a:t>Cornering the student</a:t>
            </a:r>
            <a:endParaRPr/>
          </a:p>
          <a:p>
            <a:pPr indent="-431800" lvl="0" marL="457200" rtl="0" algn="l">
              <a:lnSpc>
                <a:spcPct val="100000"/>
              </a:lnSpc>
              <a:spcBef>
                <a:spcPts val="640"/>
              </a:spcBef>
              <a:spcAft>
                <a:spcPts val="0"/>
              </a:spcAft>
              <a:buSzPct val="142857"/>
              <a:buChar char="•"/>
            </a:pPr>
            <a:r>
              <a:rPr lang="en-US"/>
              <a:t>Engaging in power struggles – ex. “In my classroom, you will….”</a:t>
            </a:r>
            <a:endParaRPr/>
          </a:p>
          <a:p>
            <a:pPr indent="-431800" lvl="0" marL="457200" rtl="0" algn="l">
              <a:lnSpc>
                <a:spcPct val="100000"/>
              </a:lnSpc>
              <a:spcBef>
                <a:spcPts val="640"/>
              </a:spcBef>
              <a:spcAft>
                <a:spcPts val="0"/>
              </a:spcAft>
              <a:buSzPct val="142857"/>
              <a:buChar char="•"/>
            </a:pPr>
            <a:r>
              <a:rPr lang="en-US"/>
              <a:t>Moving into the student’s space </a:t>
            </a:r>
            <a:endParaRPr/>
          </a:p>
          <a:p>
            <a:pPr indent="-431800" lvl="0" marL="457200" rtl="0" algn="l">
              <a:lnSpc>
                <a:spcPct val="100000"/>
              </a:lnSpc>
              <a:spcBef>
                <a:spcPts val="640"/>
              </a:spcBef>
              <a:spcAft>
                <a:spcPts val="0"/>
              </a:spcAft>
              <a:buSzPct val="142857"/>
              <a:buChar char="•"/>
            </a:pPr>
            <a:r>
              <a:rPr lang="en-US"/>
              <a:t>Touching or grabbing the student</a:t>
            </a:r>
            <a:endParaRPr/>
          </a:p>
          <a:p>
            <a:pPr indent="-431800" lvl="0" marL="457200" rtl="0" algn="l">
              <a:lnSpc>
                <a:spcPct val="100000"/>
              </a:lnSpc>
              <a:spcBef>
                <a:spcPts val="640"/>
              </a:spcBef>
              <a:spcAft>
                <a:spcPts val="0"/>
              </a:spcAft>
              <a:buSzPct val="142857"/>
              <a:buChar char="•"/>
            </a:pPr>
            <a:r>
              <a:rPr lang="en-US"/>
              <a:t>Making sudden or very quick responses</a:t>
            </a:r>
            <a:endParaRPr/>
          </a:p>
          <a:p>
            <a:pPr indent="-431800" lvl="0" marL="457200" rtl="0" algn="l">
              <a:lnSpc>
                <a:spcPct val="100000"/>
              </a:lnSpc>
              <a:spcBef>
                <a:spcPts val="640"/>
              </a:spcBef>
              <a:spcAft>
                <a:spcPts val="0"/>
              </a:spcAft>
              <a:buSzPct val="142857"/>
              <a:buChar char="•"/>
            </a:pPr>
            <a:r>
              <a:rPr lang="en-US"/>
              <a:t>Making statements that may discredit the student – ex – “this isn’t elementary school”</a:t>
            </a:r>
            <a:endParaRPr/>
          </a:p>
          <a:p>
            <a:pPr indent="-431800" lvl="0" marL="457200" rtl="0" algn="l">
              <a:lnSpc>
                <a:spcPct val="100000"/>
              </a:lnSpc>
              <a:spcBef>
                <a:spcPts val="640"/>
              </a:spcBef>
              <a:spcAft>
                <a:spcPts val="0"/>
              </a:spcAft>
              <a:buSzPct val="142857"/>
              <a:buChar char="•"/>
            </a:pPr>
            <a:r>
              <a:rPr lang="en-US"/>
              <a:t>Becoming defensive, arguing</a:t>
            </a:r>
            <a:endParaRPr/>
          </a:p>
          <a:p>
            <a:pPr indent="-431800" lvl="0" marL="457200" rtl="0" algn="l">
              <a:lnSpc>
                <a:spcPct val="100000"/>
              </a:lnSpc>
              <a:spcBef>
                <a:spcPts val="640"/>
              </a:spcBef>
              <a:spcAft>
                <a:spcPts val="0"/>
              </a:spcAft>
              <a:buSzPct val="142857"/>
              <a:buChar char="•"/>
            </a:pPr>
            <a:r>
              <a:rPr lang="en-US"/>
              <a:t>Communicating anger and frustration through body language</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g24b1b9bd0d1_2_5105"/>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rmAutofit fontScale="70000" lnSpcReduction="20000"/>
          </a:bodyPr>
          <a:lstStyle/>
          <a:p>
            <a:pPr indent="-431800" lvl="0" marL="457200" rtl="0" algn="l">
              <a:lnSpc>
                <a:spcPct val="100000"/>
              </a:lnSpc>
              <a:spcBef>
                <a:spcPts val="640"/>
              </a:spcBef>
              <a:spcAft>
                <a:spcPts val="0"/>
              </a:spcAft>
              <a:buSzPct val="142857"/>
              <a:buChar char="•"/>
            </a:pPr>
            <a:r>
              <a:rPr lang="en-US"/>
              <a:t>Agitated behavior from staff such as shouting</a:t>
            </a:r>
            <a:endParaRPr/>
          </a:p>
          <a:p>
            <a:pPr indent="-431800" lvl="0" marL="457200" rtl="0" algn="l">
              <a:lnSpc>
                <a:spcPct val="100000"/>
              </a:lnSpc>
              <a:spcBef>
                <a:spcPts val="640"/>
              </a:spcBef>
              <a:spcAft>
                <a:spcPts val="0"/>
              </a:spcAft>
              <a:buSzPct val="142857"/>
              <a:buChar char="•"/>
            </a:pPr>
            <a:r>
              <a:rPr lang="en-US"/>
              <a:t>Cornering the student</a:t>
            </a:r>
            <a:endParaRPr/>
          </a:p>
          <a:p>
            <a:pPr indent="-431800" lvl="0" marL="457200" rtl="0" algn="l">
              <a:lnSpc>
                <a:spcPct val="100000"/>
              </a:lnSpc>
              <a:spcBef>
                <a:spcPts val="640"/>
              </a:spcBef>
              <a:spcAft>
                <a:spcPts val="0"/>
              </a:spcAft>
              <a:buSzPct val="142857"/>
              <a:buChar char="•"/>
            </a:pPr>
            <a:r>
              <a:rPr lang="en-US"/>
              <a:t>Engaging in power struggles – ex. “In my classroom, you will….”</a:t>
            </a:r>
            <a:endParaRPr/>
          </a:p>
          <a:p>
            <a:pPr indent="-431800" lvl="0" marL="457200" rtl="0" algn="l">
              <a:lnSpc>
                <a:spcPct val="100000"/>
              </a:lnSpc>
              <a:spcBef>
                <a:spcPts val="640"/>
              </a:spcBef>
              <a:spcAft>
                <a:spcPts val="0"/>
              </a:spcAft>
              <a:buSzPct val="142857"/>
              <a:buChar char="•"/>
            </a:pPr>
            <a:r>
              <a:rPr lang="en-US"/>
              <a:t>Moving into the student’s space </a:t>
            </a:r>
            <a:endParaRPr/>
          </a:p>
          <a:p>
            <a:pPr indent="-431800" lvl="0" marL="457200" rtl="0" algn="l">
              <a:lnSpc>
                <a:spcPct val="100000"/>
              </a:lnSpc>
              <a:spcBef>
                <a:spcPts val="640"/>
              </a:spcBef>
              <a:spcAft>
                <a:spcPts val="0"/>
              </a:spcAft>
              <a:buSzPct val="142857"/>
              <a:buChar char="•"/>
            </a:pPr>
            <a:r>
              <a:rPr lang="en-US"/>
              <a:t>Touching or grabbing the student</a:t>
            </a:r>
            <a:endParaRPr/>
          </a:p>
          <a:p>
            <a:pPr indent="-431800" lvl="0" marL="457200" rtl="0" algn="l">
              <a:lnSpc>
                <a:spcPct val="100000"/>
              </a:lnSpc>
              <a:spcBef>
                <a:spcPts val="640"/>
              </a:spcBef>
              <a:spcAft>
                <a:spcPts val="0"/>
              </a:spcAft>
              <a:buSzPct val="142857"/>
              <a:buChar char="•"/>
            </a:pPr>
            <a:r>
              <a:rPr lang="en-US"/>
              <a:t>Making sudden or very quick responses</a:t>
            </a:r>
            <a:endParaRPr/>
          </a:p>
          <a:p>
            <a:pPr indent="-431800" lvl="0" marL="457200" rtl="0" algn="l">
              <a:lnSpc>
                <a:spcPct val="100000"/>
              </a:lnSpc>
              <a:spcBef>
                <a:spcPts val="640"/>
              </a:spcBef>
              <a:spcAft>
                <a:spcPts val="0"/>
              </a:spcAft>
              <a:buSzPct val="142857"/>
              <a:buChar char="•"/>
            </a:pPr>
            <a:r>
              <a:rPr lang="en-US"/>
              <a:t>Making statements that may discredit the student – ex – “this isn’t elementary school”</a:t>
            </a:r>
            <a:endParaRPr/>
          </a:p>
          <a:p>
            <a:pPr indent="-431800" lvl="0" marL="457200" rtl="0" algn="l">
              <a:lnSpc>
                <a:spcPct val="100000"/>
              </a:lnSpc>
              <a:spcBef>
                <a:spcPts val="640"/>
              </a:spcBef>
              <a:spcAft>
                <a:spcPts val="0"/>
              </a:spcAft>
              <a:buSzPct val="142857"/>
              <a:buChar char="•"/>
            </a:pPr>
            <a:r>
              <a:rPr lang="en-US"/>
              <a:t>Becoming defensive, arguing</a:t>
            </a:r>
            <a:endParaRPr/>
          </a:p>
          <a:p>
            <a:pPr indent="-431800" lvl="0" marL="457200" rtl="0" algn="l">
              <a:lnSpc>
                <a:spcPct val="100000"/>
              </a:lnSpc>
              <a:spcBef>
                <a:spcPts val="640"/>
              </a:spcBef>
              <a:spcAft>
                <a:spcPts val="0"/>
              </a:spcAft>
              <a:buSzPct val="142857"/>
              <a:buChar char="•"/>
            </a:pPr>
            <a:r>
              <a:rPr lang="en-US"/>
              <a:t>Communicating anger and frustration through body language</a:t>
            </a:r>
            <a:endParaRPr/>
          </a:p>
        </p:txBody>
      </p:sp>
      <p:sp>
        <p:nvSpPr>
          <p:cNvPr id="577" name="Google Shape;577;g24b1b9bd0d1_2_5105"/>
          <p:cNvSpPr txBox="1"/>
          <p:nvPr/>
        </p:nvSpPr>
        <p:spPr>
          <a:xfrm rot="-1882326">
            <a:off x="1348967" y="2939654"/>
            <a:ext cx="5501025" cy="189313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100"/>
              <a:buFont typeface="Arial"/>
              <a:buNone/>
            </a:pPr>
            <a:r>
              <a:rPr b="1" i="0" lang="en-US" sz="11100" u="none" cap="none" strike="noStrike">
                <a:solidFill>
                  <a:srgbClr val="741B47"/>
                </a:solidFill>
                <a:latin typeface="Verdana"/>
                <a:ea typeface="Verdana"/>
                <a:cs typeface="Verdana"/>
                <a:sym typeface="Verdana"/>
              </a:rPr>
              <a:t>AVOID</a:t>
            </a:r>
            <a:endParaRPr b="1" i="0" sz="11100" u="none" cap="none" strike="noStrike">
              <a:solidFill>
                <a:srgbClr val="741B47"/>
              </a:solidFill>
              <a:latin typeface="Verdana"/>
              <a:ea typeface="Verdana"/>
              <a:cs typeface="Verdana"/>
              <a:sym typeface="Verdana"/>
            </a:endParaRPr>
          </a:p>
        </p:txBody>
      </p:sp>
      <p:sp>
        <p:nvSpPr>
          <p:cNvPr id="578" name="Google Shape;578;g24b1b9bd0d1_2_5105"/>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Reacting Behaviors</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g24b1b9bd0d1_2_5111"/>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Responding Behaviors</a:t>
            </a:r>
            <a:endParaRPr/>
          </a:p>
        </p:txBody>
      </p:sp>
      <p:sp>
        <p:nvSpPr>
          <p:cNvPr id="584" name="Google Shape;584;g24b1b9bd0d1_2_5111"/>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Autofit/>
          </a:bodyPr>
          <a:lstStyle/>
          <a:p>
            <a:pPr indent="-444500" lvl="0" marL="457200" rtl="0" algn="l">
              <a:lnSpc>
                <a:spcPct val="100000"/>
              </a:lnSpc>
              <a:spcBef>
                <a:spcPts val="640"/>
              </a:spcBef>
              <a:spcAft>
                <a:spcPts val="0"/>
              </a:spcAft>
              <a:buSzPts val="3400"/>
              <a:buChar char="•"/>
            </a:pPr>
            <a:r>
              <a:rPr lang="en-US" sz="2200"/>
              <a:t>The most powerful response for staff is NO IMMEDIATE RESPONSE, PAUSE</a:t>
            </a:r>
            <a:endParaRPr sz="2200"/>
          </a:p>
          <a:p>
            <a:pPr indent="-444500" lvl="0" marL="457200" rtl="0" algn="l">
              <a:lnSpc>
                <a:spcPct val="100000"/>
              </a:lnSpc>
              <a:spcBef>
                <a:spcPts val="640"/>
              </a:spcBef>
              <a:spcAft>
                <a:spcPts val="0"/>
              </a:spcAft>
              <a:buSzPts val="3400"/>
              <a:buChar char="•"/>
            </a:pPr>
            <a:r>
              <a:rPr lang="en-US" sz="2200"/>
              <a:t>Model calm</a:t>
            </a:r>
            <a:endParaRPr sz="2200"/>
          </a:p>
          <a:p>
            <a:pPr indent="-444500" lvl="0" marL="457200" rtl="0" algn="l">
              <a:lnSpc>
                <a:spcPct val="100000"/>
              </a:lnSpc>
              <a:spcBef>
                <a:spcPts val="640"/>
              </a:spcBef>
              <a:spcAft>
                <a:spcPts val="0"/>
              </a:spcAft>
              <a:buSzPts val="3400"/>
              <a:buChar char="•"/>
            </a:pPr>
            <a:r>
              <a:rPr lang="en-US" sz="2200"/>
              <a:t>Treat student with dignity and respect</a:t>
            </a:r>
            <a:endParaRPr sz="2200"/>
          </a:p>
          <a:p>
            <a:pPr indent="-444500" lvl="0" marL="457200" rtl="0" algn="l">
              <a:lnSpc>
                <a:spcPct val="100000"/>
              </a:lnSpc>
              <a:spcBef>
                <a:spcPts val="640"/>
              </a:spcBef>
              <a:spcAft>
                <a:spcPts val="0"/>
              </a:spcAft>
              <a:buSzPts val="3400"/>
              <a:buChar char="•"/>
            </a:pPr>
            <a:r>
              <a:rPr lang="en-US" sz="2200"/>
              <a:t>Consider how you are communicating through body language</a:t>
            </a:r>
            <a:endParaRPr sz="2200"/>
          </a:p>
          <a:p>
            <a:pPr indent="-444500" lvl="0" marL="457200" rtl="0" algn="l">
              <a:lnSpc>
                <a:spcPct val="100000"/>
              </a:lnSpc>
              <a:spcBef>
                <a:spcPts val="640"/>
              </a:spcBef>
              <a:spcAft>
                <a:spcPts val="0"/>
              </a:spcAft>
              <a:buSzPts val="3400"/>
              <a:buChar char="•"/>
            </a:pPr>
            <a:r>
              <a:rPr lang="en-US" sz="2200"/>
              <a:t>Use private communication</a:t>
            </a:r>
            <a:endParaRPr sz="2200"/>
          </a:p>
          <a:p>
            <a:pPr indent="-444500" lvl="0" marL="457200" rtl="0" algn="l">
              <a:lnSpc>
                <a:spcPct val="100000"/>
              </a:lnSpc>
              <a:spcBef>
                <a:spcPts val="640"/>
              </a:spcBef>
              <a:spcAft>
                <a:spcPts val="0"/>
              </a:spcAft>
              <a:buSzPts val="3400"/>
              <a:buChar char="•"/>
            </a:pPr>
            <a:r>
              <a:rPr lang="en-US" sz="2200"/>
              <a:t>Don’t communicate any anxiety, be matter-of-fact</a:t>
            </a:r>
            <a:endParaRPr sz="220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g24b1b9bd0d1_2_5116"/>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Responding in a Non-Threatening Manner</a:t>
            </a:r>
            <a:endParaRPr/>
          </a:p>
        </p:txBody>
      </p:sp>
      <p:sp>
        <p:nvSpPr>
          <p:cNvPr id="590" name="Google Shape;590;g24b1b9bd0d1_2_5116"/>
          <p:cNvSpPr txBox="1"/>
          <p:nvPr>
            <p:ph idx="1" type="body"/>
          </p:nvPr>
        </p:nvSpPr>
        <p:spPr>
          <a:xfrm>
            <a:off x="452375" y="1510925"/>
            <a:ext cx="8233200" cy="4690200"/>
          </a:xfrm>
          <a:prstGeom prst="rect">
            <a:avLst/>
          </a:prstGeom>
          <a:noFill/>
          <a:ln>
            <a:noFill/>
          </a:ln>
        </p:spPr>
        <p:txBody>
          <a:bodyPr anchorCtr="0" anchor="t" bIns="45700" lIns="91425" spcFirstLastPara="1" rIns="91425" wrap="square" tIns="45700">
            <a:noAutofit/>
          </a:bodyPr>
          <a:lstStyle/>
          <a:p>
            <a:pPr indent="-352964" lvl="0" marL="457200" rtl="0" algn="l">
              <a:lnSpc>
                <a:spcPct val="100000"/>
              </a:lnSpc>
              <a:spcBef>
                <a:spcPts val="640"/>
              </a:spcBef>
              <a:spcAft>
                <a:spcPts val="0"/>
              </a:spcAft>
              <a:buSzPts val="1958"/>
              <a:buChar char="•"/>
            </a:pPr>
            <a:r>
              <a:rPr lang="en-US" sz="1957"/>
              <a:t>Move slowly and deliberately toward the problem situation</a:t>
            </a:r>
            <a:endParaRPr sz="1957"/>
          </a:p>
          <a:p>
            <a:pPr indent="-352964" lvl="0" marL="457200" rtl="0" algn="l">
              <a:lnSpc>
                <a:spcPct val="100000"/>
              </a:lnSpc>
              <a:spcBef>
                <a:spcPts val="1000"/>
              </a:spcBef>
              <a:spcAft>
                <a:spcPts val="0"/>
              </a:spcAft>
              <a:buSzPts val="1958"/>
              <a:buChar char="•"/>
            </a:pPr>
            <a:r>
              <a:rPr lang="en-US" sz="1957"/>
              <a:t>Speak privately</a:t>
            </a:r>
            <a:endParaRPr sz="1957"/>
          </a:p>
          <a:p>
            <a:pPr indent="-352964" lvl="0" marL="457200" rtl="0" algn="l">
              <a:lnSpc>
                <a:spcPct val="100000"/>
              </a:lnSpc>
              <a:spcBef>
                <a:spcPts val="1000"/>
              </a:spcBef>
              <a:spcAft>
                <a:spcPts val="0"/>
              </a:spcAft>
              <a:buSzPts val="1958"/>
              <a:buChar char="•"/>
            </a:pPr>
            <a:r>
              <a:rPr lang="en-US" sz="1957"/>
              <a:t>Speak calmly</a:t>
            </a:r>
            <a:endParaRPr sz="1957"/>
          </a:p>
          <a:p>
            <a:pPr indent="-352964" lvl="0" marL="457200" rtl="0" algn="l">
              <a:lnSpc>
                <a:spcPct val="100000"/>
              </a:lnSpc>
              <a:spcBef>
                <a:spcPts val="1000"/>
              </a:spcBef>
              <a:spcAft>
                <a:spcPts val="0"/>
              </a:spcAft>
              <a:buSzPts val="1958"/>
              <a:buChar char="•"/>
            </a:pPr>
            <a:r>
              <a:rPr lang="en-US" sz="1957"/>
              <a:t>Minimize body language</a:t>
            </a:r>
            <a:endParaRPr sz="1957"/>
          </a:p>
          <a:p>
            <a:pPr indent="-352964" lvl="0" marL="457200" rtl="0" algn="l">
              <a:lnSpc>
                <a:spcPct val="100000"/>
              </a:lnSpc>
              <a:spcBef>
                <a:spcPts val="1000"/>
              </a:spcBef>
              <a:spcAft>
                <a:spcPts val="0"/>
              </a:spcAft>
              <a:buSzPts val="1958"/>
              <a:buChar char="•"/>
            </a:pPr>
            <a:r>
              <a:rPr lang="en-US" sz="1957"/>
              <a:t>Keep reasonable distance</a:t>
            </a:r>
            <a:endParaRPr sz="1957"/>
          </a:p>
          <a:p>
            <a:pPr indent="-352964" lvl="0" marL="457200" rtl="0" algn="l">
              <a:lnSpc>
                <a:spcPct val="100000"/>
              </a:lnSpc>
              <a:spcBef>
                <a:spcPts val="1000"/>
              </a:spcBef>
              <a:spcAft>
                <a:spcPts val="0"/>
              </a:spcAft>
              <a:buSzPts val="1958"/>
              <a:buChar char="•"/>
            </a:pPr>
            <a:r>
              <a:rPr lang="en-US" sz="1957"/>
              <a:t>Speak respectfully</a:t>
            </a:r>
            <a:endParaRPr sz="1957"/>
          </a:p>
          <a:p>
            <a:pPr indent="-352964" lvl="0" marL="457200" rtl="0" algn="l">
              <a:lnSpc>
                <a:spcPct val="100000"/>
              </a:lnSpc>
              <a:spcBef>
                <a:spcPts val="1000"/>
              </a:spcBef>
              <a:spcAft>
                <a:spcPts val="0"/>
              </a:spcAft>
              <a:buSzPts val="1958"/>
              <a:buChar char="•"/>
            </a:pPr>
            <a:r>
              <a:rPr lang="en-US" sz="1957"/>
              <a:t>Establish eye-level position</a:t>
            </a:r>
            <a:endParaRPr sz="1957"/>
          </a:p>
          <a:p>
            <a:pPr indent="-352964" lvl="0" marL="457200" rtl="0" algn="l">
              <a:lnSpc>
                <a:spcPct val="100000"/>
              </a:lnSpc>
              <a:spcBef>
                <a:spcPts val="1000"/>
              </a:spcBef>
              <a:spcAft>
                <a:spcPts val="0"/>
              </a:spcAft>
              <a:buSzPts val="1958"/>
              <a:buChar char="•"/>
            </a:pPr>
            <a:r>
              <a:rPr lang="en-US" sz="1957"/>
              <a:t>Be brief</a:t>
            </a:r>
            <a:endParaRPr sz="1957"/>
          </a:p>
          <a:p>
            <a:pPr indent="-352964" lvl="0" marL="457200" rtl="0" algn="l">
              <a:lnSpc>
                <a:spcPct val="100000"/>
              </a:lnSpc>
              <a:spcBef>
                <a:spcPts val="1000"/>
              </a:spcBef>
              <a:spcAft>
                <a:spcPts val="0"/>
              </a:spcAft>
              <a:buSzPts val="1958"/>
              <a:buChar char="•"/>
            </a:pPr>
            <a:r>
              <a:rPr lang="en-US" sz="1957"/>
              <a:t>Stay with the agenda – focus on the problem at hand</a:t>
            </a:r>
            <a:endParaRPr sz="1957"/>
          </a:p>
          <a:p>
            <a:pPr indent="-352964" lvl="0" marL="457200" rtl="0" algn="l">
              <a:lnSpc>
                <a:spcPct val="100000"/>
              </a:lnSpc>
              <a:spcBef>
                <a:spcPts val="1000"/>
              </a:spcBef>
              <a:spcAft>
                <a:spcPts val="0"/>
              </a:spcAft>
              <a:buSzPts val="1958"/>
              <a:buChar char="•"/>
            </a:pPr>
            <a:r>
              <a:rPr lang="en-US" sz="1957"/>
              <a:t>Avoid power struggles – don’t get drawn into “I won’t, and you will” engagement</a:t>
            </a:r>
            <a:endParaRPr sz="1957"/>
          </a:p>
          <a:p>
            <a:pPr indent="-352964" lvl="0" marL="457200" rtl="0" algn="l">
              <a:lnSpc>
                <a:spcPct val="100000"/>
              </a:lnSpc>
              <a:spcBef>
                <a:spcPts val="1000"/>
              </a:spcBef>
              <a:spcAft>
                <a:spcPts val="0"/>
              </a:spcAft>
              <a:buSzPts val="1958"/>
              <a:buChar char="•"/>
            </a:pPr>
            <a:r>
              <a:rPr lang="en-US" sz="1957"/>
              <a:t>Withdraw if the situation escalates</a:t>
            </a:r>
            <a:endParaRPr sz="1957"/>
          </a:p>
          <a:p>
            <a:pPr indent="-352964" lvl="0" marL="457200" rtl="0" algn="l">
              <a:lnSpc>
                <a:spcPct val="100000"/>
              </a:lnSpc>
              <a:spcBef>
                <a:spcPts val="1000"/>
              </a:spcBef>
              <a:spcAft>
                <a:spcPts val="1000"/>
              </a:spcAft>
              <a:buSzPts val="1958"/>
              <a:buChar char="•"/>
            </a:pPr>
            <a:r>
              <a:rPr lang="en-US" sz="1957"/>
              <a:t>Acknowledge cooperation</a:t>
            </a:r>
            <a:endParaRPr sz="1200"/>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g24b1b9bd0d1_2_5121"/>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rmAutofit/>
          </a:bodyPr>
          <a:lstStyle/>
          <a:p>
            <a:pPr indent="0" lvl="0" marL="25400" rtl="0" algn="l">
              <a:lnSpc>
                <a:spcPct val="100000"/>
              </a:lnSpc>
              <a:spcBef>
                <a:spcPts val="640"/>
              </a:spcBef>
              <a:spcAft>
                <a:spcPts val="0"/>
              </a:spcAft>
              <a:buSzPts val="3200"/>
              <a:buNone/>
            </a:pPr>
            <a:r>
              <a:rPr lang="en-US"/>
              <a:t>Use the padlet below to create a bank of sentence stems to effectively respond rather than react. </a:t>
            </a:r>
            <a:endParaRPr/>
          </a:p>
          <a:p>
            <a:pPr indent="0" lvl="0" marL="25400" rtl="0" algn="l">
              <a:lnSpc>
                <a:spcPct val="100000"/>
              </a:lnSpc>
              <a:spcBef>
                <a:spcPts val="640"/>
              </a:spcBef>
              <a:spcAft>
                <a:spcPts val="0"/>
              </a:spcAft>
              <a:buSzPts val="3200"/>
              <a:buNone/>
            </a:pPr>
            <a:r>
              <a:rPr lang="en-US"/>
              <a:t> </a:t>
            </a:r>
            <a:endParaRPr/>
          </a:p>
        </p:txBody>
      </p:sp>
      <p:sp>
        <p:nvSpPr>
          <p:cNvPr id="596" name="Google Shape;596;g24b1b9bd0d1_2_5121"/>
          <p:cNvSpPr txBox="1"/>
          <p:nvPr/>
        </p:nvSpPr>
        <p:spPr>
          <a:xfrm>
            <a:off x="4398625" y="3489300"/>
            <a:ext cx="38076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Verdana"/>
                <a:ea typeface="Verdana"/>
                <a:cs typeface="Verdana"/>
                <a:sym typeface="Verdana"/>
              </a:rPr>
              <a:t>Use this QR code to access the Padlet</a:t>
            </a:r>
            <a:endParaRPr b="0" i="0" sz="2400" u="none" cap="none" strike="noStrike">
              <a:solidFill>
                <a:srgbClr val="000000"/>
              </a:solidFill>
              <a:latin typeface="Verdana"/>
              <a:ea typeface="Verdana"/>
              <a:cs typeface="Verdana"/>
              <a:sym typeface="Verdana"/>
            </a:endParaRPr>
          </a:p>
        </p:txBody>
      </p:sp>
      <p:pic>
        <p:nvPicPr>
          <p:cNvPr id="597" name="Google Shape;597;g24b1b9bd0d1_2_5121" title="QR code"/>
          <p:cNvPicPr preferRelativeResize="0"/>
          <p:nvPr/>
        </p:nvPicPr>
        <p:blipFill rotWithShape="1">
          <a:blip r:embed="rId3">
            <a:alphaModFix/>
          </a:blip>
          <a:srcRect b="0" l="0" r="0" t="0"/>
          <a:stretch/>
        </p:blipFill>
        <p:spPr>
          <a:xfrm>
            <a:off x="810863" y="3752850"/>
            <a:ext cx="2543175" cy="2419350"/>
          </a:xfrm>
          <a:prstGeom prst="rect">
            <a:avLst/>
          </a:prstGeom>
          <a:noFill/>
          <a:ln>
            <a:noFill/>
          </a:ln>
        </p:spPr>
      </p:pic>
      <p:sp>
        <p:nvSpPr>
          <p:cNvPr id="598" name="Google Shape;598;g24b1b9bd0d1_2_5121" title="Arrow"/>
          <p:cNvSpPr/>
          <p:nvPr/>
        </p:nvSpPr>
        <p:spPr>
          <a:xfrm>
            <a:off x="3670550" y="4757550"/>
            <a:ext cx="2442600" cy="660600"/>
          </a:xfrm>
          <a:prstGeom prst="leftArrow">
            <a:avLst>
              <a:gd fmla="val 50000" name="adj1"/>
              <a:gd fmla="val 50000" name="adj2"/>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 name="Google Shape;599;g24b1b9bd0d1_2_5121"/>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Small Group Activity</a:t>
            </a:r>
            <a:endParaRPr/>
          </a:p>
        </p:txBody>
      </p:sp>
      <p:sp>
        <p:nvSpPr>
          <p:cNvPr id="600" name="Google Shape;600;g24b1b9bd0d1_2_5121" title="Small Group Discussion"/>
          <p:cNvSpPr/>
          <p:nvPr/>
        </p:nvSpPr>
        <p:spPr>
          <a:xfrm>
            <a:off x="8145644" y="314286"/>
            <a:ext cx="769764" cy="747695"/>
          </a:xfrm>
          <a:custGeom>
            <a:rect b="b" l="l" r="r" t="t"/>
            <a:pathLst>
              <a:path extrusionOk="0" h="18069" w="19273">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grpSp>
        <p:nvGrpSpPr>
          <p:cNvPr id="601" name="Google Shape;601;g24b1b9bd0d1_2_5121" title="Personal Reflection"/>
          <p:cNvGrpSpPr/>
          <p:nvPr/>
        </p:nvGrpSpPr>
        <p:grpSpPr>
          <a:xfrm>
            <a:off x="8370493" y="1061972"/>
            <a:ext cx="648865" cy="660482"/>
            <a:chOff x="1490050" y="3805975"/>
            <a:chExt cx="491900" cy="482350"/>
          </a:xfrm>
        </p:grpSpPr>
        <p:sp>
          <p:nvSpPr>
            <p:cNvPr id="602" name="Google Shape;602;g24b1b9bd0d1_2_5121"/>
            <p:cNvSpPr/>
            <p:nvPr/>
          </p:nvSpPr>
          <p:spPr>
            <a:xfrm>
              <a:off x="1541775" y="3877050"/>
              <a:ext cx="302500" cy="277225"/>
            </a:xfrm>
            <a:custGeom>
              <a:rect b="b" l="l" r="r" t="t"/>
              <a:pathLst>
                <a:path extrusionOk="0" h="11089" w="1210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603" name="Google Shape;603;g24b1b9bd0d1_2_5121"/>
            <p:cNvSpPr/>
            <p:nvPr/>
          </p:nvSpPr>
          <p:spPr>
            <a:xfrm>
              <a:off x="1824450" y="3805975"/>
              <a:ext cx="157500" cy="150525"/>
            </a:xfrm>
            <a:custGeom>
              <a:rect b="b" l="l" r="r" t="t"/>
              <a:pathLst>
                <a:path extrusionOk="0" h="6021" w="630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604" name="Google Shape;604;g24b1b9bd0d1_2_5121"/>
            <p:cNvSpPr/>
            <p:nvPr/>
          </p:nvSpPr>
          <p:spPr>
            <a:xfrm>
              <a:off x="1626675" y="3936600"/>
              <a:ext cx="277225" cy="302600"/>
            </a:xfrm>
            <a:custGeom>
              <a:rect b="b" l="l" r="r" t="t"/>
              <a:pathLst>
                <a:path extrusionOk="0" h="12104" w="11089">
                  <a:moveTo>
                    <a:pt x="9501" y="1"/>
                  </a:moveTo>
                  <a:lnTo>
                    <a:pt x="1" y="9501"/>
                  </a:lnTo>
                  <a:cubicBezTo>
                    <a:pt x="537" y="10254"/>
                    <a:pt x="745" y="11194"/>
                    <a:pt x="576" y="12103"/>
                  </a:cubicBezTo>
                  <a:lnTo>
                    <a:pt x="11088" y="1591"/>
                  </a:lnTo>
                  <a:lnTo>
                    <a:pt x="9501" y="1"/>
                  </a:ln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605" name="Google Shape;605;g24b1b9bd0d1_2_5121"/>
            <p:cNvSpPr/>
            <p:nvPr/>
          </p:nvSpPr>
          <p:spPr>
            <a:xfrm>
              <a:off x="1490050" y="4166500"/>
              <a:ext cx="129950" cy="121825"/>
            </a:xfrm>
            <a:custGeom>
              <a:rect b="b" l="l" r="r" t="t"/>
              <a:pathLst>
                <a:path extrusionOk="0" h="4873" w="5198">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pic>
        <p:nvPicPr>
          <p:cNvPr descr="Working toward a target&#10;" id="245" name="Google Shape;245;g24b9c0208b8_0_2" title="Target"/>
          <p:cNvPicPr preferRelativeResize="0"/>
          <p:nvPr/>
        </p:nvPicPr>
        <p:blipFill rotWithShape="1">
          <a:blip r:embed="rId3">
            <a:alphaModFix/>
          </a:blip>
          <a:srcRect b="0" l="0" r="0" t="0"/>
          <a:stretch/>
        </p:blipFill>
        <p:spPr>
          <a:xfrm>
            <a:off x="4669375" y="1301042"/>
            <a:ext cx="4064426" cy="4064426"/>
          </a:xfrm>
          <a:prstGeom prst="rect">
            <a:avLst/>
          </a:prstGeom>
          <a:noFill/>
          <a:ln>
            <a:noFill/>
          </a:ln>
        </p:spPr>
      </p:pic>
      <p:sp>
        <p:nvSpPr>
          <p:cNvPr id="246" name="Google Shape;246;g24b9c0208b8_0_2"/>
          <p:cNvSpPr txBox="1"/>
          <p:nvPr>
            <p:ph idx="1" type="body"/>
          </p:nvPr>
        </p:nvSpPr>
        <p:spPr>
          <a:xfrm>
            <a:off x="459200" y="1366050"/>
            <a:ext cx="4038600" cy="4536600"/>
          </a:xfrm>
          <a:prstGeom prst="rect">
            <a:avLst/>
          </a:prstGeom>
          <a:noFill/>
          <a:ln>
            <a:noFill/>
          </a:ln>
        </p:spPr>
        <p:txBody>
          <a:bodyPr anchorCtr="0" anchor="t" bIns="45700" lIns="91425" spcFirstLastPara="1" rIns="91425" wrap="square" tIns="45700">
            <a:normAutofit/>
          </a:bodyPr>
          <a:lstStyle/>
          <a:p>
            <a:pPr indent="0" lvl="0" marL="25400" rtl="0" algn="l">
              <a:lnSpc>
                <a:spcPct val="100000"/>
              </a:lnSpc>
              <a:spcBef>
                <a:spcPts val="640"/>
              </a:spcBef>
              <a:spcAft>
                <a:spcPts val="0"/>
              </a:spcAft>
              <a:buSzPts val="3200"/>
              <a:buNone/>
            </a:pPr>
            <a:r>
              <a:t/>
            </a:r>
            <a:endParaRPr/>
          </a:p>
          <a:p>
            <a:pPr indent="0" lvl="0" marL="25400" rtl="0" algn="l">
              <a:lnSpc>
                <a:spcPct val="100000"/>
              </a:lnSpc>
              <a:spcBef>
                <a:spcPts val="640"/>
              </a:spcBef>
              <a:spcAft>
                <a:spcPts val="0"/>
              </a:spcAft>
              <a:buSzPts val="3200"/>
              <a:buNone/>
            </a:pPr>
            <a:r>
              <a:rPr lang="en-US"/>
              <a:t>What is your personal intention for our time together?</a:t>
            </a:r>
            <a:endParaRPr/>
          </a:p>
        </p:txBody>
      </p:sp>
      <p:sp>
        <p:nvSpPr>
          <p:cNvPr id="247" name="Google Shape;247;g24b9c0208b8_0_2"/>
          <p:cNvSpPr txBox="1"/>
          <p:nvPr>
            <p:ph type="title"/>
          </p:nvPr>
        </p:nvSpPr>
        <p:spPr>
          <a:xfrm>
            <a:off x="2057400" y="228600"/>
            <a:ext cx="6858000" cy="9909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500"/>
              <a:buNone/>
            </a:pPr>
            <a:r>
              <a:rPr lang="en-US"/>
              <a:t>Setting Intentions</a:t>
            </a:r>
            <a:endParaRPr/>
          </a:p>
        </p:txBody>
      </p:sp>
      <p:grpSp>
        <p:nvGrpSpPr>
          <p:cNvPr id="248" name="Google Shape;248;g24b9c0208b8_0_2" title="Personal Reflection"/>
          <p:cNvGrpSpPr/>
          <p:nvPr/>
        </p:nvGrpSpPr>
        <p:grpSpPr>
          <a:xfrm>
            <a:off x="8266543" y="228597"/>
            <a:ext cx="648865" cy="660482"/>
            <a:chOff x="1490050" y="3805975"/>
            <a:chExt cx="491900" cy="482350"/>
          </a:xfrm>
        </p:grpSpPr>
        <p:sp>
          <p:nvSpPr>
            <p:cNvPr id="249" name="Google Shape;249;g24b9c0208b8_0_2"/>
            <p:cNvSpPr/>
            <p:nvPr/>
          </p:nvSpPr>
          <p:spPr>
            <a:xfrm>
              <a:off x="1541775" y="3877050"/>
              <a:ext cx="302500" cy="277225"/>
            </a:xfrm>
            <a:custGeom>
              <a:rect b="b" l="l" r="r" t="t"/>
              <a:pathLst>
                <a:path extrusionOk="0" h="11089" w="1210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250" name="Google Shape;250;g24b9c0208b8_0_2"/>
            <p:cNvSpPr/>
            <p:nvPr/>
          </p:nvSpPr>
          <p:spPr>
            <a:xfrm>
              <a:off x="1824450" y="3805975"/>
              <a:ext cx="157500" cy="150525"/>
            </a:xfrm>
            <a:custGeom>
              <a:rect b="b" l="l" r="r" t="t"/>
              <a:pathLst>
                <a:path extrusionOk="0" h="6021" w="630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251" name="Google Shape;251;g24b9c0208b8_0_2"/>
            <p:cNvSpPr/>
            <p:nvPr/>
          </p:nvSpPr>
          <p:spPr>
            <a:xfrm>
              <a:off x="1626675" y="3936600"/>
              <a:ext cx="277225" cy="302600"/>
            </a:xfrm>
            <a:custGeom>
              <a:rect b="b" l="l" r="r" t="t"/>
              <a:pathLst>
                <a:path extrusionOk="0" h="12104" w="11089">
                  <a:moveTo>
                    <a:pt x="9501" y="1"/>
                  </a:moveTo>
                  <a:lnTo>
                    <a:pt x="1" y="9501"/>
                  </a:lnTo>
                  <a:cubicBezTo>
                    <a:pt x="537" y="10254"/>
                    <a:pt x="745" y="11194"/>
                    <a:pt x="576" y="12103"/>
                  </a:cubicBezTo>
                  <a:lnTo>
                    <a:pt x="11088" y="1591"/>
                  </a:lnTo>
                  <a:lnTo>
                    <a:pt x="9501" y="1"/>
                  </a:ln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252" name="Google Shape;252;g24b9c0208b8_0_2"/>
            <p:cNvSpPr/>
            <p:nvPr/>
          </p:nvSpPr>
          <p:spPr>
            <a:xfrm>
              <a:off x="1490050" y="4166500"/>
              <a:ext cx="129950" cy="121825"/>
            </a:xfrm>
            <a:custGeom>
              <a:rect b="b" l="l" r="r" t="t"/>
              <a:pathLst>
                <a:path extrusionOk="0" h="4873" w="5198">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g24b1b9bd0d1_2_5126"/>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rmAutofit/>
          </a:bodyPr>
          <a:lstStyle/>
          <a:p>
            <a:pPr indent="0" lvl="0" marL="25400" rtl="0" algn="l">
              <a:lnSpc>
                <a:spcPct val="100000"/>
              </a:lnSpc>
              <a:spcBef>
                <a:spcPts val="640"/>
              </a:spcBef>
              <a:spcAft>
                <a:spcPts val="0"/>
              </a:spcAft>
              <a:buSzPts val="3200"/>
              <a:buNone/>
            </a:pPr>
            <a:r>
              <a:rPr lang="en-US"/>
              <a:t>Let’s go back to your personal scenario….</a:t>
            </a:r>
            <a:endParaRPr/>
          </a:p>
          <a:p>
            <a:pPr indent="0" lvl="0" marL="25400" rtl="0" algn="l">
              <a:lnSpc>
                <a:spcPct val="100000"/>
              </a:lnSpc>
              <a:spcBef>
                <a:spcPts val="640"/>
              </a:spcBef>
              <a:spcAft>
                <a:spcPts val="0"/>
              </a:spcAft>
              <a:buSzPts val="3200"/>
              <a:buNone/>
            </a:pPr>
            <a:r>
              <a:t/>
            </a:r>
            <a:endParaRPr/>
          </a:p>
          <a:p>
            <a:pPr indent="0" lvl="0" marL="25400" rtl="0" algn="l">
              <a:lnSpc>
                <a:spcPct val="100000"/>
              </a:lnSpc>
              <a:spcBef>
                <a:spcPts val="640"/>
              </a:spcBef>
              <a:spcAft>
                <a:spcPts val="0"/>
              </a:spcAft>
              <a:buSzPts val="3200"/>
              <a:buNone/>
            </a:pPr>
            <a:r>
              <a:t/>
            </a:r>
            <a:endParaRPr/>
          </a:p>
          <a:p>
            <a:pPr indent="0" lvl="0" marL="25400" rtl="0" algn="l">
              <a:lnSpc>
                <a:spcPct val="100000"/>
              </a:lnSpc>
              <a:spcBef>
                <a:spcPts val="640"/>
              </a:spcBef>
              <a:spcAft>
                <a:spcPts val="0"/>
              </a:spcAft>
              <a:buSzPts val="3200"/>
              <a:buNone/>
            </a:pPr>
            <a:r>
              <a:t/>
            </a:r>
            <a:endParaRPr/>
          </a:p>
          <a:p>
            <a:pPr indent="0" lvl="0" marL="25400" rtl="0" algn="l">
              <a:lnSpc>
                <a:spcPct val="100000"/>
              </a:lnSpc>
              <a:spcBef>
                <a:spcPts val="640"/>
              </a:spcBef>
              <a:spcAft>
                <a:spcPts val="0"/>
              </a:spcAft>
              <a:buSzPts val="3200"/>
              <a:buNone/>
            </a:pPr>
            <a:r>
              <a:rPr lang="en-US"/>
              <a:t>What might you try next time?</a:t>
            </a:r>
            <a:endParaRPr/>
          </a:p>
        </p:txBody>
      </p:sp>
      <p:sp>
        <p:nvSpPr>
          <p:cNvPr id="611" name="Google Shape;611;g24b1b9bd0d1_2_5126"/>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 Independent Reflection </a:t>
            </a:r>
            <a:endParaRPr/>
          </a:p>
        </p:txBody>
      </p:sp>
      <p:grpSp>
        <p:nvGrpSpPr>
          <p:cNvPr id="612" name="Google Shape;612;g24b1b9bd0d1_2_5126" title="Personal Reflection"/>
          <p:cNvGrpSpPr/>
          <p:nvPr/>
        </p:nvGrpSpPr>
        <p:grpSpPr>
          <a:xfrm>
            <a:off x="8037943" y="274647"/>
            <a:ext cx="648865" cy="660482"/>
            <a:chOff x="1490050" y="3805975"/>
            <a:chExt cx="491900" cy="482350"/>
          </a:xfrm>
        </p:grpSpPr>
        <p:sp>
          <p:nvSpPr>
            <p:cNvPr id="613" name="Google Shape;613;g24b1b9bd0d1_2_5126"/>
            <p:cNvSpPr/>
            <p:nvPr/>
          </p:nvSpPr>
          <p:spPr>
            <a:xfrm>
              <a:off x="1541775" y="3877050"/>
              <a:ext cx="302500" cy="277225"/>
            </a:xfrm>
            <a:custGeom>
              <a:rect b="b" l="l" r="r" t="t"/>
              <a:pathLst>
                <a:path extrusionOk="0" h="11089" w="1210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614" name="Google Shape;614;g24b1b9bd0d1_2_5126"/>
            <p:cNvSpPr/>
            <p:nvPr/>
          </p:nvSpPr>
          <p:spPr>
            <a:xfrm>
              <a:off x="1824450" y="3805975"/>
              <a:ext cx="157500" cy="150525"/>
            </a:xfrm>
            <a:custGeom>
              <a:rect b="b" l="l" r="r" t="t"/>
              <a:pathLst>
                <a:path extrusionOk="0" h="6021" w="630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615" name="Google Shape;615;g24b1b9bd0d1_2_5126"/>
            <p:cNvSpPr/>
            <p:nvPr/>
          </p:nvSpPr>
          <p:spPr>
            <a:xfrm>
              <a:off x="1626675" y="3936600"/>
              <a:ext cx="277225" cy="302600"/>
            </a:xfrm>
            <a:custGeom>
              <a:rect b="b" l="l" r="r" t="t"/>
              <a:pathLst>
                <a:path extrusionOk="0" h="12104" w="11089">
                  <a:moveTo>
                    <a:pt x="9501" y="1"/>
                  </a:moveTo>
                  <a:lnTo>
                    <a:pt x="1" y="9501"/>
                  </a:lnTo>
                  <a:cubicBezTo>
                    <a:pt x="537" y="10254"/>
                    <a:pt x="745" y="11194"/>
                    <a:pt x="576" y="12103"/>
                  </a:cubicBezTo>
                  <a:lnTo>
                    <a:pt x="11088" y="1591"/>
                  </a:lnTo>
                  <a:lnTo>
                    <a:pt x="9501" y="1"/>
                  </a:ln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616" name="Google Shape;616;g24b1b9bd0d1_2_5126"/>
            <p:cNvSpPr/>
            <p:nvPr/>
          </p:nvSpPr>
          <p:spPr>
            <a:xfrm>
              <a:off x="1490050" y="4166500"/>
              <a:ext cx="129950" cy="121825"/>
            </a:xfrm>
            <a:custGeom>
              <a:rect b="b" l="l" r="r" t="t"/>
              <a:pathLst>
                <a:path extrusionOk="0" h="4873" w="5198">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gr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g24b1b9bd0d1_2_5002"/>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rmAutofit/>
          </a:bodyPr>
          <a:lstStyle/>
          <a:p>
            <a:pPr indent="0" lvl="0" marL="25400" rtl="0" algn="l">
              <a:lnSpc>
                <a:spcPct val="100000"/>
              </a:lnSpc>
              <a:spcBef>
                <a:spcPts val="640"/>
              </a:spcBef>
              <a:spcAft>
                <a:spcPts val="0"/>
              </a:spcAft>
              <a:buSzPts val="3200"/>
              <a:buNone/>
            </a:pPr>
            <a:r>
              <a:rPr lang="en-US"/>
              <a:t>List the ABC’s on the left side of a large post-it paper</a:t>
            </a:r>
            <a:endParaRPr/>
          </a:p>
          <a:p>
            <a:pPr indent="0" lvl="0" marL="25400" rtl="0" algn="l">
              <a:lnSpc>
                <a:spcPct val="100000"/>
              </a:lnSpc>
              <a:spcBef>
                <a:spcPts val="640"/>
              </a:spcBef>
              <a:spcAft>
                <a:spcPts val="0"/>
              </a:spcAft>
              <a:buSzPts val="3200"/>
              <a:buNone/>
            </a:pPr>
            <a:r>
              <a:t/>
            </a:r>
            <a:endParaRPr/>
          </a:p>
          <a:p>
            <a:pPr indent="0" lvl="0" marL="25400" rtl="0" algn="l">
              <a:lnSpc>
                <a:spcPct val="100000"/>
              </a:lnSpc>
              <a:spcBef>
                <a:spcPts val="640"/>
              </a:spcBef>
              <a:spcAft>
                <a:spcPts val="0"/>
              </a:spcAft>
              <a:buSzPts val="3200"/>
              <a:buNone/>
            </a:pPr>
            <a:r>
              <a:rPr lang="en-US"/>
              <a:t>As a group brainstorm terms or phrases that related to the content we have covered over the past two days. </a:t>
            </a:r>
            <a:endParaRPr/>
          </a:p>
        </p:txBody>
      </p:sp>
      <p:sp>
        <p:nvSpPr>
          <p:cNvPr id="622" name="Google Shape;622;g24b1b9bd0d1_2_5002"/>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Collective Brilliance</a:t>
            </a:r>
            <a:endParaRPr/>
          </a:p>
        </p:txBody>
      </p:sp>
      <p:sp>
        <p:nvSpPr>
          <p:cNvPr id="623" name="Google Shape;623;g24b1b9bd0d1_2_5002" title="Small Group Discussion"/>
          <p:cNvSpPr/>
          <p:nvPr/>
        </p:nvSpPr>
        <p:spPr>
          <a:xfrm>
            <a:off x="8145644" y="314286"/>
            <a:ext cx="769764" cy="747695"/>
          </a:xfrm>
          <a:custGeom>
            <a:rect b="b" l="l" r="r" t="t"/>
            <a:pathLst>
              <a:path extrusionOk="0" h="18069" w="19273">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pic>
        <p:nvPicPr>
          <p:cNvPr id="628" name="Google Shape;628;g24b1b9bd0d1_2_5007" title="Lunch Time"/>
          <p:cNvPicPr preferRelativeResize="0"/>
          <p:nvPr/>
        </p:nvPicPr>
        <p:blipFill rotWithShape="1">
          <a:blip r:embed="rId3">
            <a:alphaModFix/>
          </a:blip>
          <a:srcRect b="0" l="0" r="0" t="0"/>
          <a:stretch/>
        </p:blipFill>
        <p:spPr>
          <a:xfrm>
            <a:off x="1101325" y="2098725"/>
            <a:ext cx="6941350" cy="3574950"/>
          </a:xfrm>
          <a:prstGeom prst="rect">
            <a:avLst/>
          </a:prstGeom>
          <a:noFill/>
          <a:ln>
            <a:noFill/>
          </a:ln>
        </p:spPr>
      </p:pic>
      <p:sp>
        <p:nvSpPr>
          <p:cNvPr id="629" name="Google Shape;629;g24b1b9bd0d1_2_5007"/>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Lunch</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pic>
        <p:nvPicPr>
          <p:cNvPr id="634" name="Google Shape;634;g1328cc3a658_2_185" title="The Escalation Cycle"/>
          <p:cNvPicPr preferRelativeResize="0"/>
          <p:nvPr/>
        </p:nvPicPr>
        <p:blipFill rotWithShape="1">
          <a:blip r:embed="rId3">
            <a:alphaModFix/>
          </a:blip>
          <a:srcRect b="0" l="0" r="0" t="0"/>
          <a:stretch/>
        </p:blipFill>
        <p:spPr>
          <a:xfrm>
            <a:off x="838200" y="1570038"/>
            <a:ext cx="7525589" cy="4760162"/>
          </a:xfrm>
          <a:prstGeom prst="rect">
            <a:avLst/>
          </a:prstGeom>
          <a:noFill/>
          <a:ln>
            <a:noFill/>
          </a:ln>
        </p:spPr>
      </p:pic>
      <p:sp>
        <p:nvSpPr>
          <p:cNvPr id="635" name="Google Shape;635;g1328cc3a658_2_185"/>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The Escalation Cycle</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pic>
        <p:nvPicPr>
          <p:cNvPr descr="decorative" id="640" name="Google Shape;640;g11fcbd0e69e_0_11" title="teacher at table with student"/>
          <p:cNvPicPr preferRelativeResize="0"/>
          <p:nvPr/>
        </p:nvPicPr>
        <p:blipFill rotWithShape="1">
          <a:blip r:embed="rId3">
            <a:alphaModFix/>
          </a:blip>
          <a:srcRect b="0" l="0" r="0" t="0"/>
          <a:stretch/>
        </p:blipFill>
        <p:spPr>
          <a:xfrm>
            <a:off x="6014616" y="1675150"/>
            <a:ext cx="2443584" cy="1753850"/>
          </a:xfrm>
          <a:prstGeom prst="rect">
            <a:avLst/>
          </a:prstGeom>
          <a:noFill/>
          <a:ln>
            <a:noFill/>
          </a:ln>
        </p:spPr>
      </p:pic>
      <p:sp>
        <p:nvSpPr>
          <p:cNvPr id="641" name="Google Shape;641;g11fcbd0e69e_0_11"/>
          <p:cNvSpPr txBox="1"/>
          <p:nvPr>
            <p:ph idx="1" type="body"/>
          </p:nvPr>
        </p:nvSpPr>
        <p:spPr>
          <a:xfrm>
            <a:off x="452375" y="1524300"/>
            <a:ext cx="8233200" cy="5031000"/>
          </a:xfrm>
          <a:prstGeom prst="rect">
            <a:avLst/>
          </a:prstGeom>
          <a:noFill/>
          <a:ln>
            <a:noFill/>
          </a:ln>
        </p:spPr>
        <p:txBody>
          <a:bodyPr anchorCtr="0" anchor="t" bIns="45700" lIns="91425" spcFirstLastPara="1" rIns="91425" wrap="square" tIns="45700">
            <a:normAutofit fontScale="47500" lnSpcReduction="20000"/>
          </a:bodyPr>
          <a:lstStyle/>
          <a:p>
            <a:pPr indent="-356901" lvl="0" marL="457200" rtl="0" algn="l">
              <a:lnSpc>
                <a:spcPct val="100000"/>
              </a:lnSpc>
              <a:spcBef>
                <a:spcPts val="640"/>
              </a:spcBef>
              <a:spcAft>
                <a:spcPts val="0"/>
              </a:spcAft>
              <a:buSzPct val="100000"/>
              <a:buChar char="•"/>
            </a:pPr>
            <a:r>
              <a:rPr lang="en-US" sz="5050"/>
              <a:t>Changes in routine</a:t>
            </a:r>
            <a:endParaRPr sz="5050"/>
          </a:p>
          <a:p>
            <a:pPr indent="-356901" lvl="0" marL="457200" rtl="0" algn="l">
              <a:lnSpc>
                <a:spcPct val="100000"/>
              </a:lnSpc>
              <a:spcBef>
                <a:spcPts val="1000"/>
              </a:spcBef>
              <a:spcAft>
                <a:spcPts val="0"/>
              </a:spcAft>
              <a:buSzPct val="100000"/>
              <a:buChar char="•"/>
            </a:pPr>
            <a:r>
              <a:rPr lang="en-US" sz="5050"/>
              <a:t>Peer provocations</a:t>
            </a:r>
            <a:endParaRPr sz="5050"/>
          </a:p>
          <a:p>
            <a:pPr indent="-356901" lvl="0" marL="457200" rtl="0" algn="l">
              <a:lnSpc>
                <a:spcPct val="100000"/>
              </a:lnSpc>
              <a:spcBef>
                <a:spcPts val="1000"/>
              </a:spcBef>
              <a:spcAft>
                <a:spcPts val="0"/>
              </a:spcAft>
              <a:buSzPct val="100000"/>
              <a:buChar char="•"/>
            </a:pPr>
            <a:r>
              <a:rPr lang="en-US" sz="5050"/>
              <a:t>Pressure</a:t>
            </a:r>
            <a:endParaRPr sz="5050"/>
          </a:p>
          <a:p>
            <a:pPr indent="-356901" lvl="0" marL="457200" rtl="0" algn="l">
              <a:lnSpc>
                <a:spcPct val="100000"/>
              </a:lnSpc>
              <a:spcBef>
                <a:spcPts val="1000"/>
              </a:spcBef>
              <a:spcAft>
                <a:spcPts val="0"/>
              </a:spcAft>
              <a:buSzPct val="100000"/>
              <a:buChar char="•"/>
            </a:pPr>
            <a:r>
              <a:rPr lang="en-US" sz="5050"/>
              <a:t>Low preference activities</a:t>
            </a:r>
            <a:endParaRPr sz="5050"/>
          </a:p>
          <a:p>
            <a:pPr indent="-356901" lvl="0" marL="457200" rtl="0" algn="l">
              <a:lnSpc>
                <a:spcPct val="100000"/>
              </a:lnSpc>
              <a:spcBef>
                <a:spcPts val="1000"/>
              </a:spcBef>
              <a:spcAft>
                <a:spcPts val="0"/>
              </a:spcAft>
              <a:buSzPct val="100000"/>
              <a:buChar char="•"/>
            </a:pPr>
            <a:r>
              <a:rPr lang="en-US" sz="5050"/>
              <a:t>Facing correction procedures</a:t>
            </a:r>
            <a:endParaRPr sz="5050"/>
          </a:p>
          <a:p>
            <a:pPr indent="-356901" lvl="0" marL="457200" rtl="0" algn="l">
              <a:lnSpc>
                <a:spcPct val="100000"/>
              </a:lnSpc>
              <a:spcBef>
                <a:spcPts val="1000"/>
              </a:spcBef>
              <a:spcAft>
                <a:spcPts val="0"/>
              </a:spcAft>
              <a:buSzPct val="100000"/>
              <a:buChar char="•"/>
            </a:pPr>
            <a:r>
              <a:rPr lang="en-US" sz="5050"/>
              <a:t>High rate of failure on a task</a:t>
            </a:r>
            <a:endParaRPr sz="5050"/>
          </a:p>
          <a:p>
            <a:pPr indent="-356901" lvl="0" marL="457200" rtl="0" algn="l">
              <a:lnSpc>
                <a:spcPct val="100000"/>
              </a:lnSpc>
              <a:spcBef>
                <a:spcPts val="1000"/>
              </a:spcBef>
              <a:spcAft>
                <a:spcPts val="0"/>
              </a:spcAft>
              <a:buSzPct val="100000"/>
              <a:buChar char="•"/>
            </a:pPr>
            <a:r>
              <a:rPr lang="en-US" sz="5050"/>
              <a:t>Facing errors during instruction</a:t>
            </a:r>
            <a:endParaRPr sz="5050"/>
          </a:p>
          <a:p>
            <a:pPr indent="-356901" lvl="0" marL="457200" rtl="0" algn="l">
              <a:lnSpc>
                <a:spcPct val="100000"/>
              </a:lnSpc>
              <a:spcBef>
                <a:spcPts val="1000"/>
              </a:spcBef>
              <a:spcAft>
                <a:spcPts val="0"/>
              </a:spcAft>
              <a:buSzPct val="100000"/>
              <a:buChar char="•"/>
            </a:pPr>
            <a:r>
              <a:rPr lang="en-US" sz="5050"/>
              <a:t>Confusion about an assignment</a:t>
            </a:r>
            <a:endParaRPr sz="5050"/>
          </a:p>
          <a:p>
            <a:pPr indent="-356901" lvl="0" marL="457200" rtl="0" algn="l">
              <a:lnSpc>
                <a:spcPct val="100000"/>
              </a:lnSpc>
              <a:spcBef>
                <a:spcPts val="1000"/>
              </a:spcBef>
              <a:spcAft>
                <a:spcPts val="0"/>
              </a:spcAft>
              <a:buSzPct val="100000"/>
              <a:buChar char="•"/>
            </a:pPr>
            <a:r>
              <a:rPr lang="en-US" sz="5050"/>
              <a:t>Sensory overload</a:t>
            </a:r>
            <a:endParaRPr sz="5050"/>
          </a:p>
          <a:p>
            <a:pPr indent="-356901" lvl="0" marL="457200" rtl="0" algn="l">
              <a:lnSpc>
                <a:spcPct val="100000"/>
              </a:lnSpc>
              <a:spcBef>
                <a:spcPts val="1000"/>
              </a:spcBef>
              <a:spcAft>
                <a:spcPts val="0"/>
              </a:spcAft>
              <a:buSzPct val="100000"/>
              <a:buChar char="•"/>
            </a:pPr>
            <a:r>
              <a:rPr lang="en-US" sz="5050"/>
              <a:t>Being told no, or being denied something</a:t>
            </a:r>
            <a:endParaRPr sz="5050"/>
          </a:p>
          <a:p>
            <a:pPr indent="-356901" lvl="0" marL="457200" rtl="0" algn="l">
              <a:lnSpc>
                <a:spcPct val="100000"/>
              </a:lnSpc>
              <a:spcBef>
                <a:spcPts val="1000"/>
              </a:spcBef>
              <a:spcAft>
                <a:spcPts val="0"/>
              </a:spcAft>
              <a:buSzPct val="100000"/>
              <a:buChar char="•"/>
            </a:pPr>
            <a:r>
              <a:rPr lang="en-US" sz="5050"/>
              <a:t>Environment variables: lighting, noise level, seating arrangement</a:t>
            </a:r>
            <a:endParaRPr/>
          </a:p>
        </p:txBody>
      </p:sp>
      <p:sp>
        <p:nvSpPr>
          <p:cNvPr id="642" name="Google Shape;642;g11fcbd0e69e_0_11"/>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Common Triggers</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sp>
        <p:nvSpPr>
          <p:cNvPr id="648" name="Google Shape;648;g11fcbd0e69e_0_17"/>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Additional Triggers </a:t>
            </a:r>
            <a:endParaRPr/>
          </a:p>
        </p:txBody>
      </p:sp>
      <p:sp>
        <p:nvSpPr>
          <p:cNvPr id="649" name="Google Shape;649;g11fcbd0e69e_0_17"/>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rmAutofit fontScale="77500" lnSpcReduction="20000"/>
          </a:bodyPr>
          <a:lstStyle/>
          <a:p>
            <a:pPr indent="-413870" lvl="0" marL="457200" rtl="0" algn="l">
              <a:lnSpc>
                <a:spcPct val="100000"/>
              </a:lnSpc>
              <a:spcBef>
                <a:spcPts val="640"/>
              </a:spcBef>
              <a:spcAft>
                <a:spcPts val="0"/>
              </a:spcAft>
              <a:buSzPct val="117647"/>
              <a:buChar char="•"/>
            </a:pPr>
            <a:r>
              <a:rPr lang="en-US"/>
              <a:t>Feeling overwhelmed</a:t>
            </a:r>
            <a:endParaRPr/>
          </a:p>
          <a:p>
            <a:pPr indent="-413870" lvl="0" marL="457200" rtl="0" algn="l">
              <a:lnSpc>
                <a:spcPct val="100000"/>
              </a:lnSpc>
              <a:spcBef>
                <a:spcPts val="640"/>
              </a:spcBef>
              <a:spcAft>
                <a:spcPts val="0"/>
              </a:spcAft>
              <a:buSzPct val="117647"/>
              <a:buChar char="•"/>
            </a:pPr>
            <a:r>
              <a:rPr lang="en-US"/>
              <a:t>Failing grades or worrying about an assignment or project</a:t>
            </a:r>
            <a:endParaRPr/>
          </a:p>
          <a:p>
            <a:pPr indent="-413870" lvl="0" marL="457200" rtl="0" algn="l">
              <a:lnSpc>
                <a:spcPct val="100000"/>
              </a:lnSpc>
              <a:spcBef>
                <a:spcPts val="640"/>
              </a:spcBef>
              <a:spcAft>
                <a:spcPts val="0"/>
              </a:spcAft>
              <a:buSzPct val="117647"/>
              <a:buChar char="•"/>
            </a:pPr>
            <a:r>
              <a:rPr lang="en-US"/>
              <a:t>Frightening news events</a:t>
            </a:r>
            <a:endParaRPr/>
          </a:p>
          <a:p>
            <a:pPr indent="-413870" lvl="0" marL="457200" rtl="0" algn="l">
              <a:lnSpc>
                <a:spcPct val="100000"/>
              </a:lnSpc>
              <a:spcBef>
                <a:spcPts val="640"/>
              </a:spcBef>
              <a:spcAft>
                <a:spcPts val="0"/>
              </a:spcAft>
              <a:buSzPct val="117647"/>
              <a:buChar char="•"/>
            </a:pPr>
            <a:r>
              <a:rPr lang="en-US"/>
              <a:t>Being ignored/being criticized</a:t>
            </a:r>
            <a:endParaRPr/>
          </a:p>
          <a:p>
            <a:pPr indent="-413870" lvl="0" marL="457200" rtl="0" algn="l">
              <a:lnSpc>
                <a:spcPct val="100000"/>
              </a:lnSpc>
              <a:spcBef>
                <a:spcPts val="640"/>
              </a:spcBef>
              <a:spcAft>
                <a:spcPts val="0"/>
              </a:spcAft>
              <a:buSzPct val="117647"/>
              <a:buChar char="•"/>
            </a:pPr>
            <a:r>
              <a:rPr lang="en-US"/>
              <a:t>Anniversary of a loss or trauma</a:t>
            </a:r>
            <a:endParaRPr/>
          </a:p>
          <a:p>
            <a:pPr indent="-413870" lvl="0" marL="457200" rtl="0" algn="l">
              <a:lnSpc>
                <a:spcPct val="100000"/>
              </a:lnSpc>
              <a:spcBef>
                <a:spcPts val="640"/>
              </a:spcBef>
              <a:spcAft>
                <a:spcPts val="0"/>
              </a:spcAft>
              <a:buSzPct val="117646"/>
              <a:buChar char="•"/>
            </a:pPr>
            <a:r>
              <a:rPr lang="en-US"/>
              <a:t>Someone being unavailable to you</a:t>
            </a:r>
            <a:endParaRPr/>
          </a:p>
          <a:p>
            <a:pPr indent="-413870" lvl="0" marL="457200" rtl="0" algn="l">
              <a:lnSpc>
                <a:spcPct val="100000"/>
              </a:lnSpc>
              <a:spcBef>
                <a:spcPts val="640"/>
              </a:spcBef>
              <a:spcAft>
                <a:spcPts val="0"/>
              </a:spcAft>
              <a:buSzPct val="117646"/>
              <a:buChar char="•"/>
            </a:pPr>
            <a:r>
              <a:rPr lang="en-US"/>
              <a:t>Lack of belonging</a:t>
            </a:r>
            <a:endParaRPr/>
          </a:p>
          <a:p>
            <a:pPr indent="-413870" lvl="0" marL="457200" rtl="0" algn="l">
              <a:lnSpc>
                <a:spcPct val="100000"/>
              </a:lnSpc>
              <a:spcBef>
                <a:spcPts val="640"/>
              </a:spcBef>
              <a:spcAft>
                <a:spcPts val="0"/>
              </a:spcAft>
              <a:buSzPct val="117647"/>
              <a:buChar char="•"/>
            </a:pPr>
            <a:r>
              <a:rPr lang="en-US"/>
              <a:t>Spending too much time alone</a:t>
            </a:r>
            <a:endParaRPr/>
          </a:p>
          <a:p>
            <a:pPr indent="-413870" lvl="0" marL="457200" rtl="0" algn="l">
              <a:lnSpc>
                <a:spcPct val="100000"/>
              </a:lnSpc>
              <a:spcBef>
                <a:spcPts val="640"/>
              </a:spcBef>
              <a:spcAft>
                <a:spcPts val="0"/>
              </a:spcAft>
              <a:buSzPct val="117647"/>
              <a:buChar char="•"/>
            </a:pPr>
            <a:r>
              <a:rPr lang="en-US"/>
              <a:t>End of relationship</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pic>
        <p:nvPicPr>
          <p:cNvPr id="654" name="Google Shape;654;g17bec288755_0_1662" title="The Escalation Cycle"/>
          <p:cNvPicPr preferRelativeResize="0"/>
          <p:nvPr/>
        </p:nvPicPr>
        <p:blipFill rotWithShape="1">
          <a:blip r:embed="rId3">
            <a:alphaModFix/>
          </a:blip>
          <a:srcRect b="0" l="0" r="0" t="0"/>
          <a:stretch/>
        </p:blipFill>
        <p:spPr>
          <a:xfrm>
            <a:off x="5659027" y="4518850"/>
            <a:ext cx="3484974" cy="2204350"/>
          </a:xfrm>
          <a:prstGeom prst="rect">
            <a:avLst/>
          </a:prstGeom>
          <a:noFill/>
          <a:ln>
            <a:noFill/>
          </a:ln>
        </p:spPr>
      </p:pic>
      <p:sp>
        <p:nvSpPr>
          <p:cNvPr id="655" name="Google Shape;655;g17bec288755_0_1662"/>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rmAutofit/>
          </a:bodyPr>
          <a:lstStyle/>
          <a:p>
            <a:pPr indent="-228600" lvl="0" marL="457200" rtl="0" algn="l">
              <a:lnSpc>
                <a:spcPct val="100000"/>
              </a:lnSpc>
              <a:spcBef>
                <a:spcPts val="640"/>
              </a:spcBef>
              <a:spcAft>
                <a:spcPts val="0"/>
              </a:spcAft>
              <a:buSzPts val="3200"/>
              <a:buNone/>
            </a:pPr>
            <a:r>
              <a:t/>
            </a:r>
            <a:endParaRPr/>
          </a:p>
          <a:p>
            <a:pPr indent="-431800" lvl="0" marL="457200" rtl="0" algn="l">
              <a:lnSpc>
                <a:spcPct val="100000"/>
              </a:lnSpc>
              <a:spcBef>
                <a:spcPts val="640"/>
              </a:spcBef>
              <a:spcAft>
                <a:spcPts val="0"/>
              </a:spcAft>
              <a:buSzPts val="3200"/>
              <a:buChar char="•"/>
            </a:pPr>
            <a:r>
              <a:rPr lang="en-US"/>
              <a:t>What are triggers for you?</a:t>
            </a:r>
            <a:endParaRPr/>
          </a:p>
          <a:p>
            <a:pPr indent="-228600" lvl="0" marL="457200" rtl="0" algn="l">
              <a:lnSpc>
                <a:spcPct val="100000"/>
              </a:lnSpc>
              <a:spcBef>
                <a:spcPts val="640"/>
              </a:spcBef>
              <a:spcAft>
                <a:spcPts val="0"/>
              </a:spcAft>
              <a:buSzPts val="3200"/>
              <a:buNone/>
            </a:pPr>
            <a:r>
              <a:t/>
            </a:r>
            <a:endParaRPr/>
          </a:p>
          <a:p>
            <a:pPr indent="-431800" lvl="0" marL="457200" rtl="0" algn="l">
              <a:lnSpc>
                <a:spcPct val="100000"/>
              </a:lnSpc>
              <a:spcBef>
                <a:spcPts val="640"/>
              </a:spcBef>
              <a:spcAft>
                <a:spcPts val="0"/>
              </a:spcAft>
              <a:buSzPts val="3200"/>
              <a:buChar char="•"/>
            </a:pPr>
            <a:r>
              <a:rPr lang="en-US"/>
              <a:t>What are triggers for your students?</a:t>
            </a:r>
            <a:endParaRPr/>
          </a:p>
          <a:p>
            <a:pPr indent="-228600" lvl="0" marL="457200" rtl="0" algn="l">
              <a:lnSpc>
                <a:spcPct val="100000"/>
              </a:lnSpc>
              <a:spcBef>
                <a:spcPts val="640"/>
              </a:spcBef>
              <a:spcAft>
                <a:spcPts val="0"/>
              </a:spcAft>
              <a:buSzPts val="3200"/>
              <a:buNone/>
            </a:pPr>
            <a:r>
              <a:t/>
            </a:r>
            <a:endParaRPr/>
          </a:p>
          <a:p>
            <a:pPr indent="-431800" lvl="0" marL="457200" rtl="0" algn="l">
              <a:lnSpc>
                <a:spcPct val="100000"/>
              </a:lnSpc>
              <a:spcBef>
                <a:spcPts val="640"/>
              </a:spcBef>
              <a:spcAft>
                <a:spcPts val="0"/>
              </a:spcAft>
              <a:buSzPts val="3200"/>
              <a:buChar char="•"/>
            </a:pPr>
            <a:r>
              <a:rPr lang="en-US"/>
              <a:t>What does</a:t>
            </a:r>
            <a:br>
              <a:rPr lang="en-US"/>
            </a:br>
            <a:r>
              <a:rPr lang="en-US"/>
              <a:t>that look like?</a:t>
            </a:r>
            <a:endParaRPr/>
          </a:p>
        </p:txBody>
      </p:sp>
      <p:sp>
        <p:nvSpPr>
          <p:cNvPr id="656" name="Google Shape;656;g17bec288755_0_1662" title="Arrow"/>
          <p:cNvSpPr/>
          <p:nvPr/>
        </p:nvSpPr>
        <p:spPr>
          <a:xfrm rot="2117958">
            <a:off x="3647304" y="4654935"/>
            <a:ext cx="2011776" cy="598727"/>
          </a:xfrm>
          <a:prstGeom prst="rightArrow">
            <a:avLst>
              <a:gd fmla="val 50000" name="adj1"/>
              <a:gd fmla="val 50000" name="adj2"/>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 name="Google Shape;657;g17bec288755_0_1662"/>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Small Group Discussion</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sp>
        <p:nvSpPr>
          <p:cNvPr id="662" name="Google Shape;662;g11fcbd0e69e_0_105"/>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rmAutofit fontScale="25000" lnSpcReduction="20000"/>
          </a:bodyPr>
          <a:lstStyle/>
          <a:p>
            <a:pPr indent="-361950" lvl="0" marL="457200" rtl="0" algn="l">
              <a:lnSpc>
                <a:spcPct val="100000"/>
              </a:lnSpc>
              <a:spcBef>
                <a:spcPts val="640"/>
              </a:spcBef>
              <a:spcAft>
                <a:spcPts val="0"/>
              </a:spcAft>
              <a:buSzPct val="100000"/>
              <a:buChar char="•"/>
            </a:pPr>
            <a:r>
              <a:rPr lang="en-US" sz="8400"/>
              <a:t>First Step: Check Yourself</a:t>
            </a:r>
            <a:endParaRPr sz="8400"/>
          </a:p>
          <a:p>
            <a:pPr indent="-361950" lvl="0" marL="457200" rtl="0" algn="l">
              <a:lnSpc>
                <a:spcPct val="100000"/>
              </a:lnSpc>
              <a:spcBef>
                <a:spcPts val="640"/>
              </a:spcBef>
              <a:spcAft>
                <a:spcPts val="0"/>
              </a:spcAft>
              <a:buSzPct val="100000"/>
              <a:buChar char="•"/>
            </a:pPr>
            <a:r>
              <a:rPr lang="en-US" sz="8400"/>
              <a:t>Precorrection					</a:t>
            </a:r>
            <a:endParaRPr sz="8400"/>
          </a:p>
          <a:p>
            <a:pPr indent="-361950" lvl="0" marL="457200" rtl="0" algn="l">
              <a:lnSpc>
                <a:spcPct val="100000"/>
              </a:lnSpc>
              <a:spcBef>
                <a:spcPts val="640"/>
              </a:spcBef>
              <a:spcAft>
                <a:spcPts val="0"/>
              </a:spcAft>
              <a:buSzPct val="100000"/>
              <a:buChar char="•"/>
            </a:pPr>
            <a:r>
              <a:rPr lang="en-US" sz="8400"/>
              <a:t>Limit setting  					</a:t>
            </a:r>
            <a:endParaRPr sz="8400"/>
          </a:p>
          <a:p>
            <a:pPr indent="-361950" lvl="0" marL="457200" rtl="0" algn="l">
              <a:lnSpc>
                <a:spcPct val="100000"/>
              </a:lnSpc>
              <a:spcBef>
                <a:spcPts val="640"/>
              </a:spcBef>
              <a:spcAft>
                <a:spcPts val="0"/>
              </a:spcAft>
              <a:buSzPct val="100000"/>
              <a:buChar char="•"/>
            </a:pPr>
            <a:r>
              <a:rPr lang="en-US" sz="8400"/>
              <a:t>Offering Choice</a:t>
            </a:r>
            <a:endParaRPr sz="8400"/>
          </a:p>
          <a:p>
            <a:pPr indent="-361950" lvl="0" marL="457200" rtl="0" algn="l">
              <a:lnSpc>
                <a:spcPct val="100000"/>
              </a:lnSpc>
              <a:spcBef>
                <a:spcPts val="640"/>
              </a:spcBef>
              <a:spcAft>
                <a:spcPts val="0"/>
              </a:spcAft>
              <a:buSzPct val="100000"/>
              <a:buChar char="•"/>
            </a:pPr>
            <a:r>
              <a:rPr lang="en-US" sz="8400"/>
              <a:t>Redirection / Prompting</a:t>
            </a:r>
            <a:endParaRPr sz="8400"/>
          </a:p>
          <a:p>
            <a:pPr indent="-361950" lvl="0" marL="457200" rtl="0" algn="l">
              <a:lnSpc>
                <a:spcPct val="100000"/>
              </a:lnSpc>
              <a:spcBef>
                <a:spcPts val="640"/>
              </a:spcBef>
              <a:spcAft>
                <a:spcPts val="0"/>
              </a:spcAft>
              <a:buSzPct val="100000"/>
              <a:buChar char="•"/>
            </a:pPr>
            <a:r>
              <a:rPr lang="en-US" sz="8400"/>
              <a:t>Behavior momentum</a:t>
            </a:r>
            <a:endParaRPr sz="8400"/>
          </a:p>
          <a:p>
            <a:pPr indent="-361950" lvl="0" marL="457200" rtl="0" algn="l">
              <a:lnSpc>
                <a:spcPct val="100000"/>
              </a:lnSpc>
              <a:spcBef>
                <a:spcPts val="640"/>
              </a:spcBef>
              <a:spcAft>
                <a:spcPts val="0"/>
              </a:spcAft>
              <a:buSzPct val="100000"/>
              <a:buChar char="•"/>
            </a:pPr>
            <a:r>
              <a:rPr lang="en-US" sz="8400"/>
              <a:t>Validation	</a:t>
            </a:r>
            <a:endParaRPr sz="8400"/>
          </a:p>
          <a:p>
            <a:pPr indent="-361950" lvl="0" marL="457200" rtl="0" algn="l">
              <a:lnSpc>
                <a:spcPct val="100000"/>
              </a:lnSpc>
              <a:spcBef>
                <a:spcPts val="640"/>
              </a:spcBef>
              <a:spcAft>
                <a:spcPts val="0"/>
              </a:spcAft>
              <a:buSzPct val="100000"/>
              <a:buChar char="•"/>
            </a:pPr>
            <a:r>
              <a:rPr lang="en-US" sz="8400"/>
              <a:t>Active Listening	</a:t>
            </a:r>
            <a:endParaRPr sz="8400"/>
          </a:p>
          <a:p>
            <a:pPr indent="-361950" lvl="0" marL="457200" rtl="0" algn="l">
              <a:lnSpc>
                <a:spcPct val="100000"/>
              </a:lnSpc>
              <a:spcBef>
                <a:spcPts val="640"/>
              </a:spcBef>
              <a:spcAft>
                <a:spcPts val="0"/>
              </a:spcAft>
              <a:buSzPct val="100000"/>
              <a:buChar char="•"/>
            </a:pPr>
            <a:r>
              <a:rPr lang="en-US" sz="8400"/>
              <a:t>Systematically Modifying Context</a:t>
            </a:r>
            <a:endParaRPr sz="8400"/>
          </a:p>
          <a:p>
            <a:pPr indent="-361950" lvl="0" marL="457200" rtl="0" algn="l">
              <a:lnSpc>
                <a:spcPct val="100000"/>
              </a:lnSpc>
              <a:spcBef>
                <a:spcPts val="640"/>
              </a:spcBef>
              <a:spcAft>
                <a:spcPts val="0"/>
              </a:spcAft>
              <a:buSzPct val="100000"/>
              <a:buChar char="•"/>
            </a:pPr>
            <a:r>
              <a:rPr lang="en-US" sz="8400"/>
              <a:t>Differential Reinforcement</a:t>
            </a:r>
            <a:endParaRPr sz="8400"/>
          </a:p>
          <a:p>
            <a:pPr indent="-361950" lvl="0" marL="457200" rtl="0" algn="l">
              <a:lnSpc>
                <a:spcPct val="100000"/>
              </a:lnSpc>
              <a:spcBef>
                <a:spcPts val="640"/>
              </a:spcBef>
              <a:spcAft>
                <a:spcPts val="0"/>
              </a:spcAft>
              <a:buSzPct val="100000"/>
              <a:buChar char="•"/>
            </a:pPr>
            <a:r>
              <a:rPr lang="en-US" sz="8400"/>
              <a:t>Reduce situation demands</a:t>
            </a:r>
            <a:endParaRPr sz="8400"/>
          </a:p>
          <a:p>
            <a:pPr indent="-361950" lvl="0" marL="457200" rtl="0" algn="l">
              <a:lnSpc>
                <a:spcPct val="100000"/>
              </a:lnSpc>
              <a:spcBef>
                <a:spcPts val="640"/>
              </a:spcBef>
              <a:spcAft>
                <a:spcPts val="0"/>
              </a:spcAft>
              <a:buSzPct val="100000"/>
              <a:buChar char="•"/>
            </a:pPr>
            <a:r>
              <a:rPr lang="en-US" sz="8400"/>
              <a:t>Teacher proximity</a:t>
            </a:r>
            <a:endParaRPr sz="8400"/>
          </a:p>
          <a:p>
            <a:pPr indent="-361950" lvl="0" marL="457200" rtl="0" algn="l">
              <a:lnSpc>
                <a:spcPct val="100000"/>
              </a:lnSpc>
              <a:spcBef>
                <a:spcPts val="640"/>
              </a:spcBef>
              <a:spcAft>
                <a:spcPts val="0"/>
              </a:spcAft>
              <a:buSzPct val="100000"/>
              <a:buChar char="•"/>
            </a:pPr>
            <a:r>
              <a:rPr lang="en-US" sz="8400"/>
              <a:t>Provide independent, passive, or movement activities</a:t>
            </a:r>
            <a:endParaRPr sz="8400"/>
          </a:p>
          <a:p>
            <a:pPr indent="0" lvl="0" marL="25400" rtl="0" algn="ctr">
              <a:lnSpc>
                <a:spcPct val="100000"/>
              </a:lnSpc>
              <a:spcBef>
                <a:spcPts val="640"/>
              </a:spcBef>
              <a:spcAft>
                <a:spcPts val="0"/>
              </a:spcAft>
              <a:buSzPct val="160401"/>
              <a:buNone/>
            </a:pPr>
            <a:br>
              <a:rPr b="1" lang="en-US" sz="4200"/>
            </a:br>
            <a:r>
              <a:rPr b="1" lang="en-US" sz="7200"/>
              <a:t>Goal:  Interrupt/Intervene </a:t>
            </a:r>
            <a:endParaRPr sz="7200"/>
          </a:p>
          <a:p>
            <a:pPr indent="0" lvl="0" marL="25400" rtl="0" algn="ctr">
              <a:lnSpc>
                <a:spcPct val="100000"/>
              </a:lnSpc>
              <a:spcBef>
                <a:spcPts val="640"/>
              </a:spcBef>
              <a:spcAft>
                <a:spcPts val="0"/>
              </a:spcAft>
              <a:buSzPct val="93567"/>
              <a:buNone/>
            </a:pPr>
            <a:r>
              <a:rPr b="1" lang="en-US" sz="7200"/>
              <a:t>(Separate student from trigger)</a:t>
            </a:r>
            <a:endParaRPr sz="7200"/>
          </a:p>
        </p:txBody>
      </p:sp>
      <p:pic>
        <p:nvPicPr>
          <p:cNvPr id="663" name="Google Shape;663;g11fcbd0e69e_0_105" title="decorative"/>
          <p:cNvPicPr preferRelativeResize="0"/>
          <p:nvPr/>
        </p:nvPicPr>
        <p:blipFill rotWithShape="1">
          <a:blip r:embed="rId3">
            <a:alphaModFix/>
          </a:blip>
          <a:srcRect b="0" l="0" r="754" t="0"/>
          <a:stretch/>
        </p:blipFill>
        <p:spPr>
          <a:xfrm>
            <a:off x="5937955" y="1660634"/>
            <a:ext cx="2977450" cy="2925175"/>
          </a:xfrm>
          <a:prstGeom prst="rect">
            <a:avLst/>
          </a:prstGeom>
          <a:noFill/>
          <a:ln>
            <a:noFill/>
          </a:ln>
          <a:effectLst>
            <a:outerShdw blurRad="171450" rotWithShape="0" algn="bl" dir="19140000" dist="9525">
              <a:srgbClr val="000000"/>
            </a:outerShdw>
            <a:reflection blurRad="0" dir="0" dist="0" endA="0" endPos="6000" fadeDir="5400012" kx="0" rotWithShape="0" algn="bl" stPos="0" sy="-100000" ky="0"/>
          </a:effectLst>
        </p:spPr>
      </p:pic>
      <p:sp>
        <p:nvSpPr>
          <p:cNvPr id="664" name="Google Shape;664;g11fcbd0e69e_0_105"/>
          <p:cNvSpPr txBox="1"/>
          <p:nvPr/>
        </p:nvSpPr>
        <p:spPr>
          <a:xfrm>
            <a:off x="5926675" y="2286144"/>
            <a:ext cx="3000000" cy="923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Verdana"/>
                <a:ea typeface="Verdana"/>
                <a:cs typeface="Verdana"/>
                <a:sym typeface="Verdana"/>
              </a:rPr>
              <a:t>Think “Function”!</a:t>
            </a:r>
            <a:endParaRPr b="0" i="0" sz="1400" u="none" cap="none" strike="noStrike">
              <a:solidFill>
                <a:srgbClr val="000000"/>
              </a:solidFill>
              <a:latin typeface="Arial"/>
              <a:ea typeface="Arial"/>
              <a:cs typeface="Arial"/>
              <a:sym typeface="Arial"/>
            </a:endParaRPr>
          </a:p>
        </p:txBody>
      </p:sp>
      <p:sp>
        <p:nvSpPr>
          <p:cNvPr id="665" name="Google Shape;665;g11fcbd0e69e_0_105"/>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u="sng">
                <a:solidFill>
                  <a:schemeClr val="lt1"/>
                </a:solidFill>
                <a:hlinkClick r:id="rId4">
                  <a:extLst>
                    <a:ext uri="{A12FA001-AC4F-418D-AE19-62706E023703}">
                      <ahyp:hlinkClr val="tx"/>
                    </a:ext>
                  </a:extLst>
                </a:hlinkClick>
              </a:rPr>
              <a:t>Trigger Phase: Strategies</a:t>
            </a:r>
            <a:endParaRPr>
              <a:solidFill>
                <a:schemeClr val="lt1"/>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sp>
        <p:nvSpPr>
          <p:cNvPr id="670" name="Google Shape;670;g13bbdaf2974_0_781"/>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sz="3200"/>
              <a:t>Whole Group Discussion</a:t>
            </a:r>
            <a:endParaRPr/>
          </a:p>
          <a:p>
            <a:pPr indent="0" lvl="0" marL="0" rtl="0" algn="ctr">
              <a:lnSpc>
                <a:spcPct val="100000"/>
              </a:lnSpc>
              <a:spcBef>
                <a:spcPts val="0"/>
              </a:spcBef>
              <a:spcAft>
                <a:spcPts val="0"/>
              </a:spcAft>
              <a:buSzPts val="4000"/>
              <a:buNone/>
            </a:pPr>
            <a:r>
              <a:rPr lang="en-US" sz="3200"/>
              <a:t>Using Precorrection to Address Behavior </a:t>
            </a:r>
            <a:endParaRPr/>
          </a:p>
        </p:txBody>
      </p:sp>
      <p:sp>
        <p:nvSpPr>
          <p:cNvPr id="671" name="Google Shape;671;g13bbdaf2974_0_781"/>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rmAutofit lnSpcReduction="10000"/>
          </a:bodyPr>
          <a:lstStyle/>
          <a:p>
            <a:pPr indent="-431800" lvl="0" marL="457200" rtl="0" algn="l">
              <a:lnSpc>
                <a:spcPct val="100000"/>
              </a:lnSpc>
              <a:spcBef>
                <a:spcPts val="640"/>
              </a:spcBef>
              <a:spcAft>
                <a:spcPts val="0"/>
              </a:spcAft>
              <a:buSzPts val="3200"/>
              <a:buChar char="•"/>
            </a:pPr>
            <a:r>
              <a:rPr lang="en-US"/>
              <a:t>Tardiness to class</a:t>
            </a:r>
            <a:endParaRPr/>
          </a:p>
          <a:p>
            <a:pPr indent="-431800" lvl="0" marL="457200" rtl="0" algn="l">
              <a:lnSpc>
                <a:spcPct val="100000"/>
              </a:lnSpc>
              <a:spcBef>
                <a:spcPts val="640"/>
              </a:spcBef>
              <a:spcAft>
                <a:spcPts val="0"/>
              </a:spcAft>
              <a:buSzPts val="3200"/>
              <a:buChar char="•"/>
            </a:pPr>
            <a:r>
              <a:rPr lang="en-US"/>
              <a:t>Difficulty with schedule changes</a:t>
            </a:r>
            <a:endParaRPr/>
          </a:p>
          <a:p>
            <a:pPr indent="-431800" lvl="0" marL="457200" rtl="0" algn="l">
              <a:lnSpc>
                <a:spcPct val="100000"/>
              </a:lnSpc>
              <a:spcBef>
                <a:spcPts val="640"/>
              </a:spcBef>
              <a:spcAft>
                <a:spcPts val="0"/>
              </a:spcAft>
              <a:buSzPts val="3200"/>
              <a:buChar char="•"/>
            </a:pPr>
            <a:r>
              <a:rPr lang="en-US"/>
              <a:t>Talkative during independent practice</a:t>
            </a:r>
            <a:endParaRPr/>
          </a:p>
          <a:p>
            <a:pPr indent="-431800" lvl="0" marL="457200" rtl="0" algn="l">
              <a:lnSpc>
                <a:spcPct val="100000"/>
              </a:lnSpc>
              <a:spcBef>
                <a:spcPts val="640"/>
              </a:spcBef>
              <a:spcAft>
                <a:spcPts val="0"/>
              </a:spcAft>
              <a:buSzPts val="3200"/>
              <a:buChar char="•"/>
            </a:pPr>
            <a:r>
              <a:rPr lang="en-US"/>
              <a:t>Sleeping in class</a:t>
            </a:r>
            <a:endParaRPr/>
          </a:p>
          <a:p>
            <a:pPr indent="-431800" lvl="0" marL="457200" rtl="0" algn="l">
              <a:lnSpc>
                <a:spcPct val="100000"/>
              </a:lnSpc>
              <a:spcBef>
                <a:spcPts val="640"/>
              </a:spcBef>
              <a:spcAft>
                <a:spcPts val="0"/>
              </a:spcAft>
              <a:buSzPts val="3200"/>
              <a:buChar char="•"/>
            </a:pPr>
            <a:r>
              <a:rPr lang="en-US"/>
              <a:t>Missing materials</a:t>
            </a:r>
            <a:endParaRPr/>
          </a:p>
          <a:p>
            <a:pPr indent="-431800" lvl="0" marL="457200" rtl="0" algn="l">
              <a:lnSpc>
                <a:spcPct val="100000"/>
              </a:lnSpc>
              <a:spcBef>
                <a:spcPts val="640"/>
              </a:spcBef>
              <a:spcAft>
                <a:spcPts val="0"/>
              </a:spcAft>
              <a:buSzPts val="3200"/>
              <a:buChar char="•"/>
            </a:pPr>
            <a:r>
              <a:rPr lang="en-US"/>
              <a:t>Chaotic class changes</a:t>
            </a:r>
            <a:endParaRPr/>
          </a:p>
          <a:p>
            <a:pPr indent="-431800" lvl="0" marL="457200" rtl="0" algn="l">
              <a:lnSpc>
                <a:spcPct val="100000"/>
              </a:lnSpc>
              <a:spcBef>
                <a:spcPts val="640"/>
              </a:spcBef>
              <a:spcAft>
                <a:spcPts val="0"/>
              </a:spcAft>
              <a:buSzPts val="3200"/>
              <a:buChar char="•"/>
            </a:pPr>
            <a:r>
              <a:rPr lang="en-US"/>
              <a:t>Frustration with writing tasks</a:t>
            </a:r>
            <a:endParaRPr/>
          </a:p>
          <a:p>
            <a:pPr indent="-228600" lvl="0" marL="457200" rtl="0" algn="l">
              <a:lnSpc>
                <a:spcPct val="100000"/>
              </a:lnSpc>
              <a:spcBef>
                <a:spcPts val="640"/>
              </a:spcBef>
              <a:spcAft>
                <a:spcPts val="0"/>
              </a:spcAft>
              <a:buSzPts val="3200"/>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g24b1b9bd0d1_2_4045"/>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Limit Setting</a:t>
            </a:r>
            <a:endParaRPr/>
          </a:p>
        </p:txBody>
      </p:sp>
      <p:sp>
        <p:nvSpPr>
          <p:cNvPr id="677" name="Google Shape;677;g24b1b9bd0d1_2_4045"/>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rmAutofit/>
          </a:bodyPr>
          <a:lstStyle/>
          <a:p>
            <a:pPr indent="0" lvl="0" marL="25400" rtl="0" algn="ctr">
              <a:lnSpc>
                <a:spcPct val="100000"/>
              </a:lnSpc>
              <a:spcBef>
                <a:spcPts val="640"/>
              </a:spcBef>
              <a:spcAft>
                <a:spcPts val="0"/>
              </a:spcAft>
              <a:buSzPts val="3200"/>
              <a:buNone/>
            </a:pPr>
            <a:r>
              <a:rPr b="1" lang="en-US" sz="2800"/>
              <a:t>Setting limits effectively requires a balance of firmness and respect.</a:t>
            </a:r>
            <a:endParaRPr/>
          </a:p>
          <a:p>
            <a:pPr indent="0" lvl="0" marL="25400" rtl="0" algn="l">
              <a:lnSpc>
                <a:spcPct val="100000"/>
              </a:lnSpc>
              <a:spcBef>
                <a:spcPts val="640"/>
              </a:spcBef>
              <a:spcAft>
                <a:spcPts val="0"/>
              </a:spcAft>
              <a:buSzPts val="3200"/>
              <a:buNone/>
            </a:pPr>
            <a:r>
              <a:t/>
            </a:r>
            <a:endParaRPr sz="2400"/>
          </a:p>
          <a:p>
            <a:pPr indent="-457200" lvl="0" marL="482600" rtl="0" algn="l">
              <a:lnSpc>
                <a:spcPct val="100000"/>
              </a:lnSpc>
              <a:spcBef>
                <a:spcPts val="640"/>
              </a:spcBef>
              <a:spcAft>
                <a:spcPts val="0"/>
              </a:spcAft>
              <a:buSzPts val="2400"/>
              <a:buFont typeface="Arial"/>
              <a:buAutoNum type="arabicPeriod"/>
            </a:pPr>
            <a:r>
              <a:rPr lang="en-US" sz="2400"/>
              <a:t>State request clearly and concisely.</a:t>
            </a:r>
            <a:endParaRPr/>
          </a:p>
          <a:p>
            <a:pPr indent="-457200" lvl="0" marL="482600" rtl="0" algn="l">
              <a:lnSpc>
                <a:spcPct val="100000"/>
              </a:lnSpc>
              <a:spcBef>
                <a:spcPts val="640"/>
              </a:spcBef>
              <a:spcAft>
                <a:spcPts val="0"/>
              </a:spcAft>
              <a:buSzPts val="2400"/>
              <a:buFont typeface="Arial"/>
              <a:buAutoNum type="arabicPeriod"/>
            </a:pPr>
            <a:r>
              <a:rPr lang="en-US" sz="2400"/>
              <a:t>Provide limited, but reasonable choices.</a:t>
            </a:r>
            <a:endParaRPr/>
          </a:p>
          <a:p>
            <a:pPr indent="-457200" lvl="0" marL="482600" rtl="0" algn="l">
              <a:lnSpc>
                <a:spcPct val="100000"/>
              </a:lnSpc>
              <a:spcBef>
                <a:spcPts val="640"/>
              </a:spcBef>
              <a:spcAft>
                <a:spcPts val="0"/>
              </a:spcAft>
              <a:buSzPts val="2400"/>
              <a:buFont typeface="Arial"/>
              <a:buAutoNum type="arabicPeriod"/>
            </a:pPr>
            <a:r>
              <a:rPr lang="en-US" sz="2400"/>
              <a:t>Use instructive consequences that hold students accountable for their actions.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g24b9c0208b8_0_269"/>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rmAutofit fontScale="40000" lnSpcReduction="20000"/>
          </a:bodyPr>
          <a:lstStyle/>
          <a:p>
            <a:pPr indent="-228600" lvl="0" marL="457200" rtl="0" algn="l">
              <a:lnSpc>
                <a:spcPct val="100000"/>
              </a:lnSpc>
              <a:spcBef>
                <a:spcPts val="640"/>
              </a:spcBef>
              <a:spcAft>
                <a:spcPts val="0"/>
              </a:spcAft>
              <a:buSzPct val="71428"/>
              <a:buNone/>
            </a:pPr>
            <a:r>
              <a:t/>
            </a:r>
            <a:endParaRPr sz="11200"/>
          </a:p>
          <a:p>
            <a:pPr indent="0" lvl="3" marL="1473200" rtl="0" algn="l">
              <a:lnSpc>
                <a:spcPct val="100000"/>
              </a:lnSpc>
              <a:spcBef>
                <a:spcPts val="400"/>
              </a:spcBef>
              <a:spcAft>
                <a:spcPts val="0"/>
              </a:spcAft>
              <a:buSzPct val="83333"/>
              <a:buNone/>
            </a:pPr>
            <a:r>
              <a:rPr lang="en-US" sz="6000"/>
              <a:t>1.</a:t>
            </a:r>
            <a:r>
              <a:rPr lang="en-US" sz="6000">
                <a:extLst>
                  <a:ext uri="http://customooxmlschemas.google.com/">
                    <go:slidesCustomData xmlns:go="http://customooxmlschemas.google.com/" textRoundtripDataId="0"/>
                  </a:ext>
                </a:extLst>
              </a:rPr>
              <a:t> Setting Ourselves up for Success</a:t>
            </a:r>
            <a:endParaRPr/>
          </a:p>
          <a:p>
            <a:pPr indent="0" lvl="3" marL="1473200" rtl="0" algn="l">
              <a:lnSpc>
                <a:spcPct val="100000"/>
              </a:lnSpc>
              <a:spcBef>
                <a:spcPts val="400"/>
              </a:spcBef>
              <a:spcAft>
                <a:spcPts val="0"/>
              </a:spcAft>
              <a:buSzPct val="83333"/>
              <a:buNone/>
            </a:pPr>
            <a:br>
              <a:rPr lang="en-US" sz="6000"/>
            </a:br>
            <a:br>
              <a:rPr lang="en-US" sz="6000"/>
            </a:br>
            <a:endParaRPr sz="6000"/>
          </a:p>
          <a:p>
            <a:pPr indent="0" lvl="3" marL="1473200" rtl="0" algn="l">
              <a:lnSpc>
                <a:spcPct val="100000"/>
              </a:lnSpc>
              <a:spcBef>
                <a:spcPts val="400"/>
              </a:spcBef>
              <a:spcAft>
                <a:spcPts val="0"/>
              </a:spcAft>
              <a:buSzPct val="83333"/>
              <a:buNone/>
            </a:pPr>
            <a:r>
              <a:rPr lang="en-US" sz="6000">
                <a:highlight>
                  <a:srgbClr val="FFF2CC"/>
                </a:highlight>
              </a:rPr>
              <a:t>2. Setting Our Classrooms up for Success</a:t>
            </a:r>
            <a:endParaRPr>
              <a:highlight>
                <a:srgbClr val="FFF2CC"/>
              </a:highlight>
            </a:endParaRPr>
          </a:p>
          <a:p>
            <a:pPr indent="0" lvl="3" marL="1473200" rtl="0" algn="l">
              <a:lnSpc>
                <a:spcPct val="100000"/>
              </a:lnSpc>
              <a:spcBef>
                <a:spcPts val="400"/>
              </a:spcBef>
              <a:spcAft>
                <a:spcPts val="0"/>
              </a:spcAft>
              <a:buSzPct val="83333"/>
              <a:buNone/>
            </a:pPr>
            <a:br>
              <a:rPr lang="en-US" sz="6000">
                <a:highlight>
                  <a:srgbClr val="FFF2CC"/>
                </a:highlight>
              </a:rPr>
            </a:br>
            <a:br>
              <a:rPr lang="en-US" sz="6000">
                <a:highlight>
                  <a:srgbClr val="FFF2CC"/>
                </a:highlight>
              </a:rPr>
            </a:br>
            <a:endParaRPr sz="6000">
              <a:highlight>
                <a:srgbClr val="FFF2CC"/>
              </a:highlight>
            </a:endParaRPr>
          </a:p>
          <a:p>
            <a:pPr indent="0" lvl="3" marL="1473200" rtl="0" algn="l">
              <a:lnSpc>
                <a:spcPct val="100000"/>
              </a:lnSpc>
              <a:spcBef>
                <a:spcPts val="400"/>
              </a:spcBef>
              <a:spcAft>
                <a:spcPts val="0"/>
              </a:spcAft>
              <a:buSzPct val="83333"/>
              <a:buNone/>
            </a:pPr>
            <a:r>
              <a:rPr lang="en-US" sz="6000">
                <a:highlight>
                  <a:srgbClr val="FFF2CC"/>
                </a:highlight>
              </a:rPr>
              <a:t>3. Setting our Students up for Success</a:t>
            </a:r>
            <a:endParaRPr>
              <a:highlight>
                <a:srgbClr val="FFF2CC"/>
              </a:highlight>
            </a:endParaRPr>
          </a:p>
          <a:p>
            <a:pPr indent="-311150" lvl="0" marL="539750" rtl="0" algn="l">
              <a:lnSpc>
                <a:spcPct val="100000"/>
              </a:lnSpc>
              <a:spcBef>
                <a:spcPts val="640"/>
              </a:spcBef>
              <a:spcAft>
                <a:spcPts val="0"/>
              </a:spcAft>
              <a:buSzPct val="250000"/>
              <a:buFont typeface="Arial"/>
              <a:buNone/>
            </a:pPr>
            <a:r>
              <a:t/>
            </a:r>
            <a:endParaRPr/>
          </a:p>
          <a:p>
            <a:pPr indent="0" lvl="0" marL="25400" rtl="0" algn="l">
              <a:lnSpc>
                <a:spcPct val="100000"/>
              </a:lnSpc>
              <a:spcBef>
                <a:spcPts val="640"/>
              </a:spcBef>
              <a:spcAft>
                <a:spcPts val="0"/>
              </a:spcAft>
              <a:buSzPct val="250000"/>
              <a:buNone/>
            </a:pPr>
            <a:r>
              <a:rPr lang="en-US"/>
              <a:t>	</a:t>
            </a:r>
            <a:endParaRPr/>
          </a:p>
          <a:p>
            <a:pPr indent="-228600" lvl="0" marL="457200" rtl="0" algn="l">
              <a:lnSpc>
                <a:spcPct val="100000"/>
              </a:lnSpc>
              <a:spcBef>
                <a:spcPts val="640"/>
              </a:spcBef>
              <a:spcAft>
                <a:spcPts val="0"/>
              </a:spcAft>
              <a:buSzPct val="250000"/>
              <a:buNone/>
            </a:pPr>
            <a:r>
              <a:t/>
            </a:r>
            <a:endParaRPr/>
          </a:p>
        </p:txBody>
      </p:sp>
      <p:pic>
        <p:nvPicPr>
          <p:cNvPr id="258" name="Google Shape;258;g24b9c0208b8_0_269" title="Desks and a board"/>
          <p:cNvPicPr preferRelativeResize="0"/>
          <p:nvPr/>
        </p:nvPicPr>
        <p:blipFill rotWithShape="1">
          <a:blip r:embed="rId3">
            <a:alphaModFix/>
          </a:blip>
          <a:srcRect b="0" l="0" r="0" t="0"/>
          <a:stretch/>
        </p:blipFill>
        <p:spPr>
          <a:xfrm>
            <a:off x="228600" y="3178725"/>
            <a:ext cx="1314450" cy="838200"/>
          </a:xfrm>
          <a:prstGeom prst="rect">
            <a:avLst/>
          </a:prstGeom>
          <a:noFill/>
          <a:ln>
            <a:noFill/>
          </a:ln>
        </p:spPr>
      </p:pic>
      <p:pic>
        <p:nvPicPr>
          <p:cNvPr id="259" name="Google Shape;259;g24b9c0208b8_0_269" title="Two hands and a heart"/>
          <p:cNvPicPr preferRelativeResize="0"/>
          <p:nvPr/>
        </p:nvPicPr>
        <p:blipFill rotWithShape="1">
          <a:blip r:embed="rId4">
            <a:alphaModFix/>
          </a:blip>
          <a:srcRect b="0" l="0" r="0" t="0"/>
          <a:stretch/>
        </p:blipFill>
        <p:spPr>
          <a:xfrm>
            <a:off x="452887" y="1813199"/>
            <a:ext cx="923924" cy="923924"/>
          </a:xfrm>
          <a:prstGeom prst="rect">
            <a:avLst/>
          </a:prstGeom>
          <a:noFill/>
          <a:ln>
            <a:noFill/>
          </a:ln>
        </p:spPr>
      </p:pic>
      <p:sp>
        <p:nvSpPr>
          <p:cNvPr id="260" name="Google Shape;260;g24b9c0208b8_0_269"/>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t/>
            </a:r>
            <a:endParaRPr/>
          </a:p>
          <a:p>
            <a:pPr indent="0" lvl="0" marL="0" rtl="0" algn="ctr">
              <a:lnSpc>
                <a:spcPct val="100000"/>
              </a:lnSpc>
              <a:spcBef>
                <a:spcPts val="0"/>
              </a:spcBef>
              <a:spcAft>
                <a:spcPts val="0"/>
              </a:spcAft>
              <a:buSzPct val="111111"/>
              <a:buNone/>
            </a:pPr>
            <a:r>
              <a:rPr lang="en-US"/>
              <a:t>        Agenda for Today</a:t>
            </a:r>
            <a:br>
              <a:rPr lang="en-US"/>
            </a:br>
            <a:endParaRPr/>
          </a:p>
        </p:txBody>
      </p:sp>
      <p:pic>
        <p:nvPicPr>
          <p:cNvPr id="261" name="Google Shape;261;g24b9c0208b8_0_269" title="Checklist"/>
          <p:cNvPicPr preferRelativeResize="0"/>
          <p:nvPr/>
        </p:nvPicPr>
        <p:blipFill rotWithShape="1">
          <a:blip r:embed="rId5">
            <a:alphaModFix/>
          </a:blip>
          <a:srcRect b="0" l="0" r="0" t="0"/>
          <a:stretch/>
        </p:blipFill>
        <p:spPr>
          <a:xfrm>
            <a:off x="228600" y="151174"/>
            <a:ext cx="2077500" cy="1662025"/>
          </a:xfrm>
          <a:prstGeom prst="rect">
            <a:avLst/>
          </a:prstGeom>
          <a:noFill/>
          <a:ln>
            <a:noFill/>
          </a:ln>
        </p:spPr>
      </p:pic>
      <p:pic>
        <p:nvPicPr>
          <p:cNvPr id="262" name="Google Shape;262;g24b9c0208b8_0_269" title="Pieces of a Puzzle"/>
          <p:cNvPicPr preferRelativeResize="0"/>
          <p:nvPr/>
        </p:nvPicPr>
        <p:blipFill rotWithShape="1">
          <a:blip r:embed="rId6">
            <a:alphaModFix/>
          </a:blip>
          <a:srcRect b="0" l="0" r="0" t="0"/>
          <a:stretch/>
        </p:blipFill>
        <p:spPr>
          <a:xfrm>
            <a:off x="452874" y="4288324"/>
            <a:ext cx="923925" cy="970318"/>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sp>
        <p:nvSpPr>
          <p:cNvPr id="682" name="Google Shape;682;g24b1b9bd0d1_2_4050"/>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Why Provide Choices?</a:t>
            </a:r>
            <a:endParaRPr/>
          </a:p>
        </p:txBody>
      </p:sp>
      <p:sp>
        <p:nvSpPr>
          <p:cNvPr id="683" name="Google Shape;683;g24b1b9bd0d1_2_4050"/>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rmAutofit/>
          </a:bodyPr>
          <a:lstStyle/>
          <a:p>
            <a:pPr indent="0" lvl="0" marL="25400" rtl="0" algn="ctr">
              <a:lnSpc>
                <a:spcPct val="100000"/>
              </a:lnSpc>
              <a:spcBef>
                <a:spcPts val="640"/>
              </a:spcBef>
              <a:spcAft>
                <a:spcPts val="0"/>
              </a:spcAft>
              <a:buSzPts val="3200"/>
              <a:buNone/>
            </a:pPr>
            <a:r>
              <a:rPr lang="en-US"/>
              <a:t>The more “backed against a wall” a student feels, the more “acting out” behavior will occur.</a:t>
            </a:r>
            <a:endParaRPr/>
          </a:p>
          <a:p>
            <a:pPr indent="0" lvl="0" marL="25400" rtl="0" algn="ctr">
              <a:lnSpc>
                <a:spcPct val="100000"/>
              </a:lnSpc>
              <a:spcBef>
                <a:spcPts val="640"/>
              </a:spcBef>
              <a:spcAft>
                <a:spcPts val="0"/>
              </a:spcAft>
              <a:buSzPts val="3200"/>
              <a:buNone/>
            </a:pPr>
            <a:r>
              <a:t/>
            </a:r>
            <a:endParaRPr/>
          </a:p>
          <a:p>
            <a:pPr indent="0" lvl="0" marL="25400" rtl="0" algn="ctr">
              <a:lnSpc>
                <a:spcPct val="100000"/>
              </a:lnSpc>
              <a:spcBef>
                <a:spcPts val="640"/>
              </a:spcBef>
              <a:spcAft>
                <a:spcPts val="0"/>
              </a:spcAft>
              <a:buSzPts val="3200"/>
              <a:buNone/>
            </a:pPr>
            <a:r>
              <a:rPr lang="en-US"/>
              <a:t>A simple solution is to give the student a small sense of control. To do this, offer the student choices within the trying situation.</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g24b1b9bd0d1_2_4055"/>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Offering Choice</a:t>
            </a:r>
            <a:endParaRPr/>
          </a:p>
        </p:txBody>
      </p:sp>
      <p:sp>
        <p:nvSpPr>
          <p:cNvPr id="689" name="Google Shape;689;g24b1b9bd0d1_2_4055"/>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rmAutofit/>
          </a:bodyPr>
          <a:lstStyle/>
          <a:p>
            <a:pPr indent="-431800" lvl="0" marL="457200" rtl="0" algn="l">
              <a:lnSpc>
                <a:spcPct val="100000"/>
              </a:lnSpc>
              <a:spcBef>
                <a:spcPts val="640"/>
              </a:spcBef>
              <a:spcAft>
                <a:spcPts val="0"/>
              </a:spcAft>
              <a:buSzPts val="3200"/>
              <a:buChar char="•"/>
            </a:pPr>
            <a:r>
              <a:rPr lang="en-US" sz="2800"/>
              <a:t>Structured choice gives a student a sense of control over a situation by providing options </a:t>
            </a:r>
            <a:endParaRPr/>
          </a:p>
          <a:p>
            <a:pPr indent="-228600" lvl="0" marL="457200" rtl="0" algn="l">
              <a:lnSpc>
                <a:spcPct val="100000"/>
              </a:lnSpc>
              <a:spcBef>
                <a:spcPts val="640"/>
              </a:spcBef>
              <a:spcAft>
                <a:spcPts val="0"/>
              </a:spcAft>
              <a:buSzPts val="3200"/>
              <a:buNone/>
            </a:pPr>
            <a:r>
              <a:t/>
            </a:r>
            <a:endParaRPr sz="2800"/>
          </a:p>
          <a:p>
            <a:pPr indent="-431800" lvl="0" marL="457200" rtl="0" algn="l">
              <a:lnSpc>
                <a:spcPct val="100000"/>
              </a:lnSpc>
              <a:spcBef>
                <a:spcPts val="640"/>
              </a:spcBef>
              <a:spcAft>
                <a:spcPts val="0"/>
              </a:spcAft>
              <a:buSzPts val="3200"/>
              <a:buChar char="•"/>
            </a:pPr>
            <a:r>
              <a:rPr lang="en-US" sz="2800"/>
              <a:t>Structured choice interventions are used to </a:t>
            </a:r>
            <a:r>
              <a:rPr b="1" lang="en-US" sz="2800"/>
              <a:t>prevent or de-escalate</a:t>
            </a:r>
            <a:r>
              <a:rPr lang="en-US" sz="2800"/>
              <a:t> interfering behaviors and to </a:t>
            </a:r>
            <a:r>
              <a:rPr b="1" lang="en-US" sz="2800"/>
              <a:t>increase appropriate</a:t>
            </a:r>
            <a:r>
              <a:rPr lang="en-US" sz="2800"/>
              <a:t> behaviors.</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g24b1b9bd0d1_2_4060"/>
          <p:cNvSpPr txBox="1"/>
          <p:nvPr/>
        </p:nvSpPr>
        <p:spPr>
          <a:xfrm>
            <a:off x="3987200" y="1754375"/>
            <a:ext cx="4380900" cy="3879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2400"/>
              <a:buFont typeface="Arial"/>
              <a:buNone/>
            </a:pPr>
            <a:r>
              <a:rPr b="0" i="0" lang="en-US" sz="2400" u="none" cap="none" strike="noStrike">
                <a:solidFill>
                  <a:schemeClr val="dk1"/>
                </a:solidFill>
                <a:latin typeface="Verdana"/>
                <a:ea typeface="Verdana"/>
                <a:cs typeface="Verdana"/>
                <a:sym typeface="Verdana"/>
              </a:rPr>
              <a:t>Remind student of the task without commenting on the off task behavior.</a:t>
            </a:r>
            <a:endParaRPr b="0" i="0" sz="2400" u="none" cap="none" strike="noStrike">
              <a:solidFill>
                <a:schemeClr val="dk1"/>
              </a:solidFill>
              <a:latin typeface="Verdana"/>
              <a:ea typeface="Verdana"/>
              <a:cs typeface="Verdana"/>
              <a:sym typeface="Verdana"/>
            </a:endParaRPr>
          </a:p>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Verdana"/>
              <a:ea typeface="Verdana"/>
              <a:cs typeface="Verdana"/>
              <a:sym typeface="Verdana"/>
            </a:endParaRPr>
          </a:p>
          <a:p>
            <a:pPr indent="0" lvl="0" marL="0" marR="0" rtl="0" algn="ctr">
              <a:lnSpc>
                <a:spcPct val="100000"/>
              </a:lnSpc>
              <a:spcBef>
                <a:spcPts val="0"/>
              </a:spcBef>
              <a:spcAft>
                <a:spcPts val="0"/>
              </a:spcAft>
              <a:buClr>
                <a:schemeClr val="dk1"/>
              </a:buClr>
              <a:buSzPts val="2400"/>
              <a:buFont typeface="Arial"/>
              <a:buNone/>
            </a:pPr>
            <a:r>
              <a:rPr b="0" i="0" lang="en-US" sz="2400" u="sng" cap="none" strike="noStrike">
                <a:solidFill>
                  <a:schemeClr val="dk1"/>
                </a:solidFill>
                <a:latin typeface="Verdana"/>
                <a:ea typeface="Verdana"/>
                <a:cs typeface="Verdana"/>
                <a:sym typeface="Verdana"/>
              </a:rPr>
              <a:t>Examples</a:t>
            </a:r>
            <a:r>
              <a:rPr b="0" i="0" lang="en-US" sz="2400" u="none" cap="none" strike="noStrike">
                <a:solidFill>
                  <a:schemeClr val="dk1"/>
                </a:solidFill>
                <a:latin typeface="Verdana"/>
                <a:ea typeface="Verdana"/>
                <a:cs typeface="Verdana"/>
                <a:sym typeface="Verdana"/>
              </a:rPr>
              <a:t>:</a:t>
            </a:r>
            <a:endParaRPr b="0" i="0" sz="2400" u="none" cap="none" strike="noStrike">
              <a:solidFill>
                <a:schemeClr val="dk1"/>
              </a:solidFill>
              <a:latin typeface="Verdana"/>
              <a:ea typeface="Verdana"/>
              <a:cs typeface="Verdana"/>
              <a:sym typeface="Verdana"/>
            </a:endParaRPr>
          </a:p>
          <a:p>
            <a:pPr indent="-381000" lvl="0" marL="457200" marR="0" rtl="0" algn="l">
              <a:lnSpc>
                <a:spcPct val="100000"/>
              </a:lnSpc>
              <a:spcBef>
                <a:spcPts val="0"/>
              </a:spcBef>
              <a:spcAft>
                <a:spcPts val="0"/>
              </a:spcAft>
              <a:buClr>
                <a:schemeClr val="dk1"/>
              </a:buClr>
              <a:buSzPts val="2400"/>
              <a:buFont typeface="Verdana"/>
              <a:buChar char="●"/>
            </a:pPr>
            <a:r>
              <a:rPr b="0" i="0" lang="en-US" sz="2400" u="none" cap="none" strike="noStrike">
                <a:solidFill>
                  <a:schemeClr val="dk1"/>
                </a:solidFill>
                <a:latin typeface="Verdana"/>
                <a:ea typeface="Verdana"/>
                <a:cs typeface="Verdana"/>
                <a:sym typeface="Verdana"/>
              </a:rPr>
              <a:t>Calling on the student to answer a question</a:t>
            </a:r>
            <a:endParaRPr b="0" i="0" sz="2400" u="none" cap="none" strike="noStrike">
              <a:solidFill>
                <a:schemeClr val="dk1"/>
              </a:solidFill>
              <a:latin typeface="Verdana"/>
              <a:ea typeface="Verdana"/>
              <a:cs typeface="Verdana"/>
              <a:sym typeface="Verdana"/>
            </a:endParaRPr>
          </a:p>
          <a:p>
            <a:pPr indent="-381000" lvl="0" marL="457200" marR="0" rtl="0" algn="l">
              <a:lnSpc>
                <a:spcPct val="100000"/>
              </a:lnSpc>
              <a:spcBef>
                <a:spcPts val="0"/>
              </a:spcBef>
              <a:spcAft>
                <a:spcPts val="0"/>
              </a:spcAft>
              <a:buClr>
                <a:schemeClr val="dk1"/>
              </a:buClr>
              <a:buSzPts val="2400"/>
              <a:buFont typeface="Verdana"/>
              <a:buChar char="●"/>
            </a:pPr>
            <a:r>
              <a:rPr b="0" i="0" lang="en-US" sz="2400" u="none" cap="none" strike="noStrike">
                <a:solidFill>
                  <a:schemeClr val="dk1"/>
                </a:solidFill>
                <a:latin typeface="Verdana"/>
                <a:ea typeface="Verdana"/>
                <a:cs typeface="Verdana"/>
                <a:sym typeface="Verdana"/>
              </a:rPr>
              <a:t>Assigning him or her a task to carry out</a:t>
            </a:r>
            <a:endParaRPr b="0" i="0" sz="24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Verdana"/>
              <a:ea typeface="Verdana"/>
              <a:cs typeface="Verdana"/>
              <a:sym typeface="Verdana"/>
            </a:endParaRPr>
          </a:p>
        </p:txBody>
      </p:sp>
      <p:pic>
        <p:nvPicPr>
          <p:cNvPr descr="decorative" id="695" name="Google Shape;695;g24b1b9bd0d1_2_4060" title="sign pointing opposite direction"/>
          <p:cNvPicPr preferRelativeResize="0"/>
          <p:nvPr/>
        </p:nvPicPr>
        <p:blipFill rotWithShape="1">
          <a:blip r:embed="rId3">
            <a:alphaModFix/>
          </a:blip>
          <a:srcRect b="0" l="0" r="0" t="0"/>
          <a:stretch/>
        </p:blipFill>
        <p:spPr>
          <a:xfrm>
            <a:off x="457200" y="2300774"/>
            <a:ext cx="3000000" cy="3000000"/>
          </a:xfrm>
          <a:prstGeom prst="rect">
            <a:avLst/>
          </a:prstGeom>
          <a:noFill/>
          <a:ln>
            <a:noFill/>
          </a:ln>
        </p:spPr>
      </p:pic>
      <p:sp>
        <p:nvSpPr>
          <p:cNvPr id="696" name="Google Shape;696;g24b1b9bd0d1_2_4060"/>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Redirection/Prompting</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
        <p:nvSpPr>
          <p:cNvPr id="701" name="Google Shape;701;g24b1b9bd0d1_2_4068"/>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Systematically Modifying Context</a:t>
            </a:r>
            <a:endParaRPr/>
          </a:p>
        </p:txBody>
      </p:sp>
      <p:sp>
        <p:nvSpPr>
          <p:cNvPr id="702" name="Google Shape;702;g24b1b9bd0d1_2_4068"/>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rmAutofit fontScale="92500" lnSpcReduction="10000"/>
          </a:bodyPr>
          <a:lstStyle/>
          <a:p>
            <a:pPr indent="0" lvl="0" marL="25400" rtl="0" algn="ctr">
              <a:lnSpc>
                <a:spcPct val="100000"/>
              </a:lnSpc>
              <a:spcBef>
                <a:spcPts val="640"/>
              </a:spcBef>
              <a:spcAft>
                <a:spcPts val="0"/>
              </a:spcAft>
              <a:buSzPct val="115315"/>
              <a:buNone/>
            </a:pPr>
            <a:r>
              <a:rPr b="1" lang="en-US" sz="3000"/>
              <a:t>Providing student opportunity to temporarily remove themselves from setting/triggering event, which allows him/her to:</a:t>
            </a:r>
            <a:endParaRPr/>
          </a:p>
          <a:p>
            <a:pPr indent="-228600" lvl="0" marL="457200" rtl="0" algn="l">
              <a:lnSpc>
                <a:spcPct val="100000"/>
              </a:lnSpc>
              <a:spcBef>
                <a:spcPts val="640"/>
              </a:spcBef>
              <a:spcAft>
                <a:spcPts val="0"/>
              </a:spcAft>
              <a:buSzPct val="108107"/>
              <a:buNone/>
            </a:pPr>
            <a:r>
              <a:t/>
            </a:r>
            <a:endParaRPr/>
          </a:p>
          <a:p>
            <a:pPr indent="-431800" lvl="0" marL="457200" rtl="0" algn="l">
              <a:lnSpc>
                <a:spcPct val="100000"/>
              </a:lnSpc>
              <a:spcBef>
                <a:spcPts val="640"/>
              </a:spcBef>
              <a:spcAft>
                <a:spcPts val="0"/>
              </a:spcAft>
              <a:buSzPct val="108107"/>
              <a:buChar char="•"/>
            </a:pPr>
            <a:r>
              <a:rPr lang="en-US"/>
              <a:t>calm down,</a:t>
            </a:r>
            <a:endParaRPr/>
          </a:p>
          <a:p>
            <a:pPr indent="-431800" lvl="0" marL="457200" rtl="0" algn="l">
              <a:lnSpc>
                <a:spcPct val="100000"/>
              </a:lnSpc>
              <a:spcBef>
                <a:spcPts val="640"/>
              </a:spcBef>
              <a:spcAft>
                <a:spcPts val="0"/>
              </a:spcAft>
              <a:buSzPct val="108107"/>
              <a:buChar char="•"/>
            </a:pPr>
            <a:r>
              <a:rPr lang="en-US"/>
              <a:t>move,</a:t>
            </a:r>
            <a:endParaRPr/>
          </a:p>
          <a:p>
            <a:pPr indent="-431800" lvl="0" marL="457200" rtl="0" algn="l">
              <a:lnSpc>
                <a:spcPct val="100000"/>
              </a:lnSpc>
              <a:spcBef>
                <a:spcPts val="640"/>
              </a:spcBef>
              <a:spcAft>
                <a:spcPts val="0"/>
              </a:spcAft>
              <a:buSzPct val="108107"/>
              <a:buChar char="•"/>
            </a:pPr>
            <a:r>
              <a:rPr lang="en-US"/>
              <a:t>avoid embarrassment,</a:t>
            </a:r>
            <a:endParaRPr/>
          </a:p>
          <a:p>
            <a:pPr indent="-431800" lvl="0" marL="457200" rtl="0" algn="l">
              <a:lnSpc>
                <a:spcPct val="100000"/>
              </a:lnSpc>
              <a:spcBef>
                <a:spcPts val="640"/>
              </a:spcBef>
              <a:spcAft>
                <a:spcPts val="0"/>
              </a:spcAft>
              <a:buSzPct val="108107"/>
              <a:buChar char="•"/>
            </a:pPr>
            <a:r>
              <a:rPr lang="en-US"/>
              <a:t>return and begin to work again. </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sp>
        <p:nvSpPr>
          <p:cNvPr id="707" name="Google Shape;707;g24b1b9bd0d1_2_4073"/>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rmAutofit fontScale="77500" lnSpcReduction="20000"/>
          </a:bodyPr>
          <a:lstStyle/>
          <a:p>
            <a:pPr indent="-228600" lvl="0" marL="457200" rtl="0" algn="l">
              <a:lnSpc>
                <a:spcPct val="100000"/>
              </a:lnSpc>
              <a:spcBef>
                <a:spcPts val="640"/>
              </a:spcBef>
              <a:spcAft>
                <a:spcPts val="0"/>
              </a:spcAft>
              <a:buSzPct val="129032"/>
              <a:buNone/>
            </a:pPr>
            <a:r>
              <a:t/>
            </a:r>
            <a:endParaRPr/>
          </a:p>
          <a:p>
            <a:pPr indent="-228600" lvl="0" marL="457200" rtl="0" algn="l">
              <a:lnSpc>
                <a:spcPct val="100000"/>
              </a:lnSpc>
              <a:spcBef>
                <a:spcPts val="640"/>
              </a:spcBef>
              <a:spcAft>
                <a:spcPts val="0"/>
              </a:spcAft>
              <a:buSzPct val="129032"/>
              <a:buNone/>
            </a:pPr>
            <a:r>
              <a:t/>
            </a:r>
            <a:endParaRPr/>
          </a:p>
          <a:p>
            <a:pPr indent="-228600" lvl="0" marL="457200" rtl="0" algn="l">
              <a:lnSpc>
                <a:spcPct val="100000"/>
              </a:lnSpc>
              <a:spcBef>
                <a:spcPts val="640"/>
              </a:spcBef>
              <a:spcAft>
                <a:spcPts val="0"/>
              </a:spcAft>
              <a:buSzPct val="129032"/>
              <a:buNone/>
            </a:pPr>
            <a:r>
              <a:t/>
            </a:r>
            <a:endParaRPr/>
          </a:p>
          <a:p>
            <a:pPr indent="-431800" lvl="0" marL="457200" rtl="0" algn="l">
              <a:lnSpc>
                <a:spcPct val="100000"/>
              </a:lnSpc>
              <a:spcBef>
                <a:spcPts val="640"/>
              </a:spcBef>
              <a:spcAft>
                <a:spcPts val="0"/>
              </a:spcAft>
              <a:buSzPct val="129032"/>
              <a:buChar char="•"/>
            </a:pPr>
            <a:r>
              <a:rPr b="1" lang="en-US"/>
              <a:t>Sending student on an errand</a:t>
            </a:r>
            <a:endParaRPr/>
          </a:p>
          <a:p>
            <a:pPr indent="-431800" lvl="0" marL="457200" rtl="0" algn="l">
              <a:lnSpc>
                <a:spcPct val="100000"/>
              </a:lnSpc>
              <a:spcBef>
                <a:spcPts val="640"/>
              </a:spcBef>
              <a:spcAft>
                <a:spcPts val="0"/>
              </a:spcAft>
              <a:buSzPct val="129032"/>
              <a:buChar char="•"/>
            </a:pPr>
            <a:r>
              <a:rPr b="1" lang="en-US"/>
              <a:t>Taking a note to a colleague</a:t>
            </a:r>
            <a:endParaRPr/>
          </a:p>
          <a:p>
            <a:pPr indent="-431800" lvl="0" marL="457200" rtl="0" algn="l">
              <a:lnSpc>
                <a:spcPct val="100000"/>
              </a:lnSpc>
              <a:spcBef>
                <a:spcPts val="640"/>
              </a:spcBef>
              <a:spcAft>
                <a:spcPts val="0"/>
              </a:spcAft>
              <a:buSzPct val="129032"/>
              <a:buChar char="•"/>
            </a:pPr>
            <a:r>
              <a:rPr b="1" lang="en-US"/>
              <a:t>Returning material to the library</a:t>
            </a:r>
            <a:endParaRPr/>
          </a:p>
          <a:p>
            <a:pPr indent="-228600" lvl="0" marL="457200" rtl="0" algn="l">
              <a:lnSpc>
                <a:spcPct val="100000"/>
              </a:lnSpc>
              <a:spcBef>
                <a:spcPts val="640"/>
              </a:spcBef>
              <a:spcAft>
                <a:spcPts val="0"/>
              </a:spcAft>
              <a:buSzPct val="129032"/>
              <a:buNone/>
            </a:pPr>
            <a:r>
              <a:t/>
            </a:r>
            <a:endParaRPr/>
          </a:p>
          <a:p>
            <a:pPr indent="-228600" lvl="0" marL="457200" rtl="0" algn="l">
              <a:lnSpc>
                <a:spcPct val="100000"/>
              </a:lnSpc>
              <a:spcBef>
                <a:spcPts val="640"/>
              </a:spcBef>
              <a:spcAft>
                <a:spcPts val="0"/>
              </a:spcAft>
              <a:buSzPct val="129032"/>
              <a:buNone/>
            </a:pPr>
            <a:r>
              <a:t/>
            </a:r>
            <a:endParaRPr/>
          </a:p>
          <a:p>
            <a:pPr indent="0" lvl="0" marL="25400" rtl="0" algn="l">
              <a:lnSpc>
                <a:spcPct val="100000"/>
              </a:lnSpc>
              <a:spcBef>
                <a:spcPts val="640"/>
              </a:spcBef>
              <a:spcAft>
                <a:spcPts val="0"/>
              </a:spcAft>
              <a:buSzPct val="129032"/>
              <a:buNone/>
            </a:pPr>
            <a:r>
              <a:rPr lang="en-US"/>
              <a:t>*</a:t>
            </a:r>
            <a:r>
              <a:rPr i="1" lang="en-US"/>
              <a:t>Color coding the note/pass can be used to indicate the student needed a "change of pace" and a response is not necessary.</a:t>
            </a:r>
            <a:endParaRPr/>
          </a:p>
        </p:txBody>
      </p:sp>
      <p:pic>
        <p:nvPicPr>
          <p:cNvPr descr="decorative" id="708" name="Google Shape;708;g24b1b9bd0d1_2_4073" title="picture of teenage male carrying overload of books"/>
          <p:cNvPicPr preferRelativeResize="0"/>
          <p:nvPr/>
        </p:nvPicPr>
        <p:blipFill rotWithShape="1">
          <a:blip r:embed="rId3">
            <a:alphaModFix/>
          </a:blip>
          <a:srcRect b="0" l="0" r="0" t="13171"/>
          <a:stretch/>
        </p:blipFill>
        <p:spPr>
          <a:xfrm>
            <a:off x="6866450" y="1600200"/>
            <a:ext cx="2165925" cy="2806924"/>
          </a:xfrm>
          <a:prstGeom prst="rect">
            <a:avLst/>
          </a:prstGeom>
          <a:noFill/>
          <a:ln>
            <a:noFill/>
          </a:ln>
        </p:spPr>
      </p:pic>
      <p:sp>
        <p:nvSpPr>
          <p:cNvPr id="709" name="Google Shape;709;g24b1b9bd0d1_2_4073"/>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Modifying Context Examples</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sp>
        <p:nvSpPr>
          <p:cNvPr id="714" name="Google Shape;714;g24b1b9bd0d1_2_4079"/>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Behavior Momentum</a:t>
            </a:r>
            <a:endParaRPr/>
          </a:p>
        </p:txBody>
      </p:sp>
      <p:sp>
        <p:nvSpPr>
          <p:cNvPr id="715" name="Google Shape;715;g24b1b9bd0d1_2_4079"/>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rmAutofit fontScale="92500" lnSpcReduction="10000"/>
          </a:bodyPr>
          <a:lstStyle/>
          <a:p>
            <a:pPr indent="-228600" lvl="0" marL="457200" rtl="0" algn="l">
              <a:lnSpc>
                <a:spcPct val="100000"/>
              </a:lnSpc>
              <a:spcBef>
                <a:spcPts val="640"/>
              </a:spcBef>
              <a:spcAft>
                <a:spcPts val="0"/>
              </a:spcAft>
              <a:buSzPct val="108107"/>
              <a:buNone/>
            </a:pPr>
            <a:r>
              <a:t/>
            </a:r>
            <a:endParaRPr/>
          </a:p>
          <a:p>
            <a:pPr indent="0" lvl="0" marL="25400" rtl="0" algn="ctr">
              <a:lnSpc>
                <a:spcPct val="100000"/>
              </a:lnSpc>
              <a:spcBef>
                <a:spcPts val="640"/>
              </a:spcBef>
              <a:spcAft>
                <a:spcPts val="0"/>
              </a:spcAft>
              <a:buSzPct val="108107"/>
              <a:buNone/>
            </a:pPr>
            <a:r>
              <a:rPr lang="en-US"/>
              <a:t>Make requests that are easy for the student before making requests that are more challenging or difficult.</a:t>
            </a:r>
            <a:endParaRPr/>
          </a:p>
          <a:p>
            <a:pPr indent="0" lvl="0" marL="25400" rtl="0" algn="ctr">
              <a:lnSpc>
                <a:spcPct val="100000"/>
              </a:lnSpc>
              <a:spcBef>
                <a:spcPts val="640"/>
              </a:spcBef>
              <a:spcAft>
                <a:spcPts val="0"/>
              </a:spcAft>
              <a:buSzPct val="108107"/>
              <a:buNone/>
            </a:pPr>
            <a:r>
              <a:t/>
            </a:r>
            <a:endParaRPr/>
          </a:p>
          <a:p>
            <a:pPr indent="0" lvl="0" marL="25400" rtl="0" algn="ctr">
              <a:lnSpc>
                <a:spcPct val="100000"/>
              </a:lnSpc>
              <a:spcBef>
                <a:spcPts val="640"/>
              </a:spcBef>
              <a:spcAft>
                <a:spcPts val="0"/>
              </a:spcAft>
              <a:buSzPct val="108107"/>
              <a:buNone/>
            </a:pPr>
            <a:r>
              <a:rPr lang="en-US"/>
              <a:t>By following a pattern of easy-easy-hard-easy-easy-hard,  student  motivation to engage increases in response to increased  opportunities for success.</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sp>
        <p:nvSpPr>
          <p:cNvPr id="720" name="Google Shape;720;g24b1b9bd0d1_2_4084"/>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Behavior Momentum Example</a:t>
            </a:r>
            <a:endParaRPr/>
          </a:p>
        </p:txBody>
      </p:sp>
      <p:sp>
        <p:nvSpPr>
          <p:cNvPr id="721" name="Google Shape;721;g24b1b9bd0d1_2_4084"/>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rmAutofit fontScale="85000" lnSpcReduction="20000"/>
          </a:bodyPr>
          <a:lstStyle/>
          <a:p>
            <a:pPr indent="0" lvl="0" marL="25400" rtl="0" algn="l">
              <a:lnSpc>
                <a:spcPct val="100000"/>
              </a:lnSpc>
              <a:spcBef>
                <a:spcPts val="640"/>
              </a:spcBef>
              <a:spcAft>
                <a:spcPts val="0"/>
              </a:spcAft>
              <a:buSzPct val="117647"/>
              <a:buNone/>
            </a:pPr>
            <a:r>
              <a:rPr lang="en-US"/>
              <a:t>Michael does not like to read, so when he has to read, he puts his head on his desk and closes his eyes.  His teacher, on this occasion, reads to him for a couple of minutes and engages his attention.</a:t>
            </a:r>
            <a:endParaRPr/>
          </a:p>
          <a:p>
            <a:pPr indent="0" lvl="0" marL="25400" rtl="0" algn="l">
              <a:lnSpc>
                <a:spcPct val="100000"/>
              </a:lnSpc>
              <a:spcBef>
                <a:spcPts val="640"/>
              </a:spcBef>
              <a:spcAft>
                <a:spcPts val="0"/>
              </a:spcAft>
              <a:buSzPct val="117647"/>
              <a:buNone/>
            </a:pPr>
            <a:r>
              <a:t/>
            </a:r>
            <a:endParaRPr/>
          </a:p>
          <a:p>
            <a:pPr indent="0" lvl="0" marL="25400" rtl="0" algn="l">
              <a:lnSpc>
                <a:spcPct val="100000"/>
              </a:lnSpc>
              <a:spcBef>
                <a:spcPts val="640"/>
              </a:spcBef>
              <a:spcAft>
                <a:spcPts val="0"/>
              </a:spcAft>
              <a:buSzPct val="117647"/>
              <a:buNone/>
            </a:pPr>
            <a:r>
              <a:rPr lang="en-US"/>
              <a:t>She then asks him to read with her, which he does, and he is then asked to read a little by himself.  He continues to read and the teacher praises him.</a:t>
            </a:r>
            <a:endParaRPr/>
          </a:p>
          <a:p>
            <a:pPr indent="0" lvl="0" marL="25400" rtl="0" algn="r">
              <a:lnSpc>
                <a:spcPct val="100000"/>
              </a:lnSpc>
              <a:spcBef>
                <a:spcPts val="640"/>
              </a:spcBef>
              <a:spcAft>
                <a:spcPts val="0"/>
              </a:spcAft>
              <a:buSzPct val="179271"/>
              <a:buNone/>
            </a:pPr>
            <a:r>
              <a:t/>
            </a:r>
            <a:endParaRPr sz="2100"/>
          </a:p>
          <a:p>
            <a:pPr indent="0" lvl="0" marL="25400" rtl="0" algn="r">
              <a:lnSpc>
                <a:spcPct val="100000"/>
              </a:lnSpc>
              <a:spcBef>
                <a:spcPts val="640"/>
              </a:spcBef>
              <a:spcAft>
                <a:spcPts val="0"/>
              </a:spcAft>
              <a:buSzPct val="179271"/>
              <a:buNone/>
            </a:pPr>
            <a:r>
              <a:rPr lang="en-US" sz="2100"/>
              <a:t>(Colvin, 2009, p.46)</a:t>
            </a:r>
            <a:endParaRPr/>
          </a:p>
          <a:p>
            <a:pPr indent="-228600" lvl="0" marL="457200" rtl="0" algn="l">
              <a:lnSpc>
                <a:spcPct val="100000"/>
              </a:lnSpc>
              <a:spcBef>
                <a:spcPts val="640"/>
              </a:spcBef>
              <a:spcAft>
                <a:spcPts val="0"/>
              </a:spcAft>
              <a:buSzPct val="117647"/>
              <a:buNone/>
            </a:pPr>
            <a:r>
              <a:t/>
            </a:r>
            <a:endParaRPr/>
          </a:p>
          <a:p>
            <a:pPr indent="-228600" lvl="0" marL="457200" rtl="0" algn="l">
              <a:lnSpc>
                <a:spcPct val="100000"/>
              </a:lnSpc>
              <a:spcBef>
                <a:spcPts val="640"/>
              </a:spcBef>
              <a:spcAft>
                <a:spcPts val="0"/>
              </a:spcAft>
              <a:buSzPct val="117647"/>
              <a:buNone/>
            </a:pPr>
            <a:r>
              <a:t/>
            </a:r>
            <a:endParaRPr/>
          </a:p>
          <a:p>
            <a:pPr indent="-228600" lvl="0" marL="457200" rtl="0" algn="l">
              <a:lnSpc>
                <a:spcPct val="100000"/>
              </a:lnSpc>
              <a:spcBef>
                <a:spcPts val="640"/>
              </a:spcBef>
              <a:spcAft>
                <a:spcPts val="0"/>
              </a:spcAft>
              <a:buSzPct val="117647"/>
              <a:buNone/>
            </a:pPr>
            <a:r>
              <a:t/>
            </a:r>
            <a:endParaRPr/>
          </a:p>
          <a:p>
            <a:pPr indent="-228600" lvl="0" marL="457200" rtl="0" algn="l">
              <a:lnSpc>
                <a:spcPct val="100000"/>
              </a:lnSpc>
              <a:spcBef>
                <a:spcPts val="640"/>
              </a:spcBef>
              <a:spcAft>
                <a:spcPts val="0"/>
              </a:spcAft>
              <a:buSzPct val="117647"/>
              <a:buNone/>
            </a:pPr>
            <a:r>
              <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sp>
        <p:nvSpPr>
          <p:cNvPr id="726" name="Google Shape;726;g24bcd1bb390_0_556"/>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rmAutofit/>
          </a:bodyPr>
          <a:lstStyle/>
          <a:p>
            <a:pPr indent="0" lvl="0" marL="25400" rtl="0" algn="l">
              <a:lnSpc>
                <a:spcPct val="100000"/>
              </a:lnSpc>
              <a:spcBef>
                <a:spcPts val="640"/>
              </a:spcBef>
              <a:spcAft>
                <a:spcPts val="0"/>
              </a:spcAft>
              <a:buSzPts val="3200"/>
              <a:buNone/>
            </a:pPr>
            <a:r>
              <a:rPr lang="en-US"/>
              <a:t>How could you use behavior momentum to address the following?</a:t>
            </a:r>
            <a:endParaRPr/>
          </a:p>
          <a:p>
            <a:pPr indent="-406400" lvl="1" marL="914400" rtl="0" algn="l">
              <a:lnSpc>
                <a:spcPct val="100000"/>
              </a:lnSpc>
              <a:spcBef>
                <a:spcPts val="560"/>
              </a:spcBef>
              <a:spcAft>
                <a:spcPts val="0"/>
              </a:spcAft>
              <a:buSzPts val="2800"/>
              <a:buChar char="–"/>
            </a:pPr>
            <a:r>
              <a:rPr lang="en-US"/>
              <a:t>Written assignment</a:t>
            </a:r>
            <a:endParaRPr/>
          </a:p>
          <a:p>
            <a:pPr indent="-406400" lvl="1" marL="914400" rtl="0" algn="l">
              <a:lnSpc>
                <a:spcPct val="100000"/>
              </a:lnSpc>
              <a:spcBef>
                <a:spcPts val="1000"/>
              </a:spcBef>
              <a:spcAft>
                <a:spcPts val="0"/>
              </a:spcAft>
              <a:buSzPts val="2800"/>
              <a:buChar char="–"/>
            </a:pPr>
            <a:r>
              <a:rPr lang="en-US"/>
              <a:t>Collaboration</a:t>
            </a:r>
            <a:endParaRPr/>
          </a:p>
          <a:p>
            <a:pPr indent="-406400" lvl="1" marL="914400" rtl="0" algn="l">
              <a:lnSpc>
                <a:spcPct val="100000"/>
              </a:lnSpc>
              <a:spcBef>
                <a:spcPts val="1000"/>
              </a:spcBef>
              <a:spcAft>
                <a:spcPts val="0"/>
              </a:spcAft>
              <a:buSzPts val="2800"/>
              <a:buChar char="–"/>
            </a:pPr>
            <a:r>
              <a:rPr lang="en-US"/>
              <a:t>Putting phone away</a:t>
            </a:r>
            <a:endParaRPr/>
          </a:p>
          <a:p>
            <a:pPr indent="-406400" lvl="1" marL="914400" rtl="0" algn="l">
              <a:lnSpc>
                <a:spcPct val="100000"/>
              </a:lnSpc>
              <a:spcBef>
                <a:spcPts val="1000"/>
              </a:spcBef>
              <a:spcAft>
                <a:spcPts val="0"/>
              </a:spcAft>
              <a:buSzPts val="2800"/>
              <a:buChar char="–"/>
            </a:pPr>
            <a:r>
              <a:rPr lang="en-US"/>
              <a:t>Other examples?</a:t>
            </a:r>
            <a:endParaRPr/>
          </a:p>
        </p:txBody>
      </p:sp>
      <p:sp>
        <p:nvSpPr>
          <p:cNvPr id="727" name="Google Shape;727;g24bcd1bb390_0_556"/>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Small Group Discussion</a:t>
            </a:r>
            <a:endParaRPr/>
          </a:p>
        </p:txBody>
      </p:sp>
      <p:sp>
        <p:nvSpPr>
          <p:cNvPr id="728" name="Google Shape;728;g24bcd1bb390_0_556" title="Small Group Discussion"/>
          <p:cNvSpPr/>
          <p:nvPr/>
        </p:nvSpPr>
        <p:spPr>
          <a:xfrm>
            <a:off x="8145644" y="314286"/>
            <a:ext cx="769764" cy="747695"/>
          </a:xfrm>
          <a:custGeom>
            <a:rect b="b" l="l" r="r" t="t"/>
            <a:pathLst>
              <a:path extrusionOk="0" h="18069" w="19273">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pic>
        <p:nvPicPr>
          <p:cNvPr descr="Open your mouth only if what you're going to say is more beautiful that silence" id="733" name="Google Shape;733;g24b1b9bd0d1_2_4089" title="Quote"/>
          <p:cNvPicPr preferRelativeResize="0"/>
          <p:nvPr/>
        </p:nvPicPr>
        <p:blipFill rotWithShape="1">
          <a:blip r:embed="rId3">
            <a:alphaModFix/>
          </a:blip>
          <a:srcRect b="0" l="0" r="0" t="0"/>
          <a:stretch/>
        </p:blipFill>
        <p:spPr>
          <a:xfrm>
            <a:off x="284187" y="1487025"/>
            <a:ext cx="8575900" cy="4994750"/>
          </a:xfrm>
          <a:prstGeom prst="rect">
            <a:avLst/>
          </a:prstGeom>
          <a:noFill/>
          <a:ln>
            <a:noFill/>
          </a:ln>
        </p:spPr>
      </p:pic>
      <p:sp>
        <p:nvSpPr>
          <p:cNvPr id="734" name="Google Shape;734;g24b1b9bd0d1_2_4089"/>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Active Listening Tips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3"/>
                                        </p:tgtEl>
                                        <p:attrNameLst>
                                          <p:attrName>style.visibility</p:attrName>
                                        </p:attrNameLst>
                                      </p:cBhvr>
                                      <p:to>
                                        <p:strVal val="visible"/>
                                      </p:to>
                                    </p:set>
                                    <p:animEffect filter="fade" transition="in">
                                      <p:cBhvr>
                                        <p:cTn dur="1000"/>
                                        <p:tgtEl>
                                          <p:spTgt spid="7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sp>
        <p:nvSpPr>
          <p:cNvPr id="739" name="Google Shape;739;g24b1b9bd0d1_2_4954"/>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rmAutofit/>
          </a:bodyPr>
          <a:lstStyle/>
          <a:p>
            <a:pPr indent="0" lvl="0" marL="25400" rtl="0" algn="l">
              <a:lnSpc>
                <a:spcPct val="100000"/>
              </a:lnSpc>
              <a:spcBef>
                <a:spcPts val="640"/>
              </a:spcBef>
              <a:spcAft>
                <a:spcPts val="0"/>
              </a:spcAft>
              <a:buSzPts val="3200"/>
              <a:buNone/>
            </a:pPr>
            <a:r>
              <a:rPr lang="en-US" sz="2800"/>
              <a:t>Reflect on your personal scenario</a:t>
            </a:r>
            <a:endParaRPr/>
          </a:p>
          <a:p>
            <a:pPr indent="0" lvl="0" marL="25400" rtl="0" algn="l">
              <a:lnSpc>
                <a:spcPct val="100000"/>
              </a:lnSpc>
              <a:spcBef>
                <a:spcPts val="640"/>
              </a:spcBef>
              <a:spcAft>
                <a:spcPts val="0"/>
              </a:spcAft>
              <a:buSzPts val="3200"/>
              <a:buNone/>
            </a:pPr>
            <a:r>
              <a:t/>
            </a:r>
            <a:endParaRPr sz="2800"/>
          </a:p>
          <a:p>
            <a:pPr indent="0" lvl="0" marL="25400" rtl="0" algn="l">
              <a:lnSpc>
                <a:spcPct val="100000"/>
              </a:lnSpc>
              <a:spcBef>
                <a:spcPts val="640"/>
              </a:spcBef>
              <a:spcAft>
                <a:spcPts val="0"/>
              </a:spcAft>
              <a:buSzPts val="3200"/>
              <a:buNone/>
            </a:pPr>
            <a:r>
              <a:rPr lang="en-US" sz="2800"/>
              <a:t>What strategies that we just discussed might have helped in your scenario?</a:t>
            </a:r>
            <a:endParaRPr/>
          </a:p>
          <a:p>
            <a:pPr indent="0" lvl="0" marL="25400" rtl="0" algn="l">
              <a:lnSpc>
                <a:spcPct val="100000"/>
              </a:lnSpc>
              <a:spcBef>
                <a:spcPts val="640"/>
              </a:spcBef>
              <a:spcAft>
                <a:spcPts val="0"/>
              </a:spcAft>
              <a:buSzPts val="3200"/>
              <a:buNone/>
            </a:pPr>
            <a:r>
              <a:t/>
            </a:r>
            <a:endParaRPr sz="2800"/>
          </a:p>
          <a:p>
            <a:pPr indent="0" lvl="0" marL="25400" rtl="0" algn="l">
              <a:lnSpc>
                <a:spcPct val="100000"/>
              </a:lnSpc>
              <a:spcBef>
                <a:spcPts val="640"/>
              </a:spcBef>
              <a:spcAft>
                <a:spcPts val="0"/>
              </a:spcAft>
              <a:buSzPts val="3200"/>
              <a:buNone/>
            </a:pPr>
            <a:r>
              <a:rPr lang="en-US" sz="2800"/>
              <a:t>What else might you try next time?</a:t>
            </a:r>
            <a:endParaRPr/>
          </a:p>
        </p:txBody>
      </p:sp>
      <p:sp>
        <p:nvSpPr>
          <p:cNvPr id="740" name="Google Shape;740;g24b1b9bd0d1_2_4954"/>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Independent Reflection </a:t>
            </a:r>
            <a:endParaRPr/>
          </a:p>
        </p:txBody>
      </p:sp>
      <p:grpSp>
        <p:nvGrpSpPr>
          <p:cNvPr id="741" name="Google Shape;741;g24b1b9bd0d1_2_4954" title="Personal Reflection"/>
          <p:cNvGrpSpPr/>
          <p:nvPr/>
        </p:nvGrpSpPr>
        <p:grpSpPr>
          <a:xfrm>
            <a:off x="8037943" y="274647"/>
            <a:ext cx="648865" cy="660482"/>
            <a:chOff x="1490050" y="3805975"/>
            <a:chExt cx="491900" cy="482350"/>
          </a:xfrm>
        </p:grpSpPr>
        <p:sp>
          <p:nvSpPr>
            <p:cNvPr id="742" name="Google Shape;742;g24b1b9bd0d1_2_4954"/>
            <p:cNvSpPr/>
            <p:nvPr/>
          </p:nvSpPr>
          <p:spPr>
            <a:xfrm>
              <a:off x="1541775" y="3877050"/>
              <a:ext cx="302500" cy="277225"/>
            </a:xfrm>
            <a:custGeom>
              <a:rect b="b" l="l" r="r" t="t"/>
              <a:pathLst>
                <a:path extrusionOk="0" h="11089" w="1210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743" name="Google Shape;743;g24b1b9bd0d1_2_4954"/>
            <p:cNvSpPr/>
            <p:nvPr/>
          </p:nvSpPr>
          <p:spPr>
            <a:xfrm>
              <a:off x="1824450" y="3805975"/>
              <a:ext cx="157500" cy="150525"/>
            </a:xfrm>
            <a:custGeom>
              <a:rect b="b" l="l" r="r" t="t"/>
              <a:pathLst>
                <a:path extrusionOk="0" h="6021" w="630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744" name="Google Shape;744;g24b1b9bd0d1_2_4954"/>
            <p:cNvSpPr/>
            <p:nvPr/>
          </p:nvSpPr>
          <p:spPr>
            <a:xfrm>
              <a:off x="1626675" y="3936600"/>
              <a:ext cx="277225" cy="302600"/>
            </a:xfrm>
            <a:custGeom>
              <a:rect b="b" l="l" r="r" t="t"/>
              <a:pathLst>
                <a:path extrusionOk="0" h="12104" w="11089">
                  <a:moveTo>
                    <a:pt x="9501" y="1"/>
                  </a:moveTo>
                  <a:lnTo>
                    <a:pt x="1" y="9501"/>
                  </a:lnTo>
                  <a:cubicBezTo>
                    <a:pt x="537" y="10254"/>
                    <a:pt x="745" y="11194"/>
                    <a:pt x="576" y="12103"/>
                  </a:cubicBezTo>
                  <a:lnTo>
                    <a:pt x="11088" y="1591"/>
                  </a:lnTo>
                  <a:lnTo>
                    <a:pt x="9501" y="1"/>
                  </a:ln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745" name="Google Shape;745;g24b1b9bd0d1_2_4954"/>
            <p:cNvSpPr/>
            <p:nvPr/>
          </p:nvSpPr>
          <p:spPr>
            <a:xfrm>
              <a:off x="1490050" y="4166500"/>
              <a:ext cx="129950" cy="121825"/>
            </a:xfrm>
            <a:custGeom>
              <a:rect b="b" l="l" r="r" t="t"/>
              <a:pathLst>
                <a:path extrusionOk="0" h="4873" w="5198">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pic>
        <p:nvPicPr>
          <p:cNvPr id="267" name="Google Shape;267;g24b1b9bd0d1_2_5055" title="Desks and a board"/>
          <p:cNvPicPr preferRelativeResize="0"/>
          <p:nvPr/>
        </p:nvPicPr>
        <p:blipFill rotWithShape="1">
          <a:blip r:embed="rId3">
            <a:alphaModFix/>
          </a:blip>
          <a:srcRect b="0" l="0" r="0" t="0"/>
          <a:stretch/>
        </p:blipFill>
        <p:spPr>
          <a:xfrm>
            <a:off x="2929925" y="3250900"/>
            <a:ext cx="3284150" cy="2855798"/>
          </a:xfrm>
          <a:prstGeom prst="rect">
            <a:avLst/>
          </a:prstGeom>
          <a:noFill/>
          <a:ln>
            <a:noFill/>
          </a:ln>
        </p:spPr>
      </p:pic>
      <p:sp>
        <p:nvSpPr>
          <p:cNvPr id="268" name="Google Shape;268;g24b1b9bd0d1_2_5055"/>
          <p:cNvSpPr txBox="1"/>
          <p:nvPr>
            <p:ph idx="1" type="body"/>
          </p:nvPr>
        </p:nvSpPr>
        <p:spPr>
          <a:xfrm>
            <a:off x="487200" y="1587200"/>
            <a:ext cx="8169600" cy="3406800"/>
          </a:xfrm>
          <a:prstGeom prst="rect">
            <a:avLst/>
          </a:prstGeom>
        </p:spPr>
        <p:txBody>
          <a:bodyPr anchorCtr="0" anchor="t" bIns="45700" lIns="91425" spcFirstLastPara="1" rIns="91425" wrap="square" tIns="45700">
            <a:normAutofit/>
          </a:bodyPr>
          <a:lstStyle/>
          <a:p>
            <a:pPr indent="0" lvl="0" marL="0" rtl="0" algn="ctr">
              <a:spcBef>
                <a:spcPts val="0"/>
              </a:spcBef>
              <a:spcAft>
                <a:spcPts val="0"/>
              </a:spcAft>
              <a:buClr>
                <a:schemeClr val="dk1"/>
              </a:buClr>
              <a:buSzPts val="4444"/>
              <a:buFont typeface="Arial"/>
              <a:buNone/>
            </a:pPr>
            <a:r>
              <a:rPr lang="en-US" sz="4000"/>
              <a:t>2 - </a:t>
            </a:r>
            <a:r>
              <a:rPr lang="en-US" sz="4000">
                <a:extLst>
                  <a:ext uri="http://customooxmlschemas.google.com/">
                    <go:slidesCustomData xmlns:go="http://customooxmlschemas.google.com/" textRoundtripDataId="1"/>
                  </a:ext>
                </a:extLst>
              </a:rPr>
              <a:t>Setting</a:t>
            </a:r>
            <a:r>
              <a:rPr lang="en-US" sz="4000"/>
              <a:t> Our Classrooms up for Success</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sp>
        <p:nvSpPr>
          <p:cNvPr id="750" name="Google Shape;750;g24b1b9bd0d1_2_4099"/>
          <p:cNvSpPr/>
          <p:nvPr/>
        </p:nvSpPr>
        <p:spPr>
          <a:xfrm>
            <a:off x="228600" y="1569493"/>
            <a:ext cx="8806200" cy="4529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sng" cap="none" strike="noStrike">
                <a:solidFill>
                  <a:srgbClr val="000000"/>
                </a:solidFill>
                <a:latin typeface="Verdana"/>
                <a:ea typeface="Verdana"/>
                <a:cs typeface="Verdana"/>
                <a:sym typeface="Verdana"/>
              </a:rPr>
              <a:t>Goal</a:t>
            </a:r>
            <a:r>
              <a:rPr b="1" i="0" lang="en-US" sz="2800" u="none" cap="none" strike="noStrike">
                <a:solidFill>
                  <a:srgbClr val="000000"/>
                </a:solidFill>
                <a:latin typeface="Verdana"/>
                <a:ea typeface="Verdana"/>
                <a:cs typeface="Verdana"/>
                <a:sym typeface="Verdana"/>
              </a:rPr>
              <a:t>:  </a:t>
            </a:r>
            <a:r>
              <a:rPr b="1" i="1" lang="en-US" sz="2800" u="none" cap="none" strike="noStrike">
                <a:solidFill>
                  <a:srgbClr val="000000"/>
                </a:solidFill>
                <a:latin typeface="Verdana"/>
                <a:ea typeface="Verdana"/>
                <a:cs typeface="Verdana"/>
                <a:sym typeface="Verdana"/>
              </a:rPr>
              <a:t>Interrupt/Intervene-Connect</a:t>
            </a:r>
            <a:endParaRPr b="0" i="0" sz="1400" u="none" cap="none" strike="noStrike">
              <a:solidFill>
                <a:srgbClr val="000000"/>
              </a:solidFill>
              <a:latin typeface="Arial"/>
              <a:ea typeface="Arial"/>
              <a:cs typeface="Arial"/>
              <a:sym typeface="Arial"/>
            </a:endParaRPr>
          </a:p>
          <a:p>
            <a:pPr indent="-342900" lvl="0" marL="457200" marR="0" rtl="0" algn="l">
              <a:lnSpc>
                <a:spcPct val="100000"/>
              </a:lnSpc>
              <a:spcBef>
                <a:spcPts val="1000"/>
              </a:spcBef>
              <a:spcAft>
                <a:spcPts val="0"/>
              </a:spcAft>
              <a:buClr>
                <a:srgbClr val="000000"/>
              </a:buClr>
              <a:buSzPts val="1800"/>
              <a:buFont typeface="Verdana"/>
              <a:buChar char="●"/>
            </a:pPr>
            <a:r>
              <a:rPr b="0" i="0" lang="en-US" sz="2800" u="none" cap="none" strike="noStrike">
                <a:solidFill>
                  <a:srgbClr val="000000"/>
                </a:solidFill>
                <a:latin typeface="Verdana"/>
                <a:ea typeface="Verdana"/>
                <a:cs typeface="Verdana"/>
                <a:sym typeface="Verdana"/>
              </a:rPr>
              <a:t>Calming Strategies</a:t>
            </a:r>
            <a:endParaRPr b="0" i="0" sz="1400" u="none" cap="none" strike="noStrike">
              <a:solidFill>
                <a:srgbClr val="000000"/>
              </a:solidFill>
              <a:latin typeface="Arial"/>
              <a:ea typeface="Arial"/>
              <a:cs typeface="Arial"/>
              <a:sym typeface="Arial"/>
            </a:endParaRPr>
          </a:p>
          <a:p>
            <a:pPr indent="-342900" lvl="0" marL="457200" marR="0" rtl="0" algn="l">
              <a:lnSpc>
                <a:spcPct val="100000"/>
              </a:lnSpc>
              <a:spcBef>
                <a:spcPts val="0"/>
              </a:spcBef>
              <a:spcAft>
                <a:spcPts val="0"/>
              </a:spcAft>
              <a:buClr>
                <a:srgbClr val="000000"/>
              </a:buClr>
              <a:buSzPts val="1800"/>
              <a:buFont typeface="Verdana"/>
              <a:buChar char="●"/>
            </a:pPr>
            <a:r>
              <a:rPr b="0" i="0" lang="en-US" sz="2800" u="none" cap="none" strike="noStrike">
                <a:solidFill>
                  <a:srgbClr val="000000"/>
                </a:solidFill>
                <a:latin typeface="Verdana"/>
                <a:ea typeface="Verdana"/>
                <a:cs typeface="Verdana"/>
                <a:sym typeface="Verdana"/>
              </a:rPr>
              <a:t>Redirection</a:t>
            </a:r>
            <a:endParaRPr b="0" i="0" sz="1400" u="none" cap="none" strike="noStrike">
              <a:solidFill>
                <a:srgbClr val="000000"/>
              </a:solidFill>
              <a:latin typeface="Arial"/>
              <a:ea typeface="Arial"/>
              <a:cs typeface="Arial"/>
              <a:sym typeface="Arial"/>
            </a:endParaRPr>
          </a:p>
          <a:p>
            <a:pPr indent="-342900" lvl="0" marL="457200" marR="0" rtl="0" algn="l">
              <a:lnSpc>
                <a:spcPct val="100000"/>
              </a:lnSpc>
              <a:spcBef>
                <a:spcPts val="0"/>
              </a:spcBef>
              <a:spcAft>
                <a:spcPts val="0"/>
              </a:spcAft>
              <a:buClr>
                <a:srgbClr val="000000"/>
              </a:buClr>
              <a:buSzPts val="1800"/>
              <a:buFont typeface="Verdana"/>
              <a:buChar char="●"/>
            </a:pPr>
            <a:r>
              <a:rPr b="0" i="0" lang="en-US" sz="2800" u="none" cap="none" strike="noStrike">
                <a:solidFill>
                  <a:srgbClr val="000000"/>
                </a:solidFill>
                <a:latin typeface="Verdana"/>
                <a:ea typeface="Verdana"/>
                <a:cs typeface="Verdana"/>
                <a:sym typeface="Verdana"/>
              </a:rPr>
              <a:t>Proximity–(for attention motivated behavior)</a:t>
            </a:r>
            <a:endParaRPr b="0" i="0" sz="1400" u="none" cap="none" strike="noStrike">
              <a:solidFill>
                <a:srgbClr val="000000"/>
              </a:solidFill>
              <a:latin typeface="Arial"/>
              <a:ea typeface="Arial"/>
              <a:cs typeface="Arial"/>
              <a:sym typeface="Arial"/>
            </a:endParaRPr>
          </a:p>
          <a:p>
            <a:pPr indent="-342900" lvl="0" marL="457200" marR="0" rtl="0" algn="l">
              <a:lnSpc>
                <a:spcPct val="100000"/>
              </a:lnSpc>
              <a:spcBef>
                <a:spcPts val="0"/>
              </a:spcBef>
              <a:spcAft>
                <a:spcPts val="0"/>
              </a:spcAft>
              <a:buClr>
                <a:srgbClr val="000000"/>
              </a:buClr>
              <a:buSzPts val="1800"/>
              <a:buFont typeface="Verdana"/>
              <a:buChar char="●"/>
            </a:pPr>
            <a:r>
              <a:rPr b="0" i="0" lang="en-US" sz="2800" u="none" cap="none" strike="noStrike">
                <a:solidFill>
                  <a:srgbClr val="000000"/>
                </a:solidFill>
                <a:latin typeface="Verdana"/>
                <a:ea typeface="Verdana"/>
                <a:cs typeface="Verdana"/>
                <a:sym typeface="Verdana"/>
              </a:rPr>
              <a:t>Provide space</a:t>
            </a:r>
            <a:endParaRPr b="0" i="0" sz="1400" u="none" cap="none" strike="noStrike">
              <a:solidFill>
                <a:srgbClr val="000000"/>
              </a:solidFill>
              <a:latin typeface="Arial"/>
              <a:ea typeface="Arial"/>
              <a:cs typeface="Arial"/>
              <a:sym typeface="Arial"/>
            </a:endParaRPr>
          </a:p>
          <a:p>
            <a:pPr indent="-342900" lvl="0" marL="457200" marR="0" rtl="0" algn="l">
              <a:lnSpc>
                <a:spcPct val="100000"/>
              </a:lnSpc>
              <a:spcBef>
                <a:spcPts val="0"/>
              </a:spcBef>
              <a:spcAft>
                <a:spcPts val="0"/>
              </a:spcAft>
              <a:buClr>
                <a:srgbClr val="000000"/>
              </a:buClr>
              <a:buSzPts val="1800"/>
              <a:buFont typeface="Verdana"/>
              <a:buChar char="●"/>
            </a:pPr>
            <a:r>
              <a:rPr b="0" i="0" lang="en-US" sz="2800" u="none" cap="none" strike="noStrike">
                <a:solidFill>
                  <a:srgbClr val="000000"/>
                </a:solidFill>
                <a:latin typeface="Verdana"/>
                <a:ea typeface="Verdana"/>
                <a:cs typeface="Verdana"/>
                <a:sym typeface="Verdana"/>
              </a:rPr>
              <a:t>Modify task-(</a:t>
            </a:r>
            <a:r>
              <a:rPr b="0" i="0" lang="en-US" sz="2800" u="none" cap="none" strike="noStrike">
                <a:solidFill>
                  <a:srgbClr val="212121"/>
                </a:solidFill>
                <a:latin typeface="Verdana"/>
                <a:ea typeface="Verdana"/>
                <a:cs typeface="Verdana"/>
                <a:sym typeface="Verdana"/>
              </a:rPr>
              <a:t>Academic lesson is not priority at this time; moving student  back to calm phase is primary goal)</a:t>
            </a:r>
            <a:endParaRPr b="0" i="0" sz="2800" u="none" cap="none" strike="noStrike">
              <a:solidFill>
                <a:srgbClr val="000000"/>
              </a:solidFill>
              <a:latin typeface="Verdana"/>
              <a:ea typeface="Verdana"/>
              <a:cs typeface="Verdana"/>
              <a:sym typeface="Verdana"/>
            </a:endParaRPr>
          </a:p>
          <a:p>
            <a:pPr indent="-342900" lvl="0" marL="457200" marR="0" rtl="0" algn="l">
              <a:lnSpc>
                <a:spcPct val="100000"/>
              </a:lnSpc>
              <a:spcBef>
                <a:spcPts val="0"/>
              </a:spcBef>
              <a:spcAft>
                <a:spcPts val="0"/>
              </a:spcAft>
              <a:buClr>
                <a:srgbClr val="000000"/>
              </a:buClr>
              <a:buSzPts val="1800"/>
              <a:buFont typeface="Verdana"/>
              <a:buChar char="●"/>
            </a:pPr>
            <a:r>
              <a:rPr b="0" i="0" lang="en-US" sz="2800" u="none" cap="none" strike="noStrike">
                <a:solidFill>
                  <a:srgbClr val="000000"/>
                </a:solidFill>
                <a:latin typeface="Verdana"/>
                <a:ea typeface="Verdana"/>
                <a:cs typeface="Verdana"/>
                <a:sym typeface="Verdana"/>
              </a:rPr>
              <a:t>Choice</a:t>
            </a:r>
            <a:endParaRPr b="0" i="0" sz="1400" u="none" cap="none" strike="noStrike">
              <a:solidFill>
                <a:srgbClr val="000000"/>
              </a:solidFill>
              <a:latin typeface="Arial"/>
              <a:ea typeface="Arial"/>
              <a:cs typeface="Arial"/>
              <a:sym typeface="Arial"/>
            </a:endParaRPr>
          </a:p>
          <a:p>
            <a:pPr indent="-342900" lvl="0" marL="457200" marR="0" rtl="0" algn="l">
              <a:lnSpc>
                <a:spcPct val="100000"/>
              </a:lnSpc>
              <a:spcBef>
                <a:spcPts val="0"/>
              </a:spcBef>
              <a:spcAft>
                <a:spcPts val="0"/>
              </a:spcAft>
              <a:buClr>
                <a:srgbClr val="000000"/>
              </a:buClr>
              <a:buSzPts val="1800"/>
              <a:buFont typeface="Verdana"/>
              <a:buChar char="●"/>
            </a:pPr>
            <a:r>
              <a:rPr b="0" i="0" lang="en-US" sz="2800" u="none" cap="none" strike="noStrike">
                <a:solidFill>
                  <a:srgbClr val="000000"/>
                </a:solidFill>
                <a:latin typeface="Verdana"/>
                <a:ea typeface="Verdana"/>
                <a:cs typeface="Verdana"/>
                <a:sym typeface="Verdana"/>
              </a:rPr>
              <a:t>Provide alternate/enriched sensory options</a:t>
            </a:r>
            <a:endParaRPr b="0" i="0" sz="1400" u="none" cap="none" strike="noStrike">
              <a:solidFill>
                <a:srgbClr val="000000"/>
              </a:solidFill>
              <a:latin typeface="Arial"/>
              <a:ea typeface="Arial"/>
              <a:cs typeface="Arial"/>
              <a:sym typeface="Arial"/>
            </a:endParaRPr>
          </a:p>
        </p:txBody>
      </p:sp>
      <p:sp>
        <p:nvSpPr>
          <p:cNvPr id="751" name="Google Shape;751;g24b1b9bd0d1_2_4099"/>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Escalation Phase: Strategies</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pic>
        <p:nvPicPr>
          <p:cNvPr descr="Hand model showing upstairs nd downstairs brain" id="756" name="Google Shape;756;g134ba78c8ca_0_72" title="Hand Model"/>
          <p:cNvPicPr preferRelativeResize="0"/>
          <p:nvPr/>
        </p:nvPicPr>
        <p:blipFill rotWithShape="1">
          <a:blip r:embed="rId3">
            <a:alphaModFix/>
          </a:blip>
          <a:srcRect b="0" l="0" r="0" t="0"/>
          <a:stretch/>
        </p:blipFill>
        <p:spPr>
          <a:xfrm>
            <a:off x="1871850" y="1600175"/>
            <a:ext cx="5561350" cy="4922325"/>
          </a:xfrm>
          <a:prstGeom prst="rect">
            <a:avLst/>
          </a:prstGeom>
          <a:noFill/>
          <a:ln>
            <a:noFill/>
          </a:ln>
        </p:spPr>
      </p:pic>
      <p:sp>
        <p:nvSpPr>
          <p:cNvPr id="757" name="Google Shape;757;g134ba78c8ca_0_72"/>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A Reminder of What Happens When we Move up the Crisis Cycle</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sp>
        <p:nvSpPr>
          <p:cNvPr id="762" name="Google Shape;762;g134ba78c8ca_0_115"/>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rmAutofit/>
          </a:bodyPr>
          <a:lstStyle/>
          <a:p>
            <a:pPr indent="-431800" lvl="0" marL="457200" rtl="0" algn="l">
              <a:lnSpc>
                <a:spcPct val="100000"/>
              </a:lnSpc>
              <a:spcBef>
                <a:spcPts val="640"/>
              </a:spcBef>
              <a:spcAft>
                <a:spcPts val="0"/>
              </a:spcAft>
              <a:buSzPts val="3200"/>
              <a:buChar char="•"/>
            </a:pPr>
            <a:r>
              <a:rPr lang="en-US"/>
              <a:t>Talk privately with the student</a:t>
            </a:r>
            <a:endParaRPr/>
          </a:p>
          <a:p>
            <a:pPr indent="-228600" lvl="0" marL="457200" rtl="0" algn="l">
              <a:lnSpc>
                <a:spcPct val="100000"/>
              </a:lnSpc>
              <a:spcBef>
                <a:spcPts val="640"/>
              </a:spcBef>
              <a:spcAft>
                <a:spcPts val="0"/>
              </a:spcAft>
              <a:buSzPts val="3200"/>
              <a:buNone/>
            </a:pPr>
            <a:r>
              <a:t/>
            </a:r>
            <a:endParaRPr/>
          </a:p>
          <a:p>
            <a:pPr indent="-431800" lvl="0" marL="457200" rtl="0" algn="l">
              <a:lnSpc>
                <a:spcPct val="100000"/>
              </a:lnSpc>
              <a:spcBef>
                <a:spcPts val="640"/>
              </a:spcBef>
              <a:spcAft>
                <a:spcPts val="0"/>
              </a:spcAft>
              <a:buSzPts val="3200"/>
              <a:buChar char="•"/>
            </a:pPr>
            <a:r>
              <a:rPr lang="en-US"/>
              <a:t>Use encouraging words</a:t>
            </a:r>
            <a:endParaRPr/>
          </a:p>
          <a:p>
            <a:pPr indent="-228600" lvl="0" marL="457200" rtl="0" algn="l">
              <a:lnSpc>
                <a:spcPct val="100000"/>
              </a:lnSpc>
              <a:spcBef>
                <a:spcPts val="640"/>
              </a:spcBef>
              <a:spcAft>
                <a:spcPts val="0"/>
              </a:spcAft>
              <a:buSzPts val="3200"/>
              <a:buNone/>
            </a:pPr>
            <a:r>
              <a:t/>
            </a:r>
            <a:endParaRPr/>
          </a:p>
          <a:p>
            <a:pPr indent="-431800" lvl="0" marL="457200" rtl="0" algn="l">
              <a:lnSpc>
                <a:spcPct val="100000"/>
              </a:lnSpc>
              <a:spcBef>
                <a:spcPts val="640"/>
              </a:spcBef>
              <a:spcAft>
                <a:spcPts val="0"/>
              </a:spcAft>
              <a:buSzPts val="3200"/>
              <a:buChar char="•"/>
            </a:pPr>
            <a:r>
              <a:rPr lang="en-US"/>
              <a:t>Show empathy/</a:t>
            </a:r>
            <a:endParaRPr/>
          </a:p>
          <a:p>
            <a:pPr indent="0" lvl="0" marL="457200" rtl="0" algn="l">
              <a:lnSpc>
                <a:spcPct val="100000"/>
              </a:lnSpc>
              <a:spcBef>
                <a:spcPts val="640"/>
              </a:spcBef>
              <a:spcAft>
                <a:spcPts val="0"/>
              </a:spcAft>
              <a:buSzPts val="3200"/>
              <a:buNone/>
            </a:pPr>
            <a:r>
              <a:rPr lang="en-US"/>
              <a:t>understanding</a:t>
            </a:r>
            <a:endParaRPr/>
          </a:p>
          <a:p>
            <a:pPr indent="-228600" lvl="0" marL="457200" rtl="0" algn="l">
              <a:lnSpc>
                <a:spcPct val="100000"/>
              </a:lnSpc>
              <a:spcBef>
                <a:spcPts val="640"/>
              </a:spcBef>
              <a:spcAft>
                <a:spcPts val="0"/>
              </a:spcAft>
              <a:buSzPts val="3200"/>
              <a:buNone/>
            </a:pPr>
            <a:r>
              <a:t/>
            </a:r>
            <a:endParaRPr/>
          </a:p>
        </p:txBody>
      </p:sp>
      <p:sp>
        <p:nvSpPr>
          <p:cNvPr id="763" name="Google Shape;763;g134ba78c8ca_0_115"/>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Connection before Correction</a:t>
            </a:r>
            <a:endParaRPr/>
          </a:p>
        </p:txBody>
      </p:sp>
      <p:pic>
        <p:nvPicPr>
          <p:cNvPr id="764" name="Google Shape;764;g134ba78c8ca_0_115" title="Teacher talking to student"/>
          <p:cNvPicPr preferRelativeResize="0"/>
          <p:nvPr/>
        </p:nvPicPr>
        <p:blipFill rotWithShape="1">
          <a:blip r:embed="rId3">
            <a:alphaModFix/>
          </a:blip>
          <a:srcRect b="0" l="0" r="0" t="0"/>
          <a:stretch/>
        </p:blipFill>
        <p:spPr>
          <a:xfrm>
            <a:off x="4572000" y="3575275"/>
            <a:ext cx="4231476" cy="222152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sp>
        <p:nvSpPr>
          <p:cNvPr id="769" name="Google Shape;769;g134ba78c8ca_0_121"/>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Validation</a:t>
            </a:r>
            <a:endParaRPr/>
          </a:p>
        </p:txBody>
      </p:sp>
      <p:sp>
        <p:nvSpPr>
          <p:cNvPr id="770" name="Google Shape;770;g134ba78c8ca_0_121"/>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rmAutofit fontScale="85000" lnSpcReduction="20000"/>
          </a:bodyPr>
          <a:lstStyle/>
          <a:p>
            <a:pPr indent="0" lvl="0" marL="25400" rtl="0" algn="l">
              <a:lnSpc>
                <a:spcPct val="100000"/>
              </a:lnSpc>
              <a:spcBef>
                <a:spcPts val="640"/>
              </a:spcBef>
              <a:spcAft>
                <a:spcPts val="0"/>
              </a:spcAft>
              <a:buSzPct val="117647"/>
              <a:buNone/>
            </a:pPr>
            <a:r>
              <a:rPr b="1" lang="en-US"/>
              <a:t>In the moment, </a:t>
            </a:r>
            <a:endParaRPr/>
          </a:p>
          <a:p>
            <a:pPr indent="-431800" lvl="0" marL="457200" rtl="0" algn="l">
              <a:lnSpc>
                <a:spcPct val="100000"/>
              </a:lnSpc>
              <a:spcBef>
                <a:spcPts val="640"/>
              </a:spcBef>
              <a:spcAft>
                <a:spcPts val="0"/>
              </a:spcAft>
              <a:buSzPct val="117647"/>
              <a:buChar char="•"/>
            </a:pPr>
            <a:r>
              <a:rPr lang="en-US"/>
              <a:t>Don’t try to fix it.</a:t>
            </a:r>
            <a:endParaRPr/>
          </a:p>
          <a:p>
            <a:pPr indent="-431800" lvl="0" marL="457200" rtl="0" algn="l">
              <a:lnSpc>
                <a:spcPct val="100000"/>
              </a:lnSpc>
              <a:spcBef>
                <a:spcPts val="640"/>
              </a:spcBef>
              <a:spcAft>
                <a:spcPts val="0"/>
              </a:spcAft>
              <a:buSzPct val="117647"/>
              <a:buChar char="•"/>
            </a:pPr>
            <a:r>
              <a:rPr lang="en-US"/>
              <a:t>Don’t give a life lesson or lecture.</a:t>
            </a:r>
            <a:endParaRPr/>
          </a:p>
          <a:p>
            <a:pPr indent="-228600" lvl="0" marL="457200" rtl="0" algn="l">
              <a:lnSpc>
                <a:spcPct val="100000"/>
              </a:lnSpc>
              <a:spcBef>
                <a:spcPts val="640"/>
              </a:spcBef>
              <a:spcAft>
                <a:spcPts val="0"/>
              </a:spcAft>
              <a:buSzPct val="117647"/>
              <a:buNone/>
            </a:pPr>
            <a:r>
              <a:t/>
            </a:r>
            <a:endParaRPr/>
          </a:p>
          <a:p>
            <a:pPr indent="0" lvl="0" marL="25400" rtl="0" algn="l">
              <a:lnSpc>
                <a:spcPct val="100000"/>
              </a:lnSpc>
              <a:spcBef>
                <a:spcPts val="640"/>
              </a:spcBef>
              <a:spcAft>
                <a:spcPts val="0"/>
              </a:spcAft>
              <a:buSzPct val="117647"/>
              <a:buNone/>
            </a:pPr>
            <a:r>
              <a:rPr b="1" lang="en-US"/>
              <a:t>Try using Validating Statements:</a:t>
            </a:r>
            <a:endParaRPr/>
          </a:p>
          <a:p>
            <a:pPr indent="-431800" lvl="0" marL="457200" rtl="0" algn="l">
              <a:lnSpc>
                <a:spcPct val="100000"/>
              </a:lnSpc>
              <a:spcBef>
                <a:spcPts val="640"/>
              </a:spcBef>
              <a:spcAft>
                <a:spcPts val="0"/>
              </a:spcAft>
              <a:buSzPct val="117647"/>
              <a:buChar char="•"/>
            </a:pPr>
            <a:r>
              <a:rPr lang="en-US"/>
              <a:t>What can I help you with?</a:t>
            </a:r>
            <a:endParaRPr/>
          </a:p>
          <a:p>
            <a:pPr indent="-431800" lvl="0" marL="457200" rtl="0" algn="l">
              <a:lnSpc>
                <a:spcPct val="100000"/>
              </a:lnSpc>
              <a:spcBef>
                <a:spcPts val="640"/>
              </a:spcBef>
              <a:spcAft>
                <a:spcPts val="0"/>
              </a:spcAft>
              <a:buSzPct val="117647"/>
              <a:buChar char="•"/>
            </a:pPr>
            <a:r>
              <a:rPr lang="en-US"/>
              <a:t>What do you need to feel safer?</a:t>
            </a:r>
            <a:endParaRPr/>
          </a:p>
          <a:p>
            <a:pPr indent="-431800" lvl="0" marL="457200" rtl="0" algn="l">
              <a:lnSpc>
                <a:spcPct val="100000"/>
              </a:lnSpc>
              <a:spcBef>
                <a:spcPts val="640"/>
              </a:spcBef>
              <a:spcAft>
                <a:spcPts val="0"/>
              </a:spcAft>
              <a:buSzPct val="117647"/>
              <a:buChar char="•"/>
            </a:pPr>
            <a:r>
              <a:rPr lang="en-US"/>
              <a:t>I hear you, that sounds hard.</a:t>
            </a:r>
            <a:endParaRPr/>
          </a:p>
          <a:p>
            <a:pPr indent="-431800" lvl="0" marL="457200" rtl="0" algn="l">
              <a:lnSpc>
                <a:spcPct val="100000"/>
              </a:lnSpc>
              <a:spcBef>
                <a:spcPts val="640"/>
              </a:spcBef>
              <a:spcAft>
                <a:spcPts val="0"/>
              </a:spcAft>
              <a:buSzPct val="117647"/>
              <a:buChar char="•"/>
            </a:pPr>
            <a:r>
              <a:rPr lang="en-US"/>
              <a:t>How did that make you feel?</a:t>
            </a:r>
            <a:endParaRPr/>
          </a:p>
          <a:p>
            <a:pPr indent="-431800" lvl="0" marL="457200" rtl="0" algn="l">
              <a:lnSpc>
                <a:spcPct val="100000"/>
              </a:lnSpc>
              <a:spcBef>
                <a:spcPts val="640"/>
              </a:spcBef>
              <a:spcAft>
                <a:spcPts val="0"/>
              </a:spcAft>
              <a:buSzPct val="117647"/>
              <a:buChar char="•"/>
            </a:pPr>
            <a:r>
              <a:rPr lang="en-US"/>
              <a:t>It sounds like you are really struggling.</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sp>
        <p:nvSpPr>
          <p:cNvPr id="775" name="Google Shape;775;g24b1b9bd0d1_2_4959" title="arrow"/>
          <p:cNvSpPr/>
          <p:nvPr/>
        </p:nvSpPr>
        <p:spPr>
          <a:xfrm>
            <a:off x="2942475" y="5211225"/>
            <a:ext cx="2442600" cy="660600"/>
          </a:xfrm>
          <a:prstGeom prst="leftArrow">
            <a:avLst>
              <a:gd fmla="val 50000" name="adj1"/>
              <a:gd fmla="val 50000" name="adj2"/>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 name="Google Shape;776;g24b1b9bd0d1_2_4959"/>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rmAutofit/>
          </a:bodyPr>
          <a:lstStyle/>
          <a:p>
            <a:pPr indent="0" lvl="0" marL="25400" rtl="0" algn="l">
              <a:lnSpc>
                <a:spcPct val="100000"/>
              </a:lnSpc>
              <a:spcBef>
                <a:spcPts val="640"/>
              </a:spcBef>
              <a:spcAft>
                <a:spcPts val="0"/>
              </a:spcAft>
              <a:buSzPts val="3200"/>
              <a:buNone/>
            </a:pPr>
            <a:r>
              <a:rPr lang="en-US"/>
              <a:t>Let’s brainstorm!</a:t>
            </a:r>
            <a:endParaRPr/>
          </a:p>
          <a:p>
            <a:pPr indent="0" lvl="0" marL="25400" rtl="0" algn="l">
              <a:lnSpc>
                <a:spcPct val="100000"/>
              </a:lnSpc>
              <a:spcBef>
                <a:spcPts val="640"/>
              </a:spcBef>
              <a:spcAft>
                <a:spcPts val="0"/>
              </a:spcAft>
              <a:buSzPts val="3200"/>
              <a:buNone/>
            </a:pPr>
            <a:r>
              <a:t/>
            </a:r>
            <a:endParaRPr/>
          </a:p>
          <a:p>
            <a:pPr indent="0" lvl="0" marL="25400" rtl="0" algn="l">
              <a:lnSpc>
                <a:spcPct val="100000"/>
              </a:lnSpc>
              <a:spcBef>
                <a:spcPts val="640"/>
              </a:spcBef>
              <a:spcAft>
                <a:spcPts val="0"/>
              </a:spcAft>
              <a:buSzPts val="3200"/>
              <a:buNone/>
            </a:pPr>
            <a:r>
              <a:rPr lang="en-US"/>
              <a:t>What are some sentence stems/phrases that work for </a:t>
            </a:r>
            <a:r>
              <a:rPr b="1" lang="en-US"/>
              <a:t>you</a:t>
            </a:r>
            <a:r>
              <a:rPr lang="en-US"/>
              <a:t> to express validation?</a:t>
            </a:r>
            <a:endParaRPr/>
          </a:p>
          <a:p>
            <a:pPr indent="-228600" lvl="0" marL="457200" rtl="0" algn="l">
              <a:lnSpc>
                <a:spcPct val="100000"/>
              </a:lnSpc>
              <a:spcBef>
                <a:spcPts val="640"/>
              </a:spcBef>
              <a:spcAft>
                <a:spcPts val="0"/>
              </a:spcAft>
              <a:buSzPts val="3200"/>
              <a:buNone/>
            </a:pPr>
            <a:r>
              <a:t/>
            </a:r>
            <a:endParaRPr/>
          </a:p>
        </p:txBody>
      </p:sp>
      <p:sp>
        <p:nvSpPr>
          <p:cNvPr id="777" name="Google Shape;777;g24b1b9bd0d1_2_4959"/>
          <p:cNvSpPr txBox="1"/>
          <p:nvPr/>
        </p:nvSpPr>
        <p:spPr>
          <a:xfrm>
            <a:off x="4093475" y="4287825"/>
            <a:ext cx="40521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0" lang="en-US" sz="2400" u="none" cap="none" strike="noStrike">
                <a:solidFill>
                  <a:schemeClr val="dk1"/>
                </a:solidFill>
                <a:latin typeface="Verdana"/>
                <a:ea typeface="Verdana"/>
                <a:cs typeface="Verdana"/>
                <a:sym typeface="Verdana"/>
              </a:rPr>
              <a:t>Use this QR code to access the Padlet</a:t>
            </a:r>
            <a:endParaRPr b="0" i="0" sz="1400" u="none" cap="none" strike="noStrike">
              <a:solidFill>
                <a:srgbClr val="000000"/>
              </a:solidFill>
              <a:latin typeface="Verdana"/>
              <a:ea typeface="Verdana"/>
              <a:cs typeface="Verdana"/>
              <a:sym typeface="Verdana"/>
            </a:endParaRPr>
          </a:p>
        </p:txBody>
      </p:sp>
      <p:pic>
        <p:nvPicPr>
          <p:cNvPr id="778" name="Google Shape;778;g24b1b9bd0d1_2_4959" title="QR code"/>
          <p:cNvPicPr preferRelativeResize="0"/>
          <p:nvPr/>
        </p:nvPicPr>
        <p:blipFill rotWithShape="1">
          <a:blip r:embed="rId3">
            <a:alphaModFix/>
          </a:blip>
          <a:srcRect b="0" l="0" r="0" t="0"/>
          <a:stretch/>
        </p:blipFill>
        <p:spPr>
          <a:xfrm>
            <a:off x="669976" y="4269125"/>
            <a:ext cx="2167525" cy="2062000"/>
          </a:xfrm>
          <a:prstGeom prst="rect">
            <a:avLst/>
          </a:prstGeom>
          <a:noFill/>
          <a:ln>
            <a:noFill/>
          </a:ln>
        </p:spPr>
      </p:pic>
      <p:sp>
        <p:nvSpPr>
          <p:cNvPr id="779" name="Google Shape;779;g24b1b9bd0d1_2_4959"/>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Practice Activity: Validation</a:t>
            </a:r>
            <a:endParaRPr/>
          </a:p>
        </p:txBody>
      </p:sp>
      <p:sp>
        <p:nvSpPr>
          <p:cNvPr id="780" name="Google Shape;780;g24b1b9bd0d1_2_4959" title="Small Group Discussion"/>
          <p:cNvSpPr/>
          <p:nvPr/>
        </p:nvSpPr>
        <p:spPr>
          <a:xfrm>
            <a:off x="8145644" y="314286"/>
            <a:ext cx="769764" cy="747695"/>
          </a:xfrm>
          <a:custGeom>
            <a:rect b="b" l="l" r="r" t="t"/>
            <a:pathLst>
              <a:path extrusionOk="0" h="18069" w="19273">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4" name="Shape 784"/>
        <p:cNvGrpSpPr/>
        <p:nvPr/>
      </p:nvGrpSpPr>
      <p:grpSpPr>
        <a:xfrm>
          <a:off x="0" y="0"/>
          <a:ext cx="0" cy="0"/>
          <a:chOff x="0" y="0"/>
          <a:chExt cx="0" cy="0"/>
        </a:xfrm>
      </p:grpSpPr>
      <p:pic>
        <p:nvPicPr>
          <p:cNvPr descr="Strategies to calm down" id="785" name="Google Shape;785;g134ba78c8ca_0_126" title="Calming down"/>
          <p:cNvPicPr preferRelativeResize="0"/>
          <p:nvPr/>
        </p:nvPicPr>
        <p:blipFill rotWithShape="1">
          <a:blip r:embed="rId3">
            <a:alphaModFix/>
          </a:blip>
          <a:srcRect b="0" l="0" r="0" t="0"/>
          <a:stretch/>
        </p:blipFill>
        <p:spPr>
          <a:xfrm>
            <a:off x="2640062" y="1375675"/>
            <a:ext cx="3863875" cy="5021050"/>
          </a:xfrm>
          <a:prstGeom prst="rect">
            <a:avLst/>
          </a:prstGeom>
          <a:noFill/>
          <a:ln>
            <a:noFill/>
          </a:ln>
        </p:spPr>
      </p:pic>
      <p:sp>
        <p:nvSpPr>
          <p:cNvPr id="786" name="Google Shape;786;g134ba78c8ca_0_126"/>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Calming Strategies</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 name="Shape 790"/>
        <p:cNvGrpSpPr/>
        <p:nvPr/>
      </p:nvGrpSpPr>
      <p:grpSpPr>
        <a:xfrm>
          <a:off x="0" y="0"/>
          <a:ext cx="0" cy="0"/>
          <a:chOff x="0" y="0"/>
          <a:chExt cx="0" cy="0"/>
        </a:xfrm>
      </p:grpSpPr>
      <p:pic>
        <p:nvPicPr>
          <p:cNvPr id="791" name="Google Shape;791;g134ba78c8ca_0_131" title="Calming Corner"/>
          <p:cNvPicPr preferRelativeResize="0"/>
          <p:nvPr/>
        </p:nvPicPr>
        <p:blipFill rotWithShape="1">
          <a:blip r:embed="rId3">
            <a:alphaModFix/>
          </a:blip>
          <a:srcRect b="0" l="0" r="0" t="0"/>
          <a:stretch/>
        </p:blipFill>
        <p:spPr>
          <a:xfrm>
            <a:off x="1762325" y="1600200"/>
            <a:ext cx="5619351" cy="4572000"/>
          </a:xfrm>
          <a:prstGeom prst="rect">
            <a:avLst/>
          </a:prstGeom>
          <a:noFill/>
          <a:ln>
            <a:noFill/>
          </a:ln>
        </p:spPr>
      </p:pic>
      <p:sp>
        <p:nvSpPr>
          <p:cNvPr id="792" name="Google Shape;792;g134ba78c8ca_0_131"/>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Calm Kits &amp; Spaces</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sp>
        <p:nvSpPr>
          <p:cNvPr id="797" name="Google Shape;797;g24b1b9bd0d1_2_4346"/>
          <p:cNvSpPr txBox="1"/>
          <p:nvPr>
            <p:ph idx="1" type="body"/>
          </p:nvPr>
        </p:nvSpPr>
        <p:spPr>
          <a:xfrm>
            <a:off x="151350" y="1410150"/>
            <a:ext cx="4496700" cy="3460500"/>
          </a:xfrm>
          <a:prstGeom prst="rect">
            <a:avLst/>
          </a:prstGeom>
          <a:noFill/>
          <a:ln>
            <a:noFill/>
          </a:ln>
        </p:spPr>
        <p:txBody>
          <a:bodyPr anchorCtr="0" anchor="t" bIns="45700" lIns="91425" spcFirstLastPara="1" rIns="91425" wrap="square" tIns="45700">
            <a:noAutofit/>
          </a:bodyPr>
          <a:lstStyle/>
          <a:p>
            <a:pPr indent="0" lvl="0" marL="25400" rtl="0" algn="ctr">
              <a:lnSpc>
                <a:spcPct val="100000"/>
              </a:lnSpc>
              <a:spcBef>
                <a:spcPts val="640"/>
              </a:spcBef>
              <a:spcAft>
                <a:spcPts val="0"/>
              </a:spcAft>
              <a:buSzPts val="3200"/>
              <a:buNone/>
            </a:pPr>
            <a:r>
              <a:rPr lang="en-US" sz="2400"/>
              <a:t>This is the point where you just let things run its course and keep everyone as safe as you can.  </a:t>
            </a:r>
            <a:br>
              <a:rPr lang="en-US" sz="2400"/>
            </a:br>
            <a:endParaRPr sz="2400"/>
          </a:p>
          <a:p>
            <a:pPr indent="0" lvl="0" marL="25400" rtl="0" algn="ctr">
              <a:lnSpc>
                <a:spcPct val="100000"/>
              </a:lnSpc>
              <a:spcBef>
                <a:spcPts val="640"/>
              </a:spcBef>
              <a:spcAft>
                <a:spcPts val="0"/>
              </a:spcAft>
              <a:buSzPts val="3200"/>
              <a:buNone/>
            </a:pPr>
            <a:r>
              <a:rPr b="1" i="1" lang="en-US" sz="2400"/>
              <a:t>The risk of harm is the greatest at this phase.  </a:t>
            </a:r>
            <a:br>
              <a:rPr b="1" lang="en-US" sz="2400" u="sng"/>
            </a:br>
            <a:endParaRPr b="1" sz="2400" u="sng"/>
          </a:p>
          <a:p>
            <a:pPr indent="0" lvl="0" marL="25400" rtl="0" algn="ctr">
              <a:lnSpc>
                <a:spcPct val="100000"/>
              </a:lnSpc>
              <a:spcBef>
                <a:spcPts val="640"/>
              </a:spcBef>
              <a:spcAft>
                <a:spcPts val="0"/>
              </a:spcAft>
              <a:buSzPts val="3200"/>
              <a:buNone/>
            </a:pPr>
            <a:r>
              <a:rPr b="1" lang="en-US" sz="2400" u="sng"/>
              <a:t>Safety is priority.</a:t>
            </a:r>
            <a:endParaRPr sz="3600"/>
          </a:p>
        </p:txBody>
      </p:sp>
      <p:sp>
        <p:nvSpPr>
          <p:cNvPr id="798" name="Google Shape;798;g24b1b9bd0d1_2_4346"/>
          <p:cNvSpPr txBox="1"/>
          <p:nvPr>
            <p:ph type="title"/>
          </p:nvPr>
        </p:nvSpPr>
        <p:spPr>
          <a:xfrm>
            <a:off x="2057400" y="228600"/>
            <a:ext cx="6858000" cy="9909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500"/>
              <a:buNone/>
            </a:pPr>
            <a:r>
              <a:rPr lang="en-US"/>
              <a:t>Peak Phase</a:t>
            </a:r>
            <a:endParaRPr/>
          </a:p>
        </p:txBody>
      </p:sp>
      <p:pic>
        <p:nvPicPr>
          <p:cNvPr descr="Illustration of a mountain that represents the Escalation Phase.  The phases are identified at the bottom starting with calm, trigger, acceleration, agitation and at the tip of the mountain is the phase known as peak.  On the way down the other side of the mountain are the phases, in this order, de-escalation, recovery and post-crisis drain, which falls below the surface line. Peak is circled." id="799" name="Google Shape;799;g24b1b9bd0d1_2_4346" title="Escalation Phase graphic"/>
          <p:cNvPicPr preferRelativeResize="0"/>
          <p:nvPr/>
        </p:nvPicPr>
        <p:blipFill rotWithShape="1">
          <a:blip r:embed="rId3">
            <a:alphaModFix/>
          </a:blip>
          <a:srcRect b="0" l="0" r="0" t="11503"/>
          <a:stretch/>
        </p:blipFill>
        <p:spPr>
          <a:xfrm>
            <a:off x="4648200" y="1600200"/>
            <a:ext cx="4321249" cy="331935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sp>
        <p:nvSpPr>
          <p:cNvPr id="804" name="Google Shape;804;g24b1b9bd0d1_2_4358"/>
          <p:cNvSpPr txBox="1"/>
          <p:nvPr>
            <p:ph type="title"/>
          </p:nvPr>
        </p:nvSpPr>
        <p:spPr>
          <a:xfrm>
            <a:off x="2057400" y="228600"/>
            <a:ext cx="6858000" cy="9909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What do I do to During Crisis/Peak Phase?</a:t>
            </a:r>
            <a:endParaRPr/>
          </a:p>
        </p:txBody>
      </p:sp>
      <p:sp>
        <p:nvSpPr>
          <p:cNvPr id="805" name="Google Shape;805;g24b1b9bd0d1_2_4358"/>
          <p:cNvSpPr txBox="1"/>
          <p:nvPr>
            <p:ph idx="1" type="body"/>
          </p:nvPr>
        </p:nvSpPr>
        <p:spPr>
          <a:xfrm>
            <a:off x="452375" y="1603475"/>
            <a:ext cx="8233200" cy="3267300"/>
          </a:xfrm>
          <a:prstGeom prst="rect">
            <a:avLst/>
          </a:prstGeom>
          <a:noFill/>
          <a:ln>
            <a:noFill/>
          </a:ln>
        </p:spPr>
        <p:txBody>
          <a:bodyPr anchorCtr="0" anchor="t" bIns="45700" lIns="91425" spcFirstLastPara="1" rIns="91425" wrap="square" tIns="45700">
            <a:normAutofit fontScale="92500" lnSpcReduction="10000"/>
          </a:bodyPr>
          <a:lstStyle/>
          <a:p>
            <a:pPr indent="0" lvl="0" marL="25400" rtl="0" algn="ctr">
              <a:lnSpc>
                <a:spcPct val="100000"/>
              </a:lnSpc>
              <a:spcBef>
                <a:spcPts val="640"/>
              </a:spcBef>
              <a:spcAft>
                <a:spcPts val="0"/>
              </a:spcAft>
              <a:buSzPct val="117646"/>
              <a:buNone/>
            </a:pPr>
            <a:r>
              <a:rPr b="1" i="1" lang="en-US" u="sng"/>
              <a:t>Goal: Ensure Everyone's Safety</a:t>
            </a:r>
            <a:endParaRPr/>
          </a:p>
          <a:p>
            <a:pPr indent="-449729" lvl="0" marL="457200" rtl="0" algn="l">
              <a:lnSpc>
                <a:spcPct val="100000"/>
              </a:lnSpc>
              <a:spcBef>
                <a:spcPts val="640"/>
              </a:spcBef>
              <a:spcAft>
                <a:spcPts val="0"/>
              </a:spcAft>
              <a:buSzPct val="117647"/>
              <a:buChar char="•"/>
            </a:pPr>
            <a:r>
              <a:rPr lang="en-US"/>
              <a:t>Interact as little as is necessary to ensure safety</a:t>
            </a:r>
            <a:endParaRPr/>
          </a:p>
          <a:p>
            <a:pPr indent="-449729" lvl="0" marL="457200" rtl="0" algn="l">
              <a:lnSpc>
                <a:spcPct val="100000"/>
              </a:lnSpc>
              <a:spcBef>
                <a:spcPts val="640"/>
              </a:spcBef>
              <a:spcAft>
                <a:spcPts val="0"/>
              </a:spcAft>
              <a:buSzPct val="117647"/>
              <a:buChar char="•"/>
            </a:pPr>
            <a:r>
              <a:rPr lang="en-US"/>
              <a:t>Provide physical space</a:t>
            </a:r>
            <a:endParaRPr/>
          </a:p>
          <a:p>
            <a:pPr indent="-449729" lvl="0" marL="457200" rtl="0" algn="l">
              <a:lnSpc>
                <a:spcPct val="100000"/>
              </a:lnSpc>
              <a:spcBef>
                <a:spcPts val="640"/>
              </a:spcBef>
              <a:spcAft>
                <a:spcPts val="0"/>
              </a:spcAft>
              <a:buSzPct val="117647"/>
              <a:buChar char="•"/>
            </a:pPr>
            <a:r>
              <a:rPr lang="en-US"/>
              <a:t>Limit talking (to student and other staff)</a:t>
            </a:r>
            <a:endParaRPr/>
          </a:p>
          <a:p>
            <a:pPr indent="-449729" lvl="0" marL="457200" rtl="0" algn="l">
              <a:lnSpc>
                <a:spcPct val="100000"/>
              </a:lnSpc>
              <a:spcBef>
                <a:spcPts val="640"/>
              </a:spcBef>
              <a:spcAft>
                <a:spcPts val="0"/>
              </a:spcAft>
              <a:buSzPct val="117646"/>
              <a:buChar char="•"/>
            </a:pPr>
            <a:r>
              <a:rPr lang="en-US"/>
              <a:t>Be aware and plan ahead</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sp>
        <p:nvSpPr>
          <p:cNvPr id="810" name="Google Shape;810;g24b1b9bd0d1_2_4368"/>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Scenario</a:t>
            </a:r>
            <a:endParaRPr/>
          </a:p>
        </p:txBody>
      </p:sp>
      <p:sp>
        <p:nvSpPr>
          <p:cNvPr id="811" name="Google Shape;811;g24b1b9bd0d1_2_4368"/>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Autofit/>
          </a:bodyPr>
          <a:lstStyle/>
          <a:p>
            <a:pPr indent="-431800" lvl="0" marL="457200" rtl="0" algn="l">
              <a:lnSpc>
                <a:spcPct val="100000"/>
              </a:lnSpc>
              <a:spcBef>
                <a:spcPts val="640"/>
              </a:spcBef>
              <a:spcAft>
                <a:spcPts val="0"/>
              </a:spcAft>
              <a:buSzPts val="3200"/>
              <a:buChar char="•"/>
            </a:pPr>
            <a:r>
              <a:rPr lang="en-US" sz="2200"/>
              <a:t>Tyler is a 7th grade boy. This morning, when he arrived at school, his teacher asked him for his homework and Tyler did not have it. She expressed frustration and told him he had lunch detention as a consequence. Less than 5 minutes later, the student that sits behind Tyler accidentally bumped him. Tyler reacted by kicking the student. His teacher, shouted at Tyler to stop. He then began pushing his materials off of his desk, yelling at his peers to leave him alone and then sat in the back of the room on the floor. After 10 minutes of trying to get Tyler to stand up and go back to his desk, the principal showed up, walked Tyler to the office and suspended him for 5 days for fighting and disruptive behavior.</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g16f78976198_1_256"/>
          <p:cNvSpPr txBox="1"/>
          <p:nvPr/>
        </p:nvSpPr>
        <p:spPr>
          <a:xfrm>
            <a:off x="5590750" y="5702575"/>
            <a:ext cx="3324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sng" cap="none" strike="noStrike">
                <a:solidFill>
                  <a:schemeClr val="hlink"/>
                </a:solidFill>
                <a:latin typeface="Verdana"/>
                <a:ea typeface="Verdana"/>
                <a:cs typeface="Verdana"/>
                <a:sym typeface="Verdana"/>
                <a:hlinkClick r:id="rId3"/>
              </a:rPr>
              <a:t>(Hopeful Futures Campaign, 2022)</a:t>
            </a:r>
            <a:endParaRPr b="0" i="0" sz="1400" u="none" cap="none" strike="noStrike">
              <a:solidFill>
                <a:srgbClr val="000000"/>
              </a:solidFill>
              <a:latin typeface="Verdana"/>
              <a:ea typeface="Verdana"/>
              <a:cs typeface="Verdana"/>
              <a:sym typeface="Verdana"/>
            </a:endParaRPr>
          </a:p>
        </p:txBody>
      </p:sp>
      <p:sp>
        <p:nvSpPr>
          <p:cNvPr id="274" name="Google Shape;274;g16f78976198_1_256"/>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Autofit/>
          </a:bodyPr>
          <a:lstStyle/>
          <a:p>
            <a:pPr indent="-431800" lvl="0" marL="457200" rtl="0" algn="l">
              <a:lnSpc>
                <a:spcPct val="100000"/>
              </a:lnSpc>
              <a:spcBef>
                <a:spcPts val="640"/>
              </a:spcBef>
              <a:spcAft>
                <a:spcPts val="0"/>
              </a:spcAft>
              <a:buSzPts val="3200"/>
              <a:buChar char="•"/>
            </a:pPr>
            <a:r>
              <a:rPr lang="en-US" sz="2200"/>
              <a:t>Suicide is the 2nd leading cause of death among high school aged youth 14-18</a:t>
            </a:r>
            <a:endParaRPr/>
          </a:p>
          <a:p>
            <a:pPr indent="-431800" lvl="0" marL="457200" rtl="0" algn="l">
              <a:lnSpc>
                <a:spcPct val="100000"/>
              </a:lnSpc>
              <a:spcBef>
                <a:spcPts val="640"/>
              </a:spcBef>
              <a:spcAft>
                <a:spcPts val="0"/>
              </a:spcAft>
              <a:buSzPts val="3200"/>
              <a:buChar char="•"/>
            </a:pPr>
            <a:r>
              <a:rPr lang="en-US" sz="2200"/>
              <a:t>Nearly 1 in 3 parents (31%) shared that their child’s mental health is worse than before the pandemic.</a:t>
            </a:r>
            <a:endParaRPr/>
          </a:p>
          <a:p>
            <a:pPr indent="-431800" lvl="0" marL="457200" rtl="0" algn="l">
              <a:lnSpc>
                <a:spcPct val="100000"/>
              </a:lnSpc>
              <a:spcBef>
                <a:spcPts val="640"/>
              </a:spcBef>
              <a:spcAft>
                <a:spcPts val="0"/>
              </a:spcAft>
              <a:buSzPts val="3200"/>
              <a:buChar char="•"/>
            </a:pPr>
            <a:r>
              <a:rPr lang="en-US" sz="2200"/>
              <a:t>In 2019, more than 1 in 3 high school students said they experienced persistent feelings of sadness or hopelessness, 1 in 5 seriously considered suicide.  </a:t>
            </a:r>
            <a:endParaRPr/>
          </a:p>
          <a:p>
            <a:pPr indent="-431800" lvl="0" marL="457200" rtl="0" algn="l">
              <a:lnSpc>
                <a:spcPct val="100000"/>
              </a:lnSpc>
              <a:spcBef>
                <a:spcPts val="640"/>
              </a:spcBef>
              <a:spcAft>
                <a:spcPts val="0"/>
              </a:spcAft>
              <a:buSzPts val="3200"/>
              <a:buChar char="•"/>
            </a:pPr>
            <a:r>
              <a:rPr lang="en-US" sz="2200"/>
              <a:t>In 2020, the percentage of emergency department visits increased by 24% for children ages 5-11 and by 31% for youth ages 12-17 compared to the same period in 2019. </a:t>
            </a:r>
            <a:endParaRPr/>
          </a:p>
        </p:txBody>
      </p:sp>
      <p:sp>
        <p:nvSpPr>
          <p:cNvPr id="275" name="Google Shape;275;g16f78976198_1_256"/>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A Sense of Urgency</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sp>
        <p:nvSpPr>
          <p:cNvPr id="816" name="Google Shape;816;g24b1b9bd0d1_2_4373"/>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         Small Group Discussion</a:t>
            </a:r>
            <a:endParaRPr/>
          </a:p>
        </p:txBody>
      </p:sp>
      <p:pic>
        <p:nvPicPr>
          <p:cNvPr id="817" name="Google Shape;817;g24b1b9bd0d1_2_4373" title="Let's Talk"/>
          <p:cNvPicPr preferRelativeResize="0"/>
          <p:nvPr/>
        </p:nvPicPr>
        <p:blipFill rotWithShape="1">
          <a:blip r:embed="rId3">
            <a:alphaModFix/>
          </a:blip>
          <a:srcRect b="0" l="0" r="0" t="0"/>
          <a:stretch/>
        </p:blipFill>
        <p:spPr>
          <a:xfrm>
            <a:off x="228600" y="228601"/>
            <a:ext cx="1574626" cy="1451750"/>
          </a:xfrm>
          <a:prstGeom prst="rect">
            <a:avLst/>
          </a:prstGeom>
          <a:noFill/>
          <a:ln>
            <a:noFill/>
          </a:ln>
        </p:spPr>
      </p:pic>
      <p:sp>
        <p:nvSpPr>
          <p:cNvPr id="818" name="Google Shape;818;g24b1b9bd0d1_2_4373"/>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rmAutofit/>
          </a:bodyPr>
          <a:lstStyle/>
          <a:p>
            <a:pPr indent="0" lvl="0" marL="25400" rtl="0" algn="l">
              <a:lnSpc>
                <a:spcPct val="100000"/>
              </a:lnSpc>
              <a:spcBef>
                <a:spcPts val="640"/>
              </a:spcBef>
              <a:spcAft>
                <a:spcPts val="0"/>
              </a:spcAft>
              <a:buSzPts val="3200"/>
              <a:buNone/>
            </a:pPr>
            <a:r>
              <a:rPr lang="en-US"/>
              <a:t>Discuss with your group:</a:t>
            </a:r>
            <a:endParaRPr/>
          </a:p>
          <a:p>
            <a:pPr indent="-431800" lvl="0" marL="457200" rtl="0" algn="l">
              <a:lnSpc>
                <a:spcPct val="100000"/>
              </a:lnSpc>
              <a:spcBef>
                <a:spcPts val="640"/>
              </a:spcBef>
              <a:spcAft>
                <a:spcPts val="0"/>
              </a:spcAft>
              <a:buSzPts val="3200"/>
              <a:buChar char="•"/>
            </a:pPr>
            <a:r>
              <a:rPr lang="en-US"/>
              <a:t>How did the teacher play a part in further escalating the situation?</a:t>
            </a:r>
            <a:endParaRPr/>
          </a:p>
          <a:p>
            <a:pPr indent="-431800" lvl="0" marL="457200" rtl="0" algn="l">
              <a:lnSpc>
                <a:spcPct val="100000"/>
              </a:lnSpc>
              <a:spcBef>
                <a:spcPts val="1000"/>
              </a:spcBef>
              <a:spcAft>
                <a:spcPts val="0"/>
              </a:spcAft>
              <a:buSzPts val="3200"/>
              <a:buChar char="•"/>
            </a:pPr>
            <a:r>
              <a:rPr lang="en-US"/>
              <a:t>What could have been done at the very beginning to change how this situation played out?</a:t>
            </a:r>
            <a:endParaRPr/>
          </a:p>
          <a:p>
            <a:pPr indent="-431800" lvl="0" marL="457200" rtl="0" algn="l">
              <a:lnSpc>
                <a:spcPct val="100000"/>
              </a:lnSpc>
              <a:spcBef>
                <a:spcPts val="1000"/>
              </a:spcBef>
              <a:spcAft>
                <a:spcPts val="0"/>
              </a:spcAft>
              <a:buSzPts val="3200"/>
              <a:buChar char="•"/>
            </a:pPr>
            <a:r>
              <a:rPr lang="en-US"/>
              <a:t>What other changes could have been made?  </a:t>
            </a:r>
            <a:endParaRPr/>
          </a:p>
        </p:txBody>
      </p:sp>
      <p:sp>
        <p:nvSpPr>
          <p:cNvPr id="819" name="Google Shape;819;g24b1b9bd0d1_2_4373" title="Small Group Discussion"/>
          <p:cNvSpPr/>
          <p:nvPr/>
        </p:nvSpPr>
        <p:spPr>
          <a:xfrm>
            <a:off x="8145644" y="1083836"/>
            <a:ext cx="769764" cy="747695"/>
          </a:xfrm>
          <a:custGeom>
            <a:rect b="b" l="l" r="r" t="t"/>
            <a:pathLst>
              <a:path extrusionOk="0" h="18069" w="19273">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23" name="Shape 823"/>
        <p:cNvGrpSpPr/>
        <p:nvPr/>
      </p:nvGrpSpPr>
      <p:grpSpPr>
        <a:xfrm>
          <a:off x="0" y="0"/>
          <a:ext cx="0" cy="0"/>
          <a:chOff x="0" y="0"/>
          <a:chExt cx="0" cy="0"/>
        </a:xfrm>
      </p:grpSpPr>
      <p:sp>
        <p:nvSpPr>
          <p:cNvPr id="824" name="Google Shape;824;g24cda75921e_0_4"/>
          <p:cNvSpPr txBox="1"/>
          <p:nvPr>
            <p:ph idx="1" type="body"/>
          </p:nvPr>
        </p:nvSpPr>
        <p:spPr>
          <a:xfrm>
            <a:off x="452375" y="2133325"/>
            <a:ext cx="8233200" cy="3759000"/>
          </a:xfrm>
          <a:prstGeom prst="rect">
            <a:avLst/>
          </a:prstGeom>
          <a:noFill/>
          <a:ln>
            <a:noFill/>
          </a:ln>
        </p:spPr>
        <p:txBody>
          <a:bodyPr anchorCtr="0" anchor="t" bIns="45700" lIns="91425" spcFirstLastPara="1" rIns="91425" wrap="square" tIns="45700">
            <a:normAutofit/>
          </a:bodyPr>
          <a:lstStyle/>
          <a:p>
            <a:pPr indent="0" lvl="0" marL="25400" rtl="0" algn="l">
              <a:lnSpc>
                <a:spcPct val="100000"/>
              </a:lnSpc>
              <a:spcBef>
                <a:spcPts val="640"/>
              </a:spcBef>
              <a:spcAft>
                <a:spcPts val="0"/>
              </a:spcAft>
              <a:buSzPts val="3200"/>
              <a:buNone/>
            </a:pPr>
            <a:r>
              <a:rPr lang="en-US"/>
              <a:t>How do you feel after a major emotional escalation?</a:t>
            </a:r>
            <a:endParaRPr/>
          </a:p>
          <a:p>
            <a:pPr indent="0" lvl="0" marL="25400" rtl="0" algn="l">
              <a:lnSpc>
                <a:spcPct val="100000"/>
              </a:lnSpc>
              <a:spcBef>
                <a:spcPts val="640"/>
              </a:spcBef>
              <a:spcAft>
                <a:spcPts val="0"/>
              </a:spcAft>
              <a:buSzPts val="3200"/>
              <a:buNone/>
            </a:pPr>
            <a:r>
              <a:t/>
            </a:r>
            <a:endParaRPr/>
          </a:p>
          <a:p>
            <a:pPr indent="0" lvl="0" marL="25400" rtl="0" algn="l">
              <a:lnSpc>
                <a:spcPct val="100000"/>
              </a:lnSpc>
              <a:spcBef>
                <a:spcPts val="640"/>
              </a:spcBef>
              <a:spcAft>
                <a:spcPts val="0"/>
              </a:spcAft>
              <a:buSzPts val="3200"/>
              <a:buNone/>
            </a:pPr>
            <a:r>
              <a:rPr lang="en-US"/>
              <a:t>How do your students act after a peak crisis escalation? </a:t>
            </a:r>
            <a:endParaRPr/>
          </a:p>
        </p:txBody>
      </p:sp>
      <p:sp>
        <p:nvSpPr>
          <p:cNvPr id="825" name="Google Shape;825;g24cda75921e_0_4"/>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Independent Reflection </a:t>
            </a:r>
            <a:endParaRPr/>
          </a:p>
        </p:txBody>
      </p:sp>
      <p:grpSp>
        <p:nvGrpSpPr>
          <p:cNvPr id="826" name="Google Shape;826;g24cda75921e_0_4" title="Personal Reflection"/>
          <p:cNvGrpSpPr/>
          <p:nvPr/>
        </p:nvGrpSpPr>
        <p:grpSpPr>
          <a:xfrm>
            <a:off x="8037943" y="274647"/>
            <a:ext cx="648865" cy="660482"/>
            <a:chOff x="1490050" y="3805975"/>
            <a:chExt cx="491900" cy="482350"/>
          </a:xfrm>
        </p:grpSpPr>
        <p:sp>
          <p:nvSpPr>
            <p:cNvPr id="827" name="Google Shape;827;g24cda75921e_0_4"/>
            <p:cNvSpPr/>
            <p:nvPr/>
          </p:nvSpPr>
          <p:spPr>
            <a:xfrm>
              <a:off x="1541775" y="3877050"/>
              <a:ext cx="302500" cy="277225"/>
            </a:xfrm>
            <a:custGeom>
              <a:rect b="b" l="l" r="r" t="t"/>
              <a:pathLst>
                <a:path extrusionOk="0" h="11089" w="1210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828" name="Google Shape;828;g24cda75921e_0_4"/>
            <p:cNvSpPr/>
            <p:nvPr/>
          </p:nvSpPr>
          <p:spPr>
            <a:xfrm>
              <a:off x="1824450" y="3805975"/>
              <a:ext cx="157500" cy="150525"/>
            </a:xfrm>
            <a:custGeom>
              <a:rect b="b" l="l" r="r" t="t"/>
              <a:pathLst>
                <a:path extrusionOk="0" h="6021" w="630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829" name="Google Shape;829;g24cda75921e_0_4"/>
            <p:cNvSpPr/>
            <p:nvPr/>
          </p:nvSpPr>
          <p:spPr>
            <a:xfrm>
              <a:off x="1626675" y="3936600"/>
              <a:ext cx="277225" cy="302600"/>
            </a:xfrm>
            <a:custGeom>
              <a:rect b="b" l="l" r="r" t="t"/>
              <a:pathLst>
                <a:path extrusionOk="0" h="12104" w="11089">
                  <a:moveTo>
                    <a:pt x="9501" y="1"/>
                  </a:moveTo>
                  <a:lnTo>
                    <a:pt x="1" y="9501"/>
                  </a:lnTo>
                  <a:cubicBezTo>
                    <a:pt x="537" y="10254"/>
                    <a:pt x="745" y="11194"/>
                    <a:pt x="576" y="12103"/>
                  </a:cubicBezTo>
                  <a:lnTo>
                    <a:pt x="11088" y="1591"/>
                  </a:lnTo>
                  <a:lnTo>
                    <a:pt x="9501" y="1"/>
                  </a:ln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830" name="Google Shape;830;g24cda75921e_0_4"/>
            <p:cNvSpPr/>
            <p:nvPr/>
          </p:nvSpPr>
          <p:spPr>
            <a:xfrm>
              <a:off x="1490050" y="4166500"/>
              <a:ext cx="129950" cy="121825"/>
            </a:xfrm>
            <a:custGeom>
              <a:rect b="b" l="l" r="r" t="t"/>
              <a:pathLst>
                <a:path extrusionOk="0" h="4873" w="5198">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gr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34" name="Shape 834"/>
        <p:cNvGrpSpPr/>
        <p:nvPr/>
      </p:nvGrpSpPr>
      <p:grpSpPr>
        <a:xfrm>
          <a:off x="0" y="0"/>
          <a:ext cx="0" cy="0"/>
          <a:chOff x="0" y="0"/>
          <a:chExt cx="0" cy="0"/>
        </a:xfrm>
      </p:grpSpPr>
      <p:sp>
        <p:nvSpPr>
          <p:cNvPr id="835" name="Google Shape;835;g24cda75921e_0_9"/>
          <p:cNvSpPr txBox="1"/>
          <p:nvPr>
            <p:ph idx="1" type="body"/>
          </p:nvPr>
        </p:nvSpPr>
        <p:spPr>
          <a:xfrm>
            <a:off x="452375" y="1603475"/>
            <a:ext cx="4835025" cy="3267300"/>
          </a:xfrm>
          <a:prstGeom prst="rect">
            <a:avLst/>
          </a:prstGeom>
          <a:noFill/>
          <a:ln>
            <a:noFill/>
          </a:ln>
        </p:spPr>
        <p:txBody>
          <a:bodyPr anchorCtr="0" anchor="t" bIns="45700" lIns="91425" spcFirstLastPara="1" rIns="91425" wrap="square" tIns="45700">
            <a:noAutofit/>
          </a:bodyPr>
          <a:lstStyle/>
          <a:p>
            <a:pPr indent="0" lvl="0" marL="25400" rtl="0" algn="ctr">
              <a:lnSpc>
                <a:spcPct val="100000"/>
              </a:lnSpc>
              <a:spcBef>
                <a:spcPts val="640"/>
              </a:spcBef>
              <a:spcAft>
                <a:spcPts val="0"/>
              </a:spcAft>
              <a:buSzPts val="3200"/>
              <a:buNone/>
            </a:pPr>
            <a:r>
              <a:rPr b="1" lang="en-US" sz="2400"/>
              <a:t>Physical and/or emotional discomfort is still present.</a:t>
            </a:r>
            <a:br>
              <a:rPr b="1" lang="en-US" sz="2400"/>
            </a:br>
            <a:r>
              <a:rPr b="1" lang="en-US" sz="2400"/>
              <a:t>  </a:t>
            </a:r>
            <a:endParaRPr/>
          </a:p>
          <a:p>
            <a:pPr indent="0" lvl="0" marL="25400" rtl="0" algn="ctr">
              <a:lnSpc>
                <a:spcPct val="100000"/>
              </a:lnSpc>
              <a:spcBef>
                <a:spcPts val="640"/>
              </a:spcBef>
              <a:spcAft>
                <a:spcPts val="0"/>
              </a:spcAft>
              <a:buSzPts val="3200"/>
              <a:buNone/>
            </a:pPr>
            <a:r>
              <a:rPr b="1" lang="en-US" sz="2400"/>
              <a:t>While muscle tension and breathing are decreasing, this phase is similar to the escalation phase.</a:t>
            </a:r>
            <a:endParaRPr/>
          </a:p>
        </p:txBody>
      </p:sp>
      <p:sp>
        <p:nvSpPr>
          <p:cNvPr id="836" name="Google Shape;836;g24cda75921e_0_9"/>
          <p:cNvSpPr txBox="1"/>
          <p:nvPr>
            <p:ph type="title"/>
          </p:nvPr>
        </p:nvSpPr>
        <p:spPr>
          <a:xfrm>
            <a:off x="2057400" y="228600"/>
            <a:ext cx="6858000" cy="9909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500"/>
              <a:buNone/>
            </a:pPr>
            <a:r>
              <a:rPr lang="en-US"/>
              <a:t>De-escalation &amp; Stabilization</a:t>
            </a:r>
            <a:endParaRPr/>
          </a:p>
        </p:txBody>
      </p:sp>
      <p:pic>
        <p:nvPicPr>
          <p:cNvPr descr="Illustration of a mountain that represents the Escalation Phase.  The phases are identified at the bottom starting with calm, trigger, acceleration, agitation and at the tip of the mountain is the phase known as peak.  On the way down the other side of the mountain are the phases, in this order, de-escalation, recovery and post-crisis drain, which falls below the surface line. De-Escalation is circled." id="837" name="Google Shape;837;g24cda75921e_0_9" title="Escalation Graphic"/>
          <p:cNvPicPr preferRelativeResize="0"/>
          <p:nvPr/>
        </p:nvPicPr>
        <p:blipFill rotWithShape="1">
          <a:blip r:embed="rId3">
            <a:alphaModFix/>
          </a:blip>
          <a:srcRect b="0" l="0" r="0" t="18066"/>
          <a:stretch/>
        </p:blipFill>
        <p:spPr>
          <a:xfrm>
            <a:off x="5287400" y="1797925"/>
            <a:ext cx="3240936" cy="251460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1" name="Shape 841"/>
        <p:cNvGrpSpPr/>
        <p:nvPr/>
      </p:nvGrpSpPr>
      <p:grpSpPr>
        <a:xfrm>
          <a:off x="0" y="0"/>
          <a:ext cx="0" cy="0"/>
          <a:chOff x="0" y="0"/>
          <a:chExt cx="0" cy="0"/>
        </a:xfrm>
      </p:grpSpPr>
      <p:sp>
        <p:nvSpPr>
          <p:cNvPr id="842" name="Google Shape;842;g24cda75921e_0_15"/>
          <p:cNvSpPr txBox="1"/>
          <p:nvPr>
            <p:ph idx="3" type="body"/>
          </p:nvPr>
        </p:nvSpPr>
        <p:spPr>
          <a:xfrm>
            <a:off x="3673275" y="271425"/>
            <a:ext cx="4963800" cy="5676600"/>
          </a:xfrm>
          <a:prstGeom prst="rect">
            <a:avLst/>
          </a:prstGeom>
          <a:noFill/>
          <a:ln cap="flat" cmpd="sng" w="28575">
            <a:solidFill>
              <a:srgbClr val="003369"/>
            </a:solidFill>
            <a:prstDash val="lgDash"/>
            <a:round/>
            <a:headEnd len="sm" w="sm" type="none"/>
            <a:tailEnd len="sm" w="sm" type="none"/>
          </a:ln>
        </p:spPr>
        <p:txBody>
          <a:bodyPr anchorCtr="0" anchor="t" bIns="45700" lIns="91425" spcFirstLastPara="1" rIns="91425" wrap="square" tIns="45700">
            <a:normAutofit fontScale="70000" lnSpcReduction="20000"/>
          </a:bodyPr>
          <a:lstStyle/>
          <a:p>
            <a:pPr indent="0" lvl="0" marL="0" rtl="0" algn="l">
              <a:lnSpc>
                <a:spcPct val="100000"/>
              </a:lnSpc>
              <a:spcBef>
                <a:spcPts val="0"/>
              </a:spcBef>
              <a:spcAft>
                <a:spcPts val="0"/>
              </a:spcAft>
              <a:buSzPts val="2422"/>
              <a:buNone/>
            </a:pPr>
            <a:r>
              <a:t/>
            </a:r>
            <a:endParaRPr b="1" sz="700">
              <a:solidFill>
                <a:srgbClr val="000000"/>
              </a:solidFill>
            </a:endParaRPr>
          </a:p>
          <a:p>
            <a:pPr indent="0" lvl="0" marL="0" rtl="0" algn="l">
              <a:lnSpc>
                <a:spcPct val="100000"/>
              </a:lnSpc>
              <a:spcBef>
                <a:spcPts val="0"/>
              </a:spcBef>
              <a:spcAft>
                <a:spcPts val="0"/>
              </a:spcAft>
              <a:buSzPct val="123552"/>
              <a:buNone/>
            </a:pPr>
            <a:r>
              <a:rPr b="1" lang="en-US" sz="2800">
                <a:solidFill>
                  <a:srgbClr val="000000"/>
                </a:solidFill>
              </a:rPr>
              <a:t>Student behavior can look like…</a:t>
            </a:r>
            <a:endParaRPr/>
          </a:p>
          <a:p>
            <a:pPr indent="0" lvl="0" marL="0" rtl="0" algn="l">
              <a:lnSpc>
                <a:spcPct val="100000"/>
              </a:lnSpc>
              <a:spcBef>
                <a:spcPts val="0"/>
              </a:spcBef>
              <a:spcAft>
                <a:spcPts val="0"/>
              </a:spcAft>
              <a:buSzPts val="2422"/>
              <a:buNone/>
            </a:pPr>
            <a:r>
              <a:t/>
            </a:r>
            <a:endParaRPr b="1" sz="700">
              <a:solidFill>
                <a:srgbClr val="000000"/>
              </a:solidFill>
            </a:endParaRPr>
          </a:p>
          <a:p>
            <a:pPr indent="-368715" lvl="0" marL="457200" rtl="0" algn="l">
              <a:lnSpc>
                <a:spcPct val="100000"/>
              </a:lnSpc>
              <a:spcBef>
                <a:spcPts val="600"/>
              </a:spcBef>
              <a:spcAft>
                <a:spcPts val="0"/>
              </a:spcAft>
              <a:buClr>
                <a:srgbClr val="000000"/>
              </a:buClr>
              <a:buSzPct val="93882"/>
              <a:buFont typeface="Verdana"/>
              <a:buChar char="▪"/>
            </a:pPr>
            <a:r>
              <a:rPr lang="en-US" sz="3357">
                <a:solidFill>
                  <a:srgbClr val="000000"/>
                </a:solidFill>
              </a:rPr>
              <a:t>Reconciliation</a:t>
            </a:r>
            <a:endParaRPr sz="3157"/>
          </a:p>
          <a:p>
            <a:pPr indent="-368715" lvl="0" marL="457200" rtl="0" algn="l">
              <a:lnSpc>
                <a:spcPct val="100000"/>
              </a:lnSpc>
              <a:spcBef>
                <a:spcPts val="1000"/>
              </a:spcBef>
              <a:spcAft>
                <a:spcPts val="0"/>
              </a:spcAft>
              <a:buClr>
                <a:srgbClr val="000000"/>
              </a:buClr>
              <a:buSzPct val="93882"/>
              <a:buFont typeface="Verdana"/>
              <a:buChar char="▪"/>
            </a:pPr>
            <a:r>
              <a:rPr lang="en-US" sz="3357">
                <a:solidFill>
                  <a:srgbClr val="000000"/>
                </a:solidFill>
              </a:rPr>
              <a:t>Withdrawal</a:t>
            </a:r>
            <a:endParaRPr sz="3157"/>
          </a:p>
          <a:p>
            <a:pPr indent="-368715" lvl="0" marL="457200" rtl="0" algn="l">
              <a:lnSpc>
                <a:spcPct val="100000"/>
              </a:lnSpc>
              <a:spcBef>
                <a:spcPts val="1000"/>
              </a:spcBef>
              <a:spcAft>
                <a:spcPts val="0"/>
              </a:spcAft>
              <a:buClr>
                <a:srgbClr val="000000"/>
              </a:buClr>
              <a:buSzPct val="93882"/>
              <a:buFont typeface="Verdana"/>
              <a:buChar char="▪"/>
            </a:pPr>
            <a:r>
              <a:rPr lang="en-US" sz="3357">
                <a:solidFill>
                  <a:srgbClr val="000000"/>
                </a:solidFill>
              </a:rPr>
              <a:t>Denial</a:t>
            </a:r>
            <a:endParaRPr sz="3157"/>
          </a:p>
          <a:p>
            <a:pPr indent="-368715" lvl="0" marL="457200" rtl="0" algn="l">
              <a:lnSpc>
                <a:spcPct val="100000"/>
              </a:lnSpc>
              <a:spcBef>
                <a:spcPts val="1000"/>
              </a:spcBef>
              <a:spcAft>
                <a:spcPts val="0"/>
              </a:spcAft>
              <a:buClr>
                <a:srgbClr val="000000"/>
              </a:buClr>
              <a:buSzPct val="93882"/>
              <a:buFont typeface="Verdana"/>
              <a:buChar char="▪"/>
            </a:pPr>
            <a:r>
              <a:rPr lang="en-US" sz="3357">
                <a:solidFill>
                  <a:srgbClr val="000000"/>
                </a:solidFill>
              </a:rPr>
              <a:t>Blaming others</a:t>
            </a:r>
            <a:endParaRPr sz="3157"/>
          </a:p>
          <a:p>
            <a:pPr indent="-368715" lvl="0" marL="457200" rtl="0" algn="l">
              <a:lnSpc>
                <a:spcPct val="100000"/>
              </a:lnSpc>
              <a:spcBef>
                <a:spcPts val="1000"/>
              </a:spcBef>
              <a:spcAft>
                <a:spcPts val="0"/>
              </a:spcAft>
              <a:buClr>
                <a:srgbClr val="000000"/>
              </a:buClr>
              <a:buSzPct val="93882"/>
              <a:buFont typeface="Verdana"/>
              <a:buChar char="▪"/>
            </a:pPr>
            <a:r>
              <a:rPr lang="en-US" sz="3357">
                <a:solidFill>
                  <a:srgbClr val="000000"/>
                </a:solidFill>
              </a:rPr>
              <a:t>Increased responsiveness to directions</a:t>
            </a:r>
            <a:endParaRPr sz="3157"/>
          </a:p>
          <a:p>
            <a:pPr indent="-368715" lvl="0" marL="457200" rtl="0" algn="l">
              <a:lnSpc>
                <a:spcPct val="100000"/>
              </a:lnSpc>
              <a:spcBef>
                <a:spcPts val="1000"/>
              </a:spcBef>
              <a:spcAft>
                <a:spcPts val="0"/>
              </a:spcAft>
              <a:buClr>
                <a:srgbClr val="000000"/>
              </a:buClr>
              <a:buSzPct val="93882"/>
              <a:buFont typeface="Verdana"/>
              <a:buChar char="▪"/>
            </a:pPr>
            <a:r>
              <a:rPr lang="en-US" sz="3357">
                <a:solidFill>
                  <a:srgbClr val="000000"/>
                </a:solidFill>
              </a:rPr>
              <a:t>Avoidance of discussion</a:t>
            </a:r>
            <a:endParaRPr sz="3157"/>
          </a:p>
          <a:p>
            <a:pPr indent="-368715" lvl="0" marL="457200" rtl="0" algn="l">
              <a:lnSpc>
                <a:spcPct val="100000"/>
              </a:lnSpc>
              <a:spcBef>
                <a:spcPts val="1000"/>
              </a:spcBef>
              <a:spcAft>
                <a:spcPts val="0"/>
              </a:spcAft>
              <a:buClr>
                <a:srgbClr val="000000"/>
              </a:buClr>
              <a:buSzPct val="93882"/>
              <a:buChar char="▪"/>
            </a:pPr>
            <a:r>
              <a:rPr lang="en-US" sz="3357">
                <a:solidFill>
                  <a:srgbClr val="000000"/>
                </a:solidFill>
              </a:rPr>
              <a:t>Confusion</a:t>
            </a:r>
            <a:endParaRPr sz="3157"/>
          </a:p>
          <a:p>
            <a:pPr indent="-368715" lvl="0" marL="457200" rtl="0" algn="l">
              <a:lnSpc>
                <a:spcPct val="100000"/>
              </a:lnSpc>
              <a:spcBef>
                <a:spcPts val="1000"/>
              </a:spcBef>
              <a:spcAft>
                <a:spcPts val="0"/>
              </a:spcAft>
              <a:buSzPct val="93882"/>
              <a:buChar char="▪"/>
            </a:pPr>
            <a:r>
              <a:rPr lang="en-US" sz="3357"/>
              <a:t>Preference for busy work</a:t>
            </a:r>
            <a:endParaRPr sz="3157"/>
          </a:p>
          <a:p>
            <a:pPr indent="-368715" lvl="0" marL="457200" rtl="0" algn="l">
              <a:lnSpc>
                <a:spcPct val="100000"/>
              </a:lnSpc>
              <a:spcBef>
                <a:spcPts val="1000"/>
              </a:spcBef>
              <a:spcAft>
                <a:spcPts val="0"/>
              </a:spcAft>
              <a:buSzPct val="93882"/>
              <a:buFont typeface="Verdana"/>
              <a:buChar char="▪"/>
            </a:pPr>
            <a:r>
              <a:rPr lang="en-US" sz="3357"/>
              <a:t>Subdued </a:t>
            </a:r>
            <a:endParaRPr sz="3157"/>
          </a:p>
          <a:p>
            <a:pPr indent="-368715" lvl="0" marL="457200" rtl="0" algn="l">
              <a:lnSpc>
                <a:spcPct val="100000"/>
              </a:lnSpc>
              <a:spcBef>
                <a:spcPts val="1000"/>
              </a:spcBef>
              <a:spcAft>
                <a:spcPts val="0"/>
              </a:spcAft>
              <a:buSzPct val="93882"/>
              <a:buFont typeface="Verdana"/>
              <a:buChar char="▪"/>
            </a:pPr>
            <a:r>
              <a:rPr lang="en-US" sz="3357"/>
              <a:t>Avoidance of debriefing</a:t>
            </a:r>
            <a:endParaRPr sz="3157"/>
          </a:p>
          <a:p>
            <a:pPr indent="-368714" lvl="0" marL="457200" rtl="0" algn="l">
              <a:lnSpc>
                <a:spcPct val="100000"/>
              </a:lnSpc>
              <a:spcBef>
                <a:spcPts val="1000"/>
              </a:spcBef>
              <a:spcAft>
                <a:spcPts val="1000"/>
              </a:spcAft>
              <a:buSzPct val="93882"/>
              <a:buFont typeface="Verdana"/>
              <a:buChar char="▪"/>
            </a:pPr>
            <a:r>
              <a:rPr lang="en-US" sz="3357"/>
              <a:t>May show signs of lethargy and fatigue</a:t>
            </a:r>
            <a:endParaRPr sz="3157"/>
          </a:p>
        </p:txBody>
      </p:sp>
      <p:sp>
        <p:nvSpPr>
          <p:cNvPr id="843" name="Google Shape;843;g24cda75921e_0_15"/>
          <p:cNvSpPr txBox="1"/>
          <p:nvPr>
            <p:ph idx="2" type="subTitle"/>
          </p:nvPr>
        </p:nvSpPr>
        <p:spPr>
          <a:xfrm>
            <a:off x="914400" y="271425"/>
            <a:ext cx="2528400" cy="1161300"/>
          </a:xfrm>
          <a:prstGeom prst="rect">
            <a:avLst/>
          </a:prstGeom>
          <a:noFill/>
          <a:ln>
            <a:noFill/>
          </a:ln>
        </p:spPr>
        <p:txBody>
          <a:bodyPr anchorCtr="0" anchor="b" bIns="45700" lIns="91425" spcFirstLastPara="1" rIns="91425" wrap="square" tIns="45700">
            <a:normAutofit/>
          </a:bodyPr>
          <a:lstStyle/>
          <a:p>
            <a:pPr indent="0" lvl="0" marL="25400" rtl="0" algn="l">
              <a:lnSpc>
                <a:spcPct val="100000"/>
              </a:lnSpc>
              <a:spcBef>
                <a:spcPts val="640"/>
              </a:spcBef>
              <a:spcAft>
                <a:spcPts val="0"/>
              </a:spcAft>
              <a:buSzPts val="2000"/>
              <a:buNone/>
            </a:pPr>
            <a:r>
              <a:rPr lang="en-US"/>
              <a:t>During the De-escalation and Recovery</a:t>
            </a:r>
            <a:endParaRPr/>
          </a:p>
        </p:txBody>
      </p:sp>
      <p:pic>
        <p:nvPicPr>
          <p:cNvPr descr="decorative" id="844" name="Google Shape;844;g24cda75921e_0_15" title="boy with hooded sweatshirt holding forehead"/>
          <p:cNvPicPr preferRelativeResize="0"/>
          <p:nvPr/>
        </p:nvPicPr>
        <p:blipFill rotWithShape="1">
          <a:blip r:embed="rId3">
            <a:alphaModFix/>
          </a:blip>
          <a:srcRect b="0" l="35703" r="25811" t="0"/>
          <a:stretch/>
        </p:blipFill>
        <p:spPr>
          <a:xfrm>
            <a:off x="457200" y="1435100"/>
            <a:ext cx="3008400" cy="469110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8" name="Shape 848"/>
        <p:cNvGrpSpPr/>
        <p:nvPr/>
      </p:nvGrpSpPr>
      <p:grpSpPr>
        <a:xfrm>
          <a:off x="0" y="0"/>
          <a:ext cx="0" cy="0"/>
          <a:chOff x="0" y="0"/>
          <a:chExt cx="0" cy="0"/>
        </a:xfrm>
      </p:grpSpPr>
      <p:sp>
        <p:nvSpPr>
          <p:cNvPr id="849" name="Google Shape;849;g24cda75921e_0_22"/>
          <p:cNvSpPr txBox="1"/>
          <p:nvPr>
            <p:ph type="title"/>
          </p:nvPr>
        </p:nvSpPr>
        <p:spPr>
          <a:xfrm>
            <a:off x="2057400" y="228600"/>
            <a:ext cx="6858000" cy="9909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De-escalation &amp; Stabilization Strategies</a:t>
            </a:r>
            <a:endParaRPr/>
          </a:p>
        </p:txBody>
      </p:sp>
      <p:sp>
        <p:nvSpPr>
          <p:cNvPr id="850" name="Google Shape;850;g24cda75921e_0_22"/>
          <p:cNvSpPr txBox="1"/>
          <p:nvPr>
            <p:ph idx="1" type="body"/>
          </p:nvPr>
        </p:nvSpPr>
        <p:spPr>
          <a:xfrm>
            <a:off x="452375" y="1603475"/>
            <a:ext cx="8233200" cy="3267300"/>
          </a:xfrm>
          <a:prstGeom prst="rect">
            <a:avLst/>
          </a:prstGeom>
          <a:noFill/>
          <a:ln>
            <a:noFill/>
          </a:ln>
        </p:spPr>
        <p:txBody>
          <a:bodyPr anchorCtr="0" anchor="t" bIns="45700" lIns="91425" spcFirstLastPara="1" rIns="91425" wrap="square" tIns="45700">
            <a:normAutofit/>
          </a:bodyPr>
          <a:lstStyle/>
          <a:p>
            <a:pPr indent="0" lvl="0" marL="25400" rtl="0" algn="ctr">
              <a:lnSpc>
                <a:spcPct val="100000"/>
              </a:lnSpc>
              <a:spcBef>
                <a:spcPts val="640"/>
              </a:spcBef>
              <a:spcAft>
                <a:spcPts val="0"/>
              </a:spcAft>
              <a:buSzPts val="3200"/>
              <a:buNone/>
            </a:pPr>
            <a:r>
              <a:rPr b="1" i="1" lang="en-US" u="sng"/>
              <a:t>Goal: Avoid Re-escalation</a:t>
            </a:r>
            <a:endParaRPr/>
          </a:p>
          <a:p>
            <a:pPr indent="-431800" lvl="0" marL="457200" rtl="0" algn="l">
              <a:lnSpc>
                <a:spcPct val="100000"/>
              </a:lnSpc>
              <a:spcBef>
                <a:spcPts val="640"/>
              </a:spcBef>
              <a:spcAft>
                <a:spcPts val="0"/>
              </a:spcAft>
              <a:buSzPts val="3200"/>
              <a:buChar char="•"/>
            </a:pPr>
            <a:r>
              <a:rPr lang="en-US"/>
              <a:t>Assign low level independent task</a:t>
            </a:r>
            <a:endParaRPr/>
          </a:p>
          <a:p>
            <a:pPr indent="-431800" lvl="0" marL="457200" rtl="0" algn="l">
              <a:lnSpc>
                <a:spcPct val="100000"/>
              </a:lnSpc>
              <a:spcBef>
                <a:spcPts val="1000"/>
              </a:spcBef>
              <a:spcAft>
                <a:spcPts val="0"/>
              </a:spcAft>
              <a:buSzPts val="3200"/>
              <a:buChar char="•"/>
            </a:pPr>
            <a:r>
              <a:rPr lang="en-US"/>
              <a:t>Avoid blaming</a:t>
            </a:r>
            <a:endParaRPr/>
          </a:p>
          <a:p>
            <a:pPr indent="-431800" lvl="0" marL="457200" rtl="0" algn="l">
              <a:lnSpc>
                <a:spcPct val="100000"/>
              </a:lnSpc>
              <a:spcBef>
                <a:spcPts val="1000"/>
              </a:spcBef>
              <a:spcAft>
                <a:spcPts val="0"/>
              </a:spcAft>
              <a:buSzPts val="3200"/>
              <a:buChar char="•"/>
            </a:pPr>
            <a:r>
              <a:rPr lang="en-US"/>
              <a:t>Provide Structured Choice</a:t>
            </a:r>
            <a:endParaRPr/>
          </a:p>
          <a:p>
            <a:pPr indent="-431800" lvl="0" marL="457200" rtl="0" algn="l">
              <a:lnSpc>
                <a:spcPct val="100000"/>
              </a:lnSpc>
              <a:spcBef>
                <a:spcPts val="1000"/>
              </a:spcBef>
              <a:spcAft>
                <a:spcPts val="0"/>
              </a:spcAft>
              <a:buSzPts val="3200"/>
              <a:buChar char="•"/>
            </a:pPr>
            <a:r>
              <a:rPr lang="en-US"/>
              <a:t>Provide Differential Reinforcement</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4" name="Shape 854"/>
        <p:cNvGrpSpPr/>
        <p:nvPr/>
      </p:nvGrpSpPr>
      <p:grpSpPr>
        <a:xfrm>
          <a:off x="0" y="0"/>
          <a:ext cx="0" cy="0"/>
          <a:chOff x="0" y="0"/>
          <a:chExt cx="0" cy="0"/>
        </a:xfrm>
      </p:grpSpPr>
      <p:pic>
        <p:nvPicPr>
          <p:cNvPr descr="Illustration of a mountain that represents the Escalation Phase.  The phases are identified at the bottom starting with calm, trigger, acceleration, agitation and at the tip of the mountain is the phase known as peak.  On the way down the other side of the mountain are the phases, in this order, de-escalation, recovery and post-crisis drain, which falls below the surface line. Recovery is circled." id="855" name="Google Shape;855;g24d76092d99_0_42" title="Escalation Cycle"/>
          <p:cNvPicPr preferRelativeResize="0"/>
          <p:nvPr/>
        </p:nvPicPr>
        <p:blipFill rotWithShape="1">
          <a:blip r:embed="rId3">
            <a:alphaModFix/>
          </a:blip>
          <a:srcRect b="0" l="0" r="0" t="18180"/>
          <a:stretch/>
        </p:blipFill>
        <p:spPr>
          <a:xfrm>
            <a:off x="4731900" y="1600200"/>
            <a:ext cx="3240936" cy="2514600"/>
          </a:xfrm>
          <a:prstGeom prst="rect">
            <a:avLst/>
          </a:prstGeom>
          <a:noFill/>
          <a:ln>
            <a:noFill/>
          </a:ln>
        </p:spPr>
      </p:pic>
      <p:sp>
        <p:nvSpPr>
          <p:cNvPr id="856" name="Google Shape;856;g24d76092d99_0_42"/>
          <p:cNvSpPr txBox="1"/>
          <p:nvPr>
            <p:ph idx="1" type="body"/>
          </p:nvPr>
        </p:nvSpPr>
        <p:spPr>
          <a:xfrm>
            <a:off x="452375" y="1603475"/>
            <a:ext cx="4211065" cy="3267300"/>
          </a:xfrm>
          <a:prstGeom prst="rect">
            <a:avLst/>
          </a:prstGeom>
          <a:noFill/>
          <a:ln>
            <a:noFill/>
          </a:ln>
        </p:spPr>
        <p:txBody>
          <a:bodyPr anchorCtr="0" anchor="t" bIns="45700" lIns="91425" spcFirstLastPara="1" rIns="91425" wrap="square" tIns="45700">
            <a:normAutofit fontScale="77500" lnSpcReduction="20000"/>
          </a:bodyPr>
          <a:lstStyle/>
          <a:p>
            <a:pPr indent="0" lvl="0" marL="25400" rtl="0" algn="ctr">
              <a:lnSpc>
                <a:spcPct val="100000"/>
              </a:lnSpc>
              <a:spcBef>
                <a:spcPts val="640"/>
              </a:spcBef>
              <a:spcAft>
                <a:spcPts val="0"/>
              </a:spcAft>
              <a:buSzPct val="129032"/>
              <a:buNone/>
            </a:pPr>
            <a:r>
              <a:rPr b="1" lang="en-US"/>
              <a:t>May experience a drop below baseline, appearing withdrawn or depressed. </a:t>
            </a:r>
            <a:endParaRPr/>
          </a:p>
          <a:p>
            <a:pPr indent="0" lvl="0" marL="25400" rtl="0" algn="ctr">
              <a:lnSpc>
                <a:spcPct val="100000"/>
              </a:lnSpc>
              <a:spcBef>
                <a:spcPts val="640"/>
              </a:spcBef>
              <a:spcAft>
                <a:spcPts val="0"/>
              </a:spcAft>
              <a:buSzPct val="129032"/>
              <a:buNone/>
            </a:pPr>
            <a:r>
              <a:t/>
            </a:r>
            <a:endParaRPr b="1"/>
          </a:p>
          <a:p>
            <a:pPr indent="0" lvl="0" marL="25400" rtl="0" algn="ctr">
              <a:lnSpc>
                <a:spcPct val="100000"/>
              </a:lnSpc>
              <a:spcBef>
                <a:spcPts val="640"/>
              </a:spcBef>
              <a:spcAft>
                <a:spcPts val="0"/>
              </a:spcAft>
              <a:buSzPct val="129032"/>
              <a:buNone/>
            </a:pPr>
            <a:r>
              <a:rPr b="1" lang="en-US"/>
              <a:t>May require rest due to emotional or physical drain.</a:t>
            </a:r>
            <a:endParaRPr/>
          </a:p>
        </p:txBody>
      </p:sp>
      <p:sp>
        <p:nvSpPr>
          <p:cNvPr id="857" name="Google Shape;857;g24d76092d99_0_42"/>
          <p:cNvSpPr txBox="1"/>
          <p:nvPr>
            <p:ph type="title"/>
          </p:nvPr>
        </p:nvSpPr>
        <p:spPr>
          <a:xfrm>
            <a:off x="2057400" y="228600"/>
            <a:ext cx="6858000" cy="9909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 Post Crisis Drain/ Recovery Phase</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sp>
        <p:nvSpPr>
          <p:cNvPr id="862" name="Google Shape;862;g24d76092d99_0_48"/>
          <p:cNvSpPr txBox="1"/>
          <p:nvPr>
            <p:ph type="title"/>
          </p:nvPr>
        </p:nvSpPr>
        <p:spPr>
          <a:xfrm>
            <a:off x="2057400" y="228600"/>
            <a:ext cx="6858000" cy="9909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Post Crisis Drain/Recovery Strategies</a:t>
            </a:r>
            <a:endParaRPr/>
          </a:p>
        </p:txBody>
      </p:sp>
      <p:sp>
        <p:nvSpPr>
          <p:cNvPr id="863" name="Google Shape;863;g24d76092d99_0_48"/>
          <p:cNvSpPr txBox="1"/>
          <p:nvPr>
            <p:ph idx="1" type="body"/>
          </p:nvPr>
        </p:nvSpPr>
        <p:spPr>
          <a:xfrm>
            <a:off x="452375" y="1420375"/>
            <a:ext cx="8233200" cy="3759000"/>
          </a:xfrm>
          <a:prstGeom prst="rect">
            <a:avLst/>
          </a:prstGeom>
          <a:noFill/>
          <a:ln>
            <a:noFill/>
          </a:ln>
        </p:spPr>
        <p:txBody>
          <a:bodyPr anchorCtr="0" anchor="t" bIns="45700" lIns="91425" spcFirstLastPara="1" rIns="91425" wrap="square" tIns="45700">
            <a:normAutofit fontScale="85000" lnSpcReduction="20000"/>
          </a:bodyPr>
          <a:lstStyle/>
          <a:p>
            <a:pPr indent="0" lvl="0" marL="25400" rtl="0" algn="ctr">
              <a:lnSpc>
                <a:spcPct val="100000"/>
              </a:lnSpc>
              <a:spcBef>
                <a:spcPts val="640"/>
              </a:spcBef>
              <a:spcAft>
                <a:spcPts val="0"/>
              </a:spcAft>
              <a:buSzPct val="98841"/>
              <a:buNone/>
            </a:pPr>
            <a:r>
              <a:rPr b="1" i="1" lang="en-US" sz="3500" u="sng"/>
              <a:t>Goal:  Support and Observe</a:t>
            </a:r>
            <a:endParaRPr/>
          </a:p>
          <a:p>
            <a:pPr indent="-381634" lvl="0" marL="457200" rtl="0" algn="l">
              <a:lnSpc>
                <a:spcPct val="100000"/>
              </a:lnSpc>
              <a:spcBef>
                <a:spcPts val="1000"/>
              </a:spcBef>
              <a:spcAft>
                <a:spcPts val="0"/>
              </a:spcAft>
              <a:buSzPct val="100000"/>
              <a:buChar char="•"/>
            </a:pPr>
            <a:r>
              <a:rPr lang="en-US" sz="2835"/>
              <a:t>Positively reinforce any display of appropriate behavior</a:t>
            </a:r>
            <a:endParaRPr sz="3835"/>
          </a:p>
          <a:p>
            <a:pPr indent="-381634" lvl="0" marL="457200" rtl="0" algn="l">
              <a:lnSpc>
                <a:spcPct val="100000"/>
              </a:lnSpc>
              <a:spcBef>
                <a:spcPts val="1000"/>
              </a:spcBef>
              <a:spcAft>
                <a:spcPts val="0"/>
              </a:spcAft>
              <a:buSzPct val="100000"/>
              <a:buChar char="•"/>
            </a:pPr>
            <a:r>
              <a:rPr lang="en-US" sz="2835"/>
              <a:t>Focus intervention on re-establishing routine activities</a:t>
            </a:r>
            <a:endParaRPr sz="3835"/>
          </a:p>
          <a:p>
            <a:pPr indent="-381634" lvl="0" marL="457200" rtl="0" algn="l">
              <a:lnSpc>
                <a:spcPct val="100000"/>
              </a:lnSpc>
              <a:spcBef>
                <a:spcPts val="1000"/>
              </a:spcBef>
              <a:spcAft>
                <a:spcPts val="0"/>
              </a:spcAft>
              <a:buSzPct val="100000"/>
              <a:buChar char="•"/>
            </a:pPr>
            <a:r>
              <a:rPr lang="en-US" sz="2835"/>
              <a:t>Debrief (after student has been calm at least 20 minutes)</a:t>
            </a:r>
            <a:endParaRPr sz="3835"/>
          </a:p>
          <a:p>
            <a:pPr indent="-381634" lvl="0" marL="457200" rtl="0" algn="l">
              <a:lnSpc>
                <a:spcPct val="100000"/>
              </a:lnSpc>
              <a:spcBef>
                <a:spcPts val="1000"/>
              </a:spcBef>
              <a:spcAft>
                <a:spcPts val="0"/>
              </a:spcAft>
              <a:buSzPct val="100000"/>
              <a:buChar char="•"/>
            </a:pPr>
            <a:r>
              <a:rPr lang="en-US" sz="2835"/>
              <a:t>Not an aversive consequence</a:t>
            </a:r>
            <a:endParaRPr sz="3835"/>
          </a:p>
          <a:p>
            <a:pPr indent="-381634" lvl="0" marL="457200" rtl="0" algn="l">
              <a:lnSpc>
                <a:spcPct val="100000"/>
              </a:lnSpc>
              <a:spcBef>
                <a:spcPts val="1000"/>
              </a:spcBef>
              <a:spcAft>
                <a:spcPts val="0"/>
              </a:spcAft>
              <a:buSzPct val="100000"/>
              <a:buChar char="•"/>
            </a:pPr>
            <a:r>
              <a:rPr lang="en-US" sz="2835"/>
              <a:t>No more than 3-5 minutes</a:t>
            </a:r>
            <a:endParaRPr sz="3835"/>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67" name="Shape 867"/>
        <p:cNvGrpSpPr/>
        <p:nvPr/>
      </p:nvGrpSpPr>
      <p:grpSpPr>
        <a:xfrm>
          <a:off x="0" y="0"/>
          <a:ext cx="0" cy="0"/>
          <a:chOff x="0" y="0"/>
          <a:chExt cx="0" cy="0"/>
        </a:xfrm>
      </p:grpSpPr>
      <p:sp>
        <p:nvSpPr>
          <p:cNvPr id="868" name="Google Shape;868;g24cda75921e_0_40"/>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Debriefing</a:t>
            </a:r>
            <a:endParaRPr/>
          </a:p>
        </p:txBody>
      </p:sp>
      <p:sp>
        <p:nvSpPr>
          <p:cNvPr id="869" name="Google Shape;869;g24cda75921e_0_40"/>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rmAutofit lnSpcReduction="20000"/>
          </a:bodyPr>
          <a:lstStyle/>
          <a:p>
            <a:pPr indent="0" lvl="0" marL="25400" rtl="0" algn="ctr">
              <a:lnSpc>
                <a:spcPct val="100000"/>
              </a:lnSpc>
              <a:spcBef>
                <a:spcPts val="640"/>
              </a:spcBef>
              <a:spcAft>
                <a:spcPts val="0"/>
              </a:spcAft>
              <a:buSzPts val="3459"/>
              <a:buNone/>
            </a:pPr>
            <a:r>
              <a:rPr b="1" i="1" lang="en-US" sz="3500" u="sng"/>
              <a:t>Goal:  Support and Observe</a:t>
            </a:r>
            <a:endParaRPr/>
          </a:p>
          <a:p>
            <a:pPr indent="-448275" lvl="0" marL="457200" rtl="0" algn="l">
              <a:lnSpc>
                <a:spcPct val="100000"/>
              </a:lnSpc>
              <a:spcBef>
                <a:spcPts val="1000"/>
              </a:spcBef>
              <a:spcAft>
                <a:spcPts val="0"/>
              </a:spcAft>
              <a:buSzPts val="3459"/>
              <a:buChar char="•"/>
            </a:pPr>
            <a:r>
              <a:rPr lang="en-US" sz="2600"/>
              <a:t>Debrief with the student only after student has been calm </a:t>
            </a:r>
            <a:r>
              <a:rPr b="1" lang="en-US" sz="2600"/>
              <a:t>at least </a:t>
            </a:r>
            <a:r>
              <a:rPr lang="en-US" sz="2600"/>
              <a:t>20 minutes</a:t>
            </a:r>
            <a:endParaRPr/>
          </a:p>
          <a:p>
            <a:pPr indent="-448275" lvl="0" marL="457200" rtl="0" algn="l">
              <a:lnSpc>
                <a:spcPct val="100000"/>
              </a:lnSpc>
              <a:spcBef>
                <a:spcPts val="640"/>
              </a:spcBef>
              <a:spcAft>
                <a:spcPts val="0"/>
              </a:spcAft>
              <a:buSzPts val="3459"/>
              <a:buChar char="•"/>
            </a:pPr>
            <a:r>
              <a:rPr lang="en-US" sz="2600"/>
              <a:t>Not an aversive consequence</a:t>
            </a:r>
            <a:endParaRPr/>
          </a:p>
          <a:p>
            <a:pPr indent="-448275" lvl="0" marL="457200" rtl="0" algn="l">
              <a:lnSpc>
                <a:spcPct val="100000"/>
              </a:lnSpc>
              <a:spcBef>
                <a:spcPts val="640"/>
              </a:spcBef>
              <a:spcAft>
                <a:spcPts val="0"/>
              </a:spcAft>
              <a:buSzPts val="3459"/>
              <a:buChar char="•"/>
            </a:pPr>
            <a:r>
              <a:rPr lang="en-US" sz="2600"/>
              <a:t>No more than 3-5 minutes</a:t>
            </a:r>
            <a:endParaRPr/>
          </a:p>
          <a:p>
            <a:pPr indent="-448275" lvl="0" marL="457200" rtl="0" algn="l">
              <a:lnSpc>
                <a:spcPct val="100000"/>
              </a:lnSpc>
              <a:spcBef>
                <a:spcPts val="640"/>
              </a:spcBef>
              <a:spcAft>
                <a:spcPts val="0"/>
              </a:spcAft>
              <a:buSzPts val="3459"/>
              <a:buChar char="•"/>
            </a:pPr>
            <a:r>
              <a:rPr lang="en-US" sz="2600"/>
              <a:t>Continue to positively reinforce any display of appropriate behavior</a:t>
            </a:r>
            <a:endParaRPr/>
          </a:p>
          <a:p>
            <a:pPr indent="-448275" lvl="0" marL="457200" rtl="0" algn="l">
              <a:lnSpc>
                <a:spcPct val="100000"/>
              </a:lnSpc>
              <a:spcBef>
                <a:spcPts val="640"/>
              </a:spcBef>
              <a:spcAft>
                <a:spcPts val="0"/>
              </a:spcAft>
              <a:buSzPts val="3459"/>
              <a:buChar char="•"/>
            </a:pPr>
            <a:r>
              <a:rPr lang="en-US" sz="2600"/>
              <a:t>Focus intervention on re-establishing routine activities</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73" name="Shape 873"/>
        <p:cNvGrpSpPr/>
        <p:nvPr/>
      </p:nvGrpSpPr>
      <p:grpSpPr>
        <a:xfrm>
          <a:off x="0" y="0"/>
          <a:ext cx="0" cy="0"/>
          <a:chOff x="0" y="0"/>
          <a:chExt cx="0" cy="0"/>
        </a:xfrm>
      </p:grpSpPr>
      <p:sp>
        <p:nvSpPr>
          <p:cNvPr id="874" name="Google Shape;874;g24cda75921e_0_55"/>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Debriefing Problem Solving Example</a:t>
            </a:r>
            <a:endParaRPr/>
          </a:p>
        </p:txBody>
      </p:sp>
      <p:sp>
        <p:nvSpPr>
          <p:cNvPr id="875" name="Google Shape;875;g24cda75921e_0_55"/>
          <p:cNvSpPr txBox="1"/>
          <p:nvPr>
            <p:ph idx="1" type="body"/>
          </p:nvPr>
        </p:nvSpPr>
        <p:spPr>
          <a:xfrm>
            <a:off x="452375" y="1510925"/>
            <a:ext cx="8233200" cy="4381500"/>
          </a:xfrm>
          <a:prstGeom prst="rect">
            <a:avLst/>
          </a:prstGeom>
        </p:spPr>
        <p:txBody>
          <a:bodyPr anchorCtr="0" anchor="t" bIns="45700" lIns="91425" spcFirstLastPara="1" rIns="91425" wrap="square" tIns="45700">
            <a:normAutofit/>
          </a:bodyPr>
          <a:lstStyle/>
          <a:p>
            <a:pPr indent="-393700" lvl="0" marL="457200" rtl="0" algn="l">
              <a:spcBef>
                <a:spcPts val="1000"/>
              </a:spcBef>
              <a:spcAft>
                <a:spcPts val="0"/>
              </a:spcAft>
              <a:buClr>
                <a:srgbClr val="212121"/>
              </a:buClr>
              <a:buSzPts val="2600"/>
              <a:buFont typeface="Verdana"/>
              <a:buChar char="•"/>
            </a:pPr>
            <a:r>
              <a:rPr lang="en-US" sz="2600">
                <a:solidFill>
                  <a:srgbClr val="212121"/>
                </a:solidFill>
              </a:rPr>
              <a:t>What happened?</a:t>
            </a:r>
            <a:endParaRPr sz="2600">
              <a:solidFill>
                <a:srgbClr val="212121"/>
              </a:solidFill>
            </a:endParaRPr>
          </a:p>
          <a:p>
            <a:pPr indent="-393700" lvl="0" marL="457200" rtl="0" algn="l">
              <a:spcBef>
                <a:spcPts val="1000"/>
              </a:spcBef>
              <a:spcAft>
                <a:spcPts val="0"/>
              </a:spcAft>
              <a:buClr>
                <a:srgbClr val="212121"/>
              </a:buClr>
              <a:buSzPts val="2600"/>
              <a:buFont typeface="Verdana"/>
              <a:buChar char="•"/>
            </a:pPr>
            <a:r>
              <a:rPr lang="en-US" sz="2600">
                <a:solidFill>
                  <a:srgbClr val="212121"/>
                </a:solidFill>
              </a:rPr>
              <a:t>What role did I play?</a:t>
            </a:r>
            <a:endParaRPr sz="2600">
              <a:solidFill>
                <a:srgbClr val="212121"/>
              </a:solidFill>
            </a:endParaRPr>
          </a:p>
          <a:p>
            <a:pPr indent="-393700" lvl="0" marL="457200" rtl="0" algn="l">
              <a:spcBef>
                <a:spcPts val="1000"/>
              </a:spcBef>
              <a:spcAft>
                <a:spcPts val="0"/>
              </a:spcAft>
              <a:buClr>
                <a:srgbClr val="212121"/>
              </a:buClr>
              <a:buSzPts val="2600"/>
              <a:buFont typeface="Verdana"/>
              <a:buChar char="•"/>
            </a:pPr>
            <a:r>
              <a:rPr lang="en-US" sz="2600">
                <a:solidFill>
                  <a:srgbClr val="212121"/>
                </a:solidFill>
              </a:rPr>
              <a:t>Who was affected by my behavior?</a:t>
            </a:r>
            <a:endParaRPr sz="2600">
              <a:solidFill>
                <a:srgbClr val="212121"/>
              </a:solidFill>
            </a:endParaRPr>
          </a:p>
          <a:p>
            <a:pPr indent="-393700" lvl="0" marL="457200" rtl="0" algn="l">
              <a:spcBef>
                <a:spcPts val="1000"/>
              </a:spcBef>
              <a:spcAft>
                <a:spcPts val="0"/>
              </a:spcAft>
              <a:buClr>
                <a:srgbClr val="212121"/>
              </a:buClr>
              <a:buSzPts val="2600"/>
              <a:buFont typeface="Verdana"/>
              <a:buChar char="•"/>
            </a:pPr>
            <a:r>
              <a:rPr lang="en-US" sz="2600">
                <a:solidFill>
                  <a:srgbClr val="212121"/>
                </a:solidFill>
              </a:rPr>
              <a:t>What can I do to make amends?</a:t>
            </a:r>
            <a:endParaRPr sz="2600">
              <a:solidFill>
                <a:srgbClr val="212121"/>
              </a:solidFill>
            </a:endParaRPr>
          </a:p>
          <a:p>
            <a:pPr indent="-393700" lvl="0" marL="457200" rtl="0" algn="l">
              <a:spcBef>
                <a:spcPts val="1000"/>
              </a:spcBef>
              <a:spcAft>
                <a:spcPts val="0"/>
              </a:spcAft>
              <a:buClr>
                <a:srgbClr val="212121"/>
              </a:buClr>
              <a:buSzPts val="2600"/>
              <a:buFont typeface="Verdana"/>
              <a:buChar char="•"/>
            </a:pPr>
            <a:r>
              <a:rPr lang="en-US" sz="2600">
                <a:solidFill>
                  <a:srgbClr val="212121"/>
                </a:solidFill>
              </a:rPr>
              <a:t>What can I do differently in the future?</a:t>
            </a:r>
            <a:endParaRPr sz="2600">
              <a:solidFill>
                <a:srgbClr val="212121"/>
              </a:solidFill>
            </a:endParaRPr>
          </a:p>
          <a:p>
            <a:pPr indent="-393700" lvl="0" marL="457200" rtl="0" algn="l">
              <a:spcBef>
                <a:spcPts val="1000"/>
              </a:spcBef>
              <a:spcAft>
                <a:spcPts val="0"/>
              </a:spcAft>
              <a:buClr>
                <a:srgbClr val="212121"/>
              </a:buClr>
              <a:buSzPts val="2600"/>
              <a:buFont typeface="Verdana"/>
              <a:buChar char="•"/>
            </a:pPr>
            <a:r>
              <a:rPr lang="en-US" sz="2600">
                <a:solidFill>
                  <a:srgbClr val="212121"/>
                </a:solidFill>
              </a:rPr>
              <a:t>Can I do it when I begin to become upset?</a:t>
            </a:r>
            <a:endParaRPr sz="3400"/>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79" name="Shape 879"/>
        <p:cNvGrpSpPr/>
        <p:nvPr/>
      </p:nvGrpSpPr>
      <p:grpSpPr>
        <a:xfrm>
          <a:off x="0" y="0"/>
          <a:ext cx="0" cy="0"/>
          <a:chOff x="0" y="0"/>
          <a:chExt cx="0" cy="0"/>
        </a:xfrm>
      </p:grpSpPr>
      <p:sp>
        <p:nvSpPr>
          <p:cNvPr id="880" name="Google Shape;880;g24cda75921e_0_45"/>
          <p:cNvSpPr txBox="1"/>
          <p:nvPr>
            <p:ph type="title"/>
          </p:nvPr>
        </p:nvSpPr>
        <p:spPr>
          <a:xfrm>
            <a:off x="2057400" y="228600"/>
            <a:ext cx="6858000" cy="9909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500"/>
              <a:buNone/>
            </a:pPr>
            <a:r>
              <a:rPr lang="en-US"/>
              <a:t>Debriefing Plan</a:t>
            </a:r>
            <a:endParaRPr/>
          </a:p>
        </p:txBody>
      </p:sp>
      <p:sp>
        <p:nvSpPr>
          <p:cNvPr id="881" name="Google Shape;881;g24cda75921e_0_45"/>
          <p:cNvSpPr txBox="1"/>
          <p:nvPr>
            <p:ph idx="1" type="body"/>
          </p:nvPr>
        </p:nvSpPr>
        <p:spPr>
          <a:xfrm>
            <a:off x="452375" y="1262750"/>
            <a:ext cx="8233200" cy="3888000"/>
          </a:xfrm>
          <a:prstGeom prst="rect">
            <a:avLst/>
          </a:prstGeom>
          <a:noFill/>
          <a:ln>
            <a:noFill/>
          </a:ln>
        </p:spPr>
        <p:txBody>
          <a:bodyPr anchorCtr="0" anchor="t" bIns="45700" lIns="91425" spcFirstLastPara="1" rIns="91425" wrap="square" tIns="45700">
            <a:normAutofit fontScale="92500" lnSpcReduction="20000"/>
          </a:bodyPr>
          <a:lstStyle/>
          <a:p>
            <a:pPr indent="-417898" lvl="0" marL="457200" rtl="0" algn="l">
              <a:lnSpc>
                <a:spcPct val="100000"/>
              </a:lnSpc>
              <a:spcBef>
                <a:spcPts val="640"/>
              </a:spcBef>
              <a:spcAft>
                <a:spcPts val="0"/>
              </a:spcAft>
              <a:buSzPct val="138888"/>
              <a:buChar char="•"/>
            </a:pPr>
            <a:r>
              <a:rPr lang="en-US" sz="2724"/>
              <a:t>Purpose of debrief is to facilitate transition back to instruction and to effectively problem solve, </a:t>
            </a:r>
            <a:r>
              <a:rPr lang="en-US" sz="2724" u="sng"/>
              <a:t>not</a:t>
            </a:r>
            <a:r>
              <a:rPr lang="en-US" sz="2724"/>
              <a:t> further negative consequence</a:t>
            </a:r>
            <a:endParaRPr sz="3524"/>
          </a:p>
          <a:p>
            <a:pPr indent="-417898" lvl="0" marL="457200" rtl="0" algn="l">
              <a:lnSpc>
                <a:spcPct val="100000"/>
              </a:lnSpc>
              <a:spcBef>
                <a:spcPts val="640"/>
              </a:spcBef>
              <a:spcAft>
                <a:spcPts val="0"/>
              </a:spcAft>
              <a:buSzPct val="138888"/>
              <a:buChar char="•"/>
            </a:pPr>
            <a:r>
              <a:rPr lang="en-US" sz="2724"/>
              <a:t>Identify the sequence of events</a:t>
            </a:r>
            <a:endParaRPr sz="3524"/>
          </a:p>
          <a:p>
            <a:pPr indent="-417898" lvl="0" marL="457200" rtl="0" algn="l">
              <a:lnSpc>
                <a:spcPct val="100000"/>
              </a:lnSpc>
              <a:spcBef>
                <a:spcPts val="640"/>
              </a:spcBef>
              <a:spcAft>
                <a:spcPts val="0"/>
              </a:spcAft>
              <a:buSzPct val="138888"/>
              <a:buChar char="•"/>
            </a:pPr>
            <a:r>
              <a:rPr lang="en-US" sz="2724"/>
              <a:t>Pinpoint decision making moments during the sequence of events</a:t>
            </a:r>
            <a:endParaRPr sz="3524"/>
          </a:p>
          <a:p>
            <a:pPr indent="-417898" lvl="0" marL="457200" rtl="0" algn="l">
              <a:lnSpc>
                <a:spcPct val="100000"/>
              </a:lnSpc>
              <a:spcBef>
                <a:spcPts val="640"/>
              </a:spcBef>
              <a:spcAft>
                <a:spcPts val="0"/>
              </a:spcAft>
              <a:buSzPct val="138888"/>
              <a:buChar char="•"/>
            </a:pPr>
            <a:r>
              <a:rPr lang="en-US" sz="2724"/>
              <a:t>Evaluate the decisions</a:t>
            </a:r>
            <a:endParaRPr sz="3524"/>
          </a:p>
          <a:p>
            <a:pPr indent="-417898" lvl="0" marL="457200" rtl="0" algn="l">
              <a:lnSpc>
                <a:spcPct val="100000"/>
              </a:lnSpc>
              <a:spcBef>
                <a:spcPts val="640"/>
              </a:spcBef>
              <a:spcAft>
                <a:spcPts val="0"/>
              </a:spcAft>
              <a:buSzPct val="138888"/>
              <a:buChar char="•"/>
            </a:pPr>
            <a:r>
              <a:rPr lang="en-US" sz="2724"/>
              <a:t>Identify acceptable decision options for future situations</a:t>
            </a:r>
            <a:endParaRPr sz="3524"/>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pic>
        <p:nvPicPr>
          <p:cNvPr id="280" name="Google Shape;280;g212937b6fb7_0_6" title="Person with a mask hugging legs "/>
          <p:cNvPicPr preferRelativeResize="0"/>
          <p:nvPr/>
        </p:nvPicPr>
        <p:blipFill rotWithShape="1">
          <a:blip r:embed="rId3">
            <a:alphaModFix/>
          </a:blip>
          <a:srcRect b="0" l="0" r="0" t="0"/>
          <a:stretch/>
        </p:blipFill>
        <p:spPr>
          <a:xfrm>
            <a:off x="457200" y="1600200"/>
            <a:ext cx="8229600" cy="4572000"/>
          </a:xfrm>
          <a:prstGeom prst="rect">
            <a:avLst/>
          </a:prstGeom>
          <a:noFill/>
          <a:ln>
            <a:noFill/>
          </a:ln>
        </p:spPr>
      </p:pic>
      <p:sp>
        <p:nvSpPr>
          <p:cNvPr id="281" name="Google Shape;281;g212937b6fb7_0_6"/>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Impact of Pandemic Stress on Teen Brains</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85" name="Shape 885"/>
        <p:cNvGrpSpPr/>
        <p:nvPr/>
      </p:nvGrpSpPr>
      <p:grpSpPr>
        <a:xfrm>
          <a:off x="0" y="0"/>
          <a:ext cx="0" cy="0"/>
          <a:chOff x="0" y="0"/>
          <a:chExt cx="0" cy="0"/>
        </a:xfrm>
      </p:grpSpPr>
      <p:sp>
        <p:nvSpPr>
          <p:cNvPr id="886" name="Google Shape;886;g24cda75921e_0_60"/>
          <p:cNvSpPr txBox="1"/>
          <p:nvPr>
            <p:ph idx="4294967295" type="title"/>
          </p:nvPr>
        </p:nvSpPr>
        <p:spPr>
          <a:xfrm>
            <a:off x="685800" y="2747962"/>
            <a:ext cx="7772400" cy="1362075"/>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b="1" lang="en-US"/>
              <a:t>After The Incident</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90" name="Shape 890"/>
        <p:cNvGrpSpPr/>
        <p:nvPr/>
      </p:nvGrpSpPr>
      <p:grpSpPr>
        <a:xfrm>
          <a:off x="0" y="0"/>
          <a:ext cx="0" cy="0"/>
          <a:chOff x="0" y="0"/>
          <a:chExt cx="0" cy="0"/>
        </a:xfrm>
      </p:grpSpPr>
      <p:sp>
        <p:nvSpPr>
          <p:cNvPr id="891" name="Google Shape;891;g24cda75921e_0_64"/>
          <p:cNvSpPr/>
          <p:nvPr/>
        </p:nvSpPr>
        <p:spPr>
          <a:xfrm>
            <a:off x="457200" y="1619175"/>
            <a:ext cx="8001000" cy="4267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560"/>
              </a:spcBef>
              <a:spcAft>
                <a:spcPts val="0"/>
              </a:spcAft>
              <a:buClr>
                <a:schemeClr val="dk1"/>
              </a:buClr>
              <a:buSzPts val="2800"/>
              <a:buFont typeface="Arial"/>
              <a:buNone/>
            </a:pPr>
            <a:r>
              <a:rPr b="1" i="0" lang="en-US" sz="2600" u="sng" cap="none" strike="noStrike">
                <a:solidFill>
                  <a:srgbClr val="000000"/>
                </a:solidFill>
                <a:latin typeface="Verdana"/>
                <a:ea typeface="Verdana"/>
                <a:cs typeface="Verdana"/>
                <a:sym typeface="Verdana"/>
              </a:rPr>
              <a:t>Goal</a:t>
            </a:r>
            <a:r>
              <a:rPr b="1" i="0" lang="en-US" sz="2600" u="none" cap="none" strike="noStrike">
                <a:solidFill>
                  <a:srgbClr val="000000"/>
                </a:solidFill>
                <a:latin typeface="Verdana"/>
                <a:ea typeface="Verdana"/>
                <a:cs typeface="Verdana"/>
                <a:sym typeface="Verdana"/>
              </a:rPr>
              <a:t>:  </a:t>
            </a:r>
            <a:r>
              <a:rPr b="1" i="1" lang="en-US" sz="2600" u="none" cap="none" strike="noStrike">
                <a:solidFill>
                  <a:srgbClr val="000000"/>
                </a:solidFill>
                <a:latin typeface="Verdana"/>
                <a:ea typeface="Verdana"/>
                <a:cs typeface="Verdana"/>
                <a:sym typeface="Verdana"/>
              </a:rPr>
              <a:t>Plan for Support and Skill Building</a:t>
            </a:r>
            <a:endParaRPr b="1" i="1" sz="2600" u="none" cap="none" strike="noStrike">
              <a:solidFill>
                <a:srgbClr val="000000"/>
              </a:solidFill>
              <a:latin typeface="Verdana"/>
              <a:ea typeface="Verdana"/>
              <a:cs typeface="Verdana"/>
              <a:sym typeface="Verdana"/>
            </a:endParaRPr>
          </a:p>
          <a:p>
            <a:pPr indent="0" lvl="0" marL="0" marR="0" rtl="0" algn="l">
              <a:lnSpc>
                <a:spcPct val="100000"/>
              </a:lnSpc>
              <a:spcBef>
                <a:spcPts val="1000"/>
              </a:spcBef>
              <a:spcAft>
                <a:spcPts val="0"/>
              </a:spcAft>
              <a:buClr>
                <a:schemeClr val="dk1"/>
              </a:buClr>
              <a:buSzPts val="2800"/>
              <a:buFont typeface="Arial"/>
              <a:buNone/>
            </a:pPr>
            <a:r>
              <a:t/>
            </a:r>
            <a:endParaRPr b="0" i="0" sz="1200" u="none" cap="none" strike="noStrike">
              <a:solidFill>
                <a:srgbClr val="000000"/>
              </a:solidFill>
              <a:latin typeface="Verdana"/>
              <a:ea typeface="Verdana"/>
              <a:cs typeface="Verdana"/>
              <a:sym typeface="Verdana"/>
            </a:endParaRPr>
          </a:p>
          <a:p>
            <a:pPr indent="-393700" lvl="0" marL="457200" marR="0" rtl="0" algn="l">
              <a:lnSpc>
                <a:spcPct val="100000"/>
              </a:lnSpc>
              <a:spcBef>
                <a:spcPts val="560"/>
              </a:spcBef>
              <a:spcAft>
                <a:spcPts val="0"/>
              </a:spcAft>
              <a:buClr>
                <a:srgbClr val="000000"/>
              </a:buClr>
              <a:buSzPts val="2600"/>
              <a:buFont typeface="Verdana"/>
              <a:buChar char="•"/>
            </a:pPr>
            <a:r>
              <a:rPr b="0" i="0" lang="en-US" sz="2600" u="none" cap="none" strike="noStrike">
                <a:solidFill>
                  <a:srgbClr val="000000"/>
                </a:solidFill>
                <a:latin typeface="Verdana"/>
                <a:ea typeface="Verdana"/>
                <a:cs typeface="Verdana"/>
                <a:sym typeface="Verdana"/>
              </a:rPr>
              <a:t>Meet with teachers/staff and collaborate to identify</a:t>
            </a:r>
            <a:endParaRPr b="0" i="0" sz="2600" u="none" cap="none" strike="noStrike">
              <a:solidFill>
                <a:srgbClr val="000000"/>
              </a:solidFill>
              <a:latin typeface="Verdana"/>
              <a:ea typeface="Verdana"/>
              <a:cs typeface="Verdana"/>
              <a:sym typeface="Verdana"/>
            </a:endParaRPr>
          </a:p>
          <a:p>
            <a:pPr indent="-393700" lvl="1" marL="914400" marR="0" rtl="0" algn="l">
              <a:lnSpc>
                <a:spcPct val="100000"/>
              </a:lnSpc>
              <a:spcBef>
                <a:spcPts val="560"/>
              </a:spcBef>
              <a:spcAft>
                <a:spcPts val="0"/>
              </a:spcAft>
              <a:buClr>
                <a:srgbClr val="000000"/>
              </a:buClr>
              <a:buSzPts val="2600"/>
              <a:buFont typeface="Verdana"/>
              <a:buChar char="–"/>
            </a:pPr>
            <a:r>
              <a:rPr b="0" i="0" lang="en-US" sz="2600" u="none" cap="none" strike="noStrike">
                <a:solidFill>
                  <a:srgbClr val="000000"/>
                </a:solidFill>
                <a:latin typeface="Verdana"/>
                <a:ea typeface="Verdana"/>
                <a:cs typeface="Verdana"/>
                <a:sym typeface="Verdana"/>
              </a:rPr>
              <a:t>triggers </a:t>
            </a:r>
            <a:endParaRPr b="0" i="0" sz="2600" u="none" cap="none" strike="noStrike">
              <a:solidFill>
                <a:srgbClr val="000000"/>
              </a:solidFill>
              <a:latin typeface="Verdana"/>
              <a:ea typeface="Verdana"/>
              <a:cs typeface="Verdana"/>
              <a:sym typeface="Verdana"/>
            </a:endParaRPr>
          </a:p>
          <a:p>
            <a:pPr indent="-393700" lvl="1" marL="914400" marR="0" rtl="0" algn="l">
              <a:lnSpc>
                <a:spcPct val="100000"/>
              </a:lnSpc>
              <a:spcBef>
                <a:spcPts val="560"/>
              </a:spcBef>
              <a:spcAft>
                <a:spcPts val="0"/>
              </a:spcAft>
              <a:buClr>
                <a:srgbClr val="000000"/>
              </a:buClr>
              <a:buSzPts val="2600"/>
              <a:buFont typeface="Verdana"/>
              <a:buChar char="–"/>
            </a:pPr>
            <a:r>
              <a:rPr b="0" i="0" lang="en-US" sz="2600" u="none" cap="none" strike="noStrike">
                <a:solidFill>
                  <a:srgbClr val="000000"/>
                </a:solidFill>
                <a:latin typeface="Verdana"/>
                <a:ea typeface="Verdana"/>
                <a:cs typeface="Verdana"/>
                <a:sym typeface="Verdana"/>
              </a:rPr>
              <a:t>function</a:t>
            </a:r>
            <a:endParaRPr b="0" i="0" sz="2600" u="none" cap="none" strike="noStrike">
              <a:solidFill>
                <a:srgbClr val="000000"/>
              </a:solidFill>
              <a:latin typeface="Verdana"/>
              <a:ea typeface="Verdana"/>
              <a:cs typeface="Verdana"/>
              <a:sym typeface="Verdana"/>
            </a:endParaRPr>
          </a:p>
          <a:p>
            <a:pPr indent="-393700" lvl="1" marL="914400" marR="0" rtl="0" algn="l">
              <a:lnSpc>
                <a:spcPct val="100000"/>
              </a:lnSpc>
              <a:spcBef>
                <a:spcPts val="560"/>
              </a:spcBef>
              <a:spcAft>
                <a:spcPts val="0"/>
              </a:spcAft>
              <a:buClr>
                <a:srgbClr val="000000"/>
              </a:buClr>
              <a:buSzPts val="2600"/>
              <a:buFont typeface="Verdana"/>
              <a:buChar char="–"/>
            </a:pPr>
            <a:r>
              <a:rPr b="0" i="0" lang="en-US" sz="2600" u="none" cap="none" strike="noStrike">
                <a:solidFill>
                  <a:srgbClr val="000000"/>
                </a:solidFill>
                <a:latin typeface="Verdana"/>
                <a:ea typeface="Verdana"/>
                <a:cs typeface="Verdana"/>
                <a:sym typeface="Verdana"/>
              </a:rPr>
              <a:t>proactively plan response for future occurrences</a:t>
            </a:r>
            <a:endParaRPr b="0" i="0" sz="2600" u="none" cap="none" strike="noStrike">
              <a:solidFill>
                <a:srgbClr val="000000"/>
              </a:solidFill>
              <a:latin typeface="Verdana"/>
              <a:ea typeface="Verdana"/>
              <a:cs typeface="Verdana"/>
              <a:sym typeface="Verdana"/>
            </a:endParaRPr>
          </a:p>
          <a:p>
            <a:pPr indent="-393700" lvl="1" marL="914400" marR="0" rtl="0" algn="l">
              <a:lnSpc>
                <a:spcPct val="100000"/>
              </a:lnSpc>
              <a:spcBef>
                <a:spcPts val="560"/>
              </a:spcBef>
              <a:spcAft>
                <a:spcPts val="0"/>
              </a:spcAft>
              <a:buClr>
                <a:srgbClr val="000000"/>
              </a:buClr>
              <a:buSzPts val="2600"/>
              <a:buFont typeface="Verdana"/>
              <a:buChar char="–"/>
            </a:pPr>
            <a:r>
              <a:rPr b="1" i="0" lang="en-US" sz="2600" u="none" cap="none" strike="noStrike">
                <a:solidFill>
                  <a:srgbClr val="000000"/>
                </a:solidFill>
                <a:latin typeface="Verdana"/>
                <a:ea typeface="Verdana"/>
                <a:cs typeface="Verdana"/>
                <a:sym typeface="Verdana"/>
              </a:rPr>
              <a:t>reach out to family</a:t>
            </a:r>
            <a:endParaRPr b="1" i="0" sz="26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3200"/>
              <a:buFont typeface="Arial"/>
              <a:buNone/>
            </a:pPr>
            <a:r>
              <a:t/>
            </a:r>
            <a:endParaRPr b="1" i="1" sz="32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3200"/>
              <a:buFont typeface="Arial"/>
              <a:buNone/>
            </a:pPr>
            <a:r>
              <a:rPr b="0" i="1" lang="en-US" sz="3200" u="none" cap="none" strike="noStrike">
                <a:solidFill>
                  <a:srgbClr val="000000"/>
                </a:solidFill>
                <a:latin typeface="Verdana"/>
                <a:ea typeface="Verdana"/>
                <a:cs typeface="Verdana"/>
                <a:sym typeface="Verdana"/>
              </a:rPr>
              <a:t>		</a:t>
            </a:r>
            <a:endParaRPr b="0" i="1" sz="3200" u="none" cap="none" strike="noStrike">
              <a:solidFill>
                <a:srgbClr val="000000"/>
              </a:solidFill>
              <a:latin typeface="Verdana"/>
              <a:ea typeface="Verdana"/>
              <a:cs typeface="Verdana"/>
              <a:sym typeface="Verdana"/>
            </a:endParaRPr>
          </a:p>
        </p:txBody>
      </p:sp>
      <p:sp>
        <p:nvSpPr>
          <p:cNvPr id="892" name="Google Shape;892;g24cda75921e_0_64"/>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What Do I Do After the Incident?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891"/>
                                        </p:tgtEl>
                                        <p:attrNameLst>
                                          <p:attrName>style.visibility</p:attrName>
                                        </p:attrNameLst>
                                      </p:cBhvr>
                                      <p:to>
                                        <p:strVal val="visible"/>
                                      </p:to>
                                    </p:set>
                                    <p:anim calcmode="lin" valueType="num">
                                      <p:cBhvr additive="base">
                                        <p:cTn dur="500"/>
                                        <p:tgtEl>
                                          <p:spTgt spid="891"/>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96" name="Shape 896"/>
        <p:cNvGrpSpPr/>
        <p:nvPr/>
      </p:nvGrpSpPr>
      <p:grpSpPr>
        <a:xfrm>
          <a:off x="0" y="0"/>
          <a:ext cx="0" cy="0"/>
          <a:chOff x="0" y="0"/>
          <a:chExt cx="0" cy="0"/>
        </a:xfrm>
      </p:grpSpPr>
      <p:sp>
        <p:nvSpPr>
          <p:cNvPr id="897" name="Google Shape;897;g24cda75921e_0_69"/>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Life Happens</a:t>
            </a:r>
            <a:endParaRPr/>
          </a:p>
        </p:txBody>
      </p:sp>
      <p:sp>
        <p:nvSpPr>
          <p:cNvPr id="898" name="Google Shape;898;g24cda75921e_0_69"/>
          <p:cNvSpPr txBox="1"/>
          <p:nvPr>
            <p:ph idx="1" type="body"/>
          </p:nvPr>
        </p:nvSpPr>
        <p:spPr>
          <a:xfrm>
            <a:off x="452375" y="2501575"/>
            <a:ext cx="8233200" cy="3390900"/>
          </a:xfrm>
          <a:prstGeom prst="rect">
            <a:avLst/>
          </a:prstGeom>
        </p:spPr>
        <p:txBody>
          <a:bodyPr anchorCtr="0" anchor="t" bIns="45700" lIns="91425" spcFirstLastPara="1" rIns="91425" wrap="square" tIns="45700">
            <a:normAutofit/>
          </a:bodyPr>
          <a:lstStyle/>
          <a:p>
            <a:pPr indent="0" lvl="0" marL="0" rtl="0" algn="ctr">
              <a:lnSpc>
                <a:spcPct val="115000"/>
              </a:lnSpc>
              <a:spcBef>
                <a:spcPts val="100"/>
              </a:spcBef>
              <a:spcAft>
                <a:spcPts val="0"/>
              </a:spcAft>
              <a:buNone/>
            </a:pPr>
            <a:r>
              <a:rPr b="1" i="1" lang="en-US" sz="2400"/>
              <a:t>“It is always important to remember that if you  inadvertently assist the student to escalate, do not be  concerned; you will get another chance to do it right the  next time around.” (</a:t>
            </a:r>
            <a:r>
              <a:rPr b="1" lang="en-US" sz="2400"/>
              <a:t>Colvin, 1989)</a:t>
            </a:r>
            <a:endParaRPr sz="3400"/>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02" name="Shape 902"/>
        <p:cNvGrpSpPr/>
        <p:nvPr/>
      </p:nvGrpSpPr>
      <p:grpSpPr>
        <a:xfrm>
          <a:off x="0" y="0"/>
          <a:ext cx="0" cy="0"/>
          <a:chOff x="0" y="0"/>
          <a:chExt cx="0" cy="0"/>
        </a:xfrm>
      </p:grpSpPr>
      <p:sp>
        <p:nvSpPr>
          <p:cNvPr id="903" name="Google Shape;903;g24cda75921e_0_74"/>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Staff Reflection</a:t>
            </a:r>
            <a:endParaRPr/>
          </a:p>
        </p:txBody>
      </p:sp>
      <p:sp>
        <p:nvSpPr>
          <p:cNvPr id="904" name="Google Shape;904;g24cda75921e_0_74"/>
          <p:cNvSpPr txBox="1"/>
          <p:nvPr>
            <p:ph idx="1" type="body"/>
          </p:nvPr>
        </p:nvSpPr>
        <p:spPr>
          <a:xfrm>
            <a:off x="452375" y="1510925"/>
            <a:ext cx="8233200" cy="4381500"/>
          </a:xfrm>
          <a:prstGeom prst="rect">
            <a:avLst/>
          </a:prstGeom>
        </p:spPr>
        <p:txBody>
          <a:bodyPr anchorCtr="0" anchor="t" bIns="45700" lIns="91425" spcFirstLastPara="1" rIns="91425" wrap="square" tIns="45700">
            <a:normAutofit/>
          </a:bodyPr>
          <a:lstStyle/>
          <a:p>
            <a:pPr indent="-381000" lvl="0" marL="457200" rtl="0" algn="l">
              <a:lnSpc>
                <a:spcPct val="115000"/>
              </a:lnSpc>
              <a:spcBef>
                <a:spcPts val="1000"/>
              </a:spcBef>
              <a:spcAft>
                <a:spcPts val="0"/>
              </a:spcAft>
              <a:buSzPts val="2400"/>
              <a:buFont typeface="Verdana"/>
              <a:buChar char="•"/>
            </a:pPr>
            <a:r>
              <a:rPr lang="en-US" sz="2400"/>
              <a:t>What triggered the behavior?</a:t>
            </a:r>
            <a:endParaRPr sz="2400"/>
          </a:p>
          <a:p>
            <a:pPr indent="-381000" lvl="0" marL="457200" rtl="0" algn="l">
              <a:lnSpc>
                <a:spcPct val="115000"/>
              </a:lnSpc>
              <a:spcBef>
                <a:spcPts val="0"/>
              </a:spcBef>
              <a:spcAft>
                <a:spcPts val="0"/>
              </a:spcAft>
              <a:buSzPts val="2400"/>
              <a:buFont typeface="Verdana"/>
              <a:buChar char="•"/>
            </a:pPr>
            <a:r>
              <a:rPr lang="en-US" sz="2400"/>
              <a:t>What was the function of the behavior?</a:t>
            </a:r>
            <a:endParaRPr sz="2400"/>
          </a:p>
          <a:p>
            <a:pPr indent="-381000" lvl="0" marL="457200" rtl="0" algn="l">
              <a:lnSpc>
                <a:spcPct val="115000"/>
              </a:lnSpc>
              <a:spcBef>
                <a:spcPts val="0"/>
              </a:spcBef>
              <a:spcAft>
                <a:spcPts val="0"/>
              </a:spcAft>
              <a:buSzPts val="2400"/>
              <a:buFont typeface="Verdana"/>
              <a:buChar char="•"/>
            </a:pPr>
            <a:r>
              <a:rPr lang="en-US" sz="2400"/>
              <a:t>What strategies worked? Didn’t work?</a:t>
            </a:r>
            <a:endParaRPr sz="2400"/>
          </a:p>
          <a:p>
            <a:pPr indent="-381000" lvl="0" marL="457200" rtl="0" algn="l">
              <a:lnSpc>
                <a:spcPct val="115000"/>
              </a:lnSpc>
              <a:spcBef>
                <a:spcPts val="0"/>
              </a:spcBef>
              <a:spcAft>
                <a:spcPts val="0"/>
              </a:spcAft>
              <a:buSzPts val="2400"/>
              <a:buFont typeface="Verdana"/>
              <a:buChar char="•"/>
            </a:pPr>
            <a:r>
              <a:rPr lang="en-US" sz="2400"/>
              <a:t>What skills/replacement behaviors does the student need to learn that align with the function?</a:t>
            </a:r>
            <a:endParaRPr sz="2400"/>
          </a:p>
          <a:p>
            <a:pPr indent="-381000" lvl="0" marL="457200" rtl="0" algn="l">
              <a:lnSpc>
                <a:spcPct val="115000"/>
              </a:lnSpc>
              <a:spcBef>
                <a:spcPts val="0"/>
              </a:spcBef>
              <a:spcAft>
                <a:spcPts val="0"/>
              </a:spcAft>
              <a:buSzPts val="2400"/>
              <a:buFont typeface="Verdana"/>
              <a:buChar char="•"/>
            </a:pPr>
            <a:r>
              <a:rPr lang="en-US" sz="2400"/>
              <a:t>How can they be taught?</a:t>
            </a:r>
            <a:endParaRPr sz="2400"/>
          </a:p>
          <a:p>
            <a:pPr indent="-381000" lvl="0" marL="457200" rtl="0" algn="l">
              <a:lnSpc>
                <a:spcPct val="115000"/>
              </a:lnSpc>
              <a:spcBef>
                <a:spcPts val="0"/>
              </a:spcBef>
              <a:spcAft>
                <a:spcPts val="0"/>
              </a:spcAft>
              <a:buSzPts val="2400"/>
              <a:buFont typeface="Verdana"/>
              <a:buChar char="•"/>
            </a:pPr>
            <a:r>
              <a:rPr lang="en-US" sz="2400"/>
              <a:t>Are there environmental changes we can make to set the student up for success?</a:t>
            </a:r>
            <a:endParaRPr sz="2400"/>
          </a:p>
          <a:p>
            <a:pPr indent="-381000" lvl="0" marL="457200" rtl="0" algn="l">
              <a:lnSpc>
                <a:spcPct val="115000"/>
              </a:lnSpc>
              <a:spcBef>
                <a:spcPts val="0"/>
              </a:spcBef>
              <a:spcAft>
                <a:spcPts val="0"/>
              </a:spcAft>
              <a:buSzPts val="2400"/>
              <a:buFont typeface="Verdana"/>
              <a:buChar char="•"/>
            </a:pPr>
            <a:r>
              <a:rPr lang="en-US" sz="2400"/>
              <a:t>How can we involve the family?</a:t>
            </a:r>
            <a:endParaRPr sz="3400"/>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08" name="Shape 908"/>
        <p:cNvGrpSpPr/>
        <p:nvPr/>
      </p:nvGrpSpPr>
      <p:grpSpPr>
        <a:xfrm>
          <a:off x="0" y="0"/>
          <a:ext cx="0" cy="0"/>
          <a:chOff x="0" y="0"/>
          <a:chExt cx="0" cy="0"/>
        </a:xfrm>
      </p:grpSpPr>
      <p:sp>
        <p:nvSpPr>
          <p:cNvPr id="909" name="Google Shape;909;g24cda75921e_0_79"/>
          <p:cNvSpPr txBox="1"/>
          <p:nvPr/>
        </p:nvSpPr>
        <p:spPr>
          <a:xfrm>
            <a:off x="3350675" y="1834050"/>
            <a:ext cx="5045700" cy="4044900"/>
          </a:xfrm>
          <a:prstGeom prst="rect">
            <a:avLst/>
          </a:prstGeom>
          <a:noFill/>
          <a:ln>
            <a:noFill/>
          </a:ln>
        </p:spPr>
        <p:txBody>
          <a:bodyPr anchorCtr="0" anchor="t" bIns="91425" lIns="91425" spcFirstLastPara="1" rIns="91425" wrap="square" tIns="91425">
            <a:noAutofit/>
          </a:bodyPr>
          <a:lstStyle/>
          <a:p>
            <a:pPr indent="0" lvl="0" marL="457200" marR="0" rtl="0" algn="l">
              <a:lnSpc>
                <a:spcPct val="115000"/>
              </a:lnSpc>
              <a:spcBef>
                <a:spcPts val="1600"/>
              </a:spcBef>
              <a:spcAft>
                <a:spcPts val="0"/>
              </a:spcAft>
              <a:buClr>
                <a:srgbClr val="000000"/>
              </a:buClr>
              <a:buSzPts val="2600"/>
              <a:buFont typeface="Arial"/>
              <a:buNone/>
            </a:pPr>
            <a:r>
              <a:rPr b="0" i="0" lang="en-US" sz="2600" u="none" cap="none" strike="noStrike">
                <a:solidFill>
                  <a:schemeClr val="dk1"/>
                </a:solidFill>
                <a:latin typeface="Verdana"/>
                <a:ea typeface="Verdana"/>
                <a:cs typeface="Verdana"/>
                <a:sym typeface="Verdana"/>
              </a:rPr>
              <a:t>What is your current process for supporting the student(s) and staff after the incident?</a:t>
            </a:r>
            <a:endParaRPr b="0" i="0" sz="2600" u="none" cap="none" strike="noStrike">
              <a:solidFill>
                <a:schemeClr val="dk1"/>
              </a:solidFill>
              <a:latin typeface="Verdana"/>
              <a:ea typeface="Verdana"/>
              <a:cs typeface="Verdana"/>
              <a:sym typeface="Verdana"/>
            </a:endParaRPr>
          </a:p>
          <a:p>
            <a:pPr indent="0" lvl="0" marL="457200" marR="0" rtl="0" algn="l">
              <a:lnSpc>
                <a:spcPct val="115000"/>
              </a:lnSpc>
              <a:spcBef>
                <a:spcPts val="1600"/>
              </a:spcBef>
              <a:spcAft>
                <a:spcPts val="0"/>
              </a:spcAft>
              <a:buClr>
                <a:srgbClr val="000000"/>
              </a:buClr>
              <a:buSzPts val="2600"/>
              <a:buFont typeface="Arial"/>
              <a:buNone/>
            </a:pPr>
            <a:r>
              <a:rPr b="0" i="0" lang="en-US" sz="2600" u="none" cap="none" strike="noStrike">
                <a:solidFill>
                  <a:schemeClr val="dk1"/>
                </a:solidFill>
                <a:latin typeface="Verdana"/>
                <a:ea typeface="Verdana"/>
                <a:cs typeface="Verdana"/>
                <a:sym typeface="Verdana"/>
              </a:rPr>
              <a:t>Are there any adjustments that need to be made to that process?</a:t>
            </a:r>
            <a:endParaRPr b="0" i="0" sz="2600" u="none" cap="none" strike="noStrike">
              <a:solidFill>
                <a:schemeClr val="dk1"/>
              </a:solidFill>
              <a:latin typeface="Verdana"/>
              <a:ea typeface="Verdana"/>
              <a:cs typeface="Verdana"/>
              <a:sym typeface="Verdana"/>
            </a:endParaRPr>
          </a:p>
          <a:p>
            <a:pPr indent="0" lvl="0" marL="457200" marR="0" rtl="0" algn="l">
              <a:lnSpc>
                <a:spcPct val="115000"/>
              </a:lnSpc>
              <a:spcBef>
                <a:spcPts val="1000"/>
              </a:spcBef>
              <a:spcAft>
                <a:spcPts val="0"/>
              </a:spcAft>
              <a:buClr>
                <a:srgbClr val="000000"/>
              </a:buClr>
              <a:buSzPts val="3200"/>
              <a:buFont typeface="Arial"/>
              <a:buNone/>
            </a:pPr>
            <a:r>
              <a:t/>
            </a:r>
            <a:endParaRPr b="0" i="0" sz="3200" u="none" cap="none" strike="noStrike">
              <a:solidFill>
                <a:srgbClr val="006387"/>
              </a:solidFill>
              <a:latin typeface="Calibri"/>
              <a:ea typeface="Calibri"/>
              <a:cs typeface="Calibri"/>
              <a:sym typeface="Calibri"/>
            </a:endParaRPr>
          </a:p>
          <a:p>
            <a:pPr indent="0" lvl="0" marL="0" marR="0" rtl="0" algn="l">
              <a:lnSpc>
                <a:spcPct val="115000"/>
              </a:lnSpc>
              <a:spcBef>
                <a:spcPts val="1000"/>
              </a:spcBef>
              <a:spcAft>
                <a:spcPts val="0"/>
              </a:spcAft>
              <a:buClr>
                <a:srgbClr val="000000"/>
              </a:buClr>
              <a:buSzPts val="2400"/>
              <a:buFont typeface="Arial"/>
              <a:buNone/>
            </a:pPr>
            <a:r>
              <a:t/>
            </a:r>
            <a:endParaRPr b="0" i="0" sz="2400" u="none" cap="none" strike="noStrike">
              <a:solidFill>
                <a:schemeClr val="dk1"/>
              </a:solidFill>
              <a:latin typeface="Verdana"/>
              <a:ea typeface="Verdana"/>
              <a:cs typeface="Verdana"/>
              <a:sym typeface="Verdana"/>
            </a:endParaRPr>
          </a:p>
          <a:p>
            <a:pPr indent="0" lvl="0" marL="457200" marR="0" rtl="0" algn="l">
              <a:lnSpc>
                <a:spcPct val="115000"/>
              </a:lnSpc>
              <a:spcBef>
                <a:spcPts val="1000"/>
              </a:spcBef>
              <a:spcAft>
                <a:spcPts val="0"/>
              </a:spcAft>
              <a:buClr>
                <a:srgbClr val="000000"/>
              </a:buClr>
              <a:buSzPts val="2400"/>
              <a:buFont typeface="Arial"/>
              <a:buNone/>
            </a:pPr>
            <a:r>
              <a:t/>
            </a:r>
            <a:endParaRPr b="0" i="0" sz="2400" u="none" cap="none" strike="noStrike">
              <a:solidFill>
                <a:schemeClr val="dk1"/>
              </a:solidFill>
              <a:latin typeface="Verdana"/>
              <a:ea typeface="Verdana"/>
              <a:cs typeface="Verdana"/>
              <a:sym typeface="Verdana"/>
            </a:endParaRPr>
          </a:p>
          <a:p>
            <a:pPr indent="0" lvl="0" marL="0" marR="0" rtl="0" algn="ctr">
              <a:lnSpc>
                <a:spcPct val="100000"/>
              </a:lnSpc>
              <a:spcBef>
                <a:spcPts val="600"/>
              </a:spcBef>
              <a:spcAft>
                <a:spcPts val="0"/>
              </a:spcAft>
              <a:buClr>
                <a:srgbClr val="000000"/>
              </a:buClr>
              <a:buSzPts val="2400"/>
              <a:buFont typeface="Arial"/>
              <a:buNone/>
            </a:pPr>
            <a:r>
              <a:t/>
            </a:r>
            <a:endParaRPr b="0" i="0" sz="2400" u="none" cap="none" strike="noStrike">
              <a:solidFill>
                <a:schemeClr val="dk1"/>
              </a:solidFill>
              <a:latin typeface="Verdana"/>
              <a:ea typeface="Verdana"/>
              <a:cs typeface="Verdana"/>
              <a:sym typeface="Verdana"/>
            </a:endParaRPr>
          </a:p>
          <a:p>
            <a:pPr indent="0" lvl="0" marL="0" marR="0" rtl="0" algn="l">
              <a:lnSpc>
                <a:spcPct val="115000"/>
              </a:lnSpc>
              <a:spcBef>
                <a:spcPts val="600"/>
              </a:spcBef>
              <a:spcAft>
                <a:spcPts val="0"/>
              </a:spcAft>
              <a:buClr>
                <a:srgbClr val="000000"/>
              </a:buClr>
              <a:buSzPts val="2400"/>
              <a:buFont typeface="Arial"/>
              <a:buNone/>
            </a:pPr>
            <a:r>
              <a:rPr b="0" i="0" lang="en-US" sz="2400" u="none" cap="none" strike="noStrike">
                <a:solidFill>
                  <a:schemeClr val="dk1"/>
                </a:solidFill>
                <a:latin typeface="Verdana"/>
                <a:ea typeface="Verdana"/>
                <a:cs typeface="Verdana"/>
                <a:sym typeface="Verdana"/>
              </a:rPr>
              <a:t> </a:t>
            </a:r>
            <a:endParaRPr b="0" i="0" sz="2800" u="none" cap="none" strike="noStrike">
              <a:solidFill>
                <a:srgbClr val="000000"/>
              </a:solidFill>
              <a:latin typeface="Verdana"/>
              <a:ea typeface="Verdana"/>
              <a:cs typeface="Verdana"/>
              <a:sym typeface="Verdana"/>
            </a:endParaRPr>
          </a:p>
          <a:p>
            <a:pPr indent="0" lvl="0" marL="45720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Verdana"/>
                <a:ea typeface="Verdana"/>
                <a:cs typeface="Verdana"/>
                <a:sym typeface="Verdana"/>
              </a:rPr>
              <a:t> </a:t>
            </a:r>
            <a:endParaRPr b="0" i="0" sz="1400" u="none" cap="none" strike="noStrike">
              <a:solidFill>
                <a:srgbClr val="000000"/>
              </a:solidFill>
              <a:latin typeface="Arial"/>
              <a:ea typeface="Arial"/>
              <a:cs typeface="Arial"/>
              <a:sym typeface="Arial"/>
            </a:endParaRPr>
          </a:p>
        </p:txBody>
      </p:sp>
      <p:pic>
        <p:nvPicPr>
          <p:cNvPr id="910" name="Google Shape;910;g24cda75921e_0_79" title="Question mark"/>
          <p:cNvPicPr preferRelativeResize="0"/>
          <p:nvPr/>
        </p:nvPicPr>
        <p:blipFill rotWithShape="1">
          <a:blip r:embed="rId3">
            <a:alphaModFix/>
          </a:blip>
          <a:srcRect b="0" l="0" r="0" t="0"/>
          <a:stretch/>
        </p:blipFill>
        <p:spPr>
          <a:xfrm>
            <a:off x="579500" y="2030200"/>
            <a:ext cx="1765969" cy="2573006"/>
          </a:xfrm>
          <a:prstGeom prst="rect">
            <a:avLst/>
          </a:prstGeom>
          <a:noFill/>
          <a:ln>
            <a:noFill/>
          </a:ln>
        </p:spPr>
      </p:pic>
      <p:sp>
        <p:nvSpPr>
          <p:cNvPr id="911" name="Google Shape;911;g24cda75921e_0_79"/>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Small Group Discussion</a:t>
            </a:r>
            <a:endParaRPr/>
          </a:p>
        </p:txBody>
      </p:sp>
      <p:sp>
        <p:nvSpPr>
          <p:cNvPr id="912" name="Google Shape;912;g24cda75921e_0_79" title="Small Group discussion"/>
          <p:cNvSpPr/>
          <p:nvPr/>
        </p:nvSpPr>
        <p:spPr>
          <a:xfrm>
            <a:off x="7917044" y="274661"/>
            <a:ext cx="769764" cy="747695"/>
          </a:xfrm>
          <a:custGeom>
            <a:rect b="b" l="l" r="r" t="t"/>
            <a:pathLst>
              <a:path extrusionOk="0" h="18069" w="19273">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6" name="Shape 916"/>
        <p:cNvGrpSpPr/>
        <p:nvPr/>
      </p:nvGrpSpPr>
      <p:grpSpPr>
        <a:xfrm>
          <a:off x="0" y="0"/>
          <a:ext cx="0" cy="0"/>
          <a:chOff x="0" y="0"/>
          <a:chExt cx="0" cy="0"/>
        </a:xfrm>
      </p:grpSpPr>
      <p:sp>
        <p:nvSpPr>
          <p:cNvPr id="917" name="Google Shape;917;g13deba0945e_0_0"/>
          <p:cNvSpPr txBox="1"/>
          <p:nvPr>
            <p:ph idx="4294967295" type="title"/>
          </p:nvPr>
        </p:nvSpPr>
        <p:spPr>
          <a:xfrm>
            <a:off x="685800" y="2747962"/>
            <a:ext cx="7772400" cy="136207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b="1" lang="en-US"/>
              <a:t>Putting It All Together </a:t>
            </a:r>
            <a:endParaRPr b="1"/>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1" name="Shape 921"/>
        <p:cNvGrpSpPr/>
        <p:nvPr/>
      </p:nvGrpSpPr>
      <p:grpSpPr>
        <a:xfrm>
          <a:off x="0" y="0"/>
          <a:ext cx="0" cy="0"/>
          <a:chOff x="0" y="0"/>
          <a:chExt cx="0" cy="0"/>
        </a:xfrm>
      </p:grpSpPr>
      <p:sp>
        <p:nvSpPr>
          <p:cNvPr id="922" name="Google Shape;922;g24b1b9bd0d1_2_4964"/>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rmAutofit fontScale="92500" lnSpcReduction="20000"/>
          </a:bodyPr>
          <a:lstStyle/>
          <a:p>
            <a:pPr indent="0" lvl="0" marL="25400" rtl="0" algn="l">
              <a:lnSpc>
                <a:spcPct val="100000"/>
              </a:lnSpc>
              <a:spcBef>
                <a:spcPts val="640"/>
              </a:spcBef>
              <a:spcAft>
                <a:spcPts val="0"/>
              </a:spcAft>
              <a:buSzPct val="100000"/>
              <a:buNone/>
            </a:pPr>
            <a:r>
              <a:rPr lang="en-US"/>
              <a:t>Reflect on your personal scenario.</a:t>
            </a:r>
            <a:endParaRPr/>
          </a:p>
          <a:p>
            <a:pPr indent="0" lvl="0" marL="25400" rtl="0" algn="l">
              <a:lnSpc>
                <a:spcPct val="100000"/>
              </a:lnSpc>
              <a:spcBef>
                <a:spcPts val="640"/>
              </a:spcBef>
              <a:spcAft>
                <a:spcPts val="0"/>
              </a:spcAft>
              <a:buSzPct val="100000"/>
              <a:buNone/>
            </a:pPr>
            <a:r>
              <a:t/>
            </a:r>
            <a:endParaRPr/>
          </a:p>
          <a:p>
            <a:pPr indent="0" lvl="0" marL="25400" rtl="0" algn="l">
              <a:lnSpc>
                <a:spcPct val="100000"/>
              </a:lnSpc>
              <a:spcBef>
                <a:spcPts val="640"/>
              </a:spcBef>
              <a:spcAft>
                <a:spcPts val="0"/>
              </a:spcAft>
              <a:buSzPct val="100000"/>
              <a:buNone/>
            </a:pPr>
            <a:r>
              <a:rPr lang="en-US"/>
              <a:t>What have we covered over the past two days that would have shifted the outcome?</a:t>
            </a:r>
            <a:endParaRPr/>
          </a:p>
          <a:p>
            <a:pPr indent="0" lvl="0" marL="25400" rtl="0" algn="l">
              <a:lnSpc>
                <a:spcPct val="100000"/>
              </a:lnSpc>
              <a:spcBef>
                <a:spcPts val="640"/>
              </a:spcBef>
              <a:spcAft>
                <a:spcPts val="0"/>
              </a:spcAft>
              <a:buSzPct val="100000"/>
              <a:buNone/>
            </a:pPr>
            <a:r>
              <a:t/>
            </a:r>
            <a:endParaRPr/>
          </a:p>
          <a:p>
            <a:pPr indent="0" lvl="0" marL="25400" rtl="0" algn="l">
              <a:lnSpc>
                <a:spcPct val="100000"/>
              </a:lnSpc>
              <a:spcBef>
                <a:spcPts val="640"/>
              </a:spcBef>
              <a:spcAft>
                <a:spcPts val="0"/>
              </a:spcAft>
              <a:buSzPct val="100000"/>
              <a:buNone/>
            </a:pPr>
            <a:r>
              <a:rPr lang="en-US"/>
              <a:t>What might you try next time?</a:t>
            </a:r>
            <a:endParaRPr/>
          </a:p>
          <a:p>
            <a:pPr indent="0" lvl="0" marL="25400" rtl="0" algn="l">
              <a:lnSpc>
                <a:spcPct val="100000"/>
              </a:lnSpc>
              <a:spcBef>
                <a:spcPts val="640"/>
              </a:spcBef>
              <a:spcAft>
                <a:spcPts val="0"/>
              </a:spcAft>
              <a:buSzPct val="100000"/>
              <a:buNone/>
            </a:pPr>
            <a:r>
              <a:t/>
            </a:r>
            <a:endParaRPr/>
          </a:p>
          <a:p>
            <a:pPr indent="0" lvl="0" marL="25400" rtl="0" algn="l">
              <a:lnSpc>
                <a:spcPct val="100000"/>
              </a:lnSpc>
              <a:spcBef>
                <a:spcPts val="640"/>
              </a:spcBef>
              <a:spcAft>
                <a:spcPts val="0"/>
              </a:spcAft>
              <a:buSzPct val="100000"/>
              <a:buNone/>
            </a:pPr>
            <a:r>
              <a:rPr lang="en-US"/>
              <a:t>How can you use this information to adjust school-wide practices and build capacity?</a:t>
            </a:r>
            <a:endParaRPr/>
          </a:p>
        </p:txBody>
      </p:sp>
      <p:sp>
        <p:nvSpPr>
          <p:cNvPr id="923" name="Google Shape;923;g24b1b9bd0d1_2_4964"/>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Independent Reflection</a:t>
            </a:r>
            <a:endParaRPr/>
          </a:p>
        </p:txBody>
      </p:sp>
      <p:grpSp>
        <p:nvGrpSpPr>
          <p:cNvPr id="924" name="Google Shape;924;g24b1b9bd0d1_2_4964" title="Personal Reflection"/>
          <p:cNvGrpSpPr/>
          <p:nvPr/>
        </p:nvGrpSpPr>
        <p:grpSpPr>
          <a:xfrm>
            <a:off x="8037943" y="274647"/>
            <a:ext cx="648865" cy="660482"/>
            <a:chOff x="1490050" y="3805975"/>
            <a:chExt cx="491900" cy="482350"/>
          </a:xfrm>
        </p:grpSpPr>
        <p:sp>
          <p:nvSpPr>
            <p:cNvPr id="925" name="Google Shape;925;g24b1b9bd0d1_2_4964"/>
            <p:cNvSpPr/>
            <p:nvPr/>
          </p:nvSpPr>
          <p:spPr>
            <a:xfrm>
              <a:off x="1541775" y="3877050"/>
              <a:ext cx="302500" cy="277225"/>
            </a:xfrm>
            <a:custGeom>
              <a:rect b="b" l="l" r="r" t="t"/>
              <a:pathLst>
                <a:path extrusionOk="0" h="11089" w="1210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926" name="Google Shape;926;g24b1b9bd0d1_2_4964"/>
            <p:cNvSpPr/>
            <p:nvPr/>
          </p:nvSpPr>
          <p:spPr>
            <a:xfrm>
              <a:off x="1824450" y="3805975"/>
              <a:ext cx="157500" cy="150525"/>
            </a:xfrm>
            <a:custGeom>
              <a:rect b="b" l="l" r="r" t="t"/>
              <a:pathLst>
                <a:path extrusionOk="0" h="6021" w="630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927" name="Google Shape;927;g24b1b9bd0d1_2_4964"/>
            <p:cNvSpPr/>
            <p:nvPr/>
          </p:nvSpPr>
          <p:spPr>
            <a:xfrm>
              <a:off x="1626675" y="3936600"/>
              <a:ext cx="277225" cy="302600"/>
            </a:xfrm>
            <a:custGeom>
              <a:rect b="b" l="l" r="r" t="t"/>
              <a:pathLst>
                <a:path extrusionOk="0" h="12104" w="11089">
                  <a:moveTo>
                    <a:pt x="9501" y="1"/>
                  </a:moveTo>
                  <a:lnTo>
                    <a:pt x="1" y="9501"/>
                  </a:lnTo>
                  <a:cubicBezTo>
                    <a:pt x="537" y="10254"/>
                    <a:pt x="745" y="11194"/>
                    <a:pt x="576" y="12103"/>
                  </a:cubicBezTo>
                  <a:lnTo>
                    <a:pt x="11088" y="1591"/>
                  </a:lnTo>
                  <a:lnTo>
                    <a:pt x="9501" y="1"/>
                  </a:ln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928" name="Google Shape;928;g24b1b9bd0d1_2_4964"/>
            <p:cNvSpPr/>
            <p:nvPr/>
          </p:nvSpPr>
          <p:spPr>
            <a:xfrm>
              <a:off x="1490050" y="4166500"/>
              <a:ext cx="129950" cy="121825"/>
            </a:xfrm>
            <a:custGeom>
              <a:rect b="b" l="l" r="r" t="t"/>
              <a:pathLst>
                <a:path extrusionOk="0" h="4873" w="5198">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gr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2" name="Shape 932"/>
        <p:cNvGrpSpPr/>
        <p:nvPr/>
      </p:nvGrpSpPr>
      <p:grpSpPr>
        <a:xfrm>
          <a:off x="0" y="0"/>
          <a:ext cx="0" cy="0"/>
          <a:chOff x="0" y="0"/>
          <a:chExt cx="0" cy="0"/>
        </a:xfrm>
      </p:grpSpPr>
      <p:sp>
        <p:nvSpPr>
          <p:cNvPr id="933" name="Google Shape;933;g24bcd1bb390_0_288"/>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rmAutofit/>
          </a:bodyPr>
          <a:lstStyle/>
          <a:p>
            <a:pPr indent="0" lvl="0" marL="25400" rtl="0" algn="l">
              <a:lnSpc>
                <a:spcPct val="100000"/>
              </a:lnSpc>
              <a:spcBef>
                <a:spcPts val="640"/>
              </a:spcBef>
              <a:spcAft>
                <a:spcPts val="0"/>
              </a:spcAft>
              <a:buSzPts val="3200"/>
              <a:buNone/>
            </a:pPr>
            <a:r>
              <a:rPr lang="en-US"/>
              <a:t>Please complete the exit ticket before you leave for the day!</a:t>
            </a:r>
            <a:endParaRPr/>
          </a:p>
        </p:txBody>
      </p:sp>
      <p:pic>
        <p:nvPicPr>
          <p:cNvPr id="934" name="Google Shape;934;g24bcd1bb390_0_288" title="QR code"/>
          <p:cNvPicPr preferRelativeResize="0"/>
          <p:nvPr/>
        </p:nvPicPr>
        <p:blipFill rotWithShape="1">
          <a:blip r:embed="rId3">
            <a:alphaModFix/>
          </a:blip>
          <a:srcRect b="0" l="0" r="0" t="0"/>
          <a:stretch/>
        </p:blipFill>
        <p:spPr>
          <a:xfrm>
            <a:off x="5422226" y="3136225"/>
            <a:ext cx="2533650" cy="2409825"/>
          </a:xfrm>
          <a:prstGeom prst="rect">
            <a:avLst/>
          </a:prstGeom>
          <a:noFill/>
          <a:ln>
            <a:noFill/>
          </a:ln>
        </p:spPr>
      </p:pic>
      <p:sp>
        <p:nvSpPr>
          <p:cNvPr id="935" name="Google Shape;935;g24bcd1bb390_0_288"/>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Exit Ticket</a:t>
            </a:r>
            <a:endParaRPr/>
          </a:p>
        </p:txBody>
      </p:sp>
      <p:sp>
        <p:nvSpPr>
          <p:cNvPr id="936" name="Google Shape;936;g24bcd1bb390_0_288" title="Arrow"/>
          <p:cNvSpPr/>
          <p:nvPr/>
        </p:nvSpPr>
        <p:spPr>
          <a:xfrm>
            <a:off x="2199384" y="4278368"/>
            <a:ext cx="2959800" cy="1143000"/>
          </a:xfrm>
          <a:prstGeom prst="rightArrow">
            <a:avLst>
              <a:gd fmla="val 50000" name="adj1"/>
              <a:gd fmla="val 50000" name="adj2"/>
            </a:avLst>
          </a:prstGeom>
          <a:solidFill>
            <a:srgbClr val="00ACC3">
              <a:alpha val="8549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PPT Template Mk 2">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Wendi Jenkins</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0x01010007B9D24C74AFF046B9B75183F2B86112</vt:lpwstr>
  </property>
</Properties>
</file>