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293.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66.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27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296.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68.xml"/>
  <Override ContentType="application/vnd.openxmlformats-officedocument.presentationml.slideLayout+xml" PartName="/ppt/slideLayouts/slideLayout21.xml"/>
  <Override ContentType="application/vnd.openxmlformats-officedocument.presentationml.slideLayout+xml" PartName="/ppt/slideLayouts/slideLayout294.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88.xml"/>
  <Override ContentType="application/vnd.openxmlformats-officedocument.presentationml.slideLayout+xml" PartName="/ppt/slideLayouts/slideLayout24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27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99.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263.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90.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67.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75.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298.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272.xml"/>
  <Override ContentType="application/vnd.openxmlformats-officedocument.presentationml.slideLayout+xml" PartName="/ppt/slideLayouts/slideLayout140.xml"/>
  <Override ContentType="application/vnd.openxmlformats-officedocument.presentationml.slideLayout+xml" PartName="/ppt/slideLayouts/slideLayout264.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28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76.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28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1.xml"/>
  <Override ContentType="application/vnd.openxmlformats-officedocument.presentationml.slideMaster+xml" PartName="/ppt/slideMasters/slideMaster13.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14.xml"/>
  <Override ContentType="application/vnd.openxmlformats-officedocument.presentationml.slideMaster+xml" PartName="/ppt/slideMasters/slideMaster12.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14.xml"/>
  <Override ContentType="application/vnd.openxmlformats-officedocument.theme+xml" PartName="/ppt/theme/theme6.xml"/>
  <Override ContentType="application/vnd.openxmlformats-officedocument.theme+xml" PartName="/ppt/theme/theme3.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81" r:id="rId6"/>
    <p:sldMasterId id="2147483711" r:id="rId7"/>
    <p:sldMasterId id="2147483732" r:id="rId8"/>
    <p:sldMasterId id="2147483753" r:id="rId9"/>
    <p:sldMasterId id="2147483774" r:id="rId10"/>
    <p:sldMasterId id="2147483795" r:id="rId11"/>
    <p:sldMasterId id="2147483816" r:id="rId12"/>
    <p:sldMasterId id="2147483837" r:id="rId13"/>
    <p:sldMasterId id="2147483858" r:id="rId14"/>
    <p:sldMasterId id="2147483879" r:id="rId15"/>
    <p:sldMasterId id="2147483900" r:id="rId16"/>
    <p:sldMasterId id="2147483921" r:id="rId17"/>
    <p:sldMasterId id="2147483942" r:id="rId18"/>
  </p:sldMasterIdLst>
  <p:notesMasterIdLst>
    <p:notesMasterId r:id="rId19"/>
  </p:notesMasterIdLst>
  <p:sldIdLst>
    <p:sldId id="256" r:id="rId20"/>
    <p:sldId id="257" r:id="rId21"/>
    <p:sldId id="258" r:id="rId22"/>
    <p:sldId id="259"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 id="274" r:id="rId38"/>
    <p:sldId id="275" r:id="rId39"/>
    <p:sldId id="276" r:id="rId40"/>
    <p:sldId id="277" r:id="rId41"/>
    <p:sldId id="278" r:id="rId42"/>
    <p:sldId id="279" r:id="rId43"/>
    <p:sldId id="280" r:id="rId44"/>
    <p:sldId id="281" r:id="rId45"/>
    <p:sldId id="282" r:id="rId46"/>
    <p:sldId id="283" r:id="rId47"/>
    <p:sldId id="284" r:id="rId48"/>
    <p:sldId id="285" r:id="rId49"/>
    <p:sldId id="286" r:id="rId50"/>
    <p:sldId id="287" r:id="rId51"/>
    <p:sldId id="288" r:id="rId52"/>
    <p:sldId id="289" r:id="rId53"/>
    <p:sldId id="290" r:id="rId54"/>
    <p:sldId id="291" r:id="rId55"/>
    <p:sldId id="292" r:id="rId56"/>
    <p:sldId id="293" r:id="rId57"/>
    <p:sldId id="294" r:id="rId58"/>
    <p:sldId id="295" r:id="rId59"/>
    <p:sldId id="296" r:id="rId60"/>
    <p:sldId id="297" r:id="rId61"/>
    <p:sldId id="298" r:id="rId62"/>
    <p:sldId id="299" r:id="rId63"/>
    <p:sldId id="300" r:id="rId64"/>
    <p:sldId id="301" r:id="rId65"/>
    <p:sldId id="302" r:id="rId66"/>
    <p:sldId id="303" r:id="rId67"/>
    <p:sldId id="304" r:id="rId68"/>
    <p:sldId id="305" r:id="rId69"/>
    <p:sldId id="306" r:id="rId70"/>
    <p:sldId id="307" r:id="rId71"/>
    <p:sldId id="308" r:id="rId72"/>
    <p:sldId id="309" r:id="rId73"/>
    <p:sldId id="310" r:id="rId74"/>
    <p:sldId id="311" r:id="rId75"/>
    <p:sldId id="312" r:id="rId76"/>
    <p:sldId id="313" r:id="rId77"/>
    <p:sldId id="314" r:id="rId78"/>
    <p:sldId id="315" r:id="rId79"/>
    <p:sldId id="316" r:id="rId80"/>
    <p:sldId id="317" r:id="rId81"/>
    <p:sldId id="318" r:id="rId82"/>
    <p:sldId id="319" r:id="rId83"/>
    <p:sldId id="320" r:id="rId84"/>
    <p:sldId id="321" r:id="rId85"/>
    <p:sldId id="322" r:id="rId86"/>
    <p:sldId id="323" r:id="rId87"/>
    <p:sldId id="324" r:id="rId88"/>
    <p:sldId id="325" r:id="rId89"/>
    <p:sldId id="326" r:id="rId90"/>
    <p:sldId id="327" r:id="rId91"/>
    <p:sldId id="328" r:id="rId92"/>
    <p:sldId id="329" r:id="rId93"/>
    <p:sldId id="330" r:id="rId94"/>
    <p:sldId id="331" r:id="rId95"/>
    <p:sldId id="332" r:id="rId96"/>
    <p:sldId id="333" r:id="rId97"/>
    <p:sldId id="334" r:id="rId98"/>
  </p:sldIdLst>
  <p:sldSz cy="6858000" cx="9144000"/>
  <p:notesSz cx="6858000" cy="9144000"/>
  <p:embeddedFontLst>
    <p:embeddedFont>
      <p:font typeface="Raleway"/>
      <p:regular r:id="rId99"/>
      <p:bold r:id="rId100"/>
      <p:italic r:id="rId101"/>
      <p:boldItalic r:id="rId102"/>
    </p:embeddedFont>
    <p:embeddedFont>
      <p:font typeface="Roboto"/>
      <p:regular r:id="rId103"/>
      <p:bold r:id="rId104"/>
      <p:italic r:id="rId105"/>
      <p:boldItalic r:id="rId106"/>
    </p:embeddedFont>
    <p:embeddedFont>
      <p:font typeface="Poppins"/>
      <p:regular r:id="rId107"/>
      <p:bold r:id="rId108"/>
      <p:italic r:id="rId109"/>
      <p:boldItalic r:id="rId110"/>
    </p:embeddedFont>
    <p:embeddedFont>
      <p:font typeface="Lato"/>
      <p:regular r:id="rId111"/>
      <p:bold r:id="rId112"/>
      <p:italic r:id="rId113"/>
      <p:boldItalic r:id="rId114"/>
    </p:embeddedFont>
    <p:embeddedFont>
      <p:font typeface="Pacifico"/>
      <p:regular r:id="rId1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2880">
          <p15:clr>
            <a:srgbClr val="A4A3A4"/>
          </p15:clr>
        </p15:guide>
        <p15:guide id="2" orient="horz" pos="2160">
          <p15:clr>
            <a:srgbClr val="000000"/>
          </p15:clr>
        </p15:guide>
      </p15:sldGuideLst>
    </p:ext>
    <p:ext uri="GoogleSlidesCustomDataVersion2">
      <go:slidesCustomData xmlns:go="http://customooxmlschemas.google.com/" r:id="rId116" roundtripDataSignature="AMtx7mgc5qcMJZnvHmKPLSE+c2qw5BGX8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082DC8B-C4F3-45CB-B1BB-DA55DD1084E7}">
  <a:tblStyle styleId="{6082DC8B-C4F3-45CB-B1BB-DA55DD1084E7}"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p:guide pos="216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1.xml"/><Relationship Id="rId42" Type="http://schemas.openxmlformats.org/officeDocument/2006/relationships/slide" Target="slides/slide23.xml"/><Relationship Id="rId41" Type="http://schemas.openxmlformats.org/officeDocument/2006/relationships/slide" Target="slides/slide22.xml"/><Relationship Id="rId44" Type="http://schemas.openxmlformats.org/officeDocument/2006/relationships/slide" Target="slides/slide25.xml"/><Relationship Id="rId43" Type="http://schemas.openxmlformats.org/officeDocument/2006/relationships/slide" Target="slides/slide24.xml"/><Relationship Id="rId46" Type="http://schemas.openxmlformats.org/officeDocument/2006/relationships/slide" Target="slides/slide27.xml"/><Relationship Id="rId45" Type="http://schemas.openxmlformats.org/officeDocument/2006/relationships/slide" Target="slides/slide26.xml"/><Relationship Id="rId107" Type="http://schemas.openxmlformats.org/officeDocument/2006/relationships/font" Target="fonts/Poppins-regular.fntdata"/><Relationship Id="rId106" Type="http://schemas.openxmlformats.org/officeDocument/2006/relationships/font" Target="fonts/Roboto-boldItalic.fntdata"/><Relationship Id="rId105" Type="http://schemas.openxmlformats.org/officeDocument/2006/relationships/font" Target="fonts/Roboto-italic.fntdata"/><Relationship Id="rId104" Type="http://schemas.openxmlformats.org/officeDocument/2006/relationships/font" Target="fonts/Roboto-bold.fntdata"/><Relationship Id="rId109" Type="http://schemas.openxmlformats.org/officeDocument/2006/relationships/font" Target="fonts/Poppins-italic.fntdata"/><Relationship Id="rId108" Type="http://schemas.openxmlformats.org/officeDocument/2006/relationships/font" Target="fonts/Poppins-bold.fntdata"/><Relationship Id="rId48" Type="http://schemas.openxmlformats.org/officeDocument/2006/relationships/slide" Target="slides/slide29.xml"/><Relationship Id="rId47" Type="http://schemas.openxmlformats.org/officeDocument/2006/relationships/slide" Target="slides/slide28.xml"/><Relationship Id="rId49" Type="http://schemas.openxmlformats.org/officeDocument/2006/relationships/slide" Target="slides/slide30.xml"/><Relationship Id="rId103" Type="http://schemas.openxmlformats.org/officeDocument/2006/relationships/font" Target="fonts/Roboto-regular.fntdata"/><Relationship Id="rId102" Type="http://schemas.openxmlformats.org/officeDocument/2006/relationships/font" Target="fonts/Raleway-boldItalic.fntdata"/><Relationship Id="rId101" Type="http://schemas.openxmlformats.org/officeDocument/2006/relationships/font" Target="fonts/Raleway-italic.fntdata"/><Relationship Id="rId100" Type="http://schemas.openxmlformats.org/officeDocument/2006/relationships/font" Target="fonts/Raleway-bold.fntdata"/><Relationship Id="rId31" Type="http://schemas.openxmlformats.org/officeDocument/2006/relationships/slide" Target="slides/slide12.xml"/><Relationship Id="rId30" Type="http://schemas.openxmlformats.org/officeDocument/2006/relationships/slide" Target="slides/slide11.xml"/><Relationship Id="rId33" Type="http://schemas.openxmlformats.org/officeDocument/2006/relationships/slide" Target="slides/slide14.xml"/><Relationship Id="rId32" Type="http://schemas.openxmlformats.org/officeDocument/2006/relationships/slide" Target="slides/slide13.xml"/><Relationship Id="rId35" Type="http://schemas.openxmlformats.org/officeDocument/2006/relationships/slide" Target="slides/slide16.xml"/><Relationship Id="rId34" Type="http://schemas.openxmlformats.org/officeDocument/2006/relationships/slide" Target="slides/slide15.xml"/><Relationship Id="rId37" Type="http://schemas.openxmlformats.org/officeDocument/2006/relationships/slide" Target="slides/slide18.xml"/><Relationship Id="rId36" Type="http://schemas.openxmlformats.org/officeDocument/2006/relationships/slide" Target="slides/slide17.xml"/><Relationship Id="rId39" Type="http://schemas.openxmlformats.org/officeDocument/2006/relationships/slide" Target="slides/slide20.xml"/><Relationship Id="rId38" Type="http://schemas.openxmlformats.org/officeDocument/2006/relationships/slide" Target="slides/slide19.xml"/><Relationship Id="rId20" Type="http://schemas.openxmlformats.org/officeDocument/2006/relationships/slide" Target="slides/slide1.xml"/><Relationship Id="rId22" Type="http://schemas.openxmlformats.org/officeDocument/2006/relationships/slide" Target="slides/slide3.xml"/><Relationship Id="rId21" Type="http://schemas.openxmlformats.org/officeDocument/2006/relationships/slide" Target="slides/slide2.xml"/><Relationship Id="rId24" Type="http://schemas.openxmlformats.org/officeDocument/2006/relationships/slide" Target="slides/slide5.xml"/><Relationship Id="rId23" Type="http://schemas.openxmlformats.org/officeDocument/2006/relationships/slide" Target="slides/slide4.xml"/><Relationship Id="rId26" Type="http://schemas.openxmlformats.org/officeDocument/2006/relationships/slide" Target="slides/slide7.xml"/><Relationship Id="rId25" Type="http://schemas.openxmlformats.org/officeDocument/2006/relationships/slide" Target="slides/slide6.xml"/><Relationship Id="rId28" Type="http://schemas.openxmlformats.org/officeDocument/2006/relationships/slide" Target="slides/slide9.xml"/><Relationship Id="rId27" Type="http://schemas.openxmlformats.org/officeDocument/2006/relationships/slide" Target="slides/slide8.xml"/><Relationship Id="rId29" Type="http://schemas.openxmlformats.org/officeDocument/2006/relationships/slide" Target="slides/slide10.xml"/><Relationship Id="rId95" Type="http://schemas.openxmlformats.org/officeDocument/2006/relationships/slide" Target="slides/slide76.xml"/><Relationship Id="rId94" Type="http://schemas.openxmlformats.org/officeDocument/2006/relationships/slide" Target="slides/slide75.xml"/><Relationship Id="rId97" Type="http://schemas.openxmlformats.org/officeDocument/2006/relationships/slide" Target="slides/slide78.xml"/><Relationship Id="rId96" Type="http://schemas.openxmlformats.org/officeDocument/2006/relationships/slide" Target="slides/slide77.xml"/><Relationship Id="rId11" Type="http://schemas.openxmlformats.org/officeDocument/2006/relationships/slideMaster" Target="slideMasters/slideMaster7.xml"/><Relationship Id="rId99" Type="http://schemas.openxmlformats.org/officeDocument/2006/relationships/font" Target="fonts/Raleway-regular.fntdata"/><Relationship Id="rId10" Type="http://schemas.openxmlformats.org/officeDocument/2006/relationships/slideMaster" Target="slideMasters/slideMaster6.xml"/><Relationship Id="rId98" Type="http://schemas.openxmlformats.org/officeDocument/2006/relationships/slide" Target="slides/slide79.xml"/><Relationship Id="rId13" Type="http://schemas.openxmlformats.org/officeDocument/2006/relationships/slideMaster" Target="slideMasters/slideMaster9.xml"/><Relationship Id="rId12" Type="http://schemas.openxmlformats.org/officeDocument/2006/relationships/slideMaster" Target="slideMasters/slideMaster8.xml"/><Relationship Id="rId91" Type="http://schemas.openxmlformats.org/officeDocument/2006/relationships/slide" Target="slides/slide72.xml"/><Relationship Id="rId90" Type="http://schemas.openxmlformats.org/officeDocument/2006/relationships/slide" Target="slides/slide71.xml"/><Relationship Id="rId93" Type="http://schemas.openxmlformats.org/officeDocument/2006/relationships/slide" Target="slides/slide74.xml"/><Relationship Id="rId92" Type="http://schemas.openxmlformats.org/officeDocument/2006/relationships/slide" Target="slides/slide73.xml"/><Relationship Id="rId116" Type="http://customschemas.google.com/relationships/presentationmetadata" Target="metadata"/><Relationship Id="rId115" Type="http://schemas.openxmlformats.org/officeDocument/2006/relationships/font" Target="fonts/Pacifico-regular.fntdata"/><Relationship Id="rId15" Type="http://schemas.openxmlformats.org/officeDocument/2006/relationships/slideMaster" Target="slideMasters/slideMaster11.xml"/><Relationship Id="rId110" Type="http://schemas.openxmlformats.org/officeDocument/2006/relationships/font" Target="fonts/Poppins-boldItalic.fntdata"/><Relationship Id="rId14" Type="http://schemas.openxmlformats.org/officeDocument/2006/relationships/slideMaster" Target="slideMasters/slideMaster10.xml"/><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notesMaster" Target="notesMasters/notesMaster1.xml"/><Relationship Id="rId114" Type="http://schemas.openxmlformats.org/officeDocument/2006/relationships/font" Target="fonts/Lato-boldItalic.fntdata"/><Relationship Id="rId18" Type="http://schemas.openxmlformats.org/officeDocument/2006/relationships/slideMaster" Target="slideMasters/slideMaster14.xml"/><Relationship Id="rId113" Type="http://schemas.openxmlformats.org/officeDocument/2006/relationships/font" Target="fonts/Lato-italic.fntdata"/><Relationship Id="rId112" Type="http://schemas.openxmlformats.org/officeDocument/2006/relationships/font" Target="fonts/Lato-bold.fntdata"/><Relationship Id="rId111" Type="http://schemas.openxmlformats.org/officeDocument/2006/relationships/font" Target="fonts/Lato-regular.fntdata"/><Relationship Id="rId84" Type="http://schemas.openxmlformats.org/officeDocument/2006/relationships/slide" Target="slides/slide65.xml"/><Relationship Id="rId83" Type="http://schemas.openxmlformats.org/officeDocument/2006/relationships/slide" Target="slides/slide64.xml"/><Relationship Id="rId86" Type="http://schemas.openxmlformats.org/officeDocument/2006/relationships/slide" Target="slides/slide67.xml"/><Relationship Id="rId85" Type="http://schemas.openxmlformats.org/officeDocument/2006/relationships/slide" Target="slides/slide66.xml"/><Relationship Id="rId88" Type="http://schemas.openxmlformats.org/officeDocument/2006/relationships/slide" Target="slides/slide69.xml"/><Relationship Id="rId87" Type="http://schemas.openxmlformats.org/officeDocument/2006/relationships/slide" Target="slides/slide68.xml"/><Relationship Id="rId89" Type="http://schemas.openxmlformats.org/officeDocument/2006/relationships/slide" Target="slides/slide70.xml"/><Relationship Id="rId80" Type="http://schemas.openxmlformats.org/officeDocument/2006/relationships/slide" Target="slides/slide61.xml"/><Relationship Id="rId82" Type="http://schemas.openxmlformats.org/officeDocument/2006/relationships/slide" Target="slides/slide63.xml"/><Relationship Id="rId81" Type="http://schemas.openxmlformats.org/officeDocument/2006/relationships/slide" Target="slides/slide62.xml"/><Relationship Id="rId1" Type="http://schemas.openxmlformats.org/officeDocument/2006/relationships/theme" Target="theme/theme1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54.xml"/><Relationship Id="rId72" Type="http://schemas.openxmlformats.org/officeDocument/2006/relationships/slide" Target="slides/slide53.xml"/><Relationship Id="rId75" Type="http://schemas.openxmlformats.org/officeDocument/2006/relationships/slide" Target="slides/slide56.xml"/><Relationship Id="rId74" Type="http://schemas.openxmlformats.org/officeDocument/2006/relationships/slide" Target="slides/slide55.xml"/><Relationship Id="rId77" Type="http://schemas.openxmlformats.org/officeDocument/2006/relationships/slide" Target="slides/slide58.xml"/><Relationship Id="rId76" Type="http://schemas.openxmlformats.org/officeDocument/2006/relationships/slide" Target="slides/slide57.xml"/><Relationship Id="rId79" Type="http://schemas.openxmlformats.org/officeDocument/2006/relationships/slide" Target="slides/slide60.xml"/><Relationship Id="rId78" Type="http://schemas.openxmlformats.org/officeDocument/2006/relationships/slide" Target="slides/slide59.xml"/><Relationship Id="rId71" Type="http://schemas.openxmlformats.org/officeDocument/2006/relationships/slide" Target="slides/slide52.xml"/><Relationship Id="rId70" Type="http://schemas.openxmlformats.org/officeDocument/2006/relationships/slide" Target="slides/slide51.xml"/><Relationship Id="rId62" Type="http://schemas.openxmlformats.org/officeDocument/2006/relationships/slide" Target="slides/slide43.xml"/><Relationship Id="rId61" Type="http://schemas.openxmlformats.org/officeDocument/2006/relationships/slide" Target="slides/slide42.xml"/><Relationship Id="rId64" Type="http://schemas.openxmlformats.org/officeDocument/2006/relationships/slide" Target="slides/slide45.xml"/><Relationship Id="rId63" Type="http://schemas.openxmlformats.org/officeDocument/2006/relationships/slide" Target="slides/slide44.xml"/><Relationship Id="rId66" Type="http://schemas.openxmlformats.org/officeDocument/2006/relationships/slide" Target="slides/slide47.xml"/><Relationship Id="rId65" Type="http://schemas.openxmlformats.org/officeDocument/2006/relationships/slide" Target="slides/slide46.xml"/><Relationship Id="rId68" Type="http://schemas.openxmlformats.org/officeDocument/2006/relationships/slide" Target="slides/slide49.xml"/><Relationship Id="rId67" Type="http://schemas.openxmlformats.org/officeDocument/2006/relationships/slide" Target="slides/slide48.xml"/><Relationship Id="rId60" Type="http://schemas.openxmlformats.org/officeDocument/2006/relationships/slide" Target="slides/slide41.xml"/><Relationship Id="rId69" Type="http://schemas.openxmlformats.org/officeDocument/2006/relationships/slide" Target="slides/slide50.xml"/><Relationship Id="rId51" Type="http://schemas.openxmlformats.org/officeDocument/2006/relationships/slide" Target="slides/slide32.xml"/><Relationship Id="rId50" Type="http://schemas.openxmlformats.org/officeDocument/2006/relationships/slide" Target="slides/slide31.xml"/><Relationship Id="rId53" Type="http://schemas.openxmlformats.org/officeDocument/2006/relationships/slide" Target="slides/slide34.xml"/><Relationship Id="rId52" Type="http://schemas.openxmlformats.org/officeDocument/2006/relationships/slide" Target="slides/slide33.xml"/><Relationship Id="rId55" Type="http://schemas.openxmlformats.org/officeDocument/2006/relationships/slide" Target="slides/slide36.xml"/><Relationship Id="rId54" Type="http://schemas.openxmlformats.org/officeDocument/2006/relationships/slide" Target="slides/slide35.xml"/><Relationship Id="rId57" Type="http://schemas.openxmlformats.org/officeDocument/2006/relationships/slide" Target="slides/slide38.xml"/><Relationship Id="rId56" Type="http://schemas.openxmlformats.org/officeDocument/2006/relationships/slide" Target="slides/slide37.xml"/><Relationship Id="rId59" Type="http://schemas.openxmlformats.org/officeDocument/2006/relationships/slide" Target="slides/slide40.xml"/><Relationship Id="rId58"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4" name="Shape 1834"/>
        <p:cNvGrpSpPr/>
        <p:nvPr/>
      </p:nvGrpSpPr>
      <p:grpSpPr>
        <a:xfrm>
          <a:off x="0" y="0"/>
          <a:ext cx="0" cy="0"/>
          <a:chOff x="0" y="0"/>
          <a:chExt cx="0" cy="0"/>
        </a:xfrm>
      </p:grpSpPr>
      <p:sp>
        <p:nvSpPr>
          <p:cNvPr id="1835" name="Google Shape;1835;g3fa1e4edefc_0_1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6" name="Google Shape;1836;g3fa1e4edefc_0_1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0" name="Shape 1840"/>
        <p:cNvGrpSpPr/>
        <p:nvPr/>
      </p:nvGrpSpPr>
      <p:grpSpPr>
        <a:xfrm>
          <a:off x="0" y="0"/>
          <a:ext cx="0" cy="0"/>
          <a:chOff x="0" y="0"/>
          <a:chExt cx="0" cy="0"/>
        </a:xfrm>
      </p:grpSpPr>
      <p:sp>
        <p:nvSpPr>
          <p:cNvPr id="1841" name="Google Shape;1841;g16f78976198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2" name="Google Shape;1842;g16f78976198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7" name="Shape 1847"/>
        <p:cNvGrpSpPr/>
        <p:nvPr/>
      </p:nvGrpSpPr>
      <p:grpSpPr>
        <a:xfrm>
          <a:off x="0" y="0"/>
          <a:ext cx="0" cy="0"/>
          <a:chOff x="0" y="0"/>
          <a:chExt cx="0" cy="0"/>
        </a:xfrm>
      </p:grpSpPr>
      <p:sp>
        <p:nvSpPr>
          <p:cNvPr id="1848" name="Google Shape;1848;g3fa1e4edefc_0_3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9" name="Google Shape;1849;g3fa1e4edefc_0_3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3fa1e4edefc_0_3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6" name="Google Shape;1856;g3fa1e4edefc_0_3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4" name="Shape 1864"/>
        <p:cNvGrpSpPr/>
        <p:nvPr/>
      </p:nvGrpSpPr>
      <p:grpSpPr>
        <a:xfrm>
          <a:off x="0" y="0"/>
          <a:ext cx="0" cy="0"/>
          <a:chOff x="0" y="0"/>
          <a:chExt cx="0" cy="0"/>
        </a:xfrm>
      </p:grpSpPr>
      <p:sp>
        <p:nvSpPr>
          <p:cNvPr id="1865" name="Google Shape;1865;g3fa1e4edefc_0_3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6" name="Google Shape;1866;g3fa1e4edefc_0_3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2" name="Shape 1872"/>
        <p:cNvGrpSpPr/>
        <p:nvPr/>
      </p:nvGrpSpPr>
      <p:grpSpPr>
        <a:xfrm>
          <a:off x="0" y="0"/>
          <a:ext cx="0" cy="0"/>
          <a:chOff x="0" y="0"/>
          <a:chExt cx="0" cy="0"/>
        </a:xfrm>
      </p:grpSpPr>
      <p:sp>
        <p:nvSpPr>
          <p:cNvPr id="1873" name="Google Shape;1873;g3fa1e4edefc_0_3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74" name="Google Shape;1874;g3fa1e4edefc_0_3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2" name="Shape 1892"/>
        <p:cNvGrpSpPr/>
        <p:nvPr/>
      </p:nvGrpSpPr>
      <p:grpSpPr>
        <a:xfrm>
          <a:off x="0" y="0"/>
          <a:ext cx="0" cy="0"/>
          <a:chOff x="0" y="0"/>
          <a:chExt cx="0" cy="0"/>
        </a:xfrm>
      </p:grpSpPr>
      <p:sp>
        <p:nvSpPr>
          <p:cNvPr id="1893" name="Google Shape;1893;g3fa1e4edefc_0_3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4" name="Google Shape;1894;g3fa1e4edefc_0_3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5" name="Shape 1905"/>
        <p:cNvGrpSpPr/>
        <p:nvPr/>
      </p:nvGrpSpPr>
      <p:grpSpPr>
        <a:xfrm>
          <a:off x="0" y="0"/>
          <a:ext cx="0" cy="0"/>
          <a:chOff x="0" y="0"/>
          <a:chExt cx="0" cy="0"/>
        </a:xfrm>
      </p:grpSpPr>
      <p:sp>
        <p:nvSpPr>
          <p:cNvPr id="1906" name="Google Shape;1906;g3fa24d5590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7" name="Google Shape;1907;g3fa24d5590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3" name="Shape 1913"/>
        <p:cNvGrpSpPr/>
        <p:nvPr/>
      </p:nvGrpSpPr>
      <p:grpSpPr>
        <a:xfrm>
          <a:off x="0" y="0"/>
          <a:ext cx="0" cy="0"/>
          <a:chOff x="0" y="0"/>
          <a:chExt cx="0" cy="0"/>
        </a:xfrm>
      </p:grpSpPr>
      <p:sp>
        <p:nvSpPr>
          <p:cNvPr id="1914" name="Google Shape;1914;g3fa24d55900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5" name="Google Shape;1915;g3fa24d55900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g3fa24d55900_0_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5" name="Google Shape;1925;g3fa24d55900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0" name="Shape 1930"/>
        <p:cNvGrpSpPr/>
        <p:nvPr/>
      </p:nvGrpSpPr>
      <p:grpSpPr>
        <a:xfrm>
          <a:off x="0" y="0"/>
          <a:ext cx="0" cy="0"/>
          <a:chOff x="0" y="0"/>
          <a:chExt cx="0" cy="0"/>
        </a:xfrm>
      </p:grpSpPr>
      <p:sp>
        <p:nvSpPr>
          <p:cNvPr id="1931" name="Google Shape;1931;g3fa24d55900_0_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2" name="Google Shape;1932;g3fa24d55900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3" name="Shape 1943"/>
        <p:cNvGrpSpPr/>
        <p:nvPr/>
      </p:nvGrpSpPr>
      <p:grpSpPr>
        <a:xfrm>
          <a:off x="0" y="0"/>
          <a:ext cx="0" cy="0"/>
          <a:chOff x="0" y="0"/>
          <a:chExt cx="0" cy="0"/>
        </a:xfrm>
      </p:grpSpPr>
      <p:sp>
        <p:nvSpPr>
          <p:cNvPr id="1944" name="Google Shape;1944;g3fa24d55900_0_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5" name="Google Shape;1945;g3fa24d55900_0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9" name="Shape 1949"/>
        <p:cNvGrpSpPr/>
        <p:nvPr/>
      </p:nvGrpSpPr>
      <p:grpSpPr>
        <a:xfrm>
          <a:off x="0" y="0"/>
          <a:ext cx="0" cy="0"/>
          <a:chOff x="0" y="0"/>
          <a:chExt cx="0" cy="0"/>
        </a:xfrm>
      </p:grpSpPr>
      <p:sp>
        <p:nvSpPr>
          <p:cNvPr id="1950" name="Google Shape;1950;g3fa24d55900_0_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1" name="Google Shape;1951;g3fa24d55900_0_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5" name="Shape 1965"/>
        <p:cNvGrpSpPr/>
        <p:nvPr/>
      </p:nvGrpSpPr>
      <p:grpSpPr>
        <a:xfrm>
          <a:off x="0" y="0"/>
          <a:ext cx="0" cy="0"/>
          <a:chOff x="0" y="0"/>
          <a:chExt cx="0" cy="0"/>
        </a:xfrm>
      </p:grpSpPr>
      <p:sp>
        <p:nvSpPr>
          <p:cNvPr id="1966" name="Google Shape;1966;g24b1b9bd0d1_2_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7" name="Google Shape;1967;g24b1b9bd0d1_2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8" name="Shape 1978"/>
        <p:cNvGrpSpPr/>
        <p:nvPr/>
      </p:nvGrpSpPr>
      <p:grpSpPr>
        <a:xfrm>
          <a:off x="0" y="0"/>
          <a:ext cx="0" cy="0"/>
          <a:chOff x="0" y="0"/>
          <a:chExt cx="0" cy="0"/>
        </a:xfrm>
      </p:grpSpPr>
      <p:sp>
        <p:nvSpPr>
          <p:cNvPr id="1979" name="Google Shape;1979;g3fa1e4edefc_0_3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0" name="Google Shape;1980;g3fa1e4edefc_0_3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3fa24d55900_0_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6" name="Google Shape;1986;g3fa24d55900_0_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4" name="Shape 1994"/>
        <p:cNvGrpSpPr/>
        <p:nvPr/>
      </p:nvGrpSpPr>
      <p:grpSpPr>
        <a:xfrm>
          <a:off x="0" y="0"/>
          <a:ext cx="0" cy="0"/>
          <a:chOff x="0" y="0"/>
          <a:chExt cx="0" cy="0"/>
        </a:xfrm>
      </p:grpSpPr>
      <p:sp>
        <p:nvSpPr>
          <p:cNvPr id="1995" name="Google Shape;1995;g3fb75d7c5ce_0_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6" name="Google Shape;1996;g3fb75d7c5ce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4" name="Shape 2004"/>
        <p:cNvGrpSpPr/>
        <p:nvPr/>
      </p:nvGrpSpPr>
      <p:grpSpPr>
        <a:xfrm>
          <a:off x="0" y="0"/>
          <a:ext cx="0" cy="0"/>
          <a:chOff x="0" y="0"/>
          <a:chExt cx="0" cy="0"/>
        </a:xfrm>
      </p:grpSpPr>
      <p:sp>
        <p:nvSpPr>
          <p:cNvPr id="2005" name="Google Shape;2005;g3fa24d55900_0_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6" name="Google Shape;2006;g3fa24d55900_0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7" name="Shape 2017"/>
        <p:cNvGrpSpPr/>
        <p:nvPr/>
      </p:nvGrpSpPr>
      <p:grpSpPr>
        <a:xfrm>
          <a:off x="0" y="0"/>
          <a:ext cx="0" cy="0"/>
          <a:chOff x="0" y="0"/>
          <a:chExt cx="0" cy="0"/>
        </a:xfrm>
      </p:grpSpPr>
      <p:sp>
        <p:nvSpPr>
          <p:cNvPr id="2018" name="Google Shape;2018;g3fa24d55900_0_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9" name="Google Shape;2019;g3fa24d55900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0" name="Shape 2030"/>
        <p:cNvGrpSpPr/>
        <p:nvPr/>
      </p:nvGrpSpPr>
      <p:grpSpPr>
        <a:xfrm>
          <a:off x="0" y="0"/>
          <a:ext cx="0" cy="0"/>
          <a:chOff x="0" y="0"/>
          <a:chExt cx="0" cy="0"/>
        </a:xfrm>
      </p:grpSpPr>
      <p:sp>
        <p:nvSpPr>
          <p:cNvPr id="2031" name="Google Shape;2031;g3fa24d55900_0_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2" name="Google Shape;2032;g3fa24d55900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g3fa24d55900_0_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5" name="Google Shape;2045;g3fa24d55900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6" name="Shape 2056"/>
        <p:cNvGrpSpPr/>
        <p:nvPr/>
      </p:nvGrpSpPr>
      <p:grpSpPr>
        <a:xfrm>
          <a:off x="0" y="0"/>
          <a:ext cx="0" cy="0"/>
          <a:chOff x="0" y="0"/>
          <a:chExt cx="0" cy="0"/>
        </a:xfrm>
      </p:grpSpPr>
      <p:sp>
        <p:nvSpPr>
          <p:cNvPr id="2057" name="Google Shape;2057;g3fb75d7c5ce_0_23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8" name="Google Shape;2058;g3fb75d7c5ce_0_23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6" name="Shape 2066"/>
        <p:cNvGrpSpPr/>
        <p:nvPr/>
      </p:nvGrpSpPr>
      <p:grpSpPr>
        <a:xfrm>
          <a:off x="0" y="0"/>
          <a:ext cx="0" cy="0"/>
          <a:chOff x="0" y="0"/>
          <a:chExt cx="0" cy="0"/>
        </a:xfrm>
      </p:grpSpPr>
      <p:sp>
        <p:nvSpPr>
          <p:cNvPr id="2067" name="Google Shape;2067;g3fb75d7c5ce_0_23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8" name="Google Shape;2068;g3fb75d7c5ce_0_2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0" name="Shape 2080"/>
        <p:cNvGrpSpPr/>
        <p:nvPr/>
      </p:nvGrpSpPr>
      <p:grpSpPr>
        <a:xfrm>
          <a:off x="0" y="0"/>
          <a:ext cx="0" cy="0"/>
          <a:chOff x="0" y="0"/>
          <a:chExt cx="0" cy="0"/>
        </a:xfrm>
      </p:grpSpPr>
      <p:sp>
        <p:nvSpPr>
          <p:cNvPr id="2081" name="Google Shape;2081;g3fb75d7c5ce_0_23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2" name="Google Shape;2082;g3fb75d7c5ce_0_23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2" name="Shape 2092"/>
        <p:cNvGrpSpPr/>
        <p:nvPr/>
      </p:nvGrpSpPr>
      <p:grpSpPr>
        <a:xfrm>
          <a:off x="0" y="0"/>
          <a:ext cx="0" cy="0"/>
          <a:chOff x="0" y="0"/>
          <a:chExt cx="0" cy="0"/>
        </a:xfrm>
      </p:grpSpPr>
      <p:sp>
        <p:nvSpPr>
          <p:cNvPr id="2093" name="Google Shape;2093;g3fb75d7c5ce_0_23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4" name="Google Shape;2094;g3fb75d7c5ce_0_23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1" name="Shape 2101"/>
        <p:cNvGrpSpPr/>
        <p:nvPr/>
      </p:nvGrpSpPr>
      <p:grpSpPr>
        <a:xfrm>
          <a:off x="0" y="0"/>
          <a:ext cx="0" cy="0"/>
          <a:chOff x="0" y="0"/>
          <a:chExt cx="0" cy="0"/>
        </a:xfrm>
      </p:grpSpPr>
      <p:sp>
        <p:nvSpPr>
          <p:cNvPr id="2102" name="Google Shape;2102;g3fb75d7c5ce_0_23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3" name="Google Shape;2103;g3fb75d7c5ce_0_23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9" name="Shape 2109"/>
        <p:cNvGrpSpPr/>
        <p:nvPr/>
      </p:nvGrpSpPr>
      <p:grpSpPr>
        <a:xfrm>
          <a:off x="0" y="0"/>
          <a:ext cx="0" cy="0"/>
          <a:chOff x="0" y="0"/>
          <a:chExt cx="0" cy="0"/>
        </a:xfrm>
      </p:grpSpPr>
      <p:sp>
        <p:nvSpPr>
          <p:cNvPr id="2110" name="Google Shape;2110;g24b1b9bd0d1_2_49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1" name="Google Shape;2111;g24b1b9bd0d1_2_49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6" name="Shape 2116"/>
        <p:cNvGrpSpPr/>
        <p:nvPr/>
      </p:nvGrpSpPr>
      <p:grpSpPr>
        <a:xfrm>
          <a:off x="0" y="0"/>
          <a:ext cx="0" cy="0"/>
          <a:chOff x="0" y="0"/>
          <a:chExt cx="0" cy="0"/>
        </a:xfrm>
      </p:grpSpPr>
      <p:sp>
        <p:nvSpPr>
          <p:cNvPr id="2117" name="Google Shape;2117;h694c29f632c314e4_2_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18" name="Google Shape;2118;h694c29f632c314e4_2_2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3" name="Shape 2123"/>
        <p:cNvGrpSpPr/>
        <p:nvPr/>
      </p:nvGrpSpPr>
      <p:grpSpPr>
        <a:xfrm>
          <a:off x="0" y="0"/>
          <a:ext cx="0" cy="0"/>
          <a:chOff x="0" y="0"/>
          <a:chExt cx="0" cy="0"/>
        </a:xfrm>
      </p:grpSpPr>
      <p:sp>
        <p:nvSpPr>
          <p:cNvPr id="2124" name="Google Shape;2124;h694c29f632c314e4_2_3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25" name="Google Shape;2125;h694c29f632c314e4_2_3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0" name="Shape 2130"/>
        <p:cNvGrpSpPr/>
        <p:nvPr/>
      </p:nvGrpSpPr>
      <p:grpSpPr>
        <a:xfrm>
          <a:off x="0" y="0"/>
          <a:ext cx="0" cy="0"/>
          <a:chOff x="0" y="0"/>
          <a:chExt cx="0" cy="0"/>
        </a:xfrm>
      </p:grpSpPr>
      <p:sp>
        <p:nvSpPr>
          <p:cNvPr id="2131" name="Google Shape;2131;g16f78976198_1_4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2" name="Google Shape;2132;g16f78976198_1_4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8" name="Shape 2138"/>
        <p:cNvGrpSpPr/>
        <p:nvPr/>
      </p:nvGrpSpPr>
      <p:grpSpPr>
        <a:xfrm>
          <a:off x="0" y="0"/>
          <a:ext cx="0" cy="0"/>
          <a:chOff x="0" y="0"/>
          <a:chExt cx="0" cy="0"/>
        </a:xfrm>
      </p:grpSpPr>
      <p:sp>
        <p:nvSpPr>
          <p:cNvPr id="2139" name="Google Shape;2139;h694c29f632c314e4_2_4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0" name="Google Shape;2140;h694c29f632c314e4_2_4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6" name="Shape 2146"/>
        <p:cNvGrpSpPr/>
        <p:nvPr/>
      </p:nvGrpSpPr>
      <p:grpSpPr>
        <a:xfrm>
          <a:off x="0" y="0"/>
          <a:ext cx="0" cy="0"/>
          <a:chOff x="0" y="0"/>
          <a:chExt cx="0" cy="0"/>
        </a:xfrm>
      </p:grpSpPr>
      <p:sp>
        <p:nvSpPr>
          <p:cNvPr id="2147" name="Google Shape;2147;g24b1b9bd0d1_2_3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8" name="Google Shape;2148;g24b1b9bd0d1_2_3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3" name="Shape 2153"/>
        <p:cNvGrpSpPr/>
        <p:nvPr/>
      </p:nvGrpSpPr>
      <p:grpSpPr>
        <a:xfrm>
          <a:off x="0" y="0"/>
          <a:ext cx="0" cy="0"/>
          <a:chOff x="0" y="0"/>
          <a:chExt cx="0" cy="0"/>
        </a:xfrm>
      </p:grpSpPr>
      <p:sp>
        <p:nvSpPr>
          <p:cNvPr id="2154" name="Google Shape;2154;h694c29f632c314e4_2_6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5" name="Google Shape;2155;h694c29f632c314e4_2_6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9" name="Shape 2159"/>
        <p:cNvGrpSpPr/>
        <p:nvPr/>
      </p:nvGrpSpPr>
      <p:grpSpPr>
        <a:xfrm>
          <a:off x="0" y="0"/>
          <a:ext cx="0" cy="0"/>
          <a:chOff x="0" y="0"/>
          <a:chExt cx="0" cy="0"/>
        </a:xfrm>
      </p:grpSpPr>
      <p:sp>
        <p:nvSpPr>
          <p:cNvPr id="2160" name="Google Shape;2160;h694c29f632c314e4_2_7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1" name="Google Shape;2161;h694c29f632c314e4_2_7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7" name="Shape 2177"/>
        <p:cNvGrpSpPr/>
        <p:nvPr/>
      </p:nvGrpSpPr>
      <p:grpSpPr>
        <a:xfrm>
          <a:off x="0" y="0"/>
          <a:ext cx="0" cy="0"/>
          <a:chOff x="0" y="0"/>
          <a:chExt cx="0" cy="0"/>
        </a:xfrm>
      </p:grpSpPr>
      <p:sp>
        <p:nvSpPr>
          <p:cNvPr id="2178" name="Google Shape;2178;g24b1b9bd0d1_2_10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9" name="Google Shape;2179;g24b1b9bd0d1_2_10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3" name="Shape 2183"/>
        <p:cNvGrpSpPr/>
        <p:nvPr/>
      </p:nvGrpSpPr>
      <p:grpSpPr>
        <a:xfrm>
          <a:off x="0" y="0"/>
          <a:ext cx="0" cy="0"/>
          <a:chOff x="0" y="0"/>
          <a:chExt cx="0" cy="0"/>
        </a:xfrm>
      </p:grpSpPr>
      <p:sp>
        <p:nvSpPr>
          <p:cNvPr id="2184" name="Google Shape;2184;h694c29f632c314e4_2_10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5" name="Google Shape;2185;h694c29f632c314e4_2_10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9" name="Shape 2189"/>
        <p:cNvGrpSpPr/>
        <p:nvPr/>
      </p:nvGrpSpPr>
      <p:grpSpPr>
        <a:xfrm>
          <a:off x="0" y="0"/>
          <a:ext cx="0" cy="0"/>
          <a:chOff x="0" y="0"/>
          <a:chExt cx="0" cy="0"/>
        </a:xfrm>
      </p:grpSpPr>
      <p:sp>
        <p:nvSpPr>
          <p:cNvPr id="2190" name="Google Shape;2190;h694c29f632c314e4_2_10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1" name="Google Shape;2191;h694c29f632c314e4_2_10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6" name="Shape 2196"/>
        <p:cNvGrpSpPr/>
        <p:nvPr/>
      </p:nvGrpSpPr>
      <p:grpSpPr>
        <a:xfrm>
          <a:off x="0" y="0"/>
          <a:ext cx="0" cy="0"/>
          <a:chOff x="0" y="0"/>
          <a:chExt cx="0" cy="0"/>
        </a:xfrm>
      </p:grpSpPr>
      <p:sp>
        <p:nvSpPr>
          <p:cNvPr id="2197" name="Google Shape;2197;h694c29f632c314e4_2_10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8" name="Google Shape;2198;h694c29f632c314e4_2_10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2" name="Shape 2202"/>
        <p:cNvGrpSpPr/>
        <p:nvPr/>
      </p:nvGrpSpPr>
      <p:grpSpPr>
        <a:xfrm>
          <a:off x="0" y="0"/>
          <a:ext cx="0" cy="0"/>
          <a:chOff x="0" y="0"/>
          <a:chExt cx="0" cy="0"/>
        </a:xfrm>
      </p:grpSpPr>
      <p:sp>
        <p:nvSpPr>
          <p:cNvPr id="2203" name="Google Shape;2203;h694c29f632c314e4_2_10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204" name="Google Shape;2204;h694c29f632c314e4_2_10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8" name="Shape 2208"/>
        <p:cNvGrpSpPr/>
        <p:nvPr/>
      </p:nvGrpSpPr>
      <p:grpSpPr>
        <a:xfrm>
          <a:off x="0" y="0"/>
          <a:ext cx="0" cy="0"/>
          <a:chOff x="0" y="0"/>
          <a:chExt cx="0" cy="0"/>
        </a:xfrm>
      </p:grpSpPr>
      <p:sp>
        <p:nvSpPr>
          <p:cNvPr id="2209" name="Google Shape;2209;h694c29f632c314e4_2_1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0" name="Google Shape;2210;h694c29f632c314e4_2_11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7" name="Shape 2217"/>
        <p:cNvGrpSpPr/>
        <p:nvPr/>
      </p:nvGrpSpPr>
      <p:grpSpPr>
        <a:xfrm>
          <a:off x="0" y="0"/>
          <a:ext cx="0" cy="0"/>
          <a:chOff x="0" y="0"/>
          <a:chExt cx="0" cy="0"/>
        </a:xfrm>
      </p:grpSpPr>
      <p:sp>
        <p:nvSpPr>
          <p:cNvPr id="2218" name="Google Shape;2218;h694c29f632c314e4_2_14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9" name="Google Shape;2219;h694c29f632c314e4_2_14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3" name="Shape 2223"/>
        <p:cNvGrpSpPr/>
        <p:nvPr/>
      </p:nvGrpSpPr>
      <p:grpSpPr>
        <a:xfrm>
          <a:off x="0" y="0"/>
          <a:ext cx="0" cy="0"/>
          <a:chOff x="0" y="0"/>
          <a:chExt cx="0" cy="0"/>
        </a:xfrm>
      </p:grpSpPr>
      <p:sp>
        <p:nvSpPr>
          <p:cNvPr id="2224" name="Google Shape;2224;h694c29f632c314e4_2_16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5" name="Google Shape;2225;h694c29f632c314e4_2_16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4" name="Shape 2234"/>
        <p:cNvGrpSpPr/>
        <p:nvPr/>
      </p:nvGrpSpPr>
      <p:grpSpPr>
        <a:xfrm>
          <a:off x="0" y="0"/>
          <a:ext cx="0" cy="0"/>
          <a:chOff x="0" y="0"/>
          <a:chExt cx="0" cy="0"/>
        </a:xfrm>
      </p:grpSpPr>
      <p:sp>
        <p:nvSpPr>
          <p:cNvPr id="2235" name="Google Shape;2235;g12bb5738a31_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6" name="Google Shape;2236;g12bb5738a31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0" name="Shape 2240"/>
        <p:cNvGrpSpPr/>
        <p:nvPr/>
      </p:nvGrpSpPr>
      <p:grpSpPr>
        <a:xfrm>
          <a:off x="0" y="0"/>
          <a:ext cx="0" cy="0"/>
          <a:chOff x="0" y="0"/>
          <a:chExt cx="0" cy="0"/>
        </a:xfrm>
      </p:grpSpPr>
      <p:sp>
        <p:nvSpPr>
          <p:cNvPr id="2241" name="Google Shape;2241;h694c29f632c314e4_2_20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242" name="Google Shape;2242;h694c29f632c314e4_2_20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7" name="Shape 2247"/>
        <p:cNvGrpSpPr/>
        <p:nvPr/>
      </p:nvGrpSpPr>
      <p:grpSpPr>
        <a:xfrm>
          <a:off x="0" y="0"/>
          <a:ext cx="0" cy="0"/>
          <a:chOff x="0" y="0"/>
          <a:chExt cx="0" cy="0"/>
        </a:xfrm>
      </p:grpSpPr>
      <p:sp>
        <p:nvSpPr>
          <p:cNvPr id="2248" name="Google Shape;2248;h694c29f632c314e4_2_2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9" name="Google Shape;2249;h694c29f632c314e4_2_21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5" name="Shape 2255"/>
        <p:cNvGrpSpPr/>
        <p:nvPr/>
      </p:nvGrpSpPr>
      <p:grpSpPr>
        <a:xfrm>
          <a:off x="0" y="0"/>
          <a:ext cx="0" cy="0"/>
          <a:chOff x="0" y="0"/>
          <a:chExt cx="0" cy="0"/>
        </a:xfrm>
      </p:grpSpPr>
      <p:sp>
        <p:nvSpPr>
          <p:cNvPr id="2256" name="Google Shape;2256;g3fb75d7c5ce_0_24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7" name="Google Shape;2257;g3fb75d7c5ce_0_24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3" name="Shape 2263"/>
        <p:cNvGrpSpPr/>
        <p:nvPr/>
      </p:nvGrpSpPr>
      <p:grpSpPr>
        <a:xfrm>
          <a:off x="0" y="0"/>
          <a:ext cx="0" cy="0"/>
          <a:chOff x="0" y="0"/>
          <a:chExt cx="0" cy="0"/>
        </a:xfrm>
      </p:grpSpPr>
      <p:sp>
        <p:nvSpPr>
          <p:cNvPr id="2264" name="Google Shape;2264;g3fb75d7c5ce_0_24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5" name="Google Shape;2265;g3fb75d7c5ce_0_24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1" name="Shape 2271"/>
        <p:cNvGrpSpPr/>
        <p:nvPr/>
      </p:nvGrpSpPr>
      <p:grpSpPr>
        <a:xfrm>
          <a:off x="0" y="0"/>
          <a:ext cx="0" cy="0"/>
          <a:chOff x="0" y="0"/>
          <a:chExt cx="0" cy="0"/>
        </a:xfrm>
      </p:grpSpPr>
      <p:sp>
        <p:nvSpPr>
          <p:cNvPr id="2272" name="Google Shape;2272;g3fbbf69f193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3" name="Google Shape;2273;g3fbbf69f19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9" name="Shape 2289"/>
        <p:cNvGrpSpPr/>
        <p:nvPr/>
      </p:nvGrpSpPr>
      <p:grpSpPr>
        <a:xfrm>
          <a:off x="0" y="0"/>
          <a:ext cx="0" cy="0"/>
          <a:chOff x="0" y="0"/>
          <a:chExt cx="0" cy="0"/>
        </a:xfrm>
      </p:grpSpPr>
      <p:sp>
        <p:nvSpPr>
          <p:cNvPr id="2290" name="Google Shape;2290;g3fbbf69f193_0_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1" name="Google Shape;2291;g3fbbf69f193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7" name="Shape 2297"/>
        <p:cNvGrpSpPr/>
        <p:nvPr/>
      </p:nvGrpSpPr>
      <p:grpSpPr>
        <a:xfrm>
          <a:off x="0" y="0"/>
          <a:ext cx="0" cy="0"/>
          <a:chOff x="0" y="0"/>
          <a:chExt cx="0" cy="0"/>
        </a:xfrm>
      </p:grpSpPr>
      <p:sp>
        <p:nvSpPr>
          <p:cNvPr id="2298" name="Google Shape;2298;g3fbbf69f193_0_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9" name="Google Shape;2299;g3fbbf69f193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7" name="Shape 2307"/>
        <p:cNvGrpSpPr/>
        <p:nvPr/>
      </p:nvGrpSpPr>
      <p:grpSpPr>
        <a:xfrm>
          <a:off x="0" y="0"/>
          <a:ext cx="0" cy="0"/>
          <a:chOff x="0" y="0"/>
          <a:chExt cx="0" cy="0"/>
        </a:xfrm>
      </p:grpSpPr>
      <p:sp>
        <p:nvSpPr>
          <p:cNvPr id="2308" name="Google Shape;2308;g3fbbf69f193_0_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9" name="Google Shape;2309;g3fbbf69f193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3" name="Shape 2313"/>
        <p:cNvGrpSpPr/>
        <p:nvPr/>
      </p:nvGrpSpPr>
      <p:grpSpPr>
        <a:xfrm>
          <a:off x="0" y="0"/>
          <a:ext cx="0" cy="0"/>
          <a:chOff x="0" y="0"/>
          <a:chExt cx="0" cy="0"/>
        </a:xfrm>
      </p:grpSpPr>
      <p:sp>
        <p:nvSpPr>
          <p:cNvPr id="2314" name="Google Shape;2314;g3fbbf69f193_0_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5" name="Google Shape;2315;g3fbbf69f193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0" name="Shape 2320"/>
        <p:cNvGrpSpPr/>
        <p:nvPr/>
      </p:nvGrpSpPr>
      <p:grpSpPr>
        <a:xfrm>
          <a:off x="0" y="0"/>
          <a:ext cx="0" cy="0"/>
          <a:chOff x="0" y="0"/>
          <a:chExt cx="0" cy="0"/>
        </a:xfrm>
      </p:grpSpPr>
      <p:sp>
        <p:nvSpPr>
          <p:cNvPr id="2321" name="Google Shape;2321;g3fbbf69f193_0_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2" name="Google Shape;2322;g3fbbf69f193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0" name="Shape 2330"/>
        <p:cNvGrpSpPr/>
        <p:nvPr/>
      </p:nvGrpSpPr>
      <p:grpSpPr>
        <a:xfrm>
          <a:off x="0" y="0"/>
          <a:ext cx="0" cy="0"/>
          <a:chOff x="0" y="0"/>
          <a:chExt cx="0" cy="0"/>
        </a:xfrm>
      </p:grpSpPr>
      <p:sp>
        <p:nvSpPr>
          <p:cNvPr id="2331" name="Google Shape;2331;g3fbbf69f193_0_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2" name="Google Shape;2332;g3fbbf69f193_0_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7" name="Shape 2337"/>
        <p:cNvGrpSpPr/>
        <p:nvPr/>
      </p:nvGrpSpPr>
      <p:grpSpPr>
        <a:xfrm>
          <a:off x="0" y="0"/>
          <a:ext cx="0" cy="0"/>
          <a:chOff x="0" y="0"/>
          <a:chExt cx="0" cy="0"/>
        </a:xfrm>
      </p:grpSpPr>
      <p:sp>
        <p:nvSpPr>
          <p:cNvPr id="2338" name="Google Shape;2338;g3fbbf69f193_0_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9" name="Google Shape;2339;g3fbbf69f193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4" name="Shape 2344"/>
        <p:cNvGrpSpPr/>
        <p:nvPr/>
      </p:nvGrpSpPr>
      <p:grpSpPr>
        <a:xfrm>
          <a:off x="0" y="0"/>
          <a:ext cx="0" cy="0"/>
          <a:chOff x="0" y="0"/>
          <a:chExt cx="0" cy="0"/>
        </a:xfrm>
      </p:grpSpPr>
      <p:sp>
        <p:nvSpPr>
          <p:cNvPr id="2345" name="Google Shape;2345;g3fbbf69f193_0_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6" name="Google Shape;2346;g3fbbf69f193_0_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3" name="Shape 2353"/>
        <p:cNvGrpSpPr/>
        <p:nvPr/>
      </p:nvGrpSpPr>
      <p:grpSpPr>
        <a:xfrm>
          <a:off x="0" y="0"/>
          <a:ext cx="0" cy="0"/>
          <a:chOff x="0" y="0"/>
          <a:chExt cx="0" cy="0"/>
        </a:xfrm>
      </p:grpSpPr>
      <p:sp>
        <p:nvSpPr>
          <p:cNvPr id="2354" name="Google Shape;2354;g3fbbf69f193_0_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5" name="Google Shape;2355;g3fbbf69f193_0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0" name="Shape 2360"/>
        <p:cNvGrpSpPr/>
        <p:nvPr/>
      </p:nvGrpSpPr>
      <p:grpSpPr>
        <a:xfrm>
          <a:off x="0" y="0"/>
          <a:ext cx="0" cy="0"/>
          <a:chOff x="0" y="0"/>
          <a:chExt cx="0" cy="0"/>
        </a:xfrm>
      </p:grpSpPr>
      <p:sp>
        <p:nvSpPr>
          <p:cNvPr id="2361" name="Google Shape;2361;g3f53280e26d_1_1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2" name="Google Shape;2362;g3f53280e26d_1_1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2" name="Shape 2372"/>
        <p:cNvGrpSpPr/>
        <p:nvPr/>
      </p:nvGrpSpPr>
      <p:grpSpPr>
        <a:xfrm>
          <a:off x="0" y="0"/>
          <a:ext cx="0" cy="0"/>
          <a:chOff x="0" y="0"/>
          <a:chExt cx="0" cy="0"/>
        </a:xfrm>
      </p:grpSpPr>
      <p:sp>
        <p:nvSpPr>
          <p:cNvPr id="2373" name="Google Shape;2373;g3fbbf69f193_0_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4" name="Google Shape;2374;g3fbbf69f193_0_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0" name="Shape 2380"/>
        <p:cNvGrpSpPr/>
        <p:nvPr/>
      </p:nvGrpSpPr>
      <p:grpSpPr>
        <a:xfrm>
          <a:off x="0" y="0"/>
          <a:ext cx="0" cy="0"/>
          <a:chOff x="0" y="0"/>
          <a:chExt cx="0" cy="0"/>
        </a:xfrm>
      </p:grpSpPr>
      <p:sp>
        <p:nvSpPr>
          <p:cNvPr id="2381" name="Google Shape;2381;g3fbbf69f193_0_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2" name="Google Shape;2382;g3fbbf69f193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8" name="Shape 2388"/>
        <p:cNvGrpSpPr/>
        <p:nvPr/>
      </p:nvGrpSpPr>
      <p:grpSpPr>
        <a:xfrm>
          <a:off x="0" y="0"/>
          <a:ext cx="0" cy="0"/>
          <a:chOff x="0" y="0"/>
          <a:chExt cx="0" cy="0"/>
        </a:xfrm>
      </p:grpSpPr>
      <p:sp>
        <p:nvSpPr>
          <p:cNvPr id="2389" name="Google Shape;2389;h694c29f632c314e4_2_23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0" name="Google Shape;2390;h694c29f632c314e4_2_23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4" name="Shape 2394"/>
        <p:cNvGrpSpPr/>
        <p:nvPr/>
      </p:nvGrpSpPr>
      <p:grpSpPr>
        <a:xfrm>
          <a:off x="0" y="0"/>
          <a:ext cx="0" cy="0"/>
          <a:chOff x="0" y="0"/>
          <a:chExt cx="0" cy="0"/>
        </a:xfrm>
      </p:grpSpPr>
      <p:sp>
        <p:nvSpPr>
          <p:cNvPr id="2395" name="Google Shape;2395;h694c29f632c314e4_2_24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96" name="Google Shape;2396;h694c29f632c314e4_2_24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1" name="Shape 2401"/>
        <p:cNvGrpSpPr/>
        <p:nvPr/>
      </p:nvGrpSpPr>
      <p:grpSpPr>
        <a:xfrm>
          <a:off x="0" y="0"/>
          <a:ext cx="0" cy="0"/>
          <a:chOff x="0" y="0"/>
          <a:chExt cx="0" cy="0"/>
        </a:xfrm>
      </p:grpSpPr>
      <p:sp>
        <p:nvSpPr>
          <p:cNvPr id="2402" name="Google Shape;2402;h694c29f632c314e4_2_24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03" name="Google Shape;2403;h694c29f632c314e4_2_24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7" name="Shape 2407"/>
        <p:cNvGrpSpPr/>
        <p:nvPr/>
      </p:nvGrpSpPr>
      <p:grpSpPr>
        <a:xfrm>
          <a:off x="0" y="0"/>
          <a:ext cx="0" cy="0"/>
          <a:chOff x="0" y="0"/>
          <a:chExt cx="0" cy="0"/>
        </a:xfrm>
      </p:grpSpPr>
      <p:sp>
        <p:nvSpPr>
          <p:cNvPr id="2408" name="Google Shape;2408;h694c29f632c314e4_2_24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09" name="Google Shape;2409;h694c29f632c314e4_2_24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8" name="Shape 2418"/>
        <p:cNvGrpSpPr/>
        <p:nvPr/>
      </p:nvGrpSpPr>
      <p:grpSpPr>
        <a:xfrm>
          <a:off x="0" y="0"/>
          <a:ext cx="0" cy="0"/>
          <a:chOff x="0" y="0"/>
          <a:chExt cx="0" cy="0"/>
        </a:xfrm>
      </p:grpSpPr>
      <p:sp>
        <p:nvSpPr>
          <p:cNvPr id="2419" name="Google Shape;2419;h694c29f632c314e4_2_24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420" name="Google Shape;2420;h694c29f632c314e4_2_24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4" name="Shape 2424"/>
        <p:cNvGrpSpPr/>
        <p:nvPr/>
      </p:nvGrpSpPr>
      <p:grpSpPr>
        <a:xfrm>
          <a:off x="0" y="0"/>
          <a:ext cx="0" cy="0"/>
          <a:chOff x="0" y="0"/>
          <a:chExt cx="0" cy="0"/>
        </a:xfrm>
      </p:grpSpPr>
      <p:sp>
        <p:nvSpPr>
          <p:cNvPr id="2425" name="Google Shape;2425;h694c29f632c314e4_2_24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6" name="Google Shape;2426;h694c29f632c314e4_2_24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1" name="Shape 2431"/>
        <p:cNvGrpSpPr/>
        <p:nvPr/>
      </p:nvGrpSpPr>
      <p:grpSpPr>
        <a:xfrm>
          <a:off x="0" y="0"/>
          <a:ext cx="0" cy="0"/>
          <a:chOff x="0" y="0"/>
          <a:chExt cx="0" cy="0"/>
        </a:xfrm>
      </p:grpSpPr>
      <p:sp>
        <p:nvSpPr>
          <p:cNvPr id="2432" name="Google Shape;2432;h694c29f632c314e4_2_24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3" name="Google Shape;2433;h694c29f632c314e4_2_24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7" name="Shape 2437"/>
        <p:cNvGrpSpPr/>
        <p:nvPr/>
      </p:nvGrpSpPr>
      <p:grpSpPr>
        <a:xfrm>
          <a:off x="0" y="0"/>
          <a:ext cx="0" cy="0"/>
          <a:chOff x="0" y="0"/>
          <a:chExt cx="0" cy="0"/>
        </a:xfrm>
      </p:grpSpPr>
      <p:sp>
        <p:nvSpPr>
          <p:cNvPr id="2438" name="Google Shape;2438;h694c29f632c314e4_2_24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9" name="Google Shape;2439;h694c29f632c314e4_2_24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3" name="Shape 2443"/>
        <p:cNvGrpSpPr/>
        <p:nvPr/>
      </p:nvGrpSpPr>
      <p:grpSpPr>
        <a:xfrm>
          <a:off x="0" y="0"/>
          <a:ext cx="0" cy="0"/>
          <a:chOff x="0" y="0"/>
          <a:chExt cx="0" cy="0"/>
        </a:xfrm>
      </p:grpSpPr>
      <p:sp>
        <p:nvSpPr>
          <p:cNvPr id="2444" name="Google Shape;2444;h694c29f632c314e4_2_24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45" name="Google Shape;2445;h694c29f632c314e4_2_24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9" name="Shape 2449"/>
        <p:cNvGrpSpPr/>
        <p:nvPr/>
      </p:nvGrpSpPr>
      <p:grpSpPr>
        <a:xfrm>
          <a:off x="0" y="0"/>
          <a:ext cx="0" cy="0"/>
          <a:chOff x="0" y="0"/>
          <a:chExt cx="0" cy="0"/>
        </a:xfrm>
      </p:grpSpPr>
      <p:sp>
        <p:nvSpPr>
          <p:cNvPr id="2450" name="Google Shape;2450;h694c29f632c314e4_2_24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1" name="Google Shape;2451;h694c29f632c314e4_2_24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8" name="Shape 2458"/>
        <p:cNvGrpSpPr/>
        <p:nvPr/>
      </p:nvGrpSpPr>
      <p:grpSpPr>
        <a:xfrm>
          <a:off x="0" y="0"/>
          <a:ext cx="0" cy="0"/>
          <a:chOff x="0" y="0"/>
          <a:chExt cx="0" cy="0"/>
        </a:xfrm>
      </p:grpSpPr>
      <p:sp>
        <p:nvSpPr>
          <p:cNvPr id="2459" name="Google Shape;2459;h694c29f632c314e4_2_24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0" name="Google Shape;2460;h694c29f632c314e4_2_24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4" name="Shape 2464"/>
        <p:cNvGrpSpPr/>
        <p:nvPr/>
      </p:nvGrpSpPr>
      <p:grpSpPr>
        <a:xfrm>
          <a:off x="0" y="0"/>
          <a:ext cx="0" cy="0"/>
          <a:chOff x="0" y="0"/>
          <a:chExt cx="0" cy="0"/>
        </a:xfrm>
      </p:grpSpPr>
      <p:sp>
        <p:nvSpPr>
          <p:cNvPr id="2465" name="Google Shape;2465;h694c29f632c314e4_2_24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66" name="Google Shape;2466;h694c29f632c314e4_2_24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0" name="Shape 2470"/>
        <p:cNvGrpSpPr/>
        <p:nvPr/>
      </p:nvGrpSpPr>
      <p:grpSpPr>
        <a:xfrm>
          <a:off x="0" y="0"/>
          <a:ext cx="0" cy="0"/>
          <a:chOff x="0" y="0"/>
          <a:chExt cx="0" cy="0"/>
        </a:xfrm>
      </p:grpSpPr>
      <p:sp>
        <p:nvSpPr>
          <p:cNvPr id="2471" name="Google Shape;2471;h694c29f632c314e4_2_25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
        <p:nvSpPr>
          <p:cNvPr id="2472" name="Google Shape;2472;h694c29f632c314e4_2_25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6" name="Shape 2476"/>
        <p:cNvGrpSpPr/>
        <p:nvPr/>
      </p:nvGrpSpPr>
      <p:grpSpPr>
        <a:xfrm>
          <a:off x="0" y="0"/>
          <a:ext cx="0" cy="0"/>
          <a:chOff x="0" y="0"/>
          <a:chExt cx="0" cy="0"/>
        </a:xfrm>
      </p:grpSpPr>
      <p:sp>
        <p:nvSpPr>
          <p:cNvPr id="2477" name="Google Shape;2477;h694c29f632c314e4_2_25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8" name="Google Shape;2478;h694c29f632c314e4_2_25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2" name="Shape 2482"/>
        <p:cNvGrpSpPr/>
        <p:nvPr/>
      </p:nvGrpSpPr>
      <p:grpSpPr>
        <a:xfrm>
          <a:off x="0" y="0"/>
          <a:ext cx="0" cy="0"/>
          <a:chOff x="0" y="0"/>
          <a:chExt cx="0" cy="0"/>
        </a:xfrm>
      </p:grpSpPr>
      <p:sp>
        <p:nvSpPr>
          <p:cNvPr id="2483" name="Google Shape;2483;h694c29f632c314e4_2_26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4" name="Google Shape;2484;h694c29f632c314e4_2_26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8" name="Shape 2488"/>
        <p:cNvGrpSpPr/>
        <p:nvPr/>
      </p:nvGrpSpPr>
      <p:grpSpPr>
        <a:xfrm>
          <a:off x="0" y="0"/>
          <a:ext cx="0" cy="0"/>
          <a:chOff x="0" y="0"/>
          <a:chExt cx="0" cy="0"/>
        </a:xfrm>
      </p:grpSpPr>
      <p:sp>
        <p:nvSpPr>
          <p:cNvPr id="2489" name="Google Shape;2489;g24b1b9bd0d1_2_50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0" name="Google Shape;2490;g24b1b9bd0d1_2_50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5" name="Shape 2495"/>
        <p:cNvGrpSpPr/>
        <p:nvPr/>
      </p:nvGrpSpPr>
      <p:grpSpPr>
        <a:xfrm>
          <a:off x="0" y="0"/>
          <a:ext cx="0" cy="0"/>
          <a:chOff x="0" y="0"/>
          <a:chExt cx="0" cy="0"/>
        </a:xfrm>
      </p:grpSpPr>
      <p:sp>
        <p:nvSpPr>
          <p:cNvPr id="2496" name="Google Shape;2496;h694c29f632c314e4_2_28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7" name="Google Shape;2497;h694c29f632c314e4_2_28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1" name="Shape 2501"/>
        <p:cNvGrpSpPr/>
        <p:nvPr/>
      </p:nvGrpSpPr>
      <p:grpSpPr>
        <a:xfrm>
          <a:off x="0" y="0"/>
          <a:ext cx="0" cy="0"/>
          <a:chOff x="0" y="0"/>
          <a:chExt cx="0" cy="0"/>
        </a:xfrm>
      </p:grpSpPr>
      <p:sp>
        <p:nvSpPr>
          <p:cNvPr id="2502" name="Google Shape;2502;h694c29f632c314e4_2_30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03" name="Google Shape;2503;h694c29f632c314e4_2_30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7" name="Shape 2507"/>
        <p:cNvGrpSpPr/>
        <p:nvPr/>
      </p:nvGrpSpPr>
      <p:grpSpPr>
        <a:xfrm>
          <a:off x="0" y="0"/>
          <a:ext cx="0" cy="0"/>
          <a:chOff x="0" y="0"/>
          <a:chExt cx="0" cy="0"/>
        </a:xfrm>
      </p:grpSpPr>
      <p:sp>
        <p:nvSpPr>
          <p:cNvPr id="2508" name="Google Shape;2508;g2e56165cf02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9" name="Google Shape;2509;g2e56165cf02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4.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jpg"/><Relationship Id="rId3" Type="http://schemas.openxmlformats.org/officeDocument/2006/relationships/image" Target="../media/image1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 Id="rId3"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 Id="rId3" Type="http://schemas.openxmlformats.org/officeDocument/2006/relationships/image" Target="../media/image1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 Id="rId3"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1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 Id="rId3" Type="http://schemas.openxmlformats.org/officeDocument/2006/relationships/image" Target="../media/image1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jpg"/><Relationship Id="rId3"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1.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jpg"/><Relationship Id="rId3" Type="http://schemas.openxmlformats.org/officeDocument/2006/relationships/image" Target="../media/image1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jpg"/><Relationship Id="rId3" Type="http://schemas.openxmlformats.org/officeDocument/2006/relationships/image" Target="../media/image1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 Id="rId3" Type="http://schemas.openxmlformats.org/officeDocument/2006/relationships/image" Target="../media/image1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jpg"/><Relationship Id="rId3" Type="http://schemas.openxmlformats.org/officeDocument/2006/relationships/image" Target="../media/image1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hyperlink" Target="https://twitter.com/Vtss_ric" TargetMode="External"/><Relationship Id="rId4" Type="http://schemas.openxmlformats.org/officeDocument/2006/relationships/image" Target="../media/image20.png"/><Relationship Id="rId10" Type="http://schemas.openxmlformats.org/officeDocument/2006/relationships/hyperlink" Target="https://vtss-ric.vcu.edu/" TargetMode="External"/><Relationship Id="rId9" Type="http://schemas.openxmlformats.org/officeDocument/2006/relationships/hyperlink" Target="https://www.facebook.com/vtssric/" TargetMode="External"/><Relationship Id="rId5" Type="http://schemas.openxmlformats.org/officeDocument/2006/relationships/hyperlink" Target="https://www.facebook.com/vtssric/" TargetMode="External"/><Relationship Id="rId6" Type="http://schemas.openxmlformats.org/officeDocument/2006/relationships/image" Target="../media/image16.png"/><Relationship Id="rId7" Type="http://schemas.openxmlformats.org/officeDocument/2006/relationships/image" Target="../media/image21.png"/><Relationship Id="rId8" Type="http://schemas.openxmlformats.org/officeDocument/2006/relationships/hyperlink" Target="https://twitter.com/Vtss_ric" TargetMode="Externa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jp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jp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2.jp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2.jp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7.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2.jp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7.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22.jpg"/></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7.png"/></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png"/></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pn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22.jp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pn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7.png"/></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png"/></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22.jp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7.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png"/></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22.jpg"/></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7.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22.jpg"/></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7.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22.jpg"/></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7.png"/></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5.png"/><Relationship Id="rId3" Type="http://schemas.openxmlformats.org/officeDocument/2006/relationships/image" Target="../media/image1.jpg"/></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5.png"/><Relationship Id="rId3" Type="http://schemas.openxmlformats.org/officeDocument/2006/relationships/image" Target="../media/image14.jpg"/></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5.png"/><Relationship Id="rId3" Type="http://schemas.openxmlformats.org/officeDocument/2006/relationships/image" Target="../media/image10.jp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5.png"/><Relationship Id="rId3" Type="http://schemas.openxmlformats.org/officeDocument/2006/relationships/image" Target="../media/image13.jpg"/></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5.png"/><Relationship Id="rId3" Type="http://schemas.openxmlformats.org/officeDocument/2006/relationships/image" Target="../media/image15.jpg"/></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9.jpg"/><Relationship Id="rId3" Type="http://schemas.openxmlformats.org/officeDocument/2006/relationships/image" Target="../media/image9.png"/></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7.png"/><Relationship Id="rId3" Type="http://schemas.openxmlformats.org/officeDocument/2006/relationships/image" Target="../media/image22.jpg"/></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22.jpg"/></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7.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 Id="rId3" Type="http://schemas.openxmlformats.org/officeDocument/2006/relationships/hyperlink" Target="https://twitter.com/Vtss_ric" TargetMode="External"/><Relationship Id="rId4" Type="http://schemas.openxmlformats.org/officeDocument/2006/relationships/image" Target="../media/image11.png"/><Relationship Id="rId5" Type="http://schemas.openxmlformats.org/officeDocument/2006/relationships/hyperlink" Target="https://twitter.com/Vtss_ric" TargetMode="External"/><Relationship Id="rId6" Type="http://schemas.openxmlformats.org/officeDocument/2006/relationships/hyperlink" Target="https://www.facebook.com/vtssric/" TargetMode="External"/><Relationship Id="rId7" Type="http://schemas.openxmlformats.org/officeDocument/2006/relationships/image" Target="../media/image16.png"/><Relationship Id="rId8" Type="http://schemas.openxmlformats.org/officeDocument/2006/relationships/hyperlink" Target="https://www.facebook.com/vtssric/" TargetMode="Externa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1" name="Shape 11"/>
        <p:cNvGrpSpPr/>
        <p:nvPr/>
      </p:nvGrpSpPr>
      <p:grpSpPr>
        <a:xfrm>
          <a:off x="0" y="0"/>
          <a:ext cx="0" cy="0"/>
          <a:chOff x="0" y="0"/>
          <a:chExt cx="0" cy="0"/>
        </a:xfrm>
      </p:grpSpPr>
      <p:sp>
        <p:nvSpPr>
          <p:cNvPr id="12" name="Google Shape;12;g3fa1e4edefc_0_239"/>
          <p:cNvSpPr txBox="1"/>
          <p:nvPr>
            <p:ph idx="1" type="body"/>
          </p:nvPr>
        </p:nvSpPr>
        <p:spPr>
          <a:xfrm>
            <a:off x="457201" y="1600201"/>
            <a:ext cx="8229600" cy="3581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 name="Google Shape;13;g3fa1e4edefc_0_239"/>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 name="Google Shape;14;g3fa1e4edefc_0_239"/>
          <p:cNvPicPr preferRelativeResize="0"/>
          <p:nvPr/>
        </p:nvPicPr>
        <p:blipFill rotWithShape="1">
          <a:blip r:embed="rId2">
            <a:alphaModFix/>
          </a:blip>
          <a:srcRect b="0" l="0" r="0" t="0"/>
          <a:stretch/>
        </p:blipFill>
        <p:spPr>
          <a:xfrm>
            <a:off x="94165" y="294617"/>
            <a:ext cx="1275096" cy="643924"/>
          </a:xfrm>
          <a:prstGeom prst="rect">
            <a:avLst/>
          </a:prstGeom>
          <a:noFill/>
          <a:ln>
            <a:noFill/>
          </a:ln>
        </p:spPr>
      </p:pic>
      <p:pic>
        <p:nvPicPr>
          <p:cNvPr id="15" name="Google Shape;15;g3fa1e4edefc_0_239"/>
          <p:cNvPicPr preferRelativeResize="0"/>
          <p:nvPr/>
        </p:nvPicPr>
        <p:blipFill rotWithShape="1">
          <a:blip r:embed="rId3">
            <a:alphaModFix/>
          </a:blip>
          <a:srcRect b="30816" l="240" r="-240" t="10364"/>
          <a:stretch/>
        </p:blipFill>
        <p:spPr>
          <a:xfrm>
            <a:off x="0" y="5249173"/>
            <a:ext cx="9144000" cy="168071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6" name="Shape 16"/>
        <p:cNvGrpSpPr/>
        <p:nvPr/>
      </p:nvGrpSpPr>
      <p:grpSpPr>
        <a:xfrm>
          <a:off x="0" y="0"/>
          <a:ext cx="0" cy="0"/>
          <a:chOff x="0" y="0"/>
          <a:chExt cx="0" cy="0"/>
        </a:xfrm>
      </p:grpSpPr>
      <p:sp>
        <p:nvSpPr>
          <p:cNvPr id="17" name="Google Shape;17;g3fa1e4edefc_0_178"/>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g3fa1e4edefc_0_17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9" name="Google Shape;19;g3fa1e4edefc_0_178"/>
          <p:cNvPicPr preferRelativeResize="0"/>
          <p:nvPr/>
        </p:nvPicPr>
        <p:blipFill rotWithShape="1">
          <a:blip r:embed="rId2">
            <a:alphaModFix/>
          </a:blip>
          <a:srcRect b="0" l="0" r="0" t="0"/>
          <a:stretch/>
        </p:blipFill>
        <p:spPr>
          <a:xfrm>
            <a:off x="7467600" y="6009215"/>
            <a:ext cx="1169476" cy="59058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20" name="Shape 20"/>
        <p:cNvGrpSpPr/>
        <p:nvPr/>
      </p:nvGrpSpPr>
      <p:grpSpPr>
        <a:xfrm>
          <a:off x="0" y="0"/>
          <a:ext cx="0" cy="0"/>
          <a:chOff x="0" y="0"/>
          <a:chExt cx="0" cy="0"/>
        </a:xfrm>
      </p:grpSpPr>
      <p:sp>
        <p:nvSpPr>
          <p:cNvPr id="21" name="Google Shape;21;g3fa1e4edefc_0_182"/>
          <p:cNvSpPr txBox="1"/>
          <p:nvPr>
            <p:ph type="title"/>
          </p:nvPr>
        </p:nvSpPr>
        <p:spPr>
          <a:xfrm>
            <a:off x="2743200" y="256814"/>
            <a:ext cx="5943600" cy="11433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g3fa1e4edefc_0_182"/>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23" name="Google Shape;23;g3fa1e4edefc_0_182"/>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24" name="Google Shape;24;g3fa1e4edefc_0_182"/>
          <p:cNvPicPr preferRelativeResize="0"/>
          <p:nvPr/>
        </p:nvPicPr>
        <p:blipFill rotWithShape="1">
          <a:blip r:embed="rId2">
            <a:alphaModFix/>
          </a:blip>
          <a:srcRect b="0" l="0" r="0" t="0"/>
          <a:stretch/>
        </p:blipFill>
        <p:spPr>
          <a:xfrm>
            <a:off x="48426" y="154896"/>
            <a:ext cx="2000251" cy="101012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pic>
        <p:nvPicPr>
          <p:cNvPr id="26" name="Google Shape;26;g3fa1e4edefc_0_206"/>
          <p:cNvPicPr preferRelativeResize="0"/>
          <p:nvPr/>
        </p:nvPicPr>
        <p:blipFill rotWithShape="1">
          <a:blip r:embed="rId2">
            <a:alphaModFix/>
          </a:blip>
          <a:srcRect b="12766" l="140" r="-130" t="32397"/>
          <a:stretch/>
        </p:blipFill>
        <p:spPr>
          <a:xfrm rot="10800000">
            <a:off x="1" y="1"/>
            <a:ext cx="9143998" cy="1554607"/>
          </a:xfrm>
          <a:prstGeom prst="rect">
            <a:avLst/>
          </a:prstGeom>
          <a:noFill/>
          <a:ln>
            <a:noFill/>
          </a:ln>
        </p:spPr>
      </p:pic>
      <p:sp>
        <p:nvSpPr>
          <p:cNvPr id="27" name="Google Shape;27;g3fa1e4edefc_0_206"/>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Verdana"/>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g3fa1e4edefc_0_206"/>
          <p:cNvSpPr txBox="1"/>
          <p:nvPr>
            <p:ph idx="1" type="body"/>
          </p:nvPr>
        </p:nvSpPr>
        <p:spPr>
          <a:xfrm>
            <a:off x="722313" y="1905001"/>
            <a:ext cx="7772400" cy="25020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pic>
        <p:nvPicPr>
          <p:cNvPr id="29" name="Google Shape;29;g3fa1e4edefc_0_206"/>
          <p:cNvPicPr preferRelativeResize="0"/>
          <p:nvPr/>
        </p:nvPicPr>
        <p:blipFill rotWithShape="1">
          <a:blip r:embed="rId3">
            <a:alphaModFix/>
          </a:blip>
          <a:srcRect b="16562" l="0" r="0" t="0"/>
          <a:stretch/>
        </p:blipFill>
        <p:spPr>
          <a:xfrm>
            <a:off x="120325" y="69975"/>
            <a:ext cx="1216524" cy="61662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30" name="Shape 30"/>
        <p:cNvGrpSpPr/>
        <p:nvPr/>
      </p:nvGrpSpPr>
      <p:grpSpPr>
        <a:xfrm>
          <a:off x="0" y="0"/>
          <a:ext cx="0" cy="0"/>
          <a:chOff x="0" y="0"/>
          <a:chExt cx="0" cy="0"/>
        </a:xfrm>
      </p:grpSpPr>
      <p:sp>
        <p:nvSpPr>
          <p:cNvPr id="31" name="Google Shape;31;g3fa1e4edefc_0_233"/>
          <p:cNvSpPr txBox="1"/>
          <p:nvPr>
            <p:ph type="title"/>
          </p:nvPr>
        </p:nvSpPr>
        <p:spPr>
          <a:xfrm>
            <a:off x="2743200" y="256814"/>
            <a:ext cx="5943600" cy="11433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g3fa1e4edefc_0_233"/>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33" name="Google Shape;33;g3fa1e4edefc_0_233"/>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34" name="Google Shape;34;g3fa1e4edefc_0_233"/>
          <p:cNvPicPr preferRelativeResize="0"/>
          <p:nvPr/>
        </p:nvPicPr>
        <p:blipFill rotWithShape="1">
          <a:blip r:embed="rId2">
            <a:alphaModFix/>
          </a:blip>
          <a:srcRect b="0" l="0" r="0" t="0"/>
          <a:stretch/>
        </p:blipFill>
        <p:spPr>
          <a:xfrm>
            <a:off x="48426" y="154896"/>
            <a:ext cx="2000251" cy="1010126"/>
          </a:xfrm>
          <a:prstGeom prst="rect">
            <a:avLst/>
          </a:prstGeom>
          <a:noFill/>
          <a:ln>
            <a:noFill/>
          </a:ln>
        </p:spPr>
      </p:pic>
      <p:pic>
        <p:nvPicPr>
          <p:cNvPr id="35" name="Google Shape;35;g3fa1e4edefc_0_233"/>
          <p:cNvPicPr preferRelativeResize="0"/>
          <p:nvPr/>
        </p:nvPicPr>
        <p:blipFill rotWithShape="1">
          <a:blip r:embed="rId3">
            <a:alphaModFix/>
          </a:blip>
          <a:srcRect b="0" l="0" r="0" t="0"/>
          <a:stretch/>
        </p:blipFill>
        <p:spPr>
          <a:xfrm>
            <a:off x="7467600" y="5947878"/>
            <a:ext cx="1169476" cy="68259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36" name="Shape 36"/>
        <p:cNvGrpSpPr/>
        <p:nvPr/>
      </p:nvGrpSpPr>
      <p:grpSpPr>
        <a:xfrm>
          <a:off x="0" y="0"/>
          <a:ext cx="0" cy="0"/>
          <a:chOff x="0" y="0"/>
          <a:chExt cx="0" cy="0"/>
        </a:xfrm>
      </p:grpSpPr>
      <p:sp>
        <p:nvSpPr>
          <p:cNvPr id="37" name="Google Shape;37;g3fa1e4edefc_0_220"/>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g3fa1e4edefc_0_22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39" name="Shape 39"/>
        <p:cNvGrpSpPr/>
        <p:nvPr/>
      </p:nvGrpSpPr>
      <p:grpSpPr>
        <a:xfrm>
          <a:off x="0" y="0"/>
          <a:ext cx="0" cy="0"/>
          <a:chOff x="0" y="0"/>
          <a:chExt cx="0" cy="0"/>
        </a:xfrm>
      </p:grpSpPr>
      <p:sp>
        <p:nvSpPr>
          <p:cNvPr id="40" name="Google Shape;40;g3fa1e4edefc_0_192"/>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g3fa1e4edefc_0_192"/>
          <p:cNvSpPr txBox="1"/>
          <p:nvPr>
            <p:ph idx="1" type="body"/>
          </p:nvPr>
        </p:nvSpPr>
        <p:spPr>
          <a:xfrm>
            <a:off x="912813" y="1666567"/>
            <a:ext cx="3582900" cy="657600"/>
          </a:xfrm>
          <a:prstGeom prst="rect">
            <a:avLst/>
          </a:prstGeom>
          <a:solidFill>
            <a:srgbClr val="003369">
              <a:alpha val="73725"/>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 name="Google Shape;42;g3fa1e4edefc_0_192"/>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43" name="Google Shape;43;g3fa1e4edefc_0_192"/>
          <p:cNvSpPr txBox="1"/>
          <p:nvPr>
            <p:ph idx="3" type="body"/>
          </p:nvPr>
        </p:nvSpPr>
        <p:spPr>
          <a:xfrm>
            <a:off x="5105400" y="1673500"/>
            <a:ext cx="3581400" cy="639900"/>
          </a:xfrm>
          <a:prstGeom prst="rect">
            <a:avLst/>
          </a:prstGeom>
          <a:solidFill>
            <a:srgbClr val="003369">
              <a:alpha val="73725"/>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g3fa1e4edefc_0_192"/>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45" name="Google Shape;45;g3fa1e4edefc_0_192"/>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46" name="Google Shape;46;g3fa1e4edefc_0_192"/>
          <p:cNvSpPr/>
          <p:nvPr/>
        </p:nvSpPr>
        <p:spPr>
          <a:xfrm>
            <a:off x="4648200" y="1666566"/>
            <a:ext cx="457200" cy="646800"/>
          </a:xfrm>
          <a:prstGeom prst="rect">
            <a:avLst/>
          </a:prstGeom>
          <a:solidFill>
            <a:srgbClr val="D8DDE5">
              <a:alpha val="4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47" name="Shape 47"/>
        <p:cNvGrpSpPr/>
        <p:nvPr/>
      </p:nvGrpSpPr>
      <p:grpSpPr>
        <a:xfrm>
          <a:off x="0" y="0"/>
          <a:ext cx="0" cy="0"/>
          <a:chOff x="0" y="0"/>
          <a:chExt cx="0" cy="0"/>
        </a:xfrm>
      </p:grpSpPr>
      <p:sp>
        <p:nvSpPr>
          <p:cNvPr id="48" name="Google Shape;48;g3fa1e4edefc_0_213"/>
          <p:cNvSpPr txBox="1"/>
          <p:nvPr>
            <p:ph type="title"/>
          </p:nvPr>
        </p:nvSpPr>
        <p:spPr>
          <a:xfrm>
            <a:off x="914400" y="273050"/>
            <a:ext cx="2551200" cy="11625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g3fa1e4edefc_0_213"/>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 name="Google Shape;50;g3fa1e4edefc_0_213"/>
          <p:cNvSpPr txBox="1"/>
          <p:nvPr>
            <p:ph idx="2" type="body"/>
          </p:nvPr>
        </p:nvSpPr>
        <p:spPr>
          <a:xfrm>
            <a:off x="457200" y="1435101"/>
            <a:ext cx="3008400" cy="4512900"/>
          </a:xfrm>
          <a:prstGeom prst="rect">
            <a:avLst/>
          </a:prstGeom>
          <a:solidFill>
            <a:srgbClr val="003369">
              <a:alpha val="73725"/>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51" name="Google Shape;51;g3fa1e4edefc_0_213"/>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type="title">
  <p:cSld name="TITLE">
    <p:spTree>
      <p:nvGrpSpPr>
        <p:cNvPr id="52" name="Shape 52"/>
        <p:cNvGrpSpPr/>
        <p:nvPr/>
      </p:nvGrpSpPr>
      <p:grpSpPr>
        <a:xfrm>
          <a:off x="0" y="0"/>
          <a:ext cx="0" cy="0"/>
          <a:chOff x="0" y="0"/>
          <a:chExt cx="0" cy="0"/>
        </a:xfrm>
      </p:grpSpPr>
      <p:pic>
        <p:nvPicPr>
          <p:cNvPr descr="Decorative Image of Smiling kids" id="53" name="Google Shape;53;g3fa1e4edefc_0_173" title="Decorative image"/>
          <p:cNvPicPr preferRelativeResize="0"/>
          <p:nvPr/>
        </p:nvPicPr>
        <p:blipFill rotWithShape="1">
          <a:blip r:embed="rId2">
            <a:alphaModFix/>
          </a:blip>
          <a:srcRect b="0" l="0" r="0" t="0"/>
          <a:stretch/>
        </p:blipFill>
        <p:spPr>
          <a:xfrm>
            <a:off x="0" y="1556656"/>
            <a:ext cx="6860262" cy="2137133"/>
          </a:xfrm>
          <a:prstGeom prst="rect">
            <a:avLst/>
          </a:prstGeom>
          <a:noFill/>
          <a:ln>
            <a:noFill/>
          </a:ln>
        </p:spPr>
      </p:pic>
      <p:sp>
        <p:nvSpPr>
          <p:cNvPr id="54" name="Google Shape;54;g3fa1e4edefc_0_173"/>
          <p:cNvSpPr txBox="1"/>
          <p:nvPr>
            <p:ph type="ctrTitle"/>
          </p:nvPr>
        </p:nvSpPr>
        <p:spPr>
          <a:xfrm>
            <a:off x="953254" y="3671154"/>
            <a:ext cx="7240500" cy="1470000"/>
          </a:xfrm>
          <a:prstGeom prst="rect">
            <a:avLst/>
          </a:prstGeom>
          <a:solidFill>
            <a:schemeClr val="lt1">
              <a:alpha val="66667"/>
            </a:schemeClr>
          </a:solidFill>
          <a:ln cap="flat" cmpd="sng" w="19050">
            <a:solidFill>
              <a:srgbClr val="003369"/>
            </a:solidFill>
            <a:prstDash val="solid"/>
            <a:miter lim="8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g3fa1e4edefc_0_173"/>
          <p:cNvSpPr txBox="1"/>
          <p:nvPr>
            <p:ph idx="1" type="subTitle"/>
          </p:nvPr>
        </p:nvSpPr>
        <p:spPr>
          <a:xfrm>
            <a:off x="1373109" y="5257800"/>
            <a:ext cx="6400800" cy="914400"/>
          </a:xfrm>
          <a:prstGeom prst="rect">
            <a:avLst/>
          </a:prstGeom>
          <a:solidFill>
            <a:schemeClr val="lt1">
              <a:alpha val="66667"/>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56" name="Google Shape;56;g3fa1e4edefc_0_173"/>
          <p:cNvPicPr preferRelativeResize="0"/>
          <p:nvPr/>
        </p:nvPicPr>
        <p:blipFill rotWithShape="1">
          <a:blip r:embed="rId3">
            <a:alphaModFix/>
          </a:blip>
          <a:srcRect b="0" l="0" r="0" t="0"/>
          <a:stretch/>
        </p:blipFill>
        <p:spPr>
          <a:xfrm>
            <a:off x="3200400" y="104910"/>
            <a:ext cx="2000251" cy="101012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57" name="Shape 57"/>
        <p:cNvGrpSpPr/>
        <p:nvPr/>
      </p:nvGrpSpPr>
      <p:grpSpPr>
        <a:xfrm>
          <a:off x="0" y="0"/>
          <a:ext cx="0" cy="0"/>
          <a:chOff x="0" y="0"/>
          <a:chExt cx="0" cy="0"/>
        </a:xfrm>
      </p:grpSpPr>
      <p:sp>
        <p:nvSpPr>
          <p:cNvPr id="58" name="Google Shape;58;g3fa1e4edefc_0_187"/>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9" name="Google Shape;59;g3fa1e4edefc_0_187"/>
          <p:cNvPicPr preferRelativeResize="0"/>
          <p:nvPr/>
        </p:nvPicPr>
        <p:blipFill rotWithShape="1">
          <a:blip r:embed="rId2">
            <a:alphaModFix/>
          </a:blip>
          <a:srcRect b="0" l="0" r="0" t="0"/>
          <a:stretch/>
        </p:blipFill>
        <p:spPr>
          <a:xfrm>
            <a:off x="7467600" y="6009215"/>
            <a:ext cx="1169476" cy="59058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60" name="Shape 60"/>
        <p:cNvGrpSpPr/>
        <p:nvPr/>
      </p:nvGrpSpPr>
      <p:grpSpPr>
        <a:xfrm>
          <a:off x="0" y="0"/>
          <a:ext cx="0" cy="0"/>
          <a:chOff x="0" y="0"/>
          <a:chExt cx="0" cy="0"/>
        </a:xfrm>
      </p:grpSpPr>
      <p:sp>
        <p:nvSpPr>
          <p:cNvPr id="61" name="Google Shape;61;g3fa1e4edefc_0_190"/>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2" name="Shape 62"/>
        <p:cNvGrpSpPr/>
        <p:nvPr/>
      </p:nvGrpSpPr>
      <p:grpSpPr>
        <a:xfrm>
          <a:off x="0" y="0"/>
          <a:ext cx="0" cy="0"/>
          <a:chOff x="0" y="0"/>
          <a:chExt cx="0" cy="0"/>
        </a:xfrm>
      </p:grpSpPr>
      <p:sp>
        <p:nvSpPr>
          <p:cNvPr id="63" name="Google Shape;63;g3fa1e4edefc_0_200"/>
          <p:cNvSpPr txBox="1"/>
          <p:nvPr>
            <p:ph type="title"/>
          </p:nvPr>
        </p:nvSpPr>
        <p:spPr>
          <a:xfrm>
            <a:off x="914400" y="273050"/>
            <a:ext cx="2551200" cy="11625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g3fa1e4edefc_0_200"/>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 name="Google Shape;65;g3fa1e4edefc_0_200"/>
          <p:cNvSpPr txBox="1"/>
          <p:nvPr>
            <p:ph idx="2" type="body"/>
          </p:nvPr>
        </p:nvSpPr>
        <p:spPr>
          <a:xfrm>
            <a:off x="457200" y="1435101"/>
            <a:ext cx="3008400" cy="4512900"/>
          </a:xfrm>
          <a:prstGeom prst="rect">
            <a:avLst/>
          </a:prstGeom>
          <a:solidFill>
            <a:srgbClr val="003369">
              <a:alpha val="73725"/>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66" name="Google Shape;66;g3fa1e4edefc_0_200"/>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67" name="Google Shape;67;g3fa1e4edefc_0_200"/>
          <p:cNvPicPr preferRelativeResize="0"/>
          <p:nvPr/>
        </p:nvPicPr>
        <p:blipFill rotWithShape="1">
          <a:blip r:embed="rId2">
            <a:alphaModFix/>
          </a:blip>
          <a:srcRect b="0" l="0" r="0" t="0"/>
          <a:stretch/>
        </p:blipFill>
        <p:spPr>
          <a:xfrm>
            <a:off x="7467600" y="6009215"/>
            <a:ext cx="1169476" cy="59058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68" name="Shape 68"/>
        <p:cNvGrpSpPr/>
        <p:nvPr/>
      </p:nvGrpSpPr>
      <p:grpSpPr>
        <a:xfrm>
          <a:off x="0" y="0"/>
          <a:ext cx="0" cy="0"/>
          <a:chOff x="0" y="0"/>
          <a:chExt cx="0" cy="0"/>
        </a:xfrm>
      </p:grpSpPr>
      <p:pic>
        <p:nvPicPr>
          <p:cNvPr id="69" name="Google Shape;69;g3fa1e4edefc_0_211"/>
          <p:cNvPicPr preferRelativeResize="0"/>
          <p:nvPr/>
        </p:nvPicPr>
        <p:blipFill rotWithShape="1">
          <a:blip r:embed="rId2">
            <a:alphaModFix/>
          </a:blip>
          <a:srcRect b="0" l="0" r="0" t="0"/>
          <a:stretch/>
        </p:blipFill>
        <p:spPr>
          <a:xfrm>
            <a:off x="7467600" y="6009215"/>
            <a:ext cx="1169476" cy="59058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70" name="Shape 70"/>
        <p:cNvGrpSpPr/>
        <p:nvPr/>
      </p:nvGrpSpPr>
      <p:grpSpPr>
        <a:xfrm>
          <a:off x="0" y="0"/>
          <a:ext cx="0" cy="0"/>
          <a:chOff x="0" y="0"/>
          <a:chExt cx="0" cy="0"/>
        </a:xfrm>
      </p:grpSpPr>
      <p:sp>
        <p:nvSpPr>
          <p:cNvPr id="71" name="Google Shape;71;g3fa1e4edefc_0_218"/>
          <p:cNvSpPr txBox="1"/>
          <p:nvPr>
            <p:ph type="title"/>
          </p:nvPr>
        </p:nvSpPr>
        <p:spPr>
          <a:xfrm>
            <a:off x="457200" y="274638"/>
            <a:ext cx="8229600" cy="11433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1">
  <p:cSld name="4_Title and Content 1">
    <p:spTree>
      <p:nvGrpSpPr>
        <p:cNvPr id="72" name="Shape 72"/>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73" name="Shape 73"/>
        <p:cNvGrpSpPr/>
        <p:nvPr/>
      </p:nvGrpSpPr>
      <p:grpSpPr>
        <a:xfrm>
          <a:off x="0" y="0"/>
          <a:ext cx="0" cy="0"/>
          <a:chOff x="0" y="0"/>
          <a:chExt cx="0" cy="0"/>
        </a:xfrm>
      </p:grpSpPr>
      <p:sp>
        <p:nvSpPr>
          <p:cNvPr id="74" name="Google Shape;74;g3fa1e4edefc_0_224"/>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g3fa1e4edefc_0_224"/>
          <p:cNvSpPr txBox="1"/>
          <p:nvPr>
            <p:ph idx="1" type="body"/>
          </p:nvPr>
        </p:nvSpPr>
        <p:spPr>
          <a:xfrm>
            <a:off x="912813" y="1666567"/>
            <a:ext cx="3582900" cy="657600"/>
          </a:xfrm>
          <a:prstGeom prst="rect">
            <a:avLst/>
          </a:prstGeom>
          <a:solidFill>
            <a:srgbClr val="003369">
              <a:alpha val="73725"/>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6" name="Google Shape;76;g3fa1e4edefc_0_224"/>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77" name="Google Shape;77;g3fa1e4edefc_0_224"/>
          <p:cNvSpPr txBox="1"/>
          <p:nvPr>
            <p:ph idx="3" type="body"/>
          </p:nvPr>
        </p:nvSpPr>
        <p:spPr>
          <a:xfrm>
            <a:off x="5105400" y="1673500"/>
            <a:ext cx="3581400" cy="639900"/>
          </a:xfrm>
          <a:prstGeom prst="rect">
            <a:avLst/>
          </a:prstGeom>
          <a:solidFill>
            <a:srgbClr val="003369">
              <a:alpha val="73725"/>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8" name="Google Shape;78;g3fa1e4edefc_0_224"/>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79" name="Google Shape;79;g3fa1e4edefc_0_224"/>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80" name="Google Shape;80;g3fa1e4edefc_0_224"/>
          <p:cNvSpPr/>
          <p:nvPr/>
        </p:nvSpPr>
        <p:spPr>
          <a:xfrm>
            <a:off x="4648200" y="1666566"/>
            <a:ext cx="457200" cy="646800"/>
          </a:xfrm>
          <a:prstGeom prst="rect">
            <a:avLst/>
          </a:prstGeom>
          <a:solidFill>
            <a:srgbClr val="D8DDE5">
              <a:alpha val="4862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81" name="Google Shape;81;g3fa1e4edefc_0_224"/>
          <p:cNvPicPr preferRelativeResize="0"/>
          <p:nvPr/>
        </p:nvPicPr>
        <p:blipFill rotWithShape="1">
          <a:blip r:embed="rId2">
            <a:alphaModFix/>
          </a:blip>
          <a:srcRect b="0" l="0" r="0" t="0"/>
          <a:stretch/>
        </p:blipFill>
        <p:spPr>
          <a:xfrm>
            <a:off x="7467600" y="5947878"/>
            <a:ext cx="1169476" cy="68259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82" name="Shape 82"/>
        <p:cNvGrpSpPr/>
        <p:nvPr/>
      </p:nvGrpSpPr>
      <p:grpSpPr>
        <a:xfrm>
          <a:off x="0" y="0"/>
          <a:ext cx="0" cy="0"/>
          <a:chOff x="0" y="0"/>
          <a:chExt cx="0" cy="0"/>
        </a:xfrm>
      </p:grpSpPr>
      <p:sp>
        <p:nvSpPr>
          <p:cNvPr id="83" name="Google Shape;83;g3fa1e4edefc_0_244"/>
          <p:cNvSpPr txBox="1"/>
          <p:nvPr>
            <p:ph idx="1" type="body"/>
          </p:nvPr>
        </p:nvSpPr>
        <p:spPr>
          <a:xfrm>
            <a:off x="457201" y="1600201"/>
            <a:ext cx="8229600" cy="3581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g3fa1e4edefc_0_244"/>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5" name="Google Shape;85;g3fa1e4edefc_0_244"/>
          <p:cNvPicPr preferRelativeResize="0"/>
          <p:nvPr/>
        </p:nvPicPr>
        <p:blipFill rotWithShape="1">
          <a:blip r:embed="rId2">
            <a:alphaModFix/>
          </a:blip>
          <a:srcRect b="0" l="0" r="0" t="0"/>
          <a:stretch/>
        </p:blipFill>
        <p:spPr>
          <a:xfrm>
            <a:off x="94165" y="294617"/>
            <a:ext cx="1275096" cy="643924"/>
          </a:xfrm>
          <a:prstGeom prst="rect">
            <a:avLst/>
          </a:prstGeom>
          <a:noFill/>
          <a:ln>
            <a:noFill/>
          </a:ln>
        </p:spPr>
      </p:pic>
      <p:pic>
        <p:nvPicPr>
          <p:cNvPr descr="A group of people smiling&#10;&#10;Description automatically generated with medium confidence" id="86" name="Google Shape;86;g3fa1e4edefc_0_244"/>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87" name="Shape 87"/>
        <p:cNvGrpSpPr/>
        <p:nvPr/>
      </p:nvGrpSpPr>
      <p:grpSpPr>
        <a:xfrm>
          <a:off x="0" y="0"/>
          <a:ext cx="0" cy="0"/>
          <a:chOff x="0" y="0"/>
          <a:chExt cx="0" cy="0"/>
        </a:xfrm>
      </p:grpSpPr>
      <p:sp>
        <p:nvSpPr>
          <p:cNvPr id="88" name="Google Shape;88;g3fa1e4edefc_0_249"/>
          <p:cNvSpPr txBox="1"/>
          <p:nvPr>
            <p:ph idx="1" type="body"/>
          </p:nvPr>
        </p:nvSpPr>
        <p:spPr>
          <a:xfrm>
            <a:off x="457201" y="1600201"/>
            <a:ext cx="8229600" cy="3581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g3fa1e4edefc_0_249"/>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0" name="Google Shape;90;g3fa1e4edefc_0_249"/>
          <p:cNvPicPr preferRelativeResize="0"/>
          <p:nvPr/>
        </p:nvPicPr>
        <p:blipFill rotWithShape="1">
          <a:blip r:embed="rId2">
            <a:alphaModFix/>
          </a:blip>
          <a:srcRect b="0" l="0" r="0" t="0"/>
          <a:stretch/>
        </p:blipFill>
        <p:spPr>
          <a:xfrm>
            <a:off x="94165" y="294617"/>
            <a:ext cx="1275096" cy="643924"/>
          </a:xfrm>
          <a:prstGeom prst="rect">
            <a:avLst/>
          </a:prstGeom>
          <a:noFill/>
          <a:ln>
            <a:noFill/>
          </a:ln>
        </p:spPr>
      </p:pic>
      <p:pic>
        <p:nvPicPr>
          <p:cNvPr id="91" name="Google Shape;91;g3fa1e4edefc_0_249"/>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92" name="Shape 92"/>
        <p:cNvGrpSpPr/>
        <p:nvPr/>
      </p:nvGrpSpPr>
      <p:grpSpPr>
        <a:xfrm>
          <a:off x="0" y="0"/>
          <a:ext cx="0" cy="0"/>
          <a:chOff x="0" y="0"/>
          <a:chExt cx="0" cy="0"/>
        </a:xfrm>
      </p:grpSpPr>
      <p:sp>
        <p:nvSpPr>
          <p:cNvPr id="93" name="Google Shape;93;g3fa1e4edefc_0_254"/>
          <p:cNvSpPr txBox="1"/>
          <p:nvPr>
            <p:ph idx="1" type="body"/>
          </p:nvPr>
        </p:nvSpPr>
        <p:spPr>
          <a:xfrm>
            <a:off x="457201" y="1600201"/>
            <a:ext cx="8229600" cy="3581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g3fa1e4edefc_0_254"/>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5" name="Google Shape;95;g3fa1e4edefc_0_254"/>
          <p:cNvPicPr preferRelativeResize="0"/>
          <p:nvPr/>
        </p:nvPicPr>
        <p:blipFill rotWithShape="1">
          <a:blip r:embed="rId2">
            <a:alphaModFix/>
          </a:blip>
          <a:srcRect b="0" l="0" r="0" t="0"/>
          <a:stretch/>
        </p:blipFill>
        <p:spPr>
          <a:xfrm>
            <a:off x="94165" y="294617"/>
            <a:ext cx="1275096" cy="643924"/>
          </a:xfrm>
          <a:prstGeom prst="rect">
            <a:avLst/>
          </a:prstGeom>
          <a:noFill/>
          <a:ln>
            <a:noFill/>
          </a:ln>
        </p:spPr>
      </p:pic>
      <p:pic>
        <p:nvPicPr>
          <p:cNvPr id="96" name="Google Shape;96;g3fa1e4edefc_0_254"/>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97" name="Shape 97"/>
        <p:cNvGrpSpPr/>
        <p:nvPr/>
      </p:nvGrpSpPr>
      <p:grpSpPr>
        <a:xfrm>
          <a:off x="0" y="0"/>
          <a:ext cx="0" cy="0"/>
          <a:chOff x="0" y="0"/>
          <a:chExt cx="0" cy="0"/>
        </a:xfrm>
      </p:grpSpPr>
      <p:sp>
        <p:nvSpPr>
          <p:cNvPr id="98" name="Google Shape;98;g3fa1e4edefc_0_259"/>
          <p:cNvSpPr txBox="1"/>
          <p:nvPr>
            <p:ph idx="1" type="body"/>
          </p:nvPr>
        </p:nvSpPr>
        <p:spPr>
          <a:xfrm>
            <a:off x="457201" y="1600201"/>
            <a:ext cx="8229600" cy="3581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g3fa1e4edefc_0_259"/>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0" name="Google Shape;100;g3fa1e4edefc_0_259"/>
          <p:cNvPicPr preferRelativeResize="0"/>
          <p:nvPr/>
        </p:nvPicPr>
        <p:blipFill rotWithShape="1">
          <a:blip r:embed="rId2">
            <a:alphaModFix/>
          </a:blip>
          <a:srcRect b="0" l="0" r="0" t="0"/>
          <a:stretch/>
        </p:blipFill>
        <p:spPr>
          <a:xfrm>
            <a:off x="94165" y="294617"/>
            <a:ext cx="1275096" cy="643924"/>
          </a:xfrm>
          <a:prstGeom prst="rect">
            <a:avLst/>
          </a:prstGeom>
          <a:noFill/>
          <a:ln>
            <a:noFill/>
          </a:ln>
        </p:spPr>
      </p:pic>
      <p:pic>
        <p:nvPicPr>
          <p:cNvPr id="101" name="Google Shape;101;g3fa1e4edefc_0_259"/>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02" name="Shape 102"/>
        <p:cNvGrpSpPr/>
        <p:nvPr/>
      </p:nvGrpSpPr>
      <p:grpSpPr>
        <a:xfrm>
          <a:off x="0" y="0"/>
          <a:ext cx="0" cy="0"/>
          <a:chOff x="0" y="0"/>
          <a:chExt cx="0" cy="0"/>
        </a:xfrm>
      </p:grpSpPr>
      <p:pic>
        <p:nvPicPr>
          <p:cNvPr id="103" name="Google Shape;103;g3fa1e4edefc_0_264"/>
          <p:cNvPicPr preferRelativeResize="0"/>
          <p:nvPr/>
        </p:nvPicPr>
        <p:blipFill rotWithShape="1">
          <a:blip r:embed="rId2">
            <a:alphaModFix/>
          </a:blip>
          <a:srcRect b="12771" l="140" r="-140" t="32396"/>
          <a:stretch/>
        </p:blipFill>
        <p:spPr>
          <a:xfrm rot="10800000">
            <a:off x="1" y="-2"/>
            <a:ext cx="9143998" cy="1554610"/>
          </a:xfrm>
          <a:prstGeom prst="rect">
            <a:avLst/>
          </a:prstGeom>
          <a:noFill/>
          <a:ln>
            <a:noFill/>
          </a:ln>
        </p:spPr>
      </p:pic>
      <p:pic>
        <p:nvPicPr>
          <p:cNvPr id="104" name="Google Shape;104;g3fa1e4edefc_0_264"/>
          <p:cNvPicPr preferRelativeResize="0"/>
          <p:nvPr/>
        </p:nvPicPr>
        <p:blipFill rotWithShape="1">
          <a:blip r:embed="rId3">
            <a:alphaModFix/>
          </a:blip>
          <a:srcRect b="0" l="0" r="0" t="0"/>
          <a:stretch/>
        </p:blipFill>
        <p:spPr>
          <a:xfrm>
            <a:off x="76200" y="148669"/>
            <a:ext cx="788240" cy="398061"/>
          </a:xfrm>
          <a:prstGeom prst="rect">
            <a:avLst/>
          </a:prstGeom>
          <a:noFill/>
          <a:ln>
            <a:noFill/>
          </a:ln>
        </p:spPr>
      </p:pic>
      <p:sp>
        <p:nvSpPr>
          <p:cNvPr id="105" name="Google Shape;105;g3fa1e4edefc_0_264"/>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06" name="Shape 106"/>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07" name="Shape 107"/>
        <p:cNvGrpSpPr/>
        <p:nvPr/>
      </p:nvGrpSpPr>
      <p:grpSpPr>
        <a:xfrm>
          <a:off x="0" y="0"/>
          <a:ext cx="0" cy="0"/>
          <a:chOff x="0" y="0"/>
          <a:chExt cx="0" cy="0"/>
        </a:xfrm>
      </p:grpSpPr>
      <p:sp>
        <p:nvSpPr>
          <p:cNvPr id="108" name="Google Shape;108;g3fa1e4edefc_0_269"/>
          <p:cNvSpPr txBox="1"/>
          <p:nvPr>
            <p:ph type="title"/>
          </p:nvPr>
        </p:nvSpPr>
        <p:spPr>
          <a:xfrm>
            <a:off x="914400" y="273050"/>
            <a:ext cx="2551200" cy="11625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g3fa1e4edefc_0_269"/>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0" name="Google Shape;110;g3fa1e4edefc_0_269"/>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11" name="Google Shape;111;g3fa1e4edefc_0_269"/>
          <p:cNvPicPr preferRelativeResize="0"/>
          <p:nvPr/>
        </p:nvPicPr>
        <p:blipFill rotWithShape="1">
          <a:blip r:embed="rId2">
            <a:alphaModFix/>
          </a:blip>
          <a:srcRect b="0" l="0" r="0" t="0"/>
          <a:stretch/>
        </p:blipFill>
        <p:spPr>
          <a:xfrm>
            <a:off x="7467600" y="6009215"/>
            <a:ext cx="1169476" cy="59058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12" name="Shape 112"/>
        <p:cNvGrpSpPr/>
        <p:nvPr/>
      </p:nvGrpSpPr>
      <p:grpSpPr>
        <a:xfrm>
          <a:off x="0" y="0"/>
          <a:ext cx="0" cy="0"/>
          <a:chOff x="0" y="0"/>
          <a:chExt cx="0" cy="0"/>
        </a:xfrm>
      </p:grpSpPr>
      <p:sp>
        <p:nvSpPr>
          <p:cNvPr id="113" name="Google Shape;113;g3fa1e4edefc_0_274"/>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4" name="Google Shape;114;g3fa1e4edefc_0_274"/>
          <p:cNvPicPr preferRelativeResize="0"/>
          <p:nvPr/>
        </p:nvPicPr>
        <p:blipFill rotWithShape="1">
          <a:blip r:embed="rId2">
            <a:alphaModFix/>
          </a:blip>
          <a:srcRect b="0" l="0" r="0" t="0"/>
          <a:stretch/>
        </p:blipFill>
        <p:spPr>
          <a:xfrm>
            <a:off x="7467600" y="6009215"/>
            <a:ext cx="1169476" cy="590585"/>
          </a:xfrm>
          <a:prstGeom prst="rect">
            <a:avLst/>
          </a:prstGeom>
          <a:noFill/>
          <a:ln>
            <a:noFill/>
          </a:ln>
        </p:spPr>
      </p:pic>
      <p:grpSp>
        <p:nvGrpSpPr>
          <p:cNvPr id="115" name="Google Shape;115;g3fa1e4edefc_0_274"/>
          <p:cNvGrpSpPr/>
          <p:nvPr/>
        </p:nvGrpSpPr>
        <p:grpSpPr>
          <a:xfrm>
            <a:off x="2144995" y="3177707"/>
            <a:ext cx="4853867" cy="1143000"/>
            <a:chOff x="1981200" y="1826567"/>
            <a:chExt cx="4853867" cy="1143000"/>
          </a:xfrm>
        </p:grpSpPr>
        <p:pic>
          <p:nvPicPr>
            <p:cNvPr id="116" name="Google Shape;116;g3fa1e4edefc_0_274">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17" name="Google Shape;117;g3fa1e4edefc_0_274"/>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18" name="Google Shape;118;g3fa1e4edefc_0_274"/>
          <p:cNvGrpSpPr/>
          <p:nvPr/>
        </p:nvGrpSpPr>
        <p:grpSpPr>
          <a:xfrm>
            <a:off x="2050634" y="4545484"/>
            <a:ext cx="5042717" cy="1143000"/>
            <a:chOff x="1981200" y="3426768"/>
            <a:chExt cx="5042717" cy="1143000"/>
          </a:xfrm>
        </p:grpSpPr>
        <p:pic>
          <p:nvPicPr>
            <p:cNvPr id="119" name="Google Shape;119;g3fa1e4edefc_0_274">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20" name="Google Shape;120;g3fa1e4edefc_0_274"/>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21" name="Google Shape;121;g3fa1e4edefc_0_274"/>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22" name="Shape 122"/>
        <p:cNvGrpSpPr/>
        <p:nvPr/>
      </p:nvGrpSpPr>
      <p:grpSpPr>
        <a:xfrm>
          <a:off x="0" y="0"/>
          <a:ext cx="0" cy="0"/>
          <a:chOff x="0" y="0"/>
          <a:chExt cx="0" cy="0"/>
        </a:xfrm>
      </p:grpSpPr>
      <p:sp>
        <p:nvSpPr>
          <p:cNvPr id="123" name="Google Shape;123;g3fa1e4edefc_0_284"/>
          <p:cNvSpPr txBox="1"/>
          <p:nvPr>
            <p:ph type="ctrTitle"/>
          </p:nvPr>
        </p:nvSpPr>
        <p:spPr>
          <a:xfrm>
            <a:off x="928464" y="1600200"/>
            <a:ext cx="7240500" cy="1470000"/>
          </a:xfrm>
          <a:prstGeom prst="rect">
            <a:avLst/>
          </a:prstGeom>
          <a:solidFill>
            <a:schemeClr val="lt1">
              <a:alpha val="65490"/>
            </a:schemeClr>
          </a:solidFill>
          <a:ln cap="flat" cmpd="sng" w="19050">
            <a:solidFill>
              <a:srgbClr val="003369"/>
            </a:solidFill>
            <a:prstDash val="solid"/>
            <a:miter lim="8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rgbClr val="021127"/>
              </a:buClr>
              <a:buSzPts val="5400"/>
              <a:buFont typeface="Verdana"/>
              <a:buNone/>
              <a:defRPr sz="5400">
                <a:solidFill>
                  <a:srgbClr val="021127"/>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3fa1e4edefc_0_284"/>
          <p:cNvSpPr txBox="1"/>
          <p:nvPr>
            <p:ph idx="1" type="subTitle"/>
          </p:nvPr>
        </p:nvSpPr>
        <p:spPr>
          <a:xfrm>
            <a:off x="1348319" y="3429000"/>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latin typeface="Verdana"/>
                <a:ea typeface="Verdana"/>
                <a:cs typeface="Verdana"/>
                <a:sym typeface="Verdana"/>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125" name="Google Shape;125;g3fa1e4edefc_0_284"/>
          <p:cNvPicPr preferRelativeResize="0"/>
          <p:nvPr/>
        </p:nvPicPr>
        <p:blipFill rotWithShape="1">
          <a:blip r:embed="rId2">
            <a:alphaModFix/>
          </a:blip>
          <a:srcRect b="0" l="0" r="0" t="0"/>
          <a:stretch/>
        </p:blipFill>
        <p:spPr>
          <a:xfrm>
            <a:off x="3200400" y="0"/>
            <a:ext cx="2000249" cy="1167492"/>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126" name="Shape 126"/>
        <p:cNvGrpSpPr/>
        <p:nvPr/>
      </p:nvGrpSpPr>
      <p:grpSpPr>
        <a:xfrm>
          <a:off x="0" y="0"/>
          <a:ext cx="0" cy="0"/>
          <a:chOff x="0" y="0"/>
          <a:chExt cx="0" cy="0"/>
        </a:xfrm>
      </p:grpSpPr>
      <p:sp>
        <p:nvSpPr>
          <p:cNvPr id="127" name="Google Shape;127;g3fa1e4edefc_0_288"/>
          <p:cNvSpPr txBox="1"/>
          <p:nvPr>
            <p:ph idx="1" type="body"/>
          </p:nvPr>
        </p:nvSpPr>
        <p:spPr>
          <a:xfrm>
            <a:off x="457201" y="1600201"/>
            <a:ext cx="8229600" cy="35817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8" name="Google Shape;128;g3fa1e4edefc_0_288"/>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9" name="Google Shape;129;g3fa1e4edefc_0_288"/>
          <p:cNvPicPr preferRelativeResize="0"/>
          <p:nvPr/>
        </p:nvPicPr>
        <p:blipFill rotWithShape="1">
          <a:blip r:embed="rId2">
            <a:alphaModFix/>
          </a:blip>
          <a:srcRect b="0" l="0" r="0" t="0"/>
          <a:stretch/>
        </p:blipFill>
        <p:spPr>
          <a:xfrm>
            <a:off x="94165" y="229041"/>
            <a:ext cx="1275097" cy="742289"/>
          </a:xfrm>
          <a:prstGeom prst="rect">
            <a:avLst/>
          </a:prstGeom>
          <a:noFill/>
          <a:ln>
            <a:noFill/>
          </a:ln>
        </p:spPr>
      </p:pic>
      <p:pic>
        <p:nvPicPr>
          <p:cNvPr id="130" name="Google Shape;130;g3fa1e4edefc_0_288"/>
          <p:cNvPicPr preferRelativeResize="0"/>
          <p:nvPr/>
        </p:nvPicPr>
        <p:blipFill rotWithShape="1">
          <a:blip r:embed="rId3">
            <a:alphaModFix/>
          </a:blip>
          <a:srcRect b="30812" l="240" r="-240" t="10365"/>
          <a:stretch/>
        </p:blipFill>
        <p:spPr>
          <a:xfrm>
            <a:off x="0" y="5249173"/>
            <a:ext cx="9144000" cy="1680713"/>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31" name="Shape 131"/>
        <p:cNvGrpSpPr/>
        <p:nvPr/>
      </p:nvGrpSpPr>
      <p:grpSpPr>
        <a:xfrm>
          <a:off x="0" y="0"/>
          <a:ext cx="0" cy="0"/>
          <a:chOff x="0" y="0"/>
          <a:chExt cx="0" cy="0"/>
        </a:xfrm>
      </p:grpSpPr>
      <p:pic>
        <p:nvPicPr>
          <p:cNvPr id="132" name="Google Shape;132;g3fa1e4edefc_0_293"/>
          <p:cNvPicPr preferRelativeResize="0"/>
          <p:nvPr/>
        </p:nvPicPr>
        <p:blipFill rotWithShape="1">
          <a:blip r:embed="rId2">
            <a:alphaModFix/>
          </a:blip>
          <a:srcRect b="0" l="0" r="0" t="0"/>
          <a:stretch/>
        </p:blipFill>
        <p:spPr>
          <a:xfrm>
            <a:off x="0" y="1599831"/>
            <a:ext cx="6860263" cy="2072370"/>
          </a:xfrm>
          <a:prstGeom prst="rect">
            <a:avLst/>
          </a:prstGeom>
          <a:noFill/>
          <a:ln>
            <a:noFill/>
          </a:ln>
        </p:spPr>
      </p:pic>
      <p:sp>
        <p:nvSpPr>
          <p:cNvPr id="133" name="Google Shape;133;g3fa1e4edefc_0_293"/>
          <p:cNvSpPr txBox="1"/>
          <p:nvPr>
            <p:ph type="ctrTitle"/>
          </p:nvPr>
        </p:nvSpPr>
        <p:spPr>
          <a:xfrm>
            <a:off x="953254" y="3671154"/>
            <a:ext cx="7240500" cy="1470000"/>
          </a:xfrm>
          <a:prstGeom prst="rect">
            <a:avLst/>
          </a:prstGeom>
          <a:solidFill>
            <a:schemeClr val="lt1">
              <a:alpha val="65490"/>
            </a:schemeClr>
          </a:solidFill>
          <a:ln cap="flat" cmpd="sng" w="19050">
            <a:solidFill>
              <a:srgbClr val="003369"/>
            </a:solidFill>
            <a:prstDash val="solid"/>
            <a:miter lim="8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g3fa1e4edefc_0_293"/>
          <p:cNvSpPr txBox="1"/>
          <p:nvPr>
            <p:ph idx="1" type="subTitle"/>
          </p:nvPr>
        </p:nvSpPr>
        <p:spPr>
          <a:xfrm>
            <a:off x="1373109" y="5257800"/>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135" name="Google Shape;135;g3fa1e4edefc_0_293"/>
          <p:cNvPicPr preferRelativeResize="0"/>
          <p:nvPr/>
        </p:nvPicPr>
        <p:blipFill rotWithShape="1">
          <a:blip r:embed="rId3">
            <a:alphaModFix/>
          </a:blip>
          <a:srcRect b="0" l="0" r="0" t="0"/>
          <a:stretch/>
        </p:blipFill>
        <p:spPr>
          <a:xfrm>
            <a:off x="3200401" y="2040"/>
            <a:ext cx="2000249" cy="116443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136" name="Shape 136"/>
        <p:cNvGrpSpPr/>
        <p:nvPr/>
      </p:nvGrpSpPr>
      <p:grpSpPr>
        <a:xfrm>
          <a:off x="0" y="0"/>
          <a:ext cx="0" cy="0"/>
          <a:chOff x="0" y="0"/>
          <a:chExt cx="0" cy="0"/>
        </a:xfrm>
      </p:grpSpPr>
      <p:sp>
        <p:nvSpPr>
          <p:cNvPr id="137" name="Google Shape;137;g3fa1e4edefc_0_298"/>
          <p:cNvSpPr txBox="1"/>
          <p:nvPr>
            <p:ph idx="1" type="body"/>
          </p:nvPr>
        </p:nvSpPr>
        <p:spPr>
          <a:xfrm>
            <a:off x="457201" y="1600201"/>
            <a:ext cx="8229600" cy="35817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8" name="Google Shape;138;g3fa1e4edefc_0_298"/>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9" name="Google Shape;139;g3fa1e4edefc_0_298"/>
          <p:cNvPicPr preferRelativeResize="0"/>
          <p:nvPr/>
        </p:nvPicPr>
        <p:blipFill rotWithShape="1">
          <a:blip r:embed="rId2">
            <a:alphaModFix/>
          </a:blip>
          <a:srcRect b="0" l="0" r="0" t="0"/>
          <a:stretch/>
        </p:blipFill>
        <p:spPr>
          <a:xfrm>
            <a:off x="94165" y="229041"/>
            <a:ext cx="1275097" cy="742289"/>
          </a:xfrm>
          <a:prstGeom prst="rect">
            <a:avLst/>
          </a:prstGeom>
          <a:noFill/>
          <a:ln>
            <a:noFill/>
          </a:ln>
        </p:spPr>
      </p:pic>
      <p:pic>
        <p:nvPicPr>
          <p:cNvPr descr="A group of people smiling&#10;&#10;Description automatically generated with medium confidence" id="140" name="Google Shape;140;g3fa1e4edefc_0_298"/>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141" name="Shape 141"/>
        <p:cNvGrpSpPr/>
        <p:nvPr/>
      </p:nvGrpSpPr>
      <p:grpSpPr>
        <a:xfrm>
          <a:off x="0" y="0"/>
          <a:ext cx="0" cy="0"/>
          <a:chOff x="0" y="0"/>
          <a:chExt cx="0" cy="0"/>
        </a:xfrm>
      </p:grpSpPr>
      <p:sp>
        <p:nvSpPr>
          <p:cNvPr id="142" name="Google Shape;142;g3fa1e4edefc_0_303"/>
          <p:cNvSpPr txBox="1"/>
          <p:nvPr>
            <p:ph idx="1" type="body"/>
          </p:nvPr>
        </p:nvSpPr>
        <p:spPr>
          <a:xfrm>
            <a:off x="457201" y="1600201"/>
            <a:ext cx="8229600" cy="35817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3" name="Google Shape;143;g3fa1e4edefc_0_303"/>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4" name="Google Shape;144;g3fa1e4edefc_0_303"/>
          <p:cNvPicPr preferRelativeResize="0"/>
          <p:nvPr/>
        </p:nvPicPr>
        <p:blipFill rotWithShape="1">
          <a:blip r:embed="rId2">
            <a:alphaModFix/>
          </a:blip>
          <a:srcRect b="0" l="0" r="0" t="0"/>
          <a:stretch/>
        </p:blipFill>
        <p:spPr>
          <a:xfrm>
            <a:off x="94165" y="229041"/>
            <a:ext cx="1275097" cy="742289"/>
          </a:xfrm>
          <a:prstGeom prst="rect">
            <a:avLst/>
          </a:prstGeom>
          <a:noFill/>
          <a:ln>
            <a:noFill/>
          </a:ln>
        </p:spPr>
      </p:pic>
      <p:pic>
        <p:nvPicPr>
          <p:cNvPr id="145" name="Google Shape;145;g3fa1e4edefc_0_303"/>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6" name="Shape 146"/>
        <p:cNvGrpSpPr/>
        <p:nvPr/>
      </p:nvGrpSpPr>
      <p:grpSpPr>
        <a:xfrm>
          <a:off x="0" y="0"/>
          <a:ext cx="0" cy="0"/>
          <a:chOff x="0" y="0"/>
          <a:chExt cx="0" cy="0"/>
        </a:xfrm>
      </p:grpSpPr>
      <p:pic>
        <p:nvPicPr>
          <p:cNvPr id="147" name="Google Shape;147;g3fa1e4edefc_0_308"/>
          <p:cNvPicPr preferRelativeResize="0"/>
          <p:nvPr/>
        </p:nvPicPr>
        <p:blipFill rotWithShape="1">
          <a:blip r:embed="rId2">
            <a:alphaModFix/>
          </a:blip>
          <a:srcRect b="0" l="0" r="0" t="0"/>
          <a:stretch/>
        </p:blipFill>
        <p:spPr>
          <a:xfrm>
            <a:off x="0" y="1876147"/>
            <a:ext cx="6860263" cy="1657897"/>
          </a:xfrm>
          <a:prstGeom prst="rect">
            <a:avLst/>
          </a:prstGeom>
          <a:noFill/>
          <a:ln>
            <a:noFill/>
          </a:ln>
        </p:spPr>
      </p:pic>
      <p:sp>
        <p:nvSpPr>
          <p:cNvPr id="148" name="Google Shape;148;g3fa1e4edefc_0_308"/>
          <p:cNvSpPr txBox="1"/>
          <p:nvPr>
            <p:ph type="ctrTitle"/>
          </p:nvPr>
        </p:nvSpPr>
        <p:spPr>
          <a:xfrm>
            <a:off x="953254" y="3671154"/>
            <a:ext cx="7240500" cy="1470000"/>
          </a:xfrm>
          <a:prstGeom prst="rect">
            <a:avLst/>
          </a:prstGeom>
          <a:solidFill>
            <a:schemeClr val="lt1">
              <a:alpha val="65490"/>
            </a:schemeClr>
          </a:solidFill>
          <a:ln cap="flat" cmpd="sng" w="19050">
            <a:solidFill>
              <a:srgbClr val="003369"/>
            </a:solidFill>
            <a:prstDash val="solid"/>
            <a:miter lim="8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g3fa1e4edefc_0_308"/>
          <p:cNvSpPr txBox="1"/>
          <p:nvPr>
            <p:ph idx="1" type="subTitle"/>
          </p:nvPr>
        </p:nvSpPr>
        <p:spPr>
          <a:xfrm>
            <a:off x="1373109" y="5257800"/>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150" name="Google Shape;150;g3fa1e4edefc_0_308"/>
          <p:cNvPicPr preferRelativeResize="0"/>
          <p:nvPr/>
        </p:nvPicPr>
        <p:blipFill rotWithShape="1">
          <a:blip r:embed="rId3">
            <a:alphaModFix/>
          </a:blip>
          <a:srcRect b="0" l="0" r="0" t="0"/>
          <a:stretch/>
        </p:blipFill>
        <p:spPr>
          <a:xfrm>
            <a:off x="3200400" y="2040"/>
            <a:ext cx="2000250" cy="1164431"/>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 Header 1">
    <p:spTree>
      <p:nvGrpSpPr>
        <p:cNvPr id="151" name="Shape 151"/>
        <p:cNvGrpSpPr/>
        <p:nvPr/>
      </p:nvGrpSpPr>
      <p:grpSpPr>
        <a:xfrm>
          <a:off x="0" y="0"/>
          <a:ext cx="0" cy="0"/>
          <a:chOff x="0" y="0"/>
          <a:chExt cx="0" cy="0"/>
        </a:xfrm>
      </p:grpSpPr>
      <p:sp>
        <p:nvSpPr>
          <p:cNvPr id="152" name="Google Shape;152;g3fa1e4edefc_0_313"/>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53" name="Google Shape;153;g3fa1e4edefc_0_313"/>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Autofit/>
          </a:bodyPr>
          <a:lstStyle>
            <a:lvl1pPr indent="-228600" lvl="0" marL="457200" marR="0" algn="l">
              <a:lnSpc>
                <a:spcPct val="100000"/>
              </a:lnSpc>
              <a:spcBef>
                <a:spcPts val="400"/>
              </a:spcBef>
              <a:spcAft>
                <a:spcPts val="0"/>
              </a:spcAft>
              <a:buClr>
                <a:srgbClr val="889DAF"/>
              </a:buClr>
              <a:buSzPts val="2000"/>
              <a:buFont typeface="Arial"/>
              <a:buNone/>
              <a:defRPr b="0" i="0" sz="2000" u="none" cap="none" strike="noStrike">
                <a:solidFill>
                  <a:srgbClr val="889DAF"/>
                </a:solidFill>
                <a:latin typeface="Calibri"/>
                <a:ea typeface="Calibri"/>
                <a:cs typeface="Calibri"/>
                <a:sym typeface="Calibri"/>
              </a:defRPr>
            </a:lvl1pPr>
            <a:lvl2pPr indent="-228600" lvl="1" marL="914400" marR="0" algn="l">
              <a:lnSpc>
                <a:spcPct val="100000"/>
              </a:lnSpc>
              <a:spcBef>
                <a:spcPts val="360"/>
              </a:spcBef>
              <a:spcAft>
                <a:spcPts val="0"/>
              </a:spcAft>
              <a:buClr>
                <a:srgbClr val="889DAF"/>
              </a:buClr>
              <a:buSzPts val="1800"/>
              <a:buFont typeface="Arial"/>
              <a:buNone/>
              <a:defRPr b="0" i="0" sz="1800" u="none" cap="none" strike="noStrike">
                <a:solidFill>
                  <a:srgbClr val="889DAF"/>
                </a:solidFill>
                <a:latin typeface="Calibri"/>
                <a:ea typeface="Calibri"/>
                <a:cs typeface="Calibri"/>
                <a:sym typeface="Calibri"/>
              </a:defRPr>
            </a:lvl2pPr>
            <a:lvl3pPr indent="-228600" lvl="2" marL="1371600" marR="0" algn="l">
              <a:lnSpc>
                <a:spcPct val="100000"/>
              </a:lnSpc>
              <a:spcBef>
                <a:spcPts val="320"/>
              </a:spcBef>
              <a:spcAft>
                <a:spcPts val="0"/>
              </a:spcAft>
              <a:buClr>
                <a:srgbClr val="889DAF"/>
              </a:buClr>
              <a:buSzPts val="1600"/>
              <a:buFont typeface="Arial"/>
              <a:buNone/>
              <a:defRPr b="0" i="0" sz="1600" u="none" cap="none" strike="noStrike">
                <a:solidFill>
                  <a:srgbClr val="889DAF"/>
                </a:solidFill>
                <a:latin typeface="Calibri"/>
                <a:ea typeface="Calibri"/>
                <a:cs typeface="Calibri"/>
                <a:sym typeface="Calibri"/>
              </a:defRPr>
            </a:lvl3pPr>
            <a:lvl4pPr indent="-228600" lvl="3" marL="1828800" marR="0" algn="l">
              <a:lnSpc>
                <a:spcPct val="100000"/>
              </a:lnSpc>
              <a:spcBef>
                <a:spcPts val="280"/>
              </a:spcBef>
              <a:spcAft>
                <a:spcPts val="0"/>
              </a:spcAft>
              <a:buClr>
                <a:srgbClr val="889DAF"/>
              </a:buClr>
              <a:buSzPts val="1400"/>
              <a:buFont typeface="Arial"/>
              <a:buNone/>
              <a:defRPr b="0" i="0" sz="1400" u="none" cap="none" strike="noStrike">
                <a:solidFill>
                  <a:srgbClr val="889DAF"/>
                </a:solidFill>
                <a:latin typeface="Calibri"/>
                <a:ea typeface="Calibri"/>
                <a:cs typeface="Calibri"/>
                <a:sym typeface="Calibri"/>
              </a:defRPr>
            </a:lvl4pPr>
            <a:lvl5pPr indent="-228600" lvl="4" marL="2286000" marR="0" algn="l">
              <a:lnSpc>
                <a:spcPct val="100000"/>
              </a:lnSpc>
              <a:spcBef>
                <a:spcPts val="280"/>
              </a:spcBef>
              <a:spcAft>
                <a:spcPts val="0"/>
              </a:spcAft>
              <a:buClr>
                <a:srgbClr val="889DAF"/>
              </a:buClr>
              <a:buSzPts val="1400"/>
              <a:buFont typeface="Arial"/>
              <a:buNone/>
              <a:defRPr b="0" i="0" sz="1400" u="none" cap="none" strike="noStrike">
                <a:solidFill>
                  <a:srgbClr val="889DAF"/>
                </a:solidFill>
                <a:latin typeface="Calibri"/>
                <a:ea typeface="Calibri"/>
                <a:cs typeface="Calibri"/>
                <a:sym typeface="Calibri"/>
              </a:defRPr>
            </a:lvl5pPr>
            <a:lvl6pPr indent="-228600" lvl="5" marL="2743200" marR="0" algn="l">
              <a:lnSpc>
                <a:spcPct val="100000"/>
              </a:lnSpc>
              <a:spcBef>
                <a:spcPts val="280"/>
              </a:spcBef>
              <a:spcAft>
                <a:spcPts val="0"/>
              </a:spcAft>
              <a:buClr>
                <a:srgbClr val="889DAF"/>
              </a:buClr>
              <a:buSzPts val="1400"/>
              <a:buFont typeface="Arial"/>
              <a:buNone/>
              <a:defRPr b="0" i="0" sz="1400" u="none" cap="none" strike="noStrike">
                <a:solidFill>
                  <a:srgbClr val="889DAF"/>
                </a:solidFill>
                <a:latin typeface="Calibri"/>
                <a:ea typeface="Calibri"/>
                <a:cs typeface="Calibri"/>
                <a:sym typeface="Calibri"/>
              </a:defRPr>
            </a:lvl6pPr>
            <a:lvl7pPr indent="-228600" lvl="6" marL="3200400" marR="0" algn="l">
              <a:lnSpc>
                <a:spcPct val="100000"/>
              </a:lnSpc>
              <a:spcBef>
                <a:spcPts val="280"/>
              </a:spcBef>
              <a:spcAft>
                <a:spcPts val="0"/>
              </a:spcAft>
              <a:buClr>
                <a:srgbClr val="889DAF"/>
              </a:buClr>
              <a:buSzPts val="1400"/>
              <a:buFont typeface="Arial"/>
              <a:buNone/>
              <a:defRPr b="0" i="0" sz="1400" u="none" cap="none" strike="noStrike">
                <a:solidFill>
                  <a:srgbClr val="889DAF"/>
                </a:solidFill>
                <a:latin typeface="Calibri"/>
                <a:ea typeface="Calibri"/>
                <a:cs typeface="Calibri"/>
                <a:sym typeface="Calibri"/>
              </a:defRPr>
            </a:lvl7pPr>
            <a:lvl8pPr indent="-228600" lvl="7" marL="3657600" marR="0" algn="l">
              <a:lnSpc>
                <a:spcPct val="100000"/>
              </a:lnSpc>
              <a:spcBef>
                <a:spcPts val="280"/>
              </a:spcBef>
              <a:spcAft>
                <a:spcPts val="0"/>
              </a:spcAft>
              <a:buClr>
                <a:srgbClr val="889DAF"/>
              </a:buClr>
              <a:buSzPts val="1400"/>
              <a:buFont typeface="Arial"/>
              <a:buNone/>
              <a:defRPr b="0" i="0" sz="1400" u="none" cap="none" strike="noStrike">
                <a:solidFill>
                  <a:srgbClr val="889DAF"/>
                </a:solidFill>
                <a:latin typeface="Calibri"/>
                <a:ea typeface="Calibri"/>
                <a:cs typeface="Calibri"/>
                <a:sym typeface="Calibri"/>
              </a:defRPr>
            </a:lvl8pPr>
            <a:lvl9pPr indent="-228600" lvl="8" marL="4114800" marR="0" algn="l">
              <a:lnSpc>
                <a:spcPct val="100000"/>
              </a:lnSpc>
              <a:spcBef>
                <a:spcPts val="280"/>
              </a:spcBef>
              <a:spcAft>
                <a:spcPts val="0"/>
              </a:spcAft>
              <a:buClr>
                <a:srgbClr val="889DAF"/>
              </a:buClr>
              <a:buSzPts val="1400"/>
              <a:buFont typeface="Arial"/>
              <a:buNone/>
              <a:defRPr b="0" i="0" sz="1400" u="none" cap="none" strike="noStrike">
                <a:solidFill>
                  <a:srgbClr val="889DAF"/>
                </a:solidFill>
                <a:latin typeface="Calibri"/>
                <a:ea typeface="Calibri"/>
                <a:cs typeface="Calibri"/>
                <a:sym typeface="Calibri"/>
              </a:defRPr>
            </a:lvl9pPr>
          </a:lstStyle>
          <a:p/>
        </p:txBody>
      </p:sp>
      <p:sp>
        <p:nvSpPr>
          <p:cNvPr id="154" name="Google Shape;154;g3fa1e4edefc_0_31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200" u="none" cap="none" strike="noStrike">
                <a:solidFill>
                  <a:srgbClr val="889DAF"/>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5" name="Google Shape;155;g3fa1e4edefc_0_31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200" u="none" cap="none" strike="noStrike">
                <a:solidFill>
                  <a:srgbClr val="889DAF"/>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6" name="Google Shape;156;g3fa1e4edefc_0_3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9DA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7" name="Google Shape;157;g3fa1e4edefc_0_313"/>
          <p:cNvSpPr/>
          <p:nvPr/>
        </p:nvSpPr>
        <p:spPr>
          <a:xfrm>
            <a:off x="-1" y="2214563"/>
            <a:ext cx="9144000" cy="681300"/>
          </a:xfrm>
          <a:prstGeom prst="rect">
            <a:avLst/>
          </a:prstGeom>
          <a:gradFill>
            <a:gsLst>
              <a:gs pos="0">
                <a:schemeClr val="accent5"/>
              </a:gs>
              <a:gs pos="75000">
                <a:srgbClr val="7DCCED"/>
              </a:gs>
              <a:gs pos="100000">
                <a:schemeClr val="lt1"/>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58" name="Google Shape;158;g3fa1e4edefc_0_313"/>
          <p:cNvPicPr preferRelativeResize="0"/>
          <p:nvPr/>
        </p:nvPicPr>
        <p:blipFill rotWithShape="1">
          <a:blip r:embed="rId2">
            <a:alphaModFix/>
          </a:blip>
          <a:srcRect b="0" l="0" r="0" t="0"/>
          <a:stretch/>
        </p:blipFill>
        <p:spPr>
          <a:xfrm>
            <a:off x="-1" y="0"/>
            <a:ext cx="6857999" cy="1660922"/>
          </a:xfrm>
          <a:prstGeom prst="rect">
            <a:avLst/>
          </a:prstGeom>
          <a:noFill/>
          <a:ln>
            <a:noFill/>
          </a:ln>
          <a:effectLst>
            <a:reflection blurRad="0" dir="0" dist="0" endA="300" endPos="35000" fadeDir="5400012" kx="0" rotWithShape="0" algn="bl" stA="52000" stPos="0" sy="-100000" ky="0"/>
          </a:effectLst>
        </p:spPr>
      </p:pic>
      <p:pic>
        <p:nvPicPr>
          <p:cNvPr id="159" name="Google Shape;159;g3fa1e4edefc_0_313"/>
          <p:cNvPicPr preferRelativeResize="0"/>
          <p:nvPr/>
        </p:nvPicPr>
        <p:blipFill rotWithShape="1">
          <a:blip r:embed="rId3">
            <a:alphaModFix/>
          </a:blip>
          <a:srcRect b="0" l="0" r="0" t="0"/>
          <a:stretch/>
        </p:blipFill>
        <p:spPr>
          <a:xfrm>
            <a:off x="76200" y="47627"/>
            <a:ext cx="1160424" cy="51435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BLANK_1_1_1_2">
    <p:spTree>
      <p:nvGrpSpPr>
        <p:cNvPr id="160" name="Shape 160"/>
        <p:cNvGrpSpPr/>
        <p:nvPr/>
      </p:nvGrpSpPr>
      <p:grpSpPr>
        <a:xfrm>
          <a:off x="0" y="0"/>
          <a:ext cx="0" cy="0"/>
          <a:chOff x="0" y="0"/>
          <a:chExt cx="0" cy="0"/>
        </a:xfrm>
      </p:grpSpPr>
      <p:sp>
        <p:nvSpPr>
          <p:cNvPr id="161" name="Google Shape;161;g3fb75d7c5ce_0_2061"/>
          <p:cNvSpPr txBox="1"/>
          <p:nvPr>
            <p:ph idx="1" type="subTitle"/>
          </p:nvPr>
        </p:nvSpPr>
        <p:spPr>
          <a:xfrm>
            <a:off x="817925" y="4131734"/>
            <a:ext cx="2279100" cy="10101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00"/>
              <a:buNone/>
              <a:defRPr sz="1200"/>
            </a:lvl1pPr>
            <a:lvl2pPr lvl="1" algn="ctr">
              <a:lnSpc>
                <a:spcPct val="100000"/>
              </a:lnSpc>
              <a:spcBef>
                <a:spcPts val="500"/>
              </a:spcBef>
              <a:spcAft>
                <a:spcPts val="0"/>
              </a:spcAft>
              <a:buSzPts val="2400"/>
              <a:buNone/>
              <a:defRPr/>
            </a:lvl2pPr>
            <a:lvl3pPr lvl="2" algn="ctr">
              <a:lnSpc>
                <a:spcPct val="100000"/>
              </a:lnSpc>
              <a:spcBef>
                <a:spcPts val="500"/>
              </a:spcBef>
              <a:spcAft>
                <a:spcPts val="0"/>
              </a:spcAft>
              <a:buSzPts val="2000"/>
              <a:buNone/>
              <a:defRPr/>
            </a:lvl3pPr>
            <a:lvl4pPr lvl="3" algn="ctr">
              <a:lnSpc>
                <a:spcPct val="100000"/>
              </a:lnSpc>
              <a:spcBef>
                <a:spcPts val="500"/>
              </a:spcBef>
              <a:spcAft>
                <a:spcPts val="0"/>
              </a:spcAft>
              <a:buSzPts val="1800"/>
              <a:buNone/>
              <a:defRPr/>
            </a:lvl4pPr>
            <a:lvl5pPr lvl="4" algn="ctr">
              <a:lnSpc>
                <a:spcPct val="100000"/>
              </a:lnSpc>
              <a:spcBef>
                <a:spcPts val="500"/>
              </a:spcBef>
              <a:spcAft>
                <a:spcPts val="0"/>
              </a:spcAft>
              <a:buSzPts val="1800"/>
              <a:buNone/>
              <a:defRPr/>
            </a:lvl5pPr>
            <a:lvl6pPr lvl="5" algn="ctr">
              <a:lnSpc>
                <a:spcPct val="100000"/>
              </a:lnSpc>
              <a:spcBef>
                <a:spcPts val="500"/>
              </a:spcBef>
              <a:spcAft>
                <a:spcPts val="0"/>
              </a:spcAft>
              <a:buSzPts val="1800"/>
              <a:buNone/>
              <a:defRPr/>
            </a:lvl6pPr>
            <a:lvl7pPr lvl="6" algn="ctr">
              <a:lnSpc>
                <a:spcPct val="100000"/>
              </a:lnSpc>
              <a:spcBef>
                <a:spcPts val="500"/>
              </a:spcBef>
              <a:spcAft>
                <a:spcPts val="0"/>
              </a:spcAft>
              <a:buSzPts val="1800"/>
              <a:buNone/>
              <a:defRPr/>
            </a:lvl7pPr>
            <a:lvl8pPr lvl="7" algn="ctr">
              <a:lnSpc>
                <a:spcPct val="100000"/>
              </a:lnSpc>
              <a:spcBef>
                <a:spcPts val="500"/>
              </a:spcBef>
              <a:spcAft>
                <a:spcPts val="0"/>
              </a:spcAft>
              <a:buSzPts val="1800"/>
              <a:buNone/>
              <a:defRPr/>
            </a:lvl8pPr>
            <a:lvl9pPr lvl="8" algn="ctr">
              <a:lnSpc>
                <a:spcPct val="100000"/>
              </a:lnSpc>
              <a:spcBef>
                <a:spcPts val="500"/>
              </a:spcBef>
              <a:spcAft>
                <a:spcPts val="0"/>
              </a:spcAft>
              <a:buSzPts val="1800"/>
              <a:buNone/>
              <a:defRPr/>
            </a:lvl9pPr>
          </a:lstStyle>
          <a:p/>
        </p:txBody>
      </p:sp>
      <p:sp>
        <p:nvSpPr>
          <p:cNvPr id="162" name="Google Shape;162;g3fb75d7c5ce_0_2061"/>
          <p:cNvSpPr txBox="1"/>
          <p:nvPr>
            <p:ph idx="2" type="subTitle"/>
          </p:nvPr>
        </p:nvSpPr>
        <p:spPr>
          <a:xfrm>
            <a:off x="3432450" y="4106567"/>
            <a:ext cx="2279100" cy="10353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00"/>
              <a:buNone/>
              <a:defRPr sz="1200"/>
            </a:lvl1pPr>
            <a:lvl2pPr lvl="1" algn="ctr">
              <a:lnSpc>
                <a:spcPct val="100000"/>
              </a:lnSpc>
              <a:spcBef>
                <a:spcPts val="500"/>
              </a:spcBef>
              <a:spcAft>
                <a:spcPts val="0"/>
              </a:spcAft>
              <a:buSzPts val="2400"/>
              <a:buNone/>
              <a:defRPr/>
            </a:lvl2pPr>
            <a:lvl3pPr lvl="2" algn="ctr">
              <a:lnSpc>
                <a:spcPct val="100000"/>
              </a:lnSpc>
              <a:spcBef>
                <a:spcPts val="500"/>
              </a:spcBef>
              <a:spcAft>
                <a:spcPts val="0"/>
              </a:spcAft>
              <a:buSzPts val="2000"/>
              <a:buNone/>
              <a:defRPr/>
            </a:lvl3pPr>
            <a:lvl4pPr lvl="3" algn="ctr">
              <a:lnSpc>
                <a:spcPct val="100000"/>
              </a:lnSpc>
              <a:spcBef>
                <a:spcPts val="500"/>
              </a:spcBef>
              <a:spcAft>
                <a:spcPts val="0"/>
              </a:spcAft>
              <a:buSzPts val="1800"/>
              <a:buNone/>
              <a:defRPr/>
            </a:lvl4pPr>
            <a:lvl5pPr lvl="4" algn="ctr">
              <a:lnSpc>
                <a:spcPct val="100000"/>
              </a:lnSpc>
              <a:spcBef>
                <a:spcPts val="500"/>
              </a:spcBef>
              <a:spcAft>
                <a:spcPts val="0"/>
              </a:spcAft>
              <a:buSzPts val="1800"/>
              <a:buNone/>
              <a:defRPr/>
            </a:lvl5pPr>
            <a:lvl6pPr lvl="5" algn="ctr">
              <a:lnSpc>
                <a:spcPct val="100000"/>
              </a:lnSpc>
              <a:spcBef>
                <a:spcPts val="500"/>
              </a:spcBef>
              <a:spcAft>
                <a:spcPts val="0"/>
              </a:spcAft>
              <a:buSzPts val="1800"/>
              <a:buNone/>
              <a:defRPr/>
            </a:lvl6pPr>
            <a:lvl7pPr lvl="6" algn="ctr">
              <a:lnSpc>
                <a:spcPct val="100000"/>
              </a:lnSpc>
              <a:spcBef>
                <a:spcPts val="500"/>
              </a:spcBef>
              <a:spcAft>
                <a:spcPts val="0"/>
              </a:spcAft>
              <a:buSzPts val="1800"/>
              <a:buNone/>
              <a:defRPr/>
            </a:lvl7pPr>
            <a:lvl8pPr lvl="7" algn="ctr">
              <a:lnSpc>
                <a:spcPct val="100000"/>
              </a:lnSpc>
              <a:spcBef>
                <a:spcPts val="500"/>
              </a:spcBef>
              <a:spcAft>
                <a:spcPts val="0"/>
              </a:spcAft>
              <a:buSzPts val="1800"/>
              <a:buNone/>
              <a:defRPr/>
            </a:lvl8pPr>
            <a:lvl9pPr lvl="8" algn="ctr">
              <a:lnSpc>
                <a:spcPct val="100000"/>
              </a:lnSpc>
              <a:spcBef>
                <a:spcPts val="500"/>
              </a:spcBef>
              <a:spcAft>
                <a:spcPts val="0"/>
              </a:spcAft>
              <a:buSzPts val="1800"/>
              <a:buNone/>
              <a:defRPr/>
            </a:lvl9pPr>
          </a:lstStyle>
          <a:p/>
        </p:txBody>
      </p:sp>
      <p:sp>
        <p:nvSpPr>
          <p:cNvPr id="163" name="Google Shape;163;g3fb75d7c5ce_0_2061"/>
          <p:cNvSpPr txBox="1"/>
          <p:nvPr>
            <p:ph idx="3" type="subTitle"/>
          </p:nvPr>
        </p:nvSpPr>
        <p:spPr>
          <a:xfrm>
            <a:off x="6067800" y="4107800"/>
            <a:ext cx="2279100" cy="10353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1000"/>
              </a:spcBef>
              <a:spcAft>
                <a:spcPts val="0"/>
              </a:spcAft>
              <a:buSzPts val="1400"/>
              <a:buNone/>
              <a:defRPr sz="1200"/>
            </a:lvl1pPr>
            <a:lvl2pPr lvl="1" algn="ctr">
              <a:lnSpc>
                <a:spcPct val="100000"/>
              </a:lnSpc>
              <a:spcBef>
                <a:spcPts val="500"/>
              </a:spcBef>
              <a:spcAft>
                <a:spcPts val="0"/>
              </a:spcAft>
              <a:buSzPts val="2400"/>
              <a:buNone/>
              <a:defRPr/>
            </a:lvl2pPr>
            <a:lvl3pPr lvl="2" algn="ctr">
              <a:lnSpc>
                <a:spcPct val="100000"/>
              </a:lnSpc>
              <a:spcBef>
                <a:spcPts val="500"/>
              </a:spcBef>
              <a:spcAft>
                <a:spcPts val="0"/>
              </a:spcAft>
              <a:buSzPts val="2000"/>
              <a:buNone/>
              <a:defRPr/>
            </a:lvl3pPr>
            <a:lvl4pPr lvl="3" algn="ctr">
              <a:lnSpc>
                <a:spcPct val="100000"/>
              </a:lnSpc>
              <a:spcBef>
                <a:spcPts val="500"/>
              </a:spcBef>
              <a:spcAft>
                <a:spcPts val="0"/>
              </a:spcAft>
              <a:buSzPts val="1800"/>
              <a:buNone/>
              <a:defRPr/>
            </a:lvl4pPr>
            <a:lvl5pPr lvl="4" algn="ctr">
              <a:lnSpc>
                <a:spcPct val="100000"/>
              </a:lnSpc>
              <a:spcBef>
                <a:spcPts val="500"/>
              </a:spcBef>
              <a:spcAft>
                <a:spcPts val="0"/>
              </a:spcAft>
              <a:buSzPts val="1800"/>
              <a:buNone/>
              <a:defRPr/>
            </a:lvl5pPr>
            <a:lvl6pPr lvl="5" algn="ctr">
              <a:lnSpc>
                <a:spcPct val="100000"/>
              </a:lnSpc>
              <a:spcBef>
                <a:spcPts val="500"/>
              </a:spcBef>
              <a:spcAft>
                <a:spcPts val="0"/>
              </a:spcAft>
              <a:buSzPts val="1800"/>
              <a:buNone/>
              <a:defRPr/>
            </a:lvl6pPr>
            <a:lvl7pPr lvl="6" algn="ctr">
              <a:lnSpc>
                <a:spcPct val="100000"/>
              </a:lnSpc>
              <a:spcBef>
                <a:spcPts val="500"/>
              </a:spcBef>
              <a:spcAft>
                <a:spcPts val="0"/>
              </a:spcAft>
              <a:buSzPts val="1800"/>
              <a:buNone/>
              <a:defRPr/>
            </a:lvl7pPr>
            <a:lvl8pPr lvl="7" algn="ctr">
              <a:lnSpc>
                <a:spcPct val="100000"/>
              </a:lnSpc>
              <a:spcBef>
                <a:spcPts val="500"/>
              </a:spcBef>
              <a:spcAft>
                <a:spcPts val="0"/>
              </a:spcAft>
              <a:buSzPts val="1800"/>
              <a:buNone/>
              <a:defRPr/>
            </a:lvl8pPr>
            <a:lvl9pPr lvl="8" algn="ctr">
              <a:lnSpc>
                <a:spcPct val="100000"/>
              </a:lnSpc>
              <a:spcBef>
                <a:spcPts val="500"/>
              </a:spcBef>
              <a:spcAft>
                <a:spcPts val="0"/>
              </a:spcAft>
              <a:buSzPts val="1800"/>
              <a:buNone/>
              <a:defRPr/>
            </a:lvl9pPr>
          </a:lstStyle>
          <a:p/>
        </p:txBody>
      </p:sp>
      <p:sp>
        <p:nvSpPr>
          <p:cNvPr id="164" name="Google Shape;164;g3fb75d7c5ce_0_2061"/>
          <p:cNvSpPr txBox="1"/>
          <p:nvPr>
            <p:ph type="title"/>
          </p:nvPr>
        </p:nvSpPr>
        <p:spPr>
          <a:xfrm>
            <a:off x="720000" y="593367"/>
            <a:ext cx="7704000" cy="7635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SzPts val="4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65" name="Google Shape;165;g3fb75d7c5ce_0_2061"/>
          <p:cNvSpPr txBox="1"/>
          <p:nvPr>
            <p:ph idx="4" type="subTitle"/>
          </p:nvPr>
        </p:nvSpPr>
        <p:spPr>
          <a:xfrm>
            <a:off x="817925" y="3612600"/>
            <a:ext cx="2279100" cy="5232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1000"/>
              </a:spcBef>
              <a:spcAft>
                <a:spcPts val="0"/>
              </a:spcAft>
              <a:buSzPts val="2400"/>
              <a:buFont typeface="Raleway"/>
              <a:buNone/>
              <a:defRPr b="1" sz="2400">
                <a:latin typeface="Poppins"/>
                <a:ea typeface="Poppins"/>
                <a:cs typeface="Poppins"/>
                <a:sym typeface="Poppins"/>
              </a:defRPr>
            </a:lvl1pPr>
            <a:lvl2pPr lvl="1" algn="ctr">
              <a:lnSpc>
                <a:spcPct val="100000"/>
              </a:lnSpc>
              <a:spcBef>
                <a:spcPts val="50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50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50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50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50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50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50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500"/>
              </a:spcBef>
              <a:spcAft>
                <a:spcPts val="0"/>
              </a:spcAft>
              <a:buSzPts val="2400"/>
              <a:buFont typeface="Raleway"/>
              <a:buNone/>
              <a:defRPr b="1" sz="2400">
                <a:latin typeface="Raleway"/>
                <a:ea typeface="Raleway"/>
                <a:cs typeface="Raleway"/>
                <a:sym typeface="Raleway"/>
              </a:defRPr>
            </a:lvl9pPr>
          </a:lstStyle>
          <a:p/>
        </p:txBody>
      </p:sp>
      <p:sp>
        <p:nvSpPr>
          <p:cNvPr id="166" name="Google Shape;166;g3fb75d7c5ce_0_2061"/>
          <p:cNvSpPr txBox="1"/>
          <p:nvPr>
            <p:ph idx="5" type="subTitle"/>
          </p:nvPr>
        </p:nvSpPr>
        <p:spPr>
          <a:xfrm>
            <a:off x="6067800" y="3612600"/>
            <a:ext cx="2279100" cy="596700"/>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SzPts val="2400"/>
              <a:buFont typeface="Raleway"/>
              <a:buNone/>
              <a:defRPr b="1" sz="2400">
                <a:latin typeface="Poppins"/>
                <a:ea typeface="Poppins"/>
                <a:cs typeface="Poppins"/>
                <a:sym typeface="Poppins"/>
              </a:defRPr>
            </a:lvl1pPr>
            <a:lvl2pPr lvl="1" algn="ctr">
              <a:lnSpc>
                <a:spcPct val="100000"/>
              </a:lnSpc>
              <a:spcBef>
                <a:spcPts val="50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50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50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50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50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50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50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500"/>
              </a:spcBef>
              <a:spcAft>
                <a:spcPts val="0"/>
              </a:spcAft>
              <a:buSzPts val="2400"/>
              <a:buFont typeface="Raleway"/>
              <a:buNone/>
              <a:defRPr b="1" sz="2400">
                <a:latin typeface="Raleway"/>
                <a:ea typeface="Raleway"/>
                <a:cs typeface="Raleway"/>
                <a:sym typeface="Raleway"/>
              </a:defRPr>
            </a:lvl9pPr>
          </a:lstStyle>
          <a:p/>
        </p:txBody>
      </p:sp>
      <p:sp>
        <p:nvSpPr>
          <p:cNvPr id="167" name="Google Shape;167;g3fb75d7c5ce_0_2061"/>
          <p:cNvSpPr txBox="1"/>
          <p:nvPr>
            <p:ph idx="6" type="subTitle"/>
          </p:nvPr>
        </p:nvSpPr>
        <p:spPr>
          <a:xfrm>
            <a:off x="3432450" y="3612600"/>
            <a:ext cx="2279100" cy="5967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1000"/>
              </a:spcBef>
              <a:spcAft>
                <a:spcPts val="0"/>
              </a:spcAft>
              <a:buSzPts val="2400"/>
              <a:buFont typeface="Raleway"/>
              <a:buNone/>
              <a:defRPr b="1" sz="2400">
                <a:latin typeface="Poppins"/>
                <a:ea typeface="Poppins"/>
                <a:cs typeface="Poppins"/>
                <a:sym typeface="Poppins"/>
              </a:defRPr>
            </a:lvl1pPr>
            <a:lvl2pPr lvl="1" algn="ctr">
              <a:lnSpc>
                <a:spcPct val="100000"/>
              </a:lnSpc>
              <a:spcBef>
                <a:spcPts val="500"/>
              </a:spcBef>
              <a:spcAft>
                <a:spcPts val="0"/>
              </a:spcAft>
              <a:buSzPts val="2400"/>
              <a:buFont typeface="Raleway"/>
              <a:buNone/>
              <a:defRPr b="1" sz="2400">
                <a:latin typeface="Raleway"/>
                <a:ea typeface="Raleway"/>
                <a:cs typeface="Raleway"/>
                <a:sym typeface="Raleway"/>
              </a:defRPr>
            </a:lvl2pPr>
            <a:lvl3pPr lvl="2" algn="ctr">
              <a:lnSpc>
                <a:spcPct val="100000"/>
              </a:lnSpc>
              <a:spcBef>
                <a:spcPts val="500"/>
              </a:spcBef>
              <a:spcAft>
                <a:spcPts val="0"/>
              </a:spcAft>
              <a:buSzPts val="2400"/>
              <a:buFont typeface="Raleway"/>
              <a:buNone/>
              <a:defRPr b="1" sz="2400">
                <a:latin typeface="Raleway"/>
                <a:ea typeface="Raleway"/>
                <a:cs typeface="Raleway"/>
                <a:sym typeface="Raleway"/>
              </a:defRPr>
            </a:lvl3pPr>
            <a:lvl4pPr lvl="3" algn="ctr">
              <a:lnSpc>
                <a:spcPct val="100000"/>
              </a:lnSpc>
              <a:spcBef>
                <a:spcPts val="500"/>
              </a:spcBef>
              <a:spcAft>
                <a:spcPts val="0"/>
              </a:spcAft>
              <a:buSzPts val="2400"/>
              <a:buFont typeface="Raleway"/>
              <a:buNone/>
              <a:defRPr b="1" sz="2400">
                <a:latin typeface="Raleway"/>
                <a:ea typeface="Raleway"/>
                <a:cs typeface="Raleway"/>
                <a:sym typeface="Raleway"/>
              </a:defRPr>
            </a:lvl4pPr>
            <a:lvl5pPr lvl="4" algn="ctr">
              <a:lnSpc>
                <a:spcPct val="100000"/>
              </a:lnSpc>
              <a:spcBef>
                <a:spcPts val="500"/>
              </a:spcBef>
              <a:spcAft>
                <a:spcPts val="0"/>
              </a:spcAft>
              <a:buSzPts val="2400"/>
              <a:buFont typeface="Raleway"/>
              <a:buNone/>
              <a:defRPr b="1" sz="2400">
                <a:latin typeface="Raleway"/>
                <a:ea typeface="Raleway"/>
                <a:cs typeface="Raleway"/>
                <a:sym typeface="Raleway"/>
              </a:defRPr>
            </a:lvl5pPr>
            <a:lvl6pPr lvl="5" algn="ctr">
              <a:lnSpc>
                <a:spcPct val="100000"/>
              </a:lnSpc>
              <a:spcBef>
                <a:spcPts val="500"/>
              </a:spcBef>
              <a:spcAft>
                <a:spcPts val="0"/>
              </a:spcAft>
              <a:buSzPts val="2400"/>
              <a:buFont typeface="Raleway"/>
              <a:buNone/>
              <a:defRPr b="1" sz="2400">
                <a:latin typeface="Raleway"/>
                <a:ea typeface="Raleway"/>
                <a:cs typeface="Raleway"/>
                <a:sym typeface="Raleway"/>
              </a:defRPr>
            </a:lvl6pPr>
            <a:lvl7pPr lvl="6" algn="ctr">
              <a:lnSpc>
                <a:spcPct val="100000"/>
              </a:lnSpc>
              <a:spcBef>
                <a:spcPts val="500"/>
              </a:spcBef>
              <a:spcAft>
                <a:spcPts val="0"/>
              </a:spcAft>
              <a:buSzPts val="2400"/>
              <a:buFont typeface="Raleway"/>
              <a:buNone/>
              <a:defRPr b="1" sz="2400">
                <a:latin typeface="Raleway"/>
                <a:ea typeface="Raleway"/>
                <a:cs typeface="Raleway"/>
                <a:sym typeface="Raleway"/>
              </a:defRPr>
            </a:lvl7pPr>
            <a:lvl8pPr lvl="7" algn="ctr">
              <a:lnSpc>
                <a:spcPct val="100000"/>
              </a:lnSpc>
              <a:spcBef>
                <a:spcPts val="500"/>
              </a:spcBef>
              <a:spcAft>
                <a:spcPts val="0"/>
              </a:spcAft>
              <a:buSzPts val="2400"/>
              <a:buFont typeface="Raleway"/>
              <a:buNone/>
              <a:defRPr b="1" sz="2400">
                <a:latin typeface="Raleway"/>
                <a:ea typeface="Raleway"/>
                <a:cs typeface="Raleway"/>
                <a:sym typeface="Raleway"/>
              </a:defRPr>
            </a:lvl8pPr>
            <a:lvl9pPr lvl="8" algn="ctr">
              <a:lnSpc>
                <a:spcPct val="100000"/>
              </a:lnSpc>
              <a:spcBef>
                <a:spcPts val="500"/>
              </a:spcBef>
              <a:spcAft>
                <a:spcPts val="0"/>
              </a:spcAft>
              <a:buSzPts val="2400"/>
              <a:buFont typeface="Raleway"/>
              <a:buNone/>
              <a:defRPr b="1" sz="2400">
                <a:latin typeface="Raleway"/>
                <a:ea typeface="Raleway"/>
                <a:cs typeface="Raleway"/>
                <a:sym typeface="Raleway"/>
              </a:defRPr>
            </a:lvl9pPr>
          </a:lstStyle>
          <a:p/>
        </p:txBody>
      </p:sp>
      <p:sp>
        <p:nvSpPr>
          <p:cNvPr id="168" name="Google Shape;168;g3fb75d7c5ce_0_2061"/>
          <p:cNvSpPr/>
          <p:nvPr/>
        </p:nvSpPr>
        <p:spPr>
          <a:xfrm rot="10800000">
            <a:off x="-4699" y="-10"/>
            <a:ext cx="740961" cy="987962"/>
          </a:xfrm>
          <a:custGeom>
            <a:rect b="b" l="l" r="r" t="t"/>
            <a:pathLst>
              <a:path extrusionOk="0" h="16944" w="16944">
                <a:moveTo>
                  <a:pt x="16944" y="0"/>
                </a:moveTo>
                <a:lnTo>
                  <a:pt x="16944" y="16944"/>
                </a:lnTo>
                <a:lnTo>
                  <a:pt x="0" y="16944"/>
                </a:lnTo>
                <a:lnTo>
                  <a:pt x="0" y="12436"/>
                </a:lnTo>
                <a:cubicBezTo>
                  <a:pt x="0" y="5568"/>
                  <a:pt x="5567" y="0"/>
                  <a:pt x="12435" y="0"/>
                </a:cubicBezTo>
                <a:lnTo>
                  <a:pt x="16944"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69" name="Google Shape;169;g3fb75d7c5ce_0_2061"/>
          <p:cNvGrpSpPr/>
          <p:nvPr/>
        </p:nvGrpSpPr>
        <p:grpSpPr>
          <a:xfrm>
            <a:off x="8273608" y="5600786"/>
            <a:ext cx="1507871" cy="2013640"/>
            <a:chOff x="39184" y="-151930"/>
            <a:chExt cx="1309825" cy="1311903"/>
          </a:xfrm>
        </p:grpSpPr>
        <p:sp>
          <p:nvSpPr>
            <p:cNvPr id="170" name="Google Shape;170;g3fb75d7c5ce_0_2061"/>
            <p:cNvSpPr/>
            <p:nvPr/>
          </p:nvSpPr>
          <p:spPr>
            <a:xfrm>
              <a:off x="1304909" y="544953"/>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g3fb75d7c5ce_0_2061"/>
            <p:cNvSpPr/>
            <p:nvPr/>
          </p:nvSpPr>
          <p:spPr>
            <a:xfrm>
              <a:off x="1231442" y="614221"/>
              <a:ext cx="48279" cy="48278"/>
            </a:xfrm>
            <a:custGeom>
              <a:rect b="b" l="l" r="r" t="t"/>
              <a:pathLst>
                <a:path extrusionOk="0" h="1094" w="1095">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g3fb75d7c5ce_0_2061"/>
            <p:cNvSpPr/>
            <p:nvPr/>
          </p:nvSpPr>
          <p:spPr>
            <a:xfrm>
              <a:off x="1160075" y="685588"/>
              <a:ext cx="48278" cy="48278"/>
            </a:xfrm>
            <a:custGeom>
              <a:rect b="b" l="l" r="r" t="t"/>
              <a:pathLst>
                <a:path extrusionOk="0" h="1094" w="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g3fb75d7c5ce_0_2061"/>
            <p:cNvSpPr/>
            <p:nvPr/>
          </p:nvSpPr>
          <p:spPr>
            <a:xfrm>
              <a:off x="1088707" y="756956"/>
              <a:ext cx="48278" cy="48279"/>
            </a:xfrm>
            <a:custGeom>
              <a:rect b="b" l="l" r="r" t="t"/>
              <a:pathLst>
                <a:path extrusionOk="0" h="1095" w="1094">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3fb75d7c5ce_0_2061"/>
            <p:cNvSpPr/>
            <p:nvPr/>
          </p:nvSpPr>
          <p:spPr>
            <a:xfrm>
              <a:off x="1019439" y="828324"/>
              <a:ext cx="46178" cy="461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3fb75d7c5ce_0_2061"/>
            <p:cNvSpPr/>
            <p:nvPr/>
          </p:nvSpPr>
          <p:spPr>
            <a:xfrm>
              <a:off x="948072" y="899691"/>
              <a:ext cx="48279" cy="461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g3fb75d7c5ce_0_2061"/>
            <p:cNvSpPr/>
            <p:nvPr/>
          </p:nvSpPr>
          <p:spPr>
            <a:xfrm>
              <a:off x="876704" y="968960"/>
              <a:ext cx="48279" cy="48278"/>
            </a:xfrm>
            <a:custGeom>
              <a:rect b="b" l="l" r="r" t="t"/>
              <a:pathLst>
                <a:path extrusionOk="0" h="1094" w="1095">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g3fb75d7c5ce_0_2061"/>
            <p:cNvSpPr/>
            <p:nvPr/>
          </p:nvSpPr>
          <p:spPr>
            <a:xfrm>
              <a:off x="805336" y="1040328"/>
              <a:ext cx="48279" cy="48278"/>
            </a:xfrm>
            <a:custGeom>
              <a:rect b="b" l="l" r="r" t="t"/>
              <a:pathLst>
                <a:path extrusionOk="0" h="1094" w="1095">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g3fb75d7c5ce_0_2061"/>
            <p:cNvSpPr/>
            <p:nvPr/>
          </p:nvSpPr>
          <p:spPr>
            <a:xfrm>
              <a:off x="733969" y="1111695"/>
              <a:ext cx="48278" cy="48278"/>
            </a:xfrm>
            <a:custGeom>
              <a:rect b="b" l="l" r="r" t="t"/>
              <a:pathLst>
                <a:path extrusionOk="0" h="1094" w="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g3fb75d7c5ce_0_2061"/>
            <p:cNvSpPr/>
            <p:nvPr/>
          </p:nvSpPr>
          <p:spPr>
            <a:xfrm>
              <a:off x="1244036" y="486180"/>
              <a:ext cx="48279" cy="48279"/>
            </a:xfrm>
            <a:custGeom>
              <a:rect b="b" l="l" r="r" t="t"/>
              <a:pathLst>
                <a:path extrusionOk="0" h="1095" w="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g3fb75d7c5ce_0_2061"/>
            <p:cNvSpPr/>
            <p:nvPr/>
          </p:nvSpPr>
          <p:spPr>
            <a:xfrm>
              <a:off x="1174769" y="557547"/>
              <a:ext cx="46178" cy="46179"/>
            </a:xfrm>
            <a:custGeom>
              <a:rect b="b" l="l" r="r" t="t"/>
              <a:pathLst>
                <a:path extrusionOk="0" h="1095" w="1094">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g3fb75d7c5ce_0_2061"/>
            <p:cNvSpPr/>
            <p:nvPr/>
          </p:nvSpPr>
          <p:spPr>
            <a:xfrm>
              <a:off x="1105499" y="628915"/>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g3fb75d7c5ce_0_2061"/>
            <p:cNvSpPr/>
            <p:nvPr/>
          </p:nvSpPr>
          <p:spPr>
            <a:xfrm>
              <a:off x="1034132" y="700282"/>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g3fb75d7c5ce_0_2061"/>
            <p:cNvSpPr/>
            <p:nvPr/>
          </p:nvSpPr>
          <p:spPr>
            <a:xfrm>
              <a:off x="960666" y="769550"/>
              <a:ext cx="48279" cy="48279"/>
            </a:xfrm>
            <a:custGeom>
              <a:rect b="b" l="l" r="r" t="t"/>
              <a:pathLst>
                <a:path extrusionOk="0" h="1095" w="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g3fb75d7c5ce_0_2061"/>
            <p:cNvSpPr/>
            <p:nvPr/>
          </p:nvSpPr>
          <p:spPr>
            <a:xfrm>
              <a:off x="889298" y="840918"/>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g3fb75d7c5ce_0_2061"/>
            <p:cNvSpPr/>
            <p:nvPr/>
          </p:nvSpPr>
          <p:spPr>
            <a:xfrm>
              <a:off x="817931" y="912285"/>
              <a:ext cx="48279" cy="48279"/>
            </a:xfrm>
            <a:custGeom>
              <a:rect b="b" l="l" r="r" t="t"/>
              <a:pathLst>
                <a:path extrusionOk="0" h="1095" w="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g3fb75d7c5ce_0_2061"/>
            <p:cNvSpPr/>
            <p:nvPr/>
          </p:nvSpPr>
          <p:spPr>
            <a:xfrm>
              <a:off x="748662" y="983653"/>
              <a:ext cx="46178" cy="46179"/>
            </a:xfrm>
            <a:custGeom>
              <a:rect b="b" l="l" r="r" t="t"/>
              <a:pathLst>
                <a:path extrusionOk="0" h="1095" w="1094">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g3fb75d7c5ce_0_2061"/>
            <p:cNvSpPr/>
            <p:nvPr/>
          </p:nvSpPr>
          <p:spPr>
            <a:xfrm>
              <a:off x="677294" y="1052922"/>
              <a:ext cx="46178" cy="48278"/>
            </a:xfrm>
            <a:custGeom>
              <a:rect b="b" l="l" r="r" t="t"/>
              <a:pathLst>
                <a:path extrusionOk="0" h="1094" w="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g3fb75d7c5ce_0_2061"/>
            <p:cNvSpPr/>
            <p:nvPr/>
          </p:nvSpPr>
          <p:spPr>
            <a:xfrm>
              <a:off x="1187363" y="427407"/>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g3fb75d7c5ce_0_2061"/>
            <p:cNvSpPr/>
            <p:nvPr/>
          </p:nvSpPr>
          <p:spPr>
            <a:xfrm>
              <a:off x="1115995" y="498774"/>
              <a:ext cx="48278" cy="482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g3fb75d7c5ce_0_2061"/>
            <p:cNvSpPr/>
            <p:nvPr/>
          </p:nvSpPr>
          <p:spPr>
            <a:xfrm>
              <a:off x="1046726" y="572240"/>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g3fb75d7c5ce_0_2061"/>
            <p:cNvSpPr/>
            <p:nvPr/>
          </p:nvSpPr>
          <p:spPr>
            <a:xfrm>
              <a:off x="975359" y="643608"/>
              <a:ext cx="44100" cy="420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3fb75d7c5ce_0_2061"/>
            <p:cNvSpPr/>
            <p:nvPr/>
          </p:nvSpPr>
          <p:spPr>
            <a:xfrm>
              <a:off x="901893" y="710777"/>
              <a:ext cx="48279" cy="48278"/>
            </a:xfrm>
            <a:custGeom>
              <a:rect b="b" l="l" r="r" t="t"/>
              <a:pathLst>
                <a:path extrusionOk="0" h="1094" w="1095">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g3fb75d7c5ce_0_2061"/>
            <p:cNvSpPr/>
            <p:nvPr/>
          </p:nvSpPr>
          <p:spPr>
            <a:xfrm>
              <a:off x="832623" y="782145"/>
              <a:ext cx="46178" cy="48278"/>
            </a:xfrm>
            <a:custGeom>
              <a:rect b="b" l="l" r="r" t="t"/>
              <a:pathLst>
                <a:path extrusionOk="0" h="1094" w="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3fb75d7c5ce_0_2061"/>
            <p:cNvSpPr/>
            <p:nvPr/>
          </p:nvSpPr>
          <p:spPr>
            <a:xfrm>
              <a:off x="761256" y="853512"/>
              <a:ext cx="48278" cy="48279"/>
            </a:xfrm>
            <a:custGeom>
              <a:rect b="b" l="l" r="r" t="t"/>
              <a:pathLst>
                <a:path extrusionOk="0" h="1095" w="1094">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g3fb75d7c5ce_0_2061"/>
            <p:cNvSpPr/>
            <p:nvPr/>
          </p:nvSpPr>
          <p:spPr>
            <a:xfrm>
              <a:off x="689888" y="924880"/>
              <a:ext cx="48278" cy="482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g3fb75d7c5ce_0_2061"/>
            <p:cNvSpPr/>
            <p:nvPr/>
          </p:nvSpPr>
          <p:spPr>
            <a:xfrm>
              <a:off x="618521" y="996247"/>
              <a:ext cx="48279" cy="482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g3fb75d7c5ce_0_2061"/>
            <p:cNvSpPr/>
            <p:nvPr/>
          </p:nvSpPr>
          <p:spPr>
            <a:xfrm>
              <a:off x="1128589" y="370732"/>
              <a:ext cx="48279" cy="46178"/>
            </a:xfrm>
            <a:custGeom>
              <a:rect b="b" l="l" r="r" t="t"/>
              <a:pathLst>
                <a:path extrusionOk="0" h="1094" w="1095">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g3fb75d7c5ce_0_2061"/>
            <p:cNvSpPr/>
            <p:nvPr/>
          </p:nvSpPr>
          <p:spPr>
            <a:xfrm>
              <a:off x="1057221" y="440001"/>
              <a:ext cx="48279" cy="48279"/>
            </a:xfrm>
            <a:custGeom>
              <a:rect b="b" l="l" r="r" t="t"/>
              <a:pathLst>
                <a:path extrusionOk="0" h="1095" w="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g3fb75d7c5ce_0_2061"/>
            <p:cNvSpPr/>
            <p:nvPr/>
          </p:nvSpPr>
          <p:spPr>
            <a:xfrm>
              <a:off x="985854" y="511368"/>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g3fb75d7c5ce_0_2061"/>
            <p:cNvSpPr/>
            <p:nvPr/>
          </p:nvSpPr>
          <p:spPr>
            <a:xfrm>
              <a:off x="916585" y="582736"/>
              <a:ext cx="46179" cy="48279"/>
            </a:xfrm>
            <a:custGeom>
              <a:rect b="b" l="l" r="r" t="t"/>
              <a:pathLst>
                <a:path extrusionOk="0" h="1095" w="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3fb75d7c5ce_0_2061"/>
            <p:cNvSpPr/>
            <p:nvPr/>
          </p:nvSpPr>
          <p:spPr>
            <a:xfrm>
              <a:off x="845218" y="654104"/>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g3fb75d7c5ce_0_2061"/>
            <p:cNvSpPr/>
            <p:nvPr/>
          </p:nvSpPr>
          <p:spPr>
            <a:xfrm>
              <a:off x="775949" y="727570"/>
              <a:ext cx="44100" cy="420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g3fb75d7c5ce_0_2061"/>
            <p:cNvSpPr/>
            <p:nvPr/>
          </p:nvSpPr>
          <p:spPr>
            <a:xfrm>
              <a:off x="702483" y="796839"/>
              <a:ext cx="48279" cy="46178"/>
            </a:xfrm>
            <a:custGeom>
              <a:rect b="b" l="l" r="r" t="t"/>
              <a:pathLst>
                <a:path extrusionOk="0" h="1094" w="1095">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g3fb75d7c5ce_0_2061"/>
            <p:cNvSpPr/>
            <p:nvPr/>
          </p:nvSpPr>
          <p:spPr>
            <a:xfrm>
              <a:off x="631115" y="866107"/>
              <a:ext cx="48279" cy="48279"/>
            </a:xfrm>
            <a:custGeom>
              <a:rect b="b" l="l" r="r" t="t"/>
              <a:pathLst>
                <a:path extrusionOk="0" h="1095" w="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g3fb75d7c5ce_0_2061"/>
            <p:cNvSpPr/>
            <p:nvPr/>
          </p:nvSpPr>
          <p:spPr>
            <a:xfrm>
              <a:off x="559747" y="937475"/>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g3fb75d7c5ce_0_2061"/>
            <p:cNvSpPr/>
            <p:nvPr/>
          </p:nvSpPr>
          <p:spPr>
            <a:xfrm>
              <a:off x="1071915" y="311959"/>
              <a:ext cx="46179" cy="48278"/>
            </a:xfrm>
            <a:custGeom>
              <a:rect b="b" l="l" r="r" t="t"/>
              <a:pathLst>
                <a:path extrusionOk="0" h="1094" w="1095">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g3fb75d7c5ce_0_2061"/>
            <p:cNvSpPr/>
            <p:nvPr/>
          </p:nvSpPr>
          <p:spPr>
            <a:xfrm>
              <a:off x="1000547" y="383327"/>
              <a:ext cx="48279" cy="48278"/>
            </a:xfrm>
            <a:custGeom>
              <a:rect b="b" l="l" r="r" t="t"/>
              <a:pathLst>
                <a:path extrusionOk="0" h="1094" w="1095">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g3fb75d7c5ce_0_2061"/>
            <p:cNvSpPr/>
            <p:nvPr/>
          </p:nvSpPr>
          <p:spPr>
            <a:xfrm>
              <a:off x="929180" y="454694"/>
              <a:ext cx="48278" cy="46179"/>
            </a:xfrm>
            <a:custGeom>
              <a:rect b="b" l="l" r="r" t="t"/>
              <a:pathLst>
                <a:path extrusionOk="0" h="1095" w="1094">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g3fb75d7c5ce_0_2061"/>
            <p:cNvSpPr/>
            <p:nvPr/>
          </p:nvSpPr>
          <p:spPr>
            <a:xfrm>
              <a:off x="857812" y="523963"/>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g3fb75d7c5ce_0_2061"/>
            <p:cNvSpPr/>
            <p:nvPr/>
          </p:nvSpPr>
          <p:spPr>
            <a:xfrm>
              <a:off x="786444" y="595330"/>
              <a:ext cx="48278" cy="482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g3fb75d7c5ce_0_2061"/>
            <p:cNvSpPr/>
            <p:nvPr/>
          </p:nvSpPr>
          <p:spPr>
            <a:xfrm>
              <a:off x="717176" y="668797"/>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g3fb75d7c5ce_0_2061"/>
            <p:cNvSpPr/>
            <p:nvPr/>
          </p:nvSpPr>
          <p:spPr>
            <a:xfrm>
              <a:off x="647907" y="740164"/>
              <a:ext cx="420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g3fb75d7c5ce_0_2061"/>
            <p:cNvSpPr/>
            <p:nvPr/>
          </p:nvSpPr>
          <p:spPr>
            <a:xfrm>
              <a:off x="574441" y="809433"/>
              <a:ext cx="48279" cy="48278"/>
            </a:xfrm>
            <a:custGeom>
              <a:rect b="b" l="l" r="r" t="t"/>
              <a:pathLst>
                <a:path extrusionOk="0" h="1094" w="1095">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g3fb75d7c5ce_0_2061"/>
            <p:cNvSpPr/>
            <p:nvPr/>
          </p:nvSpPr>
          <p:spPr>
            <a:xfrm>
              <a:off x="503073" y="880800"/>
              <a:ext cx="48278" cy="46178"/>
            </a:xfrm>
            <a:custGeom>
              <a:rect b="b" l="l" r="r" t="t"/>
              <a:pathLst>
                <a:path extrusionOk="0" h="1094" w="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g3fb75d7c5ce_0_2061"/>
            <p:cNvSpPr/>
            <p:nvPr/>
          </p:nvSpPr>
          <p:spPr>
            <a:xfrm>
              <a:off x="1013141" y="253186"/>
              <a:ext cx="48279" cy="48279"/>
            </a:xfrm>
            <a:custGeom>
              <a:rect b="b" l="l" r="r" t="t"/>
              <a:pathLst>
                <a:path extrusionOk="0" h="1095" w="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g3fb75d7c5ce_0_2061"/>
            <p:cNvSpPr/>
            <p:nvPr/>
          </p:nvSpPr>
          <p:spPr>
            <a:xfrm>
              <a:off x="941774" y="324553"/>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g3fb75d7c5ce_0_2061"/>
            <p:cNvSpPr/>
            <p:nvPr/>
          </p:nvSpPr>
          <p:spPr>
            <a:xfrm>
              <a:off x="870406" y="395921"/>
              <a:ext cx="48278" cy="48278"/>
            </a:xfrm>
            <a:custGeom>
              <a:rect b="b" l="l" r="r" t="t"/>
              <a:pathLst>
                <a:path extrusionOk="0" h="1094" w="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g3fb75d7c5ce_0_2061"/>
            <p:cNvSpPr/>
            <p:nvPr/>
          </p:nvSpPr>
          <p:spPr>
            <a:xfrm>
              <a:off x="799039" y="467288"/>
              <a:ext cx="48279" cy="48278"/>
            </a:xfrm>
            <a:custGeom>
              <a:rect b="b" l="l" r="r" t="t"/>
              <a:pathLst>
                <a:path extrusionOk="0" h="1094" w="1095">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g3fb75d7c5ce_0_2061"/>
            <p:cNvSpPr/>
            <p:nvPr/>
          </p:nvSpPr>
          <p:spPr>
            <a:xfrm>
              <a:off x="729770" y="538656"/>
              <a:ext cx="46179" cy="46179"/>
            </a:xfrm>
            <a:custGeom>
              <a:rect b="b" l="l" r="r" t="t"/>
              <a:pathLst>
                <a:path extrusionOk="0" h="1095" w="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g3fb75d7c5ce_0_2061"/>
            <p:cNvSpPr/>
            <p:nvPr/>
          </p:nvSpPr>
          <p:spPr>
            <a:xfrm>
              <a:off x="658403" y="607925"/>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g3fb75d7c5ce_0_2061"/>
            <p:cNvSpPr/>
            <p:nvPr/>
          </p:nvSpPr>
          <p:spPr>
            <a:xfrm>
              <a:off x="587035" y="679292"/>
              <a:ext cx="48279" cy="48279"/>
            </a:xfrm>
            <a:custGeom>
              <a:rect b="b" l="l" r="r" t="t"/>
              <a:pathLst>
                <a:path extrusionOk="0" h="1095" w="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g3fb75d7c5ce_0_2061"/>
            <p:cNvSpPr/>
            <p:nvPr/>
          </p:nvSpPr>
          <p:spPr>
            <a:xfrm>
              <a:off x="515667" y="750660"/>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3fb75d7c5ce_0_2061"/>
            <p:cNvSpPr/>
            <p:nvPr/>
          </p:nvSpPr>
          <p:spPr>
            <a:xfrm>
              <a:off x="444300" y="822027"/>
              <a:ext cx="48278" cy="48278"/>
            </a:xfrm>
            <a:custGeom>
              <a:rect b="b" l="l" r="r" t="t"/>
              <a:pathLst>
                <a:path extrusionOk="0" h="1094" w="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g3fb75d7c5ce_0_2061"/>
            <p:cNvSpPr/>
            <p:nvPr/>
          </p:nvSpPr>
          <p:spPr>
            <a:xfrm>
              <a:off x="954368" y="196512"/>
              <a:ext cx="48278" cy="461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g3fb75d7c5ce_0_2061"/>
            <p:cNvSpPr/>
            <p:nvPr/>
          </p:nvSpPr>
          <p:spPr>
            <a:xfrm>
              <a:off x="885100" y="267879"/>
              <a:ext cx="46178" cy="461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g3fb75d7c5ce_0_2061"/>
            <p:cNvSpPr/>
            <p:nvPr/>
          </p:nvSpPr>
          <p:spPr>
            <a:xfrm>
              <a:off x="813732" y="337148"/>
              <a:ext cx="46179" cy="482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g3fb75d7c5ce_0_2061"/>
            <p:cNvSpPr/>
            <p:nvPr/>
          </p:nvSpPr>
          <p:spPr>
            <a:xfrm>
              <a:off x="742364" y="408515"/>
              <a:ext cx="48279" cy="48278"/>
            </a:xfrm>
            <a:custGeom>
              <a:rect b="b" l="l" r="r" t="t"/>
              <a:pathLst>
                <a:path extrusionOk="0" h="1094" w="1095">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g3fb75d7c5ce_0_2061"/>
            <p:cNvSpPr/>
            <p:nvPr/>
          </p:nvSpPr>
          <p:spPr>
            <a:xfrm>
              <a:off x="670997" y="479883"/>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g3fb75d7c5ce_0_2061"/>
            <p:cNvSpPr/>
            <p:nvPr/>
          </p:nvSpPr>
          <p:spPr>
            <a:xfrm>
              <a:off x="599629" y="551250"/>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g3fb75d7c5ce_0_2061"/>
            <p:cNvSpPr/>
            <p:nvPr/>
          </p:nvSpPr>
          <p:spPr>
            <a:xfrm>
              <a:off x="528262" y="622618"/>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g3fb75d7c5ce_0_2061"/>
            <p:cNvSpPr/>
            <p:nvPr/>
          </p:nvSpPr>
          <p:spPr>
            <a:xfrm>
              <a:off x="456894" y="693985"/>
              <a:ext cx="48278" cy="461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g3fb75d7c5ce_0_2061"/>
            <p:cNvSpPr/>
            <p:nvPr/>
          </p:nvSpPr>
          <p:spPr>
            <a:xfrm>
              <a:off x="389725" y="765353"/>
              <a:ext cx="420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g3fb75d7c5ce_0_2061"/>
            <p:cNvSpPr/>
            <p:nvPr/>
          </p:nvSpPr>
          <p:spPr>
            <a:xfrm>
              <a:off x="899793" y="139837"/>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g3fb75d7c5ce_0_2061"/>
            <p:cNvSpPr/>
            <p:nvPr/>
          </p:nvSpPr>
          <p:spPr>
            <a:xfrm>
              <a:off x="828425" y="211205"/>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g3fb75d7c5ce_0_2061"/>
            <p:cNvSpPr/>
            <p:nvPr/>
          </p:nvSpPr>
          <p:spPr>
            <a:xfrm>
              <a:off x="754959" y="280473"/>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g3fb75d7c5ce_0_2061"/>
            <p:cNvSpPr/>
            <p:nvPr/>
          </p:nvSpPr>
          <p:spPr>
            <a:xfrm>
              <a:off x="683591" y="351841"/>
              <a:ext cx="48279" cy="46179"/>
            </a:xfrm>
            <a:custGeom>
              <a:rect b="b" l="l" r="r" t="t"/>
              <a:pathLst>
                <a:path extrusionOk="0" h="1095" w="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g3fb75d7c5ce_0_2061"/>
            <p:cNvSpPr/>
            <p:nvPr/>
          </p:nvSpPr>
          <p:spPr>
            <a:xfrm>
              <a:off x="612224" y="421109"/>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g3fb75d7c5ce_0_2061"/>
            <p:cNvSpPr/>
            <p:nvPr/>
          </p:nvSpPr>
          <p:spPr>
            <a:xfrm>
              <a:off x="542955" y="492477"/>
              <a:ext cx="46178" cy="48278"/>
            </a:xfrm>
            <a:custGeom>
              <a:rect b="b" l="l" r="r" t="t"/>
              <a:pathLst>
                <a:path extrusionOk="0" h="1094" w="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g3fb75d7c5ce_0_2061"/>
            <p:cNvSpPr/>
            <p:nvPr/>
          </p:nvSpPr>
          <p:spPr>
            <a:xfrm>
              <a:off x="471587" y="563845"/>
              <a:ext cx="48278" cy="48278"/>
            </a:xfrm>
            <a:custGeom>
              <a:rect b="b" l="l" r="r" t="t"/>
              <a:pathLst>
                <a:path extrusionOk="0" h="1094" w="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3fb75d7c5ce_0_2061"/>
            <p:cNvSpPr/>
            <p:nvPr/>
          </p:nvSpPr>
          <p:spPr>
            <a:xfrm>
              <a:off x="400220" y="635212"/>
              <a:ext cx="48279" cy="48279"/>
            </a:xfrm>
            <a:custGeom>
              <a:rect b="b" l="l" r="r" t="t"/>
              <a:pathLst>
                <a:path extrusionOk="0" h="1095" w="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g3fb75d7c5ce_0_2061"/>
            <p:cNvSpPr/>
            <p:nvPr/>
          </p:nvSpPr>
          <p:spPr>
            <a:xfrm>
              <a:off x="328852" y="706580"/>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g3fb75d7c5ce_0_2061"/>
            <p:cNvSpPr/>
            <p:nvPr/>
          </p:nvSpPr>
          <p:spPr>
            <a:xfrm>
              <a:off x="841020" y="81064"/>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g3fb75d7c5ce_0_2061"/>
            <p:cNvSpPr/>
            <p:nvPr/>
          </p:nvSpPr>
          <p:spPr>
            <a:xfrm>
              <a:off x="767553" y="150333"/>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g3fb75d7c5ce_0_2061"/>
            <p:cNvSpPr/>
            <p:nvPr/>
          </p:nvSpPr>
          <p:spPr>
            <a:xfrm>
              <a:off x="696185" y="221700"/>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g3fb75d7c5ce_0_2061"/>
            <p:cNvSpPr/>
            <p:nvPr/>
          </p:nvSpPr>
          <p:spPr>
            <a:xfrm>
              <a:off x="626917" y="293068"/>
              <a:ext cx="46178" cy="48279"/>
            </a:xfrm>
            <a:custGeom>
              <a:rect b="b" l="l" r="r" t="t"/>
              <a:pathLst>
                <a:path extrusionOk="0" h="1095" w="1094">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g3fb75d7c5ce_0_2061"/>
            <p:cNvSpPr/>
            <p:nvPr/>
          </p:nvSpPr>
          <p:spPr>
            <a:xfrm>
              <a:off x="555549" y="364435"/>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g3fb75d7c5ce_0_2061"/>
            <p:cNvSpPr/>
            <p:nvPr/>
          </p:nvSpPr>
          <p:spPr>
            <a:xfrm>
              <a:off x="484182" y="435803"/>
              <a:ext cx="48279" cy="461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g3fb75d7c5ce_0_2061"/>
            <p:cNvSpPr/>
            <p:nvPr/>
          </p:nvSpPr>
          <p:spPr>
            <a:xfrm>
              <a:off x="412814" y="507170"/>
              <a:ext cx="48279" cy="46178"/>
            </a:xfrm>
            <a:custGeom>
              <a:rect b="b" l="l" r="r" t="t"/>
              <a:pathLst>
                <a:path extrusionOk="0" h="1094" w="1095">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g3fb75d7c5ce_0_2061"/>
            <p:cNvSpPr/>
            <p:nvPr/>
          </p:nvSpPr>
          <p:spPr>
            <a:xfrm>
              <a:off x="341447" y="576439"/>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g3fb75d7c5ce_0_2061"/>
            <p:cNvSpPr/>
            <p:nvPr/>
          </p:nvSpPr>
          <p:spPr>
            <a:xfrm>
              <a:off x="270079" y="647806"/>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g3fb75d7c5ce_0_2061"/>
            <p:cNvSpPr/>
            <p:nvPr/>
          </p:nvSpPr>
          <p:spPr>
            <a:xfrm>
              <a:off x="782246" y="22291"/>
              <a:ext cx="46179" cy="48279"/>
            </a:xfrm>
            <a:custGeom>
              <a:rect b="b" l="l" r="r" t="t"/>
              <a:pathLst>
                <a:path extrusionOk="0" h="1095" w="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g3fb75d7c5ce_0_2061"/>
            <p:cNvSpPr/>
            <p:nvPr/>
          </p:nvSpPr>
          <p:spPr>
            <a:xfrm>
              <a:off x="710879" y="93658"/>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g3fb75d7c5ce_0_2061"/>
            <p:cNvSpPr/>
            <p:nvPr/>
          </p:nvSpPr>
          <p:spPr>
            <a:xfrm>
              <a:off x="641610" y="167125"/>
              <a:ext cx="44100" cy="420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g3fb75d7c5ce_0_2061"/>
            <p:cNvSpPr/>
            <p:nvPr/>
          </p:nvSpPr>
          <p:spPr>
            <a:xfrm>
              <a:off x="570243" y="236393"/>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g3fb75d7c5ce_0_2061"/>
            <p:cNvSpPr/>
            <p:nvPr/>
          </p:nvSpPr>
          <p:spPr>
            <a:xfrm>
              <a:off x="496776" y="305662"/>
              <a:ext cx="48279" cy="48279"/>
            </a:xfrm>
            <a:custGeom>
              <a:rect b="b" l="l" r="r" t="t"/>
              <a:pathLst>
                <a:path extrusionOk="0" h="1095" w="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g3fb75d7c5ce_0_2061"/>
            <p:cNvSpPr/>
            <p:nvPr/>
          </p:nvSpPr>
          <p:spPr>
            <a:xfrm>
              <a:off x="425408" y="377030"/>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g3fb75d7c5ce_0_2061"/>
            <p:cNvSpPr/>
            <p:nvPr/>
          </p:nvSpPr>
          <p:spPr>
            <a:xfrm>
              <a:off x="356140" y="448397"/>
              <a:ext cx="46179" cy="48279"/>
            </a:xfrm>
            <a:custGeom>
              <a:rect b="b" l="l" r="r" t="t"/>
              <a:pathLst>
                <a:path extrusionOk="0" h="1095" w="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8" name="Google Shape;258;g3fb75d7c5ce_0_2061"/>
            <p:cNvSpPr/>
            <p:nvPr/>
          </p:nvSpPr>
          <p:spPr>
            <a:xfrm>
              <a:off x="284772" y="519765"/>
              <a:ext cx="46179" cy="48278"/>
            </a:xfrm>
            <a:custGeom>
              <a:rect b="b" l="l" r="r" t="t"/>
              <a:pathLst>
                <a:path extrusionOk="0" h="1094" w="1095">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g3fb75d7c5ce_0_2061"/>
            <p:cNvSpPr/>
            <p:nvPr/>
          </p:nvSpPr>
          <p:spPr>
            <a:xfrm>
              <a:off x="213405" y="591132"/>
              <a:ext cx="48278" cy="46178"/>
            </a:xfrm>
            <a:custGeom>
              <a:rect b="b" l="l" r="r" t="t"/>
              <a:pathLst>
                <a:path extrusionOk="0" h="1094" w="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g3fb75d7c5ce_0_2061"/>
            <p:cNvSpPr/>
            <p:nvPr/>
          </p:nvSpPr>
          <p:spPr>
            <a:xfrm>
              <a:off x="723473" y="-36482"/>
              <a:ext cx="48278" cy="48279"/>
            </a:xfrm>
            <a:custGeom>
              <a:rect b="b" l="l" r="r" t="t"/>
              <a:pathLst>
                <a:path extrusionOk="0" h="1095" w="1094">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g3fb75d7c5ce_0_2061"/>
            <p:cNvSpPr/>
            <p:nvPr/>
          </p:nvSpPr>
          <p:spPr>
            <a:xfrm>
              <a:off x="652105" y="34885"/>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g3fb75d7c5ce_0_2061"/>
            <p:cNvSpPr/>
            <p:nvPr/>
          </p:nvSpPr>
          <p:spPr>
            <a:xfrm>
              <a:off x="582837" y="108352"/>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g3fb75d7c5ce_0_2061"/>
            <p:cNvSpPr/>
            <p:nvPr/>
          </p:nvSpPr>
          <p:spPr>
            <a:xfrm>
              <a:off x="511469" y="179719"/>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g3fb75d7c5ce_0_2061"/>
            <p:cNvSpPr/>
            <p:nvPr/>
          </p:nvSpPr>
          <p:spPr>
            <a:xfrm>
              <a:off x="440102" y="248988"/>
              <a:ext cx="46179" cy="461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g3fb75d7c5ce_0_2061"/>
            <p:cNvSpPr/>
            <p:nvPr/>
          </p:nvSpPr>
          <p:spPr>
            <a:xfrm>
              <a:off x="368734" y="318256"/>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6" name="Google Shape;266;g3fb75d7c5ce_0_2061"/>
            <p:cNvSpPr/>
            <p:nvPr/>
          </p:nvSpPr>
          <p:spPr>
            <a:xfrm>
              <a:off x="297367" y="389624"/>
              <a:ext cx="48278" cy="48279"/>
            </a:xfrm>
            <a:custGeom>
              <a:rect b="b" l="l" r="r" t="t"/>
              <a:pathLst>
                <a:path extrusionOk="0" h="1095" w="1094">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g3fb75d7c5ce_0_2061"/>
            <p:cNvSpPr/>
            <p:nvPr/>
          </p:nvSpPr>
          <p:spPr>
            <a:xfrm>
              <a:off x="225999" y="460991"/>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g3fb75d7c5ce_0_2061"/>
            <p:cNvSpPr/>
            <p:nvPr/>
          </p:nvSpPr>
          <p:spPr>
            <a:xfrm>
              <a:off x="154631" y="532359"/>
              <a:ext cx="48279" cy="482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g3fb75d7c5ce_0_2061"/>
            <p:cNvSpPr/>
            <p:nvPr/>
          </p:nvSpPr>
          <p:spPr>
            <a:xfrm>
              <a:off x="664700" y="-93157"/>
              <a:ext cx="48278" cy="46179"/>
            </a:xfrm>
            <a:custGeom>
              <a:rect b="b" l="l" r="r" t="t"/>
              <a:pathLst>
                <a:path extrusionOk="0" h="1095" w="1094">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g3fb75d7c5ce_0_2061"/>
            <p:cNvSpPr/>
            <p:nvPr/>
          </p:nvSpPr>
          <p:spPr>
            <a:xfrm>
              <a:off x="593332" y="-23888"/>
              <a:ext cx="48279" cy="48279"/>
            </a:xfrm>
            <a:custGeom>
              <a:rect b="b" l="l" r="r" t="t"/>
              <a:pathLst>
                <a:path extrusionOk="0" h="1095" w="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g3fb75d7c5ce_0_2061"/>
            <p:cNvSpPr/>
            <p:nvPr/>
          </p:nvSpPr>
          <p:spPr>
            <a:xfrm>
              <a:off x="524064" y="47479"/>
              <a:ext cx="461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g3fb75d7c5ce_0_2061"/>
            <p:cNvSpPr/>
            <p:nvPr/>
          </p:nvSpPr>
          <p:spPr>
            <a:xfrm>
              <a:off x="452696" y="118847"/>
              <a:ext cx="48279" cy="48279"/>
            </a:xfrm>
            <a:custGeom>
              <a:rect b="b" l="l" r="r" t="t"/>
              <a:pathLst>
                <a:path extrusionOk="0" h="1095" w="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g3fb75d7c5ce_0_2061"/>
            <p:cNvSpPr/>
            <p:nvPr/>
          </p:nvSpPr>
          <p:spPr>
            <a:xfrm>
              <a:off x="381328" y="190214"/>
              <a:ext cx="48279" cy="48278"/>
            </a:xfrm>
            <a:custGeom>
              <a:rect b="b" l="l" r="r" t="t"/>
              <a:pathLst>
                <a:path extrusionOk="0" h="1094" w="1095">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g3fb75d7c5ce_0_2061"/>
            <p:cNvSpPr/>
            <p:nvPr/>
          </p:nvSpPr>
          <p:spPr>
            <a:xfrm>
              <a:off x="312060" y="263681"/>
              <a:ext cx="441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g3fb75d7c5ce_0_2061"/>
            <p:cNvSpPr/>
            <p:nvPr/>
          </p:nvSpPr>
          <p:spPr>
            <a:xfrm>
              <a:off x="238593" y="332950"/>
              <a:ext cx="48278" cy="46179"/>
            </a:xfrm>
            <a:custGeom>
              <a:rect b="b" l="l" r="r" t="t"/>
              <a:pathLst>
                <a:path extrusionOk="0" h="1095" w="1094">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3fb75d7c5ce_0_2061"/>
            <p:cNvSpPr/>
            <p:nvPr/>
          </p:nvSpPr>
          <p:spPr>
            <a:xfrm>
              <a:off x="167226" y="404317"/>
              <a:ext cx="48279" cy="46179"/>
            </a:xfrm>
            <a:custGeom>
              <a:rect b="b" l="l" r="r" t="t"/>
              <a:pathLst>
                <a:path extrusionOk="0" h="1095" w="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g3fb75d7c5ce_0_2061"/>
            <p:cNvSpPr/>
            <p:nvPr/>
          </p:nvSpPr>
          <p:spPr>
            <a:xfrm>
              <a:off x="97957" y="473586"/>
              <a:ext cx="461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3fb75d7c5ce_0_2061"/>
            <p:cNvSpPr/>
            <p:nvPr/>
          </p:nvSpPr>
          <p:spPr>
            <a:xfrm>
              <a:off x="608025" y="-151930"/>
              <a:ext cx="48279" cy="48278"/>
            </a:xfrm>
            <a:custGeom>
              <a:rect b="b" l="l" r="r" t="t"/>
              <a:pathLst>
                <a:path extrusionOk="0" h="1094" w="1095">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g3fb75d7c5ce_0_2061"/>
            <p:cNvSpPr/>
            <p:nvPr/>
          </p:nvSpPr>
          <p:spPr>
            <a:xfrm>
              <a:off x="536658" y="-80562"/>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g3fb75d7c5ce_0_2061"/>
            <p:cNvSpPr/>
            <p:nvPr/>
          </p:nvSpPr>
          <p:spPr>
            <a:xfrm>
              <a:off x="465290" y="-9195"/>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g3fb75d7c5ce_0_2061"/>
            <p:cNvSpPr/>
            <p:nvPr/>
          </p:nvSpPr>
          <p:spPr>
            <a:xfrm>
              <a:off x="393923" y="62173"/>
              <a:ext cx="48278" cy="46179"/>
            </a:xfrm>
            <a:custGeom>
              <a:rect b="b" l="l" r="r" t="t"/>
              <a:pathLst>
                <a:path extrusionOk="0" h="1095" w="1094">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g3fb75d7c5ce_0_2061"/>
            <p:cNvSpPr/>
            <p:nvPr/>
          </p:nvSpPr>
          <p:spPr>
            <a:xfrm>
              <a:off x="322555" y="131441"/>
              <a:ext cx="48278" cy="48279"/>
            </a:xfrm>
            <a:custGeom>
              <a:rect b="b" l="l" r="r" t="t"/>
              <a:pathLst>
                <a:path extrusionOk="0" h="1095" w="1094">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3fb75d7c5ce_0_2061"/>
            <p:cNvSpPr/>
            <p:nvPr/>
          </p:nvSpPr>
          <p:spPr>
            <a:xfrm>
              <a:off x="255386" y="204908"/>
              <a:ext cx="420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g3fb75d7c5ce_0_2061"/>
            <p:cNvSpPr/>
            <p:nvPr/>
          </p:nvSpPr>
          <p:spPr>
            <a:xfrm>
              <a:off x="184018" y="276275"/>
              <a:ext cx="42000" cy="44100"/>
            </a:xfrm>
            <a:prstGeom prst="ellipse">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3fb75d7c5ce_0_2061"/>
            <p:cNvSpPr/>
            <p:nvPr/>
          </p:nvSpPr>
          <p:spPr>
            <a:xfrm>
              <a:off x="110552" y="345544"/>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g3fb75d7c5ce_0_2061"/>
            <p:cNvSpPr/>
            <p:nvPr/>
          </p:nvSpPr>
          <p:spPr>
            <a:xfrm>
              <a:off x="39184" y="416911"/>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87" name="Google Shape;287;g3fb75d7c5ce_0_2061"/>
          <p:cNvGrpSpPr/>
          <p:nvPr/>
        </p:nvGrpSpPr>
        <p:grpSpPr>
          <a:xfrm flipH="1">
            <a:off x="8324346" y="-832190"/>
            <a:ext cx="1507871" cy="2013640"/>
            <a:chOff x="39184" y="-151930"/>
            <a:chExt cx="1309825" cy="1311903"/>
          </a:xfrm>
        </p:grpSpPr>
        <p:sp>
          <p:nvSpPr>
            <p:cNvPr id="288" name="Google Shape;288;g3fb75d7c5ce_0_2061"/>
            <p:cNvSpPr/>
            <p:nvPr/>
          </p:nvSpPr>
          <p:spPr>
            <a:xfrm>
              <a:off x="1304909" y="544953"/>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g3fb75d7c5ce_0_2061"/>
            <p:cNvSpPr/>
            <p:nvPr/>
          </p:nvSpPr>
          <p:spPr>
            <a:xfrm>
              <a:off x="1231442" y="614221"/>
              <a:ext cx="48279" cy="48278"/>
            </a:xfrm>
            <a:custGeom>
              <a:rect b="b" l="l" r="r" t="t"/>
              <a:pathLst>
                <a:path extrusionOk="0" h="1094" w="1095">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g3fb75d7c5ce_0_2061"/>
            <p:cNvSpPr/>
            <p:nvPr/>
          </p:nvSpPr>
          <p:spPr>
            <a:xfrm>
              <a:off x="1160075" y="685588"/>
              <a:ext cx="48278" cy="48278"/>
            </a:xfrm>
            <a:custGeom>
              <a:rect b="b" l="l" r="r" t="t"/>
              <a:pathLst>
                <a:path extrusionOk="0" h="1094" w="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g3fb75d7c5ce_0_2061"/>
            <p:cNvSpPr/>
            <p:nvPr/>
          </p:nvSpPr>
          <p:spPr>
            <a:xfrm>
              <a:off x="1088707" y="756956"/>
              <a:ext cx="48278" cy="48279"/>
            </a:xfrm>
            <a:custGeom>
              <a:rect b="b" l="l" r="r" t="t"/>
              <a:pathLst>
                <a:path extrusionOk="0" h="1095" w="1094">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g3fb75d7c5ce_0_2061"/>
            <p:cNvSpPr/>
            <p:nvPr/>
          </p:nvSpPr>
          <p:spPr>
            <a:xfrm>
              <a:off x="1019439" y="828324"/>
              <a:ext cx="46178" cy="461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3fb75d7c5ce_0_2061"/>
            <p:cNvSpPr/>
            <p:nvPr/>
          </p:nvSpPr>
          <p:spPr>
            <a:xfrm>
              <a:off x="948072" y="899691"/>
              <a:ext cx="48279" cy="461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g3fb75d7c5ce_0_2061"/>
            <p:cNvSpPr/>
            <p:nvPr/>
          </p:nvSpPr>
          <p:spPr>
            <a:xfrm>
              <a:off x="876704" y="968960"/>
              <a:ext cx="48279" cy="48278"/>
            </a:xfrm>
            <a:custGeom>
              <a:rect b="b" l="l" r="r" t="t"/>
              <a:pathLst>
                <a:path extrusionOk="0" h="1094" w="1095">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5" name="Google Shape;295;g3fb75d7c5ce_0_2061"/>
            <p:cNvSpPr/>
            <p:nvPr/>
          </p:nvSpPr>
          <p:spPr>
            <a:xfrm>
              <a:off x="805336" y="1040328"/>
              <a:ext cx="48279" cy="48278"/>
            </a:xfrm>
            <a:custGeom>
              <a:rect b="b" l="l" r="r" t="t"/>
              <a:pathLst>
                <a:path extrusionOk="0" h="1094" w="1095">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g3fb75d7c5ce_0_2061"/>
            <p:cNvSpPr/>
            <p:nvPr/>
          </p:nvSpPr>
          <p:spPr>
            <a:xfrm>
              <a:off x="733969" y="1111695"/>
              <a:ext cx="48278" cy="48278"/>
            </a:xfrm>
            <a:custGeom>
              <a:rect b="b" l="l" r="r" t="t"/>
              <a:pathLst>
                <a:path extrusionOk="0" h="1094" w="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g3fb75d7c5ce_0_2061"/>
            <p:cNvSpPr/>
            <p:nvPr/>
          </p:nvSpPr>
          <p:spPr>
            <a:xfrm>
              <a:off x="1244036" y="486180"/>
              <a:ext cx="48279" cy="48279"/>
            </a:xfrm>
            <a:custGeom>
              <a:rect b="b" l="l" r="r" t="t"/>
              <a:pathLst>
                <a:path extrusionOk="0" h="1095" w="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8" name="Google Shape;298;g3fb75d7c5ce_0_2061"/>
            <p:cNvSpPr/>
            <p:nvPr/>
          </p:nvSpPr>
          <p:spPr>
            <a:xfrm>
              <a:off x="1174769" y="557547"/>
              <a:ext cx="46178" cy="46179"/>
            </a:xfrm>
            <a:custGeom>
              <a:rect b="b" l="l" r="r" t="t"/>
              <a:pathLst>
                <a:path extrusionOk="0" h="1095" w="1094">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g3fb75d7c5ce_0_2061"/>
            <p:cNvSpPr/>
            <p:nvPr/>
          </p:nvSpPr>
          <p:spPr>
            <a:xfrm>
              <a:off x="1105499" y="628915"/>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g3fb75d7c5ce_0_2061"/>
            <p:cNvSpPr/>
            <p:nvPr/>
          </p:nvSpPr>
          <p:spPr>
            <a:xfrm>
              <a:off x="1034132" y="700282"/>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g3fb75d7c5ce_0_2061"/>
            <p:cNvSpPr/>
            <p:nvPr/>
          </p:nvSpPr>
          <p:spPr>
            <a:xfrm>
              <a:off x="960666" y="769550"/>
              <a:ext cx="48279" cy="48279"/>
            </a:xfrm>
            <a:custGeom>
              <a:rect b="b" l="l" r="r" t="t"/>
              <a:pathLst>
                <a:path extrusionOk="0" h="1095" w="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g3fb75d7c5ce_0_2061"/>
            <p:cNvSpPr/>
            <p:nvPr/>
          </p:nvSpPr>
          <p:spPr>
            <a:xfrm>
              <a:off x="889298" y="840918"/>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g3fb75d7c5ce_0_2061"/>
            <p:cNvSpPr/>
            <p:nvPr/>
          </p:nvSpPr>
          <p:spPr>
            <a:xfrm>
              <a:off x="817931" y="912285"/>
              <a:ext cx="48279" cy="48279"/>
            </a:xfrm>
            <a:custGeom>
              <a:rect b="b" l="l" r="r" t="t"/>
              <a:pathLst>
                <a:path extrusionOk="0" h="1095" w="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g3fb75d7c5ce_0_2061"/>
            <p:cNvSpPr/>
            <p:nvPr/>
          </p:nvSpPr>
          <p:spPr>
            <a:xfrm>
              <a:off x="748662" y="983653"/>
              <a:ext cx="46178" cy="46179"/>
            </a:xfrm>
            <a:custGeom>
              <a:rect b="b" l="l" r="r" t="t"/>
              <a:pathLst>
                <a:path extrusionOk="0" h="1095" w="1094">
                  <a:moveTo>
                    <a:pt x="194" y="900"/>
                  </a:moveTo>
                  <a:cubicBezTo>
                    <a:pt x="0" y="705"/>
                    <a:pt x="0" y="389"/>
                    <a:pt x="194" y="195"/>
                  </a:cubicBezTo>
                  <a:cubicBezTo>
                    <a:pt x="389" y="0"/>
                    <a:pt x="705" y="0"/>
                    <a:pt x="899" y="195"/>
                  </a:cubicBezTo>
                  <a:cubicBezTo>
                    <a:pt x="1094" y="389"/>
                    <a:pt x="1094" y="705"/>
                    <a:pt x="899"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3fb75d7c5ce_0_2061"/>
            <p:cNvSpPr/>
            <p:nvPr/>
          </p:nvSpPr>
          <p:spPr>
            <a:xfrm>
              <a:off x="677294" y="1052922"/>
              <a:ext cx="46178" cy="48278"/>
            </a:xfrm>
            <a:custGeom>
              <a:rect b="b" l="l" r="r" t="t"/>
              <a:pathLst>
                <a:path extrusionOk="0" h="1094" w="1094">
                  <a:moveTo>
                    <a:pt x="194" y="900"/>
                  </a:moveTo>
                  <a:cubicBezTo>
                    <a:pt x="0" y="705"/>
                    <a:pt x="0" y="389"/>
                    <a:pt x="194" y="195"/>
                  </a:cubicBezTo>
                  <a:cubicBezTo>
                    <a:pt x="389" y="0"/>
                    <a:pt x="705" y="0"/>
                    <a:pt x="900" y="195"/>
                  </a:cubicBezTo>
                  <a:cubicBezTo>
                    <a:pt x="1094" y="389"/>
                    <a:pt x="1094" y="705"/>
                    <a:pt x="900"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g3fb75d7c5ce_0_2061"/>
            <p:cNvSpPr/>
            <p:nvPr/>
          </p:nvSpPr>
          <p:spPr>
            <a:xfrm>
              <a:off x="1187363" y="427407"/>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g3fb75d7c5ce_0_2061"/>
            <p:cNvSpPr/>
            <p:nvPr/>
          </p:nvSpPr>
          <p:spPr>
            <a:xfrm>
              <a:off x="1115995" y="498774"/>
              <a:ext cx="48278" cy="482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g3fb75d7c5ce_0_2061"/>
            <p:cNvSpPr/>
            <p:nvPr/>
          </p:nvSpPr>
          <p:spPr>
            <a:xfrm>
              <a:off x="1046726" y="572240"/>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g3fb75d7c5ce_0_2061"/>
            <p:cNvSpPr/>
            <p:nvPr/>
          </p:nvSpPr>
          <p:spPr>
            <a:xfrm>
              <a:off x="975359" y="643608"/>
              <a:ext cx="44100" cy="420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g3fb75d7c5ce_0_2061"/>
            <p:cNvSpPr/>
            <p:nvPr/>
          </p:nvSpPr>
          <p:spPr>
            <a:xfrm>
              <a:off x="901893" y="710777"/>
              <a:ext cx="48279" cy="48278"/>
            </a:xfrm>
            <a:custGeom>
              <a:rect b="b" l="l" r="r" t="t"/>
              <a:pathLst>
                <a:path extrusionOk="0" h="1094" w="1095">
                  <a:moveTo>
                    <a:pt x="195" y="900"/>
                  </a:moveTo>
                  <a:cubicBezTo>
                    <a:pt x="0" y="705"/>
                    <a:pt x="0" y="389"/>
                    <a:pt x="195" y="194"/>
                  </a:cubicBezTo>
                  <a:cubicBezTo>
                    <a:pt x="390" y="0"/>
                    <a:pt x="706" y="0"/>
                    <a:pt x="900" y="194"/>
                  </a:cubicBezTo>
                  <a:cubicBezTo>
                    <a:pt x="1095" y="389"/>
                    <a:pt x="1095" y="705"/>
                    <a:pt x="900" y="900"/>
                  </a:cubicBezTo>
                  <a:cubicBezTo>
                    <a:pt x="706"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3fb75d7c5ce_0_2061"/>
            <p:cNvSpPr/>
            <p:nvPr/>
          </p:nvSpPr>
          <p:spPr>
            <a:xfrm>
              <a:off x="832623" y="782145"/>
              <a:ext cx="46178" cy="48278"/>
            </a:xfrm>
            <a:custGeom>
              <a:rect b="b" l="l" r="r" t="t"/>
              <a:pathLst>
                <a:path extrusionOk="0" h="1094" w="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g3fb75d7c5ce_0_2061"/>
            <p:cNvSpPr/>
            <p:nvPr/>
          </p:nvSpPr>
          <p:spPr>
            <a:xfrm>
              <a:off x="761256" y="853512"/>
              <a:ext cx="48278" cy="48279"/>
            </a:xfrm>
            <a:custGeom>
              <a:rect b="b" l="l" r="r" t="t"/>
              <a:pathLst>
                <a:path extrusionOk="0" h="1095" w="1094">
                  <a:moveTo>
                    <a:pt x="194" y="900"/>
                  </a:moveTo>
                  <a:cubicBezTo>
                    <a:pt x="0" y="706"/>
                    <a:pt x="0" y="390"/>
                    <a:pt x="194" y="195"/>
                  </a:cubicBezTo>
                  <a:cubicBezTo>
                    <a:pt x="389" y="0"/>
                    <a:pt x="705" y="0"/>
                    <a:pt x="900" y="195"/>
                  </a:cubicBezTo>
                  <a:cubicBezTo>
                    <a:pt x="1094" y="390"/>
                    <a:pt x="1094" y="706"/>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g3fb75d7c5ce_0_2061"/>
            <p:cNvSpPr/>
            <p:nvPr/>
          </p:nvSpPr>
          <p:spPr>
            <a:xfrm>
              <a:off x="689888" y="924880"/>
              <a:ext cx="48278" cy="482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g3fb75d7c5ce_0_2061"/>
            <p:cNvSpPr/>
            <p:nvPr/>
          </p:nvSpPr>
          <p:spPr>
            <a:xfrm>
              <a:off x="618521" y="996247"/>
              <a:ext cx="48279" cy="482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g3fb75d7c5ce_0_2061"/>
            <p:cNvSpPr/>
            <p:nvPr/>
          </p:nvSpPr>
          <p:spPr>
            <a:xfrm>
              <a:off x="1128589" y="370732"/>
              <a:ext cx="48279" cy="46178"/>
            </a:xfrm>
            <a:custGeom>
              <a:rect b="b" l="l" r="r" t="t"/>
              <a:pathLst>
                <a:path extrusionOk="0" h="1094" w="1095">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3fb75d7c5ce_0_2061"/>
            <p:cNvSpPr/>
            <p:nvPr/>
          </p:nvSpPr>
          <p:spPr>
            <a:xfrm>
              <a:off x="1057221" y="440001"/>
              <a:ext cx="48279" cy="48279"/>
            </a:xfrm>
            <a:custGeom>
              <a:rect b="b" l="l" r="r" t="t"/>
              <a:pathLst>
                <a:path extrusionOk="0" h="1095" w="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g3fb75d7c5ce_0_2061"/>
            <p:cNvSpPr/>
            <p:nvPr/>
          </p:nvSpPr>
          <p:spPr>
            <a:xfrm>
              <a:off x="985854" y="511368"/>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g3fb75d7c5ce_0_2061"/>
            <p:cNvSpPr/>
            <p:nvPr/>
          </p:nvSpPr>
          <p:spPr>
            <a:xfrm>
              <a:off x="916585" y="582736"/>
              <a:ext cx="46179" cy="48279"/>
            </a:xfrm>
            <a:custGeom>
              <a:rect b="b" l="l" r="r" t="t"/>
              <a:pathLst>
                <a:path extrusionOk="0" h="1095" w="1095">
                  <a:moveTo>
                    <a:pt x="195" y="900"/>
                  </a:moveTo>
                  <a:cubicBezTo>
                    <a:pt x="0" y="705"/>
                    <a:pt x="0" y="390"/>
                    <a:pt x="195" y="195"/>
                  </a:cubicBezTo>
                  <a:cubicBezTo>
                    <a:pt x="390" y="0"/>
                    <a:pt x="706" y="0"/>
                    <a:pt x="900" y="195"/>
                  </a:cubicBezTo>
                  <a:cubicBezTo>
                    <a:pt x="1095" y="390"/>
                    <a:pt x="1095" y="705"/>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g3fb75d7c5ce_0_2061"/>
            <p:cNvSpPr/>
            <p:nvPr/>
          </p:nvSpPr>
          <p:spPr>
            <a:xfrm>
              <a:off x="845218" y="654104"/>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g3fb75d7c5ce_0_2061"/>
            <p:cNvSpPr/>
            <p:nvPr/>
          </p:nvSpPr>
          <p:spPr>
            <a:xfrm>
              <a:off x="775949" y="727570"/>
              <a:ext cx="44100" cy="420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g3fb75d7c5ce_0_2061"/>
            <p:cNvSpPr/>
            <p:nvPr/>
          </p:nvSpPr>
          <p:spPr>
            <a:xfrm>
              <a:off x="702483" y="796839"/>
              <a:ext cx="48279" cy="46178"/>
            </a:xfrm>
            <a:custGeom>
              <a:rect b="b" l="l" r="r" t="t"/>
              <a:pathLst>
                <a:path extrusionOk="0" h="1094" w="1095">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g3fb75d7c5ce_0_2061"/>
            <p:cNvSpPr/>
            <p:nvPr/>
          </p:nvSpPr>
          <p:spPr>
            <a:xfrm>
              <a:off x="631115" y="866107"/>
              <a:ext cx="48279" cy="48279"/>
            </a:xfrm>
            <a:custGeom>
              <a:rect b="b" l="l" r="r" t="t"/>
              <a:pathLst>
                <a:path extrusionOk="0" h="1095" w="1095">
                  <a:moveTo>
                    <a:pt x="195" y="900"/>
                  </a:moveTo>
                  <a:cubicBezTo>
                    <a:pt x="0" y="706"/>
                    <a:pt x="0" y="390"/>
                    <a:pt x="195" y="195"/>
                  </a:cubicBezTo>
                  <a:cubicBezTo>
                    <a:pt x="390" y="0"/>
                    <a:pt x="705" y="0"/>
                    <a:pt x="900" y="195"/>
                  </a:cubicBezTo>
                  <a:cubicBezTo>
                    <a:pt x="1095" y="390"/>
                    <a:pt x="1095" y="706"/>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3fb75d7c5ce_0_2061"/>
            <p:cNvSpPr/>
            <p:nvPr/>
          </p:nvSpPr>
          <p:spPr>
            <a:xfrm>
              <a:off x="559747" y="937475"/>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g3fb75d7c5ce_0_2061"/>
            <p:cNvSpPr/>
            <p:nvPr/>
          </p:nvSpPr>
          <p:spPr>
            <a:xfrm>
              <a:off x="1071915" y="311959"/>
              <a:ext cx="46179" cy="48278"/>
            </a:xfrm>
            <a:custGeom>
              <a:rect b="b" l="l" r="r" t="t"/>
              <a:pathLst>
                <a:path extrusionOk="0" h="1094" w="1095">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g3fb75d7c5ce_0_2061"/>
            <p:cNvSpPr/>
            <p:nvPr/>
          </p:nvSpPr>
          <p:spPr>
            <a:xfrm>
              <a:off x="1000547" y="383327"/>
              <a:ext cx="48279" cy="48278"/>
            </a:xfrm>
            <a:custGeom>
              <a:rect b="b" l="l" r="r" t="t"/>
              <a:pathLst>
                <a:path extrusionOk="0" h="1094" w="1095">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g3fb75d7c5ce_0_2061"/>
            <p:cNvSpPr/>
            <p:nvPr/>
          </p:nvSpPr>
          <p:spPr>
            <a:xfrm>
              <a:off x="929180" y="454694"/>
              <a:ext cx="48278" cy="46179"/>
            </a:xfrm>
            <a:custGeom>
              <a:rect b="b" l="l" r="r" t="t"/>
              <a:pathLst>
                <a:path extrusionOk="0" h="1095" w="1094">
                  <a:moveTo>
                    <a:pt x="194" y="900"/>
                  </a:moveTo>
                  <a:cubicBezTo>
                    <a:pt x="0" y="706"/>
                    <a:pt x="0" y="390"/>
                    <a:pt x="194" y="195"/>
                  </a:cubicBezTo>
                  <a:cubicBezTo>
                    <a:pt x="389" y="0"/>
                    <a:pt x="705" y="0"/>
                    <a:pt x="899" y="195"/>
                  </a:cubicBezTo>
                  <a:cubicBezTo>
                    <a:pt x="1094" y="390"/>
                    <a:pt x="1094" y="706"/>
                    <a:pt x="899"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g3fb75d7c5ce_0_2061"/>
            <p:cNvSpPr/>
            <p:nvPr/>
          </p:nvSpPr>
          <p:spPr>
            <a:xfrm>
              <a:off x="857812" y="523963"/>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g3fb75d7c5ce_0_2061"/>
            <p:cNvSpPr/>
            <p:nvPr/>
          </p:nvSpPr>
          <p:spPr>
            <a:xfrm>
              <a:off x="786444" y="595330"/>
              <a:ext cx="48278" cy="482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3fb75d7c5ce_0_2061"/>
            <p:cNvSpPr/>
            <p:nvPr/>
          </p:nvSpPr>
          <p:spPr>
            <a:xfrm>
              <a:off x="717176" y="668797"/>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g3fb75d7c5ce_0_2061"/>
            <p:cNvSpPr/>
            <p:nvPr/>
          </p:nvSpPr>
          <p:spPr>
            <a:xfrm>
              <a:off x="647907" y="740164"/>
              <a:ext cx="420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g3fb75d7c5ce_0_2061"/>
            <p:cNvSpPr/>
            <p:nvPr/>
          </p:nvSpPr>
          <p:spPr>
            <a:xfrm>
              <a:off x="574441" y="809433"/>
              <a:ext cx="48279" cy="48278"/>
            </a:xfrm>
            <a:custGeom>
              <a:rect b="b" l="l" r="r" t="t"/>
              <a:pathLst>
                <a:path extrusionOk="0" h="1094" w="1095">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g3fb75d7c5ce_0_2061"/>
            <p:cNvSpPr/>
            <p:nvPr/>
          </p:nvSpPr>
          <p:spPr>
            <a:xfrm>
              <a:off x="503073" y="880800"/>
              <a:ext cx="48278" cy="46178"/>
            </a:xfrm>
            <a:custGeom>
              <a:rect b="b" l="l" r="r" t="t"/>
              <a:pathLst>
                <a:path extrusionOk="0" h="1094" w="1094">
                  <a:moveTo>
                    <a:pt x="194" y="899"/>
                  </a:moveTo>
                  <a:cubicBezTo>
                    <a:pt x="0" y="705"/>
                    <a:pt x="0" y="389"/>
                    <a:pt x="194" y="194"/>
                  </a:cubicBezTo>
                  <a:cubicBezTo>
                    <a:pt x="389" y="0"/>
                    <a:pt x="705" y="0"/>
                    <a:pt x="899" y="194"/>
                  </a:cubicBezTo>
                  <a:cubicBezTo>
                    <a:pt x="1094" y="389"/>
                    <a:pt x="1094" y="705"/>
                    <a:pt x="899" y="899"/>
                  </a:cubicBezTo>
                  <a:cubicBezTo>
                    <a:pt x="705" y="1094"/>
                    <a:pt x="389" y="1094"/>
                    <a:pt x="194"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3" name="Google Shape;333;g3fb75d7c5ce_0_2061"/>
            <p:cNvSpPr/>
            <p:nvPr/>
          </p:nvSpPr>
          <p:spPr>
            <a:xfrm>
              <a:off x="1013141" y="253186"/>
              <a:ext cx="48279" cy="48279"/>
            </a:xfrm>
            <a:custGeom>
              <a:rect b="b" l="l" r="r" t="t"/>
              <a:pathLst>
                <a:path extrusionOk="0" h="1095" w="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4" name="Google Shape;334;g3fb75d7c5ce_0_2061"/>
            <p:cNvSpPr/>
            <p:nvPr/>
          </p:nvSpPr>
          <p:spPr>
            <a:xfrm>
              <a:off x="941774" y="324553"/>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g3fb75d7c5ce_0_2061"/>
            <p:cNvSpPr/>
            <p:nvPr/>
          </p:nvSpPr>
          <p:spPr>
            <a:xfrm>
              <a:off x="870406" y="395921"/>
              <a:ext cx="48278" cy="48278"/>
            </a:xfrm>
            <a:custGeom>
              <a:rect b="b" l="l" r="r" t="t"/>
              <a:pathLst>
                <a:path extrusionOk="0" h="1094" w="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g3fb75d7c5ce_0_2061"/>
            <p:cNvSpPr/>
            <p:nvPr/>
          </p:nvSpPr>
          <p:spPr>
            <a:xfrm>
              <a:off x="799039" y="467288"/>
              <a:ext cx="48279" cy="48278"/>
            </a:xfrm>
            <a:custGeom>
              <a:rect b="b" l="l" r="r" t="t"/>
              <a:pathLst>
                <a:path extrusionOk="0" h="1094" w="1095">
                  <a:moveTo>
                    <a:pt x="195" y="899"/>
                  </a:moveTo>
                  <a:cubicBezTo>
                    <a:pt x="0" y="705"/>
                    <a:pt x="0" y="389"/>
                    <a:pt x="195" y="194"/>
                  </a:cubicBezTo>
                  <a:cubicBezTo>
                    <a:pt x="389" y="0"/>
                    <a:pt x="705" y="0"/>
                    <a:pt x="900" y="194"/>
                  </a:cubicBezTo>
                  <a:cubicBezTo>
                    <a:pt x="1095" y="389"/>
                    <a:pt x="1095" y="705"/>
                    <a:pt x="900" y="899"/>
                  </a:cubicBezTo>
                  <a:cubicBezTo>
                    <a:pt x="705" y="1094"/>
                    <a:pt x="389"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g3fb75d7c5ce_0_2061"/>
            <p:cNvSpPr/>
            <p:nvPr/>
          </p:nvSpPr>
          <p:spPr>
            <a:xfrm>
              <a:off x="729770" y="538656"/>
              <a:ext cx="46179" cy="46179"/>
            </a:xfrm>
            <a:custGeom>
              <a:rect b="b" l="l" r="r" t="t"/>
              <a:pathLst>
                <a:path extrusionOk="0" h="1095" w="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8" name="Google Shape;338;g3fb75d7c5ce_0_2061"/>
            <p:cNvSpPr/>
            <p:nvPr/>
          </p:nvSpPr>
          <p:spPr>
            <a:xfrm>
              <a:off x="658403" y="607925"/>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9" name="Google Shape;339;g3fb75d7c5ce_0_2061"/>
            <p:cNvSpPr/>
            <p:nvPr/>
          </p:nvSpPr>
          <p:spPr>
            <a:xfrm>
              <a:off x="587035" y="679292"/>
              <a:ext cx="48279" cy="48279"/>
            </a:xfrm>
            <a:custGeom>
              <a:rect b="b" l="l" r="r" t="t"/>
              <a:pathLst>
                <a:path extrusionOk="0" h="1095" w="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g3fb75d7c5ce_0_2061"/>
            <p:cNvSpPr/>
            <p:nvPr/>
          </p:nvSpPr>
          <p:spPr>
            <a:xfrm>
              <a:off x="515667" y="750660"/>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g3fb75d7c5ce_0_2061"/>
            <p:cNvSpPr/>
            <p:nvPr/>
          </p:nvSpPr>
          <p:spPr>
            <a:xfrm>
              <a:off x="444300" y="822027"/>
              <a:ext cx="48278" cy="48278"/>
            </a:xfrm>
            <a:custGeom>
              <a:rect b="b" l="l" r="r" t="t"/>
              <a:pathLst>
                <a:path extrusionOk="0" h="1094" w="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g3fb75d7c5ce_0_2061"/>
            <p:cNvSpPr/>
            <p:nvPr/>
          </p:nvSpPr>
          <p:spPr>
            <a:xfrm>
              <a:off x="954368" y="196512"/>
              <a:ext cx="48278" cy="461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g3fb75d7c5ce_0_2061"/>
            <p:cNvSpPr/>
            <p:nvPr/>
          </p:nvSpPr>
          <p:spPr>
            <a:xfrm>
              <a:off x="885100" y="267879"/>
              <a:ext cx="46178" cy="461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g3fb75d7c5ce_0_2061"/>
            <p:cNvSpPr/>
            <p:nvPr/>
          </p:nvSpPr>
          <p:spPr>
            <a:xfrm>
              <a:off x="813732" y="337148"/>
              <a:ext cx="46179" cy="482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5" name="Google Shape;345;g3fb75d7c5ce_0_2061"/>
            <p:cNvSpPr/>
            <p:nvPr/>
          </p:nvSpPr>
          <p:spPr>
            <a:xfrm>
              <a:off x="742364" y="408515"/>
              <a:ext cx="48279" cy="48278"/>
            </a:xfrm>
            <a:custGeom>
              <a:rect b="b" l="l" r="r" t="t"/>
              <a:pathLst>
                <a:path extrusionOk="0" h="1094" w="1095">
                  <a:moveTo>
                    <a:pt x="195" y="900"/>
                  </a:moveTo>
                  <a:cubicBezTo>
                    <a:pt x="0" y="705"/>
                    <a:pt x="0" y="389"/>
                    <a:pt x="195" y="195"/>
                  </a:cubicBezTo>
                  <a:cubicBezTo>
                    <a:pt x="390" y="0"/>
                    <a:pt x="705" y="0"/>
                    <a:pt x="900" y="195"/>
                  </a:cubicBezTo>
                  <a:cubicBezTo>
                    <a:pt x="1095" y="389"/>
                    <a:pt x="1095" y="705"/>
                    <a:pt x="900" y="900"/>
                  </a:cubicBezTo>
                  <a:cubicBezTo>
                    <a:pt x="705"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g3fb75d7c5ce_0_2061"/>
            <p:cNvSpPr/>
            <p:nvPr/>
          </p:nvSpPr>
          <p:spPr>
            <a:xfrm>
              <a:off x="670997" y="479883"/>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g3fb75d7c5ce_0_2061"/>
            <p:cNvSpPr/>
            <p:nvPr/>
          </p:nvSpPr>
          <p:spPr>
            <a:xfrm>
              <a:off x="599629" y="551250"/>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g3fb75d7c5ce_0_2061"/>
            <p:cNvSpPr/>
            <p:nvPr/>
          </p:nvSpPr>
          <p:spPr>
            <a:xfrm>
              <a:off x="528262" y="622618"/>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g3fb75d7c5ce_0_2061"/>
            <p:cNvSpPr/>
            <p:nvPr/>
          </p:nvSpPr>
          <p:spPr>
            <a:xfrm>
              <a:off x="456894" y="693985"/>
              <a:ext cx="48278" cy="46179"/>
            </a:xfrm>
            <a:custGeom>
              <a:rect b="b" l="l" r="r" t="t"/>
              <a:pathLst>
                <a:path extrusionOk="0" h="1095" w="1094">
                  <a:moveTo>
                    <a:pt x="195" y="900"/>
                  </a:moveTo>
                  <a:cubicBezTo>
                    <a:pt x="0" y="705"/>
                    <a:pt x="0" y="390"/>
                    <a:pt x="195" y="195"/>
                  </a:cubicBezTo>
                  <a:cubicBezTo>
                    <a:pt x="389" y="0"/>
                    <a:pt x="705" y="0"/>
                    <a:pt x="900" y="195"/>
                  </a:cubicBezTo>
                  <a:cubicBezTo>
                    <a:pt x="1094" y="390"/>
                    <a:pt x="1094"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g3fb75d7c5ce_0_2061"/>
            <p:cNvSpPr/>
            <p:nvPr/>
          </p:nvSpPr>
          <p:spPr>
            <a:xfrm>
              <a:off x="389725" y="765353"/>
              <a:ext cx="420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g3fb75d7c5ce_0_2061"/>
            <p:cNvSpPr/>
            <p:nvPr/>
          </p:nvSpPr>
          <p:spPr>
            <a:xfrm>
              <a:off x="899793" y="139837"/>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g3fb75d7c5ce_0_2061"/>
            <p:cNvSpPr/>
            <p:nvPr/>
          </p:nvSpPr>
          <p:spPr>
            <a:xfrm>
              <a:off x="828425" y="211205"/>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g3fb75d7c5ce_0_2061"/>
            <p:cNvSpPr/>
            <p:nvPr/>
          </p:nvSpPr>
          <p:spPr>
            <a:xfrm>
              <a:off x="754959" y="280473"/>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g3fb75d7c5ce_0_2061"/>
            <p:cNvSpPr/>
            <p:nvPr/>
          </p:nvSpPr>
          <p:spPr>
            <a:xfrm>
              <a:off x="683591" y="351841"/>
              <a:ext cx="48279" cy="46179"/>
            </a:xfrm>
            <a:custGeom>
              <a:rect b="b" l="l" r="r" t="t"/>
              <a:pathLst>
                <a:path extrusionOk="0" h="1095" w="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g3fb75d7c5ce_0_2061"/>
            <p:cNvSpPr/>
            <p:nvPr/>
          </p:nvSpPr>
          <p:spPr>
            <a:xfrm>
              <a:off x="612224" y="421109"/>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6" name="Google Shape;356;g3fb75d7c5ce_0_2061"/>
            <p:cNvSpPr/>
            <p:nvPr/>
          </p:nvSpPr>
          <p:spPr>
            <a:xfrm>
              <a:off x="542955" y="492477"/>
              <a:ext cx="46178" cy="48278"/>
            </a:xfrm>
            <a:custGeom>
              <a:rect b="b" l="l" r="r" t="t"/>
              <a:pathLst>
                <a:path extrusionOk="0" h="1094" w="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g3fb75d7c5ce_0_2061"/>
            <p:cNvSpPr/>
            <p:nvPr/>
          </p:nvSpPr>
          <p:spPr>
            <a:xfrm>
              <a:off x="471587" y="563845"/>
              <a:ext cx="48278" cy="48278"/>
            </a:xfrm>
            <a:custGeom>
              <a:rect b="b" l="l" r="r" t="t"/>
              <a:pathLst>
                <a:path extrusionOk="0" h="1094" w="1094">
                  <a:moveTo>
                    <a:pt x="195" y="899"/>
                  </a:moveTo>
                  <a:cubicBezTo>
                    <a:pt x="0" y="705"/>
                    <a:pt x="0" y="389"/>
                    <a:pt x="195" y="194"/>
                  </a:cubicBezTo>
                  <a:cubicBezTo>
                    <a:pt x="389" y="0"/>
                    <a:pt x="705" y="0"/>
                    <a:pt x="900" y="194"/>
                  </a:cubicBezTo>
                  <a:cubicBezTo>
                    <a:pt x="1094" y="389"/>
                    <a:pt x="1094" y="705"/>
                    <a:pt x="900" y="899"/>
                  </a:cubicBezTo>
                  <a:cubicBezTo>
                    <a:pt x="705" y="1094"/>
                    <a:pt x="389"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g3fb75d7c5ce_0_2061"/>
            <p:cNvSpPr/>
            <p:nvPr/>
          </p:nvSpPr>
          <p:spPr>
            <a:xfrm>
              <a:off x="400220" y="635212"/>
              <a:ext cx="48279" cy="48279"/>
            </a:xfrm>
            <a:custGeom>
              <a:rect b="b" l="l" r="r" t="t"/>
              <a:pathLst>
                <a:path extrusionOk="0" h="1095" w="1095">
                  <a:moveTo>
                    <a:pt x="195" y="900"/>
                  </a:moveTo>
                  <a:cubicBezTo>
                    <a:pt x="0" y="706"/>
                    <a:pt x="0" y="390"/>
                    <a:pt x="195" y="195"/>
                  </a:cubicBezTo>
                  <a:cubicBezTo>
                    <a:pt x="389" y="0"/>
                    <a:pt x="705" y="0"/>
                    <a:pt x="900" y="195"/>
                  </a:cubicBezTo>
                  <a:cubicBezTo>
                    <a:pt x="1095" y="390"/>
                    <a:pt x="1095" y="706"/>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g3fb75d7c5ce_0_2061"/>
            <p:cNvSpPr/>
            <p:nvPr/>
          </p:nvSpPr>
          <p:spPr>
            <a:xfrm>
              <a:off x="328852" y="706580"/>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g3fb75d7c5ce_0_2061"/>
            <p:cNvSpPr/>
            <p:nvPr/>
          </p:nvSpPr>
          <p:spPr>
            <a:xfrm>
              <a:off x="841020" y="81064"/>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g3fb75d7c5ce_0_2061"/>
            <p:cNvSpPr/>
            <p:nvPr/>
          </p:nvSpPr>
          <p:spPr>
            <a:xfrm>
              <a:off x="767553" y="150333"/>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g3fb75d7c5ce_0_2061"/>
            <p:cNvSpPr/>
            <p:nvPr/>
          </p:nvSpPr>
          <p:spPr>
            <a:xfrm>
              <a:off x="696185" y="221700"/>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g3fb75d7c5ce_0_2061"/>
            <p:cNvSpPr/>
            <p:nvPr/>
          </p:nvSpPr>
          <p:spPr>
            <a:xfrm>
              <a:off x="626917" y="293068"/>
              <a:ext cx="46178" cy="48279"/>
            </a:xfrm>
            <a:custGeom>
              <a:rect b="b" l="l" r="r" t="t"/>
              <a:pathLst>
                <a:path extrusionOk="0" h="1095" w="1094">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g3fb75d7c5ce_0_2061"/>
            <p:cNvSpPr/>
            <p:nvPr/>
          </p:nvSpPr>
          <p:spPr>
            <a:xfrm>
              <a:off x="555549" y="364435"/>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g3fb75d7c5ce_0_2061"/>
            <p:cNvSpPr/>
            <p:nvPr/>
          </p:nvSpPr>
          <p:spPr>
            <a:xfrm>
              <a:off x="484182" y="435803"/>
              <a:ext cx="48279" cy="461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g3fb75d7c5ce_0_2061"/>
            <p:cNvSpPr/>
            <p:nvPr/>
          </p:nvSpPr>
          <p:spPr>
            <a:xfrm>
              <a:off x="412814" y="507170"/>
              <a:ext cx="48279" cy="46178"/>
            </a:xfrm>
            <a:custGeom>
              <a:rect b="b" l="l" r="r" t="t"/>
              <a:pathLst>
                <a:path extrusionOk="0" h="1094" w="1095">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g3fb75d7c5ce_0_2061"/>
            <p:cNvSpPr/>
            <p:nvPr/>
          </p:nvSpPr>
          <p:spPr>
            <a:xfrm>
              <a:off x="341447" y="576439"/>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g3fb75d7c5ce_0_2061"/>
            <p:cNvSpPr/>
            <p:nvPr/>
          </p:nvSpPr>
          <p:spPr>
            <a:xfrm>
              <a:off x="270079" y="647806"/>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g3fb75d7c5ce_0_2061"/>
            <p:cNvSpPr/>
            <p:nvPr/>
          </p:nvSpPr>
          <p:spPr>
            <a:xfrm>
              <a:off x="782246" y="22291"/>
              <a:ext cx="46179" cy="48279"/>
            </a:xfrm>
            <a:custGeom>
              <a:rect b="b" l="l" r="r" t="t"/>
              <a:pathLst>
                <a:path extrusionOk="0" h="1095" w="1095">
                  <a:moveTo>
                    <a:pt x="195" y="900"/>
                  </a:moveTo>
                  <a:cubicBezTo>
                    <a:pt x="0" y="705"/>
                    <a:pt x="0" y="389"/>
                    <a:pt x="195" y="195"/>
                  </a:cubicBezTo>
                  <a:cubicBezTo>
                    <a:pt x="390" y="0"/>
                    <a:pt x="706" y="0"/>
                    <a:pt x="900" y="195"/>
                  </a:cubicBezTo>
                  <a:cubicBezTo>
                    <a:pt x="1095" y="389"/>
                    <a:pt x="1095" y="705"/>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g3fb75d7c5ce_0_2061"/>
            <p:cNvSpPr/>
            <p:nvPr/>
          </p:nvSpPr>
          <p:spPr>
            <a:xfrm>
              <a:off x="710879" y="93658"/>
              <a:ext cx="48278" cy="48278"/>
            </a:xfrm>
            <a:custGeom>
              <a:rect b="b" l="l" r="r" t="t"/>
              <a:pathLst>
                <a:path extrusionOk="0" h="1094" w="1094">
                  <a:moveTo>
                    <a:pt x="194" y="900"/>
                  </a:moveTo>
                  <a:cubicBezTo>
                    <a:pt x="0" y="705"/>
                    <a:pt x="0" y="389"/>
                    <a:pt x="194" y="195"/>
                  </a:cubicBezTo>
                  <a:cubicBezTo>
                    <a:pt x="389" y="0"/>
                    <a:pt x="705" y="0"/>
                    <a:pt x="899" y="195"/>
                  </a:cubicBezTo>
                  <a:cubicBezTo>
                    <a:pt x="1094" y="389"/>
                    <a:pt x="1094" y="705"/>
                    <a:pt x="899"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g3fb75d7c5ce_0_2061"/>
            <p:cNvSpPr/>
            <p:nvPr/>
          </p:nvSpPr>
          <p:spPr>
            <a:xfrm>
              <a:off x="641610" y="167125"/>
              <a:ext cx="44100" cy="420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g3fb75d7c5ce_0_2061"/>
            <p:cNvSpPr/>
            <p:nvPr/>
          </p:nvSpPr>
          <p:spPr>
            <a:xfrm>
              <a:off x="570243" y="236393"/>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g3fb75d7c5ce_0_2061"/>
            <p:cNvSpPr/>
            <p:nvPr/>
          </p:nvSpPr>
          <p:spPr>
            <a:xfrm>
              <a:off x="496776" y="305662"/>
              <a:ext cx="48279" cy="48279"/>
            </a:xfrm>
            <a:custGeom>
              <a:rect b="b" l="l" r="r" t="t"/>
              <a:pathLst>
                <a:path extrusionOk="0" h="1095" w="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g3fb75d7c5ce_0_2061"/>
            <p:cNvSpPr/>
            <p:nvPr/>
          </p:nvSpPr>
          <p:spPr>
            <a:xfrm>
              <a:off x="425408" y="377030"/>
              <a:ext cx="482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g3fb75d7c5ce_0_2061"/>
            <p:cNvSpPr/>
            <p:nvPr/>
          </p:nvSpPr>
          <p:spPr>
            <a:xfrm>
              <a:off x="356140" y="448397"/>
              <a:ext cx="46179" cy="48279"/>
            </a:xfrm>
            <a:custGeom>
              <a:rect b="b" l="l" r="r" t="t"/>
              <a:pathLst>
                <a:path extrusionOk="0" h="1095" w="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g3fb75d7c5ce_0_2061"/>
            <p:cNvSpPr/>
            <p:nvPr/>
          </p:nvSpPr>
          <p:spPr>
            <a:xfrm>
              <a:off x="284772" y="519765"/>
              <a:ext cx="46179" cy="48278"/>
            </a:xfrm>
            <a:custGeom>
              <a:rect b="b" l="l" r="r" t="t"/>
              <a:pathLst>
                <a:path extrusionOk="0" h="1094" w="1095">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g3fb75d7c5ce_0_2061"/>
            <p:cNvSpPr/>
            <p:nvPr/>
          </p:nvSpPr>
          <p:spPr>
            <a:xfrm>
              <a:off x="213405" y="591132"/>
              <a:ext cx="48278" cy="46178"/>
            </a:xfrm>
            <a:custGeom>
              <a:rect b="b" l="l" r="r" t="t"/>
              <a:pathLst>
                <a:path extrusionOk="0" h="1094" w="1094">
                  <a:moveTo>
                    <a:pt x="194" y="900"/>
                  </a:moveTo>
                  <a:cubicBezTo>
                    <a:pt x="0" y="705"/>
                    <a:pt x="0" y="389"/>
                    <a:pt x="194" y="194"/>
                  </a:cubicBezTo>
                  <a:cubicBezTo>
                    <a:pt x="389" y="0"/>
                    <a:pt x="705" y="0"/>
                    <a:pt x="900" y="194"/>
                  </a:cubicBezTo>
                  <a:cubicBezTo>
                    <a:pt x="1094" y="389"/>
                    <a:pt x="1094" y="705"/>
                    <a:pt x="900" y="900"/>
                  </a:cubicBezTo>
                  <a:cubicBezTo>
                    <a:pt x="705" y="1094"/>
                    <a:pt x="389" y="1094"/>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g3fb75d7c5ce_0_2061"/>
            <p:cNvSpPr/>
            <p:nvPr/>
          </p:nvSpPr>
          <p:spPr>
            <a:xfrm>
              <a:off x="723473" y="-36482"/>
              <a:ext cx="48278" cy="48279"/>
            </a:xfrm>
            <a:custGeom>
              <a:rect b="b" l="l" r="r" t="t"/>
              <a:pathLst>
                <a:path extrusionOk="0" h="1095" w="1094">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g3fb75d7c5ce_0_2061"/>
            <p:cNvSpPr/>
            <p:nvPr/>
          </p:nvSpPr>
          <p:spPr>
            <a:xfrm>
              <a:off x="652105" y="34885"/>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g3fb75d7c5ce_0_2061"/>
            <p:cNvSpPr/>
            <p:nvPr/>
          </p:nvSpPr>
          <p:spPr>
            <a:xfrm>
              <a:off x="582837" y="108352"/>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g3fb75d7c5ce_0_2061"/>
            <p:cNvSpPr/>
            <p:nvPr/>
          </p:nvSpPr>
          <p:spPr>
            <a:xfrm>
              <a:off x="511469" y="179719"/>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g3fb75d7c5ce_0_2061"/>
            <p:cNvSpPr/>
            <p:nvPr/>
          </p:nvSpPr>
          <p:spPr>
            <a:xfrm>
              <a:off x="440102" y="248988"/>
              <a:ext cx="46179" cy="461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g3fb75d7c5ce_0_2061"/>
            <p:cNvSpPr/>
            <p:nvPr/>
          </p:nvSpPr>
          <p:spPr>
            <a:xfrm>
              <a:off x="368734" y="318256"/>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g3fb75d7c5ce_0_2061"/>
            <p:cNvSpPr/>
            <p:nvPr/>
          </p:nvSpPr>
          <p:spPr>
            <a:xfrm>
              <a:off x="297367" y="389624"/>
              <a:ext cx="48278" cy="48279"/>
            </a:xfrm>
            <a:custGeom>
              <a:rect b="b" l="l" r="r" t="t"/>
              <a:pathLst>
                <a:path extrusionOk="0" h="1095" w="1094">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g3fb75d7c5ce_0_2061"/>
            <p:cNvSpPr/>
            <p:nvPr/>
          </p:nvSpPr>
          <p:spPr>
            <a:xfrm>
              <a:off x="225999" y="460991"/>
              <a:ext cx="48278" cy="48279"/>
            </a:xfrm>
            <a:custGeom>
              <a:rect b="b" l="l" r="r" t="t"/>
              <a:pathLst>
                <a:path extrusionOk="0" h="1095" w="1094">
                  <a:moveTo>
                    <a:pt x="194" y="900"/>
                  </a:moveTo>
                  <a:cubicBezTo>
                    <a:pt x="0" y="705"/>
                    <a:pt x="0" y="390"/>
                    <a:pt x="194" y="195"/>
                  </a:cubicBezTo>
                  <a:cubicBezTo>
                    <a:pt x="389" y="0"/>
                    <a:pt x="705" y="0"/>
                    <a:pt x="900" y="195"/>
                  </a:cubicBezTo>
                  <a:cubicBezTo>
                    <a:pt x="1094" y="390"/>
                    <a:pt x="1094" y="705"/>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g3fb75d7c5ce_0_2061"/>
            <p:cNvSpPr/>
            <p:nvPr/>
          </p:nvSpPr>
          <p:spPr>
            <a:xfrm>
              <a:off x="154631" y="532359"/>
              <a:ext cx="48279" cy="48279"/>
            </a:xfrm>
            <a:custGeom>
              <a:rect b="b" l="l" r="r" t="t"/>
              <a:pathLst>
                <a:path extrusionOk="0" h="1095" w="1095">
                  <a:moveTo>
                    <a:pt x="195" y="900"/>
                  </a:moveTo>
                  <a:cubicBezTo>
                    <a:pt x="0" y="705"/>
                    <a:pt x="0" y="389"/>
                    <a:pt x="195" y="195"/>
                  </a:cubicBezTo>
                  <a:cubicBezTo>
                    <a:pt x="389" y="0"/>
                    <a:pt x="705" y="0"/>
                    <a:pt x="900" y="195"/>
                  </a:cubicBezTo>
                  <a:cubicBezTo>
                    <a:pt x="1095" y="389"/>
                    <a:pt x="1095"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g3fb75d7c5ce_0_2061"/>
            <p:cNvSpPr/>
            <p:nvPr/>
          </p:nvSpPr>
          <p:spPr>
            <a:xfrm>
              <a:off x="664700" y="-93157"/>
              <a:ext cx="48278" cy="46179"/>
            </a:xfrm>
            <a:custGeom>
              <a:rect b="b" l="l" r="r" t="t"/>
              <a:pathLst>
                <a:path extrusionOk="0" h="1095" w="1094">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g3fb75d7c5ce_0_2061"/>
            <p:cNvSpPr/>
            <p:nvPr/>
          </p:nvSpPr>
          <p:spPr>
            <a:xfrm>
              <a:off x="593332" y="-23888"/>
              <a:ext cx="48279" cy="48279"/>
            </a:xfrm>
            <a:custGeom>
              <a:rect b="b" l="l" r="r" t="t"/>
              <a:pathLst>
                <a:path extrusionOk="0" h="1095" w="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g3fb75d7c5ce_0_2061"/>
            <p:cNvSpPr/>
            <p:nvPr/>
          </p:nvSpPr>
          <p:spPr>
            <a:xfrm>
              <a:off x="524064" y="47479"/>
              <a:ext cx="461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g3fb75d7c5ce_0_2061"/>
            <p:cNvSpPr/>
            <p:nvPr/>
          </p:nvSpPr>
          <p:spPr>
            <a:xfrm>
              <a:off x="452696" y="118847"/>
              <a:ext cx="48279" cy="48279"/>
            </a:xfrm>
            <a:custGeom>
              <a:rect b="b" l="l" r="r" t="t"/>
              <a:pathLst>
                <a:path extrusionOk="0" h="1095" w="1095">
                  <a:moveTo>
                    <a:pt x="195" y="900"/>
                  </a:moveTo>
                  <a:cubicBezTo>
                    <a:pt x="0" y="705"/>
                    <a:pt x="0" y="389"/>
                    <a:pt x="195" y="195"/>
                  </a:cubicBezTo>
                  <a:cubicBezTo>
                    <a:pt x="390" y="0"/>
                    <a:pt x="705" y="0"/>
                    <a:pt x="900" y="195"/>
                  </a:cubicBezTo>
                  <a:cubicBezTo>
                    <a:pt x="1095" y="389"/>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g3fb75d7c5ce_0_2061"/>
            <p:cNvSpPr/>
            <p:nvPr/>
          </p:nvSpPr>
          <p:spPr>
            <a:xfrm>
              <a:off x="381328" y="190214"/>
              <a:ext cx="48279" cy="48278"/>
            </a:xfrm>
            <a:custGeom>
              <a:rect b="b" l="l" r="r" t="t"/>
              <a:pathLst>
                <a:path extrusionOk="0" h="1094" w="1095">
                  <a:moveTo>
                    <a:pt x="195" y="900"/>
                  </a:moveTo>
                  <a:cubicBezTo>
                    <a:pt x="0" y="705"/>
                    <a:pt x="0" y="389"/>
                    <a:pt x="195" y="195"/>
                  </a:cubicBezTo>
                  <a:cubicBezTo>
                    <a:pt x="390" y="0"/>
                    <a:pt x="706" y="0"/>
                    <a:pt x="900" y="195"/>
                  </a:cubicBezTo>
                  <a:cubicBezTo>
                    <a:pt x="1095" y="389"/>
                    <a:pt x="1095" y="705"/>
                    <a:pt x="900" y="900"/>
                  </a:cubicBezTo>
                  <a:cubicBezTo>
                    <a:pt x="706"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g3fb75d7c5ce_0_2061"/>
            <p:cNvSpPr/>
            <p:nvPr/>
          </p:nvSpPr>
          <p:spPr>
            <a:xfrm>
              <a:off x="312060" y="263681"/>
              <a:ext cx="441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g3fb75d7c5ce_0_2061"/>
            <p:cNvSpPr/>
            <p:nvPr/>
          </p:nvSpPr>
          <p:spPr>
            <a:xfrm>
              <a:off x="238593" y="332950"/>
              <a:ext cx="48278" cy="46179"/>
            </a:xfrm>
            <a:custGeom>
              <a:rect b="b" l="l" r="r" t="t"/>
              <a:pathLst>
                <a:path extrusionOk="0" h="1095" w="1094">
                  <a:moveTo>
                    <a:pt x="195" y="900"/>
                  </a:moveTo>
                  <a:cubicBezTo>
                    <a:pt x="0" y="706"/>
                    <a:pt x="0" y="390"/>
                    <a:pt x="195" y="195"/>
                  </a:cubicBezTo>
                  <a:cubicBezTo>
                    <a:pt x="389" y="0"/>
                    <a:pt x="705" y="0"/>
                    <a:pt x="900" y="195"/>
                  </a:cubicBezTo>
                  <a:cubicBezTo>
                    <a:pt x="1094" y="390"/>
                    <a:pt x="1094" y="706"/>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g3fb75d7c5ce_0_2061"/>
            <p:cNvSpPr/>
            <p:nvPr/>
          </p:nvSpPr>
          <p:spPr>
            <a:xfrm>
              <a:off x="167226" y="404317"/>
              <a:ext cx="48279" cy="46179"/>
            </a:xfrm>
            <a:custGeom>
              <a:rect b="b" l="l" r="r" t="t"/>
              <a:pathLst>
                <a:path extrusionOk="0" h="1095" w="1095">
                  <a:moveTo>
                    <a:pt x="195" y="900"/>
                  </a:moveTo>
                  <a:cubicBezTo>
                    <a:pt x="0" y="705"/>
                    <a:pt x="0" y="390"/>
                    <a:pt x="195" y="195"/>
                  </a:cubicBezTo>
                  <a:cubicBezTo>
                    <a:pt x="389" y="0"/>
                    <a:pt x="705" y="0"/>
                    <a:pt x="900" y="195"/>
                  </a:cubicBezTo>
                  <a:cubicBezTo>
                    <a:pt x="1095" y="390"/>
                    <a:pt x="1095" y="705"/>
                    <a:pt x="900" y="900"/>
                  </a:cubicBezTo>
                  <a:cubicBezTo>
                    <a:pt x="705" y="1095"/>
                    <a:pt x="389"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g3fb75d7c5ce_0_2061"/>
            <p:cNvSpPr/>
            <p:nvPr/>
          </p:nvSpPr>
          <p:spPr>
            <a:xfrm>
              <a:off x="97957" y="473586"/>
              <a:ext cx="46179" cy="48279"/>
            </a:xfrm>
            <a:custGeom>
              <a:rect b="b" l="l" r="r" t="t"/>
              <a:pathLst>
                <a:path extrusionOk="0" h="1095" w="1095">
                  <a:moveTo>
                    <a:pt x="195" y="900"/>
                  </a:moveTo>
                  <a:cubicBezTo>
                    <a:pt x="0" y="705"/>
                    <a:pt x="0" y="390"/>
                    <a:pt x="195" y="195"/>
                  </a:cubicBezTo>
                  <a:cubicBezTo>
                    <a:pt x="390" y="0"/>
                    <a:pt x="705" y="0"/>
                    <a:pt x="900" y="195"/>
                  </a:cubicBezTo>
                  <a:cubicBezTo>
                    <a:pt x="1095" y="390"/>
                    <a:pt x="1095" y="705"/>
                    <a:pt x="900" y="900"/>
                  </a:cubicBezTo>
                  <a:cubicBezTo>
                    <a:pt x="705"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g3fb75d7c5ce_0_2061"/>
            <p:cNvSpPr/>
            <p:nvPr/>
          </p:nvSpPr>
          <p:spPr>
            <a:xfrm>
              <a:off x="608025" y="-151930"/>
              <a:ext cx="48279" cy="48278"/>
            </a:xfrm>
            <a:custGeom>
              <a:rect b="b" l="l" r="r" t="t"/>
              <a:pathLst>
                <a:path extrusionOk="0" h="1094" w="1095">
                  <a:moveTo>
                    <a:pt x="195" y="900"/>
                  </a:moveTo>
                  <a:cubicBezTo>
                    <a:pt x="0" y="705"/>
                    <a:pt x="0" y="389"/>
                    <a:pt x="195" y="194"/>
                  </a:cubicBezTo>
                  <a:cubicBezTo>
                    <a:pt x="390" y="0"/>
                    <a:pt x="705" y="0"/>
                    <a:pt x="900" y="194"/>
                  </a:cubicBezTo>
                  <a:cubicBezTo>
                    <a:pt x="1095" y="389"/>
                    <a:pt x="1095" y="705"/>
                    <a:pt x="900" y="900"/>
                  </a:cubicBezTo>
                  <a:cubicBezTo>
                    <a:pt x="705" y="1094"/>
                    <a:pt x="390" y="1094"/>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g3fb75d7c5ce_0_2061"/>
            <p:cNvSpPr/>
            <p:nvPr/>
          </p:nvSpPr>
          <p:spPr>
            <a:xfrm>
              <a:off x="536658" y="-80562"/>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g3fb75d7c5ce_0_2061"/>
            <p:cNvSpPr/>
            <p:nvPr/>
          </p:nvSpPr>
          <p:spPr>
            <a:xfrm>
              <a:off x="465290" y="-9195"/>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9" name="Google Shape;399;g3fb75d7c5ce_0_2061"/>
            <p:cNvSpPr/>
            <p:nvPr/>
          </p:nvSpPr>
          <p:spPr>
            <a:xfrm>
              <a:off x="393923" y="62173"/>
              <a:ext cx="48278" cy="46179"/>
            </a:xfrm>
            <a:custGeom>
              <a:rect b="b" l="l" r="r" t="t"/>
              <a:pathLst>
                <a:path extrusionOk="0" h="1095" w="1094">
                  <a:moveTo>
                    <a:pt x="194" y="900"/>
                  </a:moveTo>
                  <a:cubicBezTo>
                    <a:pt x="0" y="705"/>
                    <a:pt x="0" y="390"/>
                    <a:pt x="194" y="195"/>
                  </a:cubicBezTo>
                  <a:cubicBezTo>
                    <a:pt x="389" y="0"/>
                    <a:pt x="705" y="0"/>
                    <a:pt x="899" y="195"/>
                  </a:cubicBezTo>
                  <a:cubicBezTo>
                    <a:pt x="1094" y="390"/>
                    <a:pt x="1094" y="705"/>
                    <a:pt x="899"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g3fb75d7c5ce_0_2061"/>
            <p:cNvSpPr/>
            <p:nvPr/>
          </p:nvSpPr>
          <p:spPr>
            <a:xfrm>
              <a:off x="322555" y="131441"/>
              <a:ext cx="48278" cy="48279"/>
            </a:xfrm>
            <a:custGeom>
              <a:rect b="b" l="l" r="r" t="t"/>
              <a:pathLst>
                <a:path extrusionOk="0" h="1095" w="1094">
                  <a:moveTo>
                    <a:pt x="194" y="900"/>
                  </a:moveTo>
                  <a:cubicBezTo>
                    <a:pt x="0" y="705"/>
                    <a:pt x="0" y="389"/>
                    <a:pt x="194" y="195"/>
                  </a:cubicBezTo>
                  <a:cubicBezTo>
                    <a:pt x="389" y="0"/>
                    <a:pt x="705" y="0"/>
                    <a:pt x="900" y="195"/>
                  </a:cubicBezTo>
                  <a:cubicBezTo>
                    <a:pt x="1094" y="389"/>
                    <a:pt x="1094" y="705"/>
                    <a:pt x="900" y="900"/>
                  </a:cubicBezTo>
                  <a:cubicBezTo>
                    <a:pt x="705" y="1095"/>
                    <a:pt x="389" y="1095"/>
                    <a:pt x="194"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g3fb75d7c5ce_0_2061"/>
            <p:cNvSpPr/>
            <p:nvPr/>
          </p:nvSpPr>
          <p:spPr>
            <a:xfrm>
              <a:off x="255386" y="204908"/>
              <a:ext cx="420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g3fb75d7c5ce_0_2061"/>
            <p:cNvSpPr/>
            <p:nvPr/>
          </p:nvSpPr>
          <p:spPr>
            <a:xfrm>
              <a:off x="184018" y="276275"/>
              <a:ext cx="42000" cy="44100"/>
            </a:xfrm>
            <a:prstGeom prst="ellipse">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g3fb75d7c5ce_0_2061"/>
            <p:cNvSpPr/>
            <p:nvPr/>
          </p:nvSpPr>
          <p:spPr>
            <a:xfrm>
              <a:off x="110552" y="345544"/>
              <a:ext cx="48279" cy="48278"/>
            </a:xfrm>
            <a:custGeom>
              <a:rect b="b" l="l" r="r" t="t"/>
              <a:pathLst>
                <a:path extrusionOk="0" h="1094" w="1095">
                  <a:moveTo>
                    <a:pt x="195" y="899"/>
                  </a:moveTo>
                  <a:cubicBezTo>
                    <a:pt x="0" y="705"/>
                    <a:pt x="0" y="389"/>
                    <a:pt x="195" y="194"/>
                  </a:cubicBezTo>
                  <a:cubicBezTo>
                    <a:pt x="390" y="0"/>
                    <a:pt x="705" y="0"/>
                    <a:pt x="900" y="194"/>
                  </a:cubicBezTo>
                  <a:cubicBezTo>
                    <a:pt x="1095" y="389"/>
                    <a:pt x="1095" y="705"/>
                    <a:pt x="900" y="899"/>
                  </a:cubicBezTo>
                  <a:cubicBezTo>
                    <a:pt x="705" y="1094"/>
                    <a:pt x="390" y="1094"/>
                    <a:pt x="195" y="899"/>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g3fb75d7c5ce_0_2061"/>
            <p:cNvSpPr/>
            <p:nvPr/>
          </p:nvSpPr>
          <p:spPr>
            <a:xfrm>
              <a:off x="39184" y="416911"/>
              <a:ext cx="48279" cy="48279"/>
            </a:xfrm>
            <a:custGeom>
              <a:rect b="b" l="l" r="r" t="t"/>
              <a:pathLst>
                <a:path extrusionOk="0" h="1095" w="1095">
                  <a:moveTo>
                    <a:pt x="195" y="900"/>
                  </a:moveTo>
                  <a:cubicBezTo>
                    <a:pt x="0" y="706"/>
                    <a:pt x="0" y="390"/>
                    <a:pt x="195" y="195"/>
                  </a:cubicBezTo>
                  <a:cubicBezTo>
                    <a:pt x="390" y="0"/>
                    <a:pt x="706" y="0"/>
                    <a:pt x="900" y="195"/>
                  </a:cubicBezTo>
                  <a:cubicBezTo>
                    <a:pt x="1095" y="390"/>
                    <a:pt x="1095" y="706"/>
                    <a:pt x="900" y="900"/>
                  </a:cubicBezTo>
                  <a:cubicBezTo>
                    <a:pt x="706" y="1095"/>
                    <a:pt x="390" y="1095"/>
                    <a:pt x="195" y="900"/>
                  </a:cubicBez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1">
    <p:spTree>
      <p:nvGrpSpPr>
        <p:cNvPr id="409" name="Shape 409"/>
        <p:cNvGrpSpPr/>
        <p:nvPr/>
      </p:nvGrpSpPr>
      <p:grpSpPr>
        <a:xfrm>
          <a:off x="0" y="0"/>
          <a:ext cx="0" cy="0"/>
          <a:chOff x="0" y="0"/>
          <a:chExt cx="0" cy="0"/>
        </a:xfrm>
      </p:grpSpPr>
      <p:sp>
        <p:nvSpPr>
          <p:cNvPr id="410" name="Google Shape;410;p17"/>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p17"/>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412" name="Google Shape;412;p17"/>
          <p:cNvSpPr txBox="1"/>
          <p:nvPr>
            <p:ph idx="1" type="body"/>
          </p:nvPr>
        </p:nvSpPr>
        <p:spPr>
          <a:xfrm>
            <a:off x="452375" y="1510925"/>
            <a:ext cx="8233200" cy="43815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3" name="Shape 413"/>
        <p:cNvGrpSpPr/>
        <p:nvPr/>
      </p:nvGrpSpPr>
      <p:grpSpPr>
        <a:xfrm>
          <a:off x="0" y="0"/>
          <a:ext cx="0" cy="0"/>
          <a:chOff x="0" y="0"/>
          <a:chExt cx="0" cy="0"/>
        </a:xfrm>
      </p:grpSpPr>
      <p:sp>
        <p:nvSpPr>
          <p:cNvPr id="414" name="Google Shape;414;p4"/>
          <p:cNvSpPr txBox="1"/>
          <p:nvPr>
            <p:ph idx="1" type="body"/>
          </p:nvPr>
        </p:nvSpPr>
        <p:spPr>
          <a:xfrm>
            <a:off x="452375" y="1510925"/>
            <a:ext cx="8233200" cy="43815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415" name="Google Shape;415;p4"/>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16" name="Google Shape;416;p4"/>
          <p:cNvPicPr preferRelativeResize="0"/>
          <p:nvPr/>
        </p:nvPicPr>
        <p:blipFill rotWithShape="1">
          <a:blip r:embed="rId2">
            <a:alphaModFix/>
          </a:blip>
          <a:srcRect b="0" l="0" r="0" t="0"/>
          <a:stretch/>
        </p:blipFill>
        <p:spPr>
          <a:xfrm>
            <a:off x="7543800" y="6033861"/>
            <a:ext cx="1098040" cy="640896"/>
          </a:xfrm>
          <a:prstGeom prst="rect">
            <a:avLst/>
          </a:prstGeom>
          <a:noFill/>
          <a:ln>
            <a:noFill/>
          </a:ln>
        </p:spPr>
      </p:pic>
      <p:sp>
        <p:nvSpPr>
          <p:cNvPr id="417" name="Google Shape;417;p4"/>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 2">
    <p:bg>
      <p:bgPr>
        <a:solidFill>
          <a:schemeClr val="lt1"/>
        </a:solidFill>
      </p:bgPr>
    </p:bg>
    <p:spTree>
      <p:nvGrpSpPr>
        <p:cNvPr id="418" name="Shape 418"/>
        <p:cNvGrpSpPr/>
        <p:nvPr/>
      </p:nvGrpSpPr>
      <p:grpSpPr>
        <a:xfrm>
          <a:off x="0" y="0"/>
          <a:ext cx="0" cy="0"/>
          <a:chOff x="0" y="0"/>
          <a:chExt cx="0" cy="0"/>
        </a:xfrm>
      </p:grpSpPr>
      <p:sp>
        <p:nvSpPr>
          <p:cNvPr id="419" name="Google Shape;419;p20"/>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420" name="Shape 420"/>
        <p:cNvGrpSpPr/>
        <p:nvPr/>
      </p:nvGrpSpPr>
      <p:grpSpPr>
        <a:xfrm>
          <a:off x="0" y="0"/>
          <a:ext cx="0" cy="0"/>
          <a:chOff x="0" y="0"/>
          <a:chExt cx="0" cy="0"/>
        </a:xfrm>
      </p:grpSpPr>
      <p:sp>
        <p:nvSpPr>
          <p:cNvPr id="421" name="Google Shape;421;g3f53280e26d_1_353"/>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2" name="Google Shape;422;g3f53280e26d_1_353"/>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3" name="Shape 423"/>
        <p:cNvGrpSpPr/>
        <p:nvPr/>
      </p:nvGrpSpPr>
      <p:grpSpPr>
        <a:xfrm>
          <a:off x="0" y="0"/>
          <a:ext cx="0" cy="0"/>
          <a:chOff x="0" y="0"/>
          <a:chExt cx="0" cy="0"/>
        </a:xfrm>
      </p:grpSpPr>
      <p:pic>
        <p:nvPicPr>
          <p:cNvPr descr="Decorative Image of Smiling kids" id="424" name="Google Shape;424;p3" title="Decorative image"/>
          <p:cNvPicPr preferRelativeResize="0"/>
          <p:nvPr/>
        </p:nvPicPr>
        <p:blipFill rotWithShape="1">
          <a:blip r:embed="rId2">
            <a:alphaModFix/>
          </a:blip>
          <a:srcRect b="25621" l="0" r="0" t="1792"/>
          <a:stretch/>
        </p:blipFill>
        <p:spPr>
          <a:xfrm>
            <a:off x="1500" y="1524000"/>
            <a:ext cx="9144000" cy="2203575"/>
          </a:xfrm>
          <a:prstGeom prst="rect">
            <a:avLst/>
          </a:prstGeom>
          <a:noFill/>
          <a:ln>
            <a:noFill/>
          </a:ln>
        </p:spPr>
      </p:pic>
      <p:sp>
        <p:nvSpPr>
          <p:cNvPr id="425" name="Google Shape;425;p3"/>
          <p:cNvSpPr txBox="1"/>
          <p:nvPr>
            <p:ph type="ctrTitle"/>
          </p:nvPr>
        </p:nvSpPr>
        <p:spPr>
          <a:xfrm>
            <a:off x="953254" y="3671154"/>
            <a:ext cx="7240500" cy="1470000"/>
          </a:xfrm>
          <a:prstGeom prst="rect">
            <a:avLst/>
          </a:prstGeom>
          <a:solidFill>
            <a:schemeClr val="lt1">
              <a:alpha val="65490"/>
            </a:schemeClr>
          </a:solidFill>
          <a:ln cap="flat" cmpd="sng" w="19050">
            <a:solidFill>
              <a:srgbClr val="003369"/>
            </a:solidFill>
            <a:prstDash val="solid"/>
            <a:miter lim="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6" name="Google Shape;426;p3"/>
          <p:cNvSpPr txBox="1"/>
          <p:nvPr>
            <p:ph idx="1" type="subTitle"/>
          </p:nvPr>
        </p:nvSpPr>
        <p:spPr>
          <a:xfrm>
            <a:off x="1373109" y="5257800"/>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427" name="Google Shape;427;p3"/>
          <p:cNvPicPr preferRelativeResize="0"/>
          <p:nvPr/>
        </p:nvPicPr>
        <p:blipFill rotWithShape="1">
          <a:blip r:embed="rId3">
            <a:alphaModFix/>
          </a:blip>
          <a:srcRect b="0" l="0" r="0" t="0"/>
          <a:stretch/>
        </p:blipFill>
        <p:spPr>
          <a:xfrm>
            <a:off x="3200400" y="0"/>
            <a:ext cx="2000250" cy="1167492"/>
          </a:xfrm>
          <a:prstGeom prst="rect">
            <a:avLst/>
          </a:prstGeom>
          <a:noFill/>
          <a:ln>
            <a:noFill/>
          </a:ln>
        </p:spPr>
      </p:pic>
      <p:sp>
        <p:nvSpPr>
          <p:cNvPr id="428" name="Google Shape;428;p3"/>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960">
          <p15:clr>
            <a:srgbClr val="E46962"/>
          </p15:clr>
        </p15:guide>
        <p15:guide id="2" orient="horz" pos="2348">
          <p15:clr>
            <a:srgbClr val="E46962"/>
          </p15:clr>
        </p15:guide>
      </p15:sldGuideLst>
    </p:ext>
  </p:extLs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1">
  <p:cSld name="Two Content 1">
    <p:spTree>
      <p:nvGrpSpPr>
        <p:cNvPr id="429" name="Shape 429"/>
        <p:cNvGrpSpPr/>
        <p:nvPr/>
      </p:nvGrpSpPr>
      <p:grpSpPr>
        <a:xfrm>
          <a:off x="0" y="0"/>
          <a:ext cx="0" cy="0"/>
          <a:chOff x="0" y="0"/>
          <a:chExt cx="0" cy="0"/>
        </a:xfrm>
      </p:grpSpPr>
      <p:sp>
        <p:nvSpPr>
          <p:cNvPr id="430" name="Google Shape;430;p5"/>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31" name="Google Shape;431;p5"/>
          <p:cNvPicPr preferRelativeResize="0"/>
          <p:nvPr/>
        </p:nvPicPr>
        <p:blipFill rotWithShape="1">
          <a:blip r:embed="rId2">
            <a:alphaModFix/>
          </a:blip>
          <a:srcRect b="0" l="0" r="0" t="0"/>
          <a:stretch/>
        </p:blipFill>
        <p:spPr>
          <a:xfrm>
            <a:off x="223985" y="228603"/>
            <a:ext cx="1702161" cy="990900"/>
          </a:xfrm>
          <a:prstGeom prst="rect">
            <a:avLst/>
          </a:prstGeom>
          <a:noFill/>
          <a:ln>
            <a:noFill/>
          </a:ln>
        </p:spPr>
      </p:pic>
      <p:sp>
        <p:nvSpPr>
          <p:cNvPr id="432" name="Google Shape;432;p5"/>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433" name="Google Shape;433;p5"/>
          <p:cNvSpPr txBox="1"/>
          <p:nvPr>
            <p:ph idx="1" type="body"/>
          </p:nvPr>
        </p:nvSpPr>
        <p:spPr>
          <a:xfrm>
            <a:off x="459200" y="1366050"/>
            <a:ext cx="4038600" cy="45366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434" name="Google Shape;434;p5"/>
          <p:cNvSpPr txBox="1"/>
          <p:nvPr>
            <p:ph idx="2" type="body"/>
          </p:nvPr>
        </p:nvSpPr>
        <p:spPr>
          <a:xfrm>
            <a:off x="4650600" y="1366038"/>
            <a:ext cx="4038600" cy="45366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35" name="Shape 435"/>
        <p:cNvGrpSpPr/>
        <p:nvPr/>
      </p:nvGrpSpPr>
      <p:grpSpPr>
        <a:xfrm>
          <a:off x="0" y="0"/>
          <a:ext cx="0" cy="0"/>
          <a:chOff x="0" y="0"/>
          <a:chExt cx="0" cy="0"/>
        </a:xfrm>
      </p:grpSpPr>
      <p:pic>
        <p:nvPicPr>
          <p:cNvPr id="436" name="Google Shape;436;p18"/>
          <p:cNvPicPr preferRelativeResize="0"/>
          <p:nvPr/>
        </p:nvPicPr>
        <p:blipFill rotWithShape="1">
          <a:blip r:embed="rId2">
            <a:alphaModFix/>
          </a:blip>
          <a:srcRect b="12769" l="136" r="-129" t="32397"/>
          <a:stretch/>
        </p:blipFill>
        <p:spPr>
          <a:xfrm rot="10800000">
            <a:off x="1" y="1"/>
            <a:ext cx="9143998" cy="1554607"/>
          </a:xfrm>
          <a:prstGeom prst="rect">
            <a:avLst/>
          </a:prstGeom>
          <a:noFill/>
          <a:ln>
            <a:noFill/>
          </a:ln>
        </p:spPr>
      </p:pic>
      <p:pic>
        <p:nvPicPr>
          <p:cNvPr id="437" name="Google Shape;437;p18"/>
          <p:cNvPicPr preferRelativeResize="0"/>
          <p:nvPr/>
        </p:nvPicPr>
        <p:blipFill rotWithShape="1">
          <a:blip r:embed="rId3">
            <a:alphaModFix/>
          </a:blip>
          <a:srcRect b="0" l="0" r="0" t="0"/>
          <a:stretch/>
        </p:blipFill>
        <p:spPr>
          <a:xfrm>
            <a:off x="76200" y="107327"/>
            <a:ext cx="788241" cy="460075"/>
          </a:xfrm>
          <a:prstGeom prst="rect">
            <a:avLst/>
          </a:prstGeom>
          <a:noFill/>
          <a:ln>
            <a:noFill/>
          </a:ln>
        </p:spPr>
      </p:pic>
      <p:sp>
        <p:nvSpPr>
          <p:cNvPr id="438" name="Google Shape;438;p18"/>
          <p:cNvSpPr txBox="1"/>
          <p:nvPr/>
        </p:nvSpPr>
        <p:spPr>
          <a:xfrm>
            <a:off x="455650" y="1843200"/>
            <a:ext cx="83640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Verdana"/>
              <a:ea typeface="Verdana"/>
              <a:cs typeface="Verdana"/>
              <a:sym typeface="Verdana"/>
            </a:endParaRPr>
          </a:p>
        </p:txBody>
      </p:sp>
      <p:pic>
        <p:nvPicPr>
          <p:cNvPr id="439" name="Google Shape;439;p18"/>
          <p:cNvPicPr preferRelativeResize="0"/>
          <p:nvPr/>
        </p:nvPicPr>
        <p:blipFill rotWithShape="1">
          <a:blip r:embed="rId3">
            <a:alphaModFix/>
          </a:blip>
          <a:srcRect b="0" l="0" r="0" t="0"/>
          <a:stretch/>
        </p:blipFill>
        <p:spPr>
          <a:xfrm>
            <a:off x="7543800" y="6033861"/>
            <a:ext cx="1098040" cy="640896"/>
          </a:xfrm>
          <a:prstGeom prst="rect">
            <a:avLst/>
          </a:prstGeom>
          <a:noFill/>
          <a:ln>
            <a:noFill/>
          </a:ln>
        </p:spPr>
      </p:pic>
      <p:sp>
        <p:nvSpPr>
          <p:cNvPr id="440" name="Google Shape;440;p18"/>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441" name="Google Shape;441;p18"/>
          <p:cNvSpPr txBox="1"/>
          <p:nvPr>
            <p:ph idx="1" type="body"/>
          </p:nvPr>
        </p:nvSpPr>
        <p:spPr>
          <a:xfrm>
            <a:off x="452375" y="1603475"/>
            <a:ext cx="8233200" cy="43815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42" name="Shape 442"/>
        <p:cNvGrpSpPr/>
        <p:nvPr/>
      </p:nvGrpSpPr>
      <p:grpSpPr>
        <a:xfrm>
          <a:off x="0" y="0"/>
          <a:ext cx="0" cy="0"/>
          <a:chOff x="0" y="0"/>
          <a:chExt cx="0" cy="0"/>
        </a:xfrm>
      </p:grpSpPr>
      <p:sp>
        <p:nvSpPr>
          <p:cNvPr id="443" name="Google Shape;443;p6"/>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444" name="Google Shape;444;p6"/>
          <p:cNvPicPr preferRelativeResize="0"/>
          <p:nvPr/>
        </p:nvPicPr>
        <p:blipFill rotWithShape="1">
          <a:blip r:embed="rId2">
            <a:alphaModFix/>
          </a:blip>
          <a:srcRect b="0" l="0" r="0" t="0"/>
          <a:stretch/>
        </p:blipFill>
        <p:spPr>
          <a:xfrm>
            <a:off x="223985" y="228603"/>
            <a:ext cx="1702161" cy="990900"/>
          </a:xfrm>
          <a:prstGeom prst="rect">
            <a:avLst/>
          </a:prstGeom>
          <a:noFill/>
          <a:ln>
            <a:noFill/>
          </a:ln>
        </p:spPr>
      </p:pic>
      <p:pic>
        <p:nvPicPr>
          <p:cNvPr id="445" name="Google Shape;445;p6"/>
          <p:cNvPicPr preferRelativeResize="0"/>
          <p:nvPr/>
        </p:nvPicPr>
        <p:blipFill rotWithShape="1">
          <a:blip r:embed="rId3">
            <a:alphaModFix/>
          </a:blip>
          <a:srcRect b="0" l="0" r="0" t="0"/>
          <a:stretch/>
        </p:blipFill>
        <p:spPr>
          <a:xfrm>
            <a:off x="7467600" y="5947878"/>
            <a:ext cx="1169476" cy="682591"/>
          </a:xfrm>
          <a:prstGeom prst="rect">
            <a:avLst/>
          </a:prstGeom>
          <a:noFill/>
          <a:ln>
            <a:noFill/>
          </a:ln>
        </p:spPr>
      </p:pic>
      <p:sp>
        <p:nvSpPr>
          <p:cNvPr id="446" name="Google Shape;446;p6"/>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447" name="Google Shape;447;p6"/>
          <p:cNvSpPr txBox="1"/>
          <p:nvPr>
            <p:ph idx="1" type="body"/>
          </p:nvPr>
        </p:nvSpPr>
        <p:spPr>
          <a:xfrm>
            <a:off x="459200" y="1366050"/>
            <a:ext cx="4038600" cy="45366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
        <p:nvSpPr>
          <p:cNvPr id="448" name="Google Shape;448;p6"/>
          <p:cNvSpPr txBox="1"/>
          <p:nvPr>
            <p:ph idx="2" type="body"/>
          </p:nvPr>
        </p:nvSpPr>
        <p:spPr>
          <a:xfrm>
            <a:off x="4650600" y="1366038"/>
            <a:ext cx="4038600" cy="45366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9" name="Shape 449"/>
        <p:cNvGrpSpPr/>
        <p:nvPr/>
      </p:nvGrpSpPr>
      <p:grpSpPr>
        <a:xfrm>
          <a:off x="0" y="0"/>
          <a:ext cx="0" cy="0"/>
          <a:chOff x="0" y="0"/>
          <a:chExt cx="0" cy="0"/>
        </a:xfrm>
      </p:grpSpPr>
      <p:sp>
        <p:nvSpPr>
          <p:cNvPr id="450" name="Google Shape;450;p9"/>
          <p:cNvSpPr/>
          <p:nvPr/>
        </p:nvSpPr>
        <p:spPr>
          <a:xfrm>
            <a:off x="457200" y="1524000"/>
            <a:ext cx="457200" cy="662100"/>
          </a:xfrm>
          <a:prstGeom prst="rect">
            <a:avLst/>
          </a:prstGeom>
          <a:solidFill>
            <a:srgbClr val="B1BBCB"/>
          </a:solidFill>
          <a:ln cap="flat" cmpd="sng" w="9525">
            <a:solidFill>
              <a:srgbClr val="B1BB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451" name="Google Shape;451;p9"/>
          <p:cNvSpPr/>
          <p:nvPr/>
        </p:nvSpPr>
        <p:spPr>
          <a:xfrm>
            <a:off x="4648200" y="1524000"/>
            <a:ext cx="457200" cy="662100"/>
          </a:xfrm>
          <a:prstGeom prst="rect">
            <a:avLst/>
          </a:prstGeom>
          <a:solidFill>
            <a:srgbClr val="B1BBCB"/>
          </a:solidFill>
          <a:ln cap="flat" cmpd="sng" w="9525">
            <a:solidFill>
              <a:srgbClr val="B1BB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pic>
        <p:nvPicPr>
          <p:cNvPr id="452" name="Google Shape;452;p9"/>
          <p:cNvPicPr preferRelativeResize="0"/>
          <p:nvPr/>
        </p:nvPicPr>
        <p:blipFill rotWithShape="1">
          <a:blip r:embed="rId2">
            <a:alphaModFix/>
          </a:blip>
          <a:srcRect b="0" l="0" r="0" t="0"/>
          <a:stretch/>
        </p:blipFill>
        <p:spPr>
          <a:xfrm>
            <a:off x="7467600" y="5947878"/>
            <a:ext cx="1169476" cy="682591"/>
          </a:xfrm>
          <a:prstGeom prst="rect">
            <a:avLst/>
          </a:prstGeom>
          <a:noFill/>
          <a:ln>
            <a:noFill/>
          </a:ln>
        </p:spPr>
      </p:pic>
      <p:sp>
        <p:nvSpPr>
          <p:cNvPr id="453" name="Google Shape;453;p9"/>
          <p:cNvSpPr/>
          <p:nvPr/>
        </p:nvSpPr>
        <p:spPr>
          <a:xfrm>
            <a:off x="919025" y="1524000"/>
            <a:ext cx="3629700" cy="662100"/>
          </a:xfrm>
          <a:prstGeom prst="rect">
            <a:avLst/>
          </a:prstGeom>
          <a:solidFill>
            <a:srgbClr val="003369">
              <a:alpha val="72941"/>
            </a:srgbClr>
          </a:solidFill>
          <a:ln cap="flat" cmpd="sng" w="9525">
            <a:solidFill>
              <a:srgbClr val="4167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9"/>
          <p:cNvSpPr/>
          <p:nvPr/>
        </p:nvSpPr>
        <p:spPr>
          <a:xfrm>
            <a:off x="5105400" y="1518800"/>
            <a:ext cx="3581400" cy="662100"/>
          </a:xfrm>
          <a:prstGeom prst="rect">
            <a:avLst/>
          </a:prstGeom>
          <a:solidFill>
            <a:srgbClr val="003369">
              <a:alpha val="72941"/>
            </a:srgbClr>
          </a:solidFill>
          <a:ln cap="flat" cmpd="sng" w="9525">
            <a:solidFill>
              <a:srgbClr val="4167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p9"/>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6" name="Google Shape;456;p9"/>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457" name="Google Shape;457;p9"/>
          <p:cNvSpPr txBox="1"/>
          <p:nvPr>
            <p:ph idx="1" type="body"/>
          </p:nvPr>
        </p:nvSpPr>
        <p:spPr>
          <a:xfrm>
            <a:off x="4648400" y="2384134"/>
            <a:ext cx="4038600" cy="33657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640"/>
              </a:spcBef>
              <a:spcAft>
                <a:spcPts val="0"/>
              </a:spcAft>
              <a:buSzPts val="2800"/>
              <a:buChar char="•"/>
              <a:defRPr sz="2800"/>
            </a:lvl1pPr>
            <a:lvl2pPr indent="-381000" lvl="1" marL="914400" algn="l">
              <a:lnSpc>
                <a:spcPct val="100000"/>
              </a:lnSpc>
              <a:spcBef>
                <a:spcPts val="560"/>
              </a:spcBef>
              <a:spcAft>
                <a:spcPts val="0"/>
              </a:spcAft>
              <a:buSzPts val="2400"/>
              <a:buChar char="–"/>
              <a:defRPr sz="2400"/>
            </a:lvl2pPr>
            <a:lvl3pPr indent="-355600" lvl="2" marL="1371600" algn="l">
              <a:lnSpc>
                <a:spcPct val="100000"/>
              </a:lnSpc>
              <a:spcBef>
                <a:spcPts val="480"/>
              </a:spcBef>
              <a:spcAft>
                <a:spcPts val="0"/>
              </a:spcAft>
              <a:buSzPts val="2000"/>
              <a:buChar char="•"/>
              <a:defRPr sz="2000"/>
            </a:lvl3pPr>
            <a:lvl4pPr indent="-330200" lvl="3" marL="1828800" algn="l">
              <a:lnSpc>
                <a:spcPct val="100000"/>
              </a:lnSpc>
              <a:spcBef>
                <a:spcPts val="400"/>
              </a:spcBef>
              <a:spcAft>
                <a:spcPts val="0"/>
              </a:spcAft>
              <a:buSzPts val="1600"/>
              <a:buChar char="–"/>
              <a:defRPr sz="1600"/>
            </a:lvl4pPr>
            <a:lvl5pPr indent="-330200" lvl="4" marL="2286000" algn="l">
              <a:lnSpc>
                <a:spcPct val="100000"/>
              </a:lnSpc>
              <a:spcBef>
                <a:spcPts val="400"/>
              </a:spcBef>
              <a:spcAft>
                <a:spcPts val="0"/>
              </a:spcAft>
              <a:buSzPts val="1600"/>
              <a:buChar char="»"/>
              <a:defRPr sz="1600"/>
            </a:lvl5pPr>
            <a:lvl6pPr indent="-330200" lvl="5" marL="2743200" algn="l">
              <a:lnSpc>
                <a:spcPct val="100000"/>
              </a:lnSpc>
              <a:spcBef>
                <a:spcPts val="400"/>
              </a:spcBef>
              <a:spcAft>
                <a:spcPts val="0"/>
              </a:spcAft>
              <a:buSzPts val="1600"/>
              <a:buChar char="•"/>
              <a:defRPr sz="1600"/>
            </a:lvl6pPr>
            <a:lvl7pPr indent="-330200" lvl="6" marL="3200400" algn="l">
              <a:lnSpc>
                <a:spcPct val="100000"/>
              </a:lnSpc>
              <a:spcBef>
                <a:spcPts val="400"/>
              </a:spcBef>
              <a:spcAft>
                <a:spcPts val="0"/>
              </a:spcAft>
              <a:buSzPts val="1600"/>
              <a:buChar char="•"/>
              <a:defRPr sz="1600"/>
            </a:lvl7pPr>
            <a:lvl8pPr indent="-330200" lvl="7" marL="3657600" algn="l">
              <a:lnSpc>
                <a:spcPct val="100000"/>
              </a:lnSpc>
              <a:spcBef>
                <a:spcPts val="400"/>
              </a:spcBef>
              <a:spcAft>
                <a:spcPts val="0"/>
              </a:spcAft>
              <a:buSzPts val="1600"/>
              <a:buChar char="•"/>
              <a:defRPr sz="1600"/>
            </a:lvl8pPr>
            <a:lvl9pPr indent="-330200" lvl="8" marL="4114800" algn="l">
              <a:lnSpc>
                <a:spcPct val="100000"/>
              </a:lnSpc>
              <a:spcBef>
                <a:spcPts val="400"/>
              </a:spcBef>
              <a:spcAft>
                <a:spcPts val="0"/>
              </a:spcAft>
              <a:buSzPts val="1600"/>
              <a:buChar char="•"/>
              <a:defRPr sz="1600"/>
            </a:lvl9pPr>
          </a:lstStyle>
          <a:p/>
        </p:txBody>
      </p:sp>
      <p:sp>
        <p:nvSpPr>
          <p:cNvPr id="458" name="Google Shape;458;p9"/>
          <p:cNvSpPr txBox="1"/>
          <p:nvPr>
            <p:ph idx="2" type="subTitle"/>
          </p:nvPr>
        </p:nvSpPr>
        <p:spPr>
          <a:xfrm>
            <a:off x="914400" y="1518775"/>
            <a:ext cx="3581400" cy="662100"/>
          </a:xfrm>
          <a:prstGeom prst="rect">
            <a:avLst/>
          </a:prstGeom>
          <a:noFill/>
          <a:ln>
            <a:noFill/>
          </a:ln>
        </p:spPr>
        <p:txBody>
          <a:bodyPr anchorCtr="0" anchor="t" bIns="45700" lIns="91425" spcFirstLastPara="1" rIns="91425" wrap="square" tIns="4570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700"/>
              <a:buNone/>
              <a:defRPr sz="2700"/>
            </a:lvl2pPr>
            <a:lvl3pPr lvl="2" algn="l">
              <a:lnSpc>
                <a:spcPct val="100000"/>
              </a:lnSpc>
              <a:spcBef>
                <a:spcPts val="480"/>
              </a:spcBef>
              <a:spcAft>
                <a:spcPts val="0"/>
              </a:spcAft>
              <a:buSzPts val="2300"/>
              <a:buNone/>
              <a:defRPr sz="2300"/>
            </a:lvl3pPr>
            <a:lvl4pPr lvl="3" algn="l">
              <a:lnSpc>
                <a:spcPct val="100000"/>
              </a:lnSpc>
              <a:spcBef>
                <a:spcPts val="400"/>
              </a:spcBef>
              <a:spcAft>
                <a:spcPts val="0"/>
              </a:spcAft>
              <a:buSzPts val="1900"/>
              <a:buNone/>
              <a:defRPr sz="1900"/>
            </a:lvl4pPr>
            <a:lvl5pPr lvl="4" algn="l">
              <a:lnSpc>
                <a:spcPct val="100000"/>
              </a:lnSpc>
              <a:spcBef>
                <a:spcPts val="400"/>
              </a:spcBef>
              <a:spcAft>
                <a:spcPts val="0"/>
              </a:spcAft>
              <a:buSzPts val="1900"/>
              <a:buNone/>
              <a:defRPr sz="1900"/>
            </a:lvl5pPr>
            <a:lvl6pPr lvl="5" algn="l">
              <a:lnSpc>
                <a:spcPct val="100000"/>
              </a:lnSpc>
              <a:spcBef>
                <a:spcPts val="400"/>
              </a:spcBef>
              <a:spcAft>
                <a:spcPts val="0"/>
              </a:spcAft>
              <a:buSzPts val="1900"/>
              <a:buNone/>
              <a:defRPr sz="1900"/>
            </a:lvl6pPr>
            <a:lvl7pPr lvl="6" algn="l">
              <a:lnSpc>
                <a:spcPct val="100000"/>
              </a:lnSpc>
              <a:spcBef>
                <a:spcPts val="400"/>
              </a:spcBef>
              <a:spcAft>
                <a:spcPts val="0"/>
              </a:spcAft>
              <a:buSzPts val="1900"/>
              <a:buNone/>
              <a:defRPr sz="1900"/>
            </a:lvl7pPr>
            <a:lvl8pPr lvl="7" algn="l">
              <a:lnSpc>
                <a:spcPct val="100000"/>
              </a:lnSpc>
              <a:spcBef>
                <a:spcPts val="400"/>
              </a:spcBef>
              <a:spcAft>
                <a:spcPts val="0"/>
              </a:spcAft>
              <a:buSzPts val="1900"/>
              <a:buNone/>
              <a:defRPr sz="1900"/>
            </a:lvl8pPr>
            <a:lvl9pPr lvl="8" algn="l">
              <a:lnSpc>
                <a:spcPct val="100000"/>
              </a:lnSpc>
              <a:spcBef>
                <a:spcPts val="400"/>
              </a:spcBef>
              <a:spcAft>
                <a:spcPts val="0"/>
              </a:spcAft>
              <a:buSzPts val="1900"/>
              <a:buNone/>
              <a:defRPr sz="1900"/>
            </a:lvl9pPr>
          </a:lstStyle>
          <a:p/>
        </p:txBody>
      </p:sp>
      <p:sp>
        <p:nvSpPr>
          <p:cNvPr id="459" name="Google Shape;459;p9"/>
          <p:cNvSpPr txBox="1"/>
          <p:nvPr>
            <p:ph idx="3" type="subTitle"/>
          </p:nvPr>
        </p:nvSpPr>
        <p:spPr>
          <a:xfrm>
            <a:off x="5105400" y="1518775"/>
            <a:ext cx="3581400" cy="662100"/>
          </a:xfrm>
          <a:prstGeom prst="rect">
            <a:avLst/>
          </a:prstGeom>
          <a:noFill/>
          <a:ln>
            <a:noFill/>
          </a:ln>
        </p:spPr>
        <p:txBody>
          <a:bodyPr anchorCtr="0" anchor="t" bIns="45700" lIns="91425" spcFirstLastPara="1" rIns="91425" wrap="square" tIns="4570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800"/>
              <a:buNone/>
              <a:defRPr/>
            </a:lvl2pPr>
            <a:lvl3pPr lvl="2" algn="l">
              <a:lnSpc>
                <a:spcPct val="100000"/>
              </a:lnSpc>
              <a:spcBef>
                <a:spcPts val="480"/>
              </a:spcBef>
              <a:spcAft>
                <a:spcPts val="0"/>
              </a:spcAft>
              <a:buSzPts val="2400"/>
              <a:buNone/>
              <a:defRPr/>
            </a:lvl3pPr>
            <a:lvl4pPr lvl="3" algn="l">
              <a:lnSpc>
                <a:spcPct val="100000"/>
              </a:lnSpc>
              <a:spcBef>
                <a:spcPts val="400"/>
              </a:spcBef>
              <a:spcAft>
                <a:spcPts val="0"/>
              </a:spcAft>
              <a:buSzPts val="2000"/>
              <a:buNone/>
              <a:defRPr/>
            </a:lvl4pPr>
            <a:lvl5pPr lvl="4" algn="l">
              <a:lnSpc>
                <a:spcPct val="100000"/>
              </a:lnSpc>
              <a:spcBef>
                <a:spcPts val="400"/>
              </a:spcBef>
              <a:spcAft>
                <a:spcPts val="0"/>
              </a:spcAft>
              <a:buSzPts val="2000"/>
              <a:buNone/>
              <a:defRPr/>
            </a:lvl5pPr>
            <a:lvl6pPr lvl="5" algn="l">
              <a:lnSpc>
                <a:spcPct val="100000"/>
              </a:lnSpc>
              <a:spcBef>
                <a:spcPts val="400"/>
              </a:spcBef>
              <a:spcAft>
                <a:spcPts val="0"/>
              </a:spcAft>
              <a:buSzPts val="2000"/>
              <a:buNone/>
              <a:defRPr/>
            </a:lvl6pPr>
            <a:lvl7pPr lvl="6" algn="l">
              <a:lnSpc>
                <a:spcPct val="100000"/>
              </a:lnSpc>
              <a:spcBef>
                <a:spcPts val="400"/>
              </a:spcBef>
              <a:spcAft>
                <a:spcPts val="0"/>
              </a:spcAft>
              <a:buSzPts val="2000"/>
              <a:buNone/>
              <a:defRPr/>
            </a:lvl7pPr>
            <a:lvl8pPr lvl="7" algn="l">
              <a:lnSpc>
                <a:spcPct val="100000"/>
              </a:lnSpc>
              <a:spcBef>
                <a:spcPts val="400"/>
              </a:spcBef>
              <a:spcAft>
                <a:spcPts val="0"/>
              </a:spcAft>
              <a:buSzPts val="2000"/>
              <a:buNone/>
              <a:defRPr/>
            </a:lvl8pPr>
            <a:lvl9pPr lvl="8" algn="l">
              <a:lnSpc>
                <a:spcPct val="100000"/>
              </a:lnSpc>
              <a:spcBef>
                <a:spcPts val="400"/>
              </a:spcBef>
              <a:spcAft>
                <a:spcPts val="0"/>
              </a:spcAft>
              <a:buSzPts val="2000"/>
              <a:buNone/>
              <a:defRPr/>
            </a:lvl9pPr>
          </a:lstStyle>
          <a:p/>
        </p:txBody>
      </p:sp>
      <p:sp>
        <p:nvSpPr>
          <p:cNvPr id="460" name="Google Shape;460;p9"/>
          <p:cNvSpPr txBox="1"/>
          <p:nvPr>
            <p:ph idx="4" type="body"/>
          </p:nvPr>
        </p:nvSpPr>
        <p:spPr>
          <a:xfrm>
            <a:off x="457200" y="2384125"/>
            <a:ext cx="4038600" cy="33657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640"/>
              </a:spcBef>
              <a:spcAft>
                <a:spcPts val="0"/>
              </a:spcAft>
              <a:buSzPts val="2800"/>
              <a:buChar char="•"/>
              <a:defRPr sz="2800"/>
            </a:lvl1pPr>
            <a:lvl2pPr indent="-381000" lvl="1" marL="914400" algn="l">
              <a:lnSpc>
                <a:spcPct val="100000"/>
              </a:lnSpc>
              <a:spcBef>
                <a:spcPts val="560"/>
              </a:spcBef>
              <a:spcAft>
                <a:spcPts val="0"/>
              </a:spcAft>
              <a:buSzPts val="2400"/>
              <a:buChar char="–"/>
              <a:defRPr sz="2400"/>
            </a:lvl2pPr>
            <a:lvl3pPr indent="-355600" lvl="2" marL="1371600" algn="l">
              <a:lnSpc>
                <a:spcPct val="100000"/>
              </a:lnSpc>
              <a:spcBef>
                <a:spcPts val="480"/>
              </a:spcBef>
              <a:spcAft>
                <a:spcPts val="0"/>
              </a:spcAft>
              <a:buSzPts val="2000"/>
              <a:buChar char="•"/>
              <a:defRPr sz="2000"/>
            </a:lvl3pPr>
            <a:lvl4pPr indent="-330200" lvl="3" marL="1828800" algn="l">
              <a:lnSpc>
                <a:spcPct val="100000"/>
              </a:lnSpc>
              <a:spcBef>
                <a:spcPts val="400"/>
              </a:spcBef>
              <a:spcAft>
                <a:spcPts val="0"/>
              </a:spcAft>
              <a:buSzPts val="1600"/>
              <a:buChar char="–"/>
              <a:defRPr sz="1600"/>
            </a:lvl4pPr>
            <a:lvl5pPr indent="-330200" lvl="4" marL="2286000" algn="l">
              <a:lnSpc>
                <a:spcPct val="100000"/>
              </a:lnSpc>
              <a:spcBef>
                <a:spcPts val="400"/>
              </a:spcBef>
              <a:spcAft>
                <a:spcPts val="0"/>
              </a:spcAft>
              <a:buSzPts val="1600"/>
              <a:buChar char="»"/>
              <a:defRPr sz="1600"/>
            </a:lvl5pPr>
            <a:lvl6pPr indent="-330200" lvl="5" marL="2743200" algn="l">
              <a:lnSpc>
                <a:spcPct val="100000"/>
              </a:lnSpc>
              <a:spcBef>
                <a:spcPts val="400"/>
              </a:spcBef>
              <a:spcAft>
                <a:spcPts val="0"/>
              </a:spcAft>
              <a:buSzPts val="1600"/>
              <a:buChar char="•"/>
              <a:defRPr sz="1600"/>
            </a:lvl6pPr>
            <a:lvl7pPr indent="-330200" lvl="6" marL="3200400" algn="l">
              <a:lnSpc>
                <a:spcPct val="100000"/>
              </a:lnSpc>
              <a:spcBef>
                <a:spcPts val="400"/>
              </a:spcBef>
              <a:spcAft>
                <a:spcPts val="0"/>
              </a:spcAft>
              <a:buSzPts val="1600"/>
              <a:buChar char="•"/>
              <a:defRPr sz="1600"/>
            </a:lvl7pPr>
            <a:lvl8pPr indent="-330200" lvl="7" marL="3657600" algn="l">
              <a:lnSpc>
                <a:spcPct val="100000"/>
              </a:lnSpc>
              <a:spcBef>
                <a:spcPts val="400"/>
              </a:spcBef>
              <a:spcAft>
                <a:spcPts val="0"/>
              </a:spcAft>
              <a:buSzPts val="1600"/>
              <a:buChar char="•"/>
              <a:defRPr sz="1600"/>
            </a:lvl8pPr>
            <a:lvl9pPr indent="-330200" lvl="8" marL="4114800" algn="l">
              <a:lnSpc>
                <a:spcPct val="100000"/>
              </a:lnSpc>
              <a:spcBef>
                <a:spcPts val="400"/>
              </a:spcBef>
              <a:spcAft>
                <a:spcPts val="0"/>
              </a:spcAft>
              <a:buSzPts val="1600"/>
              <a:buChar char="•"/>
              <a:defRPr sz="16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1" name="Shape 461"/>
        <p:cNvGrpSpPr/>
        <p:nvPr/>
      </p:nvGrpSpPr>
      <p:grpSpPr>
        <a:xfrm>
          <a:off x="0" y="0"/>
          <a:ext cx="0" cy="0"/>
          <a:chOff x="0" y="0"/>
          <a:chExt cx="0" cy="0"/>
        </a:xfrm>
      </p:grpSpPr>
      <p:sp>
        <p:nvSpPr>
          <p:cNvPr id="462" name="Google Shape;462;p8"/>
          <p:cNvSpPr txBox="1"/>
          <p:nvPr>
            <p:ph type="title"/>
          </p:nvPr>
        </p:nvSpPr>
        <p:spPr>
          <a:xfrm>
            <a:off x="457200" y="274638"/>
            <a:ext cx="8229600" cy="1143000"/>
          </a:xfrm>
          <a:prstGeom prst="rect">
            <a:avLst/>
          </a:prstGeom>
          <a:solidFill>
            <a:srgbClr val="A9DCF2">
              <a:alpha val="63137"/>
            </a:srgbClr>
          </a:solid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4000"/>
              <a:buFont typeface="Verdana"/>
              <a:buNone/>
              <a:defRPr sz="4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3" name="Google Shape;463;p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4" name="Google Shape;464;p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465" name="Google Shape;465;p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bg>
      <p:bgPr>
        <a:solidFill>
          <a:schemeClr val="lt1"/>
        </a:solidFill>
      </p:bgPr>
    </p:bg>
    <p:spTree>
      <p:nvGrpSpPr>
        <p:cNvPr id="466" name="Shape 466"/>
        <p:cNvGrpSpPr/>
        <p:nvPr/>
      </p:nvGrpSpPr>
      <p:grpSpPr>
        <a:xfrm>
          <a:off x="0" y="0"/>
          <a:ext cx="0" cy="0"/>
          <a:chOff x="0" y="0"/>
          <a:chExt cx="0" cy="0"/>
        </a:xfrm>
      </p:grpSpPr>
      <p:pic>
        <p:nvPicPr>
          <p:cNvPr id="467" name="Google Shape;467;p10"/>
          <p:cNvPicPr preferRelativeResize="0"/>
          <p:nvPr/>
        </p:nvPicPr>
        <p:blipFill rotWithShape="1">
          <a:blip r:embed="rId2">
            <a:alphaModFix/>
          </a:blip>
          <a:srcRect b="0" l="0" r="0" t="0"/>
          <a:stretch/>
        </p:blipFill>
        <p:spPr>
          <a:xfrm>
            <a:off x="7467600" y="5947878"/>
            <a:ext cx="1169476" cy="682591"/>
          </a:xfrm>
          <a:prstGeom prst="rect">
            <a:avLst/>
          </a:prstGeom>
          <a:noFill/>
          <a:ln>
            <a:noFill/>
          </a:ln>
        </p:spPr>
      </p:pic>
      <p:sp>
        <p:nvSpPr>
          <p:cNvPr id="468" name="Google Shape;468;p10"/>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2">
  <p:cSld name="1_Title Slide 2">
    <p:spTree>
      <p:nvGrpSpPr>
        <p:cNvPr id="469" name="Shape 469"/>
        <p:cNvGrpSpPr/>
        <p:nvPr/>
      </p:nvGrpSpPr>
      <p:grpSpPr>
        <a:xfrm>
          <a:off x="0" y="0"/>
          <a:ext cx="0" cy="0"/>
          <a:chOff x="0" y="0"/>
          <a:chExt cx="0" cy="0"/>
        </a:xfrm>
      </p:grpSpPr>
      <p:pic>
        <p:nvPicPr>
          <p:cNvPr id="470" name="Google Shape;470;p11"/>
          <p:cNvPicPr preferRelativeResize="0"/>
          <p:nvPr/>
        </p:nvPicPr>
        <p:blipFill rotWithShape="1">
          <a:blip r:embed="rId2">
            <a:alphaModFix/>
          </a:blip>
          <a:srcRect b="0" l="0" r="0" t="0"/>
          <a:stretch/>
        </p:blipFill>
        <p:spPr>
          <a:xfrm>
            <a:off x="1500" y="1524000"/>
            <a:ext cx="9144000" cy="2209797"/>
          </a:xfrm>
          <a:prstGeom prst="rect">
            <a:avLst/>
          </a:prstGeom>
          <a:noFill/>
          <a:ln>
            <a:noFill/>
          </a:ln>
        </p:spPr>
      </p:pic>
      <p:sp>
        <p:nvSpPr>
          <p:cNvPr id="471" name="Google Shape;471;p11"/>
          <p:cNvSpPr txBox="1"/>
          <p:nvPr>
            <p:ph type="ctrTitle"/>
          </p:nvPr>
        </p:nvSpPr>
        <p:spPr>
          <a:xfrm>
            <a:off x="953254" y="3671154"/>
            <a:ext cx="7240500" cy="1470000"/>
          </a:xfrm>
          <a:prstGeom prst="rect">
            <a:avLst/>
          </a:prstGeom>
          <a:solidFill>
            <a:schemeClr val="lt1">
              <a:alpha val="65490"/>
            </a:schemeClr>
          </a:solidFill>
          <a:ln cap="flat" cmpd="sng" w="19050">
            <a:solidFill>
              <a:srgbClr val="003369"/>
            </a:solidFill>
            <a:prstDash val="solid"/>
            <a:miter lim="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2" name="Google Shape;472;p11"/>
          <p:cNvSpPr txBox="1"/>
          <p:nvPr>
            <p:ph idx="1" type="subTitle"/>
          </p:nvPr>
        </p:nvSpPr>
        <p:spPr>
          <a:xfrm>
            <a:off x="1373109" y="5257800"/>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473" name="Google Shape;473;p11"/>
          <p:cNvPicPr preferRelativeResize="0"/>
          <p:nvPr/>
        </p:nvPicPr>
        <p:blipFill rotWithShape="1">
          <a:blip r:embed="rId3">
            <a:alphaModFix/>
          </a:blip>
          <a:srcRect b="0" l="0" r="0" t="0"/>
          <a:stretch/>
        </p:blipFill>
        <p:spPr>
          <a:xfrm>
            <a:off x="3200400" y="2040"/>
            <a:ext cx="2000250" cy="1164431"/>
          </a:xfrm>
          <a:prstGeom prst="rect">
            <a:avLst/>
          </a:prstGeom>
          <a:noFill/>
          <a:ln>
            <a:noFill/>
          </a:ln>
        </p:spPr>
      </p:pic>
      <p:sp>
        <p:nvSpPr>
          <p:cNvPr id="474" name="Google Shape;474;p11"/>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352">
          <p15:clr>
            <a:srgbClr val="E46962"/>
          </p15:clr>
        </p15:guide>
        <p15:guide id="2" orient="horz" pos="979">
          <p15:clr>
            <a:srgbClr val="E46962"/>
          </p15:clr>
        </p15:guide>
        <p15:guide id="3" orient="horz" pos="960">
          <p15:clr>
            <a:srgbClr val="E46962"/>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1">
  <p:cSld name="2_Title Slide 1">
    <p:spTree>
      <p:nvGrpSpPr>
        <p:cNvPr id="475" name="Shape 475"/>
        <p:cNvGrpSpPr/>
        <p:nvPr/>
      </p:nvGrpSpPr>
      <p:grpSpPr>
        <a:xfrm>
          <a:off x="0" y="0"/>
          <a:ext cx="0" cy="0"/>
          <a:chOff x="0" y="0"/>
          <a:chExt cx="0" cy="0"/>
        </a:xfrm>
      </p:grpSpPr>
      <p:pic>
        <p:nvPicPr>
          <p:cNvPr id="476" name="Google Shape;476;p12"/>
          <p:cNvPicPr preferRelativeResize="0"/>
          <p:nvPr/>
        </p:nvPicPr>
        <p:blipFill rotWithShape="1">
          <a:blip r:embed="rId2">
            <a:alphaModFix/>
          </a:blip>
          <a:srcRect b="0" l="0" r="0" t="0"/>
          <a:stretch/>
        </p:blipFill>
        <p:spPr>
          <a:xfrm>
            <a:off x="0" y="1523934"/>
            <a:ext cx="9144000" cy="2209793"/>
          </a:xfrm>
          <a:prstGeom prst="rect">
            <a:avLst/>
          </a:prstGeom>
          <a:noFill/>
          <a:ln>
            <a:noFill/>
          </a:ln>
        </p:spPr>
      </p:pic>
      <p:sp>
        <p:nvSpPr>
          <p:cNvPr id="477" name="Google Shape;477;p12"/>
          <p:cNvSpPr txBox="1"/>
          <p:nvPr>
            <p:ph type="ctrTitle"/>
          </p:nvPr>
        </p:nvSpPr>
        <p:spPr>
          <a:xfrm>
            <a:off x="953254" y="3671154"/>
            <a:ext cx="7240500" cy="1470000"/>
          </a:xfrm>
          <a:prstGeom prst="rect">
            <a:avLst/>
          </a:prstGeom>
          <a:solidFill>
            <a:schemeClr val="lt1">
              <a:alpha val="65490"/>
            </a:schemeClr>
          </a:solidFill>
          <a:ln cap="flat" cmpd="sng" w="19050">
            <a:solidFill>
              <a:srgbClr val="003369"/>
            </a:solidFill>
            <a:prstDash val="solid"/>
            <a:miter lim="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8" name="Google Shape;478;p12"/>
          <p:cNvSpPr txBox="1"/>
          <p:nvPr>
            <p:ph idx="1" type="subTitle"/>
          </p:nvPr>
        </p:nvSpPr>
        <p:spPr>
          <a:xfrm>
            <a:off x="1373109" y="5257800"/>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479" name="Google Shape;479;p12"/>
          <p:cNvPicPr preferRelativeResize="0"/>
          <p:nvPr/>
        </p:nvPicPr>
        <p:blipFill rotWithShape="1">
          <a:blip r:embed="rId3">
            <a:alphaModFix/>
          </a:blip>
          <a:srcRect b="0" l="0" r="0" t="0"/>
          <a:stretch/>
        </p:blipFill>
        <p:spPr>
          <a:xfrm>
            <a:off x="3200400" y="2040"/>
            <a:ext cx="2000250" cy="1164431"/>
          </a:xfrm>
          <a:prstGeom prst="rect">
            <a:avLst/>
          </a:prstGeom>
          <a:noFill/>
          <a:ln>
            <a:noFill/>
          </a:ln>
        </p:spPr>
      </p:pic>
      <p:sp>
        <p:nvSpPr>
          <p:cNvPr id="480" name="Google Shape;480;p12"/>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352">
          <p15:clr>
            <a:srgbClr val="E46962"/>
          </p15:clr>
        </p15:guide>
        <p15:guide id="2" orient="horz" pos="960">
          <p15:clr>
            <a:srgbClr val="E46962"/>
          </p15:clr>
        </p15:guide>
      </p15:sldGuideLst>
    </p:ext>
  </p:extLs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1">
  <p:cSld name="3_Title Slide 1">
    <p:spTree>
      <p:nvGrpSpPr>
        <p:cNvPr id="481" name="Shape 481"/>
        <p:cNvGrpSpPr/>
        <p:nvPr/>
      </p:nvGrpSpPr>
      <p:grpSpPr>
        <a:xfrm>
          <a:off x="0" y="0"/>
          <a:ext cx="0" cy="0"/>
          <a:chOff x="0" y="0"/>
          <a:chExt cx="0" cy="0"/>
        </a:xfrm>
      </p:grpSpPr>
      <p:pic>
        <p:nvPicPr>
          <p:cNvPr id="482" name="Google Shape;482;p13"/>
          <p:cNvPicPr preferRelativeResize="0"/>
          <p:nvPr/>
        </p:nvPicPr>
        <p:blipFill rotWithShape="1">
          <a:blip r:embed="rId2">
            <a:alphaModFix/>
          </a:blip>
          <a:srcRect b="0" l="0" r="0" t="0"/>
          <a:stretch/>
        </p:blipFill>
        <p:spPr>
          <a:xfrm>
            <a:off x="0" y="1554600"/>
            <a:ext cx="9144000" cy="2209800"/>
          </a:xfrm>
          <a:prstGeom prst="rect">
            <a:avLst/>
          </a:prstGeom>
          <a:noFill/>
          <a:ln>
            <a:noFill/>
          </a:ln>
        </p:spPr>
      </p:pic>
      <p:sp>
        <p:nvSpPr>
          <p:cNvPr id="483" name="Google Shape;483;p13"/>
          <p:cNvSpPr txBox="1"/>
          <p:nvPr>
            <p:ph type="ctrTitle"/>
          </p:nvPr>
        </p:nvSpPr>
        <p:spPr>
          <a:xfrm>
            <a:off x="953254" y="3671154"/>
            <a:ext cx="7240500" cy="1470000"/>
          </a:xfrm>
          <a:prstGeom prst="rect">
            <a:avLst/>
          </a:prstGeom>
          <a:solidFill>
            <a:schemeClr val="lt1">
              <a:alpha val="65490"/>
            </a:schemeClr>
          </a:solidFill>
          <a:ln cap="flat" cmpd="sng" w="19050">
            <a:solidFill>
              <a:srgbClr val="003369"/>
            </a:solidFill>
            <a:prstDash val="solid"/>
            <a:miter lim="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4" name="Google Shape;484;p13"/>
          <p:cNvSpPr txBox="1"/>
          <p:nvPr>
            <p:ph idx="1" type="subTitle"/>
          </p:nvPr>
        </p:nvSpPr>
        <p:spPr>
          <a:xfrm>
            <a:off x="1373109" y="5257800"/>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485" name="Google Shape;485;p13"/>
          <p:cNvPicPr preferRelativeResize="0"/>
          <p:nvPr/>
        </p:nvPicPr>
        <p:blipFill rotWithShape="1">
          <a:blip r:embed="rId3">
            <a:alphaModFix/>
          </a:blip>
          <a:srcRect b="0" l="0" r="0" t="0"/>
          <a:stretch/>
        </p:blipFill>
        <p:spPr>
          <a:xfrm>
            <a:off x="3200401" y="2040"/>
            <a:ext cx="2000249" cy="1164430"/>
          </a:xfrm>
          <a:prstGeom prst="rect">
            <a:avLst/>
          </a:prstGeom>
          <a:noFill/>
          <a:ln>
            <a:noFill/>
          </a:ln>
        </p:spPr>
      </p:pic>
      <p:sp>
        <p:nvSpPr>
          <p:cNvPr id="486" name="Google Shape;486;p13"/>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1">
  <p:cSld name="4_Title Slide 1">
    <p:spTree>
      <p:nvGrpSpPr>
        <p:cNvPr id="487" name="Shape 487"/>
        <p:cNvGrpSpPr/>
        <p:nvPr/>
      </p:nvGrpSpPr>
      <p:grpSpPr>
        <a:xfrm>
          <a:off x="0" y="0"/>
          <a:ext cx="0" cy="0"/>
          <a:chOff x="0" y="0"/>
          <a:chExt cx="0" cy="0"/>
        </a:xfrm>
      </p:grpSpPr>
      <p:pic>
        <p:nvPicPr>
          <p:cNvPr id="488" name="Google Shape;488;p14"/>
          <p:cNvPicPr preferRelativeResize="0"/>
          <p:nvPr/>
        </p:nvPicPr>
        <p:blipFill rotWithShape="1">
          <a:blip r:embed="rId2">
            <a:alphaModFix/>
          </a:blip>
          <a:srcRect b="26540" l="0" r="0" t="0"/>
          <a:stretch/>
        </p:blipFill>
        <p:spPr>
          <a:xfrm>
            <a:off x="1500" y="1524000"/>
            <a:ext cx="9144000" cy="2203575"/>
          </a:xfrm>
          <a:prstGeom prst="rect">
            <a:avLst/>
          </a:prstGeom>
          <a:noFill/>
          <a:ln>
            <a:noFill/>
          </a:ln>
        </p:spPr>
      </p:pic>
      <p:sp>
        <p:nvSpPr>
          <p:cNvPr id="489" name="Google Shape;489;p14"/>
          <p:cNvSpPr txBox="1"/>
          <p:nvPr>
            <p:ph type="ctrTitle"/>
          </p:nvPr>
        </p:nvSpPr>
        <p:spPr>
          <a:xfrm>
            <a:off x="953254" y="3671154"/>
            <a:ext cx="7240500" cy="1470000"/>
          </a:xfrm>
          <a:prstGeom prst="rect">
            <a:avLst/>
          </a:prstGeom>
          <a:solidFill>
            <a:schemeClr val="lt1">
              <a:alpha val="65490"/>
            </a:schemeClr>
          </a:solidFill>
          <a:ln cap="flat" cmpd="sng" w="19050">
            <a:solidFill>
              <a:srgbClr val="003369"/>
            </a:solidFill>
            <a:prstDash val="solid"/>
            <a:miter lim="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5400"/>
              <a:buFont typeface="Verdana"/>
              <a:buNone/>
              <a:defRPr sz="5400">
                <a:solidFill>
                  <a:schemeClr val="dk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0" name="Google Shape;490;p14"/>
          <p:cNvSpPr txBox="1"/>
          <p:nvPr>
            <p:ph idx="1" type="subTitle"/>
          </p:nvPr>
        </p:nvSpPr>
        <p:spPr>
          <a:xfrm>
            <a:off x="1373109" y="5257800"/>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491" name="Google Shape;491;p14"/>
          <p:cNvPicPr preferRelativeResize="0"/>
          <p:nvPr/>
        </p:nvPicPr>
        <p:blipFill rotWithShape="1">
          <a:blip r:embed="rId3">
            <a:alphaModFix/>
          </a:blip>
          <a:srcRect b="0" l="0" r="0" t="0"/>
          <a:stretch/>
        </p:blipFill>
        <p:spPr>
          <a:xfrm>
            <a:off x="3200401" y="2040"/>
            <a:ext cx="2000249" cy="1164430"/>
          </a:xfrm>
          <a:prstGeom prst="rect">
            <a:avLst/>
          </a:prstGeom>
          <a:noFill/>
          <a:ln>
            <a:noFill/>
          </a:ln>
        </p:spPr>
      </p:pic>
      <p:sp>
        <p:nvSpPr>
          <p:cNvPr id="492" name="Google Shape;492;p14"/>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960">
          <p15:clr>
            <a:srgbClr val="E46962"/>
          </p15:clr>
        </p15:guide>
        <p15:guide id="2" orient="horz" pos="2348">
          <p15:clr>
            <a:srgbClr val="E46962"/>
          </p15:clr>
        </p15:guide>
      </p15:sldGuideLst>
    </p:ext>
  </p:extLs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93" name="Shape 493"/>
        <p:cNvGrpSpPr/>
        <p:nvPr/>
      </p:nvGrpSpPr>
      <p:grpSpPr>
        <a:xfrm>
          <a:off x="0" y="0"/>
          <a:ext cx="0" cy="0"/>
          <a:chOff x="0" y="0"/>
          <a:chExt cx="0" cy="0"/>
        </a:xfrm>
      </p:grpSpPr>
      <p:sp>
        <p:nvSpPr>
          <p:cNvPr id="494" name="Google Shape;494;p15"/>
          <p:cNvSpPr txBox="1"/>
          <p:nvPr>
            <p:ph type="ctrTitle"/>
          </p:nvPr>
        </p:nvSpPr>
        <p:spPr>
          <a:xfrm>
            <a:off x="928475" y="1600200"/>
            <a:ext cx="7240500" cy="1943100"/>
          </a:xfrm>
          <a:prstGeom prst="rect">
            <a:avLst/>
          </a:prstGeom>
          <a:solidFill>
            <a:schemeClr val="lt1">
              <a:alpha val="65490"/>
            </a:schemeClr>
          </a:solidFill>
          <a:ln cap="flat" cmpd="sng" w="19050">
            <a:solidFill>
              <a:srgbClr val="003369"/>
            </a:solidFill>
            <a:prstDash val="solid"/>
            <a:miter lim="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rgbClr val="021127"/>
              </a:buClr>
              <a:buSzPts val="5400"/>
              <a:buFont typeface="Verdana"/>
              <a:buNone/>
              <a:defRPr sz="5400">
                <a:solidFill>
                  <a:srgbClr val="021127"/>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5" name="Google Shape;495;p15"/>
          <p:cNvSpPr txBox="1"/>
          <p:nvPr>
            <p:ph idx="1" type="subTitle"/>
          </p:nvPr>
        </p:nvSpPr>
        <p:spPr>
          <a:xfrm>
            <a:off x="1348319" y="3890425"/>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latin typeface="Verdana"/>
                <a:ea typeface="Verdana"/>
                <a:cs typeface="Verdana"/>
                <a:sym typeface="Verdana"/>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id="496" name="Google Shape;496;p15"/>
          <p:cNvPicPr preferRelativeResize="0"/>
          <p:nvPr/>
        </p:nvPicPr>
        <p:blipFill rotWithShape="1">
          <a:blip r:embed="rId2">
            <a:alphaModFix/>
          </a:blip>
          <a:srcRect b="0" l="0" r="0" t="0"/>
          <a:stretch/>
        </p:blipFill>
        <p:spPr>
          <a:xfrm>
            <a:off x="3312742" y="0"/>
            <a:ext cx="2518516" cy="1470000"/>
          </a:xfrm>
          <a:prstGeom prst="rect">
            <a:avLst/>
          </a:prstGeom>
          <a:noFill/>
          <a:ln>
            <a:noFill/>
          </a:ln>
        </p:spPr>
      </p:pic>
      <p:sp>
        <p:nvSpPr>
          <p:cNvPr id="497" name="Google Shape;497;p15"/>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1008">
          <p15:clr>
            <a:srgbClr val="E46962"/>
          </p15:clr>
        </p15:guide>
        <p15:guide id="2" orient="horz" pos="2232">
          <p15:clr>
            <a:srgbClr val="E46962"/>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1">
  <p:cSld name="5_Title Slide 1">
    <p:spTree>
      <p:nvGrpSpPr>
        <p:cNvPr id="498" name="Shape 498"/>
        <p:cNvGrpSpPr/>
        <p:nvPr/>
      </p:nvGrpSpPr>
      <p:grpSpPr>
        <a:xfrm>
          <a:off x="0" y="0"/>
          <a:ext cx="0" cy="0"/>
          <a:chOff x="0" y="0"/>
          <a:chExt cx="0" cy="0"/>
        </a:xfrm>
      </p:grpSpPr>
      <p:sp>
        <p:nvSpPr>
          <p:cNvPr id="499" name="Google Shape;499;p16"/>
          <p:cNvSpPr txBox="1"/>
          <p:nvPr/>
        </p:nvSpPr>
        <p:spPr>
          <a:xfrm>
            <a:off x="463375" y="682375"/>
            <a:ext cx="8217300" cy="569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100"/>
              <a:buFont typeface="Arial"/>
              <a:buNone/>
            </a:pPr>
            <a:r>
              <a:rPr b="1" i="0" lang="en-US" sz="3100" u="none" cap="none" strike="noStrike">
                <a:solidFill>
                  <a:srgbClr val="003369"/>
                </a:solidFill>
                <a:latin typeface="Verdana"/>
                <a:ea typeface="Verdana"/>
                <a:cs typeface="Verdana"/>
                <a:sym typeface="Verdana"/>
              </a:rPr>
              <a:t>Virginia Tiered Systems of Supports</a:t>
            </a:r>
            <a:endParaRPr b="1" i="0" sz="3100" u="none" cap="none" strike="noStrike">
              <a:solidFill>
                <a:srgbClr val="000000"/>
              </a:solidFill>
              <a:latin typeface="Verdana"/>
              <a:ea typeface="Verdana"/>
              <a:cs typeface="Verdana"/>
              <a:sym typeface="Verdana"/>
            </a:endParaRPr>
          </a:p>
        </p:txBody>
      </p:sp>
      <p:sp>
        <p:nvSpPr>
          <p:cNvPr id="500" name="Google Shape;500;p16"/>
          <p:cNvSpPr txBox="1"/>
          <p:nvPr>
            <p:ph type="ctrTitle"/>
          </p:nvPr>
        </p:nvSpPr>
        <p:spPr>
          <a:xfrm>
            <a:off x="928475" y="1600200"/>
            <a:ext cx="7240500" cy="1943100"/>
          </a:xfrm>
          <a:prstGeom prst="rect">
            <a:avLst/>
          </a:prstGeom>
          <a:solidFill>
            <a:schemeClr val="lt1">
              <a:alpha val="65490"/>
            </a:schemeClr>
          </a:solidFill>
          <a:ln cap="flat" cmpd="sng" w="19050">
            <a:solidFill>
              <a:srgbClr val="003369"/>
            </a:solidFill>
            <a:prstDash val="solid"/>
            <a:miter lim="0"/>
            <a:headEnd len="sm" w="sm" type="none"/>
            <a:tailEnd len="sm" w="sm" type="none"/>
          </a:ln>
        </p:spPr>
        <p:txBody>
          <a:bodyPr anchorCtr="0" anchor="ctr" bIns="45700" lIns="91425" spcFirstLastPara="1" rIns="91425" wrap="square" tIns="45700">
            <a:noAutofit/>
          </a:bodyPr>
          <a:lstStyle>
            <a:lvl1pPr lvl="0" algn="ctr">
              <a:lnSpc>
                <a:spcPct val="100000"/>
              </a:lnSpc>
              <a:spcBef>
                <a:spcPts val="0"/>
              </a:spcBef>
              <a:spcAft>
                <a:spcPts val="0"/>
              </a:spcAft>
              <a:buClr>
                <a:srgbClr val="021127"/>
              </a:buClr>
              <a:buSzPts val="5400"/>
              <a:buFont typeface="Verdana"/>
              <a:buNone/>
              <a:defRPr sz="5400">
                <a:solidFill>
                  <a:srgbClr val="021127"/>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1" name="Google Shape;501;p16"/>
          <p:cNvSpPr txBox="1"/>
          <p:nvPr>
            <p:ph idx="1" type="subTitle"/>
          </p:nvPr>
        </p:nvSpPr>
        <p:spPr>
          <a:xfrm>
            <a:off x="1348319" y="3890425"/>
            <a:ext cx="6400800" cy="914400"/>
          </a:xfrm>
          <a:prstGeom prst="rect">
            <a:avLst/>
          </a:prstGeom>
          <a:solidFill>
            <a:schemeClr val="lt1">
              <a:alpha val="65490"/>
            </a:schemeClr>
          </a:solid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latin typeface="Verdana"/>
                <a:ea typeface="Verdana"/>
                <a:cs typeface="Verdana"/>
                <a:sym typeface="Verdana"/>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502" name="Google Shape;502;p16"/>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304">
          <p15:clr>
            <a:srgbClr val="E46962"/>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 Header 1">
    <p:spTree>
      <p:nvGrpSpPr>
        <p:cNvPr id="503" name="Shape 503"/>
        <p:cNvGrpSpPr/>
        <p:nvPr/>
      </p:nvGrpSpPr>
      <p:grpSpPr>
        <a:xfrm>
          <a:off x="0" y="0"/>
          <a:ext cx="0" cy="0"/>
          <a:chOff x="0" y="0"/>
          <a:chExt cx="0" cy="0"/>
        </a:xfrm>
      </p:grpSpPr>
      <p:pic>
        <p:nvPicPr>
          <p:cNvPr id="504" name="Google Shape;504;p19"/>
          <p:cNvPicPr preferRelativeResize="0"/>
          <p:nvPr/>
        </p:nvPicPr>
        <p:blipFill rotWithShape="1">
          <a:blip r:embed="rId2">
            <a:alphaModFix/>
          </a:blip>
          <a:srcRect b="12769" l="140" r="-136" t="32395"/>
          <a:stretch/>
        </p:blipFill>
        <p:spPr>
          <a:xfrm rot="10800000">
            <a:off x="1" y="1"/>
            <a:ext cx="9143998" cy="1554607"/>
          </a:xfrm>
          <a:prstGeom prst="rect">
            <a:avLst/>
          </a:prstGeom>
          <a:noFill/>
          <a:ln>
            <a:noFill/>
          </a:ln>
        </p:spPr>
      </p:pic>
      <p:pic>
        <p:nvPicPr>
          <p:cNvPr id="505" name="Google Shape;505;p19"/>
          <p:cNvPicPr preferRelativeResize="0"/>
          <p:nvPr/>
        </p:nvPicPr>
        <p:blipFill rotWithShape="1">
          <a:blip r:embed="rId3">
            <a:alphaModFix/>
          </a:blip>
          <a:srcRect b="0" l="0" r="0" t="0"/>
          <a:stretch/>
        </p:blipFill>
        <p:spPr>
          <a:xfrm>
            <a:off x="76200" y="107327"/>
            <a:ext cx="788241" cy="460075"/>
          </a:xfrm>
          <a:prstGeom prst="rect">
            <a:avLst/>
          </a:prstGeom>
          <a:noFill/>
          <a:ln>
            <a:noFill/>
          </a:ln>
        </p:spPr>
      </p:pic>
      <p:sp>
        <p:nvSpPr>
          <p:cNvPr id="506" name="Google Shape;506;p19"/>
          <p:cNvSpPr txBox="1"/>
          <p:nvPr/>
        </p:nvSpPr>
        <p:spPr>
          <a:xfrm>
            <a:off x="455650" y="1843200"/>
            <a:ext cx="8364000" cy="677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Verdana"/>
              <a:ea typeface="Verdana"/>
              <a:cs typeface="Verdana"/>
              <a:sym typeface="Verdana"/>
            </a:endParaRPr>
          </a:p>
        </p:txBody>
      </p:sp>
      <p:sp>
        <p:nvSpPr>
          <p:cNvPr id="507" name="Google Shape;507;p19"/>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08" name="Google Shape;508;p19"/>
          <p:cNvSpPr txBox="1"/>
          <p:nvPr>
            <p:ph idx="1" type="body"/>
          </p:nvPr>
        </p:nvSpPr>
        <p:spPr>
          <a:xfrm>
            <a:off x="452375" y="1603475"/>
            <a:ext cx="8233200" cy="43815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509" name="Shape 509"/>
        <p:cNvGrpSpPr/>
        <p:nvPr/>
      </p:nvGrpSpPr>
      <p:grpSpPr>
        <a:xfrm>
          <a:off x="0" y="0"/>
          <a:ext cx="0" cy="0"/>
          <a:chOff x="0" y="0"/>
          <a:chExt cx="0" cy="0"/>
        </a:xfrm>
      </p:grpSpPr>
      <p:sp>
        <p:nvSpPr>
          <p:cNvPr id="510" name="Google Shape;510;p21"/>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11" name="Google Shape;511;p21"/>
          <p:cNvPicPr preferRelativeResize="0"/>
          <p:nvPr/>
        </p:nvPicPr>
        <p:blipFill rotWithShape="1">
          <a:blip r:embed="rId2">
            <a:alphaModFix/>
          </a:blip>
          <a:srcRect b="0" l="0" r="0" t="0"/>
          <a:stretch/>
        </p:blipFill>
        <p:spPr>
          <a:xfrm>
            <a:off x="223985" y="228603"/>
            <a:ext cx="1702161" cy="990900"/>
          </a:xfrm>
          <a:prstGeom prst="rect">
            <a:avLst/>
          </a:prstGeom>
          <a:noFill/>
          <a:ln>
            <a:noFill/>
          </a:ln>
        </p:spPr>
      </p:pic>
      <p:pic>
        <p:nvPicPr>
          <p:cNvPr id="512" name="Google Shape;512;p21"/>
          <p:cNvPicPr preferRelativeResize="0"/>
          <p:nvPr/>
        </p:nvPicPr>
        <p:blipFill rotWithShape="1">
          <a:blip r:embed="rId3">
            <a:alphaModFix/>
          </a:blip>
          <a:srcRect b="30816" l="236" r="-235" t="10364"/>
          <a:stretch/>
        </p:blipFill>
        <p:spPr>
          <a:xfrm>
            <a:off x="-54275" y="5249175"/>
            <a:ext cx="9255576" cy="1680700"/>
          </a:xfrm>
          <a:prstGeom prst="rect">
            <a:avLst/>
          </a:prstGeom>
          <a:noFill/>
          <a:ln>
            <a:noFill/>
          </a:ln>
        </p:spPr>
      </p:pic>
      <p:sp>
        <p:nvSpPr>
          <p:cNvPr id="513" name="Google Shape;513;p21"/>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14" name="Google Shape;514;p21"/>
          <p:cNvSpPr txBox="1"/>
          <p:nvPr>
            <p:ph idx="1" type="body"/>
          </p:nvPr>
        </p:nvSpPr>
        <p:spPr>
          <a:xfrm>
            <a:off x="452375" y="1603475"/>
            <a:ext cx="8233200" cy="32673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515" name="Shape 515"/>
        <p:cNvGrpSpPr/>
        <p:nvPr/>
      </p:nvGrpSpPr>
      <p:grpSpPr>
        <a:xfrm>
          <a:off x="0" y="0"/>
          <a:ext cx="0" cy="0"/>
          <a:chOff x="0" y="0"/>
          <a:chExt cx="0" cy="0"/>
        </a:xfrm>
      </p:grpSpPr>
      <p:pic>
        <p:nvPicPr>
          <p:cNvPr descr="A group of people smiling&#10;&#10;Description automatically generated with medium confidence" id="516" name="Google Shape;516;p22"/>
          <p:cNvPicPr preferRelativeResize="0"/>
          <p:nvPr/>
        </p:nvPicPr>
        <p:blipFill rotWithShape="1">
          <a:blip r:embed="rId2">
            <a:alphaModFix/>
          </a:blip>
          <a:srcRect b="7404" l="0" r="0" t="10897"/>
          <a:stretch/>
        </p:blipFill>
        <p:spPr>
          <a:xfrm>
            <a:off x="-45225" y="5249175"/>
            <a:ext cx="9228425" cy="1680700"/>
          </a:xfrm>
          <a:prstGeom prst="rect">
            <a:avLst/>
          </a:prstGeom>
          <a:noFill/>
          <a:ln>
            <a:noFill/>
          </a:ln>
        </p:spPr>
      </p:pic>
      <p:sp>
        <p:nvSpPr>
          <p:cNvPr id="517" name="Google Shape;517;p22"/>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18" name="Google Shape;518;p22"/>
          <p:cNvPicPr preferRelativeResize="0"/>
          <p:nvPr/>
        </p:nvPicPr>
        <p:blipFill rotWithShape="1">
          <a:blip r:embed="rId3">
            <a:alphaModFix/>
          </a:blip>
          <a:srcRect b="0" l="0" r="0" t="0"/>
          <a:stretch/>
        </p:blipFill>
        <p:spPr>
          <a:xfrm>
            <a:off x="223985" y="228603"/>
            <a:ext cx="1702161" cy="990900"/>
          </a:xfrm>
          <a:prstGeom prst="rect">
            <a:avLst/>
          </a:prstGeom>
          <a:noFill/>
          <a:ln>
            <a:noFill/>
          </a:ln>
        </p:spPr>
      </p:pic>
      <p:sp>
        <p:nvSpPr>
          <p:cNvPr id="519" name="Google Shape;519;p22"/>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20" name="Google Shape;520;p22"/>
          <p:cNvSpPr txBox="1"/>
          <p:nvPr>
            <p:ph idx="1" type="body"/>
          </p:nvPr>
        </p:nvSpPr>
        <p:spPr>
          <a:xfrm>
            <a:off x="452375" y="1603475"/>
            <a:ext cx="8233200" cy="32673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521" name="Shape 521"/>
        <p:cNvGrpSpPr/>
        <p:nvPr/>
      </p:nvGrpSpPr>
      <p:grpSpPr>
        <a:xfrm>
          <a:off x="0" y="0"/>
          <a:ext cx="0" cy="0"/>
          <a:chOff x="0" y="0"/>
          <a:chExt cx="0" cy="0"/>
        </a:xfrm>
      </p:grpSpPr>
      <p:pic>
        <p:nvPicPr>
          <p:cNvPr id="522" name="Google Shape;522;p23"/>
          <p:cNvPicPr preferRelativeResize="0"/>
          <p:nvPr/>
        </p:nvPicPr>
        <p:blipFill rotWithShape="1">
          <a:blip r:embed="rId2">
            <a:alphaModFix/>
          </a:blip>
          <a:srcRect b="11970" l="0" r="0" t="11971"/>
          <a:stretch/>
        </p:blipFill>
        <p:spPr>
          <a:xfrm>
            <a:off x="0" y="5249175"/>
            <a:ext cx="9192250" cy="1680700"/>
          </a:xfrm>
          <a:prstGeom prst="rect">
            <a:avLst/>
          </a:prstGeom>
          <a:noFill/>
          <a:ln>
            <a:noFill/>
          </a:ln>
        </p:spPr>
      </p:pic>
      <p:sp>
        <p:nvSpPr>
          <p:cNvPr id="523" name="Google Shape;523;p23"/>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24" name="Google Shape;524;p23"/>
          <p:cNvPicPr preferRelativeResize="0"/>
          <p:nvPr/>
        </p:nvPicPr>
        <p:blipFill rotWithShape="1">
          <a:blip r:embed="rId3">
            <a:alphaModFix/>
          </a:blip>
          <a:srcRect b="0" l="0" r="0" t="0"/>
          <a:stretch/>
        </p:blipFill>
        <p:spPr>
          <a:xfrm>
            <a:off x="223985" y="228603"/>
            <a:ext cx="1702161" cy="990900"/>
          </a:xfrm>
          <a:prstGeom prst="rect">
            <a:avLst/>
          </a:prstGeom>
          <a:noFill/>
          <a:ln>
            <a:noFill/>
          </a:ln>
        </p:spPr>
      </p:pic>
      <p:sp>
        <p:nvSpPr>
          <p:cNvPr id="525" name="Google Shape;525;p23"/>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26" name="Google Shape;526;p23"/>
          <p:cNvSpPr txBox="1"/>
          <p:nvPr>
            <p:ph idx="1" type="body"/>
          </p:nvPr>
        </p:nvSpPr>
        <p:spPr>
          <a:xfrm>
            <a:off x="452375" y="1603475"/>
            <a:ext cx="8233200" cy="32673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527" name="Shape 527"/>
        <p:cNvGrpSpPr/>
        <p:nvPr/>
      </p:nvGrpSpPr>
      <p:grpSpPr>
        <a:xfrm>
          <a:off x="0" y="0"/>
          <a:ext cx="0" cy="0"/>
          <a:chOff x="0" y="0"/>
          <a:chExt cx="0" cy="0"/>
        </a:xfrm>
      </p:grpSpPr>
      <p:pic>
        <p:nvPicPr>
          <p:cNvPr id="528" name="Google Shape;528;p24"/>
          <p:cNvPicPr preferRelativeResize="0"/>
          <p:nvPr/>
        </p:nvPicPr>
        <p:blipFill rotWithShape="1">
          <a:blip r:embed="rId2">
            <a:alphaModFix/>
          </a:blip>
          <a:srcRect b="11970" l="0" r="0" t="11971"/>
          <a:stretch/>
        </p:blipFill>
        <p:spPr>
          <a:xfrm>
            <a:off x="-126675" y="5249175"/>
            <a:ext cx="9318924" cy="1680700"/>
          </a:xfrm>
          <a:prstGeom prst="rect">
            <a:avLst/>
          </a:prstGeom>
          <a:noFill/>
          <a:ln>
            <a:noFill/>
          </a:ln>
        </p:spPr>
      </p:pic>
      <p:sp>
        <p:nvSpPr>
          <p:cNvPr id="529" name="Google Shape;529;p24"/>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30" name="Google Shape;530;p24"/>
          <p:cNvPicPr preferRelativeResize="0"/>
          <p:nvPr/>
        </p:nvPicPr>
        <p:blipFill rotWithShape="1">
          <a:blip r:embed="rId3">
            <a:alphaModFix/>
          </a:blip>
          <a:srcRect b="0" l="0" r="0" t="0"/>
          <a:stretch/>
        </p:blipFill>
        <p:spPr>
          <a:xfrm>
            <a:off x="223985" y="228603"/>
            <a:ext cx="1702161" cy="990900"/>
          </a:xfrm>
          <a:prstGeom prst="rect">
            <a:avLst/>
          </a:prstGeom>
          <a:noFill/>
          <a:ln>
            <a:noFill/>
          </a:ln>
        </p:spPr>
      </p:pic>
      <p:sp>
        <p:nvSpPr>
          <p:cNvPr id="531" name="Google Shape;531;p24"/>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32" name="Google Shape;532;p24"/>
          <p:cNvSpPr txBox="1"/>
          <p:nvPr>
            <p:ph idx="1" type="body"/>
          </p:nvPr>
        </p:nvSpPr>
        <p:spPr>
          <a:xfrm>
            <a:off x="452375" y="1603475"/>
            <a:ext cx="8233200" cy="32673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533" name="Shape 533"/>
        <p:cNvGrpSpPr/>
        <p:nvPr/>
      </p:nvGrpSpPr>
      <p:grpSpPr>
        <a:xfrm>
          <a:off x="0" y="0"/>
          <a:ext cx="0" cy="0"/>
          <a:chOff x="0" y="0"/>
          <a:chExt cx="0" cy="0"/>
        </a:xfrm>
      </p:grpSpPr>
      <p:pic>
        <p:nvPicPr>
          <p:cNvPr id="534" name="Google Shape;534;p25"/>
          <p:cNvPicPr preferRelativeResize="0"/>
          <p:nvPr/>
        </p:nvPicPr>
        <p:blipFill rotWithShape="1">
          <a:blip r:embed="rId2">
            <a:alphaModFix/>
          </a:blip>
          <a:srcRect b="39099" l="130" r="-129" t="54"/>
          <a:stretch/>
        </p:blipFill>
        <p:spPr>
          <a:xfrm>
            <a:off x="-81425" y="5183050"/>
            <a:ext cx="9400349" cy="1680700"/>
          </a:xfrm>
          <a:prstGeom prst="rect">
            <a:avLst/>
          </a:prstGeom>
          <a:noFill/>
          <a:ln>
            <a:noFill/>
          </a:ln>
        </p:spPr>
      </p:pic>
      <p:sp>
        <p:nvSpPr>
          <p:cNvPr id="535" name="Google Shape;535;p25"/>
          <p:cNvSpPr txBox="1"/>
          <p:nvPr>
            <p:ph type="title"/>
          </p:nvPr>
        </p:nvSpPr>
        <p:spPr>
          <a:xfrm>
            <a:off x="2057400" y="228600"/>
            <a:ext cx="6858000" cy="9909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3500"/>
              <a:buFont typeface="Verdana"/>
              <a:buNone/>
              <a:defRPr sz="3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36" name="Google Shape;536;p25"/>
          <p:cNvPicPr preferRelativeResize="0"/>
          <p:nvPr/>
        </p:nvPicPr>
        <p:blipFill rotWithShape="1">
          <a:blip r:embed="rId3">
            <a:alphaModFix/>
          </a:blip>
          <a:srcRect b="0" l="0" r="0" t="0"/>
          <a:stretch/>
        </p:blipFill>
        <p:spPr>
          <a:xfrm>
            <a:off x="223985" y="228603"/>
            <a:ext cx="1702161" cy="990900"/>
          </a:xfrm>
          <a:prstGeom prst="rect">
            <a:avLst/>
          </a:prstGeom>
          <a:noFill/>
          <a:ln>
            <a:noFill/>
          </a:ln>
        </p:spPr>
      </p:pic>
      <p:sp>
        <p:nvSpPr>
          <p:cNvPr id="537" name="Google Shape;537;p25"/>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38" name="Google Shape;538;p25"/>
          <p:cNvSpPr txBox="1"/>
          <p:nvPr>
            <p:ph idx="1" type="body"/>
          </p:nvPr>
        </p:nvSpPr>
        <p:spPr>
          <a:xfrm>
            <a:off x="452375" y="1603475"/>
            <a:ext cx="8233200" cy="32673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SzPts val="3200"/>
              <a:buChar char="•"/>
              <a:defRPr/>
            </a:lvl1pPr>
            <a:lvl2pPr indent="-406400" lvl="1" marL="914400" algn="l">
              <a:lnSpc>
                <a:spcPct val="100000"/>
              </a:lnSpc>
              <a:spcBef>
                <a:spcPts val="560"/>
              </a:spcBef>
              <a:spcAft>
                <a:spcPts val="0"/>
              </a:spcAft>
              <a:buSzPts val="2800"/>
              <a:buChar char="–"/>
              <a:defRPr/>
            </a:lvl2pPr>
            <a:lvl3pPr indent="-381000" lvl="2" marL="1371600" algn="l">
              <a:lnSpc>
                <a:spcPct val="100000"/>
              </a:lnSpc>
              <a:spcBef>
                <a:spcPts val="480"/>
              </a:spcBef>
              <a:spcAft>
                <a:spcPts val="0"/>
              </a:spcAft>
              <a:buSzPts val="2400"/>
              <a:buChar char="•"/>
              <a:defRPr/>
            </a:lvl3pPr>
            <a:lvl4pPr indent="-355600" lvl="3" marL="1828800" algn="l">
              <a:lnSpc>
                <a:spcPct val="100000"/>
              </a:lnSpc>
              <a:spcBef>
                <a:spcPts val="400"/>
              </a:spcBef>
              <a:spcAft>
                <a:spcPts val="0"/>
              </a:spcAft>
              <a:buSzPts val="2000"/>
              <a:buChar char="–"/>
              <a:defRPr/>
            </a:lvl4pPr>
            <a:lvl5pPr indent="-355600" lvl="4" marL="2286000" algn="l">
              <a:lnSpc>
                <a:spcPct val="100000"/>
              </a:lnSpc>
              <a:spcBef>
                <a:spcPts val="400"/>
              </a:spcBef>
              <a:spcAft>
                <a:spcPts val="0"/>
              </a:spcAft>
              <a:buSzPts val="2000"/>
              <a:buChar char="»"/>
              <a:defRPr/>
            </a:lvl5pPr>
            <a:lvl6pPr indent="-355600" lvl="5" marL="2743200" algn="l">
              <a:lnSpc>
                <a:spcPct val="100000"/>
              </a:lnSpc>
              <a:spcBef>
                <a:spcPts val="400"/>
              </a:spcBef>
              <a:spcAft>
                <a:spcPts val="0"/>
              </a:spcAft>
              <a:buSzPts val="2000"/>
              <a:buChar char="•"/>
              <a:defRPr/>
            </a:lvl6pPr>
            <a:lvl7pPr indent="-355600" lvl="6" marL="3200400" algn="l">
              <a:lnSpc>
                <a:spcPct val="100000"/>
              </a:lnSpc>
              <a:spcBef>
                <a:spcPts val="400"/>
              </a:spcBef>
              <a:spcAft>
                <a:spcPts val="0"/>
              </a:spcAft>
              <a:buSzPts val="2000"/>
              <a:buChar char="•"/>
              <a:defRPr/>
            </a:lvl7pPr>
            <a:lvl8pPr indent="-355600" lvl="7" marL="3657600" algn="l">
              <a:lnSpc>
                <a:spcPct val="100000"/>
              </a:lnSpc>
              <a:spcBef>
                <a:spcPts val="400"/>
              </a:spcBef>
              <a:spcAft>
                <a:spcPts val="0"/>
              </a:spcAft>
              <a:buSzPts val="2000"/>
              <a:buChar char="•"/>
              <a:defRPr/>
            </a:lvl8pPr>
            <a:lvl9pPr indent="-355600" lvl="8" marL="4114800" algn="l">
              <a:lnSpc>
                <a:spcPct val="100000"/>
              </a:lnSpc>
              <a:spcBef>
                <a:spcPts val="400"/>
              </a:spcBef>
              <a:spcAft>
                <a:spcPts val="0"/>
              </a:spcAft>
              <a:buSzPts val="2000"/>
              <a:buChar char="•"/>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p:cSld name="Comparison 2">
    <p:spTree>
      <p:nvGrpSpPr>
        <p:cNvPr id="539" name="Shape 539"/>
        <p:cNvGrpSpPr/>
        <p:nvPr/>
      </p:nvGrpSpPr>
      <p:grpSpPr>
        <a:xfrm>
          <a:off x="0" y="0"/>
          <a:ext cx="0" cy="0"/>
          <a:chOff x="0" y="0"/>
          <a:chExt cx="0" cy="0"/>
        </a:xfrm>
      </p:grpSpPr>
      <p:sp>
        <p:nvSpPr>
          <p:cNvPr id="540" name="Google Shape;540;p26"/>
          <p:cNvSpPr/>
          <p:nvPr/>
        </p:nvSpPr>
        <p:spPr>
          <a:xfrm>
            <a:off x="457200" y="1524000"/>
            <a:ext cx="457200" cy="662100"/>
          </a:xfrm>
          <a:prstGeom prst="rect">
            <a:avLst/>
          </a:prstGeom>
          <a:solidFill>
            <a:srgbClr val="B1BBCB"/>
          </a:solidFill>
          <a:ln cap="flat" cmpd="sng" w="9525">
            <a:solidFill>
              <a:srgbClr val="B1BB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541" name="Google Shape;541;p26"/>
          <p:cNvSpPr/>
          <p:nvPr/>
        </p:nvSpPr>
        <p:spPr>
          <a:xfrm>
            <a:off x="4648200" y="1524000"/>
            <a:ext cx="457200" cy="662100"/>
          </a:xfrm>
          <a:prstGeom prst="rect">
            <a:avLst/>
          </a:prstGeom>
          <a:solidFill>
            <a:srgbClr val="B1BBCB"/>
          </a:solidFill>
          <a:ln cap="flat" cmpd="sng" w="9525">
            <a:solidFill>
              <a:srgbClr val="B1BBC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542" name="Google Shape;542;p26"/>
          <p:cNvSpPr/>
          <p:nvPr/>
        </p:nvSpPr>
        <p:spPr>
          <a:xfrm>
            <a:off x="919025" y="1524000"/>
            <a:ext cx="3629700" cy="662100"/>
          </a:xfrm>
          <a:prstGeom prst="rect">
            <a:avLst/>
          </a:prstGeom>
          <a:solidFill>
            <a:srgbClr val="003369">
              <a:alpha val="72941"/>
            </a:srgbClr>
          </a:solidFill>
          <a:ln cap="flat" cmpd="sng" w="9525">
            <a:solidFill>
              <a:srgbClr val="4167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26"/>
          <p:cNvSpPr/>
          <p:nvPr/>
        </p:nvSpPr>
        <p:spPr>
          <a:xfrm>
            <a:off x="5105400" y="1518800"/>
            <a:ext cx="3581400" cy="662100"/>
          </a:xfrm>
          <a:prstGeom prst="rect">
            <a:avLst/>
          </a:prstGeom>
          <a:solidFill>
            <a:srgbClr val="003369">
              <a:alpha val="72941"/>
            </a:srgbClr>
          </a:solidFill>
          <a:ln cap="flat" cmpd="sng" w="9525">
            <a:solidFill>
              <a:srgbClr val="41678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26"/>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5" name="Google Shape;545;p26"/>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46" name="Google Shape;546;p26"/>
          <p:cNvSpPr txBox="1"/>
          <p:nvPr>
            <p:ph idx="1" type="body"/>
          </p:nvPr>
        </p:nvSpPr>
        <p:spPr>
          <a:xfrm>
            <a:off x="4648400" y="2384134"/>
            <a:ext cx="4038600" cy="33657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640"/>
              </a:spcBef>
              <a:spcAft>
                <a:spcPts val="0"/>
              </a:spcAft>
              <a:buSzPts val="2800"/>
              <a:buChar char="•"/>
              <a:defRPr sz="2800"/>
            </a:lvl1pPr>
            <a:lvl2pPr indent="-381000" lvl="1" marL="914400" algn="l">
              <a:lnSpc>
                <a:spcPct val="100000"/>
              </a:lnSpc>
              <a:spcBef>
                <a:spcPts val="560"/>
              </a:spcBef>
              <a:spcAft>
                <a:spcPts val="0"/>
              </a:spcAft>
              <a:buSzPts val="2400"/>
              <a:buChar char="–"/>
              <a:defRPr sz="2400"/>
            </a:lvl2pPr>
            <a:lvl3pPr indent="-355600" lvl="2" marL="1371600" algn="l">
              <a:lnSpc>
                <a:spcPct val="100000"/>
              </a:lnSpc>
              <a:spcBef>
                <a:spcPts val="480"/>
              </a:spcBef>
              <a:spcAft>
                <a:spcPts val="0"/>
              </a:spcAft>
              <a:buSzPts val="2000"/>
              <a:buChar char="•"/>
              <a:defRPr sz="2000"/>
            </a:lvl3pPr>
            <a:lvl4pPr indent="-330200" lvl="3" marL="1828800" algn="l">
              <a:lnSpc>
                <a:spcPct val="100000"/>
              </a:lnSpc>
              <a:spcBef>
                <a:spcPts val="400"/>
              </a:spcBef>
              <a:spcAft>
                <a:spcPts val="0"/>
              </a:spcAft>
              <a:buSzPts val="1600"/>
              <a:buChar char="–"/>
              <a:defRPr sz="1600"/>
            </a:lvl4pPr>
            <a:lvl5pPr indent="-330200" lvl="4" marL="2286000" algn="l">
              <a:lnSpc>
                <a:spcPct val="100000"/>
              </a:lnSpc>
              <a:spcBef>
                <a:spcPts val="400"/>
              </a:spcBef>
              <a:spcAft>
                <a:spcPts val="0"/>
              </a:spcAft>
              <a:buSzPts val="1600"/>
              <a:buChar char="»"/>
              <a:defRPr sz="1600"/>
            </a:lvl5pPr>
            <a:lvl6pPr indent="-330200" lvl="5" marL="2743200" algn="l">
              <a:lnSpc>
                <a:spcPct val="100000"/>
              </a:lnSpc>
              <a:spcBef>
                <a:spcPts val="400"/>
              </a:spcBef>
              <a:spcAft>
                <a:spcPts val="0"/>
              </a:spcAft>
              <a:buSzPts val="1600"/>
              <a:buChar char="•"/>
              <a:defRPr sz="1600"/>
            </a:lvl6pPr>
            <a:lvl7pPr indent="-330200" lvl="6" marL="3200400" algn="l">
              <a:lnSpc>
                <a:spcPct val="100000"/>
              </a:lnSpc>
              <a:spcBef>
                <a:spcPts val="400"/>
              </a:spcBef>
              <a:spcAft>
                <a:spcPts val="0"/>
              </a:spcAft>
              <a:buSzPts val="1600"/>
              <a:buChar char="•"/>
              <a:defRPr sz="1600"/>
            </a:lvl7pPr>
            <a:lvl8pPr indent="-330200" lvl="7" marL="3657600" algn="l">
              <a:lnSpc>
                <a:spcPct val="100000"/>
              </a:lnSpc>
              <a:spcBef>
                <a:spcPts val="400"/>
              </a:spcBef>
              <a:spcAft>
                <a:spcPts val="0"/>
              </a:spcAft>
              <a:buSzPts val="1600"/>
              <a:buChar char="•"/>
              <a:defRPr sz="1600"/>
            </a:lvl8pPr>
            <a:lvl9pPr indent="-330200" lvl="8" marL="4114800" algn="l">
              <a:lnSpc>
                <a:spcPct val="100000"/>
              </a:lnSpc>
              <a:spcBef>
                <a:spcPts val="400"/>
              </a:spcBef>
              <a:spcAft>
                <a:spcPts val="0"/>
              </a:spcAft>
              <a:buSzPts val="1600"/>
              <a:buChar char="•"/>
              <a:defRPr sz="1600"/>
            </a:lvl9pPr>
          </a:lstStyle>
          <a:p/>
        </p:txBody>
      </p:sp>
      <p:sp>
        <p:nvSpPr>
          <p:cNvPr id="547" name="Google Shape;547;p26"/>
          <p:cNvSpPr txBox="1"/>
          <p:nvPr>
            <p:ph idx="2" type="subTitle"/>
          </p:nvPr>
        </p:nvSpPr>
        <p:spPr>
          <a:xfrm>
            <a:off x="914400" y="1518775"/>
            <a:ext cx="3581400" cy="662100"/>
          </a:xfrm>
          <a:prstGeom prst="rect">
            <a:avLst/>
          </a:prstGeom>
          <a:noFill/>
          <a:ln>
            <a:noFill/>
          </a:ln>
        </p:spPr>
        <p:txBody>
          <a:bodyPr anchorCtr="0" anchor="t" bIns="45700" lIns="91425" spcFirstLastPara="1" rIns="91425" wrap="square" tIns="4570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700"/>
              <a:buNone/>
              <a:defRPr sz="2700"/>
            </a:lvl2pPr>
            <a:lvl3pPr lvl="2" algn="l">
              <a:lnSpc>
                <a:spcPct val="100000"/>
              </a:lnSpc>
              <a:spcBef>
                <a:spcPts val="480"/>
              </a:spcBef>
              <a:spcAft>
                <a:spcPts val="0"/>
              </a:spcAft>
              <a:buSzPts val="2300"/>
              <a:buNone/>
              <a:defRPr sz="2300"/>
            </a:lvl3pPr>
            <a:lvl4pPr lvl="3" algn="l">
              <a:lnSpc>
                <a:spcPct val="100000"/>
              </a:lnSpc>
              <a:spcBef>
                <a:spcPts val="400"/>
              </a:spcBef>
              <a:spcAft>
                <a:spcPts val="0"/>
              </a:spcAft>
              <a:buSzPts val="1900"/>
              <a:buNone/>
              <a:defRPr sz="1900"/>
            </a:lvl4pPr>
            <a:lvl5pPr lvl="4" algn="l">
              <a:lnSpc>
                <a:spcPct val="100000"/>
              </a:lnSpc>
              <a:spcBef>
                <a:spcPts val="400"/>
              </a:spcBef>
              <a:spcAft>
                <a:spcPts val="0"/>
              </a:spcAft>
              <a:buSzPts val="1900"/>
              <a:buNone/>
              <a:defRPr sz="1900"/>
            </a:lvl5pPr>
            <a:lvl6pPr lvl="5" algn="l">
              <a:lnSpc>
                <a:spcPct val="100000"/>
              </a:lnSpc>
              <a:spcBef>
                <a:spcPts val="400"/>
              </a:spcBef>
              <a:spcAft>
                <a:spcPts val="0"/>
              </a:spcAft>
              <a:buSzPts val="1900"/>
              <a:buNone/>
              <a:defRPr sz="1900"/>
            </a:lvl6pPr>
            <a:lvl7pPr lvl="6" algn="l">
              <a:lnSpc>
                <a:spcPct val="100000"/>
              </a:lnSpc>
              <a:spcBef>
                <a:spcPts val="400"/>
              </a:spcBef>
              <a:spcAft>
                <a:spcPts val="0"/>
              </a:spcAft>
              <a:buSzPts val="1900"/>
              <a:buNone/>
              <a:defRPr sz="1900"/>
            </a:lvl7pPr>
            <a:lvl8pPr lvl="7" algn="l">
              <a:lnSpc>
                <a:spcPct val="100000"/>
              </a:lnSpc>
              <a:spcBef>
                <a:spcPts val="400"/>
              </a:spcBef>
              <a:spcAft>
                <a:spcPts val="0"/>
              </a:spcAft>
              <a:buSzPts val="1900"/>
              <a:buNone/>
              <a:defRPr sz="1900"/>
            </a:lvl8pPr>
            <a:lvl9pPr lvl="8" algn="l">
              <a:lnSpc>
                <a:spcPct val="100000"/>
              </a:lnSpc>
              <a:spcBef>
                <a:spcPts val="400"/>
              </a:spcBef>
              <a:spcAft>
                <a:spcPts val="0"/>
              </a:spcAft>
              <a:buSzPts val="1900"/>
              <a:buNone/>
              <a:defRPr sz="1900"/>
            </a:lvl9pPr>
          </a:lstStyle>
          <a:p/>
        </p:txBody>
      </p:sp>
      <p:sp>
        <p:nvSpPr>
          <p:cNvPr id="548" name="Google Shape;548;p26"/>
          <p:cNvSpPr txBox="1"/>
          <p:nvPr>
            <p:ph idx="3" type="subTitle"/>
          </p:nvPr>
        </p:nvSpPr>
        <p:spPr>
          <a:xfrm>
            <a:off x="5105400" y="1518775"/>
            <a:ext cx="3581400" cy="662100"/>
          </a:xfrm>
          <a:prstGeom prst="rect">
            <a:avLst/>
          </a:prstGeom>
          <a:noFill/>
          <a:ln>
            <a:noFill/>
          </a:ln>
        </p:spPr>
        <p:txBody>
          <a:bodyPr anchorCtr="0" anchor="t" bIns="45700" lIns="91425" spcFirstLastPara="1" rIns="91425" wrap="square" tIns="45700">
            <a:noAutofit/>
          </a:bodyPr>
          <a:lstStyle>
            <a:lvl1pPr lvl="0" algn="l">
              <a:lnSpc>
                <a:spcPct val="100000"/>
              </a:lnSpc>
              <a:spcBef>
                <a:spcPts val="640"/>
              </a:spcBef>
              <a:spcAft>
                <a:spcPts val="0"/>
              </a:spcAft>
              <a:buClr>
                <a:schemeClr val="lt1"/>
              </a:buClr>
              <a:buSzPts val="2000"/>
              <a:buNone/>
              <a:defRPr sz="2000">
                <a:solidFill>
                  <a:schemeClr val="lt1"/>
                </a:solidFill>
              </a:defRPr>
            </a:lvl1pPr>
            <a:lvl2pPr lvl="1" algn="l">
              <a:lnSpc>
                <a:spcPct val="100000"/>
              </a:lnSpc>
              <a:spcBef>
                <a:spcPts val="560"/>
              </a:spcBef>
              <a:spcAft>
                <a:spcPts val="0"/>
              </a:spcAft>
              <a:buSzPts val="2800"/>
              <a:buNone/>
              <a:defRPr/>
            </a:lvl2pPr>
            <a:lvl3pPr lvl="2" algn="l">
              <a:lnSpc>
                <a:spcPct val="100000"/>
              </a:lnSpc>
              <a:spcBef>
                <a:spcPts val="480"/>
              </a:spcBef>
              <a:spcAft>
                <a:spcPts val="0"/>
              </a:spcAft>
              <a:buSzPts val="2400"/>
              <a:buNone/>
              <a:defRPr/>
            </a:lvl3pPr>
            <a:lvl4pPr lvl="3" algn="l">
              <a:lnSpc>
                <a:spcPct val="100000"/>
              </a:lnSpc>
              <a:spcBef>
                <a:spcPts val="400"/>
              </a:spcBef>
              <a:spcAft>
                <a:spcPts val="0"/>
              </a:spcAft>
              <a:buSzPts val="2000"/>
              <a:buNone/>
              <a:defRPr/>
            </a:lvl4pPr>
            <a:lvl5pPr lvl="4" algn="l">
              <a:lnSpc>
                <a:spcPct val="100000"/>
              </a:lnSpc>
              <a:spcBef>
                <a:spcPts val="400"/>
              </a:spcBef>
              <a:spcAft>
                <a:spcPts val="0"/>
              </a:spcAft>
              <a:buSzPts val="2000"/>
              <a:buNone/>
              <a:defRPr/>
            </a:lvl5pPr>
            <a:lvl6pPr lvl="5" algn="l">
              <a:lnSpc>
                <a:spcPct val="100000"/>
              </a:lnSpc>
              <a:spcBef>
                <a:spcPts val="400"/>
              </a:spcBef>
              <a:spcAft>
                <a:spcPts val="0"/>
              </a:spcAft>
              <a:buSzPts val="2000"/>
              <a:buNone/>
              <a:defRPr/>
            </a:lvl6pPr>
            <a:lvl7pPr lvl="6" algn="l">
              <a:lnSpc>
                <a:spcPct val="100000"/>
              </a:lnSpc>
              <a:spcBef>
                <a:spcPts val="400"/>
              </a:spcBef>
              <a:spcAft>
                <a:spcPts val="0"/>
              </a:spcAft>
              <a:buSzPts val="2000"/>
              <a:buNone/>
              <a:defRPr/>
            </a:lvl7pPr>
            <a:lvl8pPr lvl="7" algn="l">
              <a:lnSpc>
                <a:spcPct val="100000"/>
              </a:lnSpc>
              <a:spcBef>
                <a:spcPts val="400"/>
              </a:spcBef>
              <a:spcAft>
                <a:spcPts val="0"/>
              </a:spcAft>
              <a:buSzPts val="2000"/>
              <a:buNone/>
              <a:defRPr/>
            </a:lvl8pPr>
            <a:lvl9pPr lvl="8" algn="l">
              <a:lnSpc>
                <a:spcPct val="100000"/>
              </a:lnSpc>
              <a:spcBef>
                <a:spcPts val="400"/>
              </a:spcBef>
              <a:spcAft>
                <a:spcPts val="0"/>
              </a:spcAft>
              <a:buSzPts val="2000"/>
              <a:buNone/>
              <a:defRPr/>
            </a:lvl9pPr>
          </a:lstStyle>
          <a:p/>
        </p:txBody>
      </p:sp>
      <p:sp>
        <p:nvSpPr>
          <p:cNvPr id="549" name="Google Shape;549;p26"/>
          <p:cNvSpPr txBox="1"/>
          <p:nvPr>
            <p:ph idx="4" type="body"/>
          </p:nvPr>
        </p:nvSpPr>
        <p:spPr>
          <a:xfrm>
            <a:off x="457200" y="2384125"/>
            <a:ext cx="4038600" cy="33657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640"/>
              </a:spcBef>
              <a:spcAft>
                <a:spcPts val="0"/>
              </a:spcAft>
              <a:buSzPts val="2800"/>
              <a:buChar char="•"/>
              <a:defRPr sz="2800"/>
            </a:lvl1pPr>
            <a:lvl2pPr indent="-381000" lvl="1" marL="914400" algn="l">
              <a:lnSpc>
                <a:spcPct val="100000"/>
              </a:lnSpc>
              <a:spcBef>
                <a:spcPts val="560"/>
              </a:spcBef>
              <a:spcAft>
                <a:spcPts val="0"/>
              </a:spcAft>
              <a:buSzPts val="2400"/>
              <a:buChar char="–"/>
              <a:defRPr sz="2400"/>
            </a:lvl2pPr>
            <a:lvl3pPr indent="-355600" lvl="2" marL="1371600" algn="l">
              <a:lnSpc>
                <a:spcPct val="100000"/>
              </a:lnSpc>
              <a:spcBef>
                <a:spcPts val="480"/>
              </a:spcBef>
              <a:spcAft>
                <a:spcPts val="0"/>
              </a:spcAft>
              <a:buSzPts val="2000"/>
              <a:buChar char="•"/>
              <a:defRPr sz="2000"/>
            </a:lvl3pPr>
            <a:lvl4pPr indent="-330200" lvl="3" marL="1828800" algn="l">
              <a:lnSpc>
                <a:spcPct val="100000"/>
              </a:lnSpc>
              <a:spcBef>
                <a:spcPts val="400"/>
              </a:spcBef>
              <a:spcAft>
                <a:spcPts val="0"/>
              </a:spcAft>
              <a:buSzPts val="1600"/>
              <a:buChar char="–"/>
              <a:defRPr sz="1600"/>
            </a:lvl4pPr>
            <a:lvl5pPr indent="-330200" lvl="4" marL="2286000" algn="l">
              <a:lnSpc>
                <a:spcPct val="100000"/>
              </a:lnSpc>
              <a:spcBef>
                <a:spcPts val="400"/>
              </a:spcBef>
              <a:spcAft>
                <a:spcPts val="0"/>
              </a:spcAft>
              <a:buSzPts val="1600"/>
              <a:buChar char="»"/>
              <a:defRPr sz="1600"/>
            </a:lvl5pPr>
            <a:lvl6pPr indent="-330200" lvl="5" marL="2743200" algn="l">
              <a:lnSpc>
                <a:spcPct val="100000"/>
              </a:lnSpc>
              <a:spcBef>
                <a:spcPts val="400"/>
              </a:spcBef>
              <a:spcAft>
                <a:spcPts val="0"/>
              </a:spcAft>
              <a:buSzPts val="1600"/>
              <a:buChar char="•"/>
              <a:defRPr sz="1600"/>
            </a:lvl6pPr>
            <a:lvl7pPr indent="-330200" lvl="6" marL="3200400" algn="l">
              <a:lnSpc>
                <a:spcPct val="100000"/>
              </a:lnSpc>
              <a:spcBef>
                <a:spcPts val="400"/>
              </a:spcBef>
              <a:spcAft>
                <a:spcPts val="0"/>
              </a:spcAft>
              <a:buSzPts val="1600"/>
              <a:buChar char="•"/>
              <a:defRPr sz="1600"/>
            </a:lvl7pPr>
            <a:lvl8pPr indent="-330200" lvl="7" marL="3657600" algn="l">
              <a:lnSpc>
                <a:spcPct val="100000"/>
              </a:lnSpc>
              <a:spcBef>
                <a:spcPts val="400"/>
              </a:spcBef>
              <a:spcAft>
                <a:spcPts val="0"/>
              </a:spcAft>
              <a:buSzPts val="1600"/>
              <a:buChar char="•"/>
              <a:defRPr sz="1600"/>
            </a:lvl8pPr>
            <a:lvl9pPr indent="-330200" lvl="8" marL="4114800" algn="l">
              <a:lnSpc>
                <a:spcPct val="100000"/>
              </a:lnSpc>
              <a:spcBef>
                <a:spcPts val="400"/>
              </a:spcBef>
              <a:spcAft>
                <a:spcPts val="0"/>
              </a:spcAft>
              <a:buSzPts val="1600"/>
              <a:buChar char="•"/>
              <a:defRPr sz="16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50" name="Shape 550"/>
        <p:cNvGrpSpPr/>
        <p:nvPr/>
      </p:nvGrpSpPr>
      <p:grpSpPr>
        <a:xfrm>
          <a:off x="0" y="0"/>
          <a:ext cx="0" cy="0"/>
          <a:chOff x="0" y="0"/>
          <a:chExt cx="0" cy="0"/>
        </a:xfrm>
      </p:grpSpPr>
      <p:sp>
        <p:nvSpPr>
          <p:cNvPr id="551" name="Google Shape;551;p27"/>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pic>
        <p:nvPicPr>
          <p:cNvPr id="552" name="Google Shape;552;p27"/>
          <p:cNvPicPr preferRelativeResize="0"/>
          <p:nvPr/>
        </p:nvPicPr>
        <p:blipFill rotWithShape="1">
          <a:blip r:embed="rId2">
            <a:alphaModFix/>
          </a:blip>
          <a:srcRect b="0" l="0" r="0" t="0"/>
          <a:stretch/>
        </p:blipFill>
        <p:spPr>
          <a:xfrm>
            <a:off x="7467600" y="5947878"/>
            <a:ext cx="1169476" cy="682591"/>
          </a:xfrm>
          <a:prstGeom prst="rect">
            <a:avLst/>
          </a:prstGeom>
          <a:noFill/>
          <a:ln>
            <a:noFill/>
          </a:ln>
        </p:spPr>
      </p:pic>
      <p:sp>
        <p:nvSpPr>
          <p:cNvPr id="553" name="Google Shape;553;p27"/>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54" name="Google Shape;554;p27"/>
          <p:cNvSpPr txBox="1"/>
          <p:nvPr>
            <p:ph idx="1" type="body"/>
          </p:nvPr>
        </p:nvSpPr>
        <p:spPr>
          <a:xfrm>
            <a:off x="457200" y="1434650"/>
            <a:ext cx="2985600" cy="4518300"/>
          </a:xfrm>
          <a:prstGeom prst="rect">
            <a:avLst/>
          </a:prstGeom>
          <a:solidFill>
            <a:srgbClr val="003369">
              <a:alpha val="72941"/>
            </a:srgbClr>
          </a:solidFill>
          <a:ln>
            <a:noFill/>
          </a:ln>
        </p:spPr>
        <p:txBody>
          <a:bodyPr anchorCtr="0" anchor="t" bIns="45700" lIns="91425" spcFirstLastPara="1" rIns="91425" wrap="square" tIns="45700">
            <a:normAutofit/>
          </a:bodyPr>
          <a:lstStyle>
            <a:lvl1pPr indent="-355600" lvl="0" marL="457200" algn="l">
              <a:lnSpc>
                <a:spcPct val="100000"/>
              </a:lnSpc>
              <a:spcBef>
                <a:spcPts val="640"/>
              </a:spcBef>
              <a:spcAft>
                <a:spcPts val="0"/>
              </a:spcAft>
              <a:buClr>
                <a:schemeClr val="lt1"/>
              </a:buClr>
              <a:buSzPts val="2000"/>
              <a:buChar char="•"/>
              <a:defRPr sz="2000">
                <a:solidFill>
                  <a:schemeClr val="lt1"/>
                </a:solidFill>
              </a:defRPr>
            </a:lvl1pPr>
            <a:lvl2pPr indent="-330200" lvl="1" marL="914400" algn="l">
              <a:lnSpc>
                <a:spcPct val="100000"/>
              </a:lnSpc>
              <a:spcBef>
                <a:spcPts val="560"/>
              </a:spcBef>
              <a:spcAft>
                <a:spcPts val="0"/>
              </a:spcAft>
              <a:buClr>
                <a:schemeClr val="lt1"/>
              </a:buClr>
              <a:buSzPts val="1600"/>
              <a:buChar char="–"/>
              <a:defRPr sz="1600">
                <a:solidFill>
                  <a:schemeClr val="lt1"/>
                </a:solidFill>
              </a:defRPr>
            </a:lvl2pPr>
            <a:lvl3pPr indent="-304800" lvl="2" marL="1371600" algn="l">
              <a:lnSpc>
                <a:spcPct val="100000"/>
              </a:lnSpc>
              <a:spcBef>
                <a:spcPts val="480"/>
              </a:spcBef>
              <a:spcAft>
                <a:spcPts val="0"/>
              </a:spcAft>
              <a:buClr>
                <a:schemeClr val="lt1"/>
              </a:buClr>
              <a:buSzPts val="1200"/>
              <a:buChar char="•"/>
              <a:defRPr sz="1200">
                <a:solidFill>
                  <a:schemeClr val="lt1"/>
                </a:solidFill>
              </a:defRPr>
            </a:lvl3pPr>
            <a:lvl4pPr indent="-279400" lvl="3" marL="1828800" algn="l">
              <a:lnSpc>
                <a:spcPct val="100000"/>
              </a:lnSpc>
              <a:spcBef>
                <a:spcPts val="400"/>
              </a:spcBef>
              <a:spcAft>
                <a:spcPts val="0"/>
              </a:spcAft>
              <a:buClr>
                <a:schemeClr val="lt1"/>
              </a:buClr>
              <a:buSzPts val="800"/>
              <a:buChar char="–"/>
              <a:defRPr sz="800">
                <a:solidFill>
                  <a:schemeClr val="lt1"/>
                </a:solidFill>
              </a:defRPr>
            </a:lvl4pPr>
            <a:lvl5pPr indent="-279400" lvl="4" marL="2286000" algn="l">
              <a:lnSpc>
                <a:spcPct val="100000"/>
              </a:lnSpc>
              <a:spcBef>
                <a:spcPts val="400"/>
              </a:spcBef>
              <a:spcAft>
                <a:spcPts val="0"/>
              </a:spcAft>
              <a:buClr>
                <a:schemeClr val="lt1"/>
              </a:buClr>
              <a:buSzPts val="800"/>
              <a:buChar char="»"/>
              <a:defRPr sz="800">
                <a:solidFill>
                  <a:schemeClr val="lt1"/>
                </a:solidFill>
              </a:defRPr>
            </a:lvl5pPr>
            <a:lvl6pPr indent="-279400" lvl="5" marL="2743200" algn="l">
              <a:lnSpc>
                <a:spcPct val="100000"/>
              </a:lnSpc>
              <a:spcBef>
                <a:spcPts val="400"/>
              </a:spcBef>
              <a:spcAft>
                <a:spcPts val="0"/>
              </a:spcAft>
              <a:buClr>
                <a:schemeClr val="lt1"/>
              </a:buClr>
              <a:buSzPts val="800"/>
              <a:buChar char="•"/>
              <a:defRPr sz="800">
                <a:solidFill>
                  <a:schemeClr val="lt1"/>
                </a:solidFill>
              </a:defRPr>
            </a:lvl6pPr>
            <a:lvl7pPr indent="-279400" lvl="6" marL="3200400" algn="l">
              <a:lnSpc>
                <a:spcPct val="100000"/>
              </a:lnSpc>
              <a:spcBef>
                <a:spcPts val="400"/>
              </a:spcBef>
              <a:spcAft>
                <a:spcPts val="0"/>
              </a:spcAft>
              <a:buClr>
                <a:schemeClr val="lt1"/>
              </a:buClr>
              <a:buSzPts val="800"/>
              <a:buChar char="•"/>
              <a:defRPr sz="800">
                <a:solidFill>
                  <a:schemeClr val="lt1"/>
                </a:solidFill>
              </a:defRPr>
            </a:lvl7pPr>
            <a:lvl8pPr indent="-279400" lvl="7" marL="3657600" algn="l">
              <a:lnSpc>
                <a:spcPct val="100000"/>
              </a:lnSpc>
              <a:spcBef>
                <a:spcPts val="400"/>
              </a:spcBef>
              <a:spcAft>
                <a:spcPts val="0"/>
              </a:spcAft>
              <a:buClr>
                <a:schemeClr val="lt1"/>
              </a:buClr>
              <a:buSzPts val="800"/>
              <a:buChar char="•"/>
              <a:defRPr sz="800">
                <a:solidFill>
                  <a:schemeClr val="lt1"/>
                </a:solidFill>
              </a:defRPr>
            </a:lvl8pPr>
            <a:lvl9pPr indent="-279400" lvl="8" marL="4114800" algn="l">
              <a:lnSpc>
                <a:spcPct val="100000"/>
              </a:lnSpc>
              <a:spcBef>
                <a:spcPts val="400"/>
              </a:spcBef>
              <a:spcAft>
                <a:spcPts val="0"/>
              </a:spcAft>
              <a:buClr>
                <a:schemeClr val="lt1"/>
              </a:buClr>
              <a:buSzPts val="800"/>
              <a:buChar char="•"/>
              <a:defRPr sz="800">
                <a:solidFill>
                  <a:schemeClr val="lt1"/>
                </a:solidFill>
              </a:defRPr>
            </a:lvl9pPr>
          </a:lstStyle>
          <a:p/>
        </p:txBody>
      </p:sp>
      <p:sp>
        <p:nvSpPr>
          <p:cNvPr id="555" name="Google Shape;555;p27"/>
          <p:cNvSpPr txBox="1"/>
          <p:nvPr>
            <p:ph idx="2" type="subTitle"/>
          </p:nvPr>
        </p:nvSpPr>
        <p:spPr>
          <a:xfrm>
            <a:off x="914400" y="271425"/>
            <a:ext cx="2528400" cy="11613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640"/>
              </a:spcBef>
              <a:spcAft>
                <a:spcPts val="0"/>
              </a:spcAft>
              <a:buSzPts val="2000"/>
              <a:buNone/>
              <a:defRPr b="1" sz="2000"/>
            </a:lvl1pPr>
            <a:lvl2pPr lvl="1" algn="l">
              <a:lnSpc>
                <a:spcPct val="100000"/>
              </a:lnSpc>
              <a:spcBef>
                <a:spcPts val="560"/>
              </a:spcBef>
              <a:spcAft>
                <a:spcPts val="0"/>
              </a:spcAft>
              <a:buSzPts val="2000"/>
              <a:buNone/>
              <a:defRPr sz="2000"/>
            </a:lvl2pPr>
            <a:lvl3pPr lvl="2" algn="l">
              <a:lnSpc>
                <a:spcPct val="100000"/>
              </a:lnSpc>
              <a:spcBef>
                <a:spcPts val="480"/>
              </a:spcBef>
              <a:spcAft>
                <a:spcPts val="0"/>
              </a:spcAft>
              <a:buSzPts val="1600"/>
              <a:buNone/>
              <a:defRPr sz="1600"/>
            </a:lvl3pPr>
            <a:lvl4pPr lvl="3" algn="l">
              <a:lnSpc>
                <a:spcPct val="100000"/>
              </a:lnSpc>
              <a:spcBef>
                <a:spcPts val="400"/>
              </a:spcBef>
              <a:spcAft>
                <a:spcPts val="0"/>
              </a:spcAft>
              <a:buSzPts val="1200"/>
              <a:buNone/>
              <a:defRPr sz="1200"/>
            </a:lvl4pPr>
            <a:lvl5pPr lvl="4" algn="l">
              <a:lnSpc>
                <a:spcPct val="100000"/>
              </a:lnSpc>
              <a:spcBef>
                <a:spcPts val="400"/>
              </a:spcBef>
              <a:spcAft>
                <a:spcPts val="0"/>
              </a:spcAft>
              <a:buSzPts val="1200"/>
              <a:buNone/>
              <a:defRPr sz="1200"/>
            </a:lvl5pPr>
            <a:lvl6pPr lvl="5" algn="l">
              <a:lnSpc>
                <a:spcPct val="100000"/>
              </a:lnSpc>
              <a:spcBef>
                <a:spcPts val="400"/>
              </a:spcBef>
              <a:spcAft>
                <a:spcPts val="0"/>
              </a:spcAft>
              <a:buSzPts val="1200"/>
              <a:buNone/>
              <a:defRPr sz="1200"/>
            </a:lvl6pPr>
            <a:lvl7pPr lvl="6" algn="l">
              <a:lnSpc>
                <a:spcPct val="100000"/>
              </a:lnSpc>
              <a:spcBef>
                <a:spcPts val="400"/>
              </a:spcBef>
              <a:spcAft>
                <a:spcPts val="0"/>
              </a:spcAft>
              <a:buSzPts val="1200"/>
              <a:buNone/>
              <a:defRPr sz="1200"/>
            </a:lvl7pPr>
            <a:lvl8pPr lvl="7" algn="l">
              <a:lnSpc>
                <a:spcPct val="100000"/>
              </a:lnSpc>
              <a:spcBef>
                <a:spcPts val="400"/>
              </a:spcBef>
              <a:spcAft>
                <a:spcPts val="0"/>
              </a:spcAft>
              <a:buSzPts val="1200"/>
              <a:buNone/>
              <a:defRPr sz="1200"/>
            </a:lvl8pPr>
            <a:lvl9pPr lvl="8" algn="l">
              <a:lnSpc>
                <a:spcPct val="100000"/>
              </a:lnSpc>
              <a:spcBef>
                <a:spcPts val="400"/>
              </a:spcBef>
              <a:spcAft>
                <a:spcPts val="0"/>
              </a:spcAft>
              <a:buSzPts val="1200"/>
              <a:buNone/>
              <a:defRPr sz="1200"/>
            </a:lvl9pPr>
          </a:lstStyle>
          <a:p/>
        </p:txBody>
      </p:sp>
      <p:sp>
        <p:nvSpPr>
          <p:cNvPr id="556" name="Google Shape;556;p27"/>
          <p:cNvSpPr txBox="1"/>
          <p:nvPr>
            <p:ph idx="3" type="body"/>
          </p:nvPr>
        </p:nvSpPr>
        <p:spPr>
          <a:xfrm>
            <a:off x="3673275" y="271425"/>
            <a:ext cx="4963800" cy="5676600"/>
          </a:xfrm>
          <a:prstGeom prst="rect">
            <a:avLst/>
          </a:prstGeom>
          <a:noFill/>
          <a:ln cap="flat" cmpd="sng" w="28575">
            <a:solidFill>
              <a:srgbClr val="003369"/>
            </a:solidFill>
            <a:prstDash val="lgDash"/>
            <a:round/>
            <a:headEnd len="sm" w="sm" type="none"/>
            <a:tailEnd len="sm" w="sm" type="none"/>
          </a:ln>
        </p:spPr>
        <p:txBody>
          <a:bodyPr anchorCtr="0" anchor="t" bIns="45700" lIns="91425" spcFirstLastPara="1" rIns="91425" wrap="square" tIns="45700">
            <a:normAutofit/>
          </a:bodyPr>
          <a:lstStyle>
            <a:lvl1pPr indent="-393700" lvl="0" marL="457200" algn="l">
              <a:lnSpc>
                <a:spcPct val="100000"/>
              </a:lnSpc>
              <a:spcBef>
                <a:spcPts val="640"/>
              </a:spcBef>
              <a:spcAft>
                <a:spcPts val="0"/>
              </a:spcAft>
              <a:buSzPts val="2600"/>
              <a:buChar char="•"/>
              <a:defRPr sz="2600"/>
            </a:lvl1pPr>
            <a:lvl2pPr indent="-368300" lvl="1" marL="914400" algn="l">
              <a:lnSpc>
                <a:spcPct val="100000"/>
              </a:lnSpc>
              <a:spcBef>
                <a:spcPts val="560"/>
              </a:spcBef>
              <a:spcAft>
                <a:spcPts val="0"/>
              </a:spcAft>
              <a:buSzPts val="2200"/>
              <a:buChar char="–"/>
              <a:defRPr sz="2200"/>
            </a:lvl2pPr>
            <a:lvl3pPr indent="-342900" lvl="2" marL="1371600" algn="l">
              <a:lnSpc>
                <a:spcPct val="100000"/>
              </a:lnSpc>
              <a:spcBef>
                <a:spcPts val="480"/>
              </a:spcBef>
              <a:spcAft>
                <a:spcPts val="0"/>
              </a:spcAft>
              <a:buSzPts val="1800"/>
              <a:buChar char="•"/>
              <a:defRPr sz="1800"/>
            </a:lvl3pPr>
            <a:lvl4pPr indent="-317500" lvl="3" marL="1828800" algn="l">
              <a:lnSpc>
                <a:spcPct val="100000"/>
              </a:lnSpc>
              <a:spcBef>
                <a:spcPts val="400"/>
              </a:spcBef>
              <a:spcAft>
                <a:spcPts val="0"/>
              </a:spcAft>
              <a:buSzPts val="1400"/>
              <a:buChar char="–"/>
              <a:defRPr sz="1400"/>
            </a:lvl4pPr>
            <a:lvl5pPr indent="-317500" lvl="4" marL="2286000" algn="l">
              <a:lnSpc>
                <a:spcPct val="100000"/>
              </a:lnSpc>
              <a:spcBef>
                <a:spcPts val="400"/>
              </a:spcBef>
              <a:spcAft>
                <a:spcPts val="0"/>
              </a:spcAft>
              <a:buSzPts val="1400"/>
              <a:buChar char="»"/>
              <a:defRPr sz="1400"/>
            </a:lvl5pPr>
            <a:lvl6pPr indent="-317500" lvl="5" marL="2743200" algn="l">
              <a:lnSpc>
                <a:spcPct val="100000"/>
              </a:lnSpc>
              <a:spcBef>
                <a:spcPts val="400"/>
              </a:spcBef>
              <a:spcAft>
                <a:spcPts val="0"/>
              </a:spcAft>
              <a:buSzPts val="1400"/>
              <a:buChar char="•"/>
              <a:defRPr sz="1400"/>
            </a:lvl6pPr>
            <a:lvl7pPr indent="-317500" lvl="6" marL="3200400" algn="l">
              <a:lnSpc>
                <a:spcPct val="100000"/>
              </a:lnSpc>
              <a:spcBef>
                <a:spcPts val="400"/>
              </a:spcBef>
              <a:spcAft>
                <a:spcPts val="0"/>
              </a:spcAft>
              <a:buSzPts val="1400"/>
              <a:buChar char="•"/>
              <a:defRPr sz="1400"/>
            </a:lvl7pPr>
            <a:lvl8pPr indent="-317500" lvl="7" marL="3657600" algn="l">
              <a:lnSpc>
                <a:spcPct val="100000"/>
              </a:lnSpc>
              <a:spcBef>
                <a:spcPts val="400"/>
              </a:spcBef>
              <a:spcAft>
                <a:spcPts val="0"/>
              </a:spcAft>
              <a:buSzPts val="1400"/>
              <a:buChar char="•"/>
              <a:defRPr sz="1400"/>
            </a:lvl8pPr>
            <a:lvl9pPr indent="-317500" lvl="8" marL="4114800" algn="l">
              <a:lnSpc>
                <a:spcPct val="100000"/>
              </a:lnSpc>
              <a:spcBef>
                <a:spcPts val="400"/>
              </a:spcBef>
              <a:spcAft>
                <a:spcPts val="0"/>
              </a:spcAft>
              <a:buSzPts val="1400"/>
              <a:buChar char="•"/>
              <a:defRPr sz="14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1">
  <p:cSld name="Content with Caption 1">
    <p:spTree>
      <p:nvGrpSpPr>
        <p:cNvPr id="557" name="Shape 557"/>
        <p:cNvGrpSpPr/>
        <p:nvPr/>
      </p:nvGrpSpPr>
      <p:grpSpPr>
        <a:xfrm>
          <a:off x="0" y="0"/>
          <a:ext cx="0" cy="0"/>
          <a:chOff x="0" y="0"/>
          <a:chExt cx="0" cy="0"/>
        </a:xfrm>
      </p:grpSpPr>
      <p:sp>
        <p:nvSpPr>
          <p:cNvPr id="558" name="Google Shape;558;p28"/>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59" name="Google Shape;559;p28"/>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560" name="Google Shape;560;p28"/>
          <p:cNvSpPr txBox="1"/>
          <p:nvPr>
            <p:ph idx="1" type="body"/>
          </p:nvPr>
        </p:nvSpPr>
        <p:spPr>
          <a:xfrm>
            <a:off x="457200" y="1434650"/>
            <a:ext cx="2985600" cy="4518300"/>
          </a:xfrm>
          <a:prstGeom prst="rect">
            <a:avLst/>
          </a:prstGeom>
          <a:solidFill>
            <a:srgbClr val="003369">
              <a:alpha val="72941"/>
            </a:srgbClr>
          </a:solidFill>
          <a:ln>
            <a:noFill/>
          </a:ln>
        </p:spPr>
        <p:txBody>
          <a:bodyPr anchorCtr="0" anchor="t" bIns="45700" lIns="91425" spcFirstLastPara="1" rIns="91425" wrap="square" tIns="45700">
            <a:normAutofit/>
          </a:bodyPr>
          <a:lstStyle>
            <a:lvl1pPr indent="-355600" lvl="0" marL="457200" algn="l">
              <a:lnSpc>
                <a:spcPct val="100000"/>
              </a:lnSpc>
              <a:spcBef>
                <a:spcPts val="640"/>
              </a:spcBef>
              <a:spcAft>
                <a:spcPts val="0"/>
              </a:spcAft>
              <a:buClr>
                <a:schemeClr val="lt1"/>
              </a:buClr>
              <a:buSzPts val="2000"/>
              <a:buChar char="•"/>
              <a:defRPr sz="2000">
                <a:solidFill>
                  <a:schemeClr val="lt1"/>
                </a:solidFill>
              </a:defRPr>
            </a:lvl1pPr>
            <a:lvl2pPr indent="-330200" lvl="1" marL="914400" algn="l">
              <a:lnSpc>
                <a:spcPct val="100000"/>
              </a:lnSpc>
              <a:spcBef>
                <a:spcPts val="560"/>
              </a:spcBef>
              <a:spcAft>
                <a:spcPts val="0"/>
              </a:spcAft>
              <a:buClr>
                <a:schemeClr val="lt1"/>
              </a:buClr>
              <a:buSzPts val="1600"/>
              <a:buChar char="–"/>
              <a:defRPr sz="1600">
                <a:solidFill>
                  <a:schemeClr val="lt1"/>
                </a:solidFill>
              </a:defRPr>
            </a:lvl2pPr>
            <a:lvl3pPr indent="-304800" lvl="2" marL="1371600" algn="l">
              <a:lnSpc>
                <a:spcPct val="100000"/>
              </a:lnSpc>
              <a:spcBef>
                <a:spcPts val="480"/>
              </a:spcBef>
              <a:spcAft>
                <a:spcPts val="0"/>
              </a:spcAft>
              <a:buClr>
                <a:schemeClr val="lt1"/>
              </a:buClr>
              <a:buSzPts val="1200"/>
              <a:buChar char="•"/>
              <a:defRPr sz="1200">
                <a:solidFill>
                  <a:schemeClr val="lt1"/>
                </a:solidFill>
              </a:defRPr>
            </a:lvl3pPr>
            <a:lvl4pPr indent="-279400" lvl="3" marL="1828800" algn="l">
              <a:lnSpc>
                <a:spcPct val="100000"/>
              </a:lnSpc>
              <a:spcBef>
                <a:spcPts val="400"/>
              </a:spcBef>
              <a:spcAft>
                <a:spcPts val="0"/>
              </a:spcAft>
              <a:buClr>
                <a:schemeClr val="lt1"/>
              </a:buClr>
              <a:buSzPts val="800"/>
              <a:buChar char="–"/>
              <a:defRPr sz="800">
                <a:solidFill>
                  <a:schemeClr val="lt1"/>
                </a:solidFill>
              </a:defRPr>
            </a:lvl4pPr>
            <a:lvl5pPr indent="-279400" lvl="4" marL="2286000" algn="l">
              <a:lnSpc>
                <a:spcPct val="100000"/>
              </a:lnSpc>
              <a:spcBef>
                <a:spcPts val="400"/>
              </a:spcBef>
              <a:spcAft>
                <a:spcPts val="0"/>
              </a:spcAft>
              <a:buClr>
                <a:schemeClr val="lt1"/>
              </a:buClr>
              <a:buSzPts val="800"/>
              <a:buChar char="»"/>
              <a:defRPr sz="800">
                <a:solidFill>
                  <a:schemeClr val="lt1"/>
                </a:solidFill>
              </a:defRPr>
            </a:lvl5pPr>
            <a:lvl6pPr indent="-279400" lvl="5" marL="2743200" algn="l">
              <a:lnSpc>
                <a:spcPct val="100000"/>
              </a:lnSpc>
              <a:spcBef>
                <a:spcPts val="400"/>
              </a:spcBef>
              <a:spcAft>
                <a:spcPts val="0"/>
              </a:spcAft>
              <a:buClr>
                <a:schemeClr val="lt1"/>
              </a:buClr>
              <a:buSzPts val="800"/>
              <a:buChar char="•"/>
              <a:defRPr sz="800">
                <a:solidFill>
                  <a:schemeClr val="lt1"/>
                </a:solidFill>
              </a:defRPr>
            </a:lvl6pPr>
            <a:lvl7pPr indent="-279400" lvl="6" marL="3200400" algn="l">
              <a:lnSpc>
                <a:spcPct val="100000"/>
              </a:lnSpc>
              <a:spcBef>
                <a:spcPts val="400"/>
              </a:spcBef>
              <a:spcAft>
                <a:spcPts val="0"/>
              </a:spcAft>
              <a:buClr>
                <a:schemeClr val="lt1"/>
              </a:buClr>
              <a:buSzPts val="800"/>
              <a:buChar char="•"/>
              <a:defRPr sz="800">
                <a:solidFill>
                  <a:schemeClr val="lt1"/>
                </a:solidFill>
              </a:defRPr>
            </a:lvl7pPr>
            <a:lvl8pPr indent="-279400" lvl="7" marL="3657600" algn="l">
              <a:lnSpc>
                <a:spcPct val="100000"/>
              </a:lnSpc>
              <a:spcBef>
                <a:spcPts val="400"/>
              </a:spcBef>
              <a:spcAft>
                <a:spcPts val="0"/>
              </a:spcAft>
              <a:buClr>
                <a:schemeClr val="lt1"/>
              </a:buClr>
              <a:buSzPts val="800"/>
              <a:buChar char="•"/>
              <a:defRPr sz="800">
                <a:solidFill>
                  <a:schemeClr val="lt1"/>
                </a:solidFill>
              </a:defRPr>
            </a:lvl8pPr>
            <a:lvl9pPr indent="-279400" lvl="8" marL="4114800" algn="l">
              <a:lnSpc>
                <a:spcPct val="100000"/>
              </a:lnSpc>
              <a:spcBef>
                <a:spcPts val="400"/>
              </a:spcBef>
              <a:spcAft>
                <a:spcPts val="0"/>
              </a:spcAft>
              <a:buClr>
                <a:schemeClr val="lt1"/>
              </a:buClr>
              <a:buSzPts val="800"/>
              <a:buChar char="•"/>
              <a:defRPr sz="800">
                <a:solidFill>
                  <a:schemeClr val="lt1"/>
                </a:solidFill>
              </a:defRPr>
            </a:lvl9pPr>
          </a:lstStyle>
          <a:p/>
        </p:txBody>
      </p:sp>
      <p:sp>
        <p:nvSpPr>
          <p:cNvPr id="561" name="Google Shape;561;p28"/>
          <p:cNvSpPr txBox="1"/>
          <p:nvPr>
            <p:ph idx="2" type="subTitle"/>
          </p:nvPr>
        </p:nvSpPr>
        <p:spPr>
          <a:xfrm>
            <a:off x="914400" y="271425"/>
            <a:ext cx="2528400" cy="11613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640"/>
              </a:spcBef>
              <a:spcAft>
                <a:spcPts val="0"/>
              </a:spcAft>
              <a:buSzPts val="2000"/>
              <a:buNone/>
              <a:defRPr b="1" sz="2000"/>
            </a:lvl1pPr>
            <a:lvl2pPr lvl="1" algn="l">
              <a:lnSpc>
                <a:spcPct val="100000"/>
              </a:lnSpc>
              <a:spcBef>
                <a:spcPts val="560"/>
              </a:spcBef>
              <a:spcAft>
                <a:spcPts val="0"/>
              </a:spcAft>
              <a:buSzPts val="2000"/>
              <a:buNone/>
              <a:defRPr sz="2000"/>
            </a:lvl2pPr>
            <a:lvl3pPr lvl="2" algn="l">
              <a:lnSpc>
                <a:spcPct val="100000"/>
              </a:lnSpc>
              <a:spcBef>
                <a:spcPts val="480"/>
              </a:spcBef>
              <a:spcAft>
                <a:spcPts val="0"/>
              </a:spcAft>
              <a:buSzPts val="1600"/>
              <a:buNone/>
              <a:defRPr sz="1600"/>
            </a:lvl3pPr>
            <a:lvl4pPr lvl="3" algn="l">
              <a:lnSpc>
                <a:spcPct val="100000"/>
              </a:lnSpc>
              <a:spcBef>
                <a:spcPts val="400"/>
              </a:spcBef>
              <a:spcAft>
                <a:spcPts val="0"/>
              </a:spcAft>
              <a:buSzPts val="1200"/>
              <a:buNone/>
              <a:defRPr sz="1200"/>
            </a:lvl4pPr>
            <a:lvl5pPr lvl="4" algn="l">
              <a:lnSpc>
                <a:spcPct val="100000"/>
              </a:lnSpc>
              <a:spcBef>
                <a:spcPts val="400"/>
              </a:spcBef>
              <a:spcAft>
                <a:spcPts val="0"/>
              </a:spcAft>
              <a:buSzPts val="1200"/>
              <a:buNone/>
              <a:defRPr sz="1200"/>
            </a:lvl5pPr>
            <a:lvl6pPr lvl="5" algn="l">
              <a:lnSpc>
                <a:spcPct val="100000"/>
              </a:lnSpc>
              <a:spcBef>
                <a:spcPts val="400"/>
              </a:spcBef>
              <a:spcAft>
                <a:spcPts val="0"/>
              </a:spcAft>
              <a:buSzPts val="1200"/>
              <a:buNone/>
              <a:defRPr sz="1200"/>
            </a:lvl6pPr>
            <a:lvl7pPr lvl="6" algn="l">
              <a:lnSpc>
                <a:spcPct val="100000"/>
              </a:lnSpc>
              <a:spcBef>
                <a:spcPts val="400"/>
              </a:spcBef>
              <a:spcAft>
                <a:spcPts val="0"/>
              </a:spcAft>
              <a:buSzPts val="1200"/>
              <a:buNone/>
              <a:defRPr sz="1200"/>
            </a:lvl7pPr>
            <a:lvl8pPr lvl="7" algn="l">
              <a:lnSpc>
                <a:spcPct val="100000"/>
              </a:lnSpc>
              <a:spcBef>
                <a:spcPts val="400"/>
              </a:spcBef>
              <a:spcAft>
                <a:spcPts val="0"/>
              </a:spcAft>
              <a:buSzPts val="1200"/>
              <a:buNone/>
              <a:defRPr sz="1200"/>
            </a:lvl8pPr>
            <a:lvl9pPr lvl="8" algn="l">
              <a:lnSpc>
                <a:spcPct val="100000"/>
              </a:lnSpc>
              <a:spcBef>
                <a:spcPts val="400"/>
              </a:spcBef>
              <a:spcAft>
                <a:spcPts val="0"/>
              </a:spcAft>
              <a:buSzPts val="1200"/>
              <a:buNone/>
              <a:defRPr sz="1200"/>
            </a:lvl9pPr>
          </a:lstStyle>
          <a:p/>
        </p:txBody>
      </p:sp>
      <p:sp>
        <p:nvSpPr>
          <p:cNvPr id="562" name="Google Shape;562;p28"/>
          <p:cNvSpPr txBox="1"/>
          <p:nvPr>
            <p:ph idx="3" type="body"/>
          </p:nvPr>
        </p:nvSpPr>
        <p:spPr>
          <a:xfrm>
            <a:off x="3673275" y="271425"/>
            <a:ext cx="4963800" cy="5676600"/>
          </a:xfrm>
          <a:prstGeom prst="rect">
            <a:avLst/>
          </a:prstGeom>
          <a:noFill/>
          <a:ln cap="flat" cmpd="sng" w="28575">
            <a:solidFill>
              <a:srgbClr val="003369"/>
            </a:solidFill>
            <a:prstDash val="lgDash"/>
            <a:round/>
            <a:headEnd len="sm" w="sm" type="none"/>
            <a:tailEnd len="sm" w="sm" type="none"/>
          </a:ln>
        </p:spPr>
        <p:txBody>
          <a:bodyPr anchorCtr="0" anchor="t" bIns="45700" lIns="91425" spcFirstLastPara="1" rIns="91425" wrap="square" tIns="45700">
            <a:normAutofit/>
          </a:bodyPr>
          <a:lstStyle>
            <a:lvl1pPr indent="-393700" lvl="0" marL="457200" algn="l">
              <a:lnSpc>
                <a:spcPct val="100000"/>
              </a:lnSpc>
              <a:spcBef>
                <a:spcPts val="640"/>
              </a:spcBef>
              <a:spcAft>
                <a:spcPts val="0"/>
              </a:spcAft>
              <a:buSzPts val="2600"/>
              <a:buChar char="•"/>
              <a:defRPr sz="2600"/>
            </a:lvl1pPr>
            <a:lvl2pPr indent="-368300" lvl="1" marL="914400" algn="l">
              <a:lnSpc>
                <a:spcPct val="100000"/>
              </a:lnSpc>
              <a:spcBef>
                <a:spcPts val="560"/>
              </a:spcBef>
              <a:spcAft>
                <a:spcPts val="0"/>
              </a:spcAft>
              <a:buSzPts val="2200"/>
              <a:buChar char="–"/>
              <a:defRPr sz="2200"/>
            </a:lvl2pPr>
            <a:lvl3pPr indent="-342900" lvl="2" marL="1371600" algn="l">
              <a:lnSpc>
                <a:spcPct val="100000"/>
              </a:lnSpc>
              <a:spcBef>
                <a:spcPts val="480"/>
              </a:spcBef>
              <a:spcAft>
                <a:spcPts val="0"/>
              </a:spcAft>
              <a:buSzPts val="1800"/>
              <a:buChar char="•"/>
              <a:defRPr sz="1800"/>
            </a:lvl3pPr>
            <a:lvl4pPr indent="-317500" lvl="3" marL="1828800" algn="l">
              <a:lnSpc>
                <a:spcPct val="100000"/>
              </a:lnSpc>
              <a:spcBef>
                <a:spcPts val="400"/>
              </a:spcBef>
              <a:spcAft>
                <a:spcPts val="0"/>
              </a:spcAft>
              <a:buSzPts val="1400"/>
              <a:buChar char="–"/>
              <a:defRPr sz="1400"/>
            </a:lvl4pPr>
            <a:lvl5pPr indent="-317500" lvl="4" marL="2286000" algn="l">
              <a:lnSpc>
                <a:spcPct val="100000"/>
              </a:lnSpc>
              <a:spcBef>
                <a:spcPts val="400"/>
              </a:spcBef>
              <a:spcAft>
                <a:spcPts val="0"/>
              </a:spcAft>
              <a:buSzPts val="1400"/>
              <a:buChar char="»"/>
              <a:defRPr sz="1400"/>
            </a:lvl5pPr>
            <a:lvl6pPr indent="-317500" lvl="5" marL="2743200" algn="l">
              <a:lnSpc>
                <a:spcPct val="100000"/>
              </a:lnSpc>
              <a:spcBef>
                <a:spcPts val="400"/>
              </a:spcBef>
              <a:spcAft>
                <a:spcPts val="0"/>
              </a:spcAft>
              <a:buSzPts val="1400"/>
              <a:buChar char="•"/>
              <a:defRPr sz="1400"/>
            </a:lvl6pPr>
            <a:lvl7pPr indent="-317500" lvl="6" marL="3200400" algn="l">
              <a:lnSpc>
                <a:spcPct val="100000"/>
              </a:lnSpc>
              <a:spcBef>
                <a:spcPts val="400"/>
              </a:spcBef>
              <a:spcAft>
                <a:spcPts val="0"/>
              </a:spcAft>
              <a:buSzPts val="1400"/>
              <a:buChar char="•"/>
              <a:defRPr sz="1400"/>
            </a:lvl7pPr>
            <a:lvl8pPr indent="-317500" lvl="7" marL="3657600" algn="l">
              <a:lnSpc>
                <a:spcPct val="100000"/>
              </a:lnSpc>
              <a:spcBef>
                <a:spcPts val="400"/>
              </a:spcBef>
              <a:spcAft>
                <a:spcPts val="0"/>
              </a:spcAft>
              <a:buSzPts val="1400"/>
              <a:buChar char="•"/>
              <a:defRPr sz="1400"/>
            </a:lvl8pPr>
            <a:lvl9pPr indent="-317500" lvl="8" marL="4114800" algn="l">
              <a:lnSpc>
                <a:spcPct val="100000"/>
              </a:lnSpc>
              <a:spcBef>
                <a:spcPts val="400"/>
              </a:spcBef>
              <a:spcAft>
                <a:spcPts val="0"/>
              </a:spcAft>
              <a:buSzPts val="1400"/>
              <a:buChar char="•"/>
              <a:defRPr sz="1400"/>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1">
    <p:bg>
      <p:bgPr>
        <a:solidFill>
          <a:schemeClr val="lt1"/>
        </a:solidFill>
      </p:bgPr>
    </p:bg>
    <p:spTree>
      <p:nvGrpSpPr>
        <p:cNvPr id="563" name="Shape 563"/>
        <p:cNvGrpSpPr/>
        <p:nvPr/>
      </p:nvGrpSpPr>
      <p:grpSpPr>
        <a:xfrm>
          <a:off x="0" y="0"/>
          <a:ext cx="0" cy="0"/>
          <a:chOff x="0" y="0"/>
          <a:chExt cx="0" cy="0"/>
        </a:xfrm>
      </p:grpSpPr>
      <p:pic>
        <p:nvPicPr>
          <p:cNvPr id="564" name="Google Shape;564;p29"/>
          <p:cNvPicPr preferRelativeResize="0"/>
          <p:nvPr/>
        </p:nvPicPr>
        <p:blipFill rotWithShape="1">
          <a:blip r:embed="rId2">
            <a:alphaModFix/>
          </a:blip>
          <a:srcRect b="0" l="0" r="0" t="0"/>
          <a:stretch/>
        </p:blipFill>
        <p:spPr>
          <a:xfrm>
            <a:off x="7467600" y="5947878"/>
            <a:ext cx="1169476" cy="682591"/>
          </a:xfrm>
          <a:prstGeom prst="rect">
            <a:avLst/>
          </a:prstGeom>
          <a:noFill/>
          <a:ln>
            <a:noFill/>
          </a:ln>
        </p:spPr>
      </p:pic>
      <p:sp>
        <p:nvSpPr>
          <p:cNvPr id="565" name="Google Shape;565;p29"/>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66" name="Google Shape;566;p29"/>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567" name="Google Shape;567;p29"/>
          <p:cNvSpPr txBox="1"/>
          <p:nvPr>
            <p:ph idx="1" type="body"/>
          </p:nvPr>
        </p:nvSpPr>
        <p:spPr>
          <a:xfrm>
            <a:off x="457200" y="1434650"/>
            <a:ext cx="2985600" cy="4518300"/>
          </a:xfrm>
          <a:prstGeom prst="rect">
            <a:avLst/>
          </a:prstGeom>
          <a:solidFill>
            <a:schemeClr val="lt1"/>
          </a:solidFill>
          <a:ln>
            <a:noFill/>
          </a:ln>
        </p:spPr>
        <p:txBody>
          <a:bodyPr anchorCtr="0" anchor="t" bIns="45700" lIns="91425" spcFirstLastPara="1" rIns="91425" wrap="square" tIns="45700">
            <a:normAutofit/>
          </a:bodyPr>
          <a:lstStyle>
            <a:lvl1pPr indent="-355600" lvl="0" marL="457200" algn="l">
              <a:lnSpc>
                <a:spcPct val="100000"/>
              </a:lnSpc>
              <a:spcBef>
                <a:spcPts val="640"/>
              </a:spcBef>
              <a:spcAft>
                <a:spcPts val="0"/>
              </a:spcAft>
              <a:buSzPts val="2000"/>
              <a:buChar char="•"/>
              <a:defRPr sz="2000"/>
            </a:lvl1pPr>
            <a:lvl2pPr indent="-330200" lvl="1" marL="914400" algn="l">
              <a:lnSpc>
                <a:spcPct val="100000"/>
              </a:lnSpc>
              <a:spcBef>
                <a:spcPts val="560"/>
              </a:spcBef>
              <a:spcAft>
                <a:spcPts val="0"/>
              </a:spcAft>
              <a:buSzPts val="1600"/>
              <a:buChar char="–"/>
              <a:defRPr sz="1600"/>
            </a:lvl2pPr>
            <a:lvl3pPr indent="-304800" lvl="2" marL="1371600" algn="l">
              <a:lnSpc>
                <a:spcPct val="100000"/>
              </a:lnSpc>
              <a:spcBef>
                <a:spcPts val="480"/>
              </a:spcBef>
              <a:spcAft>
                <a:spcPts val="0"/>
              </a:spcAft>
              <a:buSzPts val="1200"/>
              <a:buChar char="•"/>
              <a:defRPr sz="1200"/>
            </a:lvl3pPr>
            <a:lvl4pPr indent="-279400" lvl="3" marL="1828800" algn="l">
              <a:lnSpc>
                <a:spcPct val="100000"/>
              </a:lnSpc>
              <a:spcBef>
                <a:spcPts val="400"/>
              </a:spcBef>
              <a:spcAft>
                <a:spcPts val="0"/>
              </a:spcAft>
              <a:buSzPts val="800"/>
              <a:buChar char="–"/>
              <a:defRPr sz="800"/>
            </a:lvl4pPr>
            <a:lvl5pPr indent="-279400" lvl="4" marL="2286000" algn="l">
              <a:lnSpc>
                <a:spcPct val="100000"/>
              </a:lnSpc>
              <a:spcBef>
                <a:spcPts val="400"/>
              </a:spcBef>
              <a:spcAft>
                <a:spcPts val="0"/>
              </a:spcAft>
              <a:buSzPts val="800"/>
              <a:buChar char="»"/>
              <a:defRPr sz="800"/>
            </a:lvl5pPr>
            <a:lvl6pPr indent="-279400" lvl="5" marL="2743200" algn="l">
              <a:lnSpc>
                <a:spcPct val="100000"/>
              </a:lnSpc>
              <a:spcBef>
                <a:spcPts val="400"/>
              </a:spcBef>
              <a:spcAft>
                <a:spcPts val="0"/>
              </a:spcAft>
              <a:buSzPts val="800"/>
              <a:buChar char="•"/>
              <a:defRPr sz="800"/>
            </a:lvl6pPr>
            <a:lvl7pPr indent="-279400" lvl="6" marL="3200400" algn="l">
              <a:lnSpc>
                <a:spcPct val="100000"/>
              </a:lnSpc>
              <a:spcBef>
                <a:spcPts val="400"/>
              </a:spcBef>
              <a:spcAft>
                <a:spcPts val="0"/>
              </a:spcAft>
              <a:buSzPts val="800"/>
              <a:buChar char="•"/>
              <a:defRPr sz="800"/>
            </a:lvl7pPr>
            <a:lvl8pPr indent="-279400" lvl="7" marL="3657600" algn="l">
              <a:lnSpc>
                <a:spcPct val="100000"/>
              </a:lnSpc>
              <a:spcBef>
                <a:spcPts val="400"/>
              </a:spcBef>
              <a:spcAft>
                <a:spcPts val="0"/>
              </a:spcAft>
              <a:buSzPts val="800"/>
              <a:buChar char="•"/>
              <a:defRPr sz="800"/>
            </a:lvl8pPr>
            <a:lvl9pPr indent="-279400" lvl="8" marL="4114800" algn="l">
              <a:lnSpc>
                <a:spcPct val="100000"/>
              </a:lnSpc>
              <a:spcBef>
                <a:spcPts val="400"/>
              </a:spcBef>
              <a:spcAft>
                <a:spcPts val="0"/>
              </a:spcAft>
              <a:buSzPts val="800"/>
              <a:buChar char="•"/>
              <a:defRPr sz="800"/>
            </a:lvl9pPr>
          </a:lstStyle>
          <a:p/>
        </p:txBody>
      </p:sp>
      <p:sp>
        <p:nvSpPr>
          <p:cNvPr id="568" name="Google Shape;568;p29"/>
          <p:cNvSpPr txBox="1"/>
          <p:nvPr>
            <p:ph idx="2" type="subTitle"/>
          </p:nvPr>
        </p:nvSpPr>
        <p:spPr>
          <a:xfrm>
            <a:off x="914400" y="271425"/>
            <a:ext cx="2528400" cy="11613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640"/>
              </a:spcBef>
              <a:spcAft>
                <a:spcPts val="0"/>
              </a:spcAft>
              <a:buSzPts val="2000"/>
              <a:buNone/>
              <a:defRPr b="1" sz="2000"/>
            </a:lvl1pPr>
            <a:lvl2pPr lvl="1" algn="l">
              <a:lnSpc>
                <a:spcPct val="100000"/>
              </a:lnSpc>
              <a:spcBef>
                <a:spcPts val="560"/>
              </a:spcBef>
              <a:spcAft>
                <a:spcPts val="0"/>
              </a:spcAft>
              <a:buSzPts val="1700"/>
              <a:buNone/>
              <a:defRPr b="1" sz="1700"/>
            </a:lvl2pPr>
            <a:lvl3pPr lvl="2" algn="l">
              <a:lnSpc>
                <a:spcPct val="100000"/>
              </a:lnSpc>
              <a:spcBef>
                <a:spcPts val="480"/>
              </a:spcBef>
              <a:spcAft>
                <a:spcPts val="0"/>
              </a:spcAft>
              <a:buSzPts val="1300"/>
              <a:buNone/>
              <a:defRPr b="1" sz="1300"/>
            </a:lvl3pPr>
            <a:lvl4pPr lvl="3" algn="l">
              <a:lnSpc>
                <a:spcPct val="100000"/>
              </a:lnSpc>
              <a:spcBef>
                <a:spcPts val="400"/>
              </a:spcBef>
              <a:spcAft>
                <a:spcPts val="0"/>
              </a:spcAft>
              <a:buSzPts val="900"/>
              <a:buNone/>
              <a:defRPr b="1" sz="900"/>
            </a:lvl4pPr>
            <a:lvl5pPr lvl="4" algn="l">
              <a:lnSpc>
                <a:spcPct val="100000"/>
              </a:lnSpc>
              <a:spcBef>
                <a:spcPts val="400"/>
              </a:spcBef>
              <a:spcAft>
                <a:spcPts val="0"/>
              </a:spcAft>
              <a:buSzPts val="900"/>
              <a:buNone/>
              <a:defRPr b="1" sz="900"/>
            </a:lvl5pPr>
            <a:lvl6pPr lvl="5" algn="l">
              <a:lnSpc>
                <a:spcPct val="100000"/>
              </a:lnSpc>
              <a:spcBef>
                <a:spcPts val="400"/>
              </a:spcBef>
              <a:spcAft>
                <a:spcPts val="0"/>
              </a:spcAft>
              <a:buSzPts val="900"/>
              <a:buNone/>
              <a:defRPr b="1" sz="900"/>
            </a:lvl6pPr>
            <a:lvl7pPr lvl="6" algn="l">
              <a:lnSpc>
                <a:spcPct val="100000"/>
              </a:lnSpc>
              <a:spcBef>
                <a:spcPts val="400"/>
              </a:spcBef>
              <a:spcAft>
                <a:spcPts val="0"/>
              </a:spcAft>
              <a:buSzPts val="900"/>
              <a:buNone/>
              <a:defRPr b="1" sz="900"/>
            </a:lvl7pPr>
            <a:lvl8pPr lvl="7" algn="l">
              <a:lnSpc>
                <a:spcPct val="100000"/>
              </a:lnSpc>
              <a:spcBef>
                <a:spcPts val="400"/>
              </a:spcBef>
              <a:spcAft>
                <a:spcPts val="0"/>
              </a:spcAft>
              <a:buSzPts val="900"/>
              <a:buNone/>
              <a:defRPr b="1" sz="900"/>
            </a:lvl8pPr>
            <a:lvl9pPr lvl="8" algn="l">
              <a:lnSpc>
                <a:spcPct val="100000"/>
              </a:lnSpc>
              <a:spcBef>
                <a:spcPts val="400"/>
              </a:spcBef>
              <a:spcAft>
                <a:spcPts val="0"/>
              </a:spcAft>
              <a:buSzPts val="900"/>
              <a:buNone/>
              <a:defRPr b="1" sz="900"/>
            </a:lvl9pPr>
          </a:lstStyle>
          <a:p/>
        </p:txBody>
      </p:sp>
      <p:sp>
        <p:nvSpPr>
          <p:cNvPr id="569" name="Google Shape;569;p29"/>
          <p:cNvSpPr txBox="1"/>
          <p:nvPr>
            <p:ph idx="3" type="body"/>
          </p:nvPr>
        </p:nvSpPr>
        <p:spPr>
          <a:xfrm>
            <a:off x="3673275" y="271425"/>
            <a:ext cx="4963800" cy="5676600"/>
          </a:xfrm>
          <a:prstGeom prst="rect">
            <a:avLst/>
          </a:prstGeom>
          <a:noFill/>
          <a:ln cap="flat" cmpd="sng" w="28575">
            <a:solidFill>
              <a:srgbClr val="003369"/>
            </a:solidFill>
            <a:prstDash val="lgDash"/>
            <a:round/>
            <a:headEnd len="sm" w="sm" type="none"/>
            <a:tailEnd len="sm" w="sm" type="none"/>
          </a:ln>
        </p:spPr>
        <p:txBody>
          <a:bodyPr anchorCtr="0" anchor="t" bIns="45700" lIns="91425" spcFirstLastPara="1" rIns="91425" wrap="square" tIns="45700">
            <a:normAutofit/>
          </a:bodyPr>
          <a:lstStyle>
            <a:lvl1pPr indent="-393700" lvl="0" marL="457200" algn="l">
              <a:lnSpc>
                <a:spcPct val="100000"/>
              </a:lnSpc>
              <a:spcBef>
                <a:spcPts val="640"/>
              </a:spcBef>
              <a:spcAft>
                <a:spcPts val="0"/>
              </a:spcAft>
              <a:buSzPts val="2600"/>
              <a:buChar char="•"/>
              <a:defRPr sz="2600"/>
            </a:lvl1pPr>
            <a:lvl2pPr indent="-368300" lvl="1" marL="914400" algn="l">
              <a:lnSpc>
                <a:spcPct val="100000"/>
              </a:lnSpc>
              <a:spcBef>
                <a:spcPts val="560"/>
              </a:spcBef>
              <a:spcAft>
                <a:spcPts val="0"/>
              </a:spcAft>
              <a:buSzPts val="2200"/>
              <a:buChar char="–"/>
              <a:defRPr sz="2200"/>
            </a:lvl2pPr>
            <a:lvl3pPr indent="-342900" lvl="2" marL="1371600" algn="l">
              <a:lnSpc>
                <a:spcPct val="100000"/>
              </a:lnSpc>
              <a:spcBef>
                <a:spcPts val="480"/>
              </a:spcBef>
              <a:spcAft>
                <a:spcPts val="0"/>
              </a:spcAft>
              <a:buSzPts val="1800"/>
              <a:buChar char="•"/>
              <a:defRPr sz="1800"/>
            </a:lvl3pPr>
            <a:lvl4pPr indent="-317500" lvl="3" marL="1828800" algn="l">
              <a:lnSpc>
                <a:spcPct val="100000"/>
              </a:lnSpc>
              <a:spcBef>
                <a:spcPts val="400"/>
              </a:spcBef>
              <a:spcAft>
                <a:spcPts val="0"/>
              </a:spcAft>
              <a:buSzPts val="1400"/>
              <a:buChar char="–"/>
              <a:defRPr sz="1400"/>
            </a:lvl4pPr>
            <a:lvl5pPr indent="-317500" lvl="4" marL="2286000" algn="l">
              <a:lnSpc>
                <a:spcPct val="100000"/>
              </a:lnSpc>
              <a:spcBef>
                <a:spcPts val="400"/>
              </a:spcBef>
              <a:spcAft>
                <a:spcPts val="0"/>
              </a:spcAft>
              <a:buSzPts val="1400"/>
              <a:buChar char="»"/>
              <a:defRPr sz="1400"/>
            </a:lvl5pPr>
            <a:lvl6pPr indent="-317500" lvl="5" marL="2743200" algn="l">
              <a:lnSpc>
                <a:spcPct val="100000"/>
              </a:lnSpc>
              <a:spcBef>
                <a:spcPts val="400"/>
              </a:spcBef>
              <a:spcAft>
                <a:spcPts val="0"/>
              </a:spcAft>
              <a:buSzPts val="1400"/>
              <a:buChar char="•"/>
              <a:defRPr sz="1400"/>
            </a:lvl6pPr>
            <a:lvl7pPr indent="-317500" lvl="6" marL="3200400" algn="l">
              <a:lnSpc>
                <a:spcPct val="100000"/>
              </a:lnSpc>
              <a:spcBef>
                <a:spcPts val="400"/>
              </a:spcBef>
              <a:spcAft>
                <a:spcPts val="0"/>
              </a:spcAft>
              <a:buSzPts val="1400"/>
              <a:buChar char="•"/>
              <a:defRPr sz="1400"/>
            </a:lvl7pPr>
            <a:lvl8pPr indent="-317500" lvl="7" marL="3657600" algn="l">
              <a:lnSpc>
                <a:spcPct val="100000"/>
              </a:lnSpc>
              <a:spcBef>
                <a:spcPts val="400"/>
              </a:spcBef>
              <a:spcAft>
                <a:spcPts val="0"/>
              </a:spcAft>
              <a:buSzPts val="1400"/>
              <a:buChar char="•"/>
              <a:defRPr sz="1400"/>
            </a:lvl8pPr>
            <a:lvl9pPr indent="-317500" lvl="8" marL="4114800" algn="l">
              <a:lnSpc>
                <a:spcPct val="100000"/>
              </a:lnSpc>
              <a:spcBef>
                <a:spcPts val="400"/>
              </a:spcBef>
              <a:spcAft>
                <a:spcPts val="0"/>
              </a:spcAft>
              <a:buSzPts val="1400"/>
              <a:buChar char="•"/>
              <a:defRPr sz="1400"/>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3">
  <p:cSld name="Blank 1 3">
    <p:bg>
      <p:bgPr>
        <a:solidFill>
          <a:schemeClr val="lt1"/>
        </a:solidFill>
      </p:bgPr>
    </p:bg>
    <p:spTree>
      <p:nvGrpSpPr>
        <p:cNvPr id="570" name="Shape 570"/>
        <p:cNvGrpSpPr/>
        <p:nvPr/>
      </p:nvGrpSpPr>
      <p:grpSpPr>
        <a:xfrm>
          <a:off x="0" y="0"/>
          <a:ext cx="0" cy="0"/>
          <a:chOff x="0" y="0"/>
          <a:chExt cx="0" cy="0"/>
        </a:xfrm>
      </p:grpSpPr>
      <p:sp>
        <p:nvSpPr>
          <p:cNvPr id="571" name="Google Shape;571;p30"/>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72" name="Google Shape;572;p30"/>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573" name="Google Shape;573;p30"/>
          <p:cNvSpPr txBox="1"/>
          <p:nvPr>
            <p:ph idx="1" type="body"/>
          </p:nvPr>
        </p:nvSpPr>
        <p:spPr>
          <a:xfrm>
            <a:off x="457200" y="1434650"/>
            <a:ext cx="2985600" cy="4518300"/>
          </a:xfrm>
          <a:prstGeom prst="rect">
            <a:avLst/>
          </a:prstGeom>
          <a:solidFill>
            <a:schemeClr val="lt1"/>
          </a:solidFill>
          <a:ln>
            <a:noFill/>
          </a:ln>
        </p:spPr>
        <p:txBody>
          <a:bodyPr anchorCtr="0" anchor="t" bIns="45700" lIns="91425" spcFirstLastPara="1" rIns="91425" wrap="square" tIns="45700">
            <a:normAutofit/>
          </a:bodyPr>
          <a:lstStyle>
            <a:lvl1pPr indent="-355600" lvl="0" marL="457200" algn="l">
              <a:lnSpc>
                <a:spcPct val="100000"/>
              </a:lnSpc>
              <a:spcBef>
                <a:spcPts val="640"/>
              </a:spcBef>
              <a:spcAft>
                <a:spcPts val="0"/>
              </a:spcAft>
              <a:buSzPts val="2000"/>
              <a:buChar char="•"/>
              <a:defRPr sz="2000"/>
            </a:lvl1pPr>
            <a:lvl2pPr indent="-330200" lvl="1" marL="914400" algn="l">
              <a:lnSpc>
                <a:spcPct val="100000"/>
              </a:lnSpc>
              <a:spcBef>
                <a:spcPts val="560"/>
              </a:spcBef>
              <a:spcAft>
                <a:spcPts val="0"/>
              </a:spcAft>
              <a:buSzPts val="1600"/>
              <a:buChar char="–"/>
              <a:defRPr sz="1600"/>
            </a:lvl2pPr>
            <a:lvl3pPr indent="-304800" lvl="2" marL="1371600" algn="l">
              <a:lnSpc>
                <a:spcPct val="100000"/>
              </a:lnSpc>
              <a:spcBef>
                <a:spcPts val="480"/>
              </a:spcBef>
              <a:spcAft>
                <a:spcPts val="0"/>
              </a:spcAft>
              <a:buSzPts val="1200"/>
              <a:buChar char="•"/>
              <a:defRPr sz="1200"/>
            </a:lvl3pPr>
            <a:lvl4pPr indent="-279400" lvl="3" marL="1828800" algn="l">
              <a:lnSpc>
                <a:spcPct val="100000"/>
              </a:lnSpc>
              <a:spcBef>
                <a:spcPts val="400"/>
              </a:spcBef>
              <a:spcAft>
                <a:spcPts val="0"/>
              </a:spcAft>
              <a:buSzPts val="800"/>
              <a:buChar char="–"/>
              <a:defRPr sz="800"/>
            </a:lvl4pPr>
            <a:lvl5pPr indent="-279400" lvl="4" marL="2286000" algn="l">
              <a:lnSpc>
                <a:spcPct val="100000"/>
              </a:lnSpc>
              <a:spcBef>
                <a:spcPts val="400"/>
              </a:spcBef>
              <a:spcAft>
                <a:spcPts val="0"/>
              </a:spcAft>
              <a:buSzPts val="800"/>
              <a:buChar char="»"/>
              <a:defRPr sz="800"/>
            </a:lvl5pPr>
            <a:lvl6pPr indent="-279400" lvl="5" marL="2743200" algn="l">
              <a:lnSpc>
                <a:spcPct val="100000"/>
              </a:lnSpc>
              <a:spcBef>
                <a:spcPts val="400"/>
              </a:spcBef>
              <a:spcAft>
                <a:spcPts val="0"/>
              </a:spcAft>
              <a:buSzPts val="800"/>
              <a:buChar char="•"/>
              <a:defRPr sz="800"/>
            </a:lvl6pPr>
            <a:lvl7pPr indent="-279400" lvl="6" marL="3200400" algn="l">
              <a:lnSpc>
                <a:spcPct val="100000"/>
              </a:lnSpc>
              <a:spcBef>
                <a:spcPts val="400"/>
              </a:spcBef>
              <a:spcAft>
                <a:spcPts val="0"/>
              </a:spcAft>
              <a:buSzPts val="800"/>
              <a:buChar char="•"/>
              <a:defRPr sz="800"/>
            </a:lvl7pPr>
            <a:lvl8pPr indent="-279400" lvl="7" marL="3657600" algn="l">
              <a:lnSpc>
                <a:spcPct val="100000"/>
              </a:lnSpc>
              <a:spcBef>
                <a:spcPts val="400"/>
              </a:spcBef>
              <a:spcAft>
                <a:spcPts val="0"/>
              </a:spcAft>
              <a:buSzPts val="800"/>
              <a:buChar char="•"/>
              <a:defRPr sz="800"/>
            </a:lvl8pPr>
            <a:lvl9pPr indent="-279400" lvl="8" marL="4114800" algn="l">
              <a:lnSpc>
                <a:spcPct val="100000"/>
              </a:lnSpc>
              <a:spcBef>
                <a:spcPts val="400"/>
              </a:spcBef>
              <a:spcAft>
                <a:spcPts val="0"/>
              </a:spcAft>
              <a:buSzPts val="800"/>
              <a:buChar char="•"/>
              <a:defRPr sz="800"/>
            </a:lvl9pPr>
          </a:lstStyle>
          <a:p/>
        </p:txBody>
      </p:sp>
      <p:sp>
        <p:nvSpPr>
          <p:cNvPr id="574" name="Google Shape;574;p30"/>
          <p:cNvSpPr txBox="1"/>
          <p:nvPr>
            <p:ph idx="2" type="subTitle"/>
          </p:nvPr>
        </p:nvSpPr>
        <p:spPr>
          <a:xfrm>
            <a:off x="914400" y="271425"/>
            <a:ext cx="2528400" cy="11613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640"/>
              </a:spcBef>
              <a:spcAft>
                <a:spcPts val="0"/>
              </a:spcAft>
              <a:buSzPts val="2000"/>
              <a:buNone/>
              <a:defRPr b="1" sz="2000"/>
            </a:lvl1pPr>
            <a:lvl2pPr lvl="1" algn="l">
              <a:lnSpc>
                <a:spcPct val="100000"/>
              </a:lnSpc>
              <a:spcBef>
                <a:spcPts val="560"/>
              </a:spcBef>
              <a:spcAft>
                <a:spcPts val="0"/>
              </a:spcAft>
              <a:buSzPts val="1700"/>
              <a:buNone/>
              <a:defRPr b="1" sz="1700"/>
            </a:lvl2pPr>
            <a:lvl3pPr lvl="2" algn="l">
              <a:lnSpc>
                <a:spcPct val="100000"/>
              </a:lnSpc>
              <a:spcBef>
                <a:spcPts val="480"/>
              </a:spcBef>
              <a:spcAft>
                <a:spcPts val="0"/>
              </a:spcAft>
              <a:buSzPts val="1300"/>
              <a:buNone/>
              <a:defRPr b="1" sz="1300"/>
            </a:lvl3pPr>
            <a:lvl4pPr lvl="3" algn="l">
              <a:lnSpc>
                <a:spcPct val="100000"/>
              </a:lnSpc>
              <a:spcBef>
                <a:spcPts val="400"/>
              </a:spcBef>
              <a:spcAft>
                <a:spcPts val="0"/>
              </a:spcAft>
              <a:buSzPts val="900"/>
              <a:buNone/>
              <a:defRPr b="1" sz="900"/>
            </a:lvl4pPr>
            <a:lvl5pPr lvl="4" algn="l">
              <a:lnSpc>
                <a:spcPct val="100000"/>
              </a:lnSpc>
              <a:spcBef>
                <a:spcPts val="400"/>
              </a:spcBef>
              <a:spcAft>
                <a:spcPts val="0"/>
              </a:spcAft>
              <a:buSzPts val="900"/>
              <a:buNone/>
              <a:defRPr b="1" sz="900"/>
            </a:lvl5pPr>
            <a:lvl6pPr lvl="5" algn="l">
              <a:lnSpc>
                <a:spcPct val="100000"/>
              </a:lnSpc>
              <a:spcBef>
                <a:spcPts val="400"/>
              </a:spcBef>
              <a:spcAft>
                <a:spcPts val="0"/>
              </a:spcAft>
              <a:buSzPts val="900"/>
              <a:buNone/>
              <a:defRPr b="1" sz="900"/>
            </a:lvl6pPr>
            <a:lvl7pPr lvl="6" algn="l">
              <a:lnSpc>
                <a:spcPct val="100000"/>
              </a:lnSpc>
              <a:spcBef>
                <a:spcPts val="400"/>
              </a:spcBef>
              <a:spcAft>
                <a:spcPts val="0"/>
              </a:spcAft>
              <a:buSzPts val="900"/>
              <a:buNone/>
              <a:defRPr b="1" sz="900"/>
            </a:lvl7pPr>
            <a:lvl8pPr lvl="7" algn="l">
              <a:lnSpc>
                <a:spcPct val="100000"/>
              </a:lnSpc>
              <a:spcBef>
                <a:spcPts val="400"/>
              </a:spcBef>
              <a:spcAft>
                <a:spcPts val="0"/>
              </a:spcAft>
              <a:buSzPts val="900"/>
              <a:buNone/>
              <a:defRPr b="1" sz="900"/>
            </a:lvl8pPr>
            <a:lvl9pPr lvl="8" algn="l">
              <a:lnSpc>
                <a:spcPct val="100000"/>
              </a:lnSpc>
              <a:spcBef>
                <a:spcPts val="400"/>
              </a:spcBef>
              <a:spcAft>
                <a:spcPts val="0"/>
              </a:spcAft>
              <a:buSzPts val="900"/>
              <a:buNone/>
              <a:defRPr b="1" sz="900"/>
            </a:lvl9pPr>
          </a:lstStyle>
          <a:p/>
        </p:txBody>
      </p:sp>
      <p:sp>
        <p:nvSpPr>
          <p:cNvPr id="575" name="Google Shape;575;p30"/>
          <p:cNvSpPr txBox="1"/>
          <p:nvPr>
            <p:ph idx="3" type="body"/>
          </p:nvPr>
        </p:nvSpPr>
        <p:spPr>
          <a:xfrm>
            <a:off x="3673275" y="271425"/>
            <a:ext cx="4963800" cy="5676600"/>
          </a:xfrm>
          <a:prstGeom prst="rect">
            <a:avLst/>
          </a:prstGeom>
          <a:noFill/>
          <a:ln cap="flat" cmpd="sng" w="28575">
            <a:solidFill>
              <a:srgbClr val="003369"/>
            </a:solidFill>
            <a:prstDash val="lgDash"/>
            <a:round/>
            <a:headEnd len="sm" w="sm" type="none"/>
            <a:tailEnd len="sm" w="sm" type="none"/>
          </a:ln>
        </p:spPr>
        <p:txBody>
          <a:bodyPr anchorCtr="0" anchor="t" bIns="45700" lIns="91425" spcFirstLastPara="1" rIns="91425" wrap="square" tIns="45700">
            <a:normAutofit/>
          </a:bodyPr>
          <a:lstStyle>
            <a:lvl1pPr indent="-393700" lvl="0" marL="457200" algn="l">
              <a:lnSpc>
                <a:spcPct val="100000"/>
              </a:lnSpc>
              <a:spcBef>
                <a:spcPts val="640"/>
              </a:spcBef>
              <a:spcAft>
                <a:spcPts val="0"/>
              </a:spcAft>
              <a:buSzPts val="2600"/>
              <a:buChar char="•"/>
              <a:defRPr sz="2600"/>
            </a:lvl1pPr>
            <a:lvl2pPr indent="-368300" lvl="1" marL="914400" algn="l">
              <a:lnSpc>
                <a:spcPct val="100000"/>
              </a:lnSpc>
              <a:spcBef>
                <a:spcPts val="560"/>
              </a:spcBef>
              <a:spcAft>
                <a:spcPts val="0"/>
              </a:spcAft>
              <a:buSzPts val="2200"/>
              <a:buChar char="–"/>
              <a:defRPr sz="2200"/>
            </a:lvl2pPr>
            <a:lvl3pPr indent="-342900" lvl="2" marL="1371600" algn="l">
              <a:lnSpc>
                <a:spcPct val="100000"/>
              </a:lnSpc>
              <a:spcBef>
                <a:spcPts val="480"/>
              </a:spcBef>
              <a:spcAft>
                <a:spcPts val="0"/>
              </a:spcAft>
              <a:buSzPts val="1800"/>
              <a:buChar char="•"/>
              <a:defRPr sz="1800"/>
            </a:lvl3pPr>
            <a:lvl4pPr indent="-317500" lvl="3" marL="1828800" algn="l">
              <a:lnSpc>
                <a:spcPct val="100000"/>
              </a:lnSpc>
              <a:spcBef>
                <a:spcPts val="400"/>
              </a:spcBef>
              <a:spcAft>
                <a:spcPts val="0"/>
              </a:spcAft>
              <a:buSzPts val="1400"/>
              <a:buChar char="–"/>
              <a:defRPr sz="1400"/>
            </a:lvl4pPr>
            <a:lvl5pPr indent="-317500" lvl="4" marL="2286000" algn="l">
              <a:lnSpc>
                <a:spcPct val="100000"/>
              </a:lnSpc>
              <a:spcBef>
                <a:spcPts val="400"/>
              </a:spcBef>
              <a:spcAft>
                <a:spcPts val="0"/>
              </a:spcAft>
              <a:buSzPts val="1400"/>
              <a:buChar char="»"/>
              <a:defRPr sz="1400"/>
            </a:lvl5pPr>
            <a:lvl6pPr indent="-317500" lvl="5" marL="2743200" algn="l">
              <a:lnSpc>
                <a:spcPct val="100000"/>
              </a:lnSpc>
              <a:spcBef>
                <a:spcPts val="400"/>
              </a:spcBef>
              <a:spcAft>
                <a:spcPts val="0"/>
              </a:spcAft>
              <a:buSzPts val="1400"/>
              <a:buChar char="•"/>
              <a:defRPr sz="1400"/>
            </a:lvl6pPr>
            <a:lvl7pPr indent="-317500" lvl="6" marL="3200400" algn="l">
              <a:lnSpc>
                <a:spcPct val="100000"/>
              </a:lnSpc>
              <a:spcBef>
                <a:spcPts val="400"/>
              </a:spcBef>
              <a:spcAft>
                <a:spcPts val="0"/>
              </a:spcAft>
              <a:buSzPts val="1400"/>
              <a:buChar char="•"/>
              <a:defRPr sz="1400"/>
            </a:lvl7pPr>
            <a:lvl8pPr indent="-317500" lvl="7" marL="3657600" algn="l">
              <a:lnSpc>
                <a:spcPct val="100000"/>
              </a:lnSpc>
              <a:spcBef>
                <a:spcPts val="400"/>
              </a:spcBef>
              <a:spcAft>
                <a:spcPts val="0"/>
              </a:spcAft>
              <a:buSzPts val="1400"/>
              <a:buChar char="•"/>
              <a:defRPr sz="1400"/>
            </a:lvl8pPr>
            <a:lvl9pPr indent="-317500" lvl="8" marL="4114800" algn="l">
              <a:lnSpc>
                <a:spcPct val="100000"/>
              </a:lnSpc>
              <a:spcBef>
                <a:spcPts val="400"/>
              </a:spcBef>
              <a:spcAft>
                <a:spcPts val="0"/>
              </a:spcAft>
              <a:buSzPts val="1400"/>
              <a:buChar char="•"/>
              <a:defRPr sz="1400"/>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76" name="Shape 576"/>
        <p:cNvGrpSpPr/>
        <p:nvPr/>
      </p:nvGrpSpPr>
      <p:grpSpPr>
        <a:xfrm>
          <a:off x="0" y="0"/>
          <a:ext cx="0" cy="0"/>
          <a:chOff x="0" y="0"/>
          <a:chExt cx="0" cy="0"/>
        </a:xfrm>
      </p:grpSpPr>
      <p:pic>
        <p:nvPicPr>
          <p:cNvPr id="577" name="Google Shape;577;p31"/>
          <p:cNvPicPr preferRelativeResize="0"/>
          <p:nvPr/>
        </p:nvPicPr>
        <p:blipFill rotWithShape="1">
          <a:blip r:embed="rId2">
            <a:alphaModFix/>
          </a:blip>
          <a:srcRect b="0" l="0" r="0" t="0"/>
          <a:stretch/>
        </p:blipFill>
        <p:spPr>
          <a:xfrm>
            <a:off x="7467600" y="5947878"/>
            <a:ext cx="1169476" cy="682591"/>
          </a:xfrm>
          <a:prstGeom prst="rect">
            <a:avLst/>
          </a:prstGeom>
          <a:noFill/>
          <a:ln>
            <a:noFill/>
          </a:ln>
        </p:spPr>
      </p:pic>
      <p:pic>
        <p:nvPicPr>
          <p:cNvPr id="578" name="Google Shape;578;p31">
            <a:hlinkClick r:id="rId3"/>
          </p:cNvPr>
          <p:cNvPicPr preferRelativeResize="0"/>
          <p:nvPr/>
        </p:nvPicPr>
        <p:blipFill rotWithShape="1">
          <a:blip r:embed="rId4">
            <a:alphaModFix/>
          </a:blip>
          <a:srcRect b="0" l="0" r="0" t="0"/>
          <a:stretch/>
        </p:blipFill>
        <p:spPr>
          <a:xfrm>
            <a:off x="2196264" y="1827829"/>
            <a:ext cx="1143000" cy="1143000"/>
          </a:xfrm>
          <a:prstGeom prst="rect">
            <a:avLst/>
          </a:prstGeom>
          <a:noFill/>
          <a:ln>
            <a:noFill/>
          </a:ln>
        </p:spPr>
      </p:pic>
      <p:pic>
        <p:nvPicPr>
          <p:cNvPr id="579" name="Google Shape;579;p31">
            <a:hlinkClick r:id="rId5"/>
          </p:cNvPr>
          <p:cNvPicPr preferRelativeResize="0"/>
          <p:nvPr/>
        </p:nvPicPr>
        <p:blipFill rotWithShape="1">
          <a:blip r:embed="rId6">
            <a:alphaModFix/>
          </a:blip>
          <a:srcRect b="0" l="0" r="0" t="0"/>
          <a:stretch/>
        </p:blipFill>
        <p:spPr>
          <a:xfrm>
            <a:off x="2196269" y="3426768"/>
            <a:ext cx="1143000" cy="1143000"/>
          </a:xfrm>
          <a:prstGeom prst="rect">
            <a:avLst/>
          </a:prstGeom>
          <a:noFill/>
          <a:ln>
            <a:noFill/>
          </a:ln>
        </p:spPr>
      </p:pic>
      <p:pic>
        <p:nvPicPr>
          <p:cNvPr id="580" name="Google Shape;580;p31"/>
          <p:cNvPicPr preferRelativeResize="0"/>
          <p:nvPr/>
        </p:nvPicPr>
        <p:blipFill rotWithShape="1">
          <a:blip r:embed="rId7">
            <a:alphaModFix/>
          </a:blip>
          <a:srcRect b="0" l="0" r="0" t="0"/>
          <a:stretch/>
        </p:blipFill>
        <p:spPr>
          <a:xfrm>
            <a:off x="1491303" y="5136800"/>
            <a:ext cx="1183577" cy="1143000"/>
          </a:xfrm>
          <a:prstGeom prst="rect">
            <a:avLst/>
          </a:prstGeom>
          <a:noFill/>
          <a:ln>
            <a:noFill/>
          </a:ln>
        </p:spPr>
      </p:pic>
      <p:sp>
        <p:nvSpPr>
          <p:cNvPr id="581" name="Google Shape;581;p31"/>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000"/>
              <a:buFont typeface="Verdana"/>
              <a:buNone/>
              <a:defRPr sz="4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2" name="Google Shape;582;p31"/>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
        <p:nvSpPr>
          <p:cNvPr id="583" name="Google Shape;583;p31"/>
          <p:cNvSpPr txBox="1"/>
          <p:nvPr/>
        </p:nvSpPr>
        <p:spPr>
          <a:xfrm>
            <a:off x="3886200" y="2137713"/>
            <a:ext cx="3319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Verdana"/>
                <a:ea typeface="Verdana"/>
                <a:cs typeface="Verdana"/>
                <a:sym typeface="Verdana"/>
              </a:rPr>
              <a:t>Twitter - </a:t>
            </a:r>
            <a:r>
              <a:rPr b="0" i="0" lang="en-US" sz="2200" u="sng" cap="none" strike="noStrike">
                <a:solidFill>
                  <a:schemeClr val="hlink"/>
                </a:solidFill>
                <a:latin typeface="Verdana"/>
                <a:ea typeface="Verdana"/>
                <a:cs typeface="Verdana"/>
                <a:sym typeface="Verdana"/>
                <a:hlinkClick r:id="rId8"/>
              </a:rPr>
              <a:t>VTSS RIC</a:t>
            </a:r>
            <a:endParaRPr b="0" i="0" sz="2200" u="none" cap="none" strike="noStrike">
              <a:solidFill>
                <a:srgbClr val="000000"/>
              </a:solidFill>
              <a:latin typeface="Verdana"/>
              <a:ea typeface="Verdana"/>
              <a:cs typeface="Verdana"/>
              <a:sym typeface="Verdana"/>
            </a:endParaRPr>
          </a:p>
        </p:txBody>
      </p:sp>
      <p:sp>
        <p:nvSpPr>
          <p:cNvPr id="584" name="Google Shape;584;p31"/>
          <p:cNvSpPr txBox="1"/>
          <p:nvPr/>
        </p:nvSpPr>
        <p:spPr>
          <a:xfrm>
            <a:off x="3886200" y="3709500"/>
            <a:ext cx="3415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Verdana"/>
                <a:ea typeface="Verdana"/>
                <a:cs typeface="Verdana"/>
                <a:sym typeface="Verdana"/>
              </a:rPr>
              <a:t>Facebook - </a:t>
            </a:r>
            <a:r>
              <a:rPr b="0" i="0" lang="en-US" sz="2200" u="sng" cap="none" strike="noStrike">
                <a:solidFill>
                  <a:schemeClr val="hlink"/>
                </a:solidFill>
                <a:latin typeface="Verdana"/>
                <a:ea typeface="Verdana"/>
                <a:cs typeface="Verdana"/>
                <a:sym typeface="Verdana"/>
                <a:hlinkClick r:id="rId9"/>
              </a:rPr>
              <a:t>VTSSRIC</a:t>
            </a:r>
            <a:endParaRPr b="0" i="0" sz="2200" u="none" cap="none" strike="noStrike">
              <a:solidFill>
                <a:srgbClr val="000000"/>
              </a:solidFill>
              <a:latin typeface="Verdana"/>
              <a:ea typeface="Verdana"/>
              <a:cs typeface="Verdana"/>
              <a:sym typeface="Verdana"/>
            </a:endParaRPr>
          </a:p>
        </p:txBody>
      </p:sp>
      <p:sp>
        <p:nvSpPr>
          <p:cNvPr id="585" name="Google Shape;585;p31"/>
          <p:cNvSpPr txBox="1"/>
          <p:nvPr/>
        </p:nvSpPr>
        <p:spPr>
          <a:xfrm>
            <a:off x="3242425" y="5446700"/>
            <a:ext cx="5135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Verdana"/>
                <a:ea typeface="Verdana"/>
                <a:cs typeface="Verdana"/>
                <a:sym typeface="Verdana"/>
              </a:rPr>
              <a:t>Website - </a:t>
            </a:r>
            <a:r>
              <a:rPr b="0" i="0" lang="en-US" sz="2200" u="sng" cap="none" strike="noStrike">
                <a:solidFill>
                  <a:schemeClr val="hlink"/>
                </a:solidFill>
                <a:latin typeface="Verdana"/>
                <a:ea typeface="Verdana"/>
                <a:cs typeface="Verdana"/>
                <a:sym typeface="Verdana"/>
                <a:hlinkClick r:id="rId10"/>
              </a:rPr>
              <a:t>https://vtss-ric.vcu.edu/</a:t>
            </a:r>
            <a:endParaRPr b="0" i="0" sz="2200" u="none" cap="none" strike="noStrike">
              <a:solidFill>
                <a:srgbClr val="000000"/>
              </a:solidFill>
              <a:latin typeface="Verdana"/>
              <a:ea typeface="Verdana"/>
              <a:cs typeface="Verdana"/>
              <a:sym typeface="Verdana"/>
            </a:endParaRPr>
          </a:p>
        </p:txBody>
      </p:sp>
    </p:spTree>
  </p:cSld>
  <p:clrMapOvr>
    <a:masterClrMapping/>
  </p:clrMapOvr>
  <p:extLst>
    <p:ext uri="{DCECCB84-F9BA-43D5-87BE-67443E8EF086}">
      <p15:sldGuideLst>
        <p15:guide id="1" pos="2448">
          <p15:clr>
            <a:srgbClr val="E46962"/>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592" name="Shape 592"/>
        <p:cNvGrpSpPr/>
        <p:nvPr/>
      </p:nvGrpSpPr>
      <p:grpSpPr>
        <a:xfrm>
          <a:off x="0" y="0"/>
          <a:ext cx="0" cy="0"/>
          <a:chOff x="0" y="0"/>
          <a:chExt cx="0" cy="0"/>
        </a:xfrm>
      </p:grpSpPr>
      <p:sp>
        <p:nvSpPr>
          <p:cNvPr id="593" name="Google Shape;593;h694c29f632c314e4_2_235"/>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4" name="Google Shape;594;h694c29f632c314e4_2_235"/>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95" name="Google Shape;595;h694c29f632c314e4_2_235"/>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596" name="Shape 596"/>
        <p:cNvGrpSpPr/>
        <p:nvPr/>
      </p:nvGrpSpPr>
      <p:grpSpPr>
        <a:xfrm>
          <a:off x="0" y="0"/>
          <a:ext cx="0" cy="0"/>
          <a:chOff x="0" y="0"/>
          <a:chExt cx="0" cy="0"/>
        </a:xfrm>
      </p:grpSpPr>
      <p:sp>
        <p:nvSpPr>
          <p:cNvPr id="597" name="Google Shape;597;h694c29f632c314e4_2_239"/>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8" name="Google Shape;598;h694c29f632c314e4_2_239"/>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99" name="Google Shape;599;h694c29f632c314e4_2_239"/>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600" name="Google Shape;600;h694c29f632c314e4_2_239"/>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601" name="Shape 601"/>
        <p:cNvGrpSpPr/>
        <p:nvPr/>
      </p:nvGrpSpPr>
      <p:grpSpPr>
        <a:xfrm>
          <a:off x="0" y="0"/>
          <a:ext cx="0" cy="0"/>
          <a:chOff x="0" y="0"/>
          <a:chExt cx="0" cy="0"/>
        </a:xfrm>
      </p:grpSpPr>
      <p:sp>
        <p:nvSpPr>
          <p:cNvPr id="602" name="Google Shape;602;h694c29f632c314e4_2_244"/>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3" name="Google Shape;603;h694c29f632c314e4_2_244"/>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04" name="Google Shape;604;h694c29f632c314e4_2_244"/>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605" name="Google Shape;605;h694c29f632c314e4_2_244"/>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606" name="Shape 606"/>
        <p:cNvGrpSpPr/>
        <p:nvPr/>
      </p:nvGrpSpPr>
      <p:grpSpPr>
        <a:xfrm>
          <a:off x="0" y="0"/>
          <a:ext cx="0" cy="0"/>
          <a:chOff x="0" y="0"/>
          <a:chExt cx="0" cy="0"/>
        </a:xfrm>
      </p:grpSpPr>
      <p:sp>
        <p:nvSpPr>
          <p:cNvPr id="607" name="Google Shape;607;h694c29f632c314e4_2_249"/>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8" name="Google Shape;608;h694c29f632c314e4_2_249"/>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09" name="Google Shape;609;h694c29f632c314e4_2_249"/>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610" name="Google Shape;610;h694c29f632c314e4_2_249"/>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611" name="Shape 611"/>
        <p:cNvGrpSpPr/>
        <p:nvPr/>
      </p:nvGrpSpPr>
      <p:grpSpPr>
        <a:xfrm>
          <a:off x="0" y="0"/>
          <a:ext cx="0" cy="0"/>
          <a:chOff x="0" y="0"/>
          <a:chExt cx="0" cy="0"/>
        </a:xfrm>
      </p:grpSpPr>
      <p:sp>
        <p:nvSpPr>
          <p:cNvPr id="612" name="Google Shape;612;h694c29f632c314e4_2_254"/>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3" name="Google Shape;613;h694c29f632c314e4_2_254"/>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14" name="Google Shape;614;h694c29f632c314e4_2_254"/>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615" name="Google Shape;615;h694c29f632c314e4_2_254"/>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616" name="Shape 616"/>
        <p:cNvGrpSpPr/>
        <p:nvPr/>
      </p:nvGrpSpPr>
      <p:grpSpPr>
        <a:xfrm>
          <a:off x="0" y="0"/>
          <a:ext cx="0" cy="0"/>
          <a:chOff x="0" y="0"/>
          <a:chExt cx="0" cy="0"/>
        </a:xfrm>
      </p:grpSpPr>
      <p:sp>
        <p:nvSpPr>
          <p:cNvPr id="617" name="Google Shape;617;h694c29f632c314e4_2_259"/>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8" name="Google Shape;618;h694c29f632c314e4_2_259"/>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19" name="Google Shape;619;h694c29f632c314e4_2_259"/>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620" name="Google Shape;620;h694c29f632c314e4_2_259"/>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621" name="Shape 621"/>
        <p:cNvGrpSpPr/>
        <p:nvPr/>
      </p:nvGrpSpPr>
      <p:grpSpPr>
        <a:xfrm>
          <a:off x="0" y="0"/>
          <a:ext cx="0" cy="0"/>
          <a:chOff x="0" y="0"/>
          <a:chExt cx="0" cy="0"/>
        </a:xfrm>
      </p:grpSpPr>
      <p:pic>
        <p:nvPicPr>
          <p:cNvPr id="622" name="Google Shape;622;h694c29f632c314e4_2_264"/>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623" name="Google Shape;623;h694c29f632c314e4_2_264"/>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624" name="Google Shape;624;h694c29f632c314e4_2_264"/>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625" name="Shape 625"/>
        <p:cNvGrpSpPr/>
        <p:nvPr/>
      </p:nvGrpSpPr>
      <p:grpSpPr>
        <a:xfrm>
          <a:off x="0" y="0"/>
          <a:ext cx="0" cy="0"/>
          <a:chOff x="0" y="0"/>
          <a:chExt cx="0" cy="0"/>
        </a:xfrm>
      </p:grpSpPr>
      <p:sp>
        <p:nvSpPr>
          <p:cNvPr id="626" name="Google Shape;626;h694c29f632c314e4_2_268"/>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27" name="Google Shape;627;h694c29f632c314e4_2_26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628" name="Shape 628"/>
        <p:cNvGrpSpPr/>
        <p:nvPr/>
      </p:nvGrpSpPr>
      <p:grpSpPr>
        <a:xfrm>
          <a:off x="0" y="0"/>
          <a:ext cx="0" cy="0"/>
          <a:chOff x="0" y="0"/>
          <a:chExt cx="0" cy="0"/>
        </a:xfrm>
      </p:grpSpPr>
      <p:sp>
        <p:nvSpPr>
          <p:cNvPr id="629" name="Google Shape;629;h694c29f632c314e4_2_271"/>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0" name="Google Shape;630;h694c29f632c314e4_2_271"/>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631" name="Google Shape;631;h694c29f632c314e4_2_271"/>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632" name="Google Shape;632;h694c29f632c314e4_2_271"/>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633" name="Google Shape;633;h694c29f632c314e4_2_271"/>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634" name="Shape 634"/>
        <p:cNvGrpSpPr/>
        <p:nvPr/>
      </p:nvGrpSpPr>
      <p:grpSpPr>
        <a:xfrm>
          <a:off x="0" y="0"/>
          <a:ext cx="0" cy="0"/>
          <a:chOff x="0" y="0"/>
          <a:chExt cx="0" cy="0"/>
        </a:xfrm>
      </p:grpSpPr>
      <p:sp>
        <p:nvSpPr>
          <p:cNvPr id="635" name="Google Shape;635;h694c29f632c314e4_2_277"/>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6" name="Google Shape;636;h694c29f632c314e4_2_277"/>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7" name="Google Shape;637;h694c29f632c314e4_2_277"/>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638" name="Google Shape;638;h694c29f632c314e4_2_277"/>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9" name="Google Shape;639;h694c29f632c314e4_2_277"/>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640" name="Google Shape;640;h694c29f632c314e4_2_277"/>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641" name="Google Shape;641;h694c29f632c314e4_2_277"/>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642" name="Google Shape;642;h694c29f632c314e4_2_277"/>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643" name="Shape 643"/>
        <p:cNvGrpSpPr/>
        <p:nvPr/>
      </p:nvGrpSpPr>
      <p:grpSpPr>
        <a:xfrm>
          <a:off x="0" y="0"/>
          <a:ext cx="0" cy="0"/>
          <a:chOff x="0" y="0"/>
          <a:chExt cx="0" cy="0"/>
        </a:xfrm>
      </p:grpSpPr>
      <p:pic>
        <p:nvPicPr>
          <p:cNvPr id="644" name="Google Shape;644;h694c29f632c314e4_2_286"/>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5" name="Shape 645"/>
        <p:cNvGrpSpPr/>
        <p:nvPr/>
      </p:nvGrpSpPr>
      <p:grpSpPr>
        <a:xfrm>
          <a:off x="0" y="0"/>
          <a:ext cx="0" cy="0"/>
          <a:chOff x="0" y="0"/>
          <a:chExt cx="0" cy="0"/>
        </a:xfrm>
      </p:grpSpPr>
      <p:sp>
        <p:nvSpPr>
          <p:cNvPr id="646" name="Google Shape;646;h694c29f632c314e4_2_288"/>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7" name="Google Shape;647;h694c29f632c314e4_2_288"/>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8" name="Google Shape;648;h694c29f632c314e4_2_288"/>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649" name="Google Shape;649;h694c29f632c314e4_2_288"/>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650" name="Google Shape;650;h694c29f632c314e4_2_28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651" name="Shape 651"/>
        <p:cNvGrpSpPr/>
        <p:nvPr/>
      </p:nvGrpSpPr>
      <p:grpSpPr>
        <a:xfrm>
          <a:off x="0" y="0"/>
          <a:ext cx="0" cy="0"/>
          <a:chOff x="0" y="0"/>
          <a:chExt cx="0" cy="0"/>
        </a:xfrm>
      </p:grpSpPr>
      <p:sp>
        <p:nvSpPr>
          <p:cNvPr id="652" name="Google Shape;652;h694c29f632c314e4_2_294"/>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3" name="Google Shape;653;h694c29f632c314e4_2_294"/>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654" name="Shape 654"/>
        <p:cNvGrpSpPr/>
        <p:nvPr/>
      </p:nvGrpSpPr>
      <p:grpSpPr>
        <a:xfrm>
          <a:off x="0" y="0"/>
          <a:ext cx="0" cy="0"/>
          <a:chOff x="0" y="0"/>
          <a:chExt cx="0" cy="0"/>
        </a:xfrm>
      </p:grpSpPr>
      <p:sp>
        <p:nvSpPr>
          <p:cNvPr id="655" name="Google Shape;655;h694c29f632c314e4_2_297"/>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656" name="Shape 656"/>
        <p:cNvGrpSpPr/>
        <p:nvPr/>
      </p:nvGrpSpPr>
      <p:grpSpPr>
        <a:xfrm>
          <a:off x="0" y="0"/>
          <a:ext cx="0" cy="0"/>
          <a:chOff x="0" y="0"/>
          <a:chExt cx="0" cy="0"/>
        </a:xfrm>
      </p:grpSpPr>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657" name="Shape 657"/>
        <p:cNvGrpSpPr/>
        <p:nvPr/>
      </p:nvGrpSpPr>
      <p:grpSpPr>
        <a:xfrm>
          <a:off x="0" y="0"/>
          <a:ext cx="0" cy="0"/>
          <a:chOff x="0" y="0"/>
          <a:chExt cx="0" cy="0"/>
        </a:xfrm>
      </p:grpSpPr>
      <p:sp>
        <p:nvSpPr>
          <p:cNvPr id="658" name="Google Shape;658;h694c29f632c314e4_2_300"/>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9" name="Google Shape;659;h694c29f632c314e4_2_300"/>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660" name="Google Shape;660;h694c29f632c314e4_2_300"/>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661" name="Google Shape;661;h694c29f632c314e4_2_300"/>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662" name="Shape 662"/>
        <p:cNvGrpSpPr/>
        <p:nvPr/>
      </p:nvGrpSpPr>
      <p:grpSpPr>
        <a:xfrm>
          <a:off x="0" y="0"/>
          <a:ext cx="0" cy="0"/>
          <a:chOff x="0" y="0"/>
          <a:chExt cx="0" cy="0"/>
        </a:xfrm>
      </p:grpSpPr>
      <p:sp>
        <p:nvSpPr>
          <p:cNvPr id="663" name="Google Shape;663;h694c29f632c314e4_2_305"/>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4" name="Google Shape;664;h694c29f632c314e4_2_305"/>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5" name="Google Shape;665;h694c29f632c314e4_2_305"/>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666" name="Google Shape;666;h694c29f632c314e4_2_305"/>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7" name="Google Shape;667;h694c29f632c314e4_2_305"/>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668" name="Google Shape;668;h694c29f632c314e4_2_305"/>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669" name="Google Shape;669;h694c29f632c314e4_2_305"/>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670" name="Shape 670"/>
        <p:cNvGrpSpPr/>
        <p:nvPr/>
      </p:nvGrpSpPr>
      <p:grpSpPr>
        <a:xfrm>
          <a:off x="0" y="0"/>
          <a:ext cx="0" cy="0"/>
          <a:chOff x="0" y="0"/>
          <a:chExt cx="0" cy="0"/>
        </a:xfrm>
      </p:grpSpPr>
      <p:sp>
        <p:nvSpPr>
          <p:cNvPr id="671" name="Google Shape;671;h694c29f632c314e4_2_313"/>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2" name="Google Shape;672;h694c29f632c314e4_2_313"/>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3" name="Google Shape;673;h694c29f632c314e4_2_313"/>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674" name="Google Shape;674;h694c29f632c314e4_2_313"/>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675" name="Shape 675"/>
        <p:cNvGrpSpPr/>
        <p:nvPr/>
      </p:nvGrpSpPr>
      <p:grpSpPr>
        <a:xfrm>
          <a:off x="0" y="0"/>
          <a:ext cx="0" cy="0"/>
          <a:chOff x="0" y="0"/>
          <a:chExt cx="0" cy="0"/>
        </a:xfrm>
      </p:grpSpPr>
      <p:sp>
        <p:nvSpPr>
          <p:cNvPr id="676" name="Google Shape;676;h694c29f632c314e4_2_318"/>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7" name="Google Shape;677;h694c29f632c314e4_2_318"/>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8" name="Google Shape;678;h694c29f632c314e4_2_318"/>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679" name="Google Shape;679;h694c29f632c314e4_2_31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680" name="Shape 680"/>
        <p:cNvGrpSpPr/>
        <p:nvPr/>
      </p:nvGrpSpPr>
      <p:grpSpPr>
        <a:xfrm>
          <a:off x="0" y="0"/>
          <a:ext cx="0" cy="0"/>
          <a:chOff x="0" y="0"/>
          <a:chExt cx="0" cy="0"/>
        </a:xfrm>
      </p:grpSpPr>
      <p:sp>
        <p:nvSpPr>
          <p:cNvPr id="681" name="Google Shape;681;h694c29f632c314e4_2_323"/>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82" name="Google Shape;682;h694c29f632c314e4_2_323"/>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683" name="Google Shape;683;h694c29f632c314e4_2_323"/>
          <p:cNvGrpSpPr/>
          <p:nvPr/>
        </p:nvGrpSpPr>
        <p:grpSpPr>
          <a:xfrm>
            <a:off x="2144995" y="3177707"/>
            <a:ext cx="4853867" cy="1143000"/>
            <a:chOff x="1981200" y="1826567"/>
            <a:chExt cx="4853867" cy="1143000"/>
          </a:xfrm>
        </p:grpSpPr>
        <p:pic>
          <p:nvPicPr>
            <p:cNvPr id="684" name="Google Shape;684;h694c29f632c314e4_2_323">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685" name="Google Shape;685;h694c29f632c314e4_2_323"/>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686" name="Google Shape;686;h694c29f632c314e4_2_323"/>
          <p:cNvGrpSpPr/>
          <p:nvPr/>
        </p:nvGrpSpPr>
        <p:grpSpPr>
          <a:xfrm>
            <a:off x="2050634" y="4545484"/>
            <a:ext cx="5042717" cy="1143000"/>
            <a:chOff x="1981200" y="3426768"/>
            <a:chExt cx="5042717" cy="1143000"/>
          </a:xfrm>
        </p:grpSpPr>
        <p:pic>
          <p:nvPicPr>
            <p:cNvPr id="687" name="Google Shape;687;h694c29f632c314e4_2_323">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688" name="Google Shape;688;h694c29f632c314e4_2_323"/>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689" name="Google Shape;689;h694c29f632c314e4_2_323"/>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696" name="Shape 696"/>
        <p:cNvGrpSpPr/>
        <p:nvPr/>
      </p:nvGrpSpPr>
      <p:grpSpPr>
        <a:xfrm>
          <a:off x="0" y="0"/>
          <a:ext cx="0" cy="0"/>
          <a:chOff x="0" y="0"/>
          <a:chExt cx="0" cy="0"/>
        </a:xfrm>
      </p:grpSpPr>
      <p:sp>
        <p:nvSpPr>
          <p:cNvPr id="697" name="Google Shape;697;h694c29f632c314e4_2_507"/>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8" name="Google Shape;698;h694c29f632c314e4_2_507"/>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699" name="Google Shape;699;h694c29f632c314e4_2_507"/>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700" name="Google Shape;700;h694c29f632c314e4_2_507"/>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701" name="Google Shape;701;h694c29f632c314e4_2_507"/>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702" name="Shape 702"/>
        <p:cNvGrpSpPr/>
        <p:nvPr/>
      </p:nvGrpSpPr>
      <p:grpSpPr>
        <a:xfrm>
          <a:off x="0" y="0"/>
          <a:ext cx="0" cy="0"/>
          <a:chOff x="0" y="0"/>
          <a:chExt cx="0" cy="0"/>
        </a:xfrm>
      </p:grpSpPr>
      <p:sp>
        <p:nvSpPr>
          <p:cNvPr id="703" name="Google Shape;703;h694c29f632c314e4_2_471"/>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4" name="Google Shape;704;h694c29f632c314e4_2_471"/>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05" name="Google Shape;705;h694c29f632c314e4_2_471"/>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706" name="Shape 706"/>
        <p:cNvGrpSpPr/>
        <p:nvPr/>
      </p:nvGrpSpPr>
      <p:grpSpPr>
        <a:xfrm>
          <a:off x="0" y="0"/>
          <a:ext cx="0" cy="0"/>
          <a:chOff x="0" y="0"/>
          <a:chExt cx="0" cy="0"/>
        </a:xfrm>
      </p:grpSpPr>
      <p:sp>
        <p:nvSpPr>
          <p:cNvPr id="707" name="Google Shape;707;h694c29f632c314e4_2_475"/>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8" name="Google Shape;708;h694c29f632c314e4_2_475"/>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09" name="Google Shape;709;h694c29f632c314e4_2_475"/>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710" name="Google Shape;710;h694c29f632c314e4_2_475"/>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711" name="Shape 711"/>
        <p:cNvGrpSpPr/>
        <p:nvPr/>
      </p:nvGrpSpPr>
      <p:grpSpPr>
        <a:xfrm>
          <a:off x="0" y="0"/>
          <a:ext cx="0" cy="0"/>
          <a:chOff x="0" y="0"/>
          <a:chExt cx="0" cy="0"/>
        </a:xfrm>
      </p:grpSpPr>
      <p:sp>
        <p:nvSpPr>
          <p:cNvPr id="712" name="Google Shape;712;h694c29f632c314e4_2_480"/>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3" name="Google Shape;713;h694c29f632c314e4_2_480"/>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14" name="Google Shape;714;h694c29f632c314e4_2_480"/>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715" name="Google Shape;715;h694c29f632c314e4_2_480"/>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716" name="Shape 716"/>
        <p:cNvGrpSpPr/>
        <p:nvPr/>
      </p:nvGrpSpPr>
      <p:grpSpPr>
        <a:xfrm>
          <a:off x="0" y="0"/>
          <a:ext cx="0" cy="0"/>
          <a:chOff x="0" y="0"/>
          <a:chExt cx="0" cy="0"/>
        </a:xfrm>
      </p:grpSpPr>
      <p:sp>
        <p:nvSpPr>
          <p:cNvPr id="717" name="Google Shape;717;h694c29f632c314e4_2_485"/>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8" name="Google Shape;718;h694c29f632c314e4_2_485"/>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19" name="Google Shape;719;h694c29f632c314e4_2_485"/>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720" name="Google Shape;720;h694c29f632c314e4_2_485"/>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721" name="Shape 721"/>
        <p:cNvGrpSpPr/>
        <p:nvPr/>
      </p:nvGrpSpPr>
      <p:grpSpPr>
        <a:xfrm>
          <a:off x="0" y="0"/>
          <a:ext cx="0" cy="0"/>
          <a:chOff x="0" y="0"/>
          <a:chExt cx="0" cy="0"/>
        </a:xfrm>
      </p:grpSpPr>
      <p:sp>
        <p:nvSpPr>
          <p:cNvPr id="722" name="Google Shape;722;h694c29f632c314e4_2_490"/>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3" name="Google Shape;723;h694c29f632c314e4_2_490"/>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24" name="Google Shape;724;h694c29f632c314e4_2_490"/>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725" name="Google Shape;725;h694c29f632c314e4_2_490"/>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726" name="Shape 726"/>
        <p:cNvGrpSpPr/>
        <p:nvPr/>
      </p:nvGrpSpPr>
      <p:grpSpPr>
        <a:xfrm>
          <a:off x="0" y="0"/>
          <a:ext cx="0" cy="0"/>
          <a:chOff x="0" y="0"/>
          <a:chExt cx="0" cy="0"/>
        </a:xfrm>
      </p:grpSpPr>
      <p:sp>
        <p:nvSpPr>
          <p:cNvPr id="727" name="Google Shape;727;h694c29f632c314e4_2_495"/>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8" name="Google Shape;728;h694c29f632c314e4_2_495"/>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29" name="Google Shape;729;h694c29f632c314e4_2_495"/>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730" name="Google Shape;730;h694c29f632c314e4_2_495"/>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731" name="Shape 731"/>
        <p:cNvGrpSpPr/>
        <p:nvPr/>
      </p:nvGrpSpPr>
      <p:grpSpPr>
        <a:xfrm>
          <a:off x="0" y="0"/>
          <a:ext cx="0" cy="0"/>
          <a:chOff x="0" y="0"/>
          <a:chExt cx="0" cy="0"/>
        </a:xfrm>
      </p:grpSpPr>
      <p:pic>
        <p:nvPicPr>
          <p:cNvPr id="732" name="Google Shape;732;h694c29f632c314e4_2_500"/>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733" name="Google Shape;733;h694c29f632c314e4_2_500"/>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734" name="Google Shape;734;h694c29f632c314e4_2_500"/>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735" name="Shape 735"/>
        <p:cNvGrpSpPr/>
        <p:nvPr/>
      </p:nvGrpSpPr>
      <p:grpSpPr>
        <a:xfrm>
          <a:off x="0" y="0"/>
          <a:ext cx="0" cy="0"/>
          <a:chOff x="0" y="0"/>
          <a:chExt cx="0" cy="0"/>
        </a:xfrm>
      </p:grpSpPr>
      <p:sp>
        <p:nvSpPr>
          <p:cNvPr id="736" name="Google Shape;736;h694c29f632c314e4_2_504"/>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37" name="Google Shape;737;h694c29f632c314e4_2_504"/>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738" name="Shape 738"/>
        <p:cNvGrpSpPr/>
        <p:nvPr/>
      </p:nvGrpSpPr>
      <p:grpSpPr>
        <a:xfrm>
          <a:off x="0" y="0"/>
          <a:ext cx="0" cy="0"/>
          <a:chOff x="0" y="0"/>
          <a:chExt cx="0" cy="0"/>
        </a:xfrm>
      </p:grpSpPr>
      <p:sp>
        <p:nvSpPr>
          <p:cNvPr id="739" name="Google Shape;739;h694c29f632c314e4_2_513"/>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0" name="Google Shape;740;h694c29f632c314e4_2_513"/>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41" name="Google Shape;741;h694c29f632c314e4_2_513"/>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742" name="Google Shape;742;h694c29f632c314e4_2_513"/>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43" name="Google Shape;743;h694c29f632c314e4_2_513"/>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744" name="Google Shape;744;h694c29f632c314e4_2_513"/>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745" name="Google Shape;745;h694c29f632c314e4_2_513"/>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746" name="Google Shape;746;h694c29f632c314e4_2_513"/>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747" name="Shape 747"/>
        <p:cNvGrpSpPr/>
        <p:nvPr/>
      </p:nvGrpSpPr>
      <p:grpSpPr>
        <a:xfrm>
          <a:off x="0" y="0"/>
          <a:ext cx="0" cy="0"/>
          <a:chOff x="0" y="0"/>
          <a:chExt cx="0" cy="0"/>
        </a:xfrm>
      </p:grpSpPr>
      <p:pic>
        <p:nvPicPr>
          <p:cNvPr id="748" name="Google Shape;748;h694c29f632c314e4_2_52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9" name="Shape 749"/>
        <p:cNvGrpSpPr/>
        <p:nvPr/>
      </p:nvGrpSpPr>
      <p:grpSpPr>
        <a:xfrm>
          <a:off x="0" y="0"/>
          <a:ext cx="0" cy="0"/>
          <a:chOff x="0" y="0"/>
          <a:chExt cx="0" cy="0"/>
        </a:xfrm>
      </p:grpSpPr>
      <p:sp>
        <p:nvSpPr>
          <p:cNvPr id="750" name="Google Shape;750;h694c29f632c314e4_2_524"/>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1" name="Google Shape;751;h694c29f632c314e4_2_524"/>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52" name="Google Shape;752;h694c29f632c314e4_2_524"/>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753" name="Google Shape;753;h694c29f632c314e4_2_524"/>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754" name="Google Shape;754;h694c29f632c314e4_2_524"/>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755" name="Shape 755"/>
        <p:cNvGrpSpPr/>
        <p:nvPr/>
      </p:nvGrpSpPr>
      <p:grpSpPr>
        <a:xfrm>
          <a:off x="0" y="0"/>
          <a:ext cx="0" cy="0"/>
          <a:chOff x="0" y="0"/>
          <a:chExt cx="0" cy="0"/>
        </a:xfrm>
      </p:grpSpPr>
      <p:sp>
        <p:nvSpPr>
          <p:cNvPr id="756" name="Google Shape;756;h694c29f632c314e4_2_530"/>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7" name="Google Shape;757;h694c29f632c314e4_2_530"/>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758" name="Shape 758"/>
        <p:cNvGrpSpPr/>
        <p:nvPr/>
      </p:nvGrpSpPr>
      <p:grpSpPr>
        <a:xfrm>
          <a:off x="0" y="0"/>
          <a:ext cx="0" cy="0"/>
          <a:chOff x="0" y="0"/>
          <a:chExt cx="0" cy="0"/>
        </a:xfrm>
      </p:grpSpPr>
      <p:sp>
        <p:nvSpPr>
          <p:cNvPr id="759" name="Google Shape;759;h694c29f632c314e4_2_533"/>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760" name="Shape 760"/>
        <p:cNvGrpSpPr/>
        <p:nvPr/>
      </p:nvGrpSpPr>
      <p:grpSpPr>
        <a:xfrm>
          <a:off x="0" y="0"/>
          <a:ext cx="0" cy="0"/>
          <a:chOff x="0" y="0"/>
          <a:chExt cx="0" cy="0"/>
        </a:xfrm>
      </p:grpSpPr>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761" name="Shape 761"/>
        <p:cNvGrpSpPr/>
        <p:nvPr/>
      </p:nvGrpSpPr>
      <p:grpSpPr>
        <a:xfrm>
          <a:off x="0" y="0"/>
          <a:ext cx="0" cy="0"/>
          <a:chOff x="0" y="0"/>
          <a:chExt cx="0" cy="0"/>
        </a:xfrm>
      </p:grpSpPr>
      <p:sp>
        <p:nvSpPr>
          <p:cNvPr id="762" name="Google Shape;762;h694c29f632c314e4_2_536"/>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3" name="Google Shape;763;h694c29f632c314e4_2_536"/>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764" name="Google Shape;764;h694c29f632c314e4_2_536"/>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765" name="Google Shape;765;h694c29f632c314e4_2_536"/>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766" name="Shape 766"/>
        <p:cNvGrpSpPr/>
        <p:nvPr/>
      </p:nvGrpSpPr>
      <p:grpSpPr>
        <a:xfrm>
          <a:off x="0" y="0"/>
          <a:ext cx="0" cy="0"/>
          <a:chOff x="0" y="0"/>
          <a:chExt cx="0" cy="0"/>
        </a:xfrm>
      </p:grpSpPr>
      <p:sp>
        <p:nvSpPr>
          <p:cNvPr id="767" name="Google Shape;767;h694c29f632c314e4_2_541"/>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8" name="Google Shape;768;h694c29f632c314e4_2_541"/>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69" name="Google Shape;769;h694c29f632c314e4_2_541"/>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770" name="Google Shape;770;h694c29f632c314e4_2_541"/>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71" name="Google Shape;771;h694c29f632c314e4_2_541"/>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772" name="Google Shape;772;h694c29f632c314e4_2_541"/>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773" name="Google Shape;773;h694c29f632c314e4_2_541"/>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774" name="Shape 774"/>
        <p:cNvGrpSpPr/>
        <p:nvPr/>
      </p:nvGrpSpPr>
      <p:grpSpPr>
        <a:xfrm>
          <a:off x="0" y="0"/>
          <a:ext cx="0" cy="0"/>
          <a:chOff x="0" y="0"/>
          <a:chExt cx="0" cy="0"/>
        </a:xfrm>
      </p:grpSpPr>
      <p:sp>
        <p:nvSpPr>
          <p:cNvPr id="775" name="Google Shape;775;h694c29f632c314e4_2_549"/>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6" name="Google Shape;776;h694c29f632c314e4_2_549"/>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77" name="Google Shape;777;h694c29f632c314e4_2_549"/>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778" name="Google Shape;778;h694c29f632c314e4_2_549"/>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779" name="Shape 779"/>
        <p:cNvGrpSpPr/>
        <p:nvPr/>
      </p:nvGrpSpPr>
      <p:grpSpPr>
        <a:xfrm>
          <a:off x="0" y="0"/>
          <a:ext cx="0" cy="0"/>
          <a:chOff x="0" y="0"/>
          <a:chExt cx="0" cy="0"/>
        </a:xfrm>
      </p:grpSpPr>
      <p:sp>
        <p:nvSpPr>
          <p:cNvPr id="780" name="Google Shape;780;h694c29f632c314e4_2_554"/>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1" name="Google Shape;781;h694c29f632c314e4_2_554"/>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82" name="Google Shape;782;h694c29f632c314e4_2_554"/>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783" name="Google Shape;783;h694c29f632c314e4_2_554"/>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784" name="Shape 784"/>
        <p:cNvGrpSpPr/>
        <p:nvPr/>
      </p:nvGrpSpPr>
      <p:grpSpPr>
        <a:xfrm>
          <a:off x="0" y="0"/>
          <a:ext cx="0" cy="0"/>
          <a:chOff x="0" y="0"/>
          <a:chExt cx="0" cy="0"/>
        </a:xfrm>
      </p:grpSpPr>
      <p:sp>
        <p:nvSpPr>
          <p:cNvPr id="785" name="Google Shape;785;h694c29f632c314e4_2_559"/>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786" name="Google Shape;786;h694c29f632c314e4_2_55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787" name="Google Shape;787;h694c29f632c314e4_2_559"/>
          <p:cNvGrpSpPr/>
          <p:nvPr/>
        </p:nvGrpSpPr>
        <p:grpSpPr>
          <a:xfrm>
            <a:off x="2144995" y="3177707"/>
            <a:ext cx="4853867" cy="1143000"/>
            <a:chOff x="1981200" y="1826567"/>
            <a:chExt cx="4853867" cy="1143000"/>
          </a:xfrm>
        </p:grpSpPr>
        <p:pic>
          <p:nvPicPr>
            <p:cNvPr id="788" name="Google Shape;788;h694c29f632c314e4_2_559">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789" name="Google Shape;789;h694c29f632c314e4_2_559"/>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790" name="Google Shape;790;h694c29f632c314e4_2_559"/>
          <p:cNvGrpSpPr/>
          <p:nvPr/>
        </p:nvGrpSpPr>
        <p:grpSpPr>
          <a:xfrm>
            <a:off x="2050634" y="4545484"/>
            <a:ext cx="5042717" cy="1143000"/>
            <a:chOff x="1981200" y="3426768"/>
            <a:chExt cx="5042717" cy="1143000"/>
          </a:xfrm>
        </p:grpSpPr>
        <p:pic>
          <p:nvPicPr>
            <p:cNvPr id="791" name="Google Shape;791;h694c29f632c314e4_2_559">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792" name="Google Shape;792;h694c29f632c314e4_2_559"/>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793" name="Google Shape;793;h694c29f632c314e4_2_559"/>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800" name="Shape 800"/>
        <p:cNvGrpSpPr/>
        <p:nvPr/>
      </p:nvGrpSpPr>
      <p:grpSpPr>
        <a:xfrm>
          <a:off x="0" y="0"/>
          <a:ext cx="0" cy="0"/>
          <a:chOff x="0" y="0"/>
          <a:chExt cx="0" cy="0"/>
        </a:xfrm>
      </p:grpSpPr>
      <p:sp>
        <p:nvSpPr>
          <p:cNvPr id="801" name="Google Shape;801;h694c29f632c314e4_2_691"/>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2" name="Google Shape;802;h694c29f632c314e4_2_691"/>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03" name="Google Shape;803;h694c29f632c314e4_2_691"/>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804" name="Shape 804"/>
        <p:cNvGrpSpPr/>
        <p:nvPr/>
      </p:nvGrpSpPr>
      <p:grpSpPr>
        <a:xfrm>
          <a:off x="0" y="0"/>
          <a:ext cx="0" cy="0"/>
          <a:chOff x="0" y="0"/>
          <a:chExt cx="0" cy="0"/>
        </a:xfrm>
      </p:grpSpPr>
      <p:sp>
        <p:nvSpPr>
          <p:cNvPr id="805" name="Google Shape;805;h694c29f632c314e4_2_695"/>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6" name="Google Shape;806;h694c29f632c314e4_2_695"/>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07" name="Google Shape;807;h694c29f632c314e4_2_695"/>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808" name="Google Shape;808;h694c29f632c314e4_2_695"/>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809" name="Shape 809"/>
        <p:cNvGrpSpPr/>
        <p:nvPr/>
      </p:nvGrpSpPr>
      <p:grpSpPr>
        <a:xfrm>
          <a:off x="0" y="0"/>
          <a:ext cx="0" cy="0"/>
          <a:chOff x="0" y="0"/>
          <a:chExt cx="0" cy="0"/>
        </a:xfrm>
      </p:grpSpPr>
      <p:sp>
        <p:nvSpPr>
          <p:cNvPr id="810" name="Google Shape;810;h694c29f632c314e4_2_700"/>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1" name="Google Shape;811;h694c29f632c314e4_2_700"/>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12" name="Google Shape;812;h694c29f632c314e4_2_700"/>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813" name="Google Shape;813;h694c29f632c314e4_2_700"/>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814" name="Shape 814"/>
        <p:cNvGrpSpPr/>
        <p:nvPr/>
      </p:nvGrpSpPr>
      <p:grpSpPr>
        <a:xfrm>
          <a:off x="0" y="0"/>
          <a:ext cx="0" cy="0"/>
          <a:chOff x="0" y="0"/>
          <a:chExt cx="0" cy="0"/>
        </a:xfrm>
      </p:grpSpPr>
      <p:sp>
        <p:nvSpPr>
          <p:cNvPr id="815" name="Google Shape;815;h694c29f632c314e4_2_705"/>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6" name="Google Shape;816;h694c29f632c314e4_2_705"/>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17" name="Google Shape;817;h694c29f632c314e4_2_705"/>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818" name="Google Shape;818;h694c29f632c314e4_2_705"/>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819" name="Shape 819"/>
        <p:cNvGrpSpPr/>
        <p:nvPr/>
      </p:nvGrpSpPr>
      <p:grpSpPr>
        <a:xfrm>
          <a:off x="0" y="0"/>
          <a:ext cx="0" cy="0"/>
          <a:chOff x="0" y="0"/>
          <a:chExt cx="0" cy="0"/>
        </a:xfrm>
      </p:grpSpPr>
      <p:sp>
        <p:nvSpPr>
          <p:cNvPr id="820" name="Google Shape;820;h694c29f632c314e4_2_710"/>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1" name="Google Shape;821;h694c29f632c314e4_2_710"/>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22" name="Google Shape;822;h694c29f632c314e4_2_710"/>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823" name="Google Shape;823;h694c29f632c314e4_2_710"/>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824" name="Shape 824"/>
        <p:cNvGrpSpPr/>
        <p:nvPr/>
      </p:nvGrpSpPr>
      <p:grpSpPr>
        <a:xfrm>
          <a:off x="0" y="0"/>
          <a:ext cx="0" cy="0"/>
          <a:chOff x="0" y="0"/>
          <a:chExt cx="0" cy="0"/>
        </a:xfrm>
      </p:grpSpPr>
      <p:sp>
        <p:nvSpPr>
          <p:cNvPr id="825" name="Google Shape;825;h694c29f632c314e4_2_715"/>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6" name="Google Shape;826;h694c29f632c314e4_2_715"/>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27" name="Google Shape;827;h694c29f632c314e4_2_715"/>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828" name="Google Shape;828;h694c29f632c314e4_2_715"/>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829" name="Shape 829"/>
        <p:cNvGrpSpPr/>
        <p:nvPr/>
      </p:nvGrpSpPr>
      <p:grpSpPr>
        <a:xfrm>
          <a:off x="0" y="0"/>
          <a:ext cx="0" cy="0"/>
          <a:chOff x="0" y="0"/>
          <a:chExt cx="0" cy="0"/>
        </a:xfrm>
      </p:grpSpPr>
      <p:pic>
        <p:nvPicPr>
          <p:cNvPr id="830" name="Google Shape;830;h694c29f632c314e4_2_720"/>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831" name="Google Shape;831;h694c29f632c314e4_2_720"/>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832" name="Google Shape;832;h694c29f632c314e4_2_720"/>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833" name="Shape 833"/>
        <p:cNvGrpSpPr/>
        <p:nvPr/>
      </p:nvGrpSpPr>
      <p:grpSpPr>
        <a:xfrm>
          <a:off x="0" y="0"/>
          <a:ext cx="0" cy="0"/>
          <a:chOff x="0" y="0"/>
          <a:chExt cx="0" cy="0"/>
        </a:xfrm>
      </p:grpSpPr>
      <p:sp>
        <p:nvSpPr>
          <p:cNvPr id="834" name="Google Shape;834;h694c29f632c314e4_2_724"/>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35" name="Google Shape;835;h694c29f632c314e4_2_724"/>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836" name="Shape 836"/>
        <p:cNvGrpSpPr/>
        <p:nvPr/>
      </p:nvGrpSpPr>
      <p:grpSpPr>
        <a:xfrm>
          <a:off x="0" y="0"/>
          <a:ext cx="0" cy="0"/>
          <a:chOff x="0" y="0"/>
          <a:chExt cx="0" cy="0"/>
        </a:xfrm>
      </p:grpSpPr>
      <p:sp>
        <p:nvSpPr>
          <p:cNvPr id="837" name="Google Shape;837;h694c29f632c314e4_2_727"/>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8" name="Google Shape;838;h694c29f632c314e4_2_727"/>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839" name="Google Shape;839;h694c29f632c314e4_2_727"/>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840" name="Google Shape;840;h694c29f632c314e4_2_727"/>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841" name="Google Shape;841;h694c29f632c314e4_2_727"/>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842" name="Shape 842"/>
        <p:cNvGrpSpPr/>
        <p:nvPr/>
      </p:nvGrpSpPr>
      <p:grpSpPr>
        <a:xfrm>
          <a:off x="0" y="0"/>
          <a:ext cx="0" cy="0"/>
          <a:chOff x="0" y="0"/>
          <a:chExt cx="0" cy="0"/>
        </a:xfrm>
      </p:grpSpPr>
      <p:sp>
        <p:nvSpPr>
          <p:cNvPr id="843" name="Google Shape;843;h694c29f632c314e4_2_733"/>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4" name="Google Shape;844;h694c29f632c314e4_2_733"/>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45" name="Google Shape;845;h694c29f632c314e4_2_733"/>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846" name="Google Shape;846;h694c29f632c314e4_2_733"/>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47" name="Google Shape;847;h694c29f632c314e4_2_733"/>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848" name="Google Shape;848;h694c29f632c314e4_2_733"/>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849" name="Google Shape;849;h694c29f632c314e4_2_733"/>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850" name="Google Shape;850;h694c29f632c314e4_2_733"/>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851" name="Shape 851"/>
        <p:cNvGrpSpPr/>
        <p:nvPr/>
      </p:nvGrpSpPr>
      <p:grpSpPr>
        <a:xfrm>
          <a:off x="0" y="0"/>
          <a:ext cx="0" cy="0"/>
          <a:chOff x="0" y="0"/>
          <a:chExt cx="0" cy="0"/>
        </a:xfrm>
      </p:grpSpPr>
      <p:pic>
        <p:nvPicPr>
          <p:cNvPr id="852" name="Google Shape;852;h694c29f632c314e4_2_74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53" name="Shape 853"/>
        <p:cNvGrpSpPr/>
        <p:nvPr/>
      </p:nvGrpSpPr>
      <p:grpSpPr>
        <a:xfrm>
          <a:off x="0" y="0"/>
          <a:ext cx="0" cy="0"/>
          <a:chOff x="0" y="0"/>
          <a:chExt cx="0" cy="0"/>
        </a:xfrm>
      </p:grpSpPr>
      <p:sp>
        <p:nvSpPr>
          <p:cNvPr id="854" name="Google Shape;854;h694c29f632c314e4_2_744"/>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5" name="Google Shape;855;h694c29f632c314e4_2_744"/>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56" name="Google Shape;856;h694c29f632c314e4_2_744"/>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857" name="Google Shape;857;h694c29f632c314e4_2_744"/>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858" name="Google Shape;858;h694c29f632c314e4_2_744"/>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859" name="Shape 859"/>
        <p:cNvGrpSpPr/>
        <p:nvPr/>
      </p:nvGrpSpPr>
      <p:grpSpPr>
        <a:xfrm>
          <a:off x="0" y="0"/>
          <a:ext cx="0" cy="0"/>
          <a:chOff x="0" y="0"/>
          <a:chExt cx="0" cy="0"/>
        </a:xfrm>
      </p:grpSpPr>
      <p:sp>
        <p:nvSpPr>
          <p:cNvPr id="860" name="Google Shape;860;h694c29f632c314e4_2_750"/>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1" name="Google Shape;861;h694c29f632c314e4_2_750"/>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862" name="Shape 862"/>
        <p:cNvGrpSpPr/>
        <p:nvPr/>
      </p:nvGrpSpPr>
      <p:grpSpPr>
        <a:xfrm>
          <a:off x="0" y="0"/>
          <a:ext cx="0" cy="0"/>
          <a:chOff x="0" y="0"/>
          <a:chExt cx="0" cy="0"/>
        </a:xfrm>
      </p:grpSpPr>
      <p:sp>
        <p:nvSpPr>
          <p:cNvPr id="863" name="Google Shape;863;h694c29f632c314e4_2_753"/>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864" name="Shape 864"/>
        <p:cNvGrpSpPr/>
        <p:nvPr/>
      </p:nvGrpSpPr>
      <p:grpSpPr>
        <a:xfrm>
          <a:off x="0" y="0"/>
          <a:ext cx="0" cy="0"/>
          <a:chOff x="0" y="0"/>
          <a:chExt cx="0" cy="0"/>
        </a:xfrm>
      </p:grpSpPr>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865" name="Shape 865"/>
        <p:cNvGrpSpPr/>
        <p:nvPr/>
      </p:nvGrpSpPr>
      <p:grpSpPr>
        <a:xfrm>
          <a:off x="0" y="0"/>
          <a:ext cx="0" cy="0"/>
          <a:chOff x="0" y="0"/>
          <a:chExt cx="0" cy="0"/>
        </a:xfrm>
      </p:grpSpPr>
      <p:sp>
        <p:nvSpPr>
          <p:cNvPr id="866" name="Google Shape;866;h694c29f632c314e4_2_756"/>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7" name="Google Shape;867;h694c29f632c314e4_2_756"/>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868" name="Google Shape;868;h694c29f632c314e4_2_756"/>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869" name="Google Shape;869;h694c29f632c314e4_2_756"/>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870" name="Shape 870"/>
        <p:cNvGrpSpPr/>
        <p:nvPr/>
      </p:nvGrpSpPr>
      <p:grpSpPr>
        <a:xfrm>
          <a:off x="0" y="0"/>
          <a:ext cx="0" cy="0"/>
          <a:chOff x="0" y="0"/>
          <a:chExt cx="0" cy="0"/>
        </a:xfrm>
      </p:grpSpPr>
      <p:sp>
        <p:nvSpPr>
          <p:cNvPr id="871" name="Google Shape;871;h694c29f632c314e4_2_761"/>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2" name="Google Shape;872;h694c29f632c314e4_2_761"/>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73" name="Google Shape;873;h694c29f632c314e4_2_761"/>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874" name="Google Shape;874;h694c29f632c314e4_2_761"/>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75" name="Google Shape;875;h694c29f632c314e4_2_761"/>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876" name="Google Shape;876;h694c29f632c314e4_2_761"/>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877" name="Google Shape;877;h694c29f632c314e4_2_761"/>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878" name="Shape 878"/>
        <p:cNvGrpSpPr/>
        <p:nvPr/>
      </p:nvGrpSpPr>
      <p:grpSpPr>
        <a:xfrm>
          <a:off x="0" y="0"/>
          <a:ext cx="0" cy="0"/>
          <a:chOff x="0" y="0"/>
          <a:chExt cx="0" cy="0"/>
        </a:xfrm>
      </p:grpSpPr>
      <p:sp>
        <p:nvSpPr>
          <p:cNvPr id="879" name="Google Shape;879;h694c29f632c314e4_2_769"/>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0" name="Google Shape;880;h694c29f632c314e4_2_769"/>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1" name="Google Shape;881;h694c29f632c314e4_2_769"/>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882" name="Google Shape;882;h694c29f632c314e4_2_769"/>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883" name="Shape 883"/>
        <p:cNvGrpSpPr/>
        <p:nvPr/>
      </p:nvGrpSpPr>
      <p:grpSpPr>
        <a:xfrm>
          <a:off x="0" y="0"/>
          <a:ext cx="0" cy="0"/>
          <a:chOff x="0" y="0"/>
          <a:chExt cx="0" cy="0"/>
        </a:xfrm>
      </p:grpSpPr>
      <p:sp>
        <p:nvSpPr>
          <p:cNvPr id="884" name="Google Shape;884;h694c29f632c314e4_2_774"/>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5" name="Google Shape;885;h694c29f632c314e4_2_774"/>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86" name="Google Shape;886;h694c29f632c314e4_2_774"/>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887" name="Google Shape;887;h694c29f632c314e4_2_774"/>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888" name="Shape 888"/>
        <p:cNvGrpSpPr/>
        <p:nvPr/>
      </p:nvGrpSpPr>
      <p:grpSpPr>
        <a:xfrm>
          <a:off x="0" y="0"/>
          <a:ext cx="0" cy="0"/>
          <a:chOff x="0" y="0"/>
          <a:chExt cx="0" cy="0"/>
        </a:xfrm>
      </p:grpSpPr>
      <p:sp>
        <p:nvSpPr>
          <p:cNvPr id="889" name="Google Shape;889;h694c29f632c314e4_2_779"/>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890" name="Google Shape;890;h694c29f632c314e4_2_77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891" name="Google Shape;891;h694c29f632c314e4_2_779"/>
          <p:cNvGrpSpPr/>
          <p:nvPr/>
        </p:nvGrpSpPr>
        <p:grpSpPr>
          <a:xfrm>
            <a:off x="2144995" y="3177707"/>
            <a:ext cx="4853867" cy="1143000"/>
            <a:chOff x="1981200" y="1826567"/>
            <a:chExt cx="4853867" cy="1143000"/>
          </a:xfrm>
        </p:grpSpPr>
        <p:pic>
          <p:nvPicPr>
            <p:cNvPr id="892" name="Google Shape;892;h694c29f632c314e4_2_779">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893" name="Google Shape;893;h694c29f632c314e4_2_779"/>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894" name="Google Shape;894;h694c29f632c314e4_2_779"/>
          <p:cNvGrpSpPr/>
          <p:nvPr/>
        </p:nvGrpSpPr>
        <p:grpSpPr>
          <a:xfrm>
            <a:off x="2050634" y="4545484"/>
            <a:ext cx="5042717" cy="1143000"/>
            <a:chOff x="1981200" y="3426768"/>
            <a:chExt cx="5042717" cy="1143000"/>
          </a:xfrm>
        </p:grpSpPr>
        <p:pic>
          <p:nvPicPr>
            <p:cNvPr id="895" name="Google Shape;895;h694c29f632c314e4_2_779">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896" name="Google Shape;896;h694c29f632c314e4_2_779"/>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897" name="Google Shape;897;h694c29f632c314e4_2_779"/>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904" name="Shape 904"/>
        <p:cNvGrpSpPr/>
        <p:nvPr/>
      </p:nvGrpSpPr>
      <p:grpSpPr>
        <a:xfrm>
          <a:off x="0" y="0"/>
          <a:ext cx="0" cy="0"/>
          <a:chOff x="0" y="0"/>
          <a:chExt cx="0" cy="0"/>
        </a:xfrm>
      </p:grpSpPr>
      <p:sp>
        <p:nvSpPr>
          <p:cNvPr id="905" name="Google Shape;905;h694c29f632c314e4_2_938"/>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6" name="Google Shape;906;h694c29f632c314e4_2_938"/>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07" name="Google Shape;907;h694c29f632c314e4_2_93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908" name="Shape 908"/>
        <p:cNvGrpSpPr/>
        <p:nvPr/>
      </p:nvGrpSpPr>
      <p:grpSpPr>
        <a:xfrm>
          <a:off x="0" y="0"/>
          <a:ext cx="0" cy="0"/>
          <a:chOff x="0" y="0"/>
          <a:chExt cx="0" cy="0"/>
        </a:xfrm>
      </p:grpSpPr>
      <p:sp>
        <p:nvSpPr>
          <p:cNvPr id="909" name="Google Shape;909;h694c29f632c314e4_2_942"/>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0" name="Google Shape;910;h694c29f632c314e4_2_942"/>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11" name="Google Shape;911;h694c29f632c314e4_2_942"/>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912" name="Google Shape;912;h694c29f632c314e4_2_942"/>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913" name="Shape 913"/>
        <p:cNvGrpSpPr/>
        <p:nvPr/>
      </p:nvGrpSpPr>
      <p:grpSpPr>
        <a:xfrm>
          <a:off x="0" y="0"/>
          <a:ext cx="0" cy="0"/>
          <a:chOff x="0" y="0"/>
          <a:chExt cx="0" cy="0"/>
        </a:xfrm>
      </p:grpSpPr>
      <p:sp>
        <p:nvSpPr>
          <p:cNvPr id="914" name="Google Shape;914;h694c29f632c314e4_2_947"/>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5" name="Google Shape;915;h694c29f632c314e4_2_947"/>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16" name="Google Shape;916;h694c29f632c314e4_2_947"/>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917" name="Google Shape;917;h694c29f632c314e4_2_947"/>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918" name="Shape 918"/>
        <p:cNvGrpSpPr/>
        <p:nvPr/>
      </p:nvGrpSpPr>
      <p:grpSpPr>
        <a:xfrm>
          <a:off x="0" y="0"/>
          <a:ext cx="0" cy="0"/>
          <a:chOff x="0" y="0"/>
          <a:chExt cx="0" cy="0"/>
        </a:xfrm>
      </p:grpSpPr>
      <p:sp>
        <p:nvSpPr>
          <p:cNvPr id="919" name="Google Shape;919;h694c29f632c314e4_2_952"/>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0" name="Google Shape;920;h694c29f632c314e4_2_952"/>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21" name="Google Shape;921;h694c29f632c314e4_2_952"/>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922" name="Google Shape;922;h694c29f632c314e4_2_952"/>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923" name="Shape 923"/>
        <p:cNvGrpSpPr/>
        <p:nvPr/>
      </p:nvGrpSpPr>
      <p:grpSpPr>
        <a:xfrm>
          <a:off x="0" y="0"/>
          <a:ext cx="0" cy="0"/>
          <a:chOff x="0" y="0"/>
          <a:chExt cx="0" cy="0"/>
        </a:xfrm>
      </p:grpSpPr>
      <p:sp>
        <p:nvSpPr>
          <p:cNvPr id="924" name="Google Shape;924;h694c29f632c314e4_2_957"/>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5" name="Google Shape;925;h694c29f632c314e4_2_957"/>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26" name="Google Shape;926;h694c29f632c314e4_2_957"/>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927" name="Google Shape;927;h694c29f632c314e4_2_957"/>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928" name="Shape 928"/>
        <p:cNvGrpSpPr/>
        <p:nvPr/>
      </p:nvGrpSpPr>
      <p:grpSpPr>
        <a:xfrm>
          <a:off x="0" y="0"/>
          <a:ext cx="0" cy="0"/>
          <a:chOff x="0" y="0"/>
          <a:chExt cx="0" cy="0"/>
        </a:xfrm>
      </p:grpSpPr>
      <p:sp>
        <p:nvSpPr>
          <p:cNvPr id="929" name="Google Shape;929;h694c29f632c314e4_2_962"/>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0" name="Google Shape;930;h694c29f632c314e4_2_962"/>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31" name="Google Shape;931;h694c29f632c314e4_2_962"/>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932" name="Google Shape;932;h694c29f632c314e4_2_962"/>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933" name="Shape 933"/>
        <p:cNvGrpSpPr/>
        <p:nvPr/>
      </p:nvGrpSpPr>
      <p:grpSpPr>
        <a:xfrm>
          <a:off x="0" y="0"/>
          <a:ext cx="0" cy="0"/>
          <a:chOff x="0" y="0"/>
          <a:chExt cx="0" cy="0"/>
        </a:xfrm>
      </p:grpSpPr>
      <p:pic>
        <p:nvPicPr>
          <p:cNvPr id="934" name="Google Shape;934;h694c29f632c314e4_2_967"/>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935" name="Google Shape;935;h694c29f632c314e4_2_967"/>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936" name="Google Shape;936;h694c29f632c314e4_2_967"/>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937" name="Shape 937"/>
        <p:cNvGrpSpPr/>
        <p:nvPr/>
      </p:nvGrpSpPr>
      <p:grpSpPr>
        <a:xfrm>
          <a:off x="0" y="0"/>
          <a:ext cx="0" cy="0"/>
          <a:chOff x="0" y="0"/>
          <a:chExt cx="0" cy="0"/>
        </a:xfrm>
      </p:grpSpPr>
      <p:sp>
        <p:nvSpPr>
          <p:cNvPr id="938" name="Google Shape;938;h694c29f632c314e4_2_971"/>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39" name="Google Shape;939;h694c29f632c314e4_2_971"/>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940" name="Shape 940"/>
        <p:cNvGrpSpPr/>
        <p:nvPr/>
      </p:nvGrpSpPr>
      <p:grpSpPr>
        <a:xfrm>
          <a:off x="0" y="0"/>
          <a:ext cx="0" cy="0"/>
          <a:chOff x="0" y="0"/>
          <a:chExt cx="0" cy="0"/>
        </a:xfrm>
      </p:grpSpPr>
      <p:sp>
        <p:nvSpPr>
          <p:cNvPr id="941" name="Google Shape;941;h694c29f632c314e4_2_974"/>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2" name="Google Shape;942;h694c29f632c314e4_2_974"/>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943" name="Google Shape;943;h694c29f632c314e4_2_974"/>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944" name="Google Shape;944;h694c29f632c314e4_2_974"/>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945" name="Google Shape;945;h694c29f632c314e4_2_974"/>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946" name="Shape 946"/>
        <p:cNvGrpSpPr/>
        <p:nvPr/>
      </p:nvGrpSpPr>
      <p:grpSpPr>
        <a:xfrm>
          <a:off x="0" y="0"/>
          <a:ext cx="0" cy="0"/>
          <a:chOff x="0" y="0"/>
          <a:chExt cx="0" cy="0"/>
        </a:xfrm>
      </p:grpSpPr>
      <p:sp>
        <p:nvSpPr>
          <p:cNvPr id="947" name="Google Shape;947;h694c29f632c314e4_2_980"/>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8" name="Google Shape;948;h694c29f632c314e4_2_980"/>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49" name="Google Shape;949;h694c29f632c314e4_2_980"/>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950" name="Google Shape;950;h694c29f632c314e4_2_980"/>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1" name="Google Shape;951;h694c29f632c314e4_2_980"/>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952" name="Google Shape;952;h694c29f632c314e4_2_980"/>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953" name="Google Shape;953;h694c29f632c314e4_2_980"/>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954" name="Google Shape;954;h694c29f632c314e4_2_980"/>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955" name="Shape 955"/>
        <p:cNvGrpSpPr/>
        <p:nvPr/>
      </p:nvGrpSpPr>
      <p:grpSpPr>
        <a:xfrm>
          <a:off x="0" y="0"/>
          <a:ext cx="0" cy="0"/>
          <a:chOff x="0" y="0"/>
          <a:chExt cx="0" cy="0"/>
        </a:xfrm>
      </p:grpSpPr>
      <p:pic>
        <p:nvPicPr>
          <p:cNvPr id="956" name="Google Shape;956;h694c29f632c314e4_2_98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57" name="Shape 957"/>
        <p:cNvGrpSpPr/>
        <p:nvPr/>
      </p:nvGrpSpPr>
      <p:grpSpPr>
        <a:xfrm>
          <a:off x="0" y="0"/>
          <a:ext cx="0" cy="0"/>
          <a:chOff x="0" y="0"/>
          <a:chExt cx="0" cy="0"/>
        </a:xfrm>
      </p:grpSpPr>
      <p:sp>
        <p:nvSpPr>
          <p:cNvPr id="958" name="Google Shape;958;h694c29f632c314e4_2_991"/>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9" name="Google Shape;959;h694c29f632c314e4_2_991"/>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60" name="Google Shape;960;h694c29f632c314e4_2_991"/>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961" name="Google Shape;961;h694c29f632c314e4_2_991"/>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962" name="Google Shape;962;h694c29f632c314e4_2_991"/>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963" name="Shape 963"/>
        <p:cNvGrpSpPr/>
        <p:nvPr/>
      </p:nvGrpSpPr>
      <p:grpSpPr>
        <a:xfrm>
          <a:off x="0" y="0"/>
          <a:ext cx="0" cy="0"/>
          <a:chOff x="0" y="0"/>
          <a:chExt cx="0" cy="0"/>
        </a:xfrm>
      </p:grpSpPr>
      <p:sp>
        <p:nvSpPr>
          <p:cNvPr id="964" name="Google Shape;964;h694c29f632c314e4_2_997"/>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5" name="Google Shape;965;h694c29f632c314e4_2_997"/>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966" name="Shape 966"/>
        <p:cNvGrpSpPr/>
        <p:nvPr/>
      </p:nvGrpSpPr>
      <p:grpSpPr>
        <a:xfrm>
          <a:off x="0" y="0"/>
          <a:ext cx="0" cy="0"/>
          <a:chOff x="0" y="0"/>
          <a:chExt cx="0" cy="0"/>
        </a:xfrm>
      </p:grpSpPr>
      <p:sp>
        <p:nvSpPr>
          <p:cNvPr id="967" name="Google Shape;967;h694c29f632c314e4_2_1000"/>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968" name="Shape 968"/>
        <p:cNvGrpSpPr/>
        <p:nvPr/>
      </p:nvGrpSpPr>
      <p:grpSpPr>
        <a:xfrm>
          <a:off x="0" y="0"/>
          <a:ext cx="0" cy="0"/>
          <a:chOff x="0" y="0"/>
          <a:chExt cx="0" cy="0"/>
        </a:xfrm>
      </p:grpSpPr>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969" name="Shape 969"/>
        <p:cNvGrpSpPr/>
        <p:nvPr/>
      </p:nvGrpSpPr>
      <p:grpSpPr>
        <a:xfrm>
          <a:off x="0" y="0"/>
          <a:ext cx="0" cy="0"/>
          <a:chOff x="0" y="0"/>
          <a:chExt cx="0" cy="0"/>
        </a:xfrm>
      </p:grpSpPr>
      <p:sp>
        <p:nvSpPr>
          <p:cNvPr id="970" name="Google Shape;970;h694c29f632c314e4_2_1003"/>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1" name="Google Shape;971;h694c29f632c314e4_2_1003"/>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972" name="Google Shape;972;h694c29f632c314e4_2_1003"/>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973" name="Google Shape;973;h694c29f632c314e4_2_1003"/>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974" name="Shape 974"/>
        <p:cNvGrpSpPr/>
        <p:nvPr/>
      </p:nvGrpSpPr>
      <p:grpSpPr>
        <a:xfrm>
          <a:off x="0" y="0"/>
          <a:ext cx="0" cy="0"/>
          <a:chOff x="0" y="0"/>
          <a:chExt cx="0" cy="0"/>
        </a:xfrm>
      </p:grpSpPr>
      <p:sp>
        <p:nvSpPr>
          <p:cNvPr id="975" name="Google Shape;975;h694c29f632c314e4_2_1008"/>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6" name="Google Shape;976;h694c29f632c314e4_2_1008"/>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77" name="Google Shape;977;h694c29f632c314e4_2_1008"/>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978" name="Google Shape;978;h694c29f632c314e4_2_1008"/>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79" name="Google Shape;979;h694c29f632c314e4_2_1008"/>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980" name="Google Shape;980;h694c29f632c314e4_2_1008"/>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981" name="Google Shape;981;h694c29f632c314e4_2_1008"/>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982" name="Shape 982"/>
        <p:cNvGrpSpPr/>
        <p:nvPr/>
      </p:nvGrpSpPr>
      <p:grpSpPr>
        <a:xfrm>
          <a:off x="0" y="0"/>
          <a:ext cx="0" cy="0"/>
          <a:chOff x="0" y="0"/>
          <a:chExt cx="0" cy="0"/>
        </a:xfrm>
      </p:grpSpPr>
      <p:sp>
        <p:nvSpPr>
          <p:cNvPr id="983" name="Google Shape;983;h694c29f632c314e4_2_1016"/>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4" name="Google Shape;984;h694c29f632c314e4_2_1016"/>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85" name="Google Shape;985;h694c29f632c314e4_2_1016"/>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986" name="Google Shape;986;h694c29f632c314e4_2_1016"/>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987" name="Shape 987"/>
        <p:cNvGrpSpPr/>
        <p:nvPr/>
      </p:nvGrpSpPr>
      <p:grpSpPr>
        <a:xfrm>
          <a:off x="0" y="0"/>
          <a:ext cx="0" cy="0"/>
          <a:chOff x="0" y="0"/>
          <a:chExt cx="0" cy="0"/>
        </a:xfrm>
      </p:grpSpPr>
      <p:sp>
        <p:nvSpPr>
          <p:cNvPr id="988" name="Google Shape;988;h694c29f632c314e4_2_1021"/>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9" name="Google Shape;989;h694c29f632c314e4_2_1021"/>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90" name="Google Shape;990;h694c29f632c314e4_2_1021"/>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991" name="Google Shape;991;h694c29f632c314e4_2_1021"/>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992" name="Shape 992"/>
        <p:cNvGrpSpPr/>
        <p:nvPr/>
      </p:nvGrpSpPr>
      <p:grpSpPr>
        <a:xfrm>
          <a:off x="0" y="0"/>
          <a:ext cx="0" cy="0"/>
          <a:chOff x="0" y="0"/>
          <a:chExt cx="0" cy="0"/>
        </a:xfrm>
      </p:grpSpPr>
      <p:sp>
        <p:nvSpPr>
          <p:cNvPr id="993" name="Google Shape;993;h694c29f632c314e4_2_1026"/>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994" name="Google Shape;994;h694c29f632c314e4_2_1026"/>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995" name="Google Shape;995;h694c29f632c314e4_2_1026"/>
          <p:cNvGrpSpPr/>
          <p:nvPr/>
        </p:nvGrpSpPr>
        <p:grpSpPr>
          <a:xfrm>
            <a:off x="2144995" y="3177707"/>
            <a:ext cx="4853867" cy="1143000"/>
            <a:chOff x="1981200" y="1826567"/>
            <a:chExt cx="4853867" cy="1143000"/>
          </a:xfrm>
        </p:grpSpPr>
        <p:pic>
          <p:nvPicPr>
            <p:cNvPr id="996" name="Google Shape;996;h694c29f632c314e4_2_1026">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997" name="Google Shape;997;h694c29f632c314e4_2_1026"/>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998" name="Google Shape;998;h694c29f632c314e4_2_1026"/>
          <p:cNvGrpSpPr/>
          <p:nvPr/>
        </p:nvGrpSpPr>
        <p:grpSpPr>
          <a:xfrm>
            <a:off x="2050634" y="4545484"/>
            <a:ext cx="5042717" cy="1143000"/>
            <a:chOff x="1981200" y="3426768"/>
            <a:chExt cx="5042717" cy="1143000"/>
          </a:xfrm>
        </p:grpSpPr>
        <p:pic>
          <p:nvPicPr>
            <p:cNvPr id="999" name="Google Shape;999;h694c29f632c314e4_2_1026">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000" name="Google Shape;1000;h694c29f632c314e4_2_1026"/>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001" name="Google Shape;1001;h694c29f632c314e4_2_1026"/>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1008" name="Shape 1008"/>
        <p:cNvGrpSpPr/>
        <p:nvPr/>
      </p:nvGrpSpPr>
      <p:grpSpPr>
        <a:xfrm>
          <a:off x="0" y="0"/>
          <a:ext cx="0" cy="0"/>
          <a:chOff x="0" y="0"/>
          <a:chExt cx="0" cy="0"/>
        </a:xfrm>
      </p:grpSpPr>
      <p:sp>
        <p:nvSpPr>
          <p:cNvPr id="1009" name="Google Shape;1009;h694c29f632c314e4_2_1248"/>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0" name="Google Shape;1010;h694c29f632c314e4_2_1248"/>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11" name="Google Shape;1011;h694c29f632c314e4_2_1248"/>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012" name="Google Shape;1012;h694c29f632c314e4_2_1248"/>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13" name="Google Shape;1013;h694c29f632c314e4_2_1248"/>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014" name="Google Shape;1014;h694c29f632c314e4_2_1248"/>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015" name="Google Shape;1015;h694c29f632c314e4_2_1248"/>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016" name="Google Shape;1016;h694c29f632c314e4_2_1248"/>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017" name="Shape 1017"/>
        <p:cNvGrpSpPr/>
        <p:nvPr/>
      </p:nvGrpSpPr>
      <p:grpSpPr>
        <a:xfrm>
          <a:off x="0" y="0"/>
          <a:ext cx="0" cy="0"/>
          <a:chOff x="0" y="0"/>
          <a:chExt cx="0" cy="0"/>
        </a:xfrm>
      </p:grpSpPr>
      <p:sp>
        <p:nvSpPr>
          <p:cNvPr id="1018" name="Google Shape;1018;h694c29f632c314e4_2_1206"/>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9" name="Google Shape;1019;h694c29f632c314e4_2_1206"/>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20" name="Google Shape;1020;h694c29f632c314e4_2_1206"/>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021" name="Shape 1021"/>
        <p:cNvGrpSpPr/>
        <p:nvPr/>
      </p:nvGrpSpPr>
      <p:grpSpPr>
        <a:xfrm>
          <a:off x="0" y="0"/>
          <a:ext cx="0" cy="0"/>
          <a:chOff x="0" y="0"/>
          <a:chExt cx="0" cy="0"/>
        </a:xfrm>
      </p:grpSpPr>
      <p:sp>
        <p:nvSpPr>
          <p:cNvPr id="1022" name="Google Shape;1022;h694c29f632c314e4_2_1210"/>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3" name="Google Shape;1023;h694c29f632c314e4_2_1210"/>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24" name="Google Shape;1024;h694c29f632c314e4_2_1210"/>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025" name="Google Shape;1025;h694c29f632c314e4_2_1210"/>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1026" name="Shape 1026"/>
        <p:cNvGrpSpPr/>
        <p:nvPr/>
      </p:nvGrpSpPr>
      <p:grpSpPr>
        <a:xfrm>
          <a:off x="0" y="0"/>
          <a:ext cx="0" cy="0"/>
          <a:chOff x="0" y="0"/>
          <a:chExt cx="0" cy="0"/>
        </a:xfrm>
      </p:grpSpPr>
      <p:sp>
        <p:nvSpPr>
          <p:cNvPr id="1027" name="Google Shape;1027;h694c29f632c314e4_2_1215"/>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8" name="Google Shape;1028;h694c29f632c314e4_2_1215"/>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29" name="Google Shape;1029;h694c29f632c314e4_2_1215"/>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1030" name="Google Shape;1030;h694c29f632c314e4_2_1215"/>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1031" name="Shape 1031"/>
        <p:cNvGrpSpPr/>
        <p:nvPr/>
      </p:nvGrpSpPr>
      <p:grpSpPr>
        <a:xfrm>
          <a:off x="0" y="0"/>
          <a:ext cx="0" cy="0"/>
          <a:chOff x="0" y="0"/>
          <a:chExt cx="0" cy="0"/>
        </a:xfrm>
      </p:grpSpPr>
      <p:sp>
        <p:nvSpPr>
          <p:cNvPr id="1032" name="Google Shape;1032;h694c29f632c314e4_2_1220"/>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3" name="Google Shape;1033;h694c29f632c314e4_2_1220"/>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34" name="Google Shape;1034;h694c29f632c314e4_2_1220"/>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035" name="Google Shape;1035;h694c29f632c314e4_2_1220"/>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1036" name="Shape 1036"/>
        <p:cNvGrpSpPr/>
        <p:nvPr/>
      </p:nvGrpSpPr>
      <p:grpSpPr>
        <a:xfrm>
          <a:off x="0" y="0"/>
          <a:ext cx="0" cy="0"/>
          <a:chOff x="0" y="0"/>
          <a:chExt cx="0" cy="0"/>
        </a:xfrm>
      </p:grpSpPr>
      <p:sp>
        <p:nvSpPr>
          <p:cNvPr id="1037" name="Google Shape;1037;h694c29f632c314e4_2_1225"/>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8" name="Google Shape;1038;h694c29f632c314e4_2_1225"/>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39" name="Google Shape;1039;h694c29f632c314e4_2_1225"/>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040" name="Google Shape;1040;h694c29f632c314e4_2_1225"/>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041" name="Shape 1041"/>
        <p:cNvGrpSpPr/>
        <p:nvPr/>
      </p:nvGrpSpPr>
      <p:grpSpPr>
        <a:xfrm>
          <a:off x="0" y="0"/>
          <a:ext cx="0" cy="0"/>
          <a:chOff x="0" y="0"/>
          <a:chExt cx="0" cy="0"/>
        </a:xfrm>
      </p:grpSpPr>
      <p:sp>
        <p:nvSpPr>
          <p:cNvPr id="1042" name="Google Shape;1042;h694c29f632c314e4_2_1230"/>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3" name="Google Shape;1043;h694c29f632c314e4_2_1230"/>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44" name="Google Shape;1044;h694c29f632c314e4_2_1230"/>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045" name="Google Shape;1045;h694c29f632c314e4_2_1230"/>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046" name="Shape 1046"/>
        <p:cNvGrpSpPr/>
        <p:nvPr/>
      </p:nvGrpSpPr>
      <p:grpSpPr>
        <a:xfrm>
          <a:off x="0" y="0"/>
          <a:ext cx="0" cy="0"/>
          <a:chOff x="0" y="0"/>
          <a:chExt cx="0" cy="0"/>
        </a:xfrm>
      </p:grpSpPr>
      <p:pic>
        <p:nvPicPr>
          <p:cNvPr id="1047" name="Google Shape;1047;h694c29f632c314e4_2_1235"/>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1048" name="Google Shape;1048;h694c29f632c314e4_2_1235"/>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1049" name="Google Shape;1049;h694c29f632c314e4_2_1235"/>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1050" name="Shape 1050"/>
        <p:cNvGrpSpPr/>
        <p:nvPr/>
      </p:nvGrpSpPr>
      <p:grpSpPr>
        <a:xfrm>
          <a:off x="0" y="0"/>
          <a:ext cx="0" cy="0"/>
          <a:chOff x="0" y="0"/>
          <a:chExt cx="0" cy="0"/>
        </a:xfrm>
      </p:grpSpPr>
      <p:sp>
        <p:nvSpPr>
          <p:cNvPr id="1051" name="Google Shape;1051;h694c29f632c314e4_2_1239"/>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52" name="Google Shape;1052;h694c29f632c314e4_2_123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1053" name="Shape 1053"/>
        <p:cNvGrpSpPr/>
        <p:nvPr/>
      </p:nvGrpSpPr>
      <p:grpSpPr>
        <a:xfrm>
          <a:off x="0" y="0"/>
          <a:ext cx="0" cy="0"/>
          <a:chOff x="0" y="0"/>
          <a:chExt cx="0" cy="0"/>
        </a:xfrm>
      </p:grpSpPr>
      <p:sp>
        <p:nvSpPr>
          <p:cNvPr id="1054" name="Google Shape;1054;h694c29f632c314e4_2_1242"/>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5" name="Google Shape;1055;h694c29f632c314e4_2_1242"/>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056" name="Google Shape;1056;h694c29f632c314e4_2_1242"/>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057" name="Google Shape;1057;h694c29f632c314e4_2_1242"/>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1058" name="Google Shape;1058;h694c29f632c314e4_2_1242"/>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059" name="Shape 1059"/>
        <p:cNvGrpSpPr/>
        <p:nvPr/>
      </p:nvGrpSpPr>
      <p:grpSpPr>
        <a:xfrm>
          <a:off x="0" y="0"/>
          <a:ext cx="0" cy="0"/>
          <a:chOff x="0" y="0"/>
          <a:chExt cx="0" cy="0"/>
        </a:xfrm>
      </p:grpSpPr>
      <p:pic>
        <p:nvPicPr>
          <p:cNvPr id="1060" name="Google Shape;1060;h694c29f632c314e4_2_1257"/>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61" name="Shape 1061"/>
        <p:cNvGrpSpPr/>
        <p:nvPr/>
      </p:nvGrpSpPr>
      <p:grpSpPr>
        <a:xfrm>
          <a:off x="0" y="0"/>
          <a:ext cx="0" cy="0"/>
          <a:chOff x="0" y="0"/>
          <a:chExt cx="0" cy="0"/>
        </a:xfrm>
      </p:grpSpPr>
      <p:sp>
        <p:nvSpPr>
          <p:cNvPr id="1062" name="Google Shape;1062;h694c29f632c314e4_2_1259"/>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3" name="Google Shape;1063;h694c29f632c314e4_2_1259"/>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64" name="Google Shape;1064;h694c29f632c314e4_2_1259"/>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065" name="Google Shape;1065;h694c29f632c314e4_2_1259"/>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066" name="Google Shape;1066;h694c29f632c314e4_2_125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1067" name="Shape 1067"/>
        <p:cNvGrpSpPr/>
        <p:nvPr/>
      </p:nvGrpSpPr>
      <p:grpSpPr>
        <a:xfrm>
          <a:off x="0" y="0"/>
          <a:ext cx="0" cy="0"/>
          <a:chOff x="0" y="0"/>
          <a:chExt cx="0" cy="0"/>
        </a:xfrm>
      </p:grpSpPr>
      <p:sp>
        <p:nvSpPr>
          <p:cNvPr id="1068" name="Google Shape;1068;h694c29f632c314e4_2_1265"/>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9" name="Google Shape;1069;h694c29f632c314e4_2_1265"/>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1070" name="Shape 1070"/>
        <p:cNvGrpSpPr/>
        <p:nvPr/>
      </p:nvGrpSpPr>
      <p:grpSpPr>
        <a:xfrm>
          <a:off x="0" y="0"/>
          <a:ext cx="0" cy="0"/>
          <a:chOff x="0" y="0"/>
          <a:chExt cx="0" cy="0"/>
        </a:xfrm>
      </p:grpSpPr>
      <p:sp>
        <p:nvSpPr>
          <p:cNvPr id="1071" name="Google Shape;1071;h694c29f632c314e4_2_1268"/>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072" name="Shape 1072"/>
        <p:cNvGrpSpPr/>
        <p:nvPr/>
      </p:nvGrpSpPr>
      <p:grpSpPr>
        <a:xfrm>
          <a:off x="0" y="0"/>
          <a:ext cx="0" cy="0"/>
          <a:chOff x="0" y="0"/>
          <a:chExt cx="0" cy="0"/>
        </a:xfrm>
      </p:grpSpPr>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1073" name="Shape 1073"/>
        <p:cNvGrpSpPr/>
        <p:nvPr/>
      </p:nvGrpSpPr>
      <p:grpSpPr>
        <a:xfrm>
          <a:off x="0" y="0"/>
          <a:ext cx="0" cy="0"/>
          <a:chOff x="0" y="0"/>
          <a:chExt cx="0" cy="0"/>
        </a:xfrm>
      </p:grpSpPr>
      <p:sp>
        <p:nvSpPr>
          <p:cNvPr id="1074" name="Google Shape;1074;h694c29f632c314e4_2_1271"/>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5" name="Google Shape;1075;h694c29f632c314e4_2_1271"/>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076" name="Google Shape;1076;h694c29f632c314e4_2_1271"/>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077" name="Google Shape;1077;h694c29f632c314e4_2_1271"/>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1078" name="Shape 1078"/>
        <p:cNvGrpSpPr/>
        <p:nvPr/>
      </p:nvGrpSpPr>
      <p:grpSpPr>
        <a:xfrm>
          <a:off x="0" y="0"/>
          <a:ext cx="0" cy="0"/>
          <a:chOff x="0" y="0"/>
          <a:chExt cx="0" cy="0"/>
        </a:xfrm>
      </p:grpSpPr>
      <p:sp>
        <p:nvSpPr>
          <p:cNvPr id="1079" name="Google Shape;1079;h694c29f632c314e4_2_1276"/>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0" name="Google Shape;1080;h694c29f632c314e4_2_1276"/>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81" name="Google Shape;1081;h694c29f632c314e4_2_1276"/>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082" name="Google Shape;1082;h694c29f632c314e4_2_1276"/>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83" name="Google Shape;1083;h694c29f632c314e4_2_1276"/>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084" name="Google Shape;1084;h694c29f632c314e4_2_1276"/>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085" name="Google Shape;1085;h694c29f632c314e4_2_1276"/>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1086" name="Shape 1086"/>
        <p:cNvGrpSpPr/>
        <p:nvPr/>
      </p:nvGrpSpPr>
      <p:grpSpPr>
        <a:xfrm>
          <a:off x="0" y="0"/>
          <a:ext cx="0" cy="0"/>
          <a:chOff x="0" y="0"/>
          <a:chExt cx="0" cy="0"/>
        </a:xfrm>
      </p:grpSpPr>
      <p:sp>
        <p:nvSpPr>
          <p:cNvPr id="1087" name="Google Shape;1087;h694c29f632c314e4_2_1284"/>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8" name="Google Shape;1088;h694c29f632c314e4_2_1284"/>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9" name="Google Shape;1089;h694c29f632c314e4_2_1284"/>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090" name="Google Shape;1090;h694c29f632c314e4_2_1284"/>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091" name="Shape 1091"/>
        <p:cNvGrpSpPr/>
        <p:nvPr/>
      </p:nvGrpSpPr>
      <p:grpSpPr>
        <a:xfrm>
          <a:off x="0" y="0"/>
          <a:ext cx="0" cy="0"/>
          <a:chOff x="0" y="0"/>
          <a:chExt cx="0" cy="0"/>
        </a:xfrm>
      </p:grpSpPr>
      <p:sp>
        <p:nvSpPr>
          <p:cNvPr id="1092" name="Google Shape;1092;h694c29f632c314e4_2_1289"/>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3" name="Google Shape;1093;h694c29f632c314e4_2_1289"/>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94" name="Google Shape;1094;h694c29f632c314e4_2_1289"/>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095" name="Google Shape;1095;h694c29f632c314e4_2_128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096" name="Shape 1096"/>
        <p:cNvGrpSpPr/>
        <p:nvPr/>
      </p:nvGrpSpPr>
      <p:grpSpPr>
        <a:xfrm>
          <a:off x="0" y="0"/>
          <a:ext cx="0" cy="0"/>
          <a:chOff x="0" y="0"/>
          <a:chExt cx="0" cy="0"/>
        </a:xfrm>
      </p:grpSpPr>
      <p:sp>
        <p:nvSpPr>
          <p:cNvPr id="1097" name="Google Shape;1097;h694c29f632c314e4_2_1294"/>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098" name="Google Shape;1098;h694c29f632c314e4_2_1294"/>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1099" name="Google Shape;1099;h694c29f632c314e4_2_1294"/>
          <p:cNvGrpSpPr/>
          <p:nvPr/>
        </p:nvGrpSpPr>
        <p:grpSpPr>
          <a:xfrm>
            <a:off x="2144995" y="3177707"/>
            <a:ext cx="4853867" cy="1143000"/>
            <a:chOff x="1981200" y="1826567"/>
            <a:chExt cx="4853867" cy="1143000"/>
          </a:xfrm>
        </p:grpSpPr>
        <p:pic>
          <p:nvPicPr>
            <p:cNvPr id="1100" name="Google Shape;1100;h694c29f632c314e4_2_1294">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101" name="Google Shape;1101;h694c29f632c314e4_2_1294"/>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102" name="Google Shape;1102;h694c29f632c314e4_2_1294"/>
          <p:cNvGrpSpPr/>
          <p:nvPr/>
        </p:nvGrpSpPr>
        <p:grpSpPr>
          <a:xfrm>
            <a:off x="2050634" y="4545484"/>
            <a:ext cx="5042717" cy="1143000"/>
            <a:chOff x="1981200" y="3426768"/>
            <a:chExt cx="5042717" cy="1143000"/>
          </a:xfrm>
        </p:grpSpPr>
        <p:pic>
          <p:nvPicPr>
            <p:cNvPr id="1103" name="Google Shape;1103;h694c29f632c314e4_2_1294">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104" name="Google Shape;1104;h694c29f632c314e4_2_1294"/>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105" name="Google Shape;1105;h694c29f632c314e4_2_1294"/>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1112" name="Shape 1112"/>
        <p:cNvGrpSpPr/>
        <p:nvPr/>
      </p:nvGrpSpPr>
      <p:grpSpPr>
        <a:xfrm>
          <a:off x="0" y="0"/>
          <a:ext cx="0" cy="0"/>
          <a:chOff x="0" y="0"/>
          <a:chExt cx="0" cy="0"/>
        </a:xfrm>
      </p:grpSpPr>
      <p:sp>
        <p:nvSpPr>
          <p:cNvPr id="1113" name="Google Shape;1113;h694c29f632c314e4_2_1461"/>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14" name="Google Shape;1114;h694c29f632c314e4_2_1461"/>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115" name="Shape 1115"/>
        <p:cNvGrpSpPr/>
        <p:nvPr/>
      </p:nvGrpSpPr>
      <p:grpSpPr>
        <a:xfrm>
          <a:off x="0" y="0"/>
          <a:ext cx="0" cy="0"/>
          <a:chOff x="0" y="0"/>
          <a:chExt cx="0" cy="0"/>
        </a:xfrm>
      </p:grpSpPr>
      <p:sp>
        <p:nvSpPr>
          <p:cNvPr id="1116" name="Google Shape;1116;h694c29f632c314e4_2_1428"/>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7" name="Google Shape;1117;h694c29f632c314e4_2_1428"/>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18" name="Google Shape;1118;h694c29f632c314e4_2_142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119" name="Shape 1119"/>
        <p:cNvGrpSpPr/>
        <p:nvPr/>
      </p:nvGrpSpPr>
      <p:grpSpPr>
        <a:xfrm>
          <a:off x="0" y="0"/>
          <a:ext cx="0" cy="0"/>
          <a:chOff x="0" y="0"/>
          <a:chExt cx="0" cy="0"/>
        </a:xfrm>
      </p:grpSpPr>
      <p:sp>
        <p:nvSpPr>
          <p:cNvPr id="1120" name="Google Shape;1120;h694c29f632c314e4_2_1432"/>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1" name="Google Shape;1121;h694c29f632c314e4_2_1432"/>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22" name="Google Shape;1122;h694c29f632c314e4_2_1432"/>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123" name="Google Shape;1123;h694c29f632c314e4_2_1432"/>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1124" name="Shape 1124"/>
        <p:cNvGrpSpPr/>
        <p:nvPr/>
      </p:nvGrpSpPr>
      <p:grpSpPr>
        <a:xfrm>
          <a:off x="0" y="0"/>
          <a:ext cx="0" cy="0"/>
          <a:chOff x="0" y="0"/>
          <a:chExt cx="0" cy="0"/>
        </a:xfrm>
      </p:grpSpPr>
      <p:sp>
        <p:nvSpPr>
          <p:cNvPr id="1125" name="Google Shape;1125;h694c29f632c314e4_2_1437"/>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6" name="Google Shape;1126;h694c29f632c314e4_2_1437"/>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27" name="Google Shape;1127;h694c29f632c314e4_2_1437"/>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1128" name="Google Shape;1128;h694c29f632c314e4_2_1437"/>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1129" name="Shape 1129"/>
        <p:cNvGrpSpPr/>
        <p:nvPr/>
      </p:nvGrpSpPr>
      <p:grpSpPr>
        <a:xfrm>
          <a:off x="0" y="0"/>
          <a:ext cx="0" cy="0"/>
          <a:chOff x="0" y="0"/>
          <a:chExt cx="0" cy="0"/>
        </a:xfrm>
      </p:grpSpPr>
      <p:sp>
        <p:nvSpPr>
          <p:cNvPr id="1130" name="Google Shape;1130;h694c29f632c314e4_2_1442"/>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1" name="Google Shape;1131;h694c29f632c314e4_2_1442"/>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32" name="Google Shape;1132;h694c29f632c314e4_2_1442"/>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133" name="Google Shape;1133;h694c29f632c314e4_2_1442"/>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1134" name="Shape 1134"/>
        <p:cNvGrpSpPr/>
        <p:nvPr/>
      </p:nvGrpSpPr>
      <p:grpSpPr>
        <a:xfrm>
          <a:off x="0" y="0"/>
          <a:ext cx="0" cy="0"/>
          <a:chOff x="0" y="0"/>
          <a:chExt cx="0" cy="0"/>
        </a:xfrm>
      </p:grpSpPr>
      <p:sp>
        <p:nvSpPr>
          <p:cNvPr id="1135" name="Google Shape;1135;h694c29f632c314e4_2_1447"/>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6" name="Google Shape;1136;h694c29f632c314e4_2_1447"/>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37" name="Google Shape;1137;h694c29f632c314e4_2_1447"/>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138" name="Google Shape;1138;h694c29f632c314e4_2_1447"/>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139" name="Shape 1139"/>
        <p:cNvGrpSpPr/>
        <p:nvPr/>
      </p:nvGrpSpPr>
      <p:grpSpPr>
        <a:xfrm>
          <a:off x="0" y="0"/>
          <a:ext cx="0" cy="0"/>
          <a:chOff x="0" y="0"/>
          <a:chExt cx="0" cy="0"/>
        </a:xfrm>
      </p:grpSpPr>
      <p:sp>
        <p:nvSpPr>
          <p:cNvPr id="1140" name="Google Shape;1140;h694c29f632c314e4_2_1452"/>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1" name="Google Shape;1141;h694c29f632c314e4_2_1452"/>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142" name="Google Shape;1142;h694c29f632c314e4_2_1452"/>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143" name="Google Shape;1143;h694c29f632c314e4_2_1452"/>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144" name="Shape 1144"/>
        <p:cNvGrpSpPr/>
        <p:nvPr/>
      </p:nvGrpSpPr>
      <p:grpSpPr>
        <a:xfrm>
          <a:off x="0" y="0"/>
          <a:ext cx="0" cy="0"/>
          <a:chOff x="0" y="0"/>
          <a:chExt cx="0" cy="0"/>
        </a:xfrm>
      </p:grpSpPr>
      <p:pic>
        <p:nvPicPr>
          <p:cNvPr id="1145" name="Google Shape;1145;h694c29f632c314e4_2_1457"/>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1146" name="Google Shape;1146;h694c29f632c314e4_2_1457"/>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1147" name="Google Shape;1147;h694c29f632c314e4_2_1457"/>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1148" name="Shape 1148"/>
        <p:cNvGrpSpPr/>
        <p:nvPr/>
      </p:nvGrpSpPr>
      <p:grpSpPr>
        <a:xfrm>
          <a:off x="0" y="0"/>
          <a:ext cx="0" cy="0"/>
          <a:chOff x="0" y="0"/>
          <a:chExt cx="0" cy="0"/>
        </a:xfrm>
      </p:grpSpPr>
      <p:sp>
        <p:nvSpPr>
          <p:cNvPr id="1149" name="Google Shape;1149;h694c29f632c314e4_2_1464"/>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0" name="Google Shape;1150;h694c29f632c314e4_2_1464"/>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151" name="Google Shape;1151;h694c29f632c314e4_2_1464"/>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152" name="Google Shape;1152;h694c29f632c314e4_2_1464"/>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1153" name="Google Shape;1153;h694c29f632c314e4_2_1464"/>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1154" name="Shape 1154"/>
        <p:cNvGrpSpPr/>
        <p:nvPr/>
      </p:nvGrpSpPr>
      <p:grpSpPr>
        <a:xfrm>
          <a:off x="0" y="0"/>
          <a:ext cx="0" cy="0"/>
          <a:chOff x="0" y="0"/>
          <a:chExt cx="0" cy="0"/>
        </a:xfrm>
      </p:grpSpPr>
      <p:sp>
        <p:nvSpPr>
          <p:cNvPr id="1155" name="Google Shape;1155;h694c29f632c314e4_2_1470"/>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6" name="Google Shape;1156;h694c29f632c314e4_2_1470"/>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7" name="Google Shape;1157;h694c29f632c314e4_2_1470"/>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158" name="Google Shape;1158;h694c29f632c314e4_2_1470"/>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9" name="Google Shape;1159;h694c29f632c314e4_2_1470"/>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160" name="Google Shape;1160;h694c29f632c314e4_2_1470"/>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161" name="Google Shape;1161;h694c29f632c314e4_2_1470"/>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162" name="Google Shape;1162;h694c29f632c314e4_2_1470"/>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163" name="Shape 1163"/>
        <p:cNvGrpSpPr/>
        <p:nvPr/>
      </p:nvGrpSpPr>
      <p:grpSpPr>
        <a:xfrm>
          <a:off x="0" y="0"/>
          <a:ext cx="0" cy="0"/>
          <a:chOff x="0" y="0"/>
          <a:chExt cx="0" cy="0"/>
        </a:xfrm>
      </p:grpSpPr>
      <p:pic>
        <p:nvPicPr>
          <p:cNvPr id="1164" name="Google Shape;1164;h694c29f632c314e4_2_147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65" name="Shape 1165"/>
        <p:cNvGrpSpPr/>
        <p:nvPr/>
      </p:nvGrpSpPr>
      <p:grpSpPr>
        <a:xfrm>
          <a:off x="0" y="0"/>
          <a:ext cx="0" cy="0"/>
          <a:chOff x="0" y="0"/>
          <a:chExt cx="0" cy="0"/>
        </a:xfrm>
      </p:grpSpPr>
      <p:sp>
        <p:nvSpPr>
          <p:cNvPr id="1166" name="Google Shape;1166;h694c29f632c314e4_2_1481"/>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7" name="Google Shape;1167;h694c29f632c314e4_2_1481"/>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68" name="Google Shape;1168;h694c29f632c314e4_2_1481"/>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169" name="Google Shape;1169;h694c29f632c314e4_2_1481"/>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170" name="Google Shape;1170;h694c29f632c314e4_2_1481"/>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1171" name="Shape 1171"/>
        <p:cNvGrpSpPr/>
        <p:nvPr/>
      </p:nvGrpSpPr>
      <p:grpSpPr>
        <a:xfrm>
          <a:off x="0" y="0"/>
          <a:ext cx="0" cy="0"/>
          <a:chOff x="0" y="0"/>
          <a:chExt cx="0" cy="0"/>
        </a:xfrm>
      </p:grpSpPr>
      <p:sp>
        <p:nvSpPr>
          <p:cNvPr id="1172" name="Google Shape;1172;h694c29f632c314e4_2_1487"/>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3" name="Google Shape;1173;h694c29f632c314e4_2_1487"/>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1174" name="Shape 1174"/>
        <p:cNvGrpSpPr/>
        <p:nvPr/>
      </p:nvGrpSpPr>
      <p:grpSpPr>
        <a:xfrm>
          <a:off x="0" y="0"/>
          <a:ext cx="0" cy="0"/>
          <a:chOff x="0" y="0"/>
          <a:chExt cx="0" cy="0"/>
        </a:xfrm>
      </p:grpSpPr>
      <p:sp>
        <p:nvSpPr>
          <p:cNvPr id="1175" name="Google Shape;1175;h694c29f632c314e4_2_1490"/>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176" name="Shape 1176"/>
        <p:cNvGrpSpPr/>
        <p:nvPr/>
      </p:nvGrpSpPr>
      <p:grpSpPr>
        <a:xfrm>
          <a:off x="0" y="0"/>
          <a:ext cx="0" cy="0"/>
          <a:chOff x="0" y="0"/>
          <a:chExt cx="0" cy="0"/>
        </a:xfrm>
      </p:grpSpPr>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1177" name="Shape 1177"/>
        <p:cNvGrpSpPr/>
        <p:nvPr/>
      </p:nvGrpSpPr>
      <p:grpSpPr>
        <a:xfrm>
          <a:off x="0" y="0"/>
          <a:ext cx="0" cy="0"/>
          <a:chOff x="0" y="0"/>
          <a:chExt cx="0" cy="0"/>
        </a:xfrm>
      </p:grpSpPr>
      <p:sp>
        <p:nvSpPr>
          <p:cNvPr id="1178" name="Google Shape;1178;h694c29f632c314e4_2_1493"/>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9" name="Google Shape;1179;h694c29f632c314e4_2_1493"/>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180" name="Google Shape;1180;h694c29f632c314e4_2_1493"/>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181" name="Google Shape;1181;h694c29f632c314e4_2_1493"/>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1182" name="Shape 1182"/>
        <p:cNvGrpSpPr/>
        <p:nvPr/>
      </p:nvGrpSpPr>
      <p:grpSpPr>
        <a:xfrm>
          <a:off x="0" y="0"/>
          <a:ext cx="0" cy="0"/>
          <a:chOff x="0" y="0"/>
          <a:chExt cx="0" cy="0"/>
        </a:xfrm>
      </p:grpSpPr>
      <p:sp>
        <p:nvSpPr>
          <p:cNvPr id="1183" name="Google Shape;1183;h694c29f632c314e4_2_1498"/>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4" name="Google Shape;1184;h694c29f632c314e4_2_1498"/>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5" name="Google Shape;1185;h694c29f632c314e4_2_1498"/>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186" name="Google Shape;1186;h694c29f632c314e4_2_1498"/>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87" name="Google Shape;1187;h694c29f632c314e4_2_1498"/>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188" name="Google Shape;1188;h694c29f632c314e4_2_1498"/>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189" name="Google Shape;1189;h694c29f632c314e4_2_1498"/>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1190" name="Shape 1190"/>
        <p:cNvGrpSpPr/>
        <p:nvPr/>
      </p:nvGrpSpPr>
      <p:grpSpPr>
        <a:xfrm>
          <a:off x="0" y="0"/>
          <a:ext cx="0" cy="0"/>
          <a:chOff x="0" y="0"/>
          <a:chExt cx="0" cy="0"/>
        </a:xfrm>
      </p:grpSpPr>
      <p:sp>
        <p:nvSpPr>
          <p:cNvPr id="1191" name="Google Shape;1191;h694c29f632c314e4_2_1506"/>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2" name="Google Shape;1192;h694c29f632c314e4_2_1506"/>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93" name="Google Shape;1193;h694c29f632c314e4_2_1506"/>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194" name="Google Shape;1194;h694c29f632c314e4_2_1506"/>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195" name="Shape 1195"/>
        <p:cNvGrpSpPr/>
        <p:nvPr/>
      </p:nvGrpSpPr>
      <p:grpSpPr>
        <a:xfrm>
          <a:off x="0" y="0"/>
          <a:ext cx="0" cy="0"/>
          <a:chOff x="0" y="0"/>
          <a:chExt cx="0" cy="0"/>
        </a:xfrm>
      </p:grpSpPr>
      <p:sp>
        <p:nvSpPr>
          <p:cNvPr id="1196" name="Google Shape;1196;h694c29f632c314e4_2_1511"/>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7" name="Google Shape;1197;h694c29f632c314e4_2_1511"/>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98" name="Google Shape;1198;h694c29f632c314e4_2_1511"/>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199" name="Google Shape;1199;h694c29f632c314e4_2_1511"/>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200" name="Shape 1200"/>
        <p:cNvGrpSpPr/>
        <p:nvPr/>
      </p:nvGrpSpPr>
      <p:grpSpPr>
        <a:xfrm>
          <a:off x="0" y="0"/>
          <a:ext cx="0" cy="0"/>
          <a:chOff x="0" y="0"/>
          <a:chExt cx="0" cy="0"/>
        </a:xfrm>
      </p:grpSpPr>
      <p:sp>
        <p:nvSpPr>
          <p:cNvPr id="1201" name="Google Shape;1201;h694c29f632c314e4_2_1516"/>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02" name="Google Shape;1202;h694c29f632c314e4_2_1516"/>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1203" name="Google Shape;1203;h694c29f632c314e4_2_1516"/>
          <p:cNvGrpSpPr/>
          <p:nvPr/>
        </p:nvGrpSpPr>
        <p:grpSpPr>
          <a:xfrm>
            <a:off x="2144995" y="3177707"/>
            <a:ext cx="4853867" cy="1143000"/>
            <a:chOff x="1981200" y="1826567"/>
            <a:chExt cx="4853867" cy="1143000"/>
          </a:xfrm>
        </p:grpSpPr>
        <p:pic>
          <p:nvPicPr>
            <p:cNvPr id="1204" name="Google Shape;1204;h694c29f632c314e4_2_1516">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205" name="Google Shape;1205;h694c29f632c314e4_2_1516"/>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206" name="Google Shape;1206;h694c29f632c314e4_2_1516"/>
          <p:cNvGrpSpPr/>
          <p:nvPr/>
        </p:nvGrpSpPr>
        <p:grpSpPr>
          <a:xfrm>
            <a:off x="2050634" y="4545484"/>
            <a:ext cx="5042717" cy="1143000"/>
            <a:chOff x="1981200" y="3426768"/>
            <a:chExt cx="5042717" cy="1143000"/>
          </a:xfrm>
        </p:grpSpPr>
        <p:pic>
          <p:nvPicPr>
            <p:cNvPr id="1207" name="Google Shape;1207;h694c29f632c314e4_2_1516">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208" name="Google Shape;1208;h694c29f632c314e4_2_1516"/>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209" name="Google Shape;1209;h694c29f632c314e4_2_1516"/>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1216" name="Shape 1216"/>
        <p:cNvGrpSpPr/>
        <p:nvPr/>
      </p:nvGrpSpPr>
      <p:grpSpPr>
        <a:xfrm>
          <a:off x="0" y="0"/>
          <a:ext cx="0" cy="0"/>
          <a:chOff x="0" y="0"/>
          <a:chExt cx="0" cy="0"/>
        </a:xfrm>
      </p:grpSpPr>
      <p:sp>
        <p:nvSpPr>
          <p:cNvPr id="1217" name="Google Shape;1217;h694c29f632c314e4_2_1678"/>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18" name="Google Shape;1218;h694c29f632c314e4_2_167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219" name="Shape 1219"/>
        <p:cNvGrpSpPr/>
        <p:nvPr/>
      </p:nvGrpSpPr>
      <p:grpSpPr>
        <a:xfrm>
          <a:off x="0" y="0"/>
          <a:ext cx="0" cy="0"/>
          <a:chOff x="0" y="0"/>
          <a:chExt cx="0" cy="0"/>
        </a:xfrm>
      </p:grpSpPr>
      <p:sp>
        <p:nvSpPr>
          <p:cNvPr id="1220" name="Google Shape;1220;h694c29f632c314e4_2_1645"/>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1" name="Google Shape;1221;h694c29f632c314e4_2_1645"/>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22" name="Google Shape;1222;h694c29f632c314e4_2_1645"/>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223" name="Shape 1223"/>
        <p:cNvGrpSpPr/>
        <p:nvPr/>
      </p:nvGrpSpPr>
      <p:grpSpPr>
        <a:xfrm>
          <a:off x="0" y="0"/>
          <a:ext cx="0" cy="0"/>
          <a:chOff x="0" y="0"/>
          <a:chExt cx="0" cy="0"/>
        </a:xfrm>
      </p:grpSpPr>
      <p:sp>
        <p:nvSpPr>
          <p:cNvPr id="1224" name="Google Shape;1224;h694c29f632c314e4_2_1649"/>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5" name="Google Shape;1225;h694c29f632c314e4_2_1649"/>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26" name="Google Shape;1226;h694c29f632c314e4_2_1649"/>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227" name="Google Shape;1227;h694c29f632c314e4_2_1649"/>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1228" name="Shape 1228"/>
        <p:cNvGrpSpPr/>
        <p:nvPr/>
      </p:nvGrpSpPr>
      <p:grpSpPr>
        <a:xfrm>
          <a:off x="0" y="0"/>
          <a:ext cx="0" cy="0"/>
          <a:chOff x="0" y="0"/>
          <a:chExt cx="0" cy="0"/>
        </a:xfrm>
      </p:grpSpPr>
      <p:sp>
        <p:nvSpPr>
          <p:cNvPr id="1229" name="Google Shape;1229;h694c29f632c314e4_2_1654"/>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0" name="Google Shape;1230;h694c29f632c314e4_2_1654"/>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31" name="Google Shape;1231;h694c29f632c314e4_2_1654"/>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1232" name="Google Shape;1232;h694c29f632c314e4_2_1654"/>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1233" name="Shape 1233"/>
        <p:cNvGrpSpPr/>
        <p:nvPr/>
      </p:nvGrpSpPr>
      <p:grpSpPr>
        <a:xfrm>
          <a:off x="0" y="0"/>
          <a:ext cx="0" cy="0"/>
          <a:chOff x="0" y="0"/>
          <a:chExt cx="0" cy="0"/>
        </a:xfrm>
      </p:grpSpPr>
      <p:sp>
        <p:nvSpPr>
          <p:cNvPr id="1234" name="Google Shape;1234;h694c29f632c314e4_2_1659"/>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5" name="Google Shape;1235;h694c29f632c314e4_2_1659"/>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36" name="Google Shape;1236;h694c29f632c314e4_2_1659"/>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237" name="Google Shape;1237;h694c29f632c314e4_2_1659"/>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1238" name="Shape 1238"/>
        <p:cNvGrpSpPr/>
        <p:nvPr/>
      </p:nvGrpSpPr>
      <p:grpSpPr>
        <a:xfrm>
          <a:off x="0" y="0"/>
          <a:ext cx="0" cy="0"/>
          <a:chOff x="0" y="0"/>
          <a:chExt cx="0" cy="0"/>
        </a:xfrm>
      </p:grpSpPr>
      <p:sp>
        <p:nvSpPr>
          <p:cNvPr id="1239" name="Google Shape;1239;h694c29f632c314e4_2_1664"/>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0" name="Google Shape;1240;h694c29f632c314e4_2_1664"/>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41" name="Google Shape;1241;h694c29f632c314e4_2_1664"/>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242" name="Google Shape;1242;h694c29f632c314e4_2_1664"/>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243" name="Shape 1243"/>
        <p:cNvGrpSpPr/>
        <p:nvPr/>
      </p:nvGrpSpPr>
      <p:grpSpPr>
        <a:xfrm>
          <a:off x="0" y="0"/>
          <a:ext cx="0" cy="0"/>
          <a:chOff x="0" y="0"/>
          <a:chExt cx="0" cy="0"/>
        </a:xfrm>
      </p:grpSpPr>
      <p:sp>
        <p:nvSpPr>
          <p:cNvPr id="1244" name="Google Shape;1244;h694c29f632c314e4_2_1669"/>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5" name="Google Shape;1245;h694c29f632c314e4_2_1669"/>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246" name="Google Shape;1246;h694c29f632c314e4_2_1669"/>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247" name="Google Shape;1247;h694c29f632c314e4_2_1669"/>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248" name="Shape 1248"/>
        <p:cNvGrpSpPr/>
        <p:nvPr/>
      </p:nvGrpSpPr>
      <p:grpSpPr>
        <a:xfrm>
          <a:off x="0" y="0"/>
          <a:ext cx="0" cy="0"/>
          <a:chOff x="0" y="0"/>
          <a:chExt cx="0" cy="0"/>
        </a:xfrm>
      </p:grpSpPr>
      <p:pic>
        <p:nvPicPr>
          <p:cNvPr id="1249" name="Google Shape;1249;h694c29f632c314e4_2_1674"/>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1250" name="Google Shape;1250;h694c29f632c314e4_2_1674"/>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1251" name="Google Shape;1251;h694c29f632c314e4_2_1674"/>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1252" name="Shape 1252"/>
        <p:cNvGrpSpPr/>
        <p:nvPr/>
      </p:nvGrpSpPr>
      <p:grpSpPr>
        <a:xfrm>
          <a:off x="0" y="0"/>
          <a:ext cx="0" cy="0"/>
          <a:chOff x="0" y="0"/>
          <a:chExt cx="0" cy="0"/>
        </a:xfrm>
      </p:grpSpPr>
      <p:sp>
        <p:nvSpPr>
          <p:cNvPr id="1253" name="Google Shape;1253;h694c29f632c314e4_2_1681"/>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4" name="Google Shape;1254;h694c29f632c314e4_2_1681"/>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255" name="Google Shape;1255;h694c29f632c314e4_2_1681"/>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256" name="Google Shape;1256;h694c29f632c314e4_2_1681"/>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1257" name="Google Shape;1257;h694c29f632c314e4_2_1681"/>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1258" name="Shape 1258"/>
        <p:cNvGrpSpPr/>
        <p:nvPr/>
      </p:nvGrpSpPr>
      <p:grpSpPr>
        <a:xfrm>
          <a:off x="0" y="0"/>
          <a:ext cx="0" cy="0"/>
          <a:chOff x="0" y="0"/>
          <a:chExt cx="0" cy="0"/>
        </a:xfrm>
      </p:grpSpPr>
      <p:sp>
        <p:nvSpPr>
          <p:cNvPr id="1259" name="Google Shape;1259;h694c29f632c314e4_2_1687"/>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0" name="Google Shape;1260;h694c29f632c314e4_2_1687"/>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1" name="Google Shape;1261;h694c29f632c314e4_2_1687"/>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262" name="Google Shape;1262;h694c29f632c314e4_2_1687"/>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3" name="Google Shape;1263;h694c29f632c314e4_2_1687"/>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264" name="Google Shape;1264;h694c29f632c314e4_2_1687"/>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265" name="Google Shape;1265;h694c29f632c314e4_2_1687"/>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266" name="Google Shape;1266;h694c29f632c314e4_2_1687"/>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267" name="Shape 1267"/>
        <p:cNvGrpSpPr/>
        <p:nvPr/>
      </p:nvGrpSpPr>
      <p:grpSpPr>
        <a:xfrm>
          <a:off x="0" y="0"/>
          <a:ext cx="0" cy="0"/>
          <a:chOff x="0" y="0"/>
          <a:chExt cx="0" cy="0"/>
        </a:xfrm>
      </p:grpSpPr>
      <p:pic>
        <p:nvPicPr>
          <p:cNvPr id="1268" name="Google Shape;1268;h694c29f632c314e4_2_1696"/>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69" name="Shape 1269"/>
        <p:cNvGrpSpPr/>
        <p:nvPr/>
      </p:nvGrpSpPr>
      <p:grpSpPr>
        <a:xfrm>
          <a:off x="0" y="0"/>
          <a:ext cx="0" cy="0"/>
          <a:chOff x="0" y="0"/>
          <a:chExt cx="0" cy="0"/>
        </a:xfrm>
      </p:grpSpPr>
      <p:sp>
        <p:nvSpPr>
          <p:cNvPr id="1270" name="Google Shape;1270;h694c29f632c314e4_2_1698"/>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1" name="Google Shape;1271;h694c29f632c314e4_2_1698"/>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72" name="Google Shape;1272;h694c29f632c314e4_2_1698"/>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273" name="Google Shape;1273;h694c29f632c314e4_2_1698"/>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274" name="Google Shape;1274;h694c29f632c314e4_2_169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1275" name="Shape 1275"/>
        <p:cNvGrpSpPr/>
        <p:nvPr/>
      </p:nvGrpSpPr>
      <p:grpSpPr>
        <a:xfrm>
          <a:off x="0" y="0"/>
          <a:ext cx="0" cy="0"/>
          <a:chOff x="0" y="0"/>
          <a:chExt cx="0" cy="0"/>
        </a:xfrm>
      </p:grpSpPr>
      <p:sp>
        <p:nvSpPr>
          <p:cNvPr id="1276" name="Google Shape;1276;h694c29f632c314e4_2_1704"/>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7" name="Google Shape;1277;h694c29f632c314e4_2_1704"/>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1278" name="Shape 1278"/>
        <p:cNvGrpSpPr/>
        <p:nvPr/>
      </p:nvGrpSpPr>
      <p:grpSpPr>
        <a:xfrm>
          <a:off x="0" y="0"/>
          <a:ext cx="0" cy="0"/>
          <a:chOff x="0" y="0"/>
          <a:chExt cx="0" cy="0"/>
        </a:xfrm>
      </p:grpSpPr>
      <p:sp>
        <p:nvSpPr>
          <p:cNvPr id="1279" name="Google Shape;1279;h694c29f632c314e4_2_1707"/>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280" name="Shape 1280"/>
        <p:cNvGrpSpPr/>
        <p:nvPr/>
      </p:nvGrpSpPr>
      <p:grpSpPr>
        <a:xfrm>
          <a:off x="0" y="0"/>
          <a:ext cx="0" cy="0"/>
          <a:chOff x="0" y="0"/>
          <a:chExt cx="0" cy="0"/>
        </a:xfrm>
      </p:grpSpPr>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1281" name="Shape 1281"/>
        <p:cNvGrpSpPr/>
        <p:nvPr/>
      </p:nvGrpSpPr>
      <p:grpSpPr>
        <a:xfrm>
          <a:off x="0" y="0"/>
          <a:ext cx="0" cy="0"/>
          <a:chOff x="0" y="0"/>
          <a:chExt cx="0" cy="0"/>
        </a:xfrm>
      </p:grpSpPr>
      <p:sp>
        <p:nvSpPr>
          <p:cNvPr id="1282" name="Google Shape;1282;h694c29f632c314e4_2_1710"/>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3" name="Google Shape;1283;h694c29f632c314e4_2_1710"/>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284" name="Google Shape;1284;h694c29f632c314e4_2_1710"/>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285" name="Google Shape;1285;h694c29f632c314e4_2_1710"/>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1286" name="Shape 1286"/>
        <p:cNvGrpSpPr/>
        <p:nvPr/>
      </p:nvGrpSpPr>
      <p:grpSpPr>
        <a:xfrm>
          <a:off x="0" y="0"/>
          <a:ext cx="0" cy="0"/>
          <a:chOff x="0" y="0"/>
          <a:chExt cx="0" cy="0"/>
        </a:xfrm>
      </p:grpSpPr>
      <p:sp>
        <p:nvSpPr>
          <p:cNvPr id="1287" name="Google Shape;1287;h694c29f632c314e4_2_1715"/>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8" name="Google Shape;1288;h694c29f632c314e4_2_1715"/>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9" name="Google Shape;1289;h694c29f632c314e4_2_1715"/>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290" name="Google Shape;1290;h694c29f632c314e4_2_1715"/>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91" name="Google Shape;1291;h694c29f632c314e4_2_1715"/>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292" name="Google Shape;1292;h694c29f632c314e4_2_1715"/>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293" name="Google Shape;1293;h694c29f632c314e4_2_1715"/>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1294" name="Shape 1294"/>
        <p:cNvGrpSpPr/>
        <p:nvPr/>
      </p:nvGrpSpPr>
      <p:grpSpPr>
        <a:xfrm>
          <a:off x="0" y="0"/>
          <a:ext cx="0" cy="0"/>
          <a:chOff x="0" y="0"/>
          <a:chExt cx="0" cy="0"/>
        </a:xfrm>
      </p:grpSpPr>
      <p:sp>
        <p:nvSpPr>
          <p:cNvPr id="1295" name="Google Shape;1295;h694c29f632c314e4_2_1723"/>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6" name="Google Shape;1296;h694c29f632c314e4_2_1723"/>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97" name="Google Shape;1297;h694c29f632c314e4_2_1723"/>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298" name="Google Shape;1298;h694c29f632c314e4_2_1723"/>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299" name="Shape 1299"/>
        <p:cNvGrpSpPr/>
        <p:nvPr/>
      </p:nvGrpSpPr>
      <p:grpSpPr>
        <a:xfrm>
          <a:off x="0" y="0"/>
          <a:ext cx="0" cy="0"/>
          <a:chOff x="0" y="0"/>
          <a:chExt cx="0" cy="0"/>
        </a:xfrm>
      </p:grpSpPr>
      <p:sp>
        <p:nvSpPr>
          <p:cNvPr id="1300" name="Google Shape;1300;h694c29f632c314e4_2_1728"/>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1" name="Google Shape;1301;h694c29f632c314e4_2_1728"/>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02" name="Google Shape;1302;h694c29f632c314e4_2_1728"/>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03" name="Google Shape;1303;h694c29f632c314e4_2_172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304" name="Shape 1304"/>
        <p:cNvGrpSpPr/>
        <p:nvPr/>
      </p:nvGrpSpPr>
      <p:grpSpPr>
        <a:xfrm>
          <a:off x="0" y="0"/>
          <a:ext cx="0" cy="0"/>
          <a:chOff x="0" y="0"/>
          <a:chExt cx="0" cy="0"/>
        </a:xfrm>
      </p:grpSpPr>
      <p:sp>
        <p:nvSpPr>
          <p:cNvPr id="1305" name="Google Shape;1305;h694c29f632c314e4_2_1733"/>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06" name="Google Shape;1306;h694c29f632c314e4_2_1733"/>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1307" name="Google Shape;1307;h694c29f632c314e4_2_1733"/>
          <p:cNvGrpSpPr/>
          <p:nvPr/>
        </p:nvGrpSpPr>
        <p:grpSpPr>
          <a:xfrm>
            <a:off x="2144995" y="3177707"/>
            <a:ext cx="4853867" cy="1143000"/>
            <a:chOff x="1981200" y="1826567"/>
            <a:chExt cx="4853867" cy="1143000"/>
          </a:xfrm>
        </p:grpSpPr>
        <p:pic>
          <p:nvPicPr>
            <p:cNvPr id="1308" name="Google Shape;1308;h694c29f632c314e4_2_1733">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309" name="Google Shape;1309;h694c29f632c314e4_2_1733"/>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310" name="Google Shape;1310;h694c29f632c314e4_2_1733"/>
          <p:cNvGrpSpPr/>
          <p:nvPr/>
        </p:nvGrpSpPr>
        <p:grpSpPr>
          <a:xfrm>
            <a:off x="2050634" y="4545484"/>
            <a:ext cx="5042717" cy="1143000"/>
            <a:chOff x="1981200" y="3426768"/>
            <a:chExt cx="5042717" cy="1143000"/>
          </a:xfrm>
        </p:grpSpPr>
        <p:pic>
          <p:nvPicPr>
            <p:cNvPr id="1311" name="Google Shape;1311;h694c29f632c314e4_2_1733">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312" name="Google Shape;1312;h694c29f632c314e4_2_1733"/>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313" name="Google Shape;1313;h694c29f632c314e4_2_1733"/>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1320" name="Shape 1320"/>
        <p:cNvGrpSpPr/>
        <p:nvPr/>
      </p:nvGrpSpPr>
      <p:grpSpPr>
        <a:xfrm>
          <a:off x="0" y="0"/>
          <a:ext cx="0" cy="0"/>
          <a:chOff x="0" y="0"/>
          <a:chExt cx="0" cy="0"/>
        </a:xfrm>
      </p:grpSpPr>
      <p:sp>
        <p:nvSpPr>
          <p:cNvPr id="1321" name="Google Shape;1321;h694c29f632c314e4_2_2125"/>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2" name="Google Shape;1322;h694c29f632c314e4_2_2125"/>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323" name="Google Shape;1323;h694c29f632c314e4_2_2125"/>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324" name="Google Shape;1324;h694c29f632c314e4_2_2125"/>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1325" name="Google Shape;1325;h694c29f632c314e4_2_2125"/>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326" name="Shape 1326"/>
        <p:cNvGrpSpPr/>
        <p:nvPr/>
      </p:nvGrpSpPr>
      <p:grpSpPr>
        <a:xfrm>
          <a:off x="0" y="0"/>
          <a:ext cx="0" cy="0"/>
          <a:chOff x="0" y="0"/>
          <a:chExt cx="0" cy="0"/>
        </a:xfrm>
      </p:grpSpPr>
      <p:sp>
        <p:nvSpPr>
          <p:cNvPr id="1327" name="Google Shape;1327;h694c29f632c314e4_2_2089"/>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8" name="Google Shape;1328;h694c29f632c314e4_2_2089"/>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29" name="Google Shape;1329;h694c29f632c314e4_2_208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330" name="Shape 1330"/>
        <p:cNvGrpSpPr/>
        <p:nvPr/>
      </p:nvGrpSpPr>
      <p:grpSpPr>
        <a:xfrm>
          <a:off x="0" y="0"/>
          <a:ext cx="0" cy="0"/>
          <a:chOff x="0" y="0"/>
          <a:chExt cx="0" cy="0"/>
        </a:xfrm>
      </p:grpSpPr>
      <p:sp>
        <p:nvSpPr>
          <p:cNvPr id="1331" name="Google Shape;1331;h694c29f632c314e4_2_2093"/>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2" name="Google Shape;1332;h694c29f632c314e4_2_2093"/>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33" name="Google Shape;1333;h694c29f632c314e4_2_2093"/>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334" name="Google Shape;1334;h694c29f632c314e4_2_2093"/>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1335" name="Shape 1335"/>
        <p:cNvGrpSpPr/>
        <p:nvPr/>
      </p:nvGrpSpPr>
      <p:grpSpPr>
        <a:xfrm>
          <a:off x="0" y="0"/>
          <a:ext cx="0" cy="0"/>
          <a:chOff x="0" y="0"/>
          <a:chExt cx="0" cy="0"/>
        </a:xfrm>
      </p:grpSpPr>
      <p:sp>
        <p:nvSpPr>
          <p:cNvPr id="1336" name="Google Shape;1336;h694c29f632c314e4_2_2098"/>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7" name="Google Shape;1337;h694c29f632c314e4_2_2098"/>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38" name="Google Shape;1338;h694c29f632c314e4_2_2098"/>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1339" name="Google Shape;1339;h694c29f632c314e4_2_2098"/>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1340" name="Shape 1340"/>
        <p:cNvGrpSpPr/>
        <p:nvPr/>
      </p:nvGrpSpPr>
      <p:grpSpPr>
        <a:xfrm>
          <a:off x="0" y="0"/>
          <a:ext cx="0" cy="0"/>
          <a:chOff x="0" y="0"/>
          <a:chExt cx="0" cy="0"/>
        </a:xfrm>
      </p:grpSpPr>
      <p:sp>
        <p:nvSpPr>
          <p:cNvPr id="1341" name="Google Shape;1341;h694c29f632c314e4_2_2103"/>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2" name="Google Shape;1342;h694c29f632c314e4_2_2103"/>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43" name="Google Shape;1343;h694c29f632c314e4_2_2103"/>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344" name="Google Shape;1344;h694c29f632c314e4_2_2103"/>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1345" name="Shape 1345"/>
        <p:cNvGrpSpPr/>
        <p:nvPr/>
      </p:nvGrpSpPr>
      <p:grpSpPr>
        <a:xfrm>
          <a:off x="0" y="0"/>
          <a:ext cx="0" cy="0"/>
          <a:chOff x="0" y="0"/>
          <a:chExt cx="0" cy="0"/>
        </a:xfrm>
      </p:grpSpPr>
      <p:sp>
        <p:nvSpPr>
          <p:cNvPr id="1346" name="Google Shape;1346;h694c29f632c314e4_2_2108"/>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7" name="Google Shape;1347;h694c29f632c314e4_2_2108"/>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48" name="Google Shape;1348;h694c29f632c314e4_2_2108"/>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349" name="Google Shape;1349;h694c29f632c314e4_2_2108"/>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350" name="Shape 1350"/>
        <p:cNvGrpSpPr/>
        <p:nvPr/>
      </p:nvGrpSpPr>
      <p:grpSpPr>
        <a:xfrm>
          <a:off x="0" y="0"/>
          <a:ext cx="0" cy="0"/>
          <a:chOff x="0" y="0"/>
          <a:chExt cx="0" cy="0"/>
        </a:xfrm>
      </p:grpSpPr>
      <p:sp>
        <p:nvSpPr>
          <p:cNvPr id="1351" name="Google Shape;1351;h694c29f632c314e4_2_2113"/>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2" name="Google Shape;1352;h694c29f632c314e4_2_2113"/>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53" name="Google Shape;1353;h694c29f632c314e4_2_2113"/>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354" name="Google Shape;1354;h694c29f632c314e4_2_2113"/>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355" name="Shape 1355"/>
        <p:cNvGrpSpPr/>
        <p:nvPr/>
      </p:nvGrpSpPr>
      <p:grpSpPr>
        <a:xfrm>
          <a:off x="0" y="0"/>
          <a:ext cx="0" cy="0"/>
          <a:chOff x="0" y="0"/>
          <a:chExt cx="0" cy="0"/>
        </a:xfrm>
      </p:grpSpPr>
      <p:pic>
        <p:nvPicPr>
          <p:cNvPr id="1356" name="Google Shape;1356;h694c29f632c314e4_2_2118"/>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1357" name="Google Shape;1357;h694c29f632c314e4_2_2118"/>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1358" name="Google Shape;1358;h694c29f632c314e4_2_2118"/>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1359" name="Shape 1359"/>
        <p:cNvGrpSpPr/>
        <p:nvPr/>
      </p:nvGrpSpPr>
      <p:grpSpPr>
        <a:xfrm>
          <a:off x="0" y="0"/>
          <a:ext cx="0" cy="0"/>
          <a:chOff x="0" y="0"/>
          <a:chExt cx="0" cy="0"/>
        </a:xfrm>
      </p:grpSpPr>
      <p:sp>
        <p:nvSpPr>
          <p:cNvPr id="1360" name="Google Shape;1360;h694c29f632c314e4_2_2122"/>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361" name="Google Shape;1361;h694c29f632c314e4_2_212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1362" name="Shape 1362"/>
        <p:cNvGrpSpPr/>
        <p:nvPr/>
      </p:nvGrpSpPr>
      <p:grpSpPr>
        <a:xfrm>
          <a:off x="0" y="0"/>
          <a:ext cx="0" cy="0"/>
          <a:chOff x="0" y="0"/>
          <a:chExt cx="0" cy="0"/>
        </a:xfrm>
      </p:grpSpPr>
      <p:sp>
        <p:nvSpPr>
          <p:cNvPr id="1363" name="Google Shape;1363;h694c29f632c314e4_2_2131"/>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4" name="Google Shape;1364;h694c29f632c314e4_2_2131"/>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5" name="Google Shape;1365;h694c29f632c314e4_2_2131"/>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366" name="Google Shape;1366;h694c29f632c314e4_2_2131"/>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7" name="Google Shape;1367;h694c29f632c314e4_2_2131"/>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368" name="Google Shape;1368;h694c29f632c314e4_2_2131"/>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369" name="Google Shape;1369;h694c29f632c314e4_2_2131"/>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70" name="Google Shape;1370;h694c29f632c314e4_2_2131"/>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371" name="Shape 1371"/>
        <p:cNvGrpSpPr/>
        <p:nvPr/>
      </p:nvGrpSpPr>
      <p:grpSpPr>
        <a:xfrm>
          <a:off x="0" y="0"/>
          <a:ext cx="0" cy="0"/>
          <a:chOff x="0" y="0"/>
          <a:chExt cx="0" cy="0"/>
        </a:xfrm>
      </p:grpSpPr>
      <p:pic>
        <p:nvPicPr>
          <p:cNvPr id="1372" name="Google Shape;1372;h694c29f632c314e4_2_2140"/>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73" name="Shape 1373"/>
        <p:cNvGrpSpPr/>
        <p:nvPr/>
      </p:nvGrpSpPr>
      <p:grpSpPr>
        <a:xfrm>
          <a:off x="0" y="0"/>
          <a:ext cx="0" cy="0"/>
          <a:chOff x="0" y="0"/>
          <a:chExt cx="0" cy="0"/>
        </a:xfrm>
      </p:grpSpPr>
      <p:sp>
        <p:nvSpPr>
          <p:cNvPr id="1374" name="Google Shape;1374;h694c29f632c314e4_2_2142"/>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5" name="Google Shape;1375;h694c29f632c314e4_2_2142"/>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76" name="Google Shape;1376;h694c29f632c314e4_2_2142"/>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377" name="Google Shape;1377;h694c29f632c314e4_2_2142"/>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78" name="Google Shape;1378;h694c29f632c314e4_2_214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1379" name="Shape 1379"/>
        <p:cNvGrpSpPr/>
        <p:nvPr/>
      </p:nvGrpSpPr>
      <p:grpSpPr>
        <a:xfrm>
          <a:off x="0" y="0"/>
          <a:ext cx="0" cy="0"/>
          <a:chOff x="0" y="0"/>
          <a:chExt cx="0" cy="0"/>
        </a:xfrm>
      </p:grpSpPr>
      <p:sp>
        <p:nvSpPr>
          <p:cNvPr id="1380" name="Google Shape;1380;h694c29f632c314e4_2_2148"/>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1" name="Google Shape;1381;h694c29f632c314e4_2_2148"/>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1382" name="Shape 1382"/>
        <p:cNvGrpSpPr/>
        <p:nvPr/>
      </p:nvGrpSpPr>
      <p:grpSpPr>
        <a:xfrm>
          <a:off x="0" y="0"/>
          <a:ext cx="0" cy="0"/>
          <a:chOff x="0" y="0"/>
          <a:chExt cx="0" cy="0"/>
        </a:xfrm>
      </p:grpSpPr>
      <p:sp>
        <p:nvSpPr>
          <p:cNvPr id="1383" name="Google Shape;1383;h694c29f632c314e4_2_2151"/>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384" name="Shape 1384"/>
        <p:cNvGrpSpPr/>
        <p:nvPr/>
      </p:nvGrpSpPr>
      <p:grpSpPr>
        <a:xfrm>
          <a:off x="0" y="0"/>
          <a:ext cx="0" cy="0"/>
          <a:chOff x="0" y="0"/>
          <a:chExt cx="0" cy="0"/>
        </a:xfrm>
      </p:grpSpPr>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1385" name="Shape 1385"/>
        <p:cNvGrpSpPr/>
        <p:nvPr/>
      </p:nvGrpSpPr>
      <p:grpSpPr>
        <a:xfrm>
          <a:off x="0" y="0"/>
          <a:ext cx="0" cy="0"/>
          <a:chOff x="0" y="0"/>
          <a:chExt cx="0" cy="0"/>
        </a:xfrm>
      </p:grpSpPr>
      <p:sp>
        <p:nvSpPr>
          <p:cNvPr id="1386" name="Google Shape;1386;h694c29f632c314e4_2_2154"/>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7" name="Google Shape;1387;h694c29f632c314e4_2_2154"/>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388" name="Google Shape;1388;h694c29f632c314e4_2_2154"/>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389" name="Google Shape;1389;h694c29f632c314e4_2_2154"/>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1390" name="Shape 1390"/>
        <p:cNvGrpSpPr/>
        <p:nvPr/>
      </p:nvGrpSpPr>
      <p:grpSpPr>
        <a:xfrm>
          <a:off x="0" y="0"/>
          <a:ext cx="0" cy="0"/>
          <a:chOff x="0" y="0"/>
          <a:chExt cx="0" cy="0"/>
        </a:xfrm>
      </p:grpSpPr>
      <p:sp>
        <p:nvSpPr>
          <p:cNvPr id="1391" name="Google Shape;1391;h694c29f632c314e4_2_2159"/>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2" name="Google Shape;1392;h694c29f632c314e4_2_2159"/>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93" name="Google Shape;1393;h694c29f632c314e4_2_2159"/>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394" name="Google Shape;1394;h694c29f632c314e4_2_2159"/>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95" name="Google Shape;1395;h694c29f632c314e4_2_2159"/>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396" name="Google Shape;1396;h694c29f632c314e4_2_2159"/>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397" name="Google Shape;1397;h694c29f632c314e4_2_2159"/>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1398" name="Shape 1398"/>
        <p:cNvGrpSpPr/>
        <p:nvPr/>
      </p:nvGrpSpPr>
      <p:grpSpPr>
        <a:xfrm>
          <a:off x="0" y="0"/>
          <a:ext cx="0" cy="0"/>
          <a:chOff x="0" y="0"/>
          <a:chExt cx="0" cy="0"/>
        </a:xfrm>
      </p:grpSpPr>
      <p:sp>
        <p:nvSpPr>
          <p:cNvPr id="1399" name="Google Shape;1399;h694c29f632c314e4_2_2167"/>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0" name="Google Shape;1400;h694c29f632c314e4_2_2167"/>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01" name="Google Shape;1401;h694c29f632c314e4_2_2167"/>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402" name="Google Shape;1402;h694c29f632c314e4_2_2167"/>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403" name="Shape 1403"/>
        <p:cNvGrpSpPr/>
        <p:nvPr/>
      </p:nvGrpSpPr>
      <p:grpSpPr>
        <a:xfrm>
          <a:off x="0" y="0"/>
          <a:ext cx="0" cy="0"/>
          <a:chOff x="0" y="0"/>
          <a:chExt cx="0" cy="0"/>
        </a:xfrm>
      </p:grpSpPr>
      <p:sp>
        <p:nvSpPr>
          <p:cNvPr id="1404" name="Google Shape;1404;h694c29f632c314e4_2_2172"/>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5" name="Google Shape;1405;h694c29f632c314e4_2_2172"/>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06" name="Google Shape;1406;h694c29f632c314e4_2_2172"/>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407" name="Google Shape;1407;h694c29f632c314e4_2_217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408" name="Shape 1408"/>
        <p:cNvGrpSpPr/>
        <p:nvPr/>
      </p:nvGrpSpPr>
      <p:grpSpPr>
        <a:xfrm>
          <a:off x="0" y="0"/>
          <a:ext cx="0" cy="0"/>
          <a:chOff x="0" y="0"/>
          <a:chExt cx="0" cy="0"/>
        </a:xfrm>
      </p:grpSpPr>
      <p:sp>
        <p:nvSpPr>
          <p:cNvPr id="1409" name="Google Shape;1409;h694c29f632c314e4_2_2177"/>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10" name="Google Shape;1410;h694c29f632c314e4_2_2177"/>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1411" name="Google Shape;1411;h694c29f632c314e4_2_2177"/>
          <p:cNvGrpSpPr/>
          <p:nvPr/>
        </p:nvGrpSpPr>
        <p:grpSpPr>
          <a:xfrm>
            <a:off x="2144995" y="3177707"/>
            <a:ext cx="4853867" cy="1143000"/>
            <a:chOff x="1981200" y="1826567"/>
            <a:chExt cx="4853867" cy="1143000"/>
          </a:xfrm>
        </p:grpSpPr>
        <p:pic>
          <p:nvPicPr>
            <p:cNvPr id="1412" name="Google Shape;1412;h694c29f632c314e4_2_2177">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413" name="Google Shape;1413;h694c29f632c314e4_2_2177"/>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414" name="Google Shape;1414;h694c29f632c314e4_2_2177"/>
          <p:cNvGrpSpPr/>
          <p:nvPr/>
        </p:nvGrpSpPr>
        <p:grpSpPr>
          <a:xfrm>
            <a:off x="2050634" y="4545484"/>
            <a:ext cx="5042717" cy="1143000"/>
            <a:chOff x="1981200" y="3426768"/>
            <a:chExt cx="5042717" cy="1143000"/>
          </a:xfrm>
        </p:grpSpPr>
        <p:pic>
          <p:nvPicPr>
            <p:cNvPr id="1415" name="Google Shape;1415;h694c29f632c314e4_2_2177">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416" name="Google Shape;1416;h694c29f632c314e4_2_2177"/>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417" name="Google Shape;1417;h694c29f632c314e4_2_2177"/>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424" name="Shape 1424"/>
        <p:cNvGrpSpPr/>
        <p:nvPr/>
      </p:nvGrpSpPr>
      <p:grpSpPr>
        <a:xfrm>
          <a:off x="0" y="0"/>
          <a:ext cx="0" cy="0"/>
          <a:chOff x="0" y="0"/>
          <a:chExt cx="0" cy="0"/>
        </a:xfrm>
      </p:grpSpPr>
      <p:sp>
        <p:nvSpPr>
          <p:cNvPr id="1425" name="Google Shape;1425;h694c29f632c314e4_2_2317"/>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6" name="Google Shape;1426;h694c29f632c314e4_2_2317"/>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27" name="Google Shape;1427;h694c29f632c314e4_2_2317"/>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428" name="Shape 1428"/>
        <p:cNvGrpSpPr/>
        <p:nvPr/>
      </p:nvGrpSpPr>
      <p:grpSpPr>
        <a:xfrm>
          <a:off x="0" y="0"/>
          <a:ext cx="0" cy="0"/>
          <a:chOff x="0" y="0"/>
          <a:chExt cx="0" cy="0"/>
        </a:xfrm>
      </p:grpSpPr>
      <p:sp>
        <p:nvSpPr>
          <p:cNvPr id="1429" name="Google Shape;1429;h694c29f632c314e4_2_2321"/>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0" name="Google Shape;1430;h694c29f632c314e4_2_2321"/>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31" name="Google Shape;1431;h694c29f632c314e4_2_2321"/>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432" name="Google Shape;1432;h694c29f632c314e4_2_2321"/>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1433" name="Shape 1433"/>
        <p:cNvGrpSpPr/>
        <p:nvPr/>
      </p:nvGrpSpPr>
      <p:grpSpPr>
        <a:xfrm>
          <a:off x="0" y="0"/>
          <a:ext cx="0" cy="0"/>
          <a:chOff x="0" y="0"/>
          <a:chExt cx="0" cy="0"/>
        </a:xfrm>
      </p:grpSpPr>
      <p:sp>
        <p:nvSpPr>
          <p:cNvPr id="1434" name="Google Shape;1434;h694c29f632c314e4_2_2326"/>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5" name="Google Shape;1435;h694c29f632c314e4_2_2326"/>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36" name="Google Shape;1436;h694c29f632c314e4_2_2326"/>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1437" name="Google Shape;1437;h694c29f632c314e4_2_2326"/>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1438" name="Shape 1438"/>
        <p:cNvGrpSpPr/>
        <p:nvPr/>
      </p:nvGrpSpPr>
      <p:grpSpPr>
        <a:xfrm>
          <a:off x="0" y="0"/>
          <a:ext cx="0" cy="0"/>
          <a:chOff x="0" y="0"/>
          <a:chExt cx="0" cy="0"/>
        </a:xfrm>
      </p:grpSpPr>
      <p:sp>
        <p:nvSpPr>
          <p:cNvPr id="1439" name="Google Shape;1439;h694c29f632c314e4_2_2331"/>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0" name="Google Shape;1440;h694c29f632c314e4_2_2331"/>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41" name="Google Shape;1441;h694c29f632c314e4_2_2331"/>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442" name="Google Shape;1442;h694c29f632c314e4_2_2331"/>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1443" name="Shape 1443"/>
        <p:cNvGrpSpPr/>
        <p:nvPr/>
      </p:nvGrpSpPr>
      <p:grpSpPr>
        <a:xfrm>
          <a:off x="0" y="0"/>
          <a:ext cx="0" cy="0"/>
          <a:chOff x="0" y="0"/>
          <a:chExt cx="0" cy="0"/>
        </a:xfrm>
      </p:grpSpPr>
      <p:sp>
        <p:nvSpPr>
          <p:cNvPr id="1444" name="Google Shape;1444;h694c29f632c314e4_2_2336"/>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5" name="Google Shape;1445;h694c29f632c314e4_2_2336"/>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46" name="Google Shape;1446;h694c29f632c314e4_2_2336"/>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447" name="Google Shape;1447;h694c29f632c314e4_2_2336"/>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448" name="Shape 1448"/>
        <p:cNvGrpSpPr/>
        <p:nvPr/>
      </p:nvGrpSpPr>
      <p:grpSpPr>
        <a:xfrm>
          <a:off x="0" y="0"/>
          <a:ext cx="0" cy="0"/>
          <a:chOff x="0" y="0"/>
          <a:chExt cx="0" cy="0"/>
        </a:xfrm>
      </p:grpSpPr>
      <p:sp>
        <p:nvSpPr>
          <p:cNvPr id="1449" name="Google Shape;1449;h694c29f632c314e4_2_2341"/>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0" name="Google Shape;1450;h694c29f632c314e4_2_2341"/>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51" name="Google Shape;1451;h694c29f632c314e4_2_2341"/>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452" name="Google Shape;1452;h694c29f632c314e4_2_2341"/>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453" name="Shape 1453"/>
        <p:cNvGrpSpPr/>
        <p:nvPr/>
      </p:nvGrpSpPr>
      <p:grpSpPr>
        <a:xfrm>
          <a:off x="0" y="0"/>
          <a:ext cx="0" cy="0"/>
          <a:chOff x="0" y="0"/>
          <a:chExt cx="0" cy="0"/>
        </a:xfrm>
      </p:grpSpPr>
      <p:pic>
        <p:nvPicPr>
          <p:cNvPr id="1454" name="Google Shape;1454;h694c29f632c314e4_2_2346"/>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1455" name="Google Shape;1455;h694c29f632c314e4_2_2346"/>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1456" name="Google Shape;1456;h694c29f632c314e4_2_2346"/>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1457" name="Shape 1457"/>
        <p:cNvGrpSpPr/>
        <p:nvPr/>
      </p:nvGrpSpPr>
      <p:grpSpPr>
        <a:xfrm>
          <a:off x="0" y="0"/>
          <a:ext cx="0" cy="0"/>
          <a:chOff x="0" y="0"/>
          <a:chExt cx="0" cy="0"/>
        </a:xfrm>
      </p:grpSpPr>
      <p:sp>
        <p:nvSpPr>
          <p:cNvPr id="1458" name="Google Shape;1458;h694c29f632c314e4_2_2350"/>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459" name="Google Shape;1459;h694c29f632c314e4_2_2350"/>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1460" name="Shape 1460"/>
        <p:cNvGrpSpPr/>
        <p:nvPr/>
      </p:nvGrpSpPr>
      <p:grpSpPr>
        <a:xfrm>
          <a:off x="0" y="0"/>
          <a:ext cx="0" cy="0"/>
          <a:chOff x="0" y="0"/>
          <a:chExt cx="0" cy="0"/>
        </a:xfrm>
      </p:grpSpPr>
      <p:sp>
        <p:nvSpPr>
          <p:cNvPr id="1461" name="Google Shape;1461;h694c29f632c314e4_2_2353"/>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2" name="Google Shape;1462;h694c29f632c314e4_2_2353"/>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463" name="Google Shape;1463;h694c29f632c314e4_2_2353"/>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464" name="Google Shape;1464;h694c29f632c314e4_2_2353"/>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1465" name="Google Shape;1465;h694c29f632c314e4_2_2353"/>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1466" name="Shape 1466"/>
        <p:cNvGrpSpPr/>
        <p:nvPr/>
      </p:nvGrpSpPr>
      <p:grpSpPr>
        <a:xfrm>
          <a:off x="0" y="0"/>
          <a:ext cx="0" cy="0"/>
          <a:chOff x="0" y="0"/>
          <a:chExt cx="0" cy="0"/>
        </a:xfrm>
      </p:grpSpPr>
      <p:sp>
        <p:nvSpPr>
          <p:cNvPr id="1467" name="Google Shape;1467;h694c29f632c314e4_2_2359"/>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8" name="Google Shape;1468;h694c29f632c314e4_2_2359"/>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69" name="Google Shape;1469;h694c29f632c314e4_2_2359"/>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470" name="Google Shape;1470;h694c29f632c314e4_2_2359"/>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71" name="Google Shape;1471;h694c29f632c314e4_2_2359"/>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472" name="Google Shape;1472;h694c29f632c314e4_2_2359"/>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473" name="Google Shape;1473;h694c29f632c314e4_2_2359"/>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474" name="Google Shape;1474;h694c29f632c314e4_2_2359"/>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475" name="Shape 1475"/>
        <p:cNvGrpSpPr/>
        <p:nvPr/>
      </p:nvGrpSpPr>
      <p:grpSpPr>
        <a:xfrm>
          <a:off x="0" y="0"/>
          <a:ext cx="0" cy="0"/>
          <a:chOff x="0" y="0"/>
          <a:chExt cx="0" cy="0"/>
        </a:xfrm>
      </p:grpSpPr>
      <p:pic>
        <p:nvPicPr>
          <p:cNvPr id="1476" name="Google Shape;1476;h694c29f632c314e4_2_236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77" name="Shape 1477"/>
        <p:cNvGrpSpPr/>
        <p:nvPr/>
      </p:nvGrpSpPr>
      <p:grpSpPr>
        <a:xfrm>
          <a:off x="0" y="0"/>
          <a:ext cx="0" cy="0"/>
          <a:chOff x="0" y="0"/>
          <a:chExt cx="0" cy="0"/>
        </a:xfrm>
      </p:grpSpPr>
      <p:sp>
        <p:nvSpPr>
          <p:cNvPr id="1478" name="Google Shape;1478;h694c29f632c314e4_2_2370"/>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9" name="Google Shape;1479;h694c29f632c314e4_2_2370"/>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80" name="Google Shape;1480;h694c29f632c314e4_2_2370"/>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481" name="Google Shape;1481;h694c29f632c314e4_2_2370"/>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482" name="Google Shape;1482;h694c29f632c314e4_2_2370"/>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1483" name="Shape 1483"/>
        <p:cNvGrpSpPr/>
        <p:nvPr/>
      </p:nvGrpSpPr>
      <p:grpSpPr>
        <a:xfrm>
          <a:off x="0" y="0"/>
          <a:ext cx="0" cy="0"/>
          <a:chOff x="0" y="0"/>
          <a:chExt cx="0" cy="0"/>
        </a:xfrm>
      </p:grpSpPr>
      <p:sp>
        <p:nvSpPr>
          <p:cNvPr id="1484" name="Google Shape;1484;h694c29f632c314e4_2_2376"/>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5" name="Google Shape;1485;h694c29f632c314e4_2_2376"/>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1486" name="Shape 1486"/>
        <p:cNvGrpSpPr/>
        <p:nvPr/>
      </p:nvGrpSpPr>
      <p:grpSpPr>
        <a:xfrm>
          <a:off x="0" y="0"/>
          <a:ext cx="0" cy="0"/>
          <a:chOff x="0" y="0"/>
          <a:chExt cx="0" cy="0"/>
        </a:xfrm>
      </p:grpSpPr>
      <p:sp>
        <p:nvSpPr>
          <p:cNvPr id="1487" name="Google Shape;1487;h694c29f632c314e4_2_2379"/>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488" name="Shape 1488"/>
        <p:cNvGrpSpPr/>
        <p:nvPr/>
      </p:nvGrpSpPr>
      <p:grpSpPr>
        <a:xfrm>
          <a:off x="0" y="0"/>
          <a:ext cx="0" cy="0"/>
          <a:chOff x="0" y="0"/>
          <a:chExt cx="0" cy="0"/>
        </a:xfrm>
      </p:grpSpPr>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1489" name="Shape 1489"/>
        <p:cNvGrpSpPr/>
        <p:nvPr/>
      </p:nvGrpSpPr>
      <p:grpSpPr>
        <a:xfrm>
          <a:off x="0" y="0"/>
          <a:ext cx="0" cy="0"/>
          <a:chOff x="0" y="0"/>
          <a:chExt cx="0" cy="0"/>
        </a:xfrm>
      </p:grpSpPr>
      <p:sp>
        <p:nvSpPr>
          <p:cNvPr id="1490" name="Google Shape;1490;h694c29f632c314e4_2_2382"/>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1" name="Google Shape;1491;h694c29f632c314e4_2_2382"/>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492" name="Google Shape;1492;h694c29f632c314e4_2_2382"/>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493" name="Google Shape;1493;h694c29f632c314e4_2_2382"/>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1494" name="Shape 1494"/>
        <p:cNvGrpSpPr/>
        <p:nvPr/>
      </p:nvGrpSpPr>
      <p:grpSpPr>
        <a:xfrm>
          <a:off x="0" y="0"/>
          <a:ext cx="0" cy="0"/>
          <a:chOff x="0" y="0"/>
          <a:chExt cx="0" cy="0"/>
        </a:xfrm>
      </p:grpSpPr>
      <p:sp>
        <p:nvSpPr>
          <p:cNvPr id="1495" name="Google Shape;1495;h694c29f632c314e4_2_2387"/>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6" name="Google Shape;1496;h694c29f632c314e4_2_2387"/>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7" name="Google Shape;1497;h694c29f632c314e4_2_2387"/>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498" name="Google Shape;1498;h694c29f632c314e4_2_2387"/>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9" name="Google Shape;1499;h694c29f632c314e4_2_2387"/>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500" name="Google Shape;1500;h694c29f632c314e4_2_2387"/>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501" name="Google Shape;1501;h694c29f632c314e4_2_2387"/>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1502" name="Shape 1502"/>
        <p:cNvGrpSpPr/>
        <p:nvPr/>
      </p:nvGrpSpPr>
      <p:grpSpPr>
        <a:xfrm>
          <a:off x="0" y="0"/>
          <a:ext cx="0" cy="0"/>
          <a:chOff x="0" y="0"/>
          <a:chExt cx="0" cy="0"/>
        </a:xfrm>
      </p:grpSpPr>
      <p:sp>
        <p:nvSpPr>
          <p:cNvPr id="1503" name="Google Shape;1503;h694c29f632c314e4_2_2395"/>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4" name="Google Shape;1504;h694c29f632c314e4_2_2395"/>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05" name="Google Shape;1505;h694c29f632c314e4_2_2395"/>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506" name="Google Shape;1506;h694c29f632c314e4_2_2395"/>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507" name="Shape 1507"/>
        <p:cNvGrpSpPr/>
        <p:nvPr/>
      </p:nvGrpSpPr>
      <p:grpSpPr>
        <a:xfrm>
          <a:off x="0" y="0"/>
          <a:ext cx="0" cy="0"/>
          <a:chOff x="0" y="0"/>
          <a:chExt cx="0" cy="0"/>
        </a:xfrm>
      </p:grpSpPr>
      <p:sp>
        <p:nvSpPr>
          <p:cNvPr id="1508" name="Google Shape;1508;h694c29f632c314e4_2_2400"/>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9" name="Google Shape;1509;h694c29f632c314e4_2_2400"/>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10" name="Google Shape;1510;h694c29f632c314e4_2_2400"/>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511" name="Google Shape;1511;h694c29f632c314e4_2_2400"/>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512" name="Shape 1512"/>
        <p:cNvGrpSpPr/>
        <p:nvPr/>
      </p:nvGrpSpPr>
      <p:grpSpPr>
        <a:xfrm>
          <a:off x="0" y="0"/>
          <a:ext cx="0" cy="0"/>
          <a:chOff x="0" y="0"/>
          <a:chExt cx="0" cy="0"/>
        </a:xfrm>
      </p:grpSpPr>
      <p:sp>
        <p:nvSpPr>
          <p:cNvPr id="1513" name="Google Shape;1513;h694c29f632c314e4_2_2405"/>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14" name="Google Shape;1514;h694c29f632c314e4_2_2405"/>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1515" name="Google Shape;1515;h694c29f632c314e4_2_2405"/>
          <p:cNvGrpSpPr/>
          <p:nvPr/>
        </p:nvGrpSpPr>
        <p:grpSpPr>
          <a:xfrm>
            <a:off x="2144995" y="3177707"/>
            <a:ext cx="4853867" cy="1143000"/>
            <a:chOff x="1981200" y="1826567"/>
            <a:chExt cx="4853867" cy="1143000"/>
          </a:xfrm>
        </p:grpSpPr>
        <p:pic>
          <p:nvPicPr>
            <p:cNvPr id="1516" name="Google Shape;1516;h694c29f632c314e4_2_2405">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517" name="Google Shape;1517;h694c29f632c314e4_2_2405"/>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518" name="Google Shape;1518;h694c29f632c314e4_2_2405"/>
          <p:cNvGrpSpPr/>
          <p:nvPr/>
        </p:nvGrpSpPr>
        <p:grpSpPr>
          <a:xfrm>
            <a:off x="2050634" y="4545484"/>
            <a:ext cx="5042717" cy="1143000"/>
            <a:chOff x="1981200" y="3426768"/>
            <a:chExt cx="5042717" cy="1143000"/>
          </a:xfrm>
        </p:grpSpPr>
        <p:pic>
          <p:nvPicPr>
            <p:cNvPr id="1519" name="Google Shape;1519;h694c29f632c314e4_2_2405">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520" name="Google Shape;1520;h694c29f632c314e4_2_2405"/>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521" name="Google Shape;1521;h694c29f632c314e4_2_2405"/>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528" name="Shape 1528"/>
        <p:cNvGrpSpPr/>
        <p:nvPr/>
      </p:nvGrpSpPr>
      <p:grpSpPr>
        <a:xfrm>
          <a:off x="0" y="0"/>
          <a:ext cx="0" cy="0"/>
          <a:chOff x="0" y="0"/>
          <a:chExt cx="0" cy="0"/>
        </a:xfrm>
      </p:grpSpPr>
      <p:pic>
        <p:nvPicPr>
          <p:cNvPr id="1529" name="Google Shape;1529;h694c29f632c314e4_2_2668"/>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1530" name="Google Shape;1530;h694c29f632c314e4_2_2668"/>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1531" name="Google Shape;1531;h694c29f632c314e4_2_2668"/>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532" name="Shape 1532"/>
        <p:cNvGrpSpPr/>
        <p:nvPr/>
      </p:nvGrpSpPr>
      <p:grpSpPr>
        <a:xfrm>
          <a:off x="0" y="0"/>
          <a:ext cx="0" cy="0"/>
          <a:chOff x="0" y="0"/>
          <a:chExt cx="0" cy="0"/>
        </a:xfrm>
      </p:grpSpPr>
      <p:sp>
        <p:nvSpPr>
          <p:cNvPr id="1533" name="Google Shape;1533;h694c29f632c314e4_2_2639"/>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4" name="Google Shape;1534;h694c29f632c314e4_2_2639"/>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35" name="Google Shape;1535;h694c29f632c314e4_2_2639"/>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536" name="Shape 1536"/>
        <p:cNvGrpSpPr/>
        <p:nvPr/>
      </p:nvGrpSpPr>
      <p:grpSpPr>
        <a:xfrm>
          <a:off x="0" y="0"/>
          <a:ext cx="0" cy="0"/>
          <a:chOff x="0" y="0"/>
          <a:chExt cx="0" cy="0"/>
        </a:xfrm>
      </p:grpSpPr>
      <p:sp>
        <p:nvSpPr>
          <p:cNvPr id="1537" name="Google Shape;1537;h694c29f632c314e4_2_2643"/>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8" name="Google Shape;1538;h694c29f632c314e4_2_2643"/>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39" name="Google Shape;1539;h694c29f632c314e4_2_2643"/>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540" name="Google Shape;1540;h694c29f632c314e4_2_2643"/>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1541" name="Shape 1541"/>
        <p:cNvGrpSpPr/>
        <p:nvPr/>
      </p:nvGrpSpPr>
      <p:grpSpPr>
        <a:xfrm>
          <a:off x="0" y="0"/>
          <a:ext cx="0" cy="0"/>
          <a:chOff x="0" y="0"/>
          <a:chExt cx="0" cy="0"/>
        </a:xfrm>
      </p:grpSpPr>
      <p:sp>
        <p:nvSpPr>
          <p:cNvPr id="1542" name="Google Shape;1542;h694c29f632c314e4_2_2648"/>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3" name="Google Shape;1543;h694c29f632c314e4_2_2648"/>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44" name="Google Shape;1544;h694c29f632c314e4_2_2648"/>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1545" name="Google Shape;1545;h694c29f632c314e4_2_2648"/>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1546" name="Shape 1546"/>
        <p:cNvGrpSpPr/>
        <p:nvPr/>
      </p:nvGrpSpPr>
      <p:grpSpPr>
        <a:xfrm>
          <a:off x="0" y="0"/>
          <a:ext cx="0" cy="0"/>
          <a:chOff x="0" y="0"/>
          <a:chExt cx="0" cy="0"/>
        </a:xfrm>
      </p:grpSpPr>
      <p:sp>
        <p:nvSpPr>
          <p:cNvPr id="1547" name="Google Shape;1547;h694c29f632c314e4_2_2653"/>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8" name="Google Shape;1548;h694c29f632c314e4_2_2653"/>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49" name="Google Shape;1549;h694c29f632c314e4_2_2653"/>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550" name="Google Shape;1550;h694c29f632c314e4_2_2653"/>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1551" name="Shape 1551"/>
        <p:cNvGrpSpPr/>
        <p:nvPr/>
      </p:nvGrpSpPr>
      <p:grpSpPr>
        <a:xfrm>
          <a:off x="0" y="0"/>
          <a:ext cx="0" cy="0"/>
          <a:chOff x="0" y="0"/>
          <a:chExt cx="0" cy="0"/>
        </a:xfrm>
      </p:grpSpPr>
      <p:sp>
        <p:nvSpPr>
          <p:cNvPr id="1552" name="Google Shape;1552;h694c29f632c314e4_2_2658"/>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3" name="Google Shape;1553;h694c29f632c314e4_2_2658"/>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54" name="Google Shape;1554;h694c29f632c314e4_2_2658"/>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555" name="Google Shape;1555;h694c29f632c314e4_2_2658"/>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556" name="Shape 1556"/>
        <p:cNvGrpSpPr/>
        <p:nvPr/>
      </p:nvGrpSpPr>
      <p:grpSpPr>
        <a:xfrm>
          <a:off x="0" y="0"/>
          <a:ext cx="0" cy="0"/>
          <a:chOff x="0" y="0"/>
          <a:chExt cx="0" cy="0"/>
        </a:xfrm>
      </p:grpSpPr>
      <p:sp>
        <p:nvSpPr>
          <p:cNvPr id="1557" name="Google Shape;1557;h694c29f632c314e4_2_2663"/>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8" name="Google Shape;1558;h694c29f632c314e4_2_2663"/>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59" name="Google Shape;1559;h694c29f632c314e4_2_2663"/>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560" name="Google Shape;1560;h694c29f632c314e4_2_2663"/>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1561" name="Shape 1561"/>
        <p:cNvGrpSpPr/>
        <p:nvPr/>
      </p:nvGrpSpPr>
      <p:grpSpPr>
        <a:xfrm>
          <a:off x="0" y="0"/>
          <a:ext cx="0" cy="0"/>
          <a:chOff x="0" y="0"/>
          <a:chExt cx="0" cy="0"/>
        </a:xfrm>
      </p:grpSpPr>
      <p:sp>
        <p:nvSpPr>
          <p:cNvPr id="1562" name="Google Shape;1562;h694c29f632c314e4_2_2672"/>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563" name="Google Shape;1563;h694c29f632c314e4_2_267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1564" name="Shape 1564"/>
        <p:cNvGrpSpPr/>
        <p:nvPr/>
      </p:nvGrpSpPr>
      <p:grpSpPr>
        <a:xfrm>
          <a:off x="0" y="0"/>
          <a:ext cx="0" cy="0"/>
          <a:chOff x="0" y="0"/>
          <a:chExt cx="0" cy="0"/>
        </a:xfrm>
      </p:grpSpPr>
      <p:sp>
        <p:nvSpPr>
          <p:cNvPr id="1565" name="Google Shape;1565;h694c29f632c314e4_2_2675"/>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6" name="Google Shape;1566;h694c29f632c314e4_2_2675"/>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567" name="Google Shape;1567;h694c29f632c314e4_2_2675"/>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568" name="Google Shape;1568;h694c29f632c314e4_2_2675"/>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1569" name="Google Shape;1569;h694c29f632c314e4_2_2675"/>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1570" name="Shape 1570"/>
        <p:cNvGrpSpPr/>
        <p:nvPr/>
      </p:nvGrpSpPr>
      <p:grpSpPr>
        <a:xfrm>
          <a:off x="0" y="0"/>
          <a:ext cx="0" cy="0"/>
          <a:chOff x="0" y="0"/>
          <a:chExt cx="0" cy="0"/>
        </a:xfrm>
      </p:grpSpPr>
      <p:sp>
        <p:nvSpPr>
          <p:cNvPr id="1571" name="Google Shape;1571;h694c29f632c314e4_2_2681"/>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2" name="Google Shape;1572;h694c29f632c314e4_2_2681"/>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73" name="Google Shape;1573;h694c29f632c314e4_2_2681"/>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574" name="Google Shape;1574;h694c29f632c314e4_2_2681"/>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75" name="Google Shape;1575;h694c29f632c314e4_2_2681"/>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576" name="Google Shape;1576;h694c29f632c314e4_2_2681"/>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577" name="Google Shape;1577;h694c29f632c314e4_2_2681"/>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578" name="Google Shape;1578;h694c29f632c314e4_2_2681"/>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579" name="Shape 1579"/>
        <p:cNvGrpSpPr/>
        <p:nvPr/>
      </p:nvGrpSpPr>
      <p:grpSpPr>
        <a:xfrm>
          <a:off x="0" y="0"/>
          <a:ext cx="0" cy="0"/>
          <a:chOff x="0" y="0"/>
          <a:chExt cx="0" cy="0"/>
        </a:xfrm>
      </p:grpSpPr>
      <p:pic>
        <p:nvPicPr>
          <p:cNvPr id="1580" name="Google Shape;1580;h694c29f632c314e4_2_2690"/>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81" name="Shape 1581"/>
        <p:cNvGrpSpPr/>
        <p:nvPr/>
      </p:nvGrpSpPr>
      <p:grpSpPr>
        <a:xfrm>
          <a:off x="0" y="0"/>
          <a:ext cx="0" cy="0"/>
          <a:chOff x="0" y="0"/>
          <a:chExt cx="0" cy="0"/>
        </a:xfrm>
      </p:grpSpPr>
      <p:sp>
        <p:nvSpPr>
          <p:cNvPr id="1582" name="Google Shape;1582;h694c29f632c314e4_2_2692"/>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3" name="Google Shape;1583;h694c29f632c314e4_2_2692"/>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84" name="Google Shape;1584;h694c29f632c314e4_2_2692"/>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585" name="Google Shape;1585;h694c29f632c314e4_2_2692"/>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586" name="Google Shape;1586;h694c29f632c314e4_2_269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1587" name="Shape 1587"/>
        <p:cNvGrpSpPr/>
        <p:nvPr/>
      </p:nvGrpSpPr>
      <p:grpSpPr>
        <a:xfrm>
          <a:off x="0" y="0"/>
          <a:ext cx="0" cy="0"/>
          <a:chOff x="0" y="0"/>
          <a:chExt cx="0" cy="0"/>
        </a:xfrm>
      </p:grpSpPr>
      <p:sp>
        <p:nvSpPr>
          <p:cNvPr id="1588" name="Google Shape;1588;h694c29f632c314e4_2_2698"/>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9" name="Google Shape;1589;h694c29f632c314e4_2_2698"/>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1590" name="Shape 1590"/>
        <p:cNvGrpSpPr/>
        <p:nvPr/>
      </p:nvGrpSpPr>
      <p:grpSpPr>
        <a:xfrm>
          <a:off x="0" y="0"/>
          <a:ext cx="0" cy="0"/>
          <a:chOff x="0" y="0"/>
          <a:chExt cx="0" cy="0"/>
        </a:xfrm>
      </p:grpSpPr>
      <p:sp>
        <p:nvSpPr>
          <p:cNvPr id="1591" name="Google Shape;1591;h694c29f632c314e4_2_2701"/>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592" name="Shape 1592"/>
        <p:cNvGrpSpPr/>
        <p:nvPr/>
      </p:nvGrpSpPr>
      <p:grpSpPr>
        <a:xfrm>
          <a:off x="0" y="0"/>
          <a:ext cx="0" cy="0"/>
          <a:chOff x="0" y="0"/>
          <a:chExt cx="0" cy="0"/>
        </a:xfrm>
      </p:grpSpPr>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1593" name="Shape 1593"/>
        <p:cNvGrpSpPr/>
        <p:nvPr/>
      </p:nvGrpSpPr>
      <p:grpSpPr>
        <a:xfrm>
          <a:off x="0" y="0"/>
          <a:ext cx="0" cy="0"/>
          <a:chOff x="0" y="0"/>
          <a:chExt cx="0" cy="0"/>
        </a:xfrm>
      </p:grpSpPr>
      <p:sp>
        <p:nvSpPr>
          <p:cNvPr id="1594" name="Google Shape;1594;h694c29f632c314e4_2_2704"/>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5" name="Google Shape;1595;h694c29f632c314e4_2_2704"/>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596" name="Google Shape;1596;h694c29f632c314e4_2_2704"/>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597" name="Google Shape;1597;h694c29f632c314e4_2_2704"/>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1598" name="Shape 1598"/>
        <p:cNvGrpSpPr/>
        <p:nvPr/>
      </p:nvGrpSpPr>
      <p:grpSpPr>
        <a:xfrm>
          <a:off x="0" y="0"/>
          <a:ext cx="0" cy="0"/>
          <a:chOff x="0" y="0"/>
          <a:chExt cx="0" cy="0"/>
        </a:xfrm>
      </p:grpSpPr>
      <p:sp>
        <p:nvSpPr>
          <p:cNvPr id="1599" name="Google Shape;1599;h694c29f632c314e4_2_2709"/>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0" name="Google Shape;1600;h694c29f632c314e4_2_2709"/>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01" name="Google Shape;1601;h694c29f632c314e4_2_2709"/>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602" name="Google Shape;1602;h694c29f632c314e4_2_2709"/>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03" name="Google Shape;1603;h694c29f632c314e4_2_2709"/>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604" name="Google Shape;1604;h694c29f632c314e4_2_2709"/>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605" name="Google Shape;1605;h694c29f632c314e4_2_2709"/>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1606" name="Shape 1606"/>
        <p:cNvGrpSpPr/>
        <p:nvPr/>
      </p:nvGrpSpPr>
      <p:grpSpPr>
        <a:xfrm>
          <a:off x="0" y="0"/>
          <a:ext cx="0" cy="0"/>
          <a:chOff x="0" y="0"/>
          <a:chExt cx="0" cy="0"/>
        </a:xfrm>
      </p:grpSpPr>
      <p:sp>
        <p:nvSpPr>
          <p:cNvPr id="1607" name="Google Shape;1607;h694c29f632c314e4_2_2717"/>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8" name="Google Shape;1608;h694c29f632c314e4_2_2717"/>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9" name="Google Shape;1609;h694c29f632c314e4_2_2717"/>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610" name="Google Shape;1610;h694c29f632c314e4_2_2717"/>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611" name="Shape 1611"/>
        <p:cNvGrpSpPr/>
        <p:nvPr/>
      </p:nvGrpSpPr>
      <p:grpSpPr>
        <a:xfrm>
          <a:off x="0" y="0"/>
          <a:ext cx="0" cy="0"/>
          <a:chOff x="0" y="0"/>
          <a:chExt cx="0" cy="0"/>
        </a:xfrm>
      </p:grpSpPr>
      <p:sp>
        <p:nvSpPr>
          <p:cNvPr id="1612" name="Google Shape;1612;h694c29f632c314e4_2_2722"/>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3" name="Google Shape;1613;h694c29f632c314e4_2_2722"/>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14" name="Google Shape;1614;h694c29f632c314e4_2_2722"/>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615" name="Google Shape;1615;h694c29f632c314e4_2_272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616" name="Shape 1616"/>
        <p:cNvGrpSpPr/>
        <p:nvPr/>
      </p:nvGrpSpPr>
      <p:grpSpPr>
        <a:xfrm>
          <a:off x="0" y="0"/>
          <a:ext cx="0" cy="0"/>
          <a:chOff x="0" y="0"/>
          <a:chExt cx="0" cy="0"/>
        </a:xfrm>
      </p:grpSpPr>
      <p:sp>
        <p:nvSpPr>
          <p:cNvPr id="1617" name="Google Shape;1617;h694c29f632c314e4_2_2727"/>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618" name="Google Shape;1618;h694c29f632c314e4_2_2727"/>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1619" name="Google Shape;1619;h694c29f632c314e4_2_2727"/>
          <p:cNvGrpSpPr/>
          <p:nvPr/>
        </p:nvGrpSpPr>
        <p:grpSpPr>
          <a:xfrm>
            <a:off x="2144995" y="3177707"/>
            <a:ext cx="4853867" cy="1143000"/>
            <a:chOff x="1981200" y="1826567"/>
            <a:chExt cx="4853867" cy="1143000"/>
          </a:xfrm>
        </p:grpSpPr>
        <p:pic>
          <p:nvPicPr>
            <p:cNvPr id="1620" name="Google Shape;1620;h694c29f632c314e4_2_2727">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621" name="Google Shape;1621;h694c29f632c314e4_2_2727"/>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622" name="Google Shape;1622;h694c29f632c314e4_2_2727"/>
          <p:cNvGrpSpPr/>
          <p:nvPr/>
        </p:nvGrpSpPr>
        <p:grpSpPr>
          <a:xfrm>
            <a:off x="2050634" y="4545484"/>
            <a:ext cx="5042717" cy="1143000"/>
            <a:chOff x="1981200" y="3426768"/>
            <a:chExt cx="5042717" cy="1143000"/>
          </a:xfrm>
        </p:grpSpPr>
        <p:pic>
          <p:nvPicPr>
            <p:cNvPr id="1623" name="Google Shape;1623;h694c29f632c314e4_2_2727">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624" name="Google Shape;1624;h694c29f632c314e4_2_2727"/>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625" name="Google Shape;1625;h694c29f632c314e4_2_2727"/>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1632" name="Shape 1632"/>
        <p:cNvGrpSpPr/>
        <p:nvPr/>
      </p:nvGrpSpPr>
      <p:grpSpPr>
        <a:xfrm>
          <a:off x="0" y="0"/>
          <a:ext cx="0" cy="0"/>
          <a:chOff x="0" y="0"/>
          <a:chExt cx="0" cy="0"/>
        </a:xfrm>
      </p:grpSpPr>
      <p:sp>
        <p:nvSpPr>
          <p:cNvPr id="1633" name="Google Shape;1633;h694c29f632c314e4_2_2890"/>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634" name="Google Shape;1634;h694c29f632c314e4_2_2890"/>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635" name="Shape 1635"/>
        <p:cNvGrpSpPr/>
        <p:nvPr/>
      </p:nvGrpSpPr>
      <p:grpSpPr>
        <a:xfrm>
          <a:off x="0" y="0"/>
          <a:ext cx="0" cy="0"/>
          <a:chOff x="0" y="0"/>
          <a:chExt cx="0" cy="0"/>
        </a:xfrm>
      </p:grpSpPr>
      <p:sp>
        <p:nvSpPr>
          <p:cNvPr id="1636" name="Google Shape;1636;h694c29f632c314e4_2_2857"/>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7" name="Google Shape;1637;h694c29f632c314e4_2_2857"/>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638" name="Google Shape;1638;h694c29f632c314e4_2_2857"/>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639" name="Shape 1639"/>
        <p:cNvGrpSpPr/>
        <p:nvPr/>
      </p:nvGrpSpPr>
      <p:grpSpPr>
        <a:xfrm>
          <a:off x="0" y="0"/>
          <a:ext cx="0" cy="0"/>
          <a:chOff x="0" y="0"/>
          <a:chExt cx="0" cy="0"/>
        </a:xfrm>
      </p:grpSpPr>
      <p:sp>
        <p:nvSpPr>
          <p:cNvPr id="1640" name="Google Shape;1640;h694c29f632c314e4_2_2861"/>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1" name="Google Shape;1641;h694c29f632c314e4_2_2861"/>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642" name="Google Shape;1642;h694c29f632c314e4_2_2861"/>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643" name="Google Shape;1643;h694c29f632c314e4_2_2861"/>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1644" name="Shape 1644"/>
        <p:cNvGrpSpPr/>
        <p:nvPr/>
      </p:nvGrpSpPr>
      <p:grpSpPr>
        <a:xfrm>
          <a:off x="0" y="0"/>
          <a:ext cx="0" cy="0"/>
          <a:chOff x="0" y="0"/>
          <a:chExt cx="0" cy="0"/>
        </a:xfrm>
      </p:grpSpPr>
      <p:sp>
        <p:nvSpPr>
          <p:cNvPr id="1645" name="Google Shape;1645;h694c29f632c314e4_2_2866"/>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6" name="Google Shape;1646;h694c29f632c314e4_2_2866"/>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647" name="Google Shape;1647;h694c29f632c314e4_2_2866"/>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1648" name="Google Shape;1648;h694c29f632c314e4_2_2866"/>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1649" name="Shape 1649"/>
        <p:cNvGrpSpPr/>
        <p:nvPr/>
      </p:nvGrpSpPr>
      <p:grpSpPr>
        <a:xfrm>
          <a:off x="0" y="0"/>
          <a:ext cx="0" cy="0"/>
          <a:chOff x="0" y="0"/>
          <a:chExt cx="0" cy="0"/>
        </a:xfrm>
      </p:grpSpPr>
      <p:sp>
        <p:nvSpPr>
          <p:cNvPr id="1650" name="Google Shape;1650;h694c29f632c314e4_2_2871"/>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1" name="Google Shape;1651;h694c29f632c314e4_2_2871"/>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652" name="Google Shape;1652;h694c29f632c314e4_2_2871"/>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653" name="Google Shape;1653;h694c29f632c314e4_2_2871"/>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1654" name="Shape 1654"/>
        <p:cNvGrpSpPr/>
        <p:nvPr/>
      </p:nvGrpSpPr>
      <p:grpSpPr>
        <a:xfrm>
          <a:off x="0" y="0"/>
          <a:ext cx="0" cy="0"/>
          <a:chOff x="0" y="0"/>
          <a:chExt cx="0" cy="0"/>
        </a:xfrm>
      </p:grpSpPr>
      <p:sp>
        <p:nvSpPr>
          <p:cNvPr id="1655" name="Google Shape;1655;h694c29f632c314e4_2_2876"/>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6" name="Google Shape;1656;h694c29f632c314e4_2_2876"/>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657" name="Google Shape;1657;h694c29f632c314e4_2_2876"/>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658" name="Google Shape;1658;h694c29f632c314e4_2_2876"/>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659" name="Shape 1659"/>
        <p:cNvGrpSpPr/>
        <p:nvPr/>
      </p:nvGrpSpPr>
      <p:grpSpPr>
        <a:xfrm>
          <a:off x="0" y="0"/>
          <a:ext cx="0" cy="0"/>
          <a:chOff x="0" y="0"/>
          <a:chExt cx="0" cy="0"/>
        </a:xfrm>
      </p:grpSpPr>
      <p:sp>
        <p:nvSpPr>
          <p:cNvPr id="1660" name="Google Shape;1660;h694c29f632c314e4_2_2881"/>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1" name="Google Shape;1661;h694c29f632c314e4_2_2881"/>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662" name="Google Shape;1662;h694c29f632c314e4_2_2881"/>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663" name="Google Shape;1663;h694c29f632c314e4_2_2881"/>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664" name="Shape 1664"/>
        <p:cNvGrpSpPr/>
        <p:nvPr/>
      </p:nvGrpSpPr>
      <p:grpSpPr>
        <a:xfrm>
          <a:off x="0" y="0"/>
          <a:ext cx="0" cy="0"/>
          <a:chOff x="0" y="0"/>
          <a:chExt cx="0" cy="0"/>
        </a:xfrm>
      </p:grpSpPr>
      <p:pic>
        <p:nvPicPr>
          <p:cNvPr id="1665" name="Google Shape;1665;h694c29f632c314e4_2_2886"/>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1666" name="Google Shape;1666;h694c29f632c314e4_2_2886"/>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1667" name="Google Shape;1667;h694c29f632c314e4_2_2886"/>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1668" name="Shape 1668"/>
        <p:cNvGrpSpPr/>
        <p:nvPr/>
      </p:nvGrpSpPr>
      <p:grpSpPr>
        <a:xfrm>
          <a:off x="0" y="0"/>
          <a:ext cx="0" cy="0"/>
          <a:chOff x="0" y="0"/>
          <a:chExt cx="0" cy="0"/>
        </a:xfrm>
      </p:grpSpPr>
      <p:sp>
        <p:nvSpPr>
          <p:cNvPr id="1669" name="Google Shape;1669;h694c29f632c314e4_2_2893"/>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0" name="Google Shape;1670;h694c29f632c314e4_2_2893"/>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671" name="Google Shape;1671;h694c29f632c314e4_2_2893"/>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672" name="Google Shape;1672;h694c29f632c314e4_2_2893"/>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1673" name="Google Shape;1673;h694c29f632c314e4_2_2893"/>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1674" name="Shape 1674"/>
        <p:cNvGrpSpPr/>
        <p:nvPr/>
      </p:nvGrpSpPr>
      <p:grpSpPr>
        <a:xfrm>
          <a:off x="0" y="0"/>
          <a:ext cx="0" cy="0"/>
          <a:chOff x="0" y="0"/>
          <a:chExt cx="0" cy="0"/>
        </a:xfrm>
      </p:grpSpPr>
      <p:sp>
        <p:nvSpPr>
          <p:cNvPr id="1675" name="Google Shape;1675;h694c29f632c314e4_2_2899"/>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6" name="Google Shape;1676;h694c29f632c314e4_2_2899"/>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77" name="Google Shape;1677;h694c29f632c314e4_2_2899"/>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678" name="Google Shape;1678;h694c29f632c314e4_2_2899"/>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79" name="Google Shape;1679;h694c29f632c314e4_2_2899"/>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680" name="Google Shape;1680;h694c29f632c314e4_2_2899"/>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681" name="Google Shape;1681;h694c29f632c314e4_2_2899"/>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682" name="Google Shape;1682;h694c29f632c314e4_2_2899"/>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683" name="Shape 1683"/>
        <p:cNvGrpSpPr/>
        <p:nvPr/>
      </p:nvGrpSpPr>
      <p:grpSpPr>
        <a:xfrm>
          <a:off x="0" y="0"/>
          <a:ext cx="0" cy="0"/>
          <a:chOff x="0" y="0"/>
          <a:chExt cx="0" cy="0"/>
        </a:xfrm>
      </p:grpSpPr>
      <p:pic>
        <p:nvPicPr>
          <p:cNvPr id="1684" name="Google Shape;1684;h694c29f632c314e4_2_2908"/>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85" name="Shape 1685"/>
        <p:cNvGrpSpPr/>
        <p:nvPr/>
      </p:nvGrpSpPr>
      <p:grpSpPr>
        <a:xfrm>
          <a:off x="0" y="0"/>
          <a:ext cx="0" cy="0"/>
          <a:chOff x="0" y="0"/>
          <a:chExt cx="0" cy="0"/>
        </a:xfrm>
      </p:grpSpPr>
      <p:sp>
        <p:nvSpPr>
          <p:cNvPr id="1686" name="Google Shape;1686;h694c29f632c314e4_2_2910"/>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7" name="Google Shape;1687;h694c29f632c314e4_2_2910"/>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88" name="Google Shape;1688;h694c29f632c314e4_2_2910"/>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689" name="Google Shape;1689;h694c29f632c314e4_2_2910"/>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690" name="Google Shape;1690;h694c29f632c314e4_2_2910"/>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1691" name="Shape 1691"/>
        <p:cNvGrpSpPr/>
        <p:nvPr/>
      </p:nvGrpSpPr>
      <p:grpSpPr>
        <a:xfrm>
          <a:off x="0" y="0"/>
          <a:ext cx="0" cy="0"/>
          <a:chOff x="0" y="0"/>
          <a:chExt cx="0" cy="0"/>
        </a:xfrm>
      </p:grpSpPr>
      <p:sp>
        <p:nvSpPr>
          <p:cNvPr id="1692" name="Google Shape;1692;h694c29f632c314e4_2_2916"/>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3" name="Google Shape;1693;h694c29f632c314e4_2_2916"/>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1694" name="Shape 1694"/>
        <p:cNvGrpSpPr/>
        <p:nvPr/>
      </p:nvGrpSpPr>
      <p:grpSpPr>
        <a:xfrm>
          <a:off x="0" y="0"/>
          <a:ext cx="0" cy="0"/>
          <a:chOff x="0" y="0"/>
          <a:chExt cx="0" cy="0"/>
        </a:xfrm>
      </p:grpSpPr>
      <p:sp>
        <p:nvSpPr>
          <p:cNvPr id="1695" name="Google Shape;1695;h694c29f632c314e4_2_2919"/>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696" name="Shape 1696"/>
        <p:cNvGrpSpPr/>
        <p:nvPr/>
      </p:nvGrpSpPr>
      <p:grpSpPr>
        <a:xfrm>
          <a:off x="0" y="0"/>
          <a:ext cx="0" cy="0"/>
          <a:chOff x="0" y="0"/>
          <a:chExt cx="0" cy="0"/>
        </a:xfrm>
      </p:grpSpPr>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1697" name="Shape 1697"/>
        <p:cNvGrpSpPr/>
        <p:nvPr/>
      </p:nvGrpSpPr>
      <p:grpSpPr>
        <a:xfrm>
          <a:off x="0" y="0"/>
          <a:ext cx="0" cy="0"/>
          <a:chOff x="0" y="0"/>
          <a:chExt cx="0" cy="0"/>
        </a:xfrm>
      </p:grpSpPr>
      <p:sp>
        <p:nvSpPr>
          <p:cNvPr id="1698" name="Google Shape;1698;h694c29f632c314e4_2_2922"/>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9" name="Google Shape;1699;h694c29f632c314e4_2_2922"/>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700" name="Google Shape;1700;h694c29f632c314e4_2_2922"/>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701" name="Google Shape;1701;h694c29f632c314e4_2_2922"/>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1702" name="Shape 1702"/>
        <p:cNvGrpSpPr/>
        <p:nvPr/>
      </p:nvGrpSpPr>
      <p:grpSpPr>
        <a:xfrm>
          <a:off x="0" y="0"/>
          <a:ext cx="0" cy="0"/>
          <a:chOff x="0" y="0"/>
          <a:chExt cx="0" cy="0"/>
        </a:xfrm>
      </p:grpSpPr>
      <p:sp>
        <p:nvSpPr>
          <p:cNvPr id="1703" name="Google Shape;1703;h694c29f632c314e4_2_2927"/>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4" name="Google Shape;1704;h694c29f632c314e4_2_2927"/>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05" name="Google Shape;1705;h694c29f632c314e4_2_2927"/>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706" name="Google Shape;1706;h694c29f632c314e4_2_2927"/>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07" name="Google Shape;1707;h694c29f632c314e4_2_2927"/>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708" name="Google Shape;1708;h694c29f632c314e4_2_2927"/>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709" name="Google Shape;1709;h694c29f632c314e4_2_2927"/>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1710" name="Shape 1710"/>
        <p:cNvGrpSpPr/>
        <p:nvPr/>
      </p:nvGrpSpPr>
      <p:grpSpPr>
        <a:xfrm>
          <a:off x="0" y="0"/>
          <a:ext cx="0" cy="0"/>
          <a:chOff x="0" y="0"/>
          <a:chExt cx="0" cy="0"/>
        </a:xfrm>
      </p:grpSpPr>
      <p:sp>
        <p:nvSpPr>
          <p:cNvPr id="1711" name="Google Shape;1711;h694c29f632c314e4_2_2935"/>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2" name="Google Shape;1712;h694c29f632c314e4_2_2935"/>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13" name="Google Shape;1713;h694c29f632c314e4_2_2935"/>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714" name="Google Shape;1714;h694c29f632c314e4_2_2935"/>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715" name="Shape 1715"/>
        <p:cNvGrpSpPr/>
        <p:nvPr/>
      </p:nvGrpSpPr>
      <p:grpSpPr>
        <a:xfrm>
          <a:off x="0" y="0"/>
          <a:ext cx="0" cy="0"/>
          <a:chOff x="0" y="0"/>
          <a:chExt cx="0" cy="0"/>
        </a:xfrm>
      </p:grpSpPr>
      <p:sp>
        <p:nvSpPr>
          <p:cNvPr id="1716" name="Google Shape;1716;h694c29f632c314e4_2_2940"/>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7" name="Google Shape;1717;h694c29f632c314e4_2_2940"/>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18" name="Google Shape;1718;h694c29f632c314e4_2_2940"/>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719" name="Google Shape;1719;h694c29f632c314e4_2_2940"/>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720" name="Shape 1720"/>
        <p:cNvGrpSpPr/>
        <p:nvPr/>
      </p:nvGrpSpPr>
      <p:grpSpPr>
        <a:xfrm>
          <a:off x="0" y="0"/>
          <a:ext cx="0" cy="0"/>
          <a:chOff x="0" y="0"/>
          <a:chExt cx="0" cy="0"/>
        </a:xfrm>
      </p:grpSpPr>
      <p:sp>
        <p:nvSpPr>
          <p:cNvPr id="1721" name="Google Shape;1721;h694c29f632c314e4_2_2945"/>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722" name="Google Shape;1722;h694c29f632c314e4_2_2945"/>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1723" name="Google Shape;1723;h694c29f632c314e4_2_2945"/>
          <p:cNvGrpSpPr/>
          <p:nvPr/>
        </p:nvGrpSpPr>
        <p:grpSpPr>
          <a:xfrm>
            <a:off x="2144995" y="3177707"/>
            <a:ext cx="4853867" cy="1143000"/>
            <a:chOff x="1981200" y="1826567"/>
            <a:chExt cx="4853867" cy="1143000"/>
          </a:xfrm>
        </p:grpSpPr>
        <p:pic>
          <p:nvPicPr>
            <p:cNvPr id="1724" name="Google Shape;1724;h694c29f632c314e4_2_2945">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725" name="Google Shape;1725;h694c29f632c314e4_2_2945"/>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726" name="Google Shape;1726;h694c29f632c314e4_2_2945"/>
          <p:cNvGrpSpPr/>
          <p:nvPr/>
        </p:nvGrpSpPr>
        <p:grpSpPr>
          <a:xfrm>
            <a:off x="2050634" y="4545484"/>
            <a:ext cx="5042717" cy="1143000"/>
            <a:chOff x="1981200" y="3426768"/>
            <a:chExt cx="5042717" cy="1143000"/>
          </a:xfrm>
        </p:grpSpPr>
        <p:pic>
          <p:nvPicPr>
            <p:cNvPr id="1727" name="Google Shape;1727;h694c29f632c314e4_2_2945">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728" name="Google Shape;1728;h694c29f632c314e4_2_2945"/>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729" name="Google Shape;1729;h694c29f632c314e4_2_2945"/>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type="titleOnly">
  <p:cSld name="TITLE_ONLY">
    <p:spTree>
      <p:nvGrpSpPr>
        <p:cNvPr id="1736" name="Shape 1736"/>
        <p:cNvGrpSpPr/>
        <p:nvPr/>
      </p:nvGrpSpPr>
      <p:grpSpPr>
        <a:xfrm>
          <a:off x="0" y="0"/>
          <a:ext cx="0" cy="0"/>
          <a:chOff x="0" y="0"/>
          <a:chExt cx="0" cy="0"/>
        </a:xfrm>
      </p:grpSpPr>
      <p:sp>
        <p:nvSpPr>
          <p:cNvPr id="1737" name="Google Shape;1737;h694c29f632c314e4_2_3107"/>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738" name="Google Shape;1738;h694c29f632c314e4_2_3107"/>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type="obj">
  <p:cSld name="OBJECT">
    <p:spTree>
      <p:nvGrpSpPr>
        <p:cNvPr id="1739" name="Shape 1739"/>
        <p:cNvGrpSpPr/>
        <p:nvPr/>
      </p:nvGrpSpPr>
      <p:grpSpPr>
        <a:xfrm>
          <a:off x="0" y="0"/>
          <a:ext cx="0" cy="0"/>
          <a:chOff x="0" y="0"/>
          <a:chExt cx="0" cy="0"/>
        </a:xfrm>
      </p:grpSpPr>
      <p:sp>
        <p:nvSpPr>
          <p:cNvPr id="1740" name="Google Shape;1740;h694c29f632c314e4_2_3074"/>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1" name="Google Shape;1741;h694c29f632c314e4_2_3074"/>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742" name="Google Shape;1742;h694c29f632c314e4_2_3074"/>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1">
  <p:cSld name="Content w/Footer 1">
    <p:spTree>
      <p:nvGrpSpPr>
        <p:cNvPr id="1743" name="Shape 1743"/>
        <p:cNvGrpSpPr/>
        <p:nvPr/>
      </p:nvGrpSpPr>
      <p:grpSpPr>
        <a:xfrm>
          <a:off x="0" y="0"/>
          <a:ext cx="0" cy="0"/>
          <a:chOff x="0" y="0"/>
          <a:chExt cx="0" cy="0"/>
        </a:xfrm>
      </p:grpSpPr>
      <p:sp>
        <p:nvSpPr>
          <p:cNvPr id="1744" name="Google Shape;1744;h694c29f632c314e4_2_3078"/>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5" name="Google Shape;1745;h694c29f632c314e4_2_3078"/>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746" name="Google Shape;1746;h694c29f632c314e4_2_3078"/>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747" name="Google Shape;1747;h694c29f632c314e4_2_3078"/>
          <p:cNvPicPr preferRelativeResize="0"/>
          <p:nvPr/>
        </p:nvPicPr>
        <p:blipFill rotWithShape="1">
          <a:blip r:embed="rId3">
            <a:alphaModFix/>
          </a:blip>
          <a:srcRect b="30820" l="240" r="-240" t="10363"/>
          <a:stretch/>
        </p:blipFill>
        <p:spPr>
          <a:xfrm>
            <a:off x="0" y="5249173"/>
            <a:ext cx="9144000" cy="1680713"/>
          </a:xfrm>
          <a:prstGeom prst="rect">
            <a:avLst/>
          </a:prstGeom>
          <a:noFill/>
          <a:ln>
            <a:noFill/>
          </a:ln>
        </p:spPr>
      </p:pic>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2">
  <p:cSld name="Content w/Footer 2">
    <p:spTree>
      <p:nvGrpSpPr>
        <p:cNvPr id="1748" name="Shape 1748"/>
        <p:cNvGrpSpPr/>
        <p:nvPr/>
      </p:nvGrpSpPr>
      <p:grpSpPr>
        <a:xfrm>
          <a:off x="0" y="0"/>
          <a:ext cx="0" cy="0"/>
          <a:chOff x="0" y="0"/>
          <a:chExt cx="0" cy="0"/>
        </a:xfrm>
      </p:grpSpPr>
      <p:sp>
        <p:nvSpPr>
          <p:cNvPr id="1749" name="Google Shape;1749;h694c29f632c314e4_2_3083"/>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0" name="Google Shape;1750;h694c29f632c314e4_2_3083"/>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751" name="Google Shape;1751;h694c29f632c314e4_2_3083"/>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descr="A group of people smiling&#10;&#10;Description automatically generated with medium confidence" id="1752" name="Google Shape;1752;h694c29f632c314e4_2_3083"/>
          <p:cNvPicPr preferRelativeResize="0"/>
          <p:nvPr/>
        </p:nvPicPr>
        <p:blipFill rotWithShape="1">
          <a:blip r:embed="rId3">
            <a:alphaModFix/>
          </a:blip>
          <a:srcRect b="7410" l="0" r="0" t="10898"/>
          <a:stretch/>
        </p:blipFill>
        <p:spPr>
          <a:xfrm>
            <a:off x="0" y="5249173"/>
            <a:ext cx="9144000" cy="1680713"/>
          </a:xfrm>
          <a:prstGeom prst="rect">
            <a:avLst/>
          </a:prstGeom>
          <a:noFill/>
          <a:ln>
            <a:noFill/>
          </a:ln>
        </p:spPr>
      </p:pic>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3">
  <p:cSld name="Content w/Footer 3">
    <p:spTree>
      <p:nvGrpSpPr>
        <p:cNvPr id="1753" name="Shape 1753"/>
        <p:cNvGrpSpPr/>
        <p:nvPr/>
      </p:nvGrpSpPr>
      <p:grpSpPr>
        <a:xfrm>
          <a:off x="0" y="0"/>
          <a:ext cx="0" cy="0"/>
          <a:chOff x="0" y="0"/>
          <a:chExt cx="0" cy="0"/>
        </a:xfrm>
      </p:grpSpPr>
      <p:sp>
        <p:nvSpPr>
          <p:cNvPr id="1754" name="Google Shape;1754;h694c29f632c314e4_2_3088"/>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5" name="Google Shape;1755;h694c29f632c314e4_2_3088"/>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756" name="Google Shape;1756;h694c29f632c314e4_2_3088"/>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757" name="Google Shape;1757;h694c29f632c314e4_2_3088"/>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Footer 4">
  <p:cSld name="Content w/Footer 4">
    <p:spTree>
      <p:nvGrpSpPr>
        <p:cNvPr id="1758" name="Shape 1758"/>
        <p:cNvGrpSpPr/>
        <p:nvPr/>
      </p:nvGrpSpPr>
      <p:grpSpPr>
        <a:xfrm>
          <a:off x="0" y="0"/>
          <a:ext cx="0" cy="0"/>
          <a:chOff x="0" y="0"/>
          <a:chExt cx="0" cy="0"/>
        </a:xfrm>
      </p:grpSpPr>
      <p:sp>
        <p:nvSpPr>
          <p:cNvPr id="1759" name="Google Shape;1759;h694c29f632c314e4_2_3093"/>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0" name="Google Shape;1760;h694c29f632c314e4_2_3093"/>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761" name="Google Shape;1761;h694c29f632c314e4_2_3093"/>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762" name="Google Shape;1762;h694c29f632c314e4_2_3093"/>
          <p:cNvPicPr preferRelativeResize="0"/>
          <p:nvPr/>
        </p:nvPicPr>
        <p:blipFill rotWithShape="1">
          <a:blip r:embed="rId3">
            <a:alphaModFix/>
          </a:blip>
          <a:srcRect b="39099" l="130" r="-130" t="55"/>
          <a:stretch/>
        </p:blipFill>
        <p:spPr>
          <a:xfrm>
            <a:off x="11502" y="5183038"/>
            <a:ext cx="9144000" cy="1680713"/>
          </a:xfrm>
          <a:prstGeom prst="rect">
            <a:avLst/>
          </a:prstGeom>
          <a:noFill/>
          <a:ln>
            <a:noFill/>
          </a:ln>
        </p:spPr>
      </p:pic>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1763" name="Shape 1763"/>
        <p:cNvGrpSpPr/>
        <p:nvPr/>
      </p:nvGrpSpPr>
      <p:grpSpPr>
        <a:xfrm>
          <a:off x="0" y="0"/>
          <a:ext cx="0" cy="0"/>
          <a:chOff x="0" y="0"/>
          <a:chExt cx="0" cy="0"/>
        </a:xfrm>
      </p:grpSpPr>
      <p:sp>
        <p:nvSpPr>
          <p:cNvPr id="1764" name="Google Shape;1764;h694c29f632c314e4_2_3098"/>
          <p:cNvSpPr txBox="1"/>
          <p:nvPr>
            <p:ph idx="1" type="body"/>
          </p:nvPr>
        </p:nvSpPr>
        <p:spPr>
          <a:xfrm>
            <a:off x="457201" y="1600201"/>
            <a:ext cx="8229600" cy="3581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5" name="Google Shape;1765;h694c29f632c314e4_2_3098"/>
          <p:cNvSpPr txBox="1"/>
          <p:nvPr>
            <p:ph type="title"/>
          </p:nvPr>
        </p:nvSpPr>
        <p:spPr>
          <a:xfrm>
            <a:off x="2057400" y="228600"/>
            <a:ext cx="6858000" cy="9906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766" name="Google Shape;1766;h694c29f632c314e4_2_3098"/>
          <p:cNvPicPr preferRelativeResize="0"/>
          <p:nvPr/>
        </p:nvPicPr>
        <p:blipFill rotWithShape="1">
          <a:blip r:embed="rId2">
            <a:alphaModFix/>
          </a:blip>
          <a:srcRect b="0" l="0" r="0" t="0"/>
          <a:stretch/>
        </p:blipFill>
        <p:spPr>
          <a:xfrm>
            <a:off x="94165" y="294617"/>
            <a:ext cx="1700129" cy="858565"/>
          </a:xfrm>
          <a:prstGeom prst="rect">
            <a:avLst/>
          </a:prstGeom>
          <a:noFill/>
          <a:ln>
            <a:noFill/>
          </a:ln>
        </p:spPr>
      </p:pic>
      <p:pic>
        <p:nvPicPr>
          <p:cNvPr id="1767" name="Google Shape;1767;h694c29f632c314e4_2_3098"/>
          <p:cNvPicPr preferRelativeResize="0"/>
          <p:nvPr/>
        </p:nvPicPr>
        <p:blipFill rotWithShape="1">
          <a:blip r:embed="rId3">
            <a:alphaModFix/>
          </a:blip>
          <a:srcRect b="11971" l="0" r="0" t="11971"/>
          <a:stretch/>
        </p:blipFill>
        <p:spPr>
          <a:xfrm>
            <a:off x="0" y="5249173"/>
            <a:ext cx="9144000" cy="1680713"/>
          </a:xfrm>
          <a:prstGeom prst="rect">
            <a:avLst/>
          </a:prstGeom>
          <a:noFill/>
          <a:ln>
            <a:noFill/>
          </a:ln>
        </p:spPr>
      </p:pic>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ometric Header">
  <p:cSld name="Geometric Header">
    <p:spTree>
      <p:nvGrpSpPr>
        <p:cNvPr id="1768" name="Shape 1768"/>
        <p:cNvGrpSpPr/>
        <p:nvPr/>
      </p:nvGrpSpPr>
      <p:grpSpPr>
        <a:xfrm>
          <a:off x="0" y="0"/>
          <a:ext cx="0" cy="0"/>
          <a:chOff x="0" y="0"/>
          <a:chExt cx="0" cy="0"/>
        </a:xfrm>
      </p:grpSpPr>
      <p:pic>
        <p:nvPicPr>
          <p:cNvPr id="1769" name="Google Shape;1769;h694c29f632c314e4_2_3103"/>
          <p:cNvPicPr preferRelativeResize="0"/>
          <p:nvPr/>
        </p:nvPicPr>
        <p:blipFill rotWithShape="1">
          <a:blip r:embed="rId2">
            <a:alphaModFix/>
          </a:blip>
          <a:srcRect b="12770" l="140" r="-140" t="32399"/>
          <a:stretch/>
        </p:blipFill>
        <p:spPr>
          <a:xfrm rot="10800000">
            <a:off x="1" y="0"/>
            <a:ext cx="9143998" cy="1554608"/>
          </a:xfrm>
          <a:prstGeom prst="rect">
            <a:avLst/>
          </a:prstGeom>
          <a:noFill/>
          <a:ln>
            <a:noFill/>
          </a:ln>
        </p:spPr>
      </p:pic>
      <p:pic>
        <p:nvPicPr>
          <p:cNvPr id="1770" name="Google Shape;1770;h694c29f632c314e4_2_3103"/>
          <p:cNvPicPr preferRelativeResize="0"/>
          <p:nvPr/>
        </p:nvPicPr>
        <p:blipFill rotWithShape="1">
          <a:blip r:embed="rId3">
            <a:alphaModFix/>
          </a:blip>
          <a:srcRect b="0" l="0" r="0" t="0"/>
          <a:stretch/>
        </p:blipFill>
        <p:spPr>
          <a:xfrm>
            <a:off x="76200" y="148669"/>
            <a:ext cx="1050987" cy="530748"/>
          </a:xfrm>
          <a:prstGeom prst="rect">
            <a:avLst/>
          </a:prstGeom>
          <a:noFill/>
          <a:ln>
            <a:noFill/>
          </a:ln>
        </p:spPr>
      </p:pic>
      <p:sp>
        <p:nvSpPr>
          <p:cNvPr id="1771" name="Google Shape;1771;h694c29f632c314e4_2_3103"/>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1" type="twoObj">
  <p:cSld name="TWO_OBJECTS">
    <p:spTree>
      <p:nvGrpSpPr>
        <p:cNvPr id="1772" name="Shape 1772"/>
        <p:cNvGrpSpPr/>
        <p:nvPr/>
      </p:nvGrpSpPr>
      <p:grpSpPr>
        <a:xfrm>
          <a:off x="0" y="0"/>
          <a:ext cx="0" cy="0"/>
          <a:chOff x="0" y="0"/>
          <a:chExt cx="0" cy="0"/>
        </a:xfrm>
      </p:grpSpPr>
      <p:sp>
        <p:nvSpPr>
          <p:cNvPr id="1773" name="Google Shape;1773;h694c29f632c314e4_2_3110"/>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4" name="Google Shape;1774;h694c29f632c314e4_2_3110"/>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775" name="Google Shape;1775;h694c29f632c314e4_2_3110"/>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776" name="Google Shape;1776;h694c29f632c314e4_2_3110"/>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pic>
        <p:nvPicPr>
          <p:cNvPr id="1777" name="Google Shape;1777;h694c29f632c314e4_2_3110"/>
          <p:cNvPicPr preferRelativeResize="0"/>
          <p:nvPr/>
        </p:nvPicPr>
        <p:blipFill rotWithShape="1">
          <a:blip r:embed="rId3">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type="twoTxTwoObj">
  <p:cSld name="TWO_OBJECTS_WITH_TEXT">
    <p:spTree>
      <p:nvGrpSpPr>
        <p:cNvPr id="1778" name="Shape 1778"/>
        <p:cNvGrpSpPr/>
        <p:nvPr/>
      </p:nvGrpSpPr>
      <p:grpSpPr>
        <a:xfrm>
          <a:off x="0" y="0"/>
          <a:ext cx="0" cy="0"/>
          <a:chOff x="0" y="0"/>
          <a:chExt cx="0" cy="0"/>
        </a:xfrm>
      </p:grpSpPr>
      <p:sp>
        <p:nvSpPr>
          <p:cNvPr id="1779" name="Google Shape;1779;h694c29f632c314e4_2_3116"/>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0" name="Google Shape;1780;h694c29f632c314e4_2_3116"/>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81" name="Google Shape;1781;h694c29f632c314e4_2_3116"/>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782" name="Google Shape;1782;h694c29f632c314e4_2_3116"/>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83" name="Google Shape;1783;h694c29f632c314e4_2_3116"/>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784" name="Google Shape;1784;h694c29f632c314e4_2_3116"/>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785" name="Google Shape;1785;h694c29f632c314e4_2_3116"/>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786" name="Google Shape;1786;h694c29f632c314e4_2_3116"/>
          <p:cNvPicPr preferRelativeResize="0"/>
          <p:nvPr/>
        </p:nvPicPr>
        <p:blipFill rotWithShape="1">
          <a:blip r:embed="rId2">
            <a:alphaModFix/>
          </a:blip>
          <a:srcRect b="0" l="0" r="0" t="0"/>
          <a:stretch/>
        </p:blipFill>
        <p:spPr>
          <a:xfrm>
            <a:off x="7467600" y="6005317"/>
            <a:ext cx="1559301" cy="795243"/>
          </a:xfrm>
          <a:prstGeom prst="rect">
            <a:avLst/>
          </a:prstGeom>
          <a:noFill/>
          <a:ln>
            <a:noFill/>
          </a:ln>
        </p:spPr>
      </p:pic>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787" name="Shape 1787"/>
        <p:cNvGrpSpPr/>
        <p:nvPr/>
      </p:nvGrpSpPr>
      <p:grpSpPr>
        <a:xfrm>
          <a:off x="0" y="0"/>
          <a:ext cx="0" cy="0"/>
          <a:chOff x="0" y="0"/>
          <a:chExt cx="0" cy="0"/>
        </a:xfrm>
      </p:grpSpPr>
      <p:pic>
        <p:nvPicPr>
          <p:cNvPr id="1788" name="Google Shape;1788;h694c29f632c314e4_2_3125"/>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89" name="Shape 1789"/>
        <p:cNvGrpSpPr/>
        <p:nvPr/>
      </p:nvGrpSpPr>
      <p:grpSpPr>
        <a:xfrm>
          <a:off x="0" y="0"/>
          <a:ext cx="0" cy="0"/>
          <a:chOff x="0" y="0"/>
          <a:chExt cx="0" cy="0"/>
        </a:xfrm>
      </p:grpSpPr>
      <p:sp>
        <p:nvSpPr>
          <p:cNvPr id="1790" name="Google Shape;1790;h694c29f632c314e4_2_3127"/>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1" name="Google Shape;1791;h694c29f632c314e4_2_3127"/>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92" name="Google Shape;1792;h694c29f632c314e4_2_3127"/>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793" name="Google Shape;1793;h694c29f632c314e4_2_3127"/>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794" name="Google Shape;1794;h694c29f632c314e4_2_3127"/>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and Content NL">
  <p:cSld name="Header and Content NL">
    <p:spTree>
      <p:nvGrpSpPr>
        <p:cNvPr id="1795" name="Shape 1795"/>
        <p:cNvGrpSpPr/>
        <p:nvPr/>
      </p:nvGrpSpPr>
      <p:grpSpPr>
        <a:xfrm>
          <a:off x="0" y="0"/>
          <a:ext cx="0" cy="0"/>
          <a:chOff x="0" y="0"/>
          <a:chExt cx="0" cy="0"/>
        </a:xfrm>
      </p:grpSpPr>
      <p:sp>
        <p:nvSpPr>
          <p:cNvPr id="1796" name="Google Shape;1796;h694c29f632c314e4_2_3133"/>
          <p:cNvSpPr txBox="1"/>
          <p:nvPr>
            <p:ph idx="1" type="body"/>
          </p:nvPr>
        </p:nvSpPr>
        <p:spPr>
          <a:xfrm>
            <a:off x="457201" y="1600201"/>
            <a:ext cx="8229600" cy="45720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97" name="Google Shape;1797;h694c29f632c314e4_2_3133"/>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er Only NL">
  <p:cSld name="Header Only NL">
    <p:spTree>
      <p:nvGrpSpPr>
        <p:cNvPr id="1798" name="Shape 1798"/>
        <p:cNvGrpSpPr/>
        <p:nvPr/>
      </p:nvGrpSpPr>
      <p:grpSpPr>
        <a:xfrm>
          <a:off x="0" y="0"/>
          <a:ext cx="0" cy="0"/>
          <a:chOff x="0" y="0"/>
          <a:chExt cx="0" cy="0"/>
        </a:xfrm>
      </p:grpSpPr>
      <p:sp>
        <p:nvSpPr>
          <p:cNvPr id="1799" name="Google Shape;1799;h694c29f632c314e4_2_3136"/>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NL">
  <p:cSld name="Blank NL">
    <p:bg>
      <p:bgPr>
        <a:solidFill>
          <a:schemeClr val="lt1"/>
        </a:solidFill>
      </p:bgPr>
    </p:bg>
    <p:spTree>
      <p:nvGrpSpPr>
        <p:cNvPr id="1800" name="Shape 1800"/>
        <p:cNvGrpSpPr/>
        <p:nvPr/>
      </p:nvGrpSpPr>
      <p:grpSpPr>
        <a:xfrm>
          <a:off x="0" y="0"/>
          <a:ext cx="0" cy="0"/>
          <a:chOff x="0" y="0"/>
          <a:chExt cx="0" cy="0"/>
        </a:xfrm>
      </p:grpSpPr>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NL">
  <p:cSld name="Comparison NL">
    <p:spTree>
      <p:nvGrpSpPr>
        <p:cNvPr id="1801" name="Shape 1801"/>
        <p:cNvGrpSpPr/>
        <p:nvPr/>
      </p:nvGrpSpPr>
      <p:grpSpPr>
        <a:xfrm>
          <a:off x="0" y="0"/>
          <a:ext cx="0" cy="0"/>
          <a:chOff x="0" y="0"/>
          <a:chExt cx="0" cy="0"/>
        </a:xfrm>
      </p:grpSpPr>
      <p:sp>
        <p:nvSpPr>
          <p:cNvPr id="1802" name="Google Shape;1802;h694c29f632c314e4_2_3139"/>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3800"/>
              <a:buFont typeface="Verdana"/>
              <a:buNone/>
              <a:defRPr sz="38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3" name="Google Shape;1803;h694c29f632c314e4_2_3139"/>
          <p:cNvSpPr txBox="1"/>
          <p:nvPr>
            <p:ph idx="1" type="body"/>
          </p:nvPr>
        </p:nvSpPr>
        <p:spPr>
          <a:xfrm>
            <a:off x="457200" y="1600201"/>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sp>
        <p:nvSpPr>
          <p:cNvPr id="1804" name="Google Shape;1804;h694c29f632c314e4_2_3139"/>
          <p:cNvSpPr txBox="1"/>
          <p:nvPr>
            <p:ph idx="2" type="body"/>
          </p:nvPr>
        </p:nvSpPr>
        <p:spPr>
          <a:xfrm>
            <a:off x="4597399" y="1600200"/>
            <a:ext cx="4038600" cy="335280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381000" lvl="1" marL="914400" algn="l">
              <a:lnSpc>
                <a:spcPct val="90000"/>
              </a:lnSpc>
              <a:spcBef>
                <a:spcPts val="500"/>
              </a:spcBef>
              <a:spcAft>
                <a:spcPts val="0"/>
              </a:spcAft>
              <a:buClr>
                <a:schemeClr val="dk1"/>
              </a:buClr>
              <a:buSzPts val="2400"/>
              <a:buChar char="•"/>
              <a:defRPr sz="2400"/>
            </a:lvl2pPr>
            <a:lvl3pPr indent="-355600" lvl="2" marL="1371600" algn="l">
              <a:lnSpc>
                <a:spcPct val="90000"/>
              </a:lnSpc>
              <a:spcBef>
                <a:spcPts val="500"/>
              </a:spcBef>
              <a:spcAft>
                <a:spcPts val="0"/>
              </a:spcAft>
              <a:buClr>
                <a:schemeClr val="dk1"/>
              </a:buClr>
              <a:buSzPts val="2000"/>
              <a:buChar char="•"/>
              <a:defRPr sz="20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sz="1800"/>
            </a:lvl6pPr>
            <a:lvl7pPr indent="-342900" lvl="6" marL="3200400" algn="l">
              <a:lnSpc>
                <a:spcPct val="90000"/>
              </a:lnSpc>
              <a:spcBef>
                <a:spcPts val="500"/>
              </a:spcBef>
              <a:spcAft>
                <a:spcPts val="0"/>
              </a:spcAft>
              <a:buClr>
                <a:schemeClr val="dk1"/>
              </a:buClr>
              <a:buSzPts val="1800"/>
              <a:buChar char="•"/>
              <a:defRPr sz="1800"/>
            </a:lvl7pPr>
            <a:lvl8pPr indent="-342900" lvl="7" marL="3657600" algn="l">
              <a:lnSpc>
                <a:spcPct val="90000"/>
              </a:lnSpc>
              <a:spcBef>
                <a:spcPts val="500"/>
              </a:spcBef>
              <a:spcAft>
                <a:spcPts val="0"/>
              </a:spcAft>
              <a:buClr>
                <a:schemeClr val="dk1"/>
              </a:buClr>
              <a:buSzPts val="1800"/>
              <a:buChar char="•"/>
              <a:defRPr sz="1800"/>
            </a:lvl8pPr>
            <a:lvl9pPr indent="-342900" lvl="8" marL="4114800" algn="l">
              <a:lnSpc>
                <a:spcPct val="90000"/>
              </a:lnSpc>
              <a:spcBef>
                <a:spcPts val="500"/>
              </a:spcBef>
              <a:spcAft>
                <a:spcPts val="0"/>
              </a:spcAft>
              <a:buClr>
                <a:schemeClr val="dk1"/>
              </a:buClr>
              <a:buSzPts val="1800"/>
              <a:buChar char="•"/>
              <a:defRPr sz="1800"/>
            </a:lvl9pPr>
          </a:lstStyle>
          <a:p/>
        </p:txBody>
      </p:sp>
      <p:pic>
        <p:nvPicPr>
          <p:cNvPr id="1805" name="Google Shape;1805;h694c29f632c314e4_2_3139"/>
          <p:cNvPicPr preferRelativeResize="0"/>
          <p:nvPr/>
        </p:nvPicPr>
        <p:blipFill rotWithShape="1">
          <a:blip r:embed="rId2">
            <a:alphaModFix/>
          </a:blip>
          <a:srcRect b="0" l="0" r="0" t="0"/>
          <a:stretch/>
        </p:blipFill>
        <p:spPr>
          <a:xfrm>
            <a:off x="48426" y="154896"/>
            <a:ext cx="2667000" cy="1346835"/>
          </a:xfrm>
          <a:prstGeom prst="rect">
            <a:avLst/>
          </a:prstGeom>
          <a:noFill/>
          <a:ln>
            <a:noFill/>
          </a:ln>
        </p:spPr>
      </p:pic>
    </p:spTree>
  </p:cSld>
  <p:clrMapOvr>
    <a:masterClrMapping/>
  </p:clrMapOvr>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2 NL">
  <p:cSld name="Comparison 2 NL">
    <p:spTree>
      <p:nvGrpSpPr>
        <p:cNvPr id="1806" name="Shape 1806"/>
        <p:cNvGrpSpPr/>
        <p:nvPr/>
      </p:nvGrpSpPr>
      <p:grpSpPr>
        <a:xfrm>
          <a:off x="0" y="0"/>
          <a:ext cx="0" cy="0"/>
          <a:chOff x="0" y="0"/>
          <a:chExt cx="0" cy="0"/>
        </a:xfrm>
      </p:grpSpPr>
      <p:sp>
        <p:nvSpPr>
          <p:cNvPr id="1807" name="Google Shape;1807;h694c29f632c314e4_2_3144"/>
          <p:cNvSpPr txBox="1"/>
          <p:nvPr>
            <p:ph type="title"/>
          </p:nvPr>
        </p:nvSpPr>
        <p:spPr>
          <a:xfrm>
            <a:off x="457200" y="250507"/>
            <a:ext cx="8229600" cy="1325700"/>
          </a:xfrm>
          <a:prstGeom prst="rect">
            <a:avLst/>
          </a:prstGeom>
          <a:solidFill>
            <a:srgbClr val="003369"/>
          </a:solid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8" name="Google Shape;1808;h694c29f632c314e4_2_3144"/>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09" name="Google Shape;1809;h694c29f632c314e4_2_3144"/>
          <p:cNvSpPr txBox="1"/>
          <p:nvPr>
            <p:ph idx="2" type="body"/>
          </p:nvPr>
        </p:nvSpPr>
        <p:spPr>
          <a:xfrm>
            <a:off x="465826" y="2451651"/>
            <a:ext cx="40401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810" name="Google Shape;1810;h694c29f632c314e4_2_3144"/>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100"/>
              <a:buNone/>
              <a:defRPr b="1" sz="2100">
                <a:solidFill>
                  <a:schemeClr val="lt1"/>
                </a:solidFill>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1" name="Google Shape;1811;h694c29f632c314e4_2_3144"/>
          <p:cNvSpPr txBox="1"/>
          <p:nvPr>
            <p:ph idx="4" type="body"/>
          </p:nvPr>
        </p:nvSpPr>
        <p:spPr>
          <a:xfrm>
            <a:off x="4648200" y="2451649"/>
            <a:ext cx="4038600" cy="36744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30200" lvl="5" marL="2743200" algn="l">
              <a:lnSpc>
                <a:spcPct val="90000"/>
              </a:lnSpc>
              <a:spcBef>
                <a:spcPts val="500"/>
              </a:spcBef>
              <a:spcAft>
                <a:spcPts val="0"/>
              </a:spcAft>
              <a:buClr>
                <a:schemeClr val="dk1"/>
              </a:buClr>
              <a:buSzPts val="1600"/>
              <a:buChar char="•"/>
              <a:defRPr sz="1600"/>
            </a:lvl6pPr>
            <a:lvl7pPr indent="-330200" lvl="6" marL="3200400" algn="l">
              <a:lnSpc>
                <a:spcPct val="90000"/>
              </a:lnSpc>
              <a:spcBef>
                <a:spcPts val="500"/>
              </a:spcBef>
              <a:spcAft>
                <a:spcPts val="0"/>
              </a:spcAft>
              <a:buClr>
                <a:schemeClr val="dk1"/>
              </a:buClr>
              <a:buSzPts val="1600"/>
              <a:buChar char="•"/>
              <a:defRPr sz="1600"/>
            </a:lvl7pPr>
            <a:lvl8pPr indent="-330200" lvl="7" marL="3657600" algn="l">
              <a:lnSpc>
                <a:spcPct val="90000"/>
              </a:lnSpc>
              <a:spcBef>
                <a:spcPts val="500"/>
              </a:spcBef>
              <a:spcAft>
                <a:spcPts val="0"/>
              </a:spcAft>
              <a:buClr>
                <a:schemeClr val="dk1"/>
              </a:buClr>
              <a:buSzPts val="1600"/>
              <a:buChar char="•"/>
              <a:defRPr sz="1600"/>
            </a:lvl8pPr>
            <a:lvl9pPr indent="-330200" lvl="8" marL="4114800" algn="l">
              <a:lnSpc>
                <a:spcPct val="90000"/>
              </a:lnSpc>
              <a:spcBef>
                <a:spcPts val="500"/>
              </a:spcBef>
              <a:spcAft>
                <a:spcPts val="0"/>
              </a:spcAft>
              <a:buClr>
                <a:schemeClr val="dk1"/>
              </a:buClr>
              <a:buSzPts val="1600"/>
              <a:buChar char="•"/>
              <a:defRPr sz="1600"/>
            </a:lvl9pPr>
          </a:lstStyle>
          <a:p/>
        </p:txBody>
      </p:sp>
      <p:sp>
        <p:nvSpPr>
          <p:cNvPr id="1812" name="Google Shape;1812;h694c29f632c314e4_2_3144"/>
          <p:cNvSpPr/>
          <p:nvPr/>
        </p:nvSpPr>
        <p:spPr>
          <a:xfrm>
            <a:off x="457200" y="1672590"/>
            <a:ext cx="457200" cy="651600"/>
          </a:xfrm>
          <a:prstGeom prst="rect">
            <a:avLst/>
          </a:prstGeom>
          <a:solidFill>
            <a:srgbClr val="D8DDE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a:t>
            </a:r>
            <a:endParaRPr b="0" i="0" sz="1800" u="none" cap="none" strike="noStrike">
              <a:solidFill>
                <a:schemeClr val="lt1"/>
              </a:solidFill>
              <a:latin typeface="Calibri"/>
              <a:ea typeface="Calibri"/>
              <a:cs typeface="Calibri"/>
              <a:sym typeface="Calibri"/>
            </a:endParaRPr>
          </a:p>
        </p:txBody>
      </p:sp>
      <p:sp>
        <p:nvSpPr>
          <p:cNvPr id="1813" name="Google Shape;1813;h694c29f632c314e4_2_3144"/>
          <p:cNvSpPr/>
          <p:nvPr/>
        </p:nvSpPr>
        <p:spPr>
          <a:xfrm>
            <a:off x="4648200" y="1666566"/>
            <a:ext cx="457200" cy="646800"/>
          </a:xfrm>
          <a:prstGeom prst="rect">
            <a:avLst/>
          </a:prstGeom>
          <a:solidFill>
            <a:srgbClr val="D8DDE5">
              <a:alpha val="50196"/>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NL">
  <p:cSld name="Content with Caption NL">
    <p:spTree>
      <p:nvGrpSpPr>
        <p:cNvPr id="1814" name="Shape 1814"/>
        <p:cNvGrpSpPr/>
        <p:nvPr/>
      </p:nvGrpSpPr>
      <p:grpSpPr>
        <a:xfrm>
          <a:off x="0" y="0"/>
          <a:ext cx="0" cy="0"/>
          <a:chOff x="0" y="0"/>
          <a:chExt cx="0" cy="0"/>
        </a:xfrm>
      </p:grpSpPr>
      <p:sp>
        <p:nvSpPr>
          <p:cNvPr id="1815" name="Google Shape;1815;h694c29f632c314e4_2_3152"/>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6" name="Google Shape;1816;h694c29f632c314e4_2_3152"/>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17" name="Google Shape;1817;h694c29f632c314e4_2_3152"/>
          <p:cNvSpPr txBox="1"/>
          <p:nvPr>
            <p:ph idx="2" type="body"/>
          </p:nvPr>
        </p:nvSpPr>
        <p:spPr>
          <a:xfrm>
            <a:off x="457200" y="1435101"/>
            <a:ext cx="3008400" cy="4512900"/>
          </a:xfrm>
          <a:prstGeom prst="rect">
            <a:avLst/>
          </a:prstGeom>
          <a:solidFill>
            <a:srgbClr val="003369">
              <a:alpha val="74902"/>
            </a:srgbClr>
          </a:solid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818" name="Google Shape;1818;h694c29f632c314e4_2_3152"/>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1819" name="Shape 1819"/>
        <p:cNvGrpSpPr/>
        <p:nvPr/>
      </p:nvGrpSpPr>
      <p:grpSpPr>
        <a:xfrm>
          <a:off x="0" y="0"/>
          <a:ext cx="0" cy="0"/>
          <a:chOff x="0" y="0"/>
          <a:chExt cx="0" cy="0"/>
        </a:xfrm>
      </p:grpSpPr>
      <p:sp>
        <p:nvSpPr>
          <p:cNvPr id="1820" name="Google Shape;1820;h694c29f632c314e4_2_3157"/>
          <p:cNvSpPr txBox="1"/>
          <p:nvPr>
            <p:ph type="title"/>
          </p:nvPr>
        </p:nvSpPr>
        <p:spPr>
          <a:xfrm>
            <a:off x="914400" y="273050"/>
            <a:ext cx="2551200" cy="1162200"/>
          </a:xfrm>
          <a:prstGeom prst="rect">
            <a:avLst/>
          </a:prstGeom>
          <a:solidFill>
            <a:schemeClr val="lt1"/>
          </a:solid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1" name="Google Shape;1821;h694c29f632c314e4_2_3157"/>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22" name="Google Shape;1822;h694c29f632c314e4_2_3157"/>
          <p:cNvSpPr/>
          <p:nvPr/>
        </p:nvSpPr>
        <p:spPr>
          <a:xfrm>
            <a:off x="457200" y="273362"/>
            <a:ext cx="457200" cy="1161300"/>
          </a:xfrm>
          <a:prstGeom prst="rect">
            <a:avLst/>
          </a:prstGeom>
          <a:solidFill>
            <a:srgbClr val="0033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823" name="Google Shape;1823;h694c29f632c314e4_2_3157"/>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er Only">
  <p:cSld name="1_Header Only">
    <p:spTree>
      <p:nvGrpSpPr>
        <p:cNvPr id="1824" name="Shape 1824"/>
        <p:cNvGrpSpPr/>
        <p:nvPr/>
      </p:nvGrpSpPr>
      <p:grpSpPr>
        <a:xfrm>
          <a:off x="0" y="0"/>
          <a:ext cx="0" cy="0"/>
          <a:chOff x="0" y="0"/>
          <a:chExt cx="0" cy="0"/>
        </a:xfrm>
      </p:grpSpPr>
      <p:sp>
        <p:nvSpPr>
          <p:cNvPr id="1825" name="Google Shape;1825;h694c29f632c314e4_2_3162"/>
          <p:cNvSpPr txBox="1"/>
          <p:nvPr>
            <p:ph type="title"/>
          </p:nvPr>
        </p:nvSpPr>
        <p:spPr>
          <a:xfrm>
            <a:off x="628650" y="202259"/>
            <a:ext cx="7886700" cy="1325700"/>
          </a:xfrm>
          <a:prstGeom prst="rect">
            <a:avLst/>
          </a:prstGeom>
          <a:solidFill>
            <a:srgbClr val="003369"/>
          </a:solid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chemeClr val="lt1"/>
              </a:buClr>
              <a:buSzPts val="4000"/>
              <a:buFont typeface="Verdana"/>
              <a:buNone/>
              <a:defRPr sz="4000">
                <a:solidFill>
                  <a:schemeClr val="lt1"/>
                </a:solidFill>
                <a:latin typeface="Verdana"/>
                <a:ea typeface="Verdana"/>
                <a:cs typeface="Verdana"/>
                <a:sym typeface="Verdan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1826" name="Google Shape;1826;h694c29f632c314e4_2_3162"/>
          <p:cNvPicPr preferRelativeResize="0"/>
          <p:nvPr/>
        </p:nvPicPr>
        <p:blipFill rotWithShape="1">
          <a:blip r:embed="rId2">
            <a:alphaModFix/>
          </a:blip>
          <a:srcRect b="0" l="0" r="0" t="0"/>
          <a:stretch/>
        </p:blipFill>
        <p:spPr>
          <a:xfrm>
            <a:off x="7467600" y="6009215"/>
            <a:ext cx="1559301" cy="787447"/>
          </a:xfrm>
          <a:prstGeom prst="rect">
            <a:avLst/>
          </a:prstGeom>
          <a:noFill/>
          <a:ln>
            <a:noFill/>
          </a:ln>
        </p:spPr>
      </p:pic>
      <p:grpSp>
        <p:nvGrpSpPr>
          <p:cNvPr id="1827" name="Google Shape;1827;h694c29f632c314e4_2_3162"/>
          <p:cNvGrpSpPr/>
          <p:nvPr/>
        </p:nvGrpSpPr>
        <p:grpSpPr>
          <a:xfrm>
            <a:off x="2144995" y="3177707"/>
            <a:ext cx="4853867" cy="1143000"/>
            <a:chOff x="1981200" y="1826567"/>
            <a:chExt cx="4853867" cy="1143000"/>
          </a:xfrm>
        </p:grpSpPr>
        <p:pic>
          <p:nvPicPr>
            <p:cNvPr id="1828" name="Google Shape;1828;h694c29f632c314e4_2_3162">
              <a:hlinkClick r:id="rId3"/>
            </p:cNvPr>
            <p:cNvPicPr preferRelativeResize="0"/>
            <p:nvPr/>
          </p:nvPicPr>
          <p:blipFill rotWithShape="1">
            <a:blip r:embed="rId4">
              <a:alphaModFix/>
            </a:blip>
            <a:srcRect b="0" l="0" r="0" t="0"/>
            <a:stretch/>
          </p:blipFill>
          <p:spPr>
            <a:xfrm>
              <a:off x="1981200" y="1826567"/>
              <a:ext cx="1143000" cy="1143000"/>
            </a:xfrm>
            <a:prstGeom prst="rect">
              <a:avLst/>
            </a:prstGeom>
            <a:noFill/>
            <a:ln>
              <a:noFill/>
            </a:ln>
          </p:spPr>
        </p:pic>
        <p:sp>
          <p:nvSpPr>
            <p:cNvPr id="1829" name="Google Shape;1829;h694c29f632c314e4_2_3162"/>
            <p:cNvSpPr txBox="1"/>
            <p:nvPr/>
          </p:nvSpPr>
          <p:spPr>
            <a:xfrm>
              <a:off x="3544367" y="2167234"/>
              <a:ext cx="32907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Twitter – </a:t>
              </a:r>
              <a:r>
                <a:rPr b="0" i="0" lang="en-US" sz="2400" u="sng" cap="none" strike="noStrike">
                  <a:solidFill>
                    <a:schemeClr val="hlink"/>
                  </a:solidFill>
                  <a:latin typeface="Verdana"/>
                  <a:ea typeface="Verdana"/>
                  <a:cs typeface="Verdana"/>
                  <a:sym typeface="Verdana"/>
                  <a:hlinkClick r:id="rId5"/>
                </a:rPr>
                <a:t>VTSS_RIC</a:t>
              </a:r>
              <a:endParaRPr b="0" i="0" sz="2400" u="none" cap="none" strike="noStrike">
                <a:solidFill>
                  <a:schemeClr val="dk1"/>
                </a:solidFill>
                <a:latin typeface="Verdana"/>
                <a:ea typeface="Verdana"/>
                <a:cs typeface="Verdana"/>
                <a:sym typeface="Verdana"/>
              </a:endParaRPr>
            </a:p>
          </p:txBody>
        </p:sp>
      </p:grpSp>
      <p:grpSp>
        <p:nvGrpSpPr>
          <p:cNvPr id="1830" name="Google Shape;1830;h694c29f632c314e4_2_3162"/>
          <p:cNvGrpSpPr/>
          <p:nvPr/>
        </p:nvGrpSpPr>
        <p:grpSpPr>
          <a:xfrm>
            <a:off x="2050634" y="4545484"/>
            <a:ext cx="5042717" cy="1143000"/>
            <a:chOff x="1981200" y="3426768"/>
            <a:chExt cx="5042717" cy="1143000"/>
          </a:xfrm>
        </p:grpSpPr>
        <p:pic>
          <p:nvPicPr>
            <p:cNvPr id="1831" name="Google Shape;1831;h694c29f632c314e4_2_3162">
              <a:hlinkClick r:id="rId6"/>
            </p:cNvPr>
            <p:cNvPicPr preferRelativeResize="0"/>
            <p:nvPr/>
          </p:nvPicPr>
          <p:blipFill rotWithShape="1">
            <a:blip r:embed="rId7">
              <a:alphaModFix/>
            </a:blip>
            <a:srcRect b="0" l="0" r="0" t="0"/>
            <a:stretch/>
          </p:blipFill>
          <p:spPr>
            <a:xfrm>
              <a:off x="1981200" y="3426768"/>
              <a:ext cx="1143000" cy="1143000"/>
            </a:xfrm>
            <a:prstGeom prst="rect">
              <a:avLst/>
            </a:prstGeom>
            <a:noFill/>
            <a:ln>
              <a:noFill/>
            </a:ln>
          </p:spPr>
        </p:pic>
        <p:sp>
          <p:nvSpPr>
            <p:cNvPr id="1832" name="Google Shape;1832;h694c29f632c314e4_2_3162"/>
            <p:cNvSpPr txBox="1"/>
            <p:nvPr/>
          </p:nvSpPr>
          <p:spPr>
            <a:xfrm>
              <a:off x="3547217" y="3767437"/>
              <a:ext cx="34767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Verdana"/>
                <a:buNone/>
              </a:pPr>
              <a:r>
                <a:rPr b="0" i="0" lang="en-US" sz="2400" u="none" cap="none" strike="noStrike">
                  <a:solidFill>
                    <a:schemeClr val="dk1"/>
                  </a:solidFill>
                  <a:latin typeface="Verdana"/>
                  <a:ea typeface="Verdana"/>
                  <a:cs typeface="Verdana"/>
                  <a:sym typeface="Verdana"/>
                </a:rPr>
                <a:t>Facebook – </a:t>
              </a:r>
              <a:r>
                <a:rPr b="0" i="0" lang="en-US" sz="2400" u="sng" cap="none" strike="noStrike">
                  <a:solidFill>
                    <a:schemeClr val="hlink"/>
                  </a:solidFill>
                  <a:latin typeface="Verdana"/>
                  <a:ea typeface="Verdana"/>
                  <a:cs typeface="Verdana"/>
                  <a:sym typeface="Verdana"/>
                  <a:hlinkClick r:id="rId8"/>
                </a:rPr>
                <a:t>VTSSRIC</a:t>
              </a:r>
              <a:endParaRPr b="0" i="0" sz="2400" u="none" cap="none" strike="noStrike">
                <a:solidFill>
                  <a:schemeClr val="dk1"/>
                </a:solidFill>
                <a:latin typeface="Verdana"/>
                <a:ea typeface="Verdana"/>
                <a:cs typeface="Verdana"/>
                <a:sym typeface="Verdana"/>
              </a:endParaRPr>
            </a:p>
          </p:txBody>
        </p:sp>
      </p:grpSp>
      <p:sp>
        <p:nvSpPr>
          <p:cNvPr id="1833" name="Google Shape;1833;h694c29f632c314e4_2_3162"/>
          <p:cNvSpPr txBox="1"/>
          <p:nvPr/>
        </p:nvSpPr>
        <p:spPr>
          <a:xfrm>
            <a:off x="1066800" y="1752600"/>
            <a:ext cx="6781800" cy="1200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Thank you for attending and please feel free to tag us at any of our social media handles below!</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theme" Target="../theme/theme15.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52.xml"/><Relationship Id="rId22" Type="http://schemas.openxmlformats.org/officeDocument/2006/relationships/slideLayout" Target="../slideLayouts/slideLayout54.xml"/><Relationship Id="rId21" Type="http://schemas.openxmlformats.org/officeDocument/2006/relationships/slideLayout" Target="../slideLayouts/slideLayout53.xml"/><Relationship Id="rId24" Type="http://schemas.openxmlformats.org/officeDocument/2006/relationships/slideLayout" Target="../slideLayouts/slideLayout56.xml"/><Relationship Id="rId23" Type="http://schemas.openxmlformats.org/officeDocument/2006/relationships/slideLayout" Target="../slideLayouts/slideLayout55.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26" Type="http://schemas.openxmlformats.org/officeDocument/2006/relationships/slideLayout" Target="../slideLayouts/slideLayout58.xml"/><Relationship Id="rId25" Type="http://schemas.openxmlformats.org/officeDocument/2006/relationships/slideLayout" Target="../slideLayouts/slideLayout57.xml"/><Relationship Id="rId28" Type="http://schemas.openxmlformats.org/officeDocument/2006/relationships/slideLayout" Target="../slideLayouts/slideLayout60.xml"/><Relationship Id="rId27" Type="http://schemas.openxmlformats.org/officeDocument/2006/relationships/slideLayout" Target="../slideLayouts/slideLayout59.xml"/><Relationship Id="rId5" Type="http://schemas.openxmlformats.org/officeDocument/2006/relationships/slideLayout" Target="../slideLayouts/slideLayout37.xml"/><Relationship Id="rId6" Type="http://schemas.openxmlformats.org/officeDocument/2006/relationships/slideLayout" Target="../slideLayouts/slideLayout38.xml"/><Relationship Id="rId29" Type="http://schemas.openxmlformats.org/officeDocument/2006/relationships/slideLayout" Target="../slideLayouts/slideLayout61.xml"/><Relationship Id="rId7" Type="http://schemas.openxmlformats.org/officeDocument/2006/relationships/slideLayout" Target="../slideLayouts/slideLayout39.xml"/><Relationship Id="rId8" Type="http://schemas.openxmlformats.org/officeDocument/2006/relationships/slideLayout" Target="../slideLayouts/slideLayout40.xml"/><Relationship Id="rId30" Type="http://schemas.openxmlformats.org/officeDocument/2006/relationships/theme" Target="../theme/theme9.xml"/><Relationship Id="rId11" Type="http://schemas.openxmlformats.org/officeDocument/2006/relationships/slideLayout" Target="../slideLayouts/slideLayout43.xml"/><Relationship Id="rId10" Type="http://schemas.openxmlformats.org/officeDocument/2006/relationships/slideLayout" Target="../slideLayouts/slideLayout42.xml"/><Relationship Id="rId13" Type="http://schemas.openxmlformats.org/officeDocument/2006/relationships/slideLayout" Target="../slideLayouts/slideLayout45.xml"/><Relationship Id="rId12" Type="http://schemas.openxmlformats.org/officeDocument/2006/relationships/slideLayout" Target="../slideLayouts/slideLayout44.xml"/><Relationship Id="rId15" Type="http://schemas.openxmlformats.org/officeDocument/2006/relationships/slideLayout" Target="../slideLayouts/slideLayout47.xml"/><Relationship Id="rId14" Type="http://schemas.openxmlformats.org/officeDocument/2006/relationships/slideLayout" Target="../slideLayouts/slideLayout46.xml"/><Relationship Id="rId17" Type="http://schemas.openxmlformats.org/officeDocument/2006/relationships/slideLayout" Target="../slideLayouts/slideLayout49.xml"/><Relationship Id="rId16" Type="http://schemas.openxmlformats.org/officeDocument/2006/relationships/slideLayout" Target="../slideLayouts/slideLayout48.xml"/><Relationship Id="rId19" Type="http://schemas.openxmlformats.org/officeDocument/2006/relationships/slideLayout" Target="../slideLayouts/slideLayout51.xml"/><Relationship Id="rId18" Type="http://schemas.openxmlformats.org/officeDocument/2006/relationships/slideLayout" Target="../slideLayouts/slideLayout5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81.xml"/><Relationship Id="rId21" Type="http://schemas.openxmlformats.org/officeDocument/2006/relationships/theme" Target="../theme/theme3.xml"/><Relationship Id="rId1" Type="http://schemas.openxmlformats.org/officeDocument/2006/relationships/slideLayout" Target="../slideLayouts/slideLayout62.xml"/><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11" Type="http://schemas.openxmlformats.org/officeDocument/2006/relationships/slideLayout" Target="../slideLayouts/slideLayout72.xml"/><Relationship Id="rId10" Type="http://schemas.openxmlformats.org/officeDocument/2006/relationships/slideLayout" Target="../slideLayouts/slideLayout71.xml"/><Relationship Id="rId13" Type="http://schemas.openxmlformats.org/officeDocument/2006/relationships/slideLayout" Target="../slideLayouts/slideLayout74.xml"/><Relationship Id="rId12" Type="http://schemas.openxmlformats.org/officeDocument/2006/relationships/slideLayout" Target="../slideLayouts/slideLayout73.xml"/><Relationship Id="rId15" Type="http://schemas.openxmlformats.org/officeDocument/2006/relationships/slideLayout" Target="../slideLayouts/slideLayout76.xml"/><Relationship Id="rId14" Type="http://schemas.openxmlformats.org/officeDocument/2006/relationships/slideLayout" Target="../slideLayouts/slideLayout75.xml"/><Relationship Id="rId17" Type="http://schemas.openxmlformats.org/officeDocument/2006/relationships/slideLayout" Target="../slideLayouts/slideLayout78.xml"/><Relationship Id="rId16" Type="http://schemas.openxmlformats.org/officeDocument/2006/relationships/slideLayout" Target="../slideLayouts/slideLayout77.xml"/><Relationship Id="rId19" Type="http://schemas.openxmlformats.org/officeDocument/2006/relationships/slideLayout" Target="../slideLayouts/slideLayout80.xml"/><Relationship Id="rId18"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01.xml"/><Relationship Id="rId21" Type="http://schemas.openxmlformats.org/officeDocument/2006/relationships/theme" Target="../theme/theme6.xml"/><Relationship Id="rId1" Type="http://schemas.openxmlformats.org/officeDocument/2006/relationships/slideLayout" Target="../slideLayouts/slideLayout82.xml"/><Relationship Id="rId2" Type="http://schemas.openxmlformats.org/officeDocument/2006/relationships/slideLayout" Target="../slideLayouts/slideLayout83.xml"/><Relationship Id="rId3" Type="http://schemas.openxmlformats.org/officeDocument/2006/relationships/slideLayout" Target="../slideLayouts/slideLayout84.xml"/><Relationship Id="rId4" Type="http://schemas.openxmlformats.org/officeDocument/2006/relationships/slideLayout" Target="../slideLayouts/slideLayout85.xml"/><Relationship Id="rId9" Type="http://schemas.openxmlformats.org/officeDocument/2006/relationships/slideLayout" Target="../slideLayouts/slideLayout90.xml"/><Relationship Id="rId5" Type="http://schemas.openxmlformats.org/officeDocument/2006/relationships/slideLayout" Target="../slideLayouts/slideLayout86.xml"/><Relationship Id="rId6" Type="http://schemas.openxmlformats.org/officeDocument/2006/relationships/slideLayout" Target="../slideLayouts/slideLayout87.xml"/><Relationship Id="rId7" Type="http://schemas.openxmlformats.org/officeDocument/2006/relationships/slideLayout" Target="../slideLayouts/slideLayout88.xml"/><Relationship Id="rId8" Type="http://schemas.openxmlformats.org/officeDocument/2006/relationships/slideLayout" Target="../slideLayouts/slideLayout89.xml"/><Relationship Id="rId11" Type="http://schemas.openxmlformats.org/officeDocument/2006/relationships/slideLayout" Target="../slideLayouts/slideLayout92.xml"/><Relationship Id="rId10" Type="http://schemas.openxmlformats.org/officeDocument/2006/relationships/slideLayout" Target="../slideLayouts/slideLayout91.xml"/><Relationship Id="rId13" Type="http://schemas.openxmlformats.org/officeDocument/2006/relationships/slideLayout" Target="../slideLayouts/slideLayout94.xml"/><Relationship Id="rId12" Type="http://schemas.openxmlformats.org/officeDocument/2006/relationships/slideLayout" Target="../slideLayouts/slideLayout93.xml"/><Relationship Id="rId15" Type="http://schemas.openxmlformats.org/officeDocument/2006/relationships/slideLayout" Target="../slideLayouts/slideLayout96.xml"/><Relationship Id="rId14" Type="http://schemas.openxmlformats.org/officeDocument/2006/relationships/slideLayout" Target="../slideLayouts/slideLayout95.xml"/><Relationship Id="rId17" Type="http://schemas.openxmlformats.org/officeDocument/2006/relationships/slideLayout" Target="../slideLayouts/slideLayout98.xml"/><Relationship Id="rId16" Type="http://schemas.openxmlformats.org/officeDocument/2006/relationships/slideLayout" Target="../slideLayouts/slideLayout97.xml"/><Relationship Id="rId19" Type="http://schemas.openxmlformats.org/officeDocument/2006/relationships/slideLayout" Target="../slideLayouts/slideLayout100.xml"/><Relationship Id="rId18" Type="http://schemas.openxmlformats.org/officeDocument/2006/relationships/slideLayout" Target="../slideLayouts/slideLayout99.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21.xml"/><Relationship Id="rId21" Type="http://schemas.openxmlformats.org/officeDocument/2006/relationships/theme" Target="../theme/theme13.xml"/><Relationship Id="rId1" Type="http://schemas.openxmlformats.org/officeDocument/2006/relationships/slideLayout" Target="../slideLayouts/slideLayout102.xml"/><Relationship Id="rId2" Type="http://schemas.openxmlformats.org/officeDocument/2006/relationships/slideLayout" Target="../slideLayouts/slideLayout103.xml"/><Relationship Id="rId3" Type="http://schemas.openxmlformats.org/officeDocument/2006/relationships/slideLayout" Target="../slideLayouts/slideLayout104.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5" Type="http://schemas.openxmlformats.org/officeDocument/2006/relationships/slideLayout" Target="../slideLayouts/slideLayout106.xml"/><Relationship Id="rId6" Type="http://schemas.openxmlformats.org/officeDocument/2006/relationships/slideLayout" Target="../slideLayouts/slideLayout107.xml"/><Relationship Id="rId7" Type="http://schemas.openxmlformats.org/officeDocument/2006/relationships/slideLayout" Target="../slideLayouts/slideLayout108.xml"/><Relationship Id="rId8" Type="http://schemas.openxmlformats.org/officeDocument/2006/relationships/slideLayout" Target="../slideLayouts/slideLayout109.xml"/><Relationship Id="rId11" Type="http://schemas.openxmlformats.org/officeDocument/2006/relationships/slideLayout" Target="../slideLayouts/slideLayout112.xml"/><Relationship Id="rId10" Type="http://schemas.openxmlformats.org/officeDocument/2006/relationships/slideLayout" Target="../slideLayouts/slideLayout111.xml"/><Relationship Id="rId13" Type="http://schemas.openxmlformats.org/officeDocument/2006/relationships/slideLayout" Target="../slideLayouts/slideLayout114.xml"/><Relationship Id="rId12" Type="http://schemas.openxmlformats.org/officeDocument/2006/relationships/slideLayout" Target="../slideLayouts/slideLayout113.xml"/><Relationship Id="rId15" Type="http://schemas.openxmlformats.org/officeDocument/2006/relationships/slideLayout" Target="../slideLayouts/slideLayout116.xml"/><Relationship Id="rId14" Type="http://schemas.openxmlformats.org/officeDocument/2006/relationships/slideLayout" Target="../slideLayouts/slideLayout115.xml"/><Relationship Id="rId17" Type="http://schemas.openxmlformats.org/officeDocument/2006/relationships/slideLayout" Target="../slideLayouts/slideLayout118.xml"/><Relationship Id="rId16" Type="http://schemas.openxmlformats.org/officeDocument/2006/relationships/slideLayout" Target="../slideLayouts/slideLayout117.xml"/><Relationship Id="rId19" Type="http://schemas.openxmlformats.org/officeDocument/2006/relationships/slideLayout" Target="../slideLayouts/slideLayout120.xml"/><Relationship Id="rId18" Type="http://schemas.openxmlformats.org/officeDocument/2006/relationships/slideLayout" Target="../slideLayouts/slideLayout119.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41.xml"/><Relationship Id="rId21" Type="http://schemas.openxmlformats.org/officeDocument/2006/relationships/theme" Target="../theme/theme4.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11" Type="http://schemas.openxmlformats.org/officeDocument/2006/relationships/slideLayout" Target="../slideLayouts/slideLayout132.xml"/><Relationship Id="rId10" Type="http://schemas.openxmlformats.org/officeDocument/2006/relationships/slideLayout" Target="../slideLayouts/slideLayout131.xml"/><Relationship Id="rId13" Type="http://schemas.openxmlformats.org/officeDocument/2006/relationships/slideLayout" Target="../slideLayouts/slideLayout134.xml"/><Relationship Id="rId12" Type="http://schemas.openxmlformats.org/officeDocument/2006/relationships/slideLayout" Target="../slideLayouts/slideLayout133.xml"/><Relationship Id="rId15" Type="http://schemas.openxmlformats.org/officeDocument/2006/relationships/slideLayout" Target="../slideLayouts/slideLayout136.xml"/><Relationship Id="rId14" Type="http://schemas.openxmlformats.org/officeDocument/2006/relationships/slideLayout" Target="../slideLayouts/slideLayout135.xml"/><Relationship Id="rId17" Type="http://schemas.openxmlformats.org/officeDocument/2006/relationships/slideLayout" Target="../slideLayouts/slideLayout138.xml"/><Relationship Id="rId16" Type="http://schemas.openxmlformats.org/officeDocument/2006/relationships/slideLayout" Target="../slideLayouts/slideLayout137.xml"/><Relationship Id="rId19" Type="http://schemas.openxmlformats.org/officeDocument/2006/relationships/slideLayout" Target="../slideLayouts/slideLayout140.xml"/><Relationship Id="rId18" Type="http://schemas.openxmlformats.org/officeDocument/2006/relationships/slideLayout" Target="../slideLayouts/slideLayout139.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61.xml"/><Relationship Id="rId21" Type="http://schemas.openxmlformats.org/officeDocument/2006/relationships/theme" Target="../theme/theme5.xml"/><Relationship Id="rId1" Type="http://schemas.openxmlformats.org/officeDocument/2006/relationships/slideLayout" Target="../slideLayouts/slideLayout142.xml"/><Relationship Id="rId2" Type="http://schemas.openxmlformats.org/officeDocument/2006/relationships/slideLayout" Target="../slideLayouts/slideLayout143.xml"/><Relationship Id="rId3" Type="http://schemas.openxmlformats.org/officeDocument/2006/relationships/slideLayout" Target="../slideLayouts/slideLayout144.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5" Type="http://schemas.openxmlformats.org/officeDocument/2006/relationships/slideLayout" Target="../slideLayouts/slideLayout146.xml"/><Relationship Id="rId6" Type="http://schemas.openxmlformats.org/officeDocument/2006/relationships/slideLayout" Target="../slideLayouts/slideLayout147.xml"/><Relationship Id="rId7" Type="http://schemas.openxmlformats.org/officeDocument/2006/relationships/slideLayout" Target="../slideLayouts/slideLayout148.xml"/><Relationship Id="rId8" Type="http://schemas.openxmlformats.org/officeDocument/2006/relationships/slideLayout" Target="../slideLayouts/slideLayout149.xml"/><Relationship Id="rId11" Type="http://schemas.openxmlformats.org/officeDocument/2006/relationships/slideLayout" Target="../slideLayouts/slideLayout152.xml"/><Relationship Id="rId10" Type="http://schemas.openxmlformats.org/officeDocument/2006/relationships/slideLayout" Target="../slideLayouts/slideLayout151.xml"/><Relationship Id="rId13" Type="http://schemas.openxmlformats.org/officeDocument/2006/relationships/slideLayout" Target="../slideLayouts/slideLayout154.xml"/><Relationship Id="rId12" Type="http://schemas.openxmlformats.org/officeDocument/2006/relationships/slideLayout" Target="../slideLayouts/slideLayout153.xml"/><Relationship Id="rId15" Type="http://schemas.openxmlformats.org/officeDocument/2006/relationships/slideLayout" Target="../slideLayouts/slideLayout156.xml"/><Relationship Id="rId14" Type="http://schemas.openxmlformats.org/officeDocument/2006/relationships/slideLayout" Target="../slideLayouts/slideLayout155.xml"/><Relationship Id="rId17" Type="http://schemas.openxmlformats.org/officeDocument/2006/relationships/slideLayout" Target="../slideLayouts/slideLayout158.xml"/><Relationship Id="rId16" Type="http://schemas.openxmlformats.org/officeDocument/2006/relationships/slideLayout" Target="../slideLayouts/slideLayout157.xml"/><Relationship Id="rId19" Type="http://schemas.openxmlformats.org/officeDocument/2006/relationships/slideLayout" Target="../slideLayouts/slideLayout160.xml"/><Relationship Id="rId18" Type="http://schemas.openxmlformats.org/officeDocument/2006/relationships/slideLayout" Target="../slideLayouts/slideLayout159.xml"/></Relationships>
</file>

<file path=ppt/slideMasters/_rels/slideMaster8.xml.rels><?xml version="1.0" encoding="UTF-8" standalone="yes"?><Relationships xmlns="http://schemas.openxmlformats.org/package/2006/relationships"><Relationship Id="rId20" Type="http://schemas.openxmlformats.org/officeDocument/2006/relationships/slideLayout" Target="../slideLayouts/slideLayout181.xml"/><Relationship Id="rId21" Type="http://schemas.openxmlformats.org/officeDocument/2006/relationships/theme" Target="../theme/theme11.xml"/><Relationship Id="rId1" Type="http://schemas.openxmlformats.org/officeDocument/2006/relationships/slideLayout" Target="../slideLayouts/slideLayout162.xml"/><Relationship Id="rId2" Type="http://schemas.openxmlformats.org/officeDocument/2006/relationships/slideLayout" Target="../slideLayouts/slideLayout163.xml"/><Relationship Id="rId3" Type="http://schemas.openxmlformats.org/officeDocument/2006/relationships/slideLayout" Target="../slideLayouts/slideLayout164.xml"/><Relationship Id="rId4" Type="http://schemas.openxmlformats.org/officeDocument/2006/relationships/slideLayout" Target="../slideLayouts/slideLayout165.xml"/><Relationship Id="rId9" Type="http://schemas.openxmlformats.org/officeDocument/2006/relationships/slideLayout" Target="../slideLayouts/slideLayout170.xml"/><Relationship Id="rId5" Type="http://schemas.openxmlformats.org/officeDocument/2006/relationships/slideLayout" Target="../slideLayouts/slideLayout166.xml"/><Relationship Id="rId6" Type="http://schemas.openxmlformats.org/officeDocument/2006/relationships/slideLayout" Target="../slideLayouts/slideLayout167.xml"/><Relationship Id="rId7" Type="http://schemas.openxmlformats.org/officeDocument/2006/relationships/slideLayout" Target="../slideLayouts/slideLayout168.xml"/><Relationship Id="rId8" Type="http://schemas.openxmlformats.org/officeDocument/2006/relationships/slideLayout" Target="../slideLayouts/slideLayout169.xml"/><Relationship Id="rId11" Type="http://schemas.openxmlformats.org/officeDocument/2006/relationships/slideLayout" Target="../slideLayouts/slideLayout172.xml"/><Relationship Id="rId10" Type="http://schemas.openxmlformats.org/officeDocument/2006/relationships/slideLayout" Target="../slideLayouts/slideLayout171.xml"/><Relationship Id="rId13" Type="http://schemas.openxmlformats.org/officeDocument/2006/relationships/slideLayout" Target="../slideLayouts/slideLayout174.xml"/><Relationship Id="rId12" Type="http://schemas.openxmlformats.org/officeDocument/2006/relationships/slideLayout" Target="../slideLayouts/slideLayout173.xml"/><Relationship Id="rId15" Type="http://schemas.openxmlformats.org/officeDocument/2006/relationships/slideLayout" Target="../slideLayouts/slideLayout176.xml"/><Relationship Id="rId14" Type="http://schemas.openxmlformats.org/officeDocument/2006/relationships/slideLayout" Target="../slideLayouts/slideLayout175.xml"/><Relationship Id="rId17" Type="http://schemas.openxmlformats.org/officeDocument/2006/relationships/slideLayout" Target="../slideLayouts/slideLayout178.xml"/><Relationship Id="rId16" Type="http://schemas.openxmlformats.org/officeDocument/2006/relationships/slideLayout" Target="../slideLayouts/slideLayout177.xml"/><Relationship Id="rId19" Type="http://schemas.openxmlformats.org/officeDocument/2006/relationships/slideLayout" Target="../slideLayouts/slideLayout180.xml"/><Relationship Id="rId18" Type="http://schemas.openxmlformats.org/officeDocument/2006/relationships/slideLayout" Target="../slideLayouts/slideLayout179.xml"/></Relationships>
</file>

<file path=ppt/slideMasters/_rels/slideMaster9.xml.rels><?xml version="1.0" encoding="UTF-8" standalone="yes"?><Relationships xmlns="http://schemas.openxmlformats.org/package/2006/relationships"><Relationship Id="rId20" Type="http://schemas.openxmlformats.org/officeDocument/2006/relationships/slideLayout" Target="../slideLayouts/slideLayout201.xml"/><Relationship Id="rId21" Type="http://schemas.openxmlformats.org/officeDocument/2006/relationships/theme" Target="../theme/theme2.xml"/><Relationship Id="rId1" Type="http://schemas.openxmlformats.org/officeDocument/2006/relationships/slideLayout" Target="../slideLayouts/slideLayout182.xml"/><Relationship Id="rId2" Type="http://schemas.openxmlformats.org/officeDocument/2006/relationships/slideLayout" Target="../slideLayouts/slideLayout183.xml"/><Relationship Id="rId3" Type="http://schemas.openxmlformats.org/officeDocument/2006/relationships/slideLayout" Target="../slideLayouts/slideLayout184.xml"/><Relationship Id="rId4" Type="http://schemas.openxmlformats.org/officeDocument/2006/relationships/slideLayout" Target="../slideLayouts/slideLayout185.xml"/><Relationship Id="rId9" Type="http://schemas.openxmlformats.org/officeDocument/2006/relationships/slideLayout" Target="../slideLayouts/slideLayout190.xml"/><Relationship Id="rId5" Type="http://schemas.openxmlformats.org/officeDocument/2006/relationships/slideLayout" Target="../slideLayouts/slideLayout186.xml"/><Relationship Id="rId6" Type="http://schemas.openxmlformats.org/officeDocument/2006/relationships/slideLayout" Target="../slideLayouts/slideLayout187.xml"/><Relationship Id="rId7" Type="http://schemas.openxmlformats.org/officeDocument/2006/relationships/slideLayout" Target="../slideLayouts/slideLayout188.xml"/><Relationship Id="rId8" Type="http://schemas.openxmlformats.org/officeDocument/2006/relationships/slideLayout" Target="../slideLayouts/slideLayout189.xml"/><Relationship Id="rId11" Type="http://schemas.openxmlformats.org/officeDocument/2006/relationships/slideLayout" Target="../slideLayouts/slideLayout192.xml"/><Relationship Id="rId10" Type="http://schemas.openxmlformats.org/officeDocument/2006/relationships/slideLayout" Target="../slideLayouts/slideLayout191.xml"/><Relationship Id="rId13" Type="http://schemas.openxmlformats.org/officeDocument/2006/relationships/slideLayout" Target="../slideLayouts/slideLayout194.xml"/><Relationship Id="rId12" Type="http://schemas.openxmlformats.org/officeDocument/2006/relationships/slideLayout" Target="../slideLayouts/slideLayout193.xml"/><Relationship Id="rId15" Type="http://schemas.openxmlformats.org/officeDocument/2006/relationships/slideLayout" Target="../slideLayouts/slideLayout196.xml"/><Relationship Id="rId14" Type="http://schemas.openxmlformats.org/officeDocument/2006/relationships/slideLayout" Target="../slideLayouts/slideLayout195.xml"/><Relationship Id="rId17" Type="http://schemas.openxmlformats.org/officeDocument/2006/relationships/slideLayout" Target="../slideLayouts/slideLayout198.xml"/><Relationship Id="rId16" Type="http://schemas.openxmlformats.org/officeDocument/2006/relationships/slideLayout" Target="../slideLayouts/slideLayout197.xml"/><Relationship Id="rId19" Type="http://schemas.openxmlformats.org/officeDocument/2006/relationships/slideLayout" Target="../slideLayouts/slideLayout200.xml"/><Relationship Id="rId18" Type="http://schemas.openxmlformats.org/officeDocument/2006/relationships/slideLayout" Target="../slideLayouts/slideLayout199.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221.xml"/><Relationship Id="rId21" Type="http://schemas.openxmlformats.org/officeDocument/2006/relationships/theme" Target="../theme/theme1.xml"/><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11" Type="http://schemas.openxmlformats.org/officeDocument/2006/relationships/slideLayout" Target="../slideLayouts/slideLayout212.xml"/><Relationship Id="rId10" Type="http://schemas.openxmlformats.org/officeDocument/2006/relationships/slideLayout" Target="../slideLayouts/slideLayout211.xml"/><Relationship Id="rId13" Type="http://schemas.openxmlformats.org/officeDocument/2006/relationships/slideLayout" Target="../slideLayouts/slideLayout214.xml"/><Relationship Id="rId12" Type="http://schemas.openxmlformats.org/officeDocument/2006/relationships/slideLayout" Target="../slideLayouts/slideLayout213.xml"/><Relationship Id="rId15" Type="http://schemas.openxmlformats.org/officeDocument/2006/relationships/slideLayout" Target="../slideLayouts/slideLayout216.xml"/><Relationship Id="rId14" Type="http://schemas.openxmlformats.org/officeDocument/2006/relationships/slideLayout" Target="../slideLayouts/slideLayout215.xml"/><Relationship Id="rId17" Type="http://schemas.openxmlformats.org/officeDocument/2006/relationships/slideLayout" Target="../slideLayouts/slideLayout218.xml"/><Relationship Id="rId16" Type="http://schemas.openxmlformats.org/officeDocument/2006/relationships/slideLayout" Target="../slideLayouts/slideLayout217.xml"/><Relationship Id="rId19" Type="http://schemas.openxmlformats.org/officeDocument/2006/relationships/slideLayout" Target="../slideLayouts/slideLayout220.xml"/><Relationship Id="rId18" Type="http://schemas.openxmlformats.org/officeDocument/2006/relationships/slideLayout" Target="../slideLayouts/slideLayout219.xml"/></Relationships>
</file>

<file path=ppt/slideMasters/_rels/slideMaster11.xml.rels><?xml version="1.0" encoding="UTF-8" standalone="yes"?><Relationships xmlns="http://schemas.openxmlformats.org/package/2006/relationships"><Relationship Id="rId20" Type="http://schemas.openxmlformats.org/officeDocument/2006/relationships/slideLayout" Target="../slideLayouts/slideLayout241.xml"/><Relationship Id="rId21" Type="http://schemas.openxmlformats.org/officeDocument/2006/relationships/theme" Target="../theme/theme14.xml"/><Relationship Id="rId1" Type="http://schemas.openxmlformats.org/officeDocument/2006/relationships/slideLayout" Target="../slideLayouts/slideLayout222.xml"/><Relationship Id="rId2" Type="http://schemas.openxmlformats.org/officeDocument/2006/relationships/slideLayout" Target="../slideLayouts/slideLayout223.xml"/><Relationship Id="rId3" Type="http://schemas.openxmlformats.org/officeDocument/2006/relationships/slideLayout" Target="../slideLayouts/slideLayout224.xml"/><Relationship Id="rId4" Type="http://schemas.openxmlformats.org/officeDocument/2006/relationships/slideLayout" Target="../slideLayouts/slideLayout225.xml"/><Relationship Id="rId9" Type="http://schemas.openxmlformats.org/officeDocument/2006/relationships/slideLayout" Target="../slideLayouts/slideLayout230.xml"/><Relationship Id="rId5" Type="http://schemas.openxmlformats.org/officeDocument/2006/relationships/slideLayout" Target="../slideLayouts/slideLayout226.xml"/><Relationship Id="rId6" Type="http://schemas.openxmlformats.org/officeDocument/2006/relationships/slideLayout" Target="../slideLayouts/slideLayout227.xml"/><Relationship Id="rId7" Type="http://schemas.openxmlformats.org/officeDocument/2006/relationships/slideLayout" Target="../slideLayouts/slideLayout228.xml"/><Relationship Id="rId8" Type="http://schemas.openxmlformats.org/officeDocument/2006/relationships/slideLayout" Target="../slideLayouts/slideLayout229.xml"/><Relationship Id="rId11" Type="http://schemas.openxmlformats.org/officeDocument/2006/relationships/slideLayout" Target="../slideLayouts/slideLayout232.xml"/><Relationship Id="rId10" Type="http://schemas.openxmlformats.org/officeDocument/2006/relationships/slideLayout" Target="../slideLayouts/slideLayout231.xml"/><Relationship Id="rId13" Type="http://schemas.openxmlformats.org/officeDocument/2006/relationships/slideLayout" Target="../slideLayouts/slideLayout234.xml"/><Relationship Id="rId12" Type="http://schemas.openxmlformats.org/officeDocument/2006/relationships/slideLayout" Target="../slideLayouts/slideLayout233.xml"/><Relationship Id="rId15" Type="http://schemas.openxmlformats.org/officeDocument/2006/relationships/slideLayout" Target="../slideLayouts/slideLayout236.xml"/><Relationship Id="rId14" Type="http://schemas.openxmlformats.org/officeDocument/2006/relationships/slideLayout" Target="../slideLayouts/slideLayout235.xml"/><Relationship Id="rId17" Type="http://schemas.openxmlformats.org/officeDocument/2006/relationships/slideLayout" Target="../slideLayouts/slideLayout238.xml"/><Relationship Id="rId16" Type="http://schemas.openxmlformats.org/officeDocument/2006/relationships/slideLayout" Target="../slideLayouts/slideLayout237.xml"/><Relationship Id="rId19" Type="http://schemas.openxmlformats.org/officeDocument/2006/relationships/slideLayout" Target="../slideLayouts/slideLayout240.xml"/><Relationship Id="rId18" Type="http://schemas.openxmlformats.org/officeDocument/2006/relationships/slideLayout" Target="../slideLayouts/slideLayout239.xml"/></Relationships>
</file>

<file path=ppt/slideMasters/_rels/slideMaster12.xml.rels><?xml version="1.0" encoding="UTF-8" standalone="yes"?><Relationships xmlns="http://schemas.openxmlformats.org/package/2006/relationships"><Relationship Id="rId20" Type="http://schemas.openxmlformats.org/officeDocument/2006/relationships/slideLayout" Target="../slideLayouts/slideLayout261.xml"/><Relationship Id="rId21" Type="http://schemas.openxmlformats.org/officeDocument/2006/relationships/theme" Target="../theme/theme8.xml"/><Relationship Id="rId1" Type="http://schemas.openxmlformats.org/officeDocument/2006/relationships/slideLayout" Target="../slideLayouts/slideLayout242.xml"/><Relationship Id="rId2" Type="http://schemas.openxmlformats.org/officeDocument/2006/relationships/slideLayout" Target="../slideLayouts/slideLayout243.xml"/><Relationship Id="rId3" Type="http://schemas.openxmlformats.org/officeDocument/2006/relationships/slideLayout" Target="../slideLayouts/slideLayout244.xml"/><Relationship Id="rId4" Type="http://schemas.openxmlformats.org/officeDocument/2006/relationships/slideLayout" Target="../slideLayouts/slideLayout245.xml"/><Relationship Id="rId9" Type="http://schemas.openxmlformats.org/officeDocument/2006/relationships/slideLayout" Target="../slideLayouts/slideLayout250.xml"/><Relationship Id="rId5" Type="http://schemas.openxmlformats.org/officeDocument/2006/relationships/slideLayout" Target="../slideLayouts/slideLayout246.xml"/><Relationship Id="rId6" Type="http://schemas.openxmlformats.org/officeDocument/2006/relationships/slideLayout" Target="../slideLayouts/slideLayout247.xml"/><Relationship Id="rId7" Type="http://schemas.openxmlformats.org/officeDocument/2006/relationships/slideLayout" Target="../slideLayouts/slideLayout248.xml"/><Relationship Id="rId8" Type="http://schemas.openxmlformats.org/officeDocument/2006/relationships/slideLayout" Target="../slideLayouts/slideLayout249.xml"/><Relationship Id="rId11" Type="http://schemas.openxmlformats.org/officeDocument/2006/relationships/slideLayout" Target="../slideLayouts/slideLayout252.xml"/><Relationship Id="rId10" Type="http://schemas.openxmlformats.org/officeDocument/2006/relationships/slideLayout" Target="../slideLayouts/slideLayout251.xml"/><Relationship Id="rId13" Type="http://schemas.openxmlformats.org/officeDocument/2006/relationships/slideLayout" Target="../slideLayouts/slideLayout254.xml"/><Relationship Id="rId12" Type="http://schemas.openxmlformats.org/officeDocument/2006/relationships/slideLayout" Target="../slideLayouts/slideLayout253.xml"/><Relationship Id="rId15" Type="http://schemas.openxmlformats.org/officeDocument/2006/relationships/slideLayout" Target="../slideLayouts/slideLayout256.xml"/><Relationship Id="rId14" Type="http://schemas.openxmlformats.org/officeDocument/2006/relationships/slideLayout" Target="../slideLayouts/slideLayout255.xml"/><Relationship Id="rId17" Type="http://schemas.openxmlformats.org/officeDocument/2006/relationships/slideLayout" Target="../slideLayouts/slideLayout258.xml"/><Relationship Id="rId16" Type="http://schemas.openxmlformats.org/officeDocument/2006/relationships/slideLayout" Target="../slideLayouts/slideLayout257.xml"/><Relationship Id="rId19" Type="http://schemas.openxmlformats.org/officeDocument/2006/relationships/slideLayout" Target="../slideLayouts/slideLayout260.xml"/><Relationship Id="rId18" Type="http://schemas.openxmlformats.org/officeDocument/2006/relationships/slideLayout" Target="../slideLayouts/slideLayout259.xml"/></Relationships>
</file>

<file path=ppt/slideMasters/_rels/slideMaster13.xml.rels><?xml version="1.0" encoding="UTF-8" standalone="yes"?><Relationships xmlns="http://schemas.openxmlformats.org/package/2006/relationships"><Relationship Id="rId20" Type="http://schemas.openxmlformats.org/officeDocument/2006/relationships/slideLayout" Target="../slideLayouts/slideLayout281.xml"/><Relationship Id="rId21" Type="http://schemas.openxmlformats.org/officeDocument/2006/relationships/theme" Target="../theme/theme10.xml"/><Relationship Id="rId1" Type="http://schemas.openxmlformats.org/officeDocument/2006/relationships/slideLayout" Target="../slideLayouts/slideLayout262.xml"/><Relationship Id="rId2" Type="http://schemas.openxmlformats.org/officeDocument/2006/relationships/slideLayout" Target="../slideLayouts/slideLayout263.xml"/><Relationship Id="rId3" Type="http://schemas.openxmlformats.org/officeDocument/2006/relationships/slideLayout" Target="../slideLayouts/slideLayout264.xml"/><Relationship Id="rId4" Type="http://schemas.openxmlformats.org/officeDocument/2006/relationships/slideLayout" Target="../slideLayouts/slideLayout265.xml"/><Relationship Id="rId9" Type="http://schemas.openxmlformats.org/officeDocument/2006/relationships/slideLayout" Target="../slideLayouts/slideLayout270.xml"/><Relationship Id="rId5" Type="http://schemas.openxmlformats.org/officeDocument/2006/relationships/slideLayout" Target="../slideLayouts/slideLayout266.xml"/><Relationship Id="rId6" Type="http://schemas.openxmlformats.org/officeDocument/2006/relationships/slideLayout" Target="../slideLayouts/slideLayout267.xml"/><Relationship Id="rId7" Type="http://schemas.openxmlformats.org/officeDocument/2006/relationships/slideLayout" Target="../slideLayouts/slideLayout268.xml"/><Relationship Id="rId8" Type="http://schemas.openxmlformats.org/officeDocument/2006/relationships/slideLayout" Target="../slideLayouts/slideLayout269.xml"/><Relationship Id="rId11" Type="http://schemas.openxmlformats.org/officeDocument/2006/relationships/slideLayout" Target="../slideLayouts/slideLayout272.xml"/><Relationship Id="rId10" Type="http://schemas.openxmlformats.org/officeDocument/2006/relationships/slideLayout" Target="../slideLayouts/slideLayout271.xml"/><Relationship Id="rId13" Type="http://schemas.openxmlformats.org/officeDocument/2006/relationships/slideLayout" Target="../slideLayouts/slideLayout274.xml"/><Relationship Id="rId12" Type="http://schemas.openxmlformats.org/officeDocument/2006/relationships/slideLayout" Target="../slideLayouts/slideLayout273.xml"/><Relationship Id="rId15" Type="http://schemas.openxmlformats.org/officeDocument/2006/relationships/slideLayout" Target="../slideLayouts/slideLayout276.xml"/><Relationship Id="rId14" Type="http://schemas.openxmlformats.org/officeDocument/2006/relationships/slideLayout" Target="../slideLayouts/slideLayout275.xml"/><Relationship Id="rId17" Type="http://schemas.openxmlformats.org/officeDocument/2006/relationships/slideLayout" Target="../slideLayouts/slideLayout278.xml"/><Relationship Id="rId16" Type="http://schemas.openxmlformats.org/officeDocument/2006/relationships/slideLayout" Target="../slideLayouts/slideLayout277.xml"/><Relationship Id="rId19" Type="http://schemas.openxmlformats.org/officeDocument/2006/relationships/slideLayout" Target="../slideLayouts/slideLayout280.xml"/><Relationship Id="rId18" Type="http://schemas.openxmlformats.org/officeDocument/2006/relationships/slideLayout" Target="../slideLayouts/slideLayout279.xml"/></Relationships>
</file>

<file path=ppt/slideMasters/_rels/slideMaster14.xml.rels><?xml version="1.0" encoding="UTF-8" standalone="yes"?><Relationships xmlns="http://schemas.openxmlformats.org/package/2006/relationships"><Relationship Id="rId20" Type="http://schemas.openxmlformats.org/officeDocument/2006/relationships/slideLayout" Target="../slideLayouts/slideLayout301.xml"/><Relationship Id="rId21" Type="http://schemas.openxmlformats.org/officeDocument/2006/relationships/theme" Target="../theme/theme7.xml"/><Relationship Id="rId1" Type="http://schemas.openxmlformats.org/officeDocument/2006/relationships/slideLayout" Target="../slideLayouts/slideLayout282.xml"/><Relationship Id="rId2" Type="http://schemas.openxmlformats.org/officeDocument/2006/relationships/slideLayout" Target="../slideLayouts/slideLayout283.xml"/><Relationship Id="rId3" Type="http://schemas.openxmlformats.org/officeDocument/2006/relationships/slideLayout" Target="../slideLayouts/slideLayout284.xml"/><Relationship Id="rId4" Type="http://schemas.openxmlformats.org/officeDocument/2006/relationships/slideLayout" Target="../slideLayouts/slideLayout285.xml"/><Relationship Id="rId9" Type="http://schemas.openxmlformats.org/officeDocument/2006/relationships/slideLayout" Target="../slideLayouts/slideLayout290.xml"/><Relationship Id="rId5" Type="http://schemas.openxmlformats.org/officeDocument/2006/relationships/slideLayout" Target="../slideLayouts/slideLayout286.xml"/><Relationship Id="rId6" Type="http://schemas.openxmlformats.org/officeDocument/2006/relationships/slideLayout" Target="../slideLayouts/slideLayout287.xml"/><Relationship Id="rId7" Type="http://schemas.openxmlformats.org/officeDocument/2006/relationships/slideLayout" Target="../slideLayouts/slideLayout288.xml"/><Relationship Id="rId8" Type="http://schemas.openxmlformats.org/officeDocument/2006/relationships/slideLayout" Target="../slideLayouts/slideLayout289.xml"/><Relationship Id="rId11" Type="http://schemas.openxmlformats.org/officeDocument/2006/relationships/slideLayout" Target="../slideLayouts/slideLayout292.xml"/><Relationship Id="rId10" Type="http://schemas.openxmlformats.org/officeDocument/2006/relationships/slideLayout" Target="../slideLayouts/slideLayout291.xml"/><Relationship Id="rId13" Type="http://schemas.openxmlformats.org/officeDocument/2006/relationships/slideLayout" Target="../slideLayouts/slideLayout294.xml"/><Relationship Id="rId12" Type="http://schemas.openxmlformats.org/officeDocument/2006/relationships/slideLayout" Target="../slideLayouts/slideLayout293.xml"/><Relationship Id="rId15" Type="http://schemas.openxmlformats.org/officeDocument/2006/relationships/slideLayout" Target="../slideLayouts/slideLayout296.xml"/><Relationship Id="rId14" Type="http://schemas.openxmlformats.org/officeDocument/2006/relationships/slideLayout" Target="../slideLayouts/slideLayout295.xml"/><Relationship Id="rId17" Type="http://schemas.openxmlformats.org/officeDocument/2006/relationships/slideLayout" Target="../slideLayouts/slideLayout298.xml"/><Relationship Id="rId16" Type="http://schemas.openxmlformats.org/officeDocument/2006/relationships/slideLayout" Target="../slideLayouts/slideLayout297.xml"/><Relationship Id="rId19" Type="http://schemas.openxmlformats.org/officeDocument/2006/relationships/slideLayout" Target="../slideLayouts/slideLayout300.xml"/><Relationship Id="rId18" Type="http://schemas.openxmlformats.org/officeDocument/2006/relationships/slideLayout" Target="../slideLayouts/slideLayout29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g3fa1e4edefc_0_167"/>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g3fa1e4edefc_0_167"/>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g3fa1e4edefc_0_167"/>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g3fa1e4edefc_0_167"/>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g3fa1e4edefc_0_167"/>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5" name="Shape 405"/>
        <p:cNvGrpSpPr/>
        <p:nvPr/>
      </p:nvGrpSpPr>
      <p:grpSpPr>
        <a:xfrm>
          <a:off x="0" y="0"/>
          <a:ext cx="0" cy="0"/>
          <a:chOff x="0" y="0"/>
          <a:chExt cx="0" cy="0"/>
        </a:xfrm>
      </p:grpSpPr>
      <p:sp>
        <p:nvSpPr>
          <p:cNvPr id="406" name="Google Shape;406;p2"/>
          <p:cNvSpPr txBox="1"/>
          <p:nvPr>
            <p:ph type="title"/>
          </p:nvPr>
        </p:nvSpPr>
        <p:spPr>
          <a:xfrm>
            <a:off x="457200" y="274638"/>
            <a:ext cx="8229600" cy="11433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000"/>
              <a:buFont typeface="Verdana"/>
              <a:buNone/>
              <a:defRPr b="0" i="0" sz="4000" u="none" cap="none" strike="noStrike">
                <a:solidFill>
                  <a:schemeClr val="dk1"/>
                </a:solidFill>
                <a:latin typeface="Verdana"/>
                <a:ea typeface="Verdana"/>
                <a:cs typeface="Verdana"/>
                <a:sym typeface="Verdan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7" name="Google Shape;407;p2"/>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Verdana"/>
                <a:ea typeface="Verdana"/>
                <a:cs typeface="Verdana"/>
                <a:sym typeface="Verdana"/>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Verdana"/>
                <a:ea typeface="Verdana"/>
                <a:cs typeface="Verdana"/>
                <a:sym typeface="Verdana"/>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Verdana"/>
                <a:ea typeface="Verdana"/>
                <a:cs typeface="Verdana"/>
                <a:sym typeface="Verdana"/>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Verdana"/>
                <a:ea typeface="Verdana"/>
                <a:cs typeface="Verdana"/>
                <a:sym typeface="Verdana"/>
              </a:defRPr>
            </a:lvl9pPr>
          </a:lstStyle>
          <a:p/>
        </p:txBody>
      </p:sp>
      <p:sp>
        <p:nvSpPr>
          <p:cNvPr id="408" name="Google Shape;408;p2"/>
          <p:cNvSpPr txBox="1"/>
          <p:nvPr>
            <p:ph idx="12" type="sldNum"/>
          </p:nvPr>
        </p:nvSpPr>
        <p:spPr>
          <a:xfrm>
            <a:off x="8556784" y="6333134"/>
            <a:ext cx="548700" cy="5250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1"/>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6" name="Shape 586"/>
        <p:cNvGrpSpPr/>
        <p:nvPr/>
      </p:nvGrpSpPr>
      <p:grpSpPr>
        <a:xfrm>
          <a:off x="0" y="0"/>
          <a:ext cx="0" cy="0"/>
          <a:chOff x="0" y="0"/>
          <a:chExt cx="0" cy="0"/>
        </a:xfrm>
      </p:grpSpPr>
      <p:sp>
        <p:nvSpPr>
          <p:cNvPr id="587" name="Google Shape;587;h694c29f632c314e4_2_229"/>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88" name="Google Shape;588;h694c29f632c314e4_2_229"/>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89" name="Google Shape;589;h694c29f632c314e4_2_229"/>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90" name="Google Shape;590;h694c29f632c314e4_2_229"/>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91" name="Google Shape;591;h694c29f632c314e4_2_229"/>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90" name="Shape 690"/>
        <p:cNvGrpSpPr/>
        <p:nvPr/>
      </p:nvGrpSpPr>
      <p:grpSpPr>
        <a:xfrm>
          <a:off x="0" y="0"/>
          <a:ext cx="0" cy="0"/>
          <a:chOff x="0" y="0"/>
          <a:chExt cx="0" cy="0"/>
        </a:xfrm>
      </p:grpSpPr>
      <p:sp>
        <p:nvSpPr>
          <p:cNvPr id="691" name="Google Shape;691;h694c29f632c314e4_2_465"/>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92" name="Google Shape;692;h694c29f632c314e4_2_465"/>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3" name="Google Shape;693;h694c29f632c314e4_2_465"/>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94" name="Google Shape;694;h694c29f632c314e4_2_465"/>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95" name="Google Shape;695;h694c29f632c314e4_2_465"/>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4" name="Shape 794"/>
        <p:cNvGrpSpPr/>
        <p:nvPr/>
      </p:nvGrpSpPr>
      <p:grpSpPr>
        <a:xfrm>
          <a:off x="0" y="0"/>
          <a:ext cx="0" cy="0"/>
          <a:chOff x="0" y="0"/>
          <a:chExt cx="0" cy="0"/>
        </a:xfrm>
      </p:grpSpPr>
      <p:sp>
        <p:nvSpPr>
          <p:cNvPr id="795" name="Google Shape;795;h694c29f632c314e4_2_685"/>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96" name="Google Shape;796;h694c29f632c314e4_2_685"/>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7" name="Google Shape;797;h694c29f632c314e4_2_685"/>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98" name="Google Shape;798;h694c29f632c314e4_2_685"/>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799" name="Google Shape;799;h694c29f632c314e4_2_685"/>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8" name="Shape 898"/>
        <p:cNvGrpSpPr/>
        <p:nvPr/>
      </p:nvGrpSpPr>
      <p:grpSpPr>
        <a:xfrm>
          <a:off x="0" y="0"/>
          <a:ext cx="0" cy="0"/>
          <a:chOff x="0" y="0"/>
          <a:chExt cx="0" cy="0"/>
        </a:xfrm>
      </p:grpSpPr>
      <p:sp>
        <p:nvSpPr>
          <p:cNvPr id="899" name="Google Shape;899;h694c29f632c314e4_2_932"/>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00" name="Google Shape;900;h694c29f632c314e4_2_932"/>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01" name="Google Shape;901;h694c29f632c314e4_2_932"/>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02" name="Google Shape;902;h694c29f632c314e4_2_932"/>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03" name="Google Shape;903;h694c29f632c314e4_2_932"/>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02" name="Shape 1002"/>
        <p:cNvGrpSpPr/>
        <p:nvPr/>
      </p:nvGrpSpPr>
      <p:grpSpPr>
        <a:xfrm>
          <a:off x="0" y="0"/>
          <a:ext cx="0" cy="0"/>
          <a:chOff x="0" y="0"/>
          <a:chExt cx="0" cy="0"/>
        </a:xfrm>
      </p:grpSpPr>
      <p:sp>
        <p:nvSpPr>
          <p:cNvPr id="1003" name="Google Shape;1003;h694c29f632c314e4_2_1200"/>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04" name="Google Shape;1004;h694c29f632c314e4_2_1200"/>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05" name="Google Shape;1005;h694c29f632c314e4_2_1200"/>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06" name="Google Shape;1006;h694c29f632c314e4_2_1200"/>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07" name="Google Shape;1007;h694c29f632c314e4_2_1200"/>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6" name="Shape 1106"/>
        <p:cNvGrpSpPr/>
        <p:nvPr/>
      </p:nvGrpSpPr>
      <p:grpSpPr>
        <a:xfrm>
          <a:off x="0" y="0"/>
          <a:ext cx="0" cy="0"/>
          <a:chOff x="0" y="0"/>
          <a:chExt cx="0" cy="0"/>
        </a:xfrm>
      </p:grpSpPr>
      <p:sp>
        <p:nvSpPr>
          <p:cNvPr id="1107" name="Google Shape;1107;h694c29f632c314e4_2_1422"/>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08" name="Google Shape;1108;h694c29f632c314e4_2_1422"/>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09" name="Google Shape;1109;h694c29f632c314e4_2_1422"/>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10" name="Google Shape;1110;h694c29f632c314e4_2_1422"/>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11" name="Google Shape;1111;h694c29f632c314e4_2_1422"/>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3" r:id="rId17"/>
    <p:sldLayoutId id="2147483834" r:id="rId18"/>
    <p:sldLayoutId id="2147483835" r:id="rId19"/>
    <p:sldLayoutId id="2147483836"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0" name="Shape 1210"/>
        <p:cNvGrpSpPr/>
        <p:nvPr/>
      </p:nvGrpSpPr>
      <p:grpSpPr>
        <a:xfrm>
          <a:off x="0" y="0"/>
          <a:ext cx="0" cy="0"/>
          <a:chOff x="0" y="0"/>
          <a:chExt cx="0" cy="0"/>
        </a:xfrm>
      </p:grpSpPr>
      <p:sp>
        <p:nvSpPr>
          <p:cNvPr id="1211" name="Google Shape;1211;h694c29f632c314e4_2_1639"/>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12" name="Google Shape;1212;h694c29f632c314e4_2_1639"/>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3" name="Google Shape;1213;h694c29f632c314e4_2_1639"/>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14" name="Google Shape;1214;h694c29f632c314e4_2_1639"/>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15" name="Google Shape;1215;h694c29f632c314e4_2_1639"/>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 id="2147483855" r:id="rId18"/>
    <p:sldLayoutId id="2147483856" r:id="rId19"/>
    <p:sldLayoutId id="214748385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4" name="Shape 1314"/>
        <p:cNvGrpSpPr/>
        <p:nvPr/>
      </p:nvGrpSpPr>
      <p:grpSpPr>
        <a:xfrm>
          <a:off x="0" y="0"/>
          <a:ext cx="0" cy="0"/>
          <a:chOff x="0" y="0"/>
          <a:chExt cx="0" cy="0"/>
        </a:xfrm>
      </p:grpSpPr>
      <p:sp>
        <p:nvSpPr>
          <p:cNvPr id="1315" name="Google Shape;1315;h694c29f632c314e4_2_2083"/>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16" name="Google Shape;1316;h694c29f632c314e4_2_2083"/>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17" name="Google Shape;1317;h694c29f632c314e4_2_2083"/>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18" name="Google Shape;1318;h694c29f632c314e4_2_2083"/>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19" name="Google Shape;1319;h694c29f632c314e4_2_2083"/>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8" name="Shape 1418"/>
        <p:cNvGrpSpPr/>
        <p:nvPr/>
      </p:nvGrpSpPr>
      <p:grpSpPr>
        <a:xfrm>
          <a:off x="0" y="0"/>
          <a:ext cx="0" cy="0"/>
          <a:chOff x="0" y="0"/>
          <a:chExt cx="0" cy="0"/>
        </a:xfrm>
      </p:grpSpPr>
      <p:sp>
        <p:nvSpPr>
          <p:cNvPr id="1419" name="Google Shape;1419;h694c29f632c314e4_2_2311"/>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20" name="Google Shape;1420;h694c29f632c314e4_2_2311"/>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21" name="Google Shape;1421;h694c29f632c314e4_2_2311"/>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22" name="Google Shape;1422;h694c29f632c314e4_2_2311"/>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23" name="Google Shape;1423;h694c29f632c314e4_2_2311"/>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 id="2147483897" r:id="rId18"/>
    <p:sldLayoutId id="2147483898" r:id="rId19"/>
    <p:sldLayoutId id="2147483899"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22" name="Shape 1522"/>
        <p:cNvGrpSpPr/>
        <p:nvPr/>
      </p:nvGrpSpPr>
      <p:grpSpPr>
        <a:xfrm>
          <a:off x="0" y="0"/>
          <a:ext cx="0" cy="0"/>
          <a:chOff x="0" y="0"/>
          <a:chExt cx="0" cy="0"/>
        </a:xfrm>
      </p:grpSpPr>
      <p:sp>
        <p:nvSpPr>
          <p:cNvPr id="1523" name="Google Shape;1523;h694c29f632c314e4_2_2633"/>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24" name="Google Shape;1524;h694c29f632c314e4_2_2633"/>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25" name="Google Shape;1525;h694c29f632c314e4_2_2633"/>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26" name="Google Shape;1526;h694c29f632c314e4_2_2633"/>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27" name="Google Shape;1527;h694c29f632c314e4_2_2633"/>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 id="2147483917" r:id="rId17"/>
    <p:sldLayoutId id="2147483918" r:id="rId18"/>
    <p:sldLayoutId id="2147483919" r:id="rId19"/>
    <p:sldLayoutId id="2147483920"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6" name="Shape 1626"/>
        <p:cNvGrpSpPr/>
        <p:nvPr/>
      </p:nvGrpSpPr>
      <p:grpSpPr>
        <a:xfrm>
          <a:off x="0" y="0"/>
          <a:ext cx="0" cy="0"/>
          <a:chOff x="0" y="0"/>
          <a:chExt cx="0" cy="0"/>
        </a:xfrm>
      </p:grpSpPr>
      <p:sp>
        <p:nvSpPr>
          <p:cNvPr id="1627" name="Google Shape;1627;h694c29f632c314e4_2_2851"/>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28" name="Google Shape;1628;h694c29f632c314e4_2_2851"/>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29" name="Google Shape;1629;h694c29f632c314e4_2_2851"/>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30" name="Google Shape;1630;h694c29f632c314e4_2_2851"/>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31" name="Google Shape;1631;h694c29f632c314e4_2_2851"/>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 id="2147483936" r:id="rId15"/>
    <p:sldLayoutId id="2147483937" r:id="rId16"/>
    <p:sldLayoutId id="2147483938" r:id="rId17"/>
    <p:sldLayoutId id="2147483939" r:id="rId18"/>
    <p:sldLayoutId id="2147483940" r:id="rId19"/>
    <p:sldLayoutId id="2147483941"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30" name="Shape 1730"/>
        <p:cNvGrpSpPr/>
        <p:nvPr/>
      </p:nvGrpSpPr>
      <p:grpSpPr>
        <a:xfrm>
          <a:off x="0" y="0"/>
          <a:ext cx="0" cy="0"/>
          <a:chOff x="0" y="0"/>
          <a:chExt cx="0" cy="0"/>
        </a:xfrm>
      </p:grpSpPr>
      <p:sp>
        <p:nvSpPr>
          <p:cNvPr id="1731" name="Google Shape;1731;h694c29f632c314e4_2_3068"/>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32" name="Google Shape;1732;h694c29f632c314e4_2_3068"/>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733" name="Google Shape;1733;h694c29f632c314e4_2_3068"/>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34" name="Google Shape;1734;h694c29f632c314e4_2_3068"/>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735" name="Google Shape;1735;h694c29f632c314e4_2_3068"/>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xml"/><Relationship Id="rId3" Type="http://schemas.openxmlformats.org/officeDocument/2006/relationships/image" Target="../media/image4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33.png"/><Relationship Id="rId5"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4.xml"/><Relationship Id="rId3" Type="http://schemas.openxmlformats.org/officeDocument/2006/relationships/image" Target="../media/image35.png"/><Relationship Id="rId4" Type="http://schemas.openxmlformats.org/officeDocument/2006/relationships/image" Target="../media/image31.png"/><Relationship Id="rId9" Type="http://schemas.openxmlformats.org/officeDocument/2006/relationships/image" Target="../media/image37.png"/><Relationship Id="rId5" Type="http://schemas.openxmlformats.org/officeDocument/2006/relationships/image" Target="../media/image52.png"/><Relationship Id="rId6" Type="http://schemas.openxmlformats.org/officeDocument/2006/relationships/image" Target="../media/image29.png"/><Relationship Id="rId7" Type="http://schemas.openxmlformats.org/officeDocument/2006/relationships/image" Target="../media/image38.png"/><Relationship Id="rId8" Type="http://schemas.openxmlformats.org/officeDocument/2006/relationships/image" Target="../media/image43.png"/><Relationship Id="rId10"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4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7.xml"/><Relationship Id="rId3" Type="http://schemas.openxmlformats.org/officeDocument/2006/relationships/image" Target="../media/image45.png"/><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0.xml"/><Relationship Id="rId3"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31.xml"/><Relationship Id="rId3" Type="http://schemas.openxmlformats.org/officeDocument/2006/relationships/image" Target="../media/image4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2.xml"/><Relationship Id="rId3"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33.xml"/><Relationship Id="rId3" Type="http://schemas.openxmlformats.org/officeDocument/2006/relationships/hyperlink" Target="https://www.samhsa.gov/trauma-violence"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4.xml"/><Relationship Id="rId3" Type="http://schemas.openxmlformats.org/officeDocument/2006/relationships/hyperlink" Target="https://www.tandfonline.com/doi/abs/10.1080/15299732.2014.871666?journalCode=wjtd20"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37.xml"/><Relationship Id="rId3" Type="http://schemas.openxmlformats.org/officeDocument/2006/relationships/hyperlink" Target="https://educationnorthwest.org/sites/default/files/resources/educating-traumatized-children.pdf"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38.xml"/><Relationship Id="rId3" Type="http://schemas.openxmlformats.org/officeDocument/2006/relationships/hyperlink" Target="https://vimeo.com/109042767" TargetMode="External"/><Relationship Id="rId4" Type="http://schemas.openxmlformats.org/officeDocument/2006/relationships/image" Target="../media/image4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2.xml"/><Relationship Id="rId2" Type="http://schemas.openxmlformats.org/officeDocument/2006/relationships/notesSlide" Target="../notesSlides/notesSlide41.xml"/><Relationship Id="rId3" Type="http://schemas.openxmlformats.org/officeDocument/2006/relationships/image" Target="../media/image5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2.xml"/><Relationship Id="rId2" Type="http://schemas.openxmlformats.org/officeDocument/2006/relationships/notesSlide" Target="../notesSlides/notesSlide44.xml"/><Relationship Id="rId3" Type="http://schemas.openxmlformats.org/officeDocument/2006/relationships/image" Target="../media/image5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2.xml"/><Relationship Id="rId2" Type="http://schemas.openxmlformats.org/officeDocument/2006/relationships/notesSlide" Target="../notesSlides/notesSlide45.xml"/><Relationship Id="rId3" Type="http://schemas.openxmlformats.org/officeDocument/2006/relationships/image" Target="../media/image4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5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4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5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5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3.xml"/><Relationship Id="rId3" Type="http://schemas.openxmlformats.org/officeDocument/2006/relationships/image" Target="../media/image57.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5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8.xml"/><Relationship Id="rId3" Type="http://schemas.openxmlformats.org/officeDocument/2006/relationships/image" Target="../media/image5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2.xml"/><Relationship Id="rId3" Type="http://schemas.openxmlformats.org/officeDocument/2006/relationships/image" Target="../media/image6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4.xml"/><Relationship Id="rId3" Type="http://schemas.openxmlformats.org/officeDocument/2006/relationships/image" Target="../media/image6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6.xml"/><Relationship Id="rId3" Type="http://schemas.openxmlformats.org/officeDocument/2006/relationships/hyperlink" Target="https://nepbis.org/" TargetMode="External"/><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7.xml"/><Relationship Id="rId3" Type="http://schemas.openxmlformats.org/officeDocument/2006/relationships/image" Target="../media/image6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8.xml"/><Relationship Id="rId3" Type="http://schemas.openxmlformats.org/officeDocument/2006/relationships/image" Target="../media/image6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71.xml"/><Relationship Id="rId3" Type="http://schemas.openxmlformats.org/officeDocument/2006/relationships/hyperlink" Target="http://www.youtube.com/watch?v=MqariSXiSvs" TargetMode="External"/><Relationship Id="rId4" Type="http://schemas.openxmlformats.org/officeDocument/2006/relationships/image" Target="../media/image66.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2.xml"/><Relationship Id="rId2" Type="http://schemas.openxmlformats.org/officeDocument/2006/relationships/notesSlide" Target="../notesSlides/notesSlide75.xml"/><Relationship Id="rId3" Type="http://schemas.openxmlformats.org/officeDocument/2006/relationships/image" Target="../media/image3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6.xml"/><Relationship Id="rId3" Type="http://schemas.openxmlformats.org/officeDocument/2006/relationships/image" Target="../media/image6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2.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82.xml"/><Relationship Id="rId2" Type="http://schemas.openxmlformats.org/officeDocument/2006/relationships/notesSlide" Target="../notesSlides/notesSlide78.xml"/><Relationship Id="rId3" Type="http://schemas.openxmlformats.org/officeDocument/2006/relationships/image" Target="../media/image6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9.xml"/><Relationship Id="rId3"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7" name="Shape 1837"/>
        <p:cNvGrpSpPr/>
        <p:nvPr/>
      </p:nvGrpSpPr>
      <p:grpSpPr>
        <a:xfrm>
          <a:off x="0" y="0"/>
          <a:ext cx="0" cy="0"/>
          <a:chOff x="0" y="0"/>
          <a:chExt cx="0" cy="0"/>
        </a:xfrm>
      </p:grpSpPr>
      <p:sp>
        <p:nvSpPr>
          <p:cNvPr id="1838" name="Google Shape;1838;g3fa1e4edefc_0_162"/>
          <p:cNvSpPr txBox="1"/>
          <p:nvPr>
            <p:ph type="title"/>
          </p:nvPr>
        </p:nvSpPr>
        <p:spPr>
          <a:xfrm>
            <a:off x="1766175" y="228600"/>
            <a:ext cx="7149300" cy="11619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5400"/>
              <a:buNone/>
            </a:pPr>
            <a:r>
              <a:rPr lang="en-US" sz="4800"/>
              <a:t>Welcome!</a:t>
            </a:r>
            <a:endParaRPr sz="4800"/>
          </a:p>
        </p:txBody>
      </p:sp>
      <p:sp>
        <p:nvSpPr>
          <p:cNvPr id="1839" name="Google Shape;1839;g3fa1e4edefc_0_162"/>
          <p:cNvSpPr txBox="1"/>
          <p:nvPr>
            <p:ph idx="1" type="body"/>
          </p:nvPr>
        </p:nvSpPr>
        <p:spPr>
          <a:xfrm>
            <a:off x="457200" y="1597075"/>
            <a:ext cx="8229600" cy="3585000"/>
          </a:xfrm>
          <a:prstGeom prst="rect">
            <a:avLst/>
          </a:prstGeom>
          <a:solidFill>
            <a:schemeClr val="lt1">
              <a:alpha val="65490"/>
            </a:schemeClr>
          </a:solid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Arial"/>
              <a:buNone/>
            </a:pPr>
            <a:r>
              <a:rPr b="1" lang="en-US" sz="5600">
                <a:solidFill>
                  <a:srgbClr val="000000"/>
                </a:solidFill>
                <a:latin typeface="Lato"/>
                <a:ea typeface="Lato"/>
                <a:cs typeface="Lato"/>
                <a:sym typeface="Lato"/>
              </a:rPr>
              <a:t>Defusing </a:t>
            </a:r>
            <a:r>
              <a:rPr b="1" lang="en-US" sz="5600">
                <a:solidFill>
                  <a:srgbClr val="000000"/>
                </a:solidFill>
                <a:latin typeface="Lato"/>
                <a:ea typeface="Lato"/>
                <a:cs typeface="Lato"/>
                <a:sym typeface="Lato"/>
                <a:extLst>
                  <a:ext uri="http://customooxmlschemas.google.com/">
                    <go:slidesCustomData xmlns:go="http://customooxmlschemas.google.com/" textRoundtripDataId="0"/>
                  </a:ext>
                </a:extLst>
              </a:rPr>
              <a:t>Disruptive</a:t>
            </a:r>
            <a:r>
              <a:rPr b="1" lang="en-US" sz="5600">
                <a:solidFill>
                  <a:srgbClr val="000000"/>
                </a:solidFill>
                <a:latin typeface="Lato"/>
                <a:ea typeface="Lato"/>
                <a:cs typeface="Lato"/>
                <a:sym typeface="Lato"/>
              </a:rPr>
              <a:t> Behavior</a:t>
            </a:r>
            <a:endParaRPr b="1" sz="5600">
              <a:solidFill>
                <a:srgbClr val="000000"/>
              </a:solidFill>
              <a:latin typeface="Lato"/>
              <a:ea typeface="Lato"/>
              <a:cs typeface="Lato"/>
              <a:sym typeface="Lato"/>
            </a:endParaRPr>
          </a:p>
          <a:p>
            <a:pPr indent="-431800" lvl="0" marL="457200" rtl="0" algn="ctr">
              <a:lnSpc>
                <a:spcPct val="80000"/>
              </a:lnSpc>
              <a:spcBef>
                <a:spcPts val="640"/>
              </a:spcBef>
              <a:spcAft>
                <a:spcPts val="0"/>
              </a:spcAft>
              <a:buSzPts val="3765"/>
              <a:buNone/>
            </a:pPr>
            <a:r>
              <a:t/>
            </a:r>
            <a:endParaRPr sz="2700">
              <a:solidFill>
                <a:srgbClr val="000000"/>
              </a:solidFill>
              <a:latin typeface="Lato"/>
              <a:ea typeface="Lato"/>
              <a:cs typeface="Lato"/>
              <a:sym typeface="Lato"/>
            </a:endParaRPr>
          </a:p>
          <a:p>
            <a:pPr indent="-431800" lvl="0" marL="457200" rtl="0" algn="ctr">
              <a:lnSpc>
                <a:spcPct val="80000"/>
              </a:lnSpc>
              <a:spcBef>
                <a:spcPts val="640"/>
              </a:spcBef>
              <a:spcAft>
                <a:spcPts val="0"/>
              </a:spcAft>
              <a:buSzPts val="3765"/>
              <a:buNone/>
            </a:pPr>
            <a:r>
              <a:rPr lang="en-US" sz="3900">
                <a:solidFill>
                  <a:srgbClr val="000000"/>
                </a:solidFill>
                <a:latin typeface="Lato"/>
                <a:ea typeface="Lato"/>
                <a:cs typeface="Lato"/>
                <a:sym typeface="Lato"/>
                <a:extLst>
                  <a:ext uri="http://customooxmlschemas.google.com/">
                    <go:slidesCustomData xmlns:go="http://customooxmlschemas.google.com/" textRoundtripDataId="1"/>
                  </a:ext>
                </a:extLst>
              </a:rPr>
              <a:t>Day</a:t>
            </a:r>
            <a:r>
              <a:rPr lang="en-US" sz="3900">
                <a:solidFill>
                  <a:srgbClr val="000000"/>
                </a:solidFill>
                <a:latin typeface="Lato"/>
                <a:ea typeface="Lato"/>
                <a:cs typeface="Lato"/>
                <a:sym typeface="Lato"/>
              </a:rPr>
              <a:t> 1</a:t>
            </a:r>
            <a:endParaRPr sz="3900">
              <a:solidFill>
                <a:srgbClr val="000000"/>
              </a:solidFill>
              <a:latin typeface="Lato"/>
              <a:ea typeface="Lato"/>
              <a:cs typeface="Lato"/>
              <a:sym typeface="Lato"/>
            </a:endParaRPr>
          </a:p>
          <a:p>
            <a:pPr indent="-431800" lvl="0" marL="457200" rtl="0" algn="ctr">
              <a:lnSpc>
                <a:spcPct val="80000"/>
              </a:lnSpc>
              <a:spcBef>
                <a:spcPts val="640"/>
              </a:spcBef>
              <a:spcAft>
                <a:spcPts val="0"/>
              </a:spcAft>
              <a:buSzPts val="3765"/>
              <a:buNone/>
            </a:pPr>
            <a:r>
              <a:rPr lang="en-US" sz="3900">
                <a:solidFill>
                  <a:srgbClr val="000000"/>
                </a:solidFill>
                <a:latin typeface="Lato"/>
                <a:ea typeface="Lato"/>
                <a:cs typeface="Lato"/>
                <a:sym typeface="Lato"/>
              </a:rPr>
              <a:t>October 13, 2026</a:t>
            </a:r>
            <a:endParaRPr sz="3900">
              <a:solidFill>
                <a:srgbClr val="000000"/>
              </a:solidFill>
              <a:latin typeface="Lato"/>
              <a:ea typeface="Lato"/>
              <a:cs typeface="Lato"/>
              <a:sym typeface="Lato"/>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3" name="Shape 1843"/>
        <p:cNvGrpSpPr/>
        <p:nvPr/>
      </p:nvGrpSpPr>
      <p:grpSpPr>
        <a:xfrm>
          <a:off x="0" y="0"/>
          <a:ext cx="0" cy="0"/>
          <a:chOff x="0" y="0"/>
          <a:chExt cx="0" cy="0"/>
        </a:xfrm>
      </p:grpSpPr>
      <p:pic>
        <p:nvPicPr>
          <p:cNvPr descr="Heart padlocked to a fence that reads &quot;Thanks&quot;" id="1844" name="Google Shape;1844;g16f78976198_1_0"/>
          <p:cNvPicPr preferRelativeResize="0"/>
          <p:nvPr/>
        </p:nvPicPr>
        <p:blipFill rotWithShape="1">
          <a:blip r:embed="rId3">
            <a:alphaModFix/>
          </a:blip>
          <a:srcRect b="0" l="0" r="0" t="0"/>
          <a:stretch/>
        </p:blipFill>
        <p:spPr>
          <a:xfrm>
            <a:off x="1598375" y="1593324"/>
            <a:ext cx="5947249" cy="3963851"/>
          </a:xfrm>
          <a:prstGeom prst="rect">
            <a:avLst/>
          </a:prstGeom>
          <a:noFill/>
          <a:ln>
            <a:noFill/>
          </a:ln>
        </p:spPr>
      </p:pic>
      <p:sp>
        <p:nvSpPr>
          <p:cNvPr id="1845" name="Google Shape;1845;g16f78976198_1_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4000"/>
              <a:buFont typeface="Verdana"/>
              <a:buNone/>
            </a:pPr>
            <a:r>
              <a:rPr lang="en-US">
                <a:solidFill>
                  <a:schemeClr val="lt1"/>
                </a:solidFill>
              </a:rPr>
              <a:t>A Message of Gratitude</a:t>
            </a:r>
            <a:endParaRPr/>
          </a:p>
        </p:txBody>
      </p:sp>
      <p:sp>
        <p:nvSpPr>
          <p:cNvPr id="1846" name="Google Shape;1846;g16f78976198_1_0"/>
          <p:cNvSpPr txBox="1"/>
          <p:nvPr/>
        </p:nvSpPr>
        <p:spPr>
          <a:xfrm>
            <a:off x="568450" y="5633383"/>
            <a:ext cx="7884900" cy="94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500">
                <a:solidFill>
                  <a:srgbClr val="000000"/>
                </a:solidFill>
                <a:latin typeface="Verdana"/>
                <a:ea typeface="Verdana"/>
                <a:cs typeface="Verdana"/>
                <a:sym typeface="Verdana"/>
              </a:rPr>
              <a:t>Please share in the chat your division, position and how long you have been in education.</a:t>
            </a:r>
            <a:endParaRPr sz="2500">
              <a:solidFill>
                <a:srgbClr val="000000"/>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0" name="Shape 1850"/>
        <p:cNvGrpSpPr/>
        <p:nvPr/>
      </p:nvGrpSpPr>
      <p:grpSpPr>
        <a:xfrm>
          <a:off x="0" y="0"/>
          <a:ext cx="0" cy="0"/>
          <a:chOff x="0" y="0"/>
          <a:chExt cx="0" cy="0"/>
        </a:xfrm>
      </p:grpSpPr>
      <p:sp>
        <p:nvSpPr>
          <p:cNvPr id="1851" name="Google Shape;1851;g3fa1e4edefc_0_33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1852" name="Google Shape;1852;g3fa1e4edefc_0_33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000"/>
              <a:buNone/>
            </a:pPr>
            <a:r>
              <a:rPr lang="en-US">
                <a:solidFill>
                  <a:schemeClr val="lt1"/>
                </a:solidFill>
              </a:rPr>
              <a:t>Establishing Our Purpose</a:t>
            </a:r>
            <a:endParaRPr>
              <a:solidFill>
                <a:schemeClr val="lt1"/>
              </a:solidFill>
            </a:endParaRPr>
          </a:p>
        </p:txBody>
      </p:sp>
      <p:sp>
        <p:nvSpPr>
          <p:cNvPr id="1853" name="Google Shape;1853;g3fa1e4edefc_0_338"/>
          <p:cNvSpPr txBox="1"/>
          <p:nvPr>
            <p:ph idx="1" type="body"/>
          </p:nvPr>
        </p:nvSpPr>
        <p:spPr>
          <a:xfrm>
            <a:off x="455400" y="1662050"/>
            <a:ext cx="8233200" cy="4668900"/>
          </a:xfrm>
          <a:prstGeom prst="rect">
            <a:avLst/>
          </a:prstGeom>
          <a:noFill/>
          <a:ln>
            <a:noFill/>
          </a:ln>
        </p:spPr>
        <p:txBody>
          <a:bodyPr anchorCtr="0" anchor="t" bIns="45700" lIns="91425" spcFirstLastPara="1" rIns="91425" wrap="square" tIns="45700">
            <a:noAutofit/>
          </a:bodyPr>
          <a:lstStyle/>
          <a:p>
            <a:pPr indent="-387350" lvl="0" marL="457200" rtl="0" algn="l">
              <a:lnSpc>
                <a:spcPct val="107916"/>
              </a:lnSpc>
              <a:spcBef>
                <a:spcPts val="0"/>
              </a:spcBef>
              <a:spcAft>
                <a:spcPts val="0"/>
              </a:spcAft>
              <a:buClr>
                <a:srgbClr val="000000"/>
              </a:buClr>
              <a:buSzPts val="2500"/>
              <a:buFont typeface="Verdana"/>
              <a:buChar char="•"/>
            </a:pPr>
            <a:r>
              <a:rPr lang="en-US" sz="2500">
                <a:solidFill>
                  <a:srgbClr val="000000"/>
                </a:solidFill>
                <a:latin typeface="Verdana"/>
                <a:ea typeface="Verdana"/>
                <a:cs typeface="Verdana"/>
                <a:sym typeface="Verdana"/>
              </a:rPr>
              <a:t>Understand the foundational principles of behavior in order to design more effective interventions</a:t>
            </a:r>
            <a:endParaRPr sz="2500">
              <a:solidFill>
                <a:srgbClr val="000000"/>
              </a:solidFill>
              <a:latin typeface="Verdana"/>
              <a:ea typeface="Verdana"/>
              <a:cs typeface="Verdana"/>
              <a:sym typeface="Verdana"/>
            </a:endParaRPr>
          </a:p>
          <a:p>
            <a:pPr indent="-387350" lvl="0" marL="457200" rtl="0" algn="l">
              <a:lnSpc>
                <a:spcPct val="107916"/>
              </a:lnSpc>
              <a:spcBef>
                <a:spcPts val="1000"/>
              </a:spcBef>
              <a:spcAft>
                <a:spcPts val="0"/>
              </a:spcAft>
              <a:buClr>
                <a:srgbClr val="000000"/>
              </a:buClr>
              <a:buSzPts val="2500"/>
              <a:buFont typeface="Verdana"/>
              <a:buChar char="•"/>
            </a:pPr>
            <a:r>
              <a:rPr lang="en-US" sz="2500">
                <a:solidFill>
                  <a:srgbClr val="000000"/>
                </a:solidFill>
                <a:latin typeface="Verdana"/>
                <a:ea typeface="Verdana"/>
                <a:cs typeface="Verdana"/>
                <a:sym typeface="Verdana"/>
              </a:rPr>
              <a:t>Develop an understanding of the escalation cycle and contributing factors</a:t>
            </a:r>
            <a:endParaRPr sz="2500">
              <a:solidFill>
                <a:srgbClr val="000000"/>
              </a:solidFill>
              <a:latin typeface="Verdana"/>
              <a:ea typeface="Verdana"/>
              <a:cs typeface="Verdana"/>
              <a:sym typeface="Verdana"/>
            </a:endParaRPr>
          </a:p>
          <a:p>
            <a:pPr indent="-387350" lvl="0" marL="457200" rtl="0" algn="l">
              <a:lnSpc>
                <a:spcPct val="107916"/>
              </a:lnSpc>
              <a:spcBef>
                <a:spcPts val="1000"/>
              </a:spcBef>
              <a:spcAft>
                <a:spcPts val="0"/>
              </a:spcAft>
              <a:buClr>
                <a:srgbClr val="000000"/>
              </a:buClr>
              <a:buSzPts val="2500"/>
              <a:buFont typeface="Verdana"/>
              <a:buChar char="•"/>
            </a:pPr>
            <a:r>
              <a:rPr lang="en-US" sz="2500">
                <a:solidFill>
                  <a:srgbClr val="000000"/>
                </a:solidFill>
                <a:latin typeface="Verdana"/>
                <a:ea typeface="Verdana"/>
                <a:cs typeface="Verdana"/>
                <a:sym typeface="Verdana"/>
              </a:rPr>
              <a:t>Examine our responses throughout the phases of the escalation cycle in order to support student behavior</a:t>
            </a:r>
            <a:endParaRPr sz="2500">
              <a:solidFill>
                <a:srgbClr val="000000"/>
              </a:solidFill>
              <a:latin typeface="Verdana"/>
              <a:ea typeface="Verdana"/>
              <a:cs typeface="Verdana"/>
              <a:sym typeface="Verdana"/>
            </a:endParaRPr>
          </a:p>
          <a:p>
            <a:pPr indent="-381000" lvl="0" marL="457200" rtl="0" algn="l">
              <a:lnSpc>
                <a:spcPct val="100000"/>
              </a:lnSpc>
              <a:spcBef>
                <a:spcPts val="1000"/>
              </a:spcBef>
              <a:spcAft>
                <a:spcPts val="1000"/>
              </a:spcAft>
              <a:buClr>
                <a:srgbClr val="000000"/>
              </a:buClr>
              <a:buSzPts val="2400"/>
              <a:buFont typeface="Verdana"/>
              <a:buChar char="•"/>
            </a:pPr>
            <a:r>
              <a:rPr lang="en-US" sz="2500">
                <a:solidFill>
                  <a:srgbClr val="000000"/>
                </a:solidFill>
                <a:latin typeface="Verdana"/>
                <a:ea typeface="Verdana"/>
                <a:cs typeface="Verdana"/>
                <a:sym typeface="Verdana"/>
              </a:rPr>
              <a:t>Explore evidenced-based interventions to apply throughout the escalation cycle</a:t>
            </a:r>
            <a:r>
              <a:rPr lang="en-US" sz="3300">
                <a:solidFill>
                  <a:srgbClr val="000000"/>
                </a:solidFill>
                <a:latin typeface="Verdana"/>
                <a:ea typeface="Verdana"/>
                <a:cs typeface="Verdana"/>
                <a:sym typeface="Verdana"/>
              </a:rPr>
              <a:t>	</a:t>
            </a:r>
            <a:endParaRPr sz="3300">
              <a:solidFill>
                <a:srgbClr val="000000"/>
              </a:solidFill>
              <a:latin typeface="Verdana"/>
              <a:ea typeface="Verdana"/>
              <a:cs typeface="Verdana"/>
              <a:sym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7" name="Shape 1857"/>
        <p:cNvGrpSpPr/>
        <p:nvPr/>
      </p:nvGrpSpPr>
      <p:grpSpPr>
        <a:xfrm>
          <a:off x="0" y="0"/>
          <a:ext cx="0" cy="0"/>
          <a:chOff x="0" y="0"/>
          <a:chExt cx="0" cy="0"/>
        </a:xfrm>
      </p:grpSpPr>
      <p:sp>
        <p:nvSpPr>
          <p:cNvPr id="1858" name="Google Shape;1858;g3fa1e4edefc_0_345"/>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1859" name="Google Shape;1859;g3fa1e4edefc_0_345"/>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000"/>
              <a:buNone/>
            </a:pPr>
            <a:r>
              <a:rPr lang="en-US"/>
              <a:t>Materials</a:t>
            </a:r>
            <a:endParaRPr/>
          </a:p>
        </p:txBody>
      </p:sp>
      <p:pic>
        <p:nvPicPr>
          <p:cNvPr descr="Snapshot of the VTSS-RIC website" id="1860" name="Google Shape;1860;g3fa1e4edefc_0_345" title="Screenshot 2026-09-16 at 10.00.50 AM.png"/>
          <p:cNvPicPr preferRelativeResize="0"/>
          <p:nvPr/>
        </p:nvPicPr>
        <p:blipFill rotWithShape="1">
          <a:blip r:embed="rId3">
            <a:alphaModFix/>
          </a:blip>
          <a:srcRect b="0" l="0" r="0" t="0"/>
          <a:stretch/>
        </p:blipFill>
        <p:spPr>
          <a:xfrm>
            <a:off x="228599" y="1632626"/>
            <a:ext cx="6968847" cy="3933576"/>
          </a:xfrm>
          <a:prstGeom prst="rect">
            <a:avLst/>
          </a:prstGeom>
          <a:noFill/>
          <a:ln cap="flat" cmpd="sng" w="9525">
            <a:solidFill>
              <a:schemeClr val="dk2"/>
            </a:solidFill>
            <a:prstDash val="solid"/>
            <a:round/>
            <a:headEnd len="sm" w="sm" type="none"/>
            <a:tailEnd len="sm" w="sm" type="none"/>
          </a:ln>
        </p:spPr>
      </p:pic>
      <p:pic>
        <p:nvPicPr>
          <p:cNvPr descr="Snapshot of the session workbook" id="1861" name="Google Shape;1861;g3fa1e4edefc_0_345" title="Screenshot 2026-09-04 at 11.51.51 AM.png"/>
          <p:cNvPicPr preferRelativeResize="0"/>
          <p:nvPr/>
        </p:nvPicPr>
        <p:blipFill rotWithShape="1">
          <a:blip r:embed="rId4">
            <a:alphaModFix/>
          </a:blip>
          <a:srcRect b="0" l="0" r="0" t="0"/>
          <a:stretch/>
        </p:blipFill>
        <p:spPr>
          <a:xfrm>
            <a:off x="5461825" y="2679750"/>
            <a:ext cx="3324525" cy="3933575"/>
          </a:xfrm>
          <a:prstGeom prst="rect">
            <a:avLst/>
          </a:prstGeom>
          <a:noFill/>
          <a:ln cap="flat" cmpd="sng" w="19050">
            <a:solidFill>
              <a:schemeClr val="dk2"/>
            </a:solidFill>
            <a:prstDash val="solid"/>
            <a:round/>
            <a:headEnd len="sm" w="sm" type="none"/>
            <a:tailEnd len="sm" w="sm" type="none"/>
          </a:ln>
        </p:spPr>
      </p:pic>
      <p:sp>
        <p:nvSpPr>
          <p:cNvPr id="1862" name="Google Shape;1862;g3fa1e4edefc_0_345"/>
          <p:cNvSpPr txBox="1"/>
          <p:nvPr/>
        </p:nvSpPr>
        <p:spPr>
          <a:xfrm>
            <a:off x="2939204" y="5826925"/>
            <a:ext cx="20004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chemeClr val="dk1"/>
                </a:solidFill>
                <a:latin typeface="Verdana"/>
                <a:ea typeface="Verdana"/>
                <a:cs typeface="Verdana"/>
                <a:sym typeface="Verdana"/>
              </a:rPr>
              <a:t>Workbook</a:t>
            </a:r>
            <a:endParaRPr b="0" i="0" sz="2500" u="none" cap="none" strike="noStrike">
              <a:solidFill>
                <a:schemeClr val="dk1"/>
              </a:solidFill>
              <a:latin typeface="Verdana"/>
              <a:ea typeface="Verdana"/>
              <a:cs typeface="Verdana"/>
              <a:sym typeface="Verdana"/>
            </a:endParaRPr>
          </a:p>
        </p:txBody>
      </p:sp>
      <p:sp>
        <p:nvSpPr>
          <p:cNvPr descr="Arrow pointing to the workbook image" id="1863" name="Google Shape;1863;g3fa1e4edefc_0_345"/>
          <p:cNvSpPr/>
          <p:nvPr/>
        </p:nvSpPr>
        <p:spPr>
          <a:xfrm>
            <a:off x="4796852" y="5826925"/>
            <a:ext cx="1105500" cy="524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7" name="Shape 1867"/>
        <p:cNvGrpSpPr/>
        <p:nvPr/>
      </p:nvGrpSpPr>
      <p:grpSpPr>
        <a:xfrm>
          <a:off x="0" y="0"/>
          <a:ext cx="0" cy="0"/>
          <a:chOff x="0" y="0"/>
          <a:chExt cx="0" cy="0"/>
        </a:xfrm>
      </p:grpSpPr>
      <p:sp>
        <p:nvSpPr>
          <p:cNvPr id="1868" name="Google Shape;1868;g3fa1e4edefc_0_352"/>
          <p:cNvSpPr txBox="1"/>
          <p:nvPr>
            <p:ph type="title"/>
          </p:nvPr>
        </p:nvSpPr>
        <p:spPr>
          <a:xfrm>
            <a:off x="2743200" y="256814"/>
            <a:ext cx="59436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3800"/>
              <a:buNone/>
            </a:pPr>
            <a:r>
              <a:rPr lang="en-US" sz="3500"/>
              <a:t>Honoring Your Expertise</a:t>
            </a:r>
            <a:endParaRPr/>
          </a:p>
        </p:txBody>
      </p:sp>
      <p:sp>
        <p:nvSpPr>
          <p:cNvPr id="1869" name="Google Shape;1869;g3fa1e4edefc_0_352"/>
          <p:cNvSpPr txBox="1"/>
          <p:nvPr>
            <p:ph idx="1" type="body"/>
          </p:nvPr>
        </p:nvSpPr>
        <p:spPr>
          <a:xfrm>
            <a:off x="4648200" y="2185851"/>
            <a:ext cx="4038600" cy="3352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3200"/>
              <a:buNone/>
            </a:pPr>
            <a:r>
              <a:rPr lang="en-US" sz="3100">
                <a:latin typeface="Verdana"/>
                <a:ea typeface="Verdana"/>
                <a:cs typeface="Verdana"/>
                <a:sym typeface="Verdana"/>
              </a:rPr>
              <a:t>When it comes to Defusing Disruptive Behavior, what strength do you bring to the table?</a:t>
            </a:r>
            <a:endParaRPr sz="3100">
              <a:latin typeface="Verdana"/>
              <a:ea typeface="Verdana"/>
              <a:cs typeface="Verdana"/>
              <a:sym typeface="Verdana"/>
            </a:endParaRPr>
          </a:p>
        </p:txBody>
      </p:sp>
      <p:pic>
        <p:nvPicPr>
          <p:cNvPr descr="Hands together in a show of teamwork" id="1870" name="Google Shape;1870;g3fa1e4edefc_0_352" title="All hands in"/>
          <p:cNvPicPr preferRelativeResize="0"/>
          <p:nvPr/>
        </p:nvPicPr>
        <p:blipFill rotWithShape="1">
          <a:blip r:embed="rId3">
            <a:alphaModFix/>
          </a:blip>
          <a:srcRect b="0" l="0" r="0" t="0"/>
          <a:stretch/>
        </p:blipFill>
        <p:spPr>
          <a:xfrm>
            <a:off x="340320" y="2301640"/>
            <a:ext cx="4118326" cy="2743358"/>
          </a:xfrm>
          <a:prstGeom prst="rect">
            <a:avLst/>
          </a:prstGeom>
          <a:noFill/>
          <a:ln>
            <a:noFill/>
          </a:ln>
        </p:spPr>
      </p:pic>
      <p:sp>
        <p:nvSpPr>
          <p:cNvPr id="1871" name="Google Shape;1871;g3fa1e4edefc_0_352"/>
          <p:cNvSpPr txBox="1"/>
          <p:nvPr/>
        </p:nvSpPr>
        <p:spPr>
          <a:xfrm>
            <a:off x="5602689" y="6126714"/>
            <a:ext cx="3297900" cy="524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2</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5" name="Shape 1875"/>
        <p:cNvGrpSpPr/>
        <p:nvPr/>
      </p:nvGrpSpPr>
      <p:grpSpPr>
        <a:xfrm>
          <a:off x="0" y="0"/>
          <a:ext cx="0" cy="0"/>
          <a:chOff x="0" y="0"/>
          <a:chExt cx="0" cy="0"/>
        </a:xfrm>
      </p:grpSpPr>
      <p:sp>
        <p:nvSpPr>
          <p:cNvPr id="1876" name="Google Shape;1876;g3fa1e4edefc_0_361"/>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1877" name="Google Shape;1877;g3fa1e4edefc_0_361"/>
          <p:cNvSpPr txBox="1"/>
          <p:nvPr/>
        </p:nvSpPr>
        <p:spPr>
          <a:xfrm>
            <a:off x="3043499" y="4654681"/>
            <a:ext cx="5871900" cy="15699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Verdana"/>
                <a:ea typeface="Verdana"/>
                <a:cs typeface="Verdana"/>
                <a:sym typeface="Verdana"/>
              </a:rPr>
              <a:t>Focus on the here and now</a:t>
            </a:r>
            <a:endParaRPr b="0" i="0" sz="2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Verdana"/>
                <a:ea typeface="Verdana"/>
                <a:cs typeface="Verdana"/>
                <a:sym typeface="Verdana"/>
              </a:rPr>
              <a:t>Share your expertise, information and ideas.</a:t>
            </a:r>
            <a:endParaRPr b="0" i="0" sz="2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Verdana"/>
                <a:ea typeface="Verdana"/>
                <a:cs typeface="Verdana"/>
                <a:sym typeface="Verdana"/>
              </a:rPr>
              <a:t>Assign a group recorder</a:t>
            </a:r>
            <a:endParaRPr b="0" i="0" sz="2400" u="none" cap="none" strike="noStrike">
              <a:solidFill>
                <a:srgbClr val="000000"/>
              </a:solidFill>
              <a:latin typeface="Arial"/>
              <a:ea typeface="Arial"/>
              <a:cs typeface="Arial"/>
              <a:sym typeface="Arial"/>
            </a:endParaRPr>
          </a:p>
        </p:txBody>
      </p:sp>
      <p:sp>
        <p:nvSpPr>
          <p:cNvPr id="1878" name="Google Shape;1878;g3fa1e4edefc_0_361"/>
          <p:cNvSpPr txBox="1"/>
          <p:nvPr/>
        </p:nvSpPr>
        <p:spPr>
          <a:xfrm>
            <a:off x="228600" y="4800600"/>
            <a:ext cx="28149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Practice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Presence</a:t>
            </a:r>
            <a:endParaRPr b="0" i="0" sz="1400" u="none" cap="none" strike="noStrike">
              <a:solidFill>
                <a:srgbClr val="000000"/>
              </a:solidFill>
              <a:latin typeface="Arial"/>
              <a:ea typeface="Arial"/>
              <a:cs typeface="Arial"/>
              <a:sym typeface="Arial"/>
            </a:endParaRPr>
          </a:p>
        </p:txBody>
      </p:sp>
      <p:cxnSp>
        <p:nvCxnSpPr>
          <p:cNvPr id="1879" name="Google Shape;1879;g3fa1e4edefc_0_361" title="Line"/>
          <p:cNvCxnSpPr/>
          <p:nvPr/>
        </p:nvCxnSpPr>
        <p:spPr>
          <a:xfrm>
            <a:off x="491412" y="4549390"/>
            <a:ext cx="8321100" cy="0"/>
          </a:xfrm>
          <a:prstGeom prst="straightConnector1">
            <a:avLst/>
          </a:prstGeom>
          <a:noFill/>
          <a:ln cap="flat" cmpd="sng" w="28575">
            <a:solidFill>
              <a:schemeClr val="dk1"/>
            </a:solidFill>
            <a:prstDash val="solid"/>
            <a:round/>
            <a:headEnd len="sm" w="sm" type="none"/>
            <a:tailEnd len="sm" w="sm" type="none"/>
          </a:ln>
        </p:spPr>
      </p:cxnSp>
      <p:sp>
        <p:nvSpPr>
          <p:cNvPr id="1880" name="Google Shape;1880;g3fa1e4edefc_0_361"/>
          <p:cNvSpPr txBox="1"/>
          <p:nvPr/>
        </p:nvSpPr>
        <p:spPr>
          <a:xfrm>
            <a:off x="3043499" y="3220417"/>
            <a:ext cx="5871900" cy="1200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Verdana"/>
                <a:ea typeface="Verdana"/>
                <a:cs typeface="Verdana"/>
                <a:sym typeface="Verdana"/>
              </a:rPr>
              <a:t>Be open to new thoughts and ideas</a:t>
            </a:r>
            <a:endParaRPr b="0" i="0" sz="2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Verdana"/>
                <a:ea typeface="Verdana"/>
                <a:cs typeface="Verdana"/>
                <a:sym typeface="Verdana"/>
              </a:rPr>
              <a:t>Embrace learning opportunities</a:t>
            </a:r>
            <a:endParaRPr b="0" i="0" sz="2400" u="none" cap="none" strike="noStrike">
              <a:solidFill>
                <a:srgbClr val="000000"/>
              </a:solidFill>
              <a:latin typeface="Arial"/>
              <a:ea typeface="Arial"/>
              <a:cs typeface="Arial"/>
              <a:sym typeface="Arial"/>
            </a:endParaRPr>
          </a:p>
        </p:txBody>
      </p:sp>
      <p:sp>
        <p:nvSpPr>
          <p:cNvPr id="1881" name="Google Shape;1881;g3fa1e4edefc_0_361"/>
          <p:cNvSpPr txBox="1"/>
          <p:nvPr/>
        </p:nvSpPr>
        <p:spPr>
          <a:xfrm>
            <a:off x="228600" y="3324650"/>
            <a:ext cx="28149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Practice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Growth Mindset</a:t>
            </a:r>
            <a:endParaRPr b="0" i="0" sz="1400" u="none" cap="none" strike="noStrike">
              <a:solidFill>
                <a:srgbClr val="000000"/>
              </a:solidFill>
              <a:latin typeface="Arial"/>
              <a:ea typeface="Arial"/>
              <a:cs typeface="Arial"/>
              <a:sym typeface="Arial"/>
            </a:endParaRPr>
          </a:p>
        </p:txBody>
      </p:sp>
      <p:cxnSp>
        <p:nvCxnSpPr>
          <p:cNvPr id="1882" name="Google Shape;1882;g3fa1e4edefc_0_361" title="Line"/>
          <p:cNvCxnSpPr/>
          <p:nvPr/>
        </p:nvCxnSpPr>
        <p:spPr>
          <a:xfrm>
            <a:off x="491412" y="3164023"/>
            <a:ext cx="8321100" cy="0"/>
          </a:xfrm>
          <a:prstGeom prst="straightConnector1">
            <a:avLst/>
          </a:prstGeom>
          <a:noFill/>
          <a:ln cap="flat" cmpd="sng" w="28575">
            <a:solidFill>
              <a:schemeClr val="dk1"/>
            </a:solidFill>
            <a:prstDash val="solid"/>
            <a:round/>
            <a:headEnd len="sm" w="sm" type="none"/>
            <a:tailEnd len="sm" w="sm" type="none"/>
          </a:ln>
        </p:spPr>
      </p:cxnSp>
      <p:sp>
        <p:nvSpPr>
          <p:cNvPr id="1883" name="Google Shape;1883;g3fa1e4edefc_0_361"/>
          <p:cNvSpPr txBox="1"/>
          <p:nvPr/>
        </p:nvSpPr>
        <p:spPr>
          <a:xfrm>
            <a:off x="3043499" y="1561345"/>
            <a:ext cx="5871900" cy="15699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Verdana"/>
                <a:ea typeface="Verdana"/>
                <a:cs typeface="Verdana"/>
                <a:sym typeface="Verdana"/>
              </a:rPr>
              <a:t>Extend patience, grace, and kindness</a:t>
            </a:r>
            <a:endParaRPr b="0" i="0" sz="2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Verdana"/>
                <a:ea typeface="Verdana"/>
                <a:cs typeface="Verdana"/>
                <a:sym typeface="Verdana"/>
              </a:rPr>
              <a:t>Focus on solutions to make things easier</a:t>
            </a:r>
            <a:endParaRPr b="0" i="0" sz="2400" u="none" cap="none" strike="noStrike">
              <a:solidFill>
                <a:srgbClr val="000000"/>
              </a:solidFill>
              <a:latin typeface="Arial"/>
              <a:ea typeface="Arial"/>
              <a:cs typeface="Arial"/>
              <a:sym typeface="Arial"/>
            </a:endParaRPr>
          </a:p>
        </p:txBody>
      </p:sp>
      <p:sp>
        <p:nvSpPr>
          <p:cNvPr id="1884" name="Google Shape;1884;g3fa1e4edefc_0_361"/>
          <p:cNvSpPr txBox="1"/>
          <p:nvPr/>
        </p:nvSpPr>
        <p:spPr>
          <a:xfrm>
            <a:off x="228600" y="1748950"/>
            <a:ext cx="28149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Practice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Self-Compassion</a:t>
            </a:r>
            <a:endParaRPr b="0" i="0" sz="1400" u="none" cap="none" strike="noStrike">
              <a:solidFill>
                <a:srgbClr val="000000"/>
              </a:solidFill>
              <a:latin typeface="Arial"/>
              <a:ea typeface="Arial"/>
              <a:cs typeface="Arial"/>
              <a:sym typeface="Arial"/>
            </a:endParaRPr>
          </a:p>
        </p:txBody>
      </p:sp>
      <p:sp>
        <p:nvSpPr>
          <p:cNvPr id="1885" name="Google Shape;1885;g3fa1e4edefc_0_361"/>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4000"/>
              <a:buFont typeface="Verdana"/>
              <a:buNone/>
            </a:pPr>
            <a:r>
              <a:rPr lang="en-US">
                <a:solidFill>
                  <a:schemeClr val="lt1"/>
                </a:solidFill>
              </a:rPr>
              <a:t>Community Agreements</a:t>
            </a:r>
            <a:endParaRPr/>
          </a:p>
        </p:txBody>
      </p:sp>
      <p:grpSp>
        <p:nvGrpSpPr>
          <p:cNvPr descr="Personal Reflection" id="1886" name="Google Shape;1886;g3fa1e4edefc_0_361" title="Personal Reflection"/>
          <p:cNvGrpSpPr/>
          <p:nvPr/>
        </p:nvGrpSpPr>
        <p:grpSpPr>
          <a:xfrm>
            <a:off x="8153230" y="477554"/>
            <a:ext cx="515511" cy="524700"/>
            <a:chOff x="1490050" y="3805975"/>
            <a:chExt cx="491900" cy="482350"/>
          </a:xfrm>
        </p:grpSpPr>
        <p:sp>
          <p:nvSpPr>
            <p:cNvPr id="1887" name="Google Shape;1887;g3fa1e4edefc_0_361"/>
            <p:cNvSpPr/>
            <p:nvPr/>
          </p:nvSpPr>
          <p:spPr>
            <a:xfrm>
              <a:off x="1541775" y="3877050"/>
              <a:ext cx="302500" cy="277225"/>
            </a:xfrm>
            <a:custGeom>
              <a:rect b="b" l="l" r="r" t="t"/>
              <a:pathLst>
                <a:path extrusionOk="0" h="11089" w="1210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anchorCtr="0" anchor="ctr" bIns="72625" lIns="72625" spcFirstLastPara="1" rIns="72625" wrap="square" tIns="72625">
              <a:noAutofit/>
            </a:bodyPr>
            <a:lstStyle/>
            <a:p>
              <a:pPr indent="0" lvl="0" marL="0" marR="0" rtl="0" algn="l">
                <a:lnSpc>
                  <a:spcPct val="100000"/>
                </a:lnSpc>
                <a:spcBef>
                  <a:spcPts val="0"/>
                </a:spcBef>
                <a:spcAft>
                  <a:spcPts val="0"/>
                </a:spcAft>
                <a:buClr>
                  <a:srgbClr val="000000"/>
                </a:buClr>
                <a:buSzPts val="1112"/>
                <a:buFont typeface="Arial"/>
                <a:buNone/>
              </a:pPr>
              <a:r>
                <a:t/>
              </a:r>
              <a:endParaRPr b="0" i="0" sz="1112" u="none" cap="none" strike="noStrike">
                <a:solidFill>
                  <a:srgbClr val="435D74"/>
                </a:solidFill>
                <a:latin typeface="Arial"/>
                <a:ea typeface="Arial"/>
                <a:cs typeface="Arial"/>
                <a:sym typeface="Arial"/>
              </a:endParaRPr>
            </a:p>
          </p:txBody>
        </p:sp>
        <p:sp>
          <p:nvSpPr>
            <p:cNvPr id="1888" name="Google Shape;1888;g3fa1e4edefc_0_361"/>
            <p:cNvSpPr/>
            <p:nvPr/>
          </p:nvSpPr>
          <p:spPr>
            <a:xfrm>
              <a:off x="1824450" y="3805975"/>
              <a:ext cx="157500" cy="150525"/>
            </a:xfrm>
            <a:custGeom>
              <a:rect b="b" l="l" r="r" t="t"/>
              <a:pathLst>
                <a:path extrusionOk="0" h="6021" w="630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anchorCtr="0" anchor="ctr" bIns="72625" lIns="72625" spcFirstLastPara="1" rIns="72625" wrap="square" tIns="72625">
              <a:noAutofit/>
            </a:bodyPr>
            <a:lstStyle/>
            <a:p>
              <a:pPr indent="0" lvl="0" marL="0" marR="0" rtl="0" algn="l">
                <a:lnSpc>
                  <a:spcPct val="100000"/>
                </a:lnSpc>
                <a:spcBef>
                  <a:spcPts val="0"/>
                </a:spcBef>
                <a:spcAft>
                  <a:spcPts val="0"/>
                </a:spcAft>
                <a:buClr>
                  <a:srgbClr val="000000"/>
                </a:buClr>
                <a:buSzPts val="1112"/>
                <a:buFont typeface="Arial"/>
                <a:buNone/>
              </a:pPr>
              <a:r>
                <a:t/>
              </a:r>
              <a:endParaRPr b="0" i="0" sz="1112" u="none" cap="none" strike="noStrike">
                <a:solidFill>
                  <a:srgbClr val="435D74"/>
                </a:solidFill>
                <a:latin typeface="Arial"/>
                <a:ea typeface="Arial"/>
                <a:cs typeface="Arial"/>
                <a:sym typeface="Arial"/>
              </a:endParaRPr>
            </a:p>
          </p:txBody>
        </p:sp>
        <p:sp>
          <p:nvSpPr>
            <p:cNvPr id="1889" name="Google Shape;1889;g3fa1e4edefc_0_361"/>
            <p:cNvSpPr/>
            <p:nvPr/>
          </p:nvSpPr>
          <p:spPr>
            <a:xfrm>
              <a:off x="1626675" y="3936600"/>
              <a:ext cx="277225" cy="302600"/>
            </a:xfrm>
            <a:custGeom>
              <a:rect b="b" l="l" r="r" t="t"/>
              <a:pathLst>
                <a:path extrusionOk="0" h="12104" w="11089">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anchorCtr="0" anchor="ctr" bIns="72625" lIns="72625" spcFirstLastPara="1" rIns="72625" wrap="square" tIns="72625">
              <a:noAutofit/>
            </a:bodyPr>
            <a:lstStyle/>
            <a:p>
              <a:pPr indent="0" lvl="0" marL="0" marR="0" rtl="0" algn="l">
                <a:lnSpc>
                  <a:spcPct val="100000"/>
                </a:lnSpc>
                <a:spcBef>
                  <a:spcPts val="0"/>
                </a:spcBef>
                <a:spcAft>
                  <a:spcPts val="0"/>
                </a:spcAft>
                <a:buClr>
                  <a:srgbClr val="000000"/>
                </a:buClr>
                <a:buSzPts val="1112"/>
                <a:buFont typeface="Arial"/>
                <a:buNone/>
              </a:pPr>
              <a:r>
                <a:t/>
              </a:r>
              <a:endParaRPr b="0" i="0" sz="1112" u="none" cap="none" strike="noStrike">
                <a:solidFill>
                  <a:srgbClr val="435D74"/>
                </a:solidFill>
                <a:latin typeface="Arial"/>
                <a:ea typeface="Arial"/>
                <a:cs typeface="Arial"/>
                <a:sym typeface="Arial"/>
              </a:endParaRPr>
            </a:p>
          </p:txBody>
        </p:sp>
        <p:sp>
          <p:nvSpPr>
            <p:cNvPr id="1890" name="Google Shape;1890;g3fa1e4edefc_0_361"/>
            <p:cNvSpPr/>
            <p:nvPr/>
          </p:nvSpPr>
          <p:spPr>
            <a:xfrm>
              <a:off x="1490050" y="4166500"/>
              <a:ext cx="129950" cy="121825"/>
            </a:xfrm>
            <a:custGeom>
              <a:rect b="b" l="l" r="r" t="t"/>
              <a:pathLst>
                <a:path extrusionOk="0" h="4873" w="5198">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anchorCtr="0" anchor="ctr" bIns="72625" lIns="72625" spcFirstLastPara="1" rIns="72625" wrap="square" tIns="72625">
              <a:noAutofit/>
            </a:bodyPr>
            <a:lstStyle/>
            <a:p>
              <a:pPr indent="0" lvl="0" marL="0" marR="0" rtl="0" algn="l">
                <a:lnSpc>
                  <a:spcPct val="100000"/>
                </a:lnSpc>
                <a:spcBef>
                  <a:spcPts val="0"/>
                </a:spcBef>
                <a:spcAft>
                  <a:spcPts val="0"/>
                </a:spcAft>
                <a:buClr>
                  <a:srgbClr val="000000"/>
                </a:buClr>
                <a:buSzPts val="1112"/>
                <a:buFont typeface="Arial"/>
                <a:buNone/>
              </a:pPr>
              <a:r>
                <a:t/>
              </a:r>
              <a:endParaRPr b="0" i="0" sz="1112" u="none" cap="none" strike="noStrike">
                <a:solidFill>
                  <a:srgbClr val="435D74"/>
                </a:solidFill>
                <a:latin typeface="Arial"/>
                <a:ea typeface="Arial"/>
                <a:cs typeface="Arial"/>
                <a:sym typeface="Arial"/>
              </a:endParaRPr>
            </a:p>
          </p:txBody>
        </p:sp>
      </p:grpSp>
      <p:sp>
        <p:nvSpPr>
          <p:cNvPr id="1891" name="Google Shape;1891;g3fa1e4edefc_0_361"/>
          <p:cNvSpPr txBox="1"/>
          <p:nvPr/>
        </p:nvSpPr>
        <p:spPr>
          <a:xfrm>
            <a:off x="112539" y="62016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2</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5" name="Shape 1895"/>
        <p:cNvGrpSpPr/>
        <p:nvPr/>
      </p:nvGrpSpPr>
      <p:grpSpPr>
        <a:xfrm>
          <a:off x="0" y="0"/>
          <a:ext cx="0" cy="0"/>
          <a:chOff x="0" y="0"/>
          <a:chExt cx="0" cy="0"/>
        </a:xfrm>
      </p:grpSpPr>
      <p:sp>
        <p:nvSpPr>
          <p:cNvPr id="1896" name="Google Shape;1896;g3fa1e4edefc_0_381"/>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1897" name="Google Shape;1897;g3fa1e4edefc_0_381"/>
          <p:cNvSpPr txBox="1"/>
          <p:nvPr>
            <p:ph idx="1" type="body"/>
          </p:nvPr>
        </p:nvSpPr>
        <p:spPr>
          <a:xfrm>
            <a:off x="421000" y="2258250"/>
            <a:ext cx="3921600" cy="3895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3200"/>
              <a:buNone/>
            </a:pPr>
            <a:r>
              <a:rPr lang="en-US" sz="3300">
                <a:latin typeface="Verdana"/>
                <a:ea typeface="Verdana"/>
                <a:cs typeface="Verdana"/>
                <a:sym typeface="Verdana"/>
              </a:rPr>
              <a:t>What is your personal intention for our time together?</a:t>
            </a:r>
            <a:endParaRPr sz="3300">
              <a:latin typeface="Verdana"/>
              <a:ea typeface="Verdana"/>
              <a:cs typeface="Verdana"/>
              <a:sym typeface="Verdana"/>
            </a:endParaRPr>
          </a:p>
        </p:txBody>
      </p:sp>
      <p:pic>
        <p:nvPicPr>
          <p:cNvPr descr="Target with a ladder in front of it" id="1898" name="Google Shape;1898;g3fa1e4edefc_0_381" title="Target"/>
          <p:cNvPicPr preferRelativeResize="0"/>
          <p:nvPr/>
        </p:nvPicPr>
        <p:blipFill rotWithShape="1">
          <a:blip r:embed="rId3">
            <a:alphaModFix/>
          </a:blip>
          <a:srcRect b="0" l="0" r="0" t="0"/>
          <a:stretch/>
        </p:blipFill>
        <p:spPr>
          <a:xfrm>
            <a:off x="4572000" y="1964375"/>
            <a:ext cx="3694550" cy="3694550"/>
          </a:xfrm>
          <a:prstGeom prst="rect">
            <a:avLst/>
          </a:prstGeom>
          <a:noFill/>
          <a:ln>
            <a:noFill/>
          </a:ln>
        </p:spPr>
      </p:pic>
      <p:sp>
        <p:nvSpPr>
          <p:cNvPr id="1899" name="Google Shape;1899;g3fa1e4edefc_0_381"/>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000"/>
              <a:buNone/>
            </a:pPr>
            <a:r>
              <a:rPr lang="en-US">
                <a:solidFill>
                  <a:schemeClr val="lt1"/>
                </a:solidFill>
              </a:rPr>
              <a:t>Setting Intentions</a:t>
            </a:r>
            <a:endParaRPr>
              <a:solidFill>
                <a:schemeClr val="lt1"/>
              </a:solidFill>
            </a:endParaRPr>
          </a:p>
        </p:txBody>
      </p:sp>
      <p:grpSp>
        <p:nvGrpSpPr>
          <p:cNvPr descr="Personal Reflection" id="1900" name="Google Shape;1900;g3fa1e4edefc_0_381" title="Personal Reflection"/>
          <p:cNvGrpSpPr/>
          <p:nvPr/>
        </p:nvGrpSpPr>
        <p:grpSpPr>
          <a:xfrm>
            <a:off x="8041669" y="470008"/>
            <a:ext cx="648865" cy="660482"/>
            <a:chOff x="1490050" y="3805975"/>
            <a:chExt cx="491900" cy="482350"/>
          </a:xfrm>
        </p:grpSpPr>
        <p:sp>
          <p:nvSpPr>
            <p:cNvPr id="1901" name="Google Shape;1901;g3fa1e4edefc_0_381"/>
            <p:cNvSpPr/>
            <p:nvPr/>
          </p:nvSpPr>
          <p:spPr>
            <a:xfrm>
              <a:off x="1541775" y="3877050"/>
              <a:ext cx="302500" cy="277225"/>
            </a:xfrm>
            <a:custGeom>
              <a:rect b="b" l="l" r="r" t="t"/>
              <a:pathLst>
                <a:path extrusionOk="0" h="11089" w="1210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1902" name="Google Shape;1902;g3fa1e4edefc_0_381"/>
            <p:cNvSpPr/>
            <p:nvPr/>
          </p:nvSpPr>
          <p:spPr>
            <a:xfrm>
              <a:off x="1824450" y="3805975"/>
              <a:ext cx="157500" cy="150525"/>
            </a:xfrm>
            <a:custGeom>
              <a:rect b="b" l="l" r="r" t="t"/>
              <a:pathLst>
                <a:path extrusionOk="0" h="6021" w="630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1903" name="Google Shape;1903;g3fa1e4edefc_0_381"/>
            <p:cNvSpPr/>
            <p:nvPr/>
          </p:nvSpPr>
          <p:spPr>
            <a:xfrm>
              <a:off x="1626675" y="3936600"/>
              <a:ext cx="277225" cy="302600"/>
            </a:xfrm>
            <a:custGeom>
              <a:rect b="b" l="l" r="r" t="t"/>
              <a:pathLst>
                <a:path extrusionOk="0" h="12104" w="11089">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1904" name="Google Shape;1904;g3fa1e4edefc_0_381"/>
            <p:cNvSpPr/>
            <p:nvPr/>
          </p:nvSpPr>
          <p:spPr>
            <a:xfrm>
              <a:off x="1490050" y="4166500"/>
              <a:ext cx="129950" cy="121825"/>
            </a:xfrm>
            <a:custGeom>
              <a:rect b="b" l="l" r="r" t="t"/>
              <a:pathLst>
                <a:path extrusionOk="0" h="4873" w="5198">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8" name="Shape 1908"/>
        <p:cNvGrpSpPr/>
        <p:nvPr/>
      </p:nvGrpSpPr>
      <p:grpSpPr>
        <a:xfrm>
          <a:off x="0" y="0"/>
          <a:ext cx="0" cy="0"/>
          <a:chOff x="0" y="0"/>
          <a:chExt cx="0" cy="0"/>
        </a:xfrm>
      </p:grpSpPr>
      <p:sp>
        <p:nvSpPr>
          <p:cNvPr id="1909" name="Google Shape;1909;g3fa24d55900_0_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pic>
        <p:nvPicPr>
          <p:cNvPr descr="Question Marks" id="1910" name="Google Shape;1910;g3fa24d55900_0_0" title="Question Marks"/>
          <p:cNvPicPr preferRelativeResize="0"/>
          <p:nvPr/>
        </p:nvPicPr>
        <p:blipFill rotWithShape="1">
          <a:blip r:embed="rId3">
            <a:alphaModFix/>
          </a:blip>
          <a:srcRect b="0" l="0" r="0" t="0"/>
          <a:stretch/>
        </p:blipFill>
        <p:spPr>
          <a:xfrm>
            <a:off x="5655500" y="2113150"/>
            <a:ext cx="3259900" cy="2171525"/>
          </a:xfrm>
          <a:prstGeom prst="rect">
            <a:avLst/>
          </a:prstGeom>
          <a:noFill/>
          <a:ln>
            <a:noFill/>
          </a:ln>
        </p:spPr>
      </p:pic>
      <p:sp>
        <p:nvSpPr>
          <p:cNvPr id="1911" name="Google Shape;1911;g3fa24d55900_0_0"/>
          <p:cNvSpPr txBox="1"/>
          <p:nvPr>
            <p:ph idx="1" type="body"/>
          </p:nvPr>
        </p:nvSpPr>
        <p:spPr>
          <a:xfrm>
            <a:off x="339575" y="2029225"/>
            <a:ext cx="5124300" cy="4302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3200"/>
              <a:buNone/>
            </a:pPr>
            <a:r>
              <a:rPr lang="en-US" sz="3100">
                <a:latin typeface="Verdana"/>
                <a:ea typeface="Verdana"/>
                <a:cs typeface="Verdana"/>
                <a:sym typeface="Verdana"/>
              </a:rPr>
              <a:t>Share your questions or celebrations.</a:t>
            </a:r>
            <a:endParaRPr sz="3100">
              <a:latin typeface="Verdana"/>
              <a:ea typeface="Verdana"/>
              <a:cs typeface="Verdana"/>
              <a:sym typeface="Verdana"/>
            </a:endParaRPr>
          </a:p>
          <a:p>
            <a:pPr indent="0" lvl="0" marL="0" rtl="0" algn="l">
              <a:lnSpc>
                <a:spcPct val="100000"/>
              </a:lnSpc>
              <a:spcBef>
                <a:spcPts val="360"/>
              </a:spcBef>
              <a:spcAft>
                <a:spcPts val="0"/>
              </a:spcAft>
              <a:buSzPts val="3200"/>
              <a:buNone/>
            </a:pPr>
            <a:r>
              <a:t/>
            </a:r>
            <a:endParaRPr sz="3100">
              <a:latin typeface="Verdana"/>
              <a:ea typeface="Verdana"/>
              <a:cs typeface="Verdana"/>
              <a:sym typeface="Verdana"/>
            </a:endParaRPr>
          </a:p>
          <a:p>
            <a:pPr indent="0" lvl="0" marL="0" rtl="0" algn="l">
              <a:lnSpc>
                <a:spcPct val="100000"/>
              </a:lnSpc>
              <a:spcBef>
                <a:spcPts val="360"/>
              </a:spcBef>
              <a:spcAft>
                <a:spcPts val="0"/>
              </a:spcAft>
              <a:buSzPts val="3200"/>
              <a:buNone/>
            </a:pPr>
            <a:r>
              <a:rPr lang="en-US" sz="3100">
                <a:latin typeface="Verdana"/>
                <a:ea typeface="Verdana"/>
                <a:cs typeface="Verdana"/>
                <a:sym typeface="Verdana"/>
              </a:rPr>
              <a:t>Send us a direct message in the chat. </a:t>
            </a:r>
            <a:endParaRPr sz="3100">
              <a:latin typeface="Verdana"/>
              <a:ea typeface="Verdana"/>
              <a:cs typeface="Verdana"/>
              <a:sym typeface="Verdana"/>
            </a:endParaRPr>
          </a:p>
          <a:p>
            <a:pPr indent="-450850" lvl="0" marL="914400" rtl="0" algn="l">
              <a:lnSpc>
                <a:spcPct val="100000"/>
              </a:lnSpc>
              <a:spcBef>
                <a:spcPts val="360"/>
              </a:spcBef>
              <a:spcAft>
                <a:spcPts val="0"/>
              </a:spcAft>
              <a:buSzPts val="3500"/>
              <a:buFont typeface="Verdana"/>
              <a:buChar char="•"/>
            </a:pPr>
            <a:r>
              <a:rPr lang="en-US" sz="3100">
                <a:latin typeface="Verdana"/>
                <a:ea typeface="Verdana"/>
                <a:cs typeface="Verdana"/>
                <a:sym typeface="Verdana"/>
              </a:rPr>
              <a:t>Dayla Brown</a:t>
            </a:r>
            <a:endParaRPr sz="3100">
              <a:latin typeface="Verdana"/>
              <a:ea typeface="Verdana"/>
              <a:cs typeface="Verdana"/>
              <a:sym typeface="Verdana"/>
            </a:endParaRPr>
          </a:p>
          <a:p>
            <a:pPr indent="-450850" lvl="0" marL="914400" rtl="0" algn="l">
              <a:lnSpc>
                <a:spcPct val="100000"/>
              </a:lnSpc>
              <a:spcBef>
                <a:spcPts val="0"/>
              </a:spcBef>
              <a:spcAft>
                <a:spcPts val="0"/>
              </a:spcAft>
              <a:buSzPts val="3500"/>
              <a:buFont typeface="Verdana"/>
              <a:buChar char="•"/>
            </a:pPr>
            <a:r>
              <a:rPr lang="en-US" sz="3100">
                <a:latin typeface="Verdana"/>
                <a:ea typeface="Verdana"/>
                <a:cs typeface="Verdana"/>
                <a:sym typeface="Verdana"/>
              </a:rPr>
              <a:t>Kristen O’Sullivan</a:t>
            </a:r>
            <a:endParaRPr sz="3100">
              <a:latin typeface="Verdana"/>
              <a:ea typeface="Verdana"/>
              <a:cs typeface="Verdana"/>
              <a:sym typeface="Verdana"/>
            </a:endParaRPr>
          </a:p>
        </p:txBody>
      </p:sp>
      <p:sp>
        <p:nvSpPr>
          <p:cNvPr id="1912" name="Google Shape;1912;g3fa24d55900_0_0"/>
          <p:cNvSpPr txBox="1"/>
          <p:nvPr>
            <p:ph type="title"/>
          </p:nvPr>
        </p:nvSpPr>
        <p:spPr>
          <a:xfrm>
            <a:off x="228600" y="228600"/>
            <a:ext cx="8686800" cy="14316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000"/>
              <a:buNone/>
            </a:pPr>
            <a:r>
              <a:rPr lang="en-US"/>
              <a:t>Questions/Celebrations/</a:t>
            </a:r>
            <a:endParaRPr/>
          </a:p>
          <a:p>
            <a:pPr indent="0" lvl="0" marL="0" rtl="0" algn="ctr">
              <a:lnSpc>
                <a:spcPct val="100000"/>
              </a:lnSpc>
              <a:spcBef>
                <a:spcPts val="0"/>
              </a:spcBef>
              <a:spcAft>
                <a:spcPts val="0"/>
              </a:spcAft>
              <a:buSzPts val="4000"/>
              <a:buNone/>
            </a:pPr>
            <a:r>
              <a:rPr lang="en-US"/>
              <a:t>A Little Helping Hand</a:t>
            </a:r>
            <a:endParaRPr>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6" name="Shape 1916"/>
        <p:cNvGrpSpPr/>
        <p:nvPr/>
      </p:nvGrpSpPr>
      <p:grpSpPr>
        <a:xfrm>
          <a:off x="0" y="0"/>
          <a:ext cx="0" cy="0"/>
          <a:chOff x="0" y="0"/>
          <a:chExt cx="0" cy="0"/>
        </a:xfrm>
      </p:grpSpPr>
      <p:sp>
        <p:nvSpPr>
          <p:cNvPr id="1917" name="Google Shape;1917;g3fa24d55900_0_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pic>
        <p:nvPicPr>
          <p:cNvPr descr="8 various colored hands all pointing to the center with puzzle pieces in the middle" id="1918" name="Google Shape;1918;g3fa24d55900_0_8" title="Pieces of a puzzle"/>
          <p:cNvPicPr preferRelativeResize="0"/>
          <p:nvPr/>
        </p:nvPicPr>
        <p:blipFill rotWithShape="1">
          <a:blip r:embed="rId3">
            <a:alphaModFix/>
          </a:blip>
          <a:srcRect b="0" l="0" r="0" t="0"/>
          <a:stretch/>
        </p:blipFill>
        <p:spPr>
          <a:xfrm>
            <a:off x="785158" y="4844398"/>
            <a:ext cx="1054348" cy="1107290"/>
          </a:xfrm>
          <a:prstGeom prst="rect">
            <a:avLst/>
          </a:prstGeom>
          <a:noFill/>
          <a:ln>
            <a:noFill/>
          </a:ln>
        </p:spPr>
      </p:pic>
      <p:pic>
        <p:nvPicPr>
          <p:cNvPr descr="hands with a heart between them" id="1919" name="Google Shape;1919;g3fa24d55900_0_8" title="Two hands and a heart"/>
          <p:cNvPicPr preferRelativeResize="0"/>
          <p:nvPr/>
        </p:nvPicPr>
        <p:blipFill rotWithShape="1">
          <a:blip r:embed="rId4">
            <a:alphaModFix/>
          </a:blip>
          <a:srcRect b="0" l="0" r="0" t="0"/>
          <a:stretch/>
        </p:blipFill>
        <p:spPr>
          <a:xfrm>
            <a:off x="785173" y="2019874"/>
            <a:ext cx="1054348" cy="1054348"/>
          </a:xfrm>
          <a:prstGeom prst="rect">
            <a:avLst/>
          </a:prstGeom>
          <a:noFill/>
          <a:ln>
            <a:noFill/>
          </a:ln>
        </p:spPr>
      </p:pic>
      <p:pic>
        <p:nvPicPr>
          <p:cNvPr descr="An empty classroom with chairs" id="1920" name="Google Shape;1920;g3fa24d55900_0_8" title="Desks and Board"/>
          <p:cNvPicPr preferRelativeResize="0"/>
          <p:nvPr/>
        </p:nvPicPr>
        <p:blipFill rotWithShape="1">
          <a:blip r:embed="rId5">
            <a:alphaModFix/>
          </a:blip>
          <a:srcRect b="0" l="0" r="0" t="0"/>
          <a:stretch/>
        </p:blipFill>
        <p:spPr>
          <a:xfrm>
            <a:off x="529225" y="3578163"/>
            <a:ext cx="1500000" cy="956522"/>
          </a:xfrm>
          <a:prstGeom prst="rect">
            <a:avLst/>
          </a:prstGeom>
          <a:noFill/>
          <a:ln>
            <a:noFill/>
          </a:ln>
        </p:spPr>
      </p:pic>
      <p:sp>
        <p:nvSpPr>
          <p:cNvPr id="1921" name="Google Shape;1921;g3fa24d55900_0_8"/>
          <p:cNvSpPr txBox="1"/>
          <p:nvPr>
            <p:ph idx="1" type="body"/>
          </p:nvPr>
        </p:nvSpPr>
        <p:spPr>
          <a:xfrm>
            <a:off x="2235900" y="1600200"/>
            <a:ext cx="6463500" cy="4572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800"/>
              <a:buNone/>
            </a:pPr>
            <a:r>
              <a:t/>
            </a:r>
            <a:endParaRPr sz="2900">
              <a:latin typeface="Verdana"/>
              <a:ea typeface="Verdana"/>
              <a:cs typeface="Verdana"/>
              <a:sym typeface="Verdana"/>
            </a:endParaRPr>
          </a:p>
          <a:p>
            <a:pPr indent="-412750" lvl="0" marL="457200" rtl="0" algn="l">
              <a:lnSpc>
                <a:spcPct val="100000"/>
              </a:lnSpc>
              <a:spcBef>
                <a:spcPts val="360"/>
              </a:spcBef>
              <a:spcAft>
                <a:spcPts val="0"/>
              </a:spcAft>
              <a:buSzPts val="2900"/>
              <a:buFont typeface="Verdana"/>
              <a:buAutoNum type="arabicPeriod"/>
            </a:pPr>
            <a:r>
              <a:rPr lang="en-US" sz="2900">
                <a:highlight>
                  <a:srgbClr val="FFF2CC"/>
                </a:highlight>
                <a:latin typeface="Verdana"/>
                <a:ea typeface="Verdana"/>
                <a:cs typeface="Verdana"/>
                <a:sym typeface="Verdana"/>
              </a:rPr>
              <a:t>Setting Ourselves up for Success</a:t>
            </a:r>
            <a:endParaRPr sz="2900">
              <a:highlight>
                <a:srgbClr val="FFF2CC"/>
              </a:highlight>
              <a:latin typeface="Verdana"/>
              <a:ea typeface="Verdana"/>
              <a:cs typeface="Verdana"/>
              <a:sym typeface="Verdana"/>
            </a:endParaRPr>
          </a:p>
          <a:p>
            <a:pPr indent="0" lvl="0" marL="0" rtl="0" algn="l">
              <a:lnSpc>
                <a:spcPct val="100000"/>
              </a:lnSpc>
              <a:spcBef>
                <a:spcPts val="360"/>
              </a:spcBef>
              <a:spcAft>
                <a:spcPts val="0"/>
              </a:spcAft>
              <a:buSzPts val="1800"/>
              <a:buNone/>
            </a:pPr>
            <a:r>
              <a:t/>
            </a:r>
            <a:endParaRPr sz="2900">
              <a:highlight>
                <a:srgbClr val="FFF2CC"/>
              </a:highlight>
              <a:latin typeface="Verdana"/>
              <a:ea typeface="Verdana"/>
              <a:cs typeface="Verdana"/>
              <a:sym typeface="Verdana"/>
            </a:endParaRPr>
          </a:p>
          <a:p>
            <a:pPr indent="-412750" lvl="0" marL="457200" rtl="0" algn="l">
              <a:lnSpc>
                <a:spcPct val="100000"/>
              </a:lnSpc>
              <a:spcBef>
                <a:spcPts val="360"/>
              </a:spcBef>
              <a:spcAft>
                <a:spcPts val="0"/>
              </a:spcAft>
              <a:buSzPts val="2900"/>
              <a:buFont typeface="Verdana"/>
              <a:buAutoNum type="arabicPeriod"/>
            </a:pPr>
            <a:r>
              <a:rPr lang="en-US" sz="2900">
                <a:highlight>
                  <a:srgbClr val="FFF2CC"/>
                </a:highlight>
                <a:latin typeface="Verdana"/>
                <a:ea typeface="Verdana"/>
                <a:cs typeface="Verdana"/>
                <a:sym typeface="Verdana"/>
              </a:rPr>
              <a:t>Setting Our Classrooms up for Success</a:t>
            </a:r>
            <a:endParaRPr sz="2900">
              <a:highlight>
                <a:srgbClr val="FFF2CC"/>
              </a:highlight>
              <a:latin typeface="Verdana"/>
              <a:ea typeface="Verdana"/>
              <a:cs typeface="Verdana"/>
              <a:sym typeface="Verdana"/>
            </a:endParaRPr>
          </a:p>
          <a:p>
            <a:pPr indent="0" lvl="0" marL="0" rtl="0" algn="l">
              <a:lnSpc>
                <a:spcPct val="100000"/>
              </a:lnSpc>
              <a:spcBef>
                <a:spcPts val="360"/>
              </a:spcBef>
              <a:spcAft>
                <a:spcPts val="0"/>
              </a:spcAft>
              <a:buSzPts val="1800"/>
              <a:buNone/>
            </a:pPr>
            <a:r>
              <a:t/>
            </a:r>
            <a:endParaRPr sz="2900">
              <a:latin typeface="Verdana"/>
              <a:ea typeface="Verdana"/>
              <a:cs typeface="Verdana"/>
              <a:sym typeface="Verdana"/>
            </a:endParaRPr>
          </a:p>
          <a:p>
            <a:pPr indent="-412750" lvl="0" marL="457200" rtl="0" algn="l">
              <a:lnSpc>
                <a:spcPct val="100000"/>
              </a:lnSpc>
              <a:spcBef>
                <a:spcPts val="360"/>
              </a:spcBef>
              <a:spcAft>
                <a:spcPts val="0"/>
              </a:spcAft>
              <a:buSzPts val="2900"/>
              <a:buFont typeface="Verdana"/>
              <a:buAutoNum type="arabicPeriod"/>
            </a:pPr>
            <a:r>
              <a:rPr lang="en-US" sz="2900">
                <a:latin typeface="Verdana"/>
                <a:ea typeface="Verdana"/>
                <a:cs typeface="Verdana"/>
                <a:sym typeface="Verdana"/>
              </a:rPr>
              <a:t>Setting our Students up for Success</a:t>
            </a:r>
            <a:endParaRPr sz="2900">
              <a:latin typeface="Verdana"/>
              <a:ea typeface="Verdana"/>
              <a:cs typeface="Verdana"/>
              <a:sym typeface="Verdana"/>
            </a:endParaRPr>
          </a:p>
          <a:p>
            <a:pPr indent="0" lvl="0" marL="1371600" rtl="0" algn="l">
              <a:lnSpc>
                <a:spcPct val="100000"/>
              </a:lnSpc>
              <a:spcBef>
                <a:spcPts val="360"/>
              </a:spcBef>
              <a:spcAft>
                <a:spcPts val="0"/>
              </a:spcAft>
              <a:buSzPts val="1800"/>
              <a:buNone/>
            </a:pPr>
            <a:r>
              <a:t/>
            </a:r>
            <a:endParaRPr sz="2900">
              <a:latin typeface="Verdana"/>
              <a:ea typeface="Verdana"/>
              <a:cs typeface="Verdana"/>
              <a:sym typeface="Verdana"/>
            </a:endParaRPr>
          </a:p>
          <a:p>
            <a:pPr indent="0" lvl="0" marL="0" rtl="0" algn="ctr">
              <a:lnSpc>
                <a:spcPct val="100000"/>
              </a:lnSpc>
              <a:spcBef>
                <a:spcPts val="360"/>
              </a:spcBef>
              <a:spcAft>
                <a:spcPts val="0"/>
              </a:spcAft>
              <a:buClr>
                <a:schemeClr val="dk1"/>
              </a:buClr>
              <a:buSzPts val="1800"/>
              <a:buFont typeface="Arial"/>
              <a:buNone/>
            </a:pPr>
            <a:r>
              <a:t/>
            </a:r>
            <a:endParaRPr sz="2900">
              <a:latin typeface="Verdana"/>
              <a:ea typeface="Verdana"/>
              <a:cs typeface="Verdana"/>
              <a:sym typeface="Verdana"/>
            </a:endParaRPr>
          </a:p>
        </p:txBody>
      </p:sp>
      <p:sp>
        <p:nvSpPr>
          <p:cNvPr id="1922" name="Google Shape;1922;g3fa24d55900_0_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4000"/>
              <a:buFont typeface="Verdana"/>
              <a:buNone/>
            </a:pPr>
            <a:r>
              <a:rPr lang="en-US"/>
              <a:t>Agenda for Today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6" name="Shape 1926"/>
        <p:cNvGrpSpPr/>
        <p:nvPr/>
      </p:nvGrpSpPr>
      <p:grpSpPr>
        <a:xfrm>
          <a:off x="0" y="0"/>
          <a:ext cx="0" cy="0"/>
          <a:chOff x="0" y="0"/>
          <a:chExt cx="0" cy="0"/>
        </a:xfrm>
      </p:grpSpPr>
      <p:sp>
        <p:nvSpPr>
          <p:cNvPr id="1927" name="Google Shape;1927;g3fa24d55900_0_19"/>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pic>
        <p:nvPicPr>
          <p:cNvPr descr="Window frame held in front of a lake view with a forest" id="1928" name="Google Shape;1928;g3fa24d55900_0_19" title="Window frame"/>
          <p:cNvPicPr preferRelativeResize="0"/>
          <p:nvPr/>
        </p:nvPicPr>
        <p:blipFill rotWithShape="1">
          <a:blip r:embed="rId3">
            <a:alphaModFix/>
          </a:blip>
          <a:srcRect b="0" l="0" r="0" t="0"/>
          <a:stretch/>
        </p:blipFill>
        <p:spPr>
          <a:xfrm>
            <a:off x="1583888" y="1709375"/>
            <a:ext cx="5976225" cy="3980950"/>
          </a:xfrm>
          <a:prstGeom prst="rect">
            <a:avLst/>
          </a:prstGeom>
          <a:noFill/>
          <a:ln>
            <a:noFill/>
          </a:ln>
        </p:spPr>
      </p:pic>
      <p:sp>
        <p:nvSpPr>
          <p:cNvPr id="1929" name="Google Shape;1929;g3fa24d55900_0_19"/>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000"/>
              <a:buNone/>
            </a:pPr>
            <a:r>
              <a:rPr lang="en-US">
                <a:solidFill>
                  <a:schemeClr val="lt1"/>
                </a:solidFill>
              </a:rPr>
              <a:t>A Balanced Approach to Implementation</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3" name="Shape 1933"/>
        <p:cNvGrpSpPr/>
        <p:nvPr/>
      </p:nvGrpSpPr>
      <p:grpSpPr>
        <a:xfrm>
          <a:off x="0" y="0"/>
          <a:ext cx="0" cy="0"/>
          <a:chOff x="0" y="0"/>
          <a:chExt cx="0" cy="0"/>
        </a:xfrm>
      </p:grpSpPr>
      <p:sp>
        <p:nvSpPr>
          <p:cNvPr id="1934" name="Google Shape;1934;g3fa24d55900_0_26"/>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pic>
        <p:nvPicPr>
          <p:cNvPr descr="lightbulb over a head" id="1935" name="Google Shape;1935;g3fa24d55900_0_26" title="A good idea"/>
          <p:cNvPicPr preferRelativeResize="0"/>
          <p:nvPr/>
        </p:nvPicPr>
        <p:blipFill rotWithShape="1">
          <a:blip r:embed="rId3">
            <a:alphaModFix/>
          </a:blip>
          <a:srcRect b="0" l="0" r="0" t="0"/>
          <a:stretch/>
        </p:blipFill>
        <p:spPr>
          <a:xfrm>
            <a:off x="1590675" y="1900225"/>
            <a:ext cx="5962650" cy="3971925"/>
          </a:xfrm>
          <a:prstGeom prst="rect">
            <a:avLst/>
          </a:prstGeom>
          <a:noFill/>
          <a:ln>
            <a:noFill/>
          </a:ln>
        </p:spPr>
      </p:pic>
      <p:sp>
        <p:nvSpPr>
          <p:cNvPr id="1936" name="Google Shape;1936;g3fa24d55900_0_26"/>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4000"/>
              <a:buFont typeface="Verdana"/>
              <a:buNone/>
            </a:pPr>
            <a:r>
              <a:rPr lang="en-US">
                <a:solidFill>
                  <a:schemeClr val="lt1"/>
                </a:solidFill>
              </a:rPr>
              <a:t>Personal Reflection</a:t>
            </a:r>
            <a:endParaRPr/>
          </a:p>
        </p:txBody>
      </p:sp>
      <p:grpSp>
        <p:nvGrpSpPr>
          <p:cNvPr descr="Personal Reflection" id="1937" name="Google Shape;1937;g3fa24d55900_0_26" title="Personal Reflction"/>
          <p:cNvGrpSpPr/>
          <p:nvPr/>
        </p:nvGrpSpPr>
        <p:grpSpPr>
          <a:xfrm>
            <a:off x="7965919" y="470008"/>
            <a:ext cx="648865" cy="660482"/>
            <a:chOff x="1490050" y="3805975"/>
            <a:chExt cx="491900" cy="482350"/>
          </a:xfrm>
        </p:grpSpPr>
        <p:sp>
          <p:nvSpPr>
            <p:cNvPr id="1938" name="Google Shape;1938;g3fa24d55900_0_26"/>
            <p:cNvSpPr/>
            <p:nvPr/>
          </p:nvSpPr>
          <p:spPr>
            <a:xfrm>
              <a:off x="1541775" y="3877050"/>
              <a:ext cx="302500" cy="277225"/>
            </a:xfrm>
            <a:custGeom>
              <a:rect b="b" l="l" r="r" t="t"/>
              <a:pathLst>
                <a:path extrusionOk="0" h="11089" w="1210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1939" name="Google Shape;1939;g3fa24d55900_0_26"/>
            <p:cNvSpPr/>
            <p:nvPr/>
          </p:nvSpPr>
          <p:spPr>
            <a:xfrm>
              <a:off x="1824450" y="3805975"/>
              <a:ext cx="157500" cy="150525"/>
            </a:xfrm>
            <a:custGeom>
              <a:rect b="b" l="l" r="r" t="t"/>
              <a:pathLst>
                <a:path extrusionOk="0" h="6021" w="630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1940" name="Google Shape;1940;g3fa24d55900_0_26"/>
            <p:cNvSpPr/>
            <p:nvPr/>
          </p:nvSpPr>
          <p:spPr>
            <a:xfrm>
              <a:off x="1626675" y="3936600"/>
              <a:ext cx="277225" cy="302600"/>
            </a:xfrm>
            <a:custGeom>
              <a:rect b="b" l="l" r="r" t="t"/>
              <a:pathLst>
                <a:path extrusionOk="0" h="12104" w="11089">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1941" name="Google Shape;1941;g3fa24d55900_0_26"/>
            <p:cNvSpPr/>
            <p:nvPr/>
          </p:nvSpPr>
          <p:spPr>
            <a:xfrm>
              <a:off x="1490050" y="4166500"/>
              <a:ext cx="129950" cy="121825"/>
            </a:xfrm>
            <a:custGeom>
              <a:rect b="b" l="l" r="r" t="t"/>
              <a:pathLst>
                <a:path extrusionOk="0" h="4873" w="5198">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grpSp>
      <p:sp>
        <p:nvSpPr>
          <p:cNvPr id="1942" name="Google Shape;1942;g3fa24d55900_0_26"/>
          <p:cNvSpPr txBox="1"/>
          <p:nvPr/>
        </p:nvSpPr>
        <p:spPr>
          <a:xfrm>
            <a:off x="112539" y="62016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3</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6" name="Shape 1946"/>
        <p:cNvGrpSpPr/>
        <p:nvPr/>
      </p:nvGrpSpPr>
      <p:grpSpPr>
        <a:xfrm>
          <a:off x="0" y="0"/>
          <a:ext cx="0" cy="0"/>
          <a:chOff x="0" y="0"/>
          <a:chExt cx="0" cy="0"/>
        </a:xfrm>
      </p:grpSpPr>
      <p:pic>
        <p:nvPicPr>
          <p:cNvPr descr="Two hands with a heart in the middle of them" id="1947" name="Google Shape;1947;g3fa24d55900_0_38" title="Two hands and a heart"/>
          <p:cNvPicPr preferRelativeResize="0"/>
          <p:nvPr/>
        </p:nvPicPr>
        <p:blipFill rotWithShape="1">
          <a:blip r:embed="rId3">
            <a:alphaModFix/>
          </a:blip>
          <a:srcRect b="0" l="0" r="0" t="0"/>
          <a:stretch/>
        </p:blipFill>
        <p:spPr>
          <a:xfrm>
            <a:off x="3088087" y="3673258"/>
            <a:ext cx="2967824" cy="2618199"/>
          </a:xfrm>
          <a:prstGeom prst="rect">
            <a:avLst/>
          </a:prstGeom>
          <a:noFill/>
          <a:ln>
            <a:noFill/>
          </a:ln>
        </p:spPr>
      </p:pic>
      <p:sp>
        <p:nvSpPr>
          <p:cNvPr id="1948" name="Google Shape;1948;g3fa24d55900_0_38"/>
          <p:cNvSpPr txBox="1"/>
          <p:nvPr>
            <p:ph idx="1" type="body"/>
          </p:nvPr>
        </p:nvSpPr>
        <p:spPr>
          <a:xfrm>
            <a:off x="455400" y="1831430"/>
            <a:ext cx="8233200" cy="1377000"/>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100000"/>
              </a:lnSpc>
              <a:spcBef>
                <a:spcPts val="0"/>
              </a:spcBef>
              <a:spcAft>
                <a:spcPts val="0"/>
              </a:spcAft>
              <a:buClr>
                <a:schemeClr val="lt1"/>
              </a:buClr>
              <a:buSzPts val="4000"/>
              <a:buFont typeface="Verdana"/>
              <a:buNone/>
            </a:pPr>
            <a:r>
              <a:rPr lang="en-US" sz="4600">
                <a:solidFill>
                  <a:srgbClr val="000000"/>
                </a:solidFill>
                <a:latin typeface="Verdana"/>
                <a:ea typeface="Verdana"/>
                <a:cs typeface="Verdana"/>
                <a:sym typeface="Verdana"/>
              </a:rPr>
              <a:t>1 - Setting Ourselves up for </a:t>
            </a:r>
            <a:r>
              <a:rPr lang="en-US" sz="4600">
                <a:solidFill>
                  <a:srgbClr val="000000"/>
                </a:solidFill>
                <a:latin typeface="Verdana"/>
                <a:ea typeface="Verdana"/>
                <a:cs typeface="Verdana"/>
                <a:sym typeface="Verdana"/>
                <a:extLst>
                  <a:ext uri="http://customooxmlschemas.google.com/">
                    <go:slidesCustomData xmlns:go="http://customooxmlschemas.google.com/" textRoundtripDataId="2"/>
                  </a:ext>
                </a:extLst>
              </a:rPr>
              <a:t>Success</a:t>
            </a:r>
            <a:endParaRPr sz="2600">
              <a:solidFill>
                <a:srgbClr val="000000"/>
              </a:solidFill>
              <a:latin typeface="Verdana"/>
              <a:ea typeface="Verdana"/>
              <a:cs typeface="Verdana"/>
              <a:sym typeface="Verdana"/>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2" name="Shape 1952"/>
        <p:cNvGrpSpPr/>
        <p:nvPr/>
      </p:nvGrpSpPr>
      <p:grpSpPr>
        <a:xfrm>
          <a:off x="0" y="0"/>
          <a:ext cx="0" cy="0"/>
          <a:chOff x="0" y="0"/>
          <a:chExt cx="0" cy="0"/>
        </a:xfrm>
      </p:grpSpPr>
      <p:pic>
        <p:nvPicPr>
          <p:cNvPr id="1953" name="Google Shape;1953;g3fa24d55900_0_45"/>
          <p:cNvPicPr preferRelativeResize="0"/>
          <p:nvPr/>
        </p:nvPicPr>
        <p:blipFill rotWithShape="1">
          <a:blip r:embed="rId3">
            <a:alphaModFix/>
          </a:blip>
          <a:srcRect b="0" l="0" r="0" t="0"/>
          <a:stretch/>
        </p:blipFill>
        <p:spPr>
          <a:xfrm>
            <a:off x="3356538" y="2121375"/>
            <a:ext cx="2254800" cy="3945900"/>
          </a:xfrm>
          <a:prstGeom prst="rect">
            <a:avLst/>
          </a:prstGeom>
          <a:noFill/>
          <a:ln>
            <a:noFill/>
          </a:ln>
        </p:spPr>
      </p:pic>
      <p:grpSp>
        <p:nvGrpSpPr>
          <p:cNvPr id="1954" name="Google Shape;1954;g3fa24d55900_0_45" title="Behavior occurs as a sequence of events"/>
          <p:cNvGrpSpPr/>
          <p:nvPr/>
        </p:nvGrpSpPr>
        <p:grpSpPr>
          <a:xfrm>
            <a:off x="4145998" y="3991992"/>
            <a:ext cx="3407281" cy="2639354"/>
            <a:chOff x="4303290" y="2202821"/>
            <a:chExt cx="1854000" cy="1854000"/>
          </a:xfrm>
        </p:grpSpPr>
        <p:sp>
          <p:nvSpPr>
            <p:cNvPr id="1955" name="Google Shape;1955;g3fa24d55900_0_45"/>
            <p:cNvSpPr/>
            <p:nvPr/>
          </p:nvSpPr>
          <p:spPr>
            <a:xfrm>
              <a:off x="4303290" y="2202821"/>
              <a:ext cx="1854000" cy="1854000"/>
            </a:xfrm>
            <a:prstGeom prst="ellipse">
              <a:avLst/>
            </a:prstGeom>
            <a:solidFill>
              <a:srgbClr val="CFE2F3"/>
            </a:solidFill>
            <a:ln cap="flat" cmpd="sng" w="28575">
              <a:solidFill>
                <a:srgbClr val="A1C3F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900" u="none" cap="none" strike="noStrike">
                <a:solidFill>
                  <a:srgbClr val="000000"/>
                </a:solidFill>
                <a:latin typeface="Calibri"/>
                <a:ea typeface="Calibri"/>
                <a:cs typeface="Calibri"/>
                <a:sym typeface="Calibri"/>
              </a:endParaRPr>
            </a:p>
          </p:txBody>
        </p:sp>
        <p:sp>
          <p:nvSpPr>
            <p:cNvPr id="1956" name="Google Shape;1956;g3fa24d55900_0_45"/>
            <p:cNvSpPr txBox="1"/>
            <p:nvPr/>
          </p:nvSpPr>
          <p:spPr>
            <a:xfrm>
              <a:off x="4708901" y="2901487"/>
              <a:ext cx="1290300" cy="607500"/>
            </a:xfrm>
            <a:prstGeom prst="rect">
              <a:avLst/>
            </a:prstGeom>
            <a:solidFill>
              <a:srgbClr val="CFE2F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1" i="0" lang="en-US" sz="2600" u="none" cap="none" strike="noStrike">
                  <a:solidFill>
                    <a:srgbClr val="191919"/>
                  </a:solidFill>
                  <a:latin typeface="Calibri"/>
                  <a:ea typeface="Calibri"/>
                  <a:cs typeface="Calibri"/>
                  <a:sym typeface="Calibri"/>
                </a:rPr>
                <a:t>Behavior occurs as a sequence of events</a:t>
              </a:r>
              <a:endParaRPr b="1" i="0" sz="2600" u="none" cap="none" strike="noStrike">
                <a:solidFill>
                  <a:srgbClr val="191919"/>
                </a:solidFill>
                <a:latin typeface="Calibri"/>
                <a:ea typeface="Calibri"/>
                <a:cs typeface="Calibri"/>
                <a:sym typeface="Calibri"/>
              </a:endParaRPr>
            </a:p>
          </p:txBody>
        </p:sp>
      </p:grpSp>
      <p:grpSp>
        <p:nvGrpSpPr>
          <p:cNvPr id="1957" name="Google Shape;1957;g3fa24d55900_0_45" title="We change behavior through an instructional approach"/>
          <p:cNvGrpSpPr/>
          <p:nvPr/>
        </p:nvGrpSpPr>
        <p:grpSpPr>
          <a:xfrm>
            <a:off x="1559362" y="3979658"/>
            <a:ext cx="3262298" cy="2639354"/>
            <a:chOff x="2986712" y="2158374"/>
            <a:chExt cx="1854000" cy="1854000"/>
          </a:xfrm>
        </p:grpSpPr>
        <p:sp>
          <p:nvSpPr>
            <p:cNvPr id="1958" name="Google Shape;1958;g3fa24d55900_0_45"/>
            <p:cNvSpPr/>
            <p:nvPr/>
          </p:nvSpPr>
          <p:spPr>
            <a:xfrm>
              <a:off x="2986712" y="2158374"/>
              <a:ext cx="1854000" cy="1854000"/>
            </a:xfrm>
            <a:prstGeom prst="ellipse">
              <a:avLst/>
            </a:prstGeom>
            <a:solidFill>
              <a:srgbClr val="FFF2CC"/>
            </a:solidFill>
            <a:ln cap="flat" cmpd="sng" w="28575">
              <a:solidFill>
                <a:srgbClr val="A1C3F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900" u="none" cap="none" strike="noStrike">
                <a:solidFill>
                  <a:srgbClr val="000000"/>
                </a:solidFill>
                <a:latin typeface="Calibri"/>
                <a:ea typeface="Calibri"/>
                <a:cs typeface="Calibri"/>
                <a:sym typeface="Calibri"/>
              </a:endParaRPr>
            </a:p>
          </p:txBody>
        </p:sp>
        <p:sp>
          <p:nvSpPr>
            <p:cNvPr id="1959" name="Google Shape;1959;g3fa24d55900_0_45"/>
            <p:cNvSpPr txBox="1"/>
            <p:nvPr/>
          </p:nvSpPr>
          <p:spPr>
            <a:xfrm>
              <a:off x="3134182" y="2565962"/>
              <a:ext cx="1464900" cy="11520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1" i="0" lang="en-US" sz="2600" u="none" cap="none" strike="noStrike">
                  <a:solidFill>
                    <a:srgbClr val="191919"/>
                  </a:solidFill>
                  <a:latin typeface="Calibri"/>
                  <a:ea typeface="Calibri"/>
                  <a:cs typeface="Calibri"/>
                  <a:sym typeface="Calibri"/>
                </a:rPr>
                <a:t>We change behavior through an instructional approach</a:t>
              </a:r>
              <a:endParaRPr b="1" i="0" sz="2600" u="none" cap="none" strike="noStrike">
                <a:solidFill>
                  <a:srgbClr val="191919"/>
                </a:solidFill>
                <a:latin typeface="Calibri"/>
                <a:ea typeface="Calibri"/>
                <a:cs typeface="Calibri"/>
                <a:sym typeface="Calibri"/>
              </a:endParaRPr>
            </a:p>
          </p:txBody>
        </p:sp>
      </p:grpSp>
      <p:grpSp>
        <p:nvGrpSpPr>
          <p:cNvPr id="1960" name="Google Shape;1960;g3fa24d55900_0_45" title="Behavior is communication and has a function"/>
          <p:cNvGrpSpPr/>
          <p:nvPr/>
        </p:nvGrpSpPr>
        <p:grpSpPr>
          <a:xfrm>
            <a:off x="2780300" y="1753134"/>
            <a:ext cx="3407281" cy="2806771"/>
            <a:chOff x="3656844" y="1131139"/>
            <a:chExt cx="1854000" cy="1854000"/>
          </a:xfrm>
        </p:grpSpPr>
        <p:sp>
          <p:nvSpPr>
            <p:cNvPr id="1961" name="Google Shape;1961;g3fa24d55900_0_45"/>
            <p:cNvSpPr/>
            <p:nvPr/>
          </p:nvSpPr>
          <p:spPr>
            <a:xfrm>
              <a:off x="3656844" y="1131139"/>
              <a:ext cx="1854000" cy="1854000"/>
            </a:xfrm>
            <a:prstGeom prst="ellipse">
              <a:avLst/>
            </a:prstGeom>
            <a:solidFill>
              <a:srgbClr val="D9EAD3"/>
            </a:solidFill>
            <a:ln cap="flat" cmpd="sng" w="28575">
              <a:solidFill>
                <a:srgbClr val="A1C3F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900" u="none" cap="none" strike="noStrike">
                <a:solidFill>
                  <a:srgbClr val="000000"/>
                </a:solidFill>
                <a:latin typeface="Calibri"/>
                <a:ea typeface="Calibri"/>
                <a:cs typeface="Calibri"/>
                <a:sym typeface="Calibri"/>
              </a:endParaRPr>
            </a:p>
          </p:txBody>
        </p:sp>
        <p:sp>
          <p:nvSpPr>
            <p:cNvPr id="1962" name="Google Shape;1962;g3fa24d55900_0_45"/>
            <p:cNvSpPr txBox="1"/>
            <p:nvPr/>
          </p:nvSpPr>
          <p:spPr>
            <a:xfrm>
              <a:off x="3755699" y="1322396"/>
              <a:ext cx="1656300" cy="14355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800"/>
                <a:buFont typeface="Arial"/>
                <a:buNone/>
              </a:pPr>
              <a:r>
                <a:rPr b="1" i="0" lang="en-US" sz="2600" u="none" cap="none" strike="noStrike">
                  <a:solidFill>
                    <a:srgbClr val="191919"/>
                  </a:solidFill>
                  <a:latin typeface="Calibri"/>
                  <a:ea typeface="Calibri"/>
                  <a:cs typeface="Calibri"/>
                  <a:sym typeface="Calibri"/>
                </a:rPr>
                <a:t>Behavior is Communication and has a function</a:t>
              </a:r>
              <a:endParaRPr b="1" i="0" sz="2600" u="none" cap="none" strike="noStrike">
                <a:solidFill>
                  <a:srgbClr val="191919"/>
                </a:solidFill>
                <a:latin typeface="Calibri"/>
                <a:ea typeface="Calibri"/>
                <a:cs typeface="Calibri"/>
                <a:sym typeface="Calibri"/>
              </a:endParaRPr>
            </a:p>
          </p:txBody>
        </p:sp>
      </p:grpSp>
      <p:sp>
        <p:nvSpPr>
          <p:cNvPr id="1963" name="Google Shape;1963;g3fa24d55900_0_45"/>
          <p:cNvSpPr txBox="1"/>
          <p:nvPr>
            <p:ph type="title"/>
          </p:nvPr>
        </p:nvSpPr>
        <p:spPr>
          <a:xfrm>
            <a:off x="228600" y="168900"/>
            <a:ext cx="8686800" cy="13305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444"/>
              <a:buNone/>
            </a:pPr>
            <a:r>
              <a:rPr lang="en-US"/>
              <a:t>Foundational Understandings </a:t>
            </a:r>
            <a:endParaRPr/>
          </a:p>
          <a:p>
            <a:pPr indent="0" lvl="0" marL="0" rtl="0" algn="ctr">
              <a:lnSpc>
                <a:spcPct val="100000"/>
              </a:lnSpc>
              <a:spcBef>
                <a:spcPts val="0"/>
              </a:spcBef>
              <a:spcAft>
                <a:spcPts val="0"/>
              </a:spcAft>
              <a:buSzPts val="4444"/>
              <a:buNone/>
            </a:pPr>
            <a:r>
              <a:rPr lang="en-US"/>
              <a:t>of Behavior</a:t>
            </a:r>
            <a:endParaRPr/>
          </a:p>
        </p:txBody>
      </p:sp>
      <p:sp>
        <p:nvSpPr>
          <p:cNvPr id="1964" name="Google Shape;1964;g3fa24d55900_0_45"/>
          <p:cNvSpPr txBox="1"/>
          <p:nvPr/>
        </p:nvSpPr>
        <p:spPr>
          <a:xfrm>
            <a:off x="6187573" y="1499400"/>
            <a:ext cx="2721600" cy="524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Verdana"/>
                <a:ea typeface="Verdana"/>
                <a:cs typeface="Verdana"/>
                <a:sym typeface="Verdana"/>
              </a:rPr>
              <a:t>Workbook pg. 4</a:t>
            </a:r>
            <a:endParaRPr b="0" i="0" sz="2200" u="none" cap="none" strike="noStrike">
              <a:solidFill>
                <a:schemeClr val="dk1"/>
              </a:solidFill>
              <a:latin typeface="Verdana"/>
              <a:ea typeface="Verdana"/>
              <a:cs typeface="Verdana"/>
              <a:sym typeface="Verdana"/>
            </a:endParaRPr>
          </a:p>
        </p:txBody>
      </p:sp>
    </p:spTree>
  </p:cSld>
  <p:clrMapOvr>
    <a:masterClrMapping/>
  </p:clrMapOvr>
  <p:transition spd="med">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54"/>
                                        </p:tgtEl>
                                        <p:attrNameLst>
                                          <p:attrName>style.visibility</p:attrName>
                                        </p:attrNameLst>
                                      </p:cBhvr>
                                      <p:to>
                                        <p:strVal val="visible"/>
                                      </p:to>
                                    </p:set>
                                    <p:animEffect filter="fade" transition="in">
                                      <p:cBhvr>
                                        <p:cTn dur="1000"/>
                                        <p:tgtEl>
                                          <p:spTgt spid="1954"/>
                                        </p:tgtEl>
                                      </p:cBhvr>
                                    </p:animEffect>
                                  </p:childTnLst>
                                </p:cTn>
                              </p:par>
                              <p:par>
                                <p:cTn fill="hold" nodeType="withEffect" presetClass="entr" presetID="10" presetSubtype="0">
                                  <p:stCondLst>
                                    <p:cond delay="0"/>
                                  </p:stCondLst>
                                  <p:childTnLst>
                                    <p:set>
                                      <p:cBhvr>
                                        <p:cTn dur="1" fill="hold">
                                          <p:stCondLst>
                                            <p:cond delay="0"/>
                                          </p:stCondLst>
                                        </p:cTn>
                                        <p:tgtEl>
                                          <p:spTgt spid="1957"/>
                                        </p:tgtEl>
                                        <p:attrNameLst>
                                          <p:attrName>style.visibility</p:attrName>
                                        </p:attrNameLst>
                                      </p:cBhvr>
                                      <p:to>
                                        <p:strVal val="visible"/>
                                      </p:to>
                                    </p:set>
                                    <p:animEffect filter="fade" transition="in">
                                      <p:cBhvr>
                                        <p:cTn dur="1000"/>
                                        <p:tgtEl>
                                          <p:spTgt spid="1957"/>
                                        </p:tgtEl>
                                      </p:cBhvr>
                                    </p:animEffect>
                                  </p:childTnLst>
                                </p:cTn>
                              </p:par>
                              <p:par>
                                <p:cTn fill="hold" nodeType="withEffect" presetClass="entr" presetID="10" presetSubtype="0">
                                  <p:stCondLst>
                                    <p:cond delay="0"/>
                                  </p:stCondLst>
                                  <p:childTnLst>
                                    <p:set>
                                      <p:cBhvr>
                                        <p:cTn dur="1" fill="hold">
                                          <p:stCondLst>
                                            <p:cond delay="0"/>
                                          </p:stCondLst>
                                        </p:cTn>
                                        <p:tgtEl>
                                          <p:spTgt spid="1960"/>
                                        </p:tgtEl>
                                        <p:attrNameLst>
                                          <p:attrName>style.visibility</p:attrName>
                                        </p:attrNameLst>
                                      </p:cBhvr>
                                      <p:to>
                                        <p:strVal val="visible"/>
                                      </p:to>
                                    </p:set>
                                    <p:animEffect filter="fade" transition="in">
                                      <p:cBhvr>
                                        <p:cTn dur="1000"/>
                                        <p:tgtEl>
                                          <p:spTgt spid="1960"/>
                                        </p:tgtEl>
                                      </p:cBhvr>
                                    </p:animEffect>
                                  </p:childTnLst>
                                </p:cTn>
                              </p:par>
                              <p:par>
                                <p:cTn fill="hold" nodeType="withEffect" presetClass="exit" presetID="10" presetSubtype="0">
                                  <p:stCondLst>
                                    <p:cond delay="0"/>
                                  </p:stCondLst>
                                  <p:childTnLst>
                                    <p:animEffect filter="fade" transition="out">
                                      <p:cBhvr>
                                        <p:cTn dur="1000"/>
                                        <p:tgtEl>
                                          <p:spTgt spid="1953"/>
                                        </p:tgtEl>
                                      </p:cBhvr>
                                    </p:animEffect>
                                    <p:set>
                                      <p:cBhvr>
                                        <p:cTn dur="1" fill="hold">
                                          <p:stCondLst>
                                            <p:cond delay="1000"/>
                                          </p:stCondLst>
                                        </p:cTn>
                                        <p:tgtEl>
                                          <p:spTgt spid="195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8" name="Shape 1968"/>
        <p:cNvGrpSpPr/>
        <p:nvPr/>
      </p:nvGrpSpPr>
      <p:grpSpPr>
        <a:xfrm>
          <a:off x="0" y="0"/>
          <a:ext cx="0" cy="0"/>
          <a:chOff x="0" y="0"/>
          <a:chExt cx="0" cy="0"/>
        </a:xfrm>
      </p:grpSpPr>
      <p:pic>
        <p:nvPicPr>
          <p:cNvPr descr="A man with his hands up the side of his head appearing angry with his mouth open exclaiming something" id="1969" name="Google Shape;1969;g24b1b9bd0d1_2_20" title="Anger"/>
          <p:cNvPicPr preferRelativeResize="0"/>
          <p:nvPr/>
        </p:nvPicPr>
        <p:blipFill rotWithShape="1">
          <a:blip r:embed="rId3">
            <a:alphaModFix/>
          </a:blip>
          <a:srcRect b="0" l="0" r="0" t="0"/>
          <a:stretch/>
        </p:blipFill>
        <p:spPr>
          <a:xfrm>
            <a:off x="6723763" y="5245805"/>
            <a:ext cx="2420226" cy="1612200"/>
          </a:xfrm>
          <a:prstGeom prst="rect">
            <a:avLst/>
          </a:prstGeom>
          <a:noFill/>
          <a:ln>
            <a:noFill/>
          </a:ln>
        </p:spPr>
      </p:pic>
      <p:pic>
        <p:nvPicPr>
          <p:cNvPr descr="A young woman who is pointing to the side" id="1970" name="Google Shape;1970;g24b1b9bd0d1_2_20" title="Pointing"/>
          <p:cNvPicPr preferRelativeResize="0"/>
          <p:nvPr/>
        </p:nvPicPr>
        <p:blipFill rotWithShape="1">
          <a:blip r:embed="rId4">
            <a:alphaModFix/>
          </a:blip>
          <a:srcRect b="0" l="0" r="0" t="0"/>
          <a:stretch/>
        </p:blipFill>
        <p:spPr>
          <a:xfrm>
            <a:off x="325075" y="3039614"/>
            <a:ext cx="2420226" cy="1612212"/>
          </a:xfrm>
          <a:prstGeom prst="rect">
            <a:avLst/>
          </a:prstGeom>
          <a:noFill/>
          <a:ln>
            <a:noFill/>
          </a:ln>
        </p:spPr>
      </p:pic>
      <p:pic>
        <p:nvPicPr>
          <p:cNvPr descr="A man and woman who appear to be having a disagreement and are frustrated" id="1971" name="Google Shape;1971;g24b1b9bd0d1_2_20" title="Hand up"/>
          <p:cNvPicPr preferRelativeResize="0"/>
          <p:nvPr/>
        </p:nvPicPr>
        <p:blipFill rotWithShape="1">
          <a:blip r:embed="rId5">
            <a:alphaModFix/>
          </a:blip>
          <a:srcRect b="0" l="0" r="0" t="0"/>
          <a:stretch/>
        </p:blipFill>
        <p:spPr>
          <a:xfrm>
            <a:off x="5781153" y="1867598"/>
            <a:ext cx="3178326" cy="2118877"/>
          </a:xfrm>
          <a:prstGeom prst="rect">
            <a:avLst/>
          </a:prstGeom>
          <a:noFill/>
          <a:ln>
            <a:noFill/>
          </a:ln>
        </p:spPr>
      </p:pic>
      <p:pic>
        <p:nvPicPr>
          <p:cNvPr descr="A man holding a baby with a frustrated expression" id="1972" name="Google Shape;1972;g24b1b9bd0d1_2_20" title="Frustration"/>
          <p:cNvPicPr preferRelativeResize="0"/>
          <p:nvPr/>
        </p:nvPicPr>
        <p:blipFill rotWithShape="1">
          <a:blip r:embed="rId6">
            <a:alphaModFix/>
          </a:blip>
          <a:srcRect b="0" l="0" r="0" t="0"/>
          <a:stretch/>
        </p:blipFill>
        <p:spPr>
          <a:xfrm>
            <a:off x="3362850" y="2120937"/>
            <a:ext cx="2418300" cy="1612200"/>
          </a:xfrm>
          <a:prstGeom prst="rect">
            <a:avLst/>
          </a:prstGeom>
          <a:noFill/>
          <a:ln>
            <a:noFill/>
          </a:ln>
        </p:spPr>
      </p:pic>
      <p:pic>
        <p:nvPicPr>
          <p:cNvPr descr="A young woman with a surprised expression pointing at her watch" id="1973" name="Google Shape;1973;g24b1b9bd0d1_2_20" title="Impatient"/>
          <p:cNvPicPr preferRelativeResize="0"/>
          <p:nvPr/>
        </p:nvPicPr>
        <p:blipFill rotWithShape="1">
          <a:blip r:embed="rId7">
            <a:alphaModFix/>
          </a:blip>
          <a:srcRect b="0" l="0" r="0" t="0"/>
          <a:stretch/>
        </p:blipFill>
        <p:spPr>
          <a:xfrm>
            <a:off x="-96222" y="4708700"/>
            <a:ext cx="3178326" cy="2118862"/>
          </a:xfrm>
          <a:prstGeom prst="rect">
            <a:avLst/>
          </a:prstGeom>
          <a:noFill/>
          <a:ln>
            <a:noFill/>
          </a:ln>
        </p:spPr>
      </p:pic>
      <p:pic>
        <p:nvPicPr>
          <p:cNvPr descr="A woman with a surprised expression" id="1974" name="Google Shape;1974;g24b1b9bd0d1_2_20" title="Confused"/>
          <p:cNvPicPr preferRelativeResize="0"/>
          <p:nvPr/>
        </p:nvPicPr>
        <p:blipFill rotWithShape="1">
          <a:blip r:embed="rId8">
            <a:alphaModFix/>
          </a:blip>
          <a:srcRect b="0" l="0" r="0" t="0"/>
          <a:stretch/>
        </p:blipFill>
        <p:spPr>
          <a:xfrm>
            <a:off x="1345625" y="1474525"/>
            <a:ext cx="2017226" cy="1344826"/>
          </a:xfrm>
          <a:prstGeom prst="rect">
            <a:avLst/>
          </a:prstGeom>
          <a:noFill/>
          <a:ln>
            <a:noFill/>
          </a:ln>
        </p:spPr>
      </p:pic>
      <p:pic>
        <p:nvPicPr>
          <p:cNvPr descr="A young woman with her arms crossed" id="1975" name="Google Shape;1975;g24b1b9bd0d1_2_20" title="Arms crossed"/>
          <p:cNvPicPr preferRelativeResize="0"/>
          <p:nvPr/>
        </p:nvPicPr>
        <p:blipFill rotWithShape="1">
          <a:blip r:embed="rId9">
            <a:alphaModFix/>
          </a:blip>
          <a:srcRect b="0" l="0" r="0" t="0"/>
          <a:stretch/>
        </p:blipFill>
        <p:spPr>
          <a:xfrm>
            <a:off x="4572000" y="5107921"/>
            <a:ext cx="2017226" cy="1344817"/>
          </a:xfrm>
          <a:prstGeom prst="rect">
            <a:avLst/>
          </a:prstGeom>
          <a:noFill/>
          <a:ln>
            <a:noFill/>
          </a:ln>
        </p:spPr>
      </p:pic>
      <p:pic>
        <p:nvPicPr>
          <p:cNvPr descr="An older woman who is talking on the woman with an exasperating expression" id="1976" name="Google Shape;1976;g24b1b9bd0d1_2_20" title="Confused"/>
          <p:cNvPicPr preferRelativeResize="0"/>
          <p:nvPr/>
        </p:nvPicPr>
        <p:blipFill rotWithShape="1">
          <a:blip r:embed="rId10">
            <a:alphaModFix/>
          </a:blip>
          <a:srcRect b="0" l="0" r="0" t="0"/>
          <a:stretch/>
        </p:blipFill>
        <p:spPr>
          <a:xfrm>
            <a:off x="2875525" y="4105937"/>
            <a:ext cx="2418300" cy="1612200"/>
          </a:xfrm>
          <a:prstGeom prst="rect">
            <a:avLst/>
          </a:prstGeom>
          <a:noFill/>
          <a:ln>
            <a:noFill/>
          </a:ln>
        </p:spPr>
      </p:pic>
      <p:sp>
        <p:nvSpPr>
          <p:cNvPr id="1977" name="Google Shape;1977;g24b1b9bd0d1_2_2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 Behavior is Communication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1" name="Shape 1981"/>
        <p:cNvGrpSpPr/>
        <p:nvPr/>
      </p:nvGrpSpPr>
      <p:grpSpPr>
        <a:xfrm>
          <a:off x="0" y="0"/>
          <a:ext cx="0" cy="0"/>
          <a:chOff x="0" y="0"/>
          <a:chExt cx="0" cy="0"/>
        </a:xfrm>
      </p:grpSpPr>
      <p:sp>
        <p:nvSpPr>
          <p:cNvPr id="1982" name="Google Shape;1982;g3fa1e4edefc_0_394"/>
          <p:cNvSpPr txBox="1"/>
          <p:nvPr>
            <p:ph type="title"/>
          </p:nvPr>
        </p:nvSpPr>
        <p:spPr>
          <a:xfrm>
            <a:off x="4703275" y="1206850"/>
            <a:ext cx="4024800" cy="31032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4000"/>
              <a:buFont typeface="Verdana"/>
              <a:buNone/>
            </a:pPr>
            <a:r>
              <a:rPr lang="en-US">
                <a:solidFill>
                  <a:schemeClr val="lt1"/>
                </a:solidFill>
              </a:rPr>
              <a:t>Fist to Five: </a:t>
            </a:r>
            <a:endParaRPr>
              <a:solidFill>
                <a:schemeClr val="lt1"/>
              </a:solidFill>
            </a:endParaRPr>
          </a:p>
          <a:p>
            <a:pPr indent="0" lvl="0" marL="0" rtl="0" algn="ctr">
              <a:lnSpc>
                <a:spcPct val="100000"/>
              </a:lnSpc>
              <a:spcBef>
                <a:spcPts val="1000"/>
              </a:spcBef>
              <a:spcAft>
                <a:spcPts val="0"/>
              </a:spcAft>
              <a:buClr>
                <a:schemeClr val="lt1"/>
              </a:buClr>
              <a:buSzPts val="4000"/>
              <a:buFont typeface="Verdana"/>
              <a:buNone/>
            </a:pPr>
            <a:r>
              <a:rPr lang="en-US">
                <a:solidFill>
                  <a:schemeClr val="lt1"/>
                </a:solidFill>
              </a:rPr>
              <a:t>Function and </a:t>
            </a:r>
            <a:r>
              <a:rPr lang="en-US"/>
              <a:t>t</a:t>
            </a:r>
            <a:r>
              <a:rPr lang="en-US">
                <a:solidFill>
                  <a:schemeClr val="lt1"/>
                </a:solidFill>
              </a:rPr>
              <a:t>he ABCs of Behavior</a:t>
            </a:r>
            <a:endParaRPr/>
          </a:p>
        </p:txBody>
      </p:sp>
      <p:pic>
        <p:nvPicPr>
          <p:cNvPr id="1983" name="Google Shape;1983;g3fa1e4edefc_0_394"/>
          <p:cNvPicPr preferRelativeResize="0"/>
          <p:nvPr/>
        </p:nvPicPr>
        <p:blipFill rotWithShape="1">
          <a:blip r:embed="rId3">
            <a:alphaModFix/>
          </a:blip>
          <a:srcRect b="0" l="0" r="0" t="0"/>
          <a:stretch/>
        </p:blipFill>
        <p:spPr>
          <a:xfrm>
            <a:off x="555875" y="514462"/>
            <a:ext cx="3635100" cy="58290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7" name="Shape 1987"/>
        <p:cNvGrpSpPr/>
        <p:nvPr/>
      </p:nvGrpSpPr>
      <p:grpSpPr>
        <a:xfrm>
          <a:off x="0" y="0"/>
          <a:ext cx="0" cy="0"/>
          <a:chOff x="0" y="0"/>
          <a:chExt cx="0" cy="0"/>
        </a:xfrm>
      </p:grpSpPr>
      <p:pic>
        <p:nvPicPr>
          <p:cNvPr descr="An iceberg with a view of it below and above the water" id="1988" name="Google Shape;1988;g3fa24d55900_0_60"/>
          <p:cNvPicPr preferRelativeResize="0"/>
          <p:nvPr/>
        </p:nvPicPr>
        <p:blipFill rotWithShape="1">
          <a:blip r:embed="rId3">
            <a:alphaModFix/>
          </a:blip>
          <a:srcRect b="0" l="0" r="0" t="0"/>
          <a:stretch/>
        </p:blipFill>
        <p:spPr>
          <a:xfrm>
            <a:off x="3301938" y="1480262"/>
            <a:ext cx="2577597" cy="2531299"/>
          </a:xfrm>
          <a:prstGeom prst="rect">
            <a:avLst/>
          </a:prstGeom>
          <a:noFill/>
          <a:ln>
            <a:noFill/>
          </a:ln>
        </p:spPr>
      </p:pic>
      <p:sp>
        <p:nvSpPr>
          <p:cNvPr id="1989" name="Google Shape;1989;g3fa24d55900_0_6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1990" name="Google Shape;1990;g3fa24d55900_0_60"/>
          <p:cNvSpPr txBox="1"/>
          <p:nvPr/>
        </p:nvSpPr>
        <p:spPr>
          <a:xfrm>
            <a:off x="4996413" y="2132325"/>
            <a:ext cx="4004400" cy="3832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rgbClr val="000000"/>
                </a:solidFill>
                <a:latin typeface="Verdana"/>
                <a:ea typeface="Verdana"/>
                <a:cs typeface="Verdana"/>
                <a:sym typeface="Verdana"/>
              </a:rPr>
              <a:t>ESCAPE</a:t>
            </a:r>
            <a:endParaRPr b="1" i="0" sz="3000" u="none" cap="none" strike="noStrike">
              <a:solidFill>
                <a:srgbClr val="00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300"/>
              <a:buFont typeface="Arial"/>
              <a:buNone/>
            </a:pPr>
            <a:r>
              <a:t/>
            </a:r>
            <a:endParaRPr b="1" i="0" sz="2300" u="none" cap="none" strike="noStrike">
              <a:solidFill>
                <a:srgbClr val="FF0000"/>
              </a:solidFill>
              <a:latin typeface="Verdana"/>
              <a:ea typeface="Verdana"/>
              <a:cs typeface="Verdana"/>
              <a:sym typeface="Verdana"/>
            </a:endParaRPr>
          </a:p>
          <a:p>
            <a:pPr indent="0" lvl="0" marL="0" marR="0" rtl="0" algn="ctr">
              <a:lnSpc>
                <a:spcPct val="100000"/>
              </a:lnSpc>
              <a:spcBef>
                <a:spcPts val="0"/>
              </a:spcBef>
              <a:spcAft>
                <a:spcPts val="0"/>
              </a:spcAft>
              <a:buClr>
                <a:schemeClr val="dk1"/>
              </a:buClr>
              <a:buSzPts val="1100"/>
              <a:buFont typeface="Arial"/>
              <a:buNone/>
            </a:pPr>
            <a:r>
              <a:rPr b="1" i="0" lang="en-US" sz="2300" u="none" cap="none" strike="noStrike">
                <a:solidFill>
                  <a:srgbClr val="FF0000"/>
                </a:solidFill>
                <a:latin typeface="Verdana"/>
                <a:ea typeface="Verdana"/>
                <a:cs typeface="Verdana"/>
                <a:sym typeface="Verdana"/>
              </a:rPr>
              <a:t>task/activity</a:t>
            </a:r>
            <a:endParaRPr b="1" i="0" sz="2300" u="none" cap="none" strike="noStrike">
              <a:solidFill>
                <a:srgbClr val="FF0000"/>
              </a:solidFill>
              <a:latin typeface="Verdana"/>
              <a:ea typeface="Verdana"/>
              <a:cs typeface="Verdana"/>
              <a:sym typeface="Verdana"/>
            </a:endParaRPr>
          </a:p>
          <a:p>
            <a:pPr indent="0" lvl="0" marL="0" marR="0" rtl="0" algn="ctr">
              <a:lnSpc>
                <a:spcPct val="100000"/>
              </a:lnSpc>
              <a:spcBef>
                <a:spcPts val="0"/>
              </a:spcBef>
              <a:spcAft>
                <a:spcPts val="0"/>
              </a:spcAft>
              <a:buClr>
                <a:schemeClr val="dk1"/>
              </a:buClr>
              <a:buSzPts val="1100"/>
              <a:buFont typeface="Arial"/>
              <a:buNone/>
            </a:pPr>
            <a:r>
              <a:t/>
            </a:r>
            <a:endParaRPr b="1" i="0" sz="2300" u="none" cap="none" strike="noStrike">
              <a:solidFill>
                <a:srgbClr val="FF0000"/>
              </a:solidFill>
              <a:latin typeface="Verdana"/>
              <a:ea typeface="Verdana"/>
              <a:cs typeface="Verdana"/>
              <a:sym typeface="Verdana"/>
            </a:endParaRPr>
          </a:p>
          <a:p>
            <a:pPr indent="0" lvl="0" marL="0" marR="0" rtl="0" algn="ctr">
              <a:lnSpc>
                <a:spcPct val="100000"/>
              </a:lnSpc>
              <a:spcBef>
                <a:spcPts val="0"/>
              </a:spcBef>
              <a:spcAft>
                <a:spcPts val="0"/>
              </a:spcAft>
              <a:buClr>
                <a:schemeClr val="dk1"/>
              </a:buClr>
              <a:buSzPts val="1100"/>
              <a:buFont typeface="Arial"/>
              <a:buNone/>
            </a:pPr>
            <a:r>
              <a:rPr b="1" i="0" lang="en-US" sz="2300" u="none" cap="none" strike="noStrike">
                <a:solidFill>
                  <a:srgbClr val="0000FF"/>
                </a:solidFill>
                <a:latin typeface="Verdana"/>
                <a:ea typeface="Verdana"/>
                <a:cs typeface="Verdana"/>
                <a:sym typeface="Verdana"/>
              </a:rPr>
              <a:t>attention of adult or peer</a:t>
            </a:r>
            <a:endParaRPr b="1" i="0" sz="2300" u="none" cap="none" strike="noStrike">
              <a:solidFill>
                <a:srgbClr val="0000FF"/>
              </a:solidFill>
              <a:latin typeface="Verdana"/>
              <a:ea typeface="Verdana"/>
              <a:cs typeface="Verdana"/>
              <a:sym typeface="Verdana"/>
            </a:endParaRPr>
          </a:p>
          <a:p>
            <a:pPr indent="0" lvl="0" marL="0" marR="0" rtl="0" algn="ctr">
              <a:lnSpc>
                <a:spcPct val="100000"/>
              </a:lnSpc>
              <a:spcBef>
                <a:spcPts val="0"/>
              </a:spcBef>
              <a:spcAft>
                <a:spcPts val="0"/>
              </a:spcAft>
              <a:buClr>
                <a:schemeClr val="dk1"/>
              </a:buClr>
              <a:buSzPts val="1100"/>
              <a:buFont typeface="Arial"/>
              <a:buNone/>
            </a:pPr>
            <a:r>
              <a:t/>
            </a:r>
            <a:endParaRPr b="1" i="0" sz="2300" u="none" cap="none" strike="noStrike">
              <a:solidFill>
                <a:srgbClr val="0000FF"/>
              </a:solidFill>
              <a:latin typeface="Verdana"/>
              <a:ea typeface="Verdana"/>
              <a:cs typeface="Verdana"/>
              <a:sym typeface="Verdana"/>
            </a:endParaRPr>
          </a:p>
          <a:p>
            <a:pPr indent="0" lvl="0" marL="0" marR="0" rtl="0" algn="ctr">
              <a:lnSpc>
                <a:spcPct val="100000"/>
              </a:lnSpc>
              <a:spcBef>
                <a:spcPts val="0"/>
              </a:spcBef>
              <a:spcAft>
                <a:spcPts val="0"/>
              </a:spcAft>
              <a:buClr>
                <a:schemeClr val="dk1"/>
              </a:buClr>
              <a:buSzPts val="1100"/>
              <a:buFont typeface="Arial"/>
              <a:buNone/>
            </a:pPr>
            <a:r>
              <a:rPr b="1" i="0" lang="en-US" sz="2300" u="none" cap="none" strike="noStrike">
                <a:solidFill>
                  <a:schemeClr val="accent2"/>
                </a:solidFill>
                <a:latin typeface="Verdana"/>
                <a:ea typeface="Verdana"/>
                <a:cs typeface="Verdana"/>
                <a:sym typeface="Verdana"/>
              </a:rPr>
              <a:t>a specific item/object</a:t>
            </a:r>
            <a:endParaRPr b="1" i="0" sz="2300" u="none" cap="none" strike="noStrike">
              <a:solidFill>
                <a:schemeClr val="accent2"/>
              </a:solidFill>
              <a:latin typeface="Verdana"/>
              <a:ea typeface="Verdana"/>
              <a:cs typeface="Verdana"/>
              <a:sym typeface="Verdana"/>
            </a:endParaRPr>
          </a:p>
          <a:p>
            <a:pPr indent="0" lvl="0" marL="0" marR="0" rtl="0" algn="ctr">
              <a:lnSpc>
                <a:spcPct val="100000"/>
              </a:lnSpc>
              <a:spcBef>
                <a:spcPts val="0"/>
              </a:spcBef>
              <a:spcAft>
                <a:spcPts val="0"/>
              </a:spcAft>
              <a:buClr>
                <a:schemeClr val="dk1"/>
              </a:buClr>
              <a:buSzPts val="1100"/>
              <a:buFont typeface="Arial"/>
              <a:buNone/>
            </a:pPr>
            <a:r>
              <a:t/>
            </a:r>
            <a:endParaRPr b="1" i="0" sz="2300" u="none" cap="none" strike="noStrike">
              <a:solidFill>
                <a:schemeClr val="accent2"/>
              </a:solidFill>
              <a:latin typeface="Verdana"/>
              <a:ea typeface="Verdana"/>
              <a:cs typeface="Verdana"/>
              <a:sym typeface="Verdana"/>
            </a:endParaRPr>
          </a:p>
          <a:p>
            <a:pPr indent="0" lvl="0" marL="0" marR="0" rtl="0" algn="ctr">
              <a:lnSpc>
                <a:spcPct val="100000"/>
              </a:lnSpc>
              <a:spcBef>
                <a:spcPts val="0"/>
              </a:spcBef>
              <a:spcAft>
                <a:spcPts val="0"/>
              </a:spcAft>
              <a:buClr>
                <a:schemeClr val="dk1"/>
              </a:buClr>
              <a:buSzPts val="1100"/>
              <a:buFont typeface="Arial"/>
              <a:buNone/>
            </a:pPr>
            <a:r>
              <a:rPr b="1" i="0" lang="en-US" sz="2300" u="none" cap="none" strike="noStrike">
                <a:solidFill>
                  <a:srgbClr val="FF00FF"/>
                </a:solidFill>
                <a:latin typeface="Verdana"/>
                <a:ea typeface="Verdana"/>
                <a:cs typeface="Verdana"/>
                <a:sym typeface="Verdana"/>
              </a:rPr>
              <a:t>sensory input</a:t>
            </a:r>
            <a:endParaRPr b="1" i="0" sz="2000" u="none" cap="none" strike="noStrike">
              <a:solidFill>
                <a:srgbClr val="000000"/>
              </a:solidFill>
              <a:latin typeface="Verdana"/>
              <a:ea typeface="Verdana"/>
              <a:cs typeface="Verdana"/>
              <a:sym typeface="Verdana"/>
            </a:endParaRPr>
          </a:p>
        </p:txBody>
      </p:sp>
      <p:sp>
        <p:nvSpPr>
          <p:cNvPr id="1991" name="Google Shape;1991;g3fa24d55900_0_60"/>
          <p:cNvSpPr txBox="1"/>
          <p:nvPr/>
        </p:nvSpPr>
        <p:spPr>
          <a:xfrm>
            <a:off x="221711" y="2132325"/>
            <a:ext cx="3927600" cy="3848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000"/>
              <a:buFont typeface="Arial"/>
              <a:buNone/>
            </a:pPr>
            <a:r>
              <a:rPr b="1" i="0" lang="en-US" sz="3000" u="none" cap="none" strike="noStrike">
                <a:solidFill>
                  <a:srgbClr val="000000"/>
                </a:solidFill>
                <a:latin typeface="Verdana"/>
                <a:ea typeface="Verdana"/>
                <a:cs typeface="Verdana"/>
                <a:sym typeface="Verdana"/>
              </a:rPr>
              <a:t>GAIN</a:t>
            </a:r>
            <a:endParaRPr b="1" i="0" sz="3000" u="none" cap="none" strike="noStrike">
              <a:solidFill>
                <a:srgbClr val="00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300"/>
              <a:buFont typeface="Arial"/>
              <a:buNone/>
            </a:pPr>
            <a:r>
              <a:rPr b="1" i="0" lang="en-US" sz="2300" u="none" cap="none" strike="noStrike">
                <a:solidFill>
                  <a:srgbClr val="FF0000"/>
                </a:solidFill>
                <a:latin typeface="Verdana"/>
                <a:ea typeface="Verdana"/>
                <a:cs typeface="Verdana"/>
                <a:sym typeface="Verdana"/>
              </a:rPr>
              <a:t>task/activity</a:t>
            </a:r>
            <a:endParaRPr b="1" i="0" sz="2300" u="none" cap="none" strike="noStrike">
              <a:solidFill>
                <a:srgbClr val="FF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300"/>
              <a:buFont typeface="Arial"/>
              <a:buNone/>
            </a:pPr>
            <a:r>
              <a:t/>
            </a:r>
            <a:endParaRPr b="1" i="0" sz="2300" u="none" cap="none" strike="noStrike">
              <a:solidFill>
                <a:srgbClr val="FF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300"/>
              <a:buFont typeface="Arial"/>
              <a:buNone/>
            </a:pPr>
            <a:r>
              <a:rPr b="1" i="0" lang="en-US" sz="2300" u="none" cap="none" strike="noStrike">
                <a:solidFill>
                  <a:srgbClr val="0000FF"/>
                </a:solidFill>
                <a:latin typeface="Verdana"/>
                <a:ea typeface="Verdana"/>
                <a:cs typeface="Verdana"/>
                <a:sym typeface="Verdana"/>
              </a:rPr>
              <a:t>attention of adult or peer</a:t>
            </a:r>
            <a:endParaRPr b="1" i="0" sz="2300" u="none" cap="none" strike="noStrike">
              <a:solidFill>
                <a:srgbClr val="0000FF"/>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300"/>
              <a:buFont typeface="Arial"/>
              <a:buNone/>
            </a:pPr>
            <a:r>
              <a:t/>
            </a:r>
            <a:endParaRPr b="1" i="0" sz="2300" u="none" cap="none" strike="noStrike">
              <a:solidFill>
                <a:srgbClr val="0000FF"/>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300"/>
              <a:buFont typeface="Arial"/>
              <a:buNone/>
            </a:pPr>
            <a:r>
              <a:rPr b="1" i="0" lang="en-US" sz="2300" u="none" cap="none" strike="noStrike">
                <a:solidFill>
                  <a:schemeClr val="accent2"/>
                </a:solidFill>
                <a:latin typeface="Verdana"/>
                <a:ea typeface="Verdana"/>
                <a:cs typeface="Verdana"/>
                <a:sym typeface="Verdana"/>
              </a:rPr>
              <a:t>a specific item/object</a:t>
            </a:r>
            <a:endParaRPr b="1" i="0" sz="2300" u="none" cap="none" strike="noStrike">
              <a:solidFill>
                <a:schemeClr val="accent2"/>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300"/>
              <a:buFont typeface="Arial"/>
              <a:buNone/>
            </a:pPr>
            <a:r>
              <a:t/>
            </a:r>
            <a:endParaRPr b="1" i="0" sz="2300" u="none" cap="none" strike="noStrike">
              <a:solidFill>
                <a:schemeClr val="accent2"/>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2300"/>
              <a:buFont typeface="Arial"/>
              <a:buNone/>
            </a:pPr>
            <a:r>
              <a:rPr b="1" i="0" lang="en-US" sz="2300" u="none" cap="none" strike="noStrike">
                <a:solidFill>
                  <a:srgbClr val="FF00FF"/>
                </a:solidFill>
                <a:latin typeface="Verdana"/>
                <a:ea typeface="Verdana"/>
                <a:cs typeface="Verdana"/>
                <a:sym typeface="Verdana"/>
              </a:rPr>
              <a:t>sensory input</a:t>
            </a:r>
            <a:endParaRPr b="0" i="0" sz="2400" u="none" cap="none" strike="noStrike">
              <a:solidFill>
                <a:srgbClr val="000000"/>
              </a:solidFill>
              <a:latin typeface="Verdana"/>
              <a:ea typeface="Verdana"/>
              <a:cs typeface="Verdana"/>
              <a:sym typeface="Verdana"/>
            </a:endParaRPr>
          </a:p>
        </p:txBody>
      </p:sp>
      <p:sp>
        <p:nvSpPr>
          <p:cNvPr id="1992" name="Google Shape;1992;g3fa24d55900_0_6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Why do they keep doing that?</a:t>
            </a:r>
            <a:endParaRPr/>
          </a:p>
        </p:txBody>
      </p:sp>
      <p:sp>
        <p:nvSpPr>
          <p:cNvPr id="1993" name="Google Shape;1993;g3fa24d55900_0_60"/>
          <p:cNvSpPr txBox="1"/>
          <p:nvPr/>
        </p:nvSpPr>
        <p:spPr>
          <a:xfrm>
            <a:off x="112539" y="62016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4</a:t>
            </a:r>
            <a:endParaRPr b="0" i="0" sz="2400" u="none" cap="none" strike="noStrike">
              <a:solidFill>
                <a:schemeClr val="dk1"/>
              </a:solidFill>
              <a:latin typeface="Verdana"/>
              <a:ea typeface="Verdana"/>
              <a:cs typeface="Verdana"/>
              <a:sym typeface="Verdana"/>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7" name="Shape 1997"/>
        <p:cNvGrpSpPr/>
        <p:nvPr/>
      </p:nvGrpSpPr>
      <p:grpSpPr>
        <a:xfrm>
          <a:off x="0" y="0"/>
          <a:ext cx="0" cy="0"/>
          <a:chOff x="0" y="0"/>
          <a:chExt cx="0" cy="0"/>
        </a:xfrm>
      </p:grpSpPr>
      <p:sp>
        <p:nvSpPr>
          <p:cNvPr id="1998" name="Google Shape;1998;g3fb75d7c5ce_0_13"/>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1999" name="Google Shape;1999;g3fb75d7c5ce_0_13"/>
          <p:cNvSpPr/>
          <p:nvPr/>
        </p:nvSpPr>
        <p:spPr>
          <a:xfrm>
            <a:off x="6259450" y="2059385"/>
            <a:ext cx="2554800" cy="3279000"/>
          </a:xfrm>
          <a:prstGeom prst="roundRect">
            <a:avLst>
              <a:gd fmla="val 16667" name="adj"/>
            </a:avLst>
          </a:prstGeom>
          <a:solidFill>
            <a:srgbClr val="EAD1DC"/>
          </a:solidFill>
          <a:ln cap="flat" cmpd="sng" w="19050">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Consequence</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What occurs after the behavior takes place?</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p:txBody>
      </p:sp>
      <p:sp>
        <p:nvSpPr>
          <p:cNvPr id="2000" name="Google Shape;2000;g3fb75d7c5ce_0_13"/>
          <p:cNvSpPr/>
          <p:nvPr/>
        </p:nvSpPr>
        <p:spPr>
          <a:xfrm>
            <a:off x="3310575" y="2059410"/>
            <a:ext cx="2338800" cy="3279000"/>
          </a:xfrm>
          <a:prstGeom prst="roundRect">
            <a:avLst>
              <a:gd fmla="val 16667" name="adj"/>
            </a:avLst>
          </a:prstGeom>
          <a:solidFill>
            <a:srgbClr val="D9EAD3"/>
          </a:solidFill>
          <a:ln cap="flat" cmpd="sng" w="19050">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Behavior</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What (objective) behavior is observed?</a:t>
            </a:r>
            <a:endParaRPr b="0" i="0" sz="2400" u="none" cap="none" strike="noStrike">
              <a:solidFill>
                <a:srgbClr val="000000"/>
              </a:solidFill>
              <a:latin typeface="Arial"/>
              <a:ea typeface="Arial"/>
              <a:cs typeface="Arial"/>
              <a:sym typeface="Arial"/>
            </a:endParaRPr>
          </a:p>
        </p:txBody>
      </p:sp>
      <p:sp>
        <p:nvSpPr>
          <p:cNvPr id="2001" name="Google Shape;2001;g3fb75d7c5ce_0_13"/>
          <p:cNvSpPr/>
          <p:nvPr/>
        </p:nvSpPr>
        <p:spPr>
          <a:xfrm>
            <a:off x="329900" y="2059535"/>
            <a:ext cx="2447700" cy="3279000"/>
          </a:xfrm>
          <a:prstGeom prst="roundRect">
            <a:avLst>
              <a:gd fmla="val 16667" name="adj"/>
            </a:avLst>
          </a:prstGeom>
          <a:solidFill>
            <a:srgbClr val="CFE2F3"/>
          </a:solidFill>
          <a:ln cap="flat" cmpd="sng" w="19050">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Antecedent</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What happens before the behavior occurs?</a:t>
            </a:r>
            <a:endParaRPr b="0" i="0" sz="2400" u="none" cap="none" strike="noStrike">
              <a:solidFill>
                <a:srgbClr val="000000"/>
              </a:solidFill>
              <a:latin typeface="Arial"/>
              <a:ea typeface="Arial"/>
              <a:cs typeface="Arial"/>
              <a:sym typeface="Arial"/>
            </a:endParaRPr>
          </a:p>
        </p:txBody>
      </p:sp>
      <p:sp>
        <p:nvSpPr>
          <p:cNvPr id="2002" name="Google Shape;2002;g3fb75d7c5ce_0_13"/>
          <p:cNvSpPr txBox="1"/>
          <p:nvPr>
            <p:ph type="title"/>
          </p:nvPr>
        </p:nvSpPr>
        <p:spPr>
          <a:xfrm>
            <a:off x="723900" y="374090"/>
            <a:ext cx="7696200" cy="852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rPr lang="en-US"/>
              <a:t>The ABCs of Behavior</a:t>
            </a:r>
            <a:endParaRPr/>
          </a:p>
        </p:txBody>
      </p:sp>
      <p:sp>
        <p:nvSpPr>
          <p:cNvPr id="2003" name="Google Shape;2003;g3fb75d7c5ce_0_13"/>
          <p:cNvSpPr txBox="1"/>
          <p:nvPr/>
        </p:nvSpPr>
        <p:spPr>
          <a:xfrm>
            <a:off x="112539" y="62016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5</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7" name="Shape 2007"/>
        <p:cNvGrpSpPr/>
        <p:nvPr/>
      </p:nvGrpSpPr>
      <p:grpSpPr>
        <a:xfrm>
          <a:off x="0" y="0"/>
          <a:ext cx="0" cy="0"/>
          <a:chOff x="0" y="0"/>
          <a:chExt cx="0" cy="0"/>
        </a:xfrm>
      </p:grpSpPr>
      <p:sp>
        <p:nvSpPr>
          <p:cNvPr id="2008" name="Google Shape;2008;g3fa24d55900_0_79"/>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2009" name="Google Shape;2009;g3fa24d55900_0_79"/>
          <p:cNvSpPr/>
          <p:nvPr/>
        </p:nvSpPr>
        <p:spPr>
          <a:xfrm>
            <a:off x="6445346" y="2503586"/>
            <a:ext cx="2424000" cy="3137700"/>
          </a:xfrm>
          <a:prstGeom prst="roundRect">
            <a:avLst>
              <a:gd fmla="val 16667" name="adj"/>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Consequence</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The class laughs</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p:txBody>
      </p:sp>
      <p:sp>
        <p:nvSpPr>
          <p:cNvPr id="2010" name="Google Shape;2010;g3fa24d55900_0_79" title="Arrow"/>
          <p:cNvSpPr/>
          <p:nvPr/>
        </p:nvSpPr>
        <p:spPr>
          <a:xfrm>
            <a:off x="5878895" y="3938861"/>
            <a:ext cx="443700" cy="3369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1" name="Google Shape;2011;g3fa24d55900_0_79"/>
          <p:cNvSpPr/>
          <p:nvPr/>
        </p:nvSpPr>
        <p:spPr>
          <a:xfrm>
            <a:off x="267020" y="2503586"/>
            <a:ext cx="2424000" cy="31377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Antecedent</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Mr. Jones prompts students to take out notebooks</a:t>
            </a:r>
            <a:endParaRPr b="0" i="0" sz="2400" u="none" cap="none" strike="noStrike">
              <a:solidFill>
                <a:srgbClr val="000000"/>
              </a:solidFill>
              <a:latin typeface="Arial"/>
              <a:ea typeface="Arial"/>
              <a:cs typeface="Arial"/>
              <a:sym typeface="Arial"/>
            </a:endParaRPr>
          </a:p>
        </p:txBody>
      </p:sp>
      <p:sp>
        <p:nvSpPr>
          <p:cNvPr id="2012" name="Google Shape;2012;g3fa24d55900_0_79" title="Arrow"/>
          <p:cNvSpPr/>
          <p:nvPr/>
        </p:nvSpPr>
        <p:spPr>
          <a:xfrm>
            <a:off x="2859813" y="3938861"/>
            <a:ext cx="443700" cy="3369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3" name="Google Shape;2013;g3fa24d55900_0_79"/>
          <p:cNvSpPr/>
          <p:nvPr/>
        </p:nvSpPr>
        <p:spPr>
          <a:xfrm>
            <a:off x="3356183" y="2503586"/>
            <a:ext cx="2424000" cy="31377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Behavior</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Student says, ‘Mr. Jones, what is up with that ugly haircut?”</a:t>
            </a:r>
            <a:endParaRPr b="0" i="0" sz="2400" u="none" cap="none" strike="noStrike">
              <a:solidFill>
                <a:srgbClr val="000000"/>
              </a:solidFill>
              <a:latin typeface="Arial"/>
              <a:ea typeface="Arial"/>
              <a:cs typeface="Arial"/>
              <a:sym typeface="Arial"/>
            </a:endParaRPr>
          </a:p>
        </p:txBody>
      </p:sp>
      <p:sp>
        <p:nvSpPr>
          <p:cNvPr id="2014" name="Google Shape;2014;g3fa24d55900_0_79"/>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ABC’s of Behavior Example</a:t>
            </a:r>
            <a:endParaRPr/>
          </a:p>
        </p:txBody>
      </p:sp>
      <p:sp>
        <p:nvSpPr>
          <p:cNvPr id="2015" name="Google Shape;2015;g3fa24d55900_0_79"/>
          <p:cNvSpPr txBox="1"/>
          <p:nvPr/>
        </p:nvSpPr>
        <p:spPr>
          <a:xfrm>
            <a:off x="112539" y="62016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5</a:t>
            </a:r>
            <a:endParaRPr b="0" i="0" sz="2400" u="none" cap="none" strike="noStrike">
              <a:solidFill>
                <a:schemeClr val="dk1"/>
              </a:solidFill>
              <a:latin typeface="Verdana"/>
              <a:ea typeface="Verdana"/>
              <a:cs typeface="Verdana"/>
              <a:sym typeface="Verdana"/>
            </a:endParaRPr>
          </a:p>
        </p:txBody>
      </p:sp>
      <p:sp>
        <p:nvSpPr>
          <p:cNvPr id="2016" name="Google Shape;2016;g3fa24d55900_0_79"/>
          <p:cNvSpPr txBox="1"/>
          <p:nvPr/>
        </p:nvSpPr>
        <p:spPr>
          <a:xfrm>
            <a:off x="4958101" y="1567925"/>
            <a:ext cx="39573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dk1"/>
                </a:solidFill>
                <a:latin typeface="Verdana"/>
                <a:ea typeface="Verdana"/>
                <a:cs typeface="Verdana"/>
                <a:sym typeface="Verdana"/>
              </a:rPr>
              <a:t>GAIN or ESCAPE?</a:t>
            </a:r>
            <a:endParaRPr b="0" i="0" sz="2800" u="none" cap="none" strike="noStrike">
              <a:solidFill>
                <a:schemeClr val="dk1"/>
              </a:solidFill>
              <a:latin typeface="Calibri"/>
              <a:ea typeface="Calibri"/>
              <a:cs typeface="Calibri"/>
              <a:sym typeface="Calibri"/>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0" name="Shape 2020"/>
        <p:cNvGrpSpPr/>
        <p:nvPr/>
      </p:nvGrpSpPr>
      <p:grpSpPr>
        <a:xfrm>
          <a:off x="0" y="0"/>
          <a:ext cx="0" cy="0"/>
          <a:chOff x="0" y="0"/>
          <a:chExt cx="0" cy="0"/>
        </a:xfrm>
      </p:grpSpPr>
      <p:sp>
        <p:nvSpPr>
          <p:cNvPr id="2021" name="Google Shape;2021;g3fa24d55900_0_6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2022" name="Google Shape;2022;g3fa24d55900_0_68"/>
          <p:cNvSpPr/>
          <p:nvPr/>
        </p:nvSpPr>
        <p:spPr>
          <a:xfrm>
            <a:off x="6383275" y="2410481"/>
            <a:ext cx="2447700" cy="3288000"/>
          </a:xfrm>
          <a:prstGeom prst="roundRect">
            <a:avLst>
              <a:gd fmla="val 16667" name="adj"/>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Consequence</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Carson is followed and sent to the office</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15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p:txBody>
      </p:sp>
      <p:sp>
        <p:nvSpPr>
          <p:cNvPr id="2023" name="Google Shape;2023;g3fa24d55900_0_68" title="Arrow"/>
          <p:cNvSpPr/>
          <p:nvPr/>
        </p:nvSpPr>
        <p:spPr>
          <a:xfrm>
            <a:off x="5784108" y="3977281"/>
            <a:ext cx="443700" cy="3369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4" name="Google Shape;2024;g3fa24d55900_0_68"/>
          <p:cNvSpPr/>
          <p:nvPr/>
        </p:nvSpPr>
        <p:spPr>
          <a:xfrm>
            <a:off x="3327444" y="2410481"/>
            <a:ext cx="2338800" cy="32880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Behavior</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Carson runs out of the classroom</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1500" u="none" cap="none" strike="noStrike">
              <a:solidFill>
                <a:srgbClr val="000000"/>
              </a:solidFill>
              <a:latin typeface="Arial"/>
              <a:ea typeface="Arial"/>
              <a:cs typeface="Arial"/>
              <a:sym typeface="Arial"/>
            </a:endParaRPr>
          </a:p>
        </p:txBody>
      </p:sp>
      <p:sp>
        <p:nvSpPr>
          <p:cNvPr id="2025" name="Google Shape;2025;g3fa24d55900_0_68" title="Arrow"/>
          <p:cNvSpPr/>
          <p:nvPr/>
        </p:nvSpPr>
        <p:spPr>
          <a:xfrm>
            <a:off x="2784657" y="3977281"/>
            <a:ext cx="443700" cy="3369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6" name="Google Shape;2026;g3fa24d55900_0_68"/>
          <p:cNvSpPr/>
          <p:nvPr/>
        </p:nvSpPr>
        <p:spPr>
          <a:xfrm>
            <a:off x="346769" y="2410481"/>
            <a:ext cx="2338800" cy="32880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Antecedent</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Mr. Jones passes out a math worksheet</a:t>
            </a:r>
            <a:endParaRPr b="0" i="0" sz="2400" u="none" cap="none" strike="noStrike">
              <a:solidFill>
                <a:srgbClr val="000000"/>
              </a:solidFill>
              <a:latin typeface="Arial"/>
              <a:ea typeface="Arial"/>
              <a:cs typeface="Arial"/>
              <a:sym typeface="Arial"/>
            </a:endParaRPr>
          </a:p>
        </p:txBody>
      </p:sp>
      <p:sp>
        <p:nvSpPr>
          <p:cNvPr id="2027" name="Google Shape;2027;g3fa24d55900_0_6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ABC’s of Behavior Example 2 </a:t>
            </a:r>
            <a:endParaRPr/>
          </a:p>
        </p:txBody>
      </p:sp>
      <p:sp>
        <p:nvSpPr>
          <p:cNvPr id="2028" name="Google Shape;2028;g3fa24d55900_0_68"/>
          <p:cNvSpPr txBox="1"/>
          <p:nvPr/>
        </p:nvSpPr>
        <p:spPr>
          <a:xfrm>
            <a:off x="112539" y="62016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5</a:t>
            </a:r>
            <a:endParaRPr b="0" i="0" sz="2400" u="none" cap="none" strike="noStrike">
              <a:solidFill>
                <a:schemeClr val="dk1"/>
              </a:solidFill>
              <a:latin typeface="Verdana"/>
              <a:ea typeface="Verdana"/>
              <a:cs typeface="Verdana"/>
              <a:sym typeface="Verdana"/>
            </a:endParaRPr>
          </a:p>
        </p:txBody>
      </p:sp>
      <p:sp>
        <p:nvSpPr>
          <p:cNvPr id="2029" name="Google Shape;2029;g3fa24d55900_0_68"/>
          <p:cNvSpPr txBox="1"/>
          <p:nvPr/>
        </p:nvSpPr>
        <p:spPr>
          <a:xfrm>
            <a:off x="4958101" y="1567925"/>
            <a:ext cx="39573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dk1"/>
                </a:solidFill>
                <a:latin typeface="Verdana"/>
                <a:ea typeface="Verdana"/>
                <a:cs typeface="Verdana"/>
                <a:sym typeface="Verdana"/>
              </a:rPr>
              <a:t>GAIN or ESCAPE?</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3" name="Shape 2033"/>
        <p:cNvGrpSpPr/>
        <p:nvPr/>
      </p:nvGrpSpPr>
      <p:grpSpPr>
        <a:xfrm>
          <a:off x="0" y="0"/>
          <a:ext cx="0" cy="0"/>
          <a:chOff x="0" y="0"/>
          <a:chExt cx="0" cy="0"/>
        </a:xfrm>
      </p:grpSpPr>
      <p:sp>
        <p:nvSpPr>
          <p:cNvPr id="2034" name="Google Shape;2034;g3fa24d55900_0_9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2035" name="Google Shape;2035;g3fa24d55900_0_90"/>
          <p:cNvSpPr/>
          <p:nvPr/>
        </p:nvSpPr>
        <p:spPr>
          <a:xfrm>
            <a:off x="6270501" y="1863085"/>
            <a:ext cx="2644800" cy="3599400"/>
          </a:xfrm>
          <a:prstGeom prst="roundRect">
            <a:avLst>
              <a:gd fmla="val 16667" name="adj"/>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Consequence</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2400" u="none" cap="none" strike="noStrike">
                <a:solidFill>
                  <a:srgbClr val="000000"/>
                </a:solidFill>
                <a:latin typeface="Arial"/>
                <a:ea typeface="Arial"/>
                <a:cs typeface="Arial"/>
                <a:sym typeface="Arial"/>
              </a:rPr>
              <a:t>Mr. Jones stops his instruction and raises his voice, prompting the student to put up the phone.</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p:txBody>
      </p:sp>
      <p:sp>
        <p:nvSpPr>
          <p:cNvPr id="2036" name="Google Shape;2036;g3fa24d55900_0_90" title="Arrow"/>
          <p:cNvSpPr/>
          <p:nvPr/>
        </p:nvSpPr>
        <p:spPr>
          <a:xfrm>
            <a:off x="5708952" y="3573869"/>
            <a:ext cx="443700" cy="3369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7" name="Google Shape;2037;g3fa24d55900_0_90"/>
          <p:cNvSpPr/>
          <p:nvPr/>
        </p:nvSpPr>
        <p:spPr>
          <a:xfrm>
            <a:off x="3252294" y="1863085"/>
            <a:ext cx="2338800" cy="35994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Behavior</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Student ignores Mr. Jones, pulls up the hood, and stays on phone</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p:txBody>
      </p:sp>
      <p:sp>
        <p:nvSpPr>
          <p:cNvPr id="2038" name="Google Shape;2038;g3fa24d55900_0_90" title="Arrow"/>
          <p:cNvSpPr/>
          <p:nvPr/>
        </p:nvSpPr>
        <p:spPr>
          <a:xfrm>
            <a:off x="2709501" y="3573869"/>
            <a:ext cx="443700" cy="3369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9" name="Google Shape;2039;g3fa24d55900_0_90"/>
          <p:cNvSpPr/>
          <p:nvPr/>
        </p:nvSpPr>
        <p:spPr>
          <a:xfrm>
            <a:off x="271625" y="1863085"/>
            <a:ext cx="2338800" cy="35994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Arial"/>
                <a:ea typeface="Arial"/>
                <a:cs typeface="Arial"/>
                <a:sym typeface="Arial"/>
              </a:rPr>
              <a:t>Antecedent</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Arial"/>
                <a:ea typeface="Arial"/>
                <a:cs typeface="Arial"/>
                <a:sym typeface="Arial"/>
              </a:rPr>
              <a:t>Mr. Jones prompts students to put phones away</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Arial"/>
              <a:ea typeface="Arial"/>
              <a:cs typeface="Arial"/>
              <a:sym typeface="Arial"/>
            </a:endParaRPr>
          </a:p>
        </p:txBody>
      </p:sp>
      <p:sp>
        <p:nvSpPr>
          <p:cNvPr id="2040" name="Google Shape;2040;g3fa24d55900_0_9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ABC’s of Behavior Example 3</a:t>
            </a:r>
            <a:endParaRPr/>
          </a:p>
        </p:txBody>
      </p:sp>
      <p:sp>
        <p:nvSpPr>
          <p:cNvPr id="2041" name="Google Shape;2041;g3fa24d55900_0_90"/>
          <p:cNvSpPr txBox="1"/>
          <p:nvPr/>
        </p:nvSpPr>
        <p:spPr>
          <a:xfrm>
            <a:off x="112539" y="62016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5</a:t>
            </a:r>
            <a:endParaRPr b="0" i="0" sz="2400" u="none" cap="none" strike="noStrike">
              <a:solidFill>
                <a:schemeClr val="dk1"/>
              </a:solidFill>
              <a:latin typeface="Verdana"/>
              <a:ea typeface="Verdana"/>
              <a:cs typeface="Verdana"/>
              <a:sym typeface="Verdana"/>
            </a:endParaRPr>
          </a:p>
        </p:txBody>
      </p:sp>
      <p:sp>
        <p:nvSpPr>
          <p:cNvPr id="2042" name="Google Shape;2042;g3fa24d55900_0_90"/>
          <p:cNvSpPr txBox="1"/>
          <p:nvPr/>
        </p:nvSpPr>
        <p:spPr>
          <a:xfrm>
            <a:off x="3410451" y="5742330"/>
            <a:ext cx="3957300" cy="64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dk1"/>
                </a:solidFill>
                <a:latin typeface="Verdana"/>
                <a:ea typeface="Verdana"/>
                <a:cs typeface="Verdana"/>
                <a:sym typeface="Verdana"/>
              </a:rPr>
              <a:t>GAIN or ESCAPE?</a:t>
            </a:r>
            <a:endParaRPr b="0" i="0" sz="2800" u="none" cap="none" strike="noStrike">
              <a:solidFill>
                <a:schemeClr val="dk1"/>
              </a:solidFill>
              <a:latin typeface="Calibri"/>
              <a:ea typeface="Calibri"/>
              <a:cs typeface="Calibri"/>
              <a:sym typeface="Calibri"/>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6" name="Shape 2046"/>
        <p:cNvGrpSpPr/>
        <p:nvPr/>
      </p:nvGrpSpPr>
      <p:grpSpPr>
        <a:xfrm>
          <a:off x="0" y="0"/>
          <a:ext cx="0" cy="0"/>
          <a:chOff x="0" y="0"/>
          <a:chExt cx="0" cy="0"/>
        </a:xfrm>
      </p:grpSpPr>
      <p:sp>
        <p:nvSpPr>
          <p:cNvPr id="2047" name="Google Shape;2047;g3fa24d55900_0_101"/>
          <p:cNvSpPr txBox="1"/>
          <p:nvPr>
            <p:ph type="title"/>
          </p:nvPr>
        </p:nvSpPr>
        <p:spPr>
          <a:xfrm>
            <a:off x="2743200" y="256814"/>
            <a:ext cx="59436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800"/>
              <a:buNone/>
            </a:pPr>
            <a:r>
              <a:rPr lang="en-US"/>
              <a:t>Reflection</a:t>
            </a:r>
            <a:endParaRPr/>
          </a:p>
        </p:txBody>
      </p:sp>
      <p:pic>
        <p:nvPicPr>
          <p:cNvPr descr="A mirror sitting on flat ground during a sunset with a reflection of hills in the mirror" id="2048" name="Google Shape;2048;g3fa24d55900_0_101" title="Reflection in mirror"/>
          <p:cNvPicPr preferRelativeResize="0"/>
          <p:nvPr/>
        </p:nvPicPr>
        <p:blipFill rotWithShape="1">
          <a:blip r:embed="rId3">
            <a:alphaModFix/>
          </a:blip>
          <a:srcRect b="0" l="0" r="0" t="0"/>
          <a:stretch/>
        </p:blipFill>
        <p:spPr>
          <a:xfrm>
            <a:off x="4572000" y="2330210"/>
            <a:ext cx="4038601" cy="2692400"/>
          </a:xfrm>
          <a:prstGeom prst="rect">
            <a:avLst/>
          </a:prstGeom>
          <a:noFill/>
          <a:ln>
            <a:noFill/>
          </a:ln>
        </p:spPr>
      </p:pic>
      <p:sp>
        <p:nvSpPr>
          <p:cNvPr id="2049" name="Google Shape;2049;g3fa24d55900_0_101"/>
          <p:cNvSpPr txBox="1"/>
          <p:nvPr>
            <p:ph idx="1" type="body"/>
          </p:nvPr>
        </p:nvSpPr>
        <p:spPr>
          <a:xfrm>
            <a:off x="457200" y="1748060"/>
            <a:ext cx="4038600" cy="4077000"/>
          </a:xfrm>
          <a:prstGeom prst="rect">
            <a:avLst/>
          </a:prstGeom>
          <a:noFill/>
          <a:ln>
            <a:noFill/>
          </a:ln>
        </p:spPr>
        <p:txBody>
          <a:bodyPr anchorCtr="0" anchor="t" bIns="45700" lIns="91425" spcFirstLastPara="1" rIns="91425" wrap="square" tIns="45700">
            <a:normAutofit/>
          </a:bodyPr>
          <a:lstStyle/>
          <a:p>
            <a:pPr indent="-444500" lvl="0" marL="457200" rtl="0" algn="l">
              <a:lnSpc>
                <a:spcPct val="100000"/>
              </a:lnSpc>
              <a:spcBef>
                <a:spcPts val="640"/>
              </a:spcBef>
              <a:spcAft>
                <a:spcPts val="0"/>
              </a:spcAft>
              <a:buSzPts val="3400"/>
              <a:buFont typeface="Verdana"/>
              <a:buChar char="•"/>
            </a:pPr>
            <a:r>
              <a:rPr lang="en-US" sz="3000">
                <a:latin typeface="Verdana"/>
                <a:ea typeface="Verdana"/>
                <a:cs typeface="Verdana"/>
                <a:sym typeface="Verdana"/>
              </a:rPr>
              <a:t>Let’s reflect on your personal scenario.</a:t>
            </a:r>
            <a:endParaRPr sz="3000">
              <a:latin typeface="Verdana"/>
              <a:ea typeface="Verdana"/>
              <a:cs typeface="Verdana"/>
              <a:sym typeface="Verdana"/>
            </a:endParaRPr>
          </a:p>
          <a:p>
            <a:pPr indent="-228600" lvl="0" marL="457200" rtl="0" algn="l">
              <a:lnSpc>
                <a:spcPct val="100000"/>
              </a:lnSpc>
              <a:spcBef>
                <a:spcPts val="640"/>
              </a:spcBef>
              <a:spcAft>
                <a:spcPts val="0"/>
              </a:spcAft>
              <a:buSzPts val="3200"/>
              <a:buNone/>
            </a:pPr>
            <a:r>
              <a:t/>
            </a:r>
            <a:endParaRPr sz="3000">
              <a:latin typeface="Verdana"/>
              <a:ea typeface="Verdana"/>
              <a:cs typeface="Verdana"/>
              <a:sym typeface="Verdana"/>
            </a:endParaRPr>
          </a:p>
          <a:p>
            <a:pPr indent="-444500" lvl="0" marL="457200" rtl="0" algn="l">
              <a:lnSpc>
                <a:spcPct val="100000"/>
              </a:lnSpc>
              <a:spcBef>
                <a:spcPts val="640"/>
              </a:spcBef>
              <a:spcAft>
                <a:spcPts val="0"/>
              </a:spcAft>
              <a:buSzPts val="3400"/>
              <a:buFont typeface="Verdana"/>
              <a:buChar char="•"/>
            </a:pPr>
            <a:r>
              <a:rPr lang="en-US" sz="3000">
                <a:latin typeface="Verdana"/>
                <a:ea typeface="Verdana"/>
                <a:cs typeface="Verdana"/>
                <a:sym typeface="Verdana"/>
              </a:rPr>
              <a:t>Identify the antecedent, behavior and consequence.</a:t>
            </a:r>
            <a:endParaRPr sz="3000">
              <a:latin typeface="Verdana"/>
              <a:ea typeface="Verdana"/>
              <a:cs typeface="Verdana"/>
              <a:sym typeface="Verdana"/>
            </a:endParaRPr>
          </a:p>
        </p:txBody>
      </p:sp>
      <p:grpSp>
        <p:nvGrpSpPr>
          <p:cNvPr id="2050" name="Google Shape;2050;g3fa24d55900_0_101" title="Personal Reflection"/>
          <p:cNvGrpSpPr/>
          <p:nvPr/>
        </p:nvGrpSpPr>
        <p:grpSpPr>
          <a:xfrm>
            <a:off x="7702869" y="498233"/>
            <a:ext cx="648865" cy="660482"/>
            <a:chOff x="1490050" y="3805975"/>
            <a:chExt cx="491900" cy="482350"/>
          </a:xfrm>
        </p:grpSpPr>
        <p:sp>
          <p:nvSpPr>
            <p:cNvPr id="2051" name="Google Shape;2051;g3fa24d55900_0_101"/>
            <p:cNvSpPr/>
            <p:nvPr/>
          </p:nvSpPr>
          <p:spPr>
            <a:xfrm>
              <a:off x="1541775" y="3877050"/>
              <a:ext cx="302500" cy="277225"/>
            </a:xfrm>
            <a:custGeom>
              <a:rect b="b" l="l" r="r" t="t"/>
              <a:pathLst>
                <a:path extrusionOk="0" h="11089" w="1210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2052" name="Google Shape;2052;g3fa24d55900_0_101"/>
            <p:cNvSpPr/>
            <p:nvPr/>
          </p:nvSpPr>
          <p:spPr>
            <a:xfrm>
              <a:off x="1824450" y="3805975"/>
              <a:ext cx="157500" cy="150525"/>
            </a:xfrm>
            <a:custGeom>
              <a:rect b="b" l="l" r="r" t="t"/>
              <a:pathLst>
                <a:path extrusionOk="0" h="6021" w="630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2053" name="Google Shape;2053;g3fa24d55900_0_101"/>
            <p:cNvSpPr/>
            <p:nvPr/>
          </p:nvSpPr>
          <p:spPr>
            <a:xfrm>
              <a:off x="1626675" y="3936600"/>
              <a:ext cx="277225" cy="302600"/>
            </a:xfrm>
            <a:custGeom>
              <a:rect b="b" l="l" r="r" t="t"/>
              <a:pathLst>
                <a:path extrusionOk="0" h="12104" w="11089">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sp>
          <p:nvSpPr>
            <p:cNvPr id="2054" name="Google Shape;2054;g3fa24d55900_0_101"/>
            <p:cNvSpPr/>
            <p:nvPr/>
          </p:nvSpPr>
          <p:spPr>
            <a:xfrm>
              <a:off x="1490050" y="4166500"/>
              <a:ext cx="129950" cy="121825"/>
            </a:xfrm>
            <a:custGeom>
              <a:rect b="b" l="l" r="r" t="t"/>
              <a:pathLst>
                <a:path extrusionOk="0" h="4873" w="5198">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grpSp>
      <p:sp>
        <p:nvSpPr>
          <p:cNvPr id="2055" name="Google Shape;2055;g3fa24d55900_0_101"/>
          <p:cNvSpPr txBox="1"/>
          <p:nvPr/>
        </p:nvSpPr>
        <p:spPr>
          <a:xfrm>
            <a:off x="112539" y="62016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6</a:t>
            </a:r>
            <a:endParaRPr b="0" i="0" sz="2400" u="none" cap="none" strike="noStrike">
              <a:solidFill>
                <a:schemeClr val="dk1"/>
              </a:solidFill>
              <a:latin typeface="Verdana"/>
              <a:ea typeface="Verdana"/>
              <a:cs typeface="Verdana"/>
              <a:sym typeface="Verdana"/>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9" name="Shape 2059"/>
        <p:cNvGrpSpPr/>
        <p:nvPr/>
      </p:nvGrpSpPr>
      <p:grpSpPr>
        <a:xfrm>
          <a:off x="0" y="0"/>
          <a:ext cx="0" cy="0"/>
          <a:chOff x="0" y="0"/>
          <a:chExt cx="0" cy="0"/>
        </a:xfrm>
      </p:grpSpPr>
      <p:sp>
        <p:nvSpPr>
          <p:cNvPr id="2060" name="Google Shape;2060;g3fb75d7c5ce_0_2322"/>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2061" name="Google Shape;2061;g3fb75d7c5ce_0_2322"/>
          <p:cNvSpPr txBox="1"/>
          <p:nvPr/>
        </p:nvSpPr>
        <p:spPr>
          <a:xfrm>
            <a:off x="4798425" y="2944100"/>
            <a:ext cx="3887100" cy="27705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2000"/>
              <a:buFont typeface="Arial"/>
              <a:buNone/>
            </a:pPr>
            <a:r>
              <a:rPr b="0" i="0" lang="en-US" sz="2400" u="none" cap="none" strike="noStrike">
                <a:solidFill>
                  <a:srgbClr val="B45F06"/>
                </a:solidFill>
                <a:latin typeface="Verdana"/>
                <a:ea typeface="Verdana"/>
                <a:cs typeface="Verdana"/>
                <a:sym typeface="Verdana"/>
              </a:rPr>
              <a:t>MEDICATIONS</a:t>
            </a:r>
            <a:endParaRPr b="0" i="0" sz="2400" u="none" cap="none" strike="noStrike">
              <a:solidFill>
                <a:srgbClr val="B45F06"/>
              </a:solidFill>
              <a:latin typeface="Verdana"/>
              <a:ea typeface="Verdana"/>
              <a:cs typeface="Verdana"/>
              <a:sym typeface="Verdana"/>
            </a:endParaRPr>
          </a:p>
          <a:p>
            <a:pPr indent="0" lvl="0" marL="0" marR="0" rtl="0" algn="l">
              <a:lnSpc>
                <a:spcPct val="150000"/>
              </a:lnSpc>
              <a:spcBef>
                <a:spcPts val="0"/>
              </a:spcBef>
              <a:spcAft>
                <a:spcPts val="0"/>
              </a:spcAft>
              <a:buClr>
                <a:srgbClr val="000000"/>
              </a:buClr>
              <a:buSzPts val="2000"/>
              <a:buFont typeface="Arial"/>
              <a:buNone/>
            </a:pPr>
            <a:r>
              <a:rPr b="0" i="0" lang="en-US" sz="2400" u="none" cap="none" strike="noStrike">
                <a:solidFill>
                  <a:schemeClr val="accent2"/>
                </a:solidFill>
                <a:latin typeface="Verdana"/>
                <a:ea typeface="Verdana"/>
                <a:cs typeface="Verdana"/>
                <a:sym typeface="Verdana"/>
              </a:rPr>
              <a:t>ANXIETY/DEPRESSION</a:t>
            </a:r>
            <a:endParaRPr b="0" i="0" sz="2400" u="none" cap="none" strike="noStrike">
              <a:solidFill>
                <a:schemeClr val="accent2"/>
              </a:solidFill>
              <a:latin typeface="Verdana"/>
              <a:ea typeface="Verdana"/>
              <a:cs typeface="Verdana"/>
              <a:sym typeface="Verdana"/>
            </a:endParaRPr>
          </a:p>
          <a:p>
            <a:pPr indent="0" lvl="0" marL="0" marR="0" rtl="0" algn="l">
              <a:lnSpc>
                <a:spcPct val="150000"/>
              </a:lnSpc>
              <a:spcBef>
                <a:spcPts val="0"/>
              </a:spcBef>
              <a:spcAft>
                <a:spcPts val="0"/>
              </a:spcAft>
              <a:buClr>
                <a:srgbClr val="000000"/>
              </a:buClr>
              <a:buSzPts val="2000"/>
              <a:buFont typeface="Arial"/>
              <a:buNone/>
            </a:pPr>
            <a:r>
              <a:rPr b="0" i="0" lang="en-US" sz="2400" u="none" cap="none" strike="noStrike">
                <a:solidFill>
                  <a:srgbClr val="FF0000"/>
                </a:solidFill>
                <a:latin typeface="Verdana"/>
                <a:ea typeface="Verdana"/>
                <a:cs typeface="Verdana"/>
                <a:sym typeface="Verdana"/>
              </a:rPr>
              <a:t>CONFLICT</a:t>
            </a:r>
            <a:endParaRPr b="0" i="0" sz="2400" u="none" cap="none" strike="noStrike">
              <a:solidFill>
                <a:srgbClr val="FF0000"/>
              </a:solidFill>
              <a:latin typeface="Verdana"/>
              <a:ea typeface="Verdana"/>
              <a:cs typeface="Verdana"/>
              <a:sym typeface="Verdana"/>
            </a:endParaRPr>
          </a:p>
          <a:p>
            <a:pPr indent="0" lvl="0" marL="0" marR="0" rtl="0" algn="l">
              <a:lnSpc>
                <a:spcPct val="150000"/>
              </a:lnSpc>
              <a:spcBef>
                <a:spcPts val="0"/>
              </a:spcBef>
              <a:spcAft>
                <a:spcPts val="0"/>
              </a:spcAft>
              <a:buClr>
                <a:srgbClr val="000000"/>
              </a:buClr>
              <a:buSzPts val="2000"/>
              <a:buFont typeface="Arial"/>
              <a:buNone/>
            </a:pPr>
            <a:r>
              <a:rPr b="0" i="0" lang="en-US" sz="2400" u="none" cap="none" strike="noStrike">
                <a:solidFill>
                  <a:schemeClr val="accent6"/>
                </a:solidFill>
                <a:latin typeface="Verdana"/>
                <a:ea typeface="Verdana"/>
                <a:cs typeface="Verdana"/>
                <a:sym typeface="Verdana"/>
              </a:rPr>
              <a:t>SLEEP PROBLEMS</a:t>
            </a:r>
            <a:endParaRPr b="0" i="0" sz="2400" u="none" cap="none" strike="noStrike">
              <a:solidFill>
                <a:schemeClr val="accent6"/>
              </a:solidFill>
              <a:latin typeface="Verdana"/>
              <a:ea typeface="Verdana"/>
              <a:cs typeface="Verdana"/>
              <a:sym typeface="Verdana"/>
            </a:endParaRPr>
          </a:p>
          <a:p>
            <a:pPr indent="0" lvl="0" marL="0" marR="0" rtl="0" algn="l">
              <a:lnSpc>
                <a:spcPct val="150000"/>
              </a:lnSpc>
              <a:spcBef>
                <a:spcPts val="0"/>
              </a:spcBef>
              <a:spcAft>
                <a:spcPts val="0"/>
              </a:spcAft>
              <a:buClr>
                <a:srgbClr val="000000"/>
              </a:buClr>
              <a:buSzPts val="2000"/>
              <a:buFont typeface="Arial"/>
              <a:buNone/>
            </a:pPr>
            <a:r>
              <a:rPr b="0" i="0" lang="en-US" sz="2400" u="none" cap="none" strike="noStrike">
                <a:solidFill>
                  <a:schemeClr val="accent4"/>
                </a:solidFill>
                <a:latin typeface="Verdana"/>
                <a:ea typeface="Verdana"/>
                <a:cs typeface="Verdana"/>
                <a:sym typeface="Verdana"/>
              </a:rPr>
              <a:t>TRAUMATIC EVENT</a:t>
            </a:r>
            <a:endParaRPr b="0" i="0" sz="2400" u="none" cap="none" strike="noStrike">
              <a:solidFill>
                <a:schemeClr val="accent4"/>
              </a:solidFill>
              <a:latin typeface="Verdana"/>
              <a:ea typeface="Verdana"/>
              <a:cs typeface="Verdana"/>
              <a:sym typeface="Verdana"/>
            </a:endParaRPr>
          </a:p>
        </p:txBody>
      </p:sp>
      <p:sp>
        <p:nvSpPr>
          <p:cNvPr id="2062" name="Google Shape;2062;g3fb75d7c5ce_0_2322"/>
          <p:cNvSpPr txBox="1"/>
          <p:nvPr/>
        </p:nvSpPr>
        <p:spPr>
          <a:xfrm>
            <a:off x="975550" y="2944090"/>
            <a:ext cx="3596400" cy="2770500"/>
          </a:xfrm>
          <a:prstGeom prst="rect">
            <a:avLst/>
          </a:prstGeom>
          <a:noFill/>
          <a:ln>
            <a:noFill/>
          </a:ln>
        </p:spPr>
        <p:txBody>
          <a:bodyPr anchorCtr="0" anchor="t" bIns="91425" lIns="91425" spcFirstLastPara="1" rIns="91425" wrap="square" tIns="91425">
            <a:spAutoFit/>
          </a:bodyPr>
          <a:lstStyle/>
          <a:p>
            <a:pPr indent="457200" lvl="0" marL="0" marR="0" rtl="0" algn="l">
              <a:lnSpc>
                <a:spcPct val="150000"/>
              </a:lnSpc>
              <a:spcBef>
                <a:spcPts val="0"/>
              </a:spcBef>
              <a:spcAft>
                <a:spcPts val="0"/>
              </a:spcAft>
              <a:buClr>
                <a:srgbClr val="000000"/>
              </a:buClr>
              <a:buSzPts val="2000"/>
              <a:buFont typeface="Arial"/>
              <a:buNone/>
            </a:pPr>
            <a:r>
              <a:rPr b="0" i="0" lang="en-US" sz="2400" u="none" cap="none" strike="noStrike">
                <a:solidFill>
                  <a:srgbClr val="9900FF"/>
                </a:solidFill>
                <a:latin typeface="Verdana"/>
                <a:ea typeface="Verdana"/>
                <a:cs typeface="Verdana"/>
                <a:sym typeface="Verdana"/>
              </a:rPr>
              <a:t>FATIGUE</a:t>
            </a:r>
            <a:endParaRPr b="0" i="0" sz="2400" u="none" cap="none" strike="noStrike">
              <a:solidFill>
                <a:srgbClr val="9900FF"/>
              </a:solidFill>
              <a:latin typeface="Verdana"/>
              <a:ea typeface="Verdana"/>
              <a:cs typeface="Verdana"/>
              <a:sym typeface="Verdana"/>
            </a:endParaRPr>
          </a:p>
          <a:p>
            <a:pPr indent="457200" lvl="0" marL="0" marR="0" rtl="0" algn="l">
              <a:lnSpc>
                <a:spcPct val="150000"/>
              </a:lnSpc>
              <a:spcBef>
                <a:spcPts val="0"/>
              </a:spcBef>
              <a:spcAft>
                <a:spcPts val="0"/>
              </a:spcAft>
              <a:buClr>
                <a:srgbClr val="000000"/>
              </a:buClr>
              <a:buSzPts val="2000"/>
              <a:buFont typeface="Arial"/>
              <a:buNone/>
            </a:pPr>
            <a:r>
              <a:rPr b="0" i="0" lang="en-US" sz="2400" u="none" cap="none" strike="noStrike">
                <a:solidFill>
                  <a:srgbClr val="0000FF"/>
                </a:solidFill>
                <a:latin typeface="Verdana"/>
                <a:ea typeface="Verdana"/>
                <a:cs typeface="Verdana"/>
                <a:sym typeface="Verdana"/>
              </a:rPr>
              <a:t>TRANSITIONS</a:t>
            </a:r>
            <a:endParaRPr b="0" i="0" sz="2400" u="none" cap="none" strike="noStrike">
              <a:solidFill>
                <a:srgbClr val="0000FF"/>
              </a:solidFill>
              <a:latin typeface="Verdana"/>
              <a:ea typeface="Verdana"/>
              <a:cs typeface="Verdana"/>
              <a:sym typeface="Verdana"/>
            </a:endParaRPr>
          </a:p>
          <a:p>
            <a:pPr indent="457200" lvl="0" marL="0" marR="0" rtl="0" algn="l">
              <a:lnSpc>
                <a:spcPct val="150000"/>
              </a:lnSpc>
              <a:spcBef>
                <a:spcPts val="0"/>
              </a:spcBef>
              <a:spcAft>
                <a:spcPts val="0"/>
              </a:spcAft>
              <a:buClr>
                <a:srgbClr val="000000"/>
              </a:buClr>
              <a:buSzPts val="2000"/>
              <a:buFont typeface="Arial"/>
              <a:buNone/>
            </a:pPr>
            <a:r>
              <a:rPr b="0" i="0" lang="en-US" sz="2400" u="none" cap="none" strike="noStrike">
                <a:solidFill>
                  <a:srgbClr val="FF9800"/>
                </a:solidFill>
                <a:latin typeface="Verdana"/>
                <a:ea typeface="Verdana"/>
                <a:cs typeface="Verdana"/>
                <a:sym typeface="Verdana"/>
              </a:rPr>
              <a:t>TIME OF DAY</a:t>
            </a:r>
            <a:endParaRPr b="0" i="0" sz="2400" u="none" cap="none" strike="noStrike">
              <a:solidFill>
                <a:srgbClr val="FF9800"/>
              </a:solidFill>
              <a:latin typeface="Verdana"/>
              <a:ea typeface="Verdana"/>
              <a:cs typeface="Verdana"/>
              <a:sym typeface="Verdana"/>
            </a:endParaRPr>
          </a:p>
          <a:p>
            <a:pPr indent="457200" lvl="0" marL="0" marR="0" rtl="0" algn="l">
              <a:lnSpc>
                <a:spcPct val="150000"/>
              </a:lnSpc>
              <a:spcBef>
                <a:spcPts val="0"/>
              </a:spcBef>
              <a:spcAft>
                <a:spcPts val="0"/>
              </a:spcAft>
              <a:buClr>
                <a:srgbClr val="000000"/>
              </a:buClr>
              <a:buSzPts val="2000"/>
              <a:buFont typeface="Arial"/>
              <a:buNone/>
            </a:pPr>
            <a:r>
              <a:rPr b="0" i="0" lang="en-US" sz="2400" u="none" cap="none" strike="noStrike">
                <a:solidFill>
                  <a:srgbClr val="741B47"/>
                </a:solidFill>
                <a:latin typeface="Verdana"/>
                <a:ea typeface="Verdana"/>
                <a:cs typeface="Verdana"/>
                <a:sym typeface="Verdana"/>
              </a:rPr>
              <a:t>HUNGER</a:t>
            </a:r>
            <a:endParaRPr b="0" i="0" sz="2400" u="none" cap="none" strike="noStrike">
              <a:solidFill>
                <a:srgbClr val="741B47"/>
              </a:solidFill>
              <a:latin typeface="Verdana"/>
              <a:ea typeface="Verdana"/>
              <a:cs typeface="Verdana"/>
              <a:sym typeface="Verdana"/>
            </a:endParaRPr>
          </a:p>
          <a:p>
            <a:pPr indent="457200" lvl="0" marL="0" marR="0" rtl="0" algn="l">
              <a:lnSpc>
                <a:spcPct val="150000"/>
              </a:lnSpc>
              <a:spcBef>
                <a:spcPts val="0"/>
              </a:spcBef>
              <a:spcAft>
                <a:spcPts val="0"/>
              </a:spcAft>
              <a:buClr>
                <a:srgbClr val="000000"/>
              </a:buClr>
              <a:buSzPts val="2000"/>
              <a:buFont typeface="Arial"/>
              <a:buNone/>
            </a:pPr>
            <a:r>
              <a:rPr b="0" i="0" lang="en-US" sz="2400" u="none" cap="none" strike="noStrike">
                <a:solidFill>
                  <a:srgbClr val="FF00FF"/>
                </a:solidFill>
                <a:latin typeface="Verdana"/>
                <a:ea typeface="Verdana"/>
                <a:cs typeface="Verdana"/>
                <a:sym typeface="Verdana"/>
              </a:rPr>
              <a:t>SICK/ALLERGIES</a:t>
            </a:r>
            <a:endParaRPr b="0" i="0" sz="2400" u="none" cap="none" strike="noStrike">
              <a:solidFill>
                <a:srgbClr val="FF00FF"/>
              </a:solidFill>
              <a:latin typeface="Verdana"/>
              <a:ea typeface="Verdana"/>
              <a:cs typeface="Verdana"/>
              <a:sym typeface="Verdana"/>
            </a:endParaRPr>
          </a:p>
        </p:txBody>
      </p:sp>
      <p:sp>
        <p:nvSpPr>
          <p:cNvPr id="2063" name="Google Shape;2063;g3fb75d7c5ce_0_2322"/>
          <p:cNvSpPr txBox="1"/>
          <p:nvPr>
            <p:ph idx="1" type="body"/>
          </p:nvPr>
        </p:nvSpPr>
        <p:spPr>
          <a:xfrm>
            <a:off x="452375" y="1472505"/>
            <a:ext cx="8233200" cy="14094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1800"/>
              <a:buNone/>
            </a:pPr>
            <a:r>
              <a:rPr lang="en-US" sz="2700"/>
              <a:t>… help explain why people respond differently at different times when presented with the same set of triggers</a:t>
            </a:r>
            <a:endParaRPr sz="2700"/>
          </a:p>
        </p:txBody>
      </p:sp>
      <p:sp>
        <p:nvSpPr>
          <p:cNvPr id="2064" name="Google Shape;2064;g3fb75d7c5ce_0_2322"/>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Setting Events</a:t>
            </a:r>
            <a:endParaRPr/>
          </a:p>
        </p:txBody>
      </p:sp>
      <p:sp>
        <p:nvSpPr>
          <p:cNvPr id="2065" name="Google Shape;2065;g3fb75d7c5ce_0_2322"/>
          <p:cNvSpPr txBox="1"/>
          <p:nvPr/>
        </p:nvSpPr>
        <p:spPr>
          <a:xfrm>
            <a:off x="112549" y="6201675"/>
            <a:ext cx="29805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7</a:t>
            </a:r>
            <a:endParaRPr b="0" i="0" sz="2400" u="none" cap="none" strike="noStrike">
              <a:solidFill>
                <a:schemeClr val="dk1"/>
              </a:solidFill>
              <a:latin typeface="Verdana"/>
              <a:ea typeface="Verdana"/>
              <a:cs typeface="Verdana"/>
              <a:sym typeface="Verdana"/>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9" name="Shape 2069"/>
        <p:cNvGrpSpPr/>
        <p:nvPr/>
      </p:nvGrpSpPr>
      <p:grpSpPr>
        <a:xfrm>
          <a:off x="0" y="0"/>
          <a:ext cx="0" cy="0"/>
          <a:chOff x="0" y="0"/>
          <a:chExt cx="0" cy="0"/>
        </a:xfrm>
      </p:grpSpPr>
      <p:sp>
        <p:nvSpPr>
          <p:cNvPr id="2070" name="Google Shape;2070;g3fb75d7c5ce_0_2332"/>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2071" name="Google Shape;2071;g3fb75d7c5ce_0_2332"/>
          <p:cNvSpPr/>
          <p:nvPr/>
        </p:nvSpPr>
        <p:spPr>
          <a:xfrm>
            <a:off x="6824250" y="3633050"/>
            <a:ext cx="1997700" cy="11430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CONSEQUENCE</a:t>
            </a:r>
            <a:endParaRPr b="1" i="0" sz="1800" u="none" cap="none" strike="noStrike">
              <a:solidFill>
                <a:srgbClr val="000000"/>
              </a:solidFill>
              <a:latin typeface="Arial"/>
              <a:ea typeface="Arial"/>
              <a:cs typeface="Arial"/>
              <a:sym typeface="Arial"/>
            </a:endParaRPr>
          </a:p>
        </p:txBody>
      </p:sp>
      <p:sp>
        <p:nvSpPr>
          <p:cNvPr id="2072" name="Google Shape;2072;g3fb75d7c5ce_0_2332" title="Arrow"/>
          <p:cNvSpPr/>
          <p:nvPr/>
        </p:nvSpPr>
        <p:spPr>
          <a:xfrm>
            <a:off x="6219775" y="4103725"/>
            <a:ext cx="460200" cy="383700"/>
          </a:xfrm>
          <a:prstGeom prst="rightArrow">
            <a:avLst>
              <a:gd fmla="val 50000" name="adj1"/>
              <a:gd fmla="val 50000" name="adj2"/>
            </a:avLst>
          </a:prstGeom>
          <a:solidFill>
            <a:srgbClr val="19191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3" name="Google Shape;2073;g3fb75d7c5ce_0_2332"/>
          <p:cNvSpPr/>
          <p:nvPr/>
        </p:nvSpPr>
        <p:spPr>
          <a:xfrm>
            <a:off x="4065725" y="3633050"/>
            <a:ext cx="1764300" cy="1143000"/>
          </a:xfrm>
          <a:prstGeom prst="rect">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BEHAVIOR</a:t>
            </a:r>
            <a:endParaRPr b="1" i="0" sz="1800" u="none" cap="none" strike="noStrike">
              <a:solidFill>
                <a:schemeClr val="lt1"/>
              </a:solidFill>
              <a:latin typeface="Arial"/>
              <a:ea typeface="Arial"/>
              <a:cs typeface="Arial"/>
              <a:sym typeface="Arial"/>
            </a:endParaRPr>
          </a:p>
        </p:txBody>
      </p:sp>
      <p:sp>
        <p:nvSpPr>
          <p:cNvPr id="2074" name="Google Shape;2074;g3fb75d7c5ce_0_2332" title="Arrow"/>
          <p:cNvSpPr/>
          <p:nvPr/>
        </p:nvSpPr>
        <p:spPr>
          <a:xfrm>
            <a:off x="3379150" y="4012700"/>
            <a:ext cx="460200" cy="383700"/>
          </a:xfrm>
          <a:prstGeom prst="rightArrow">
            <a:avLst>
              <a:gd fmla="val 50000" name="adj1"/>
              <a:gd fmla="val 50000" name="adj2"/>
            </a:avLst>
          </a:prstGeom>
          <a:solidFill>
            <a:srgbClr val="19191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5" name="Google Shape;2075;g3fb75d7c5ce_0_2332"/>
          <p:cNvSpPr/>
          <p:nvPr/>
        </p:nvSpPr>
        <p:spPr>
          <a:xfrm>
            <a:off x="1388475" y="3633050"/>
            <a:ext cx="1764300" cy="1143000"/>
          </a:xfrm>
          <a:prstGeom prst="rect">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ANTECEDENT</a:t>
            </a:r>
            <a:endParaRPr b="1" i="0" sz="1800" u="none" cap="none" strike="noStrike">
              <a:solidFill>
                <a:srgbClr val="000000"/>
              </a:solidFill>
              <a:latin typeface="Arial"/>
              <a:ea typeface="Arial"/>
              <a:cs typeface="Arial"/>
              <a:sym typeface="Arial"/>
            </a:endParaRPr>
          </a:p>
        </p:txBody>
      </p:sp>
      <p:sp>
        <p:nvSpPr>
          <p:cNvPr id="2076" name="Google Shape;2076;g3fb75d7c5ce_0_2332" title="Arrow"/>
          <p:cNvSpPr/>
          <p:nvPr/>
        </p:nvSpPr>
        <p:spPr>
          <a:xfrm>
            <a:off x="567675" y="3253325"/>
            <a:ext cx="736500" cy="1143000"/>
          </a:xfrm>
          <a:prstGeom prst="curvedRightArrow">
            <a:avLst>
              <a:gd fmla="val 25000" name="adj1"/>
              <a:gd fmla="val 50000" name="adj2"/>
              <a:gd fmla="val 25000" name="adj3"/>
            </a:avLst>
          </a:prstGeom>
          <a:solidFill>
            <a:srgbClr val="88888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7" name="Google Shape;2077;g3fb75d7c5ce_0_2332"/>
          <p:cNvSpPr/>
          <p:nvPr/>
        </p:nvSpPr>
        <p:spPr>
          <a:xfrm>
            <a:off x="457200" y="2286000"/>
            <a:ext cx="1764300" cy="1143000"/>
          </a:xfrm>
          <a:prstGeom prst="rect">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SETTING EVENT</a:t>
            </a:r>
            <a:endParaRPr b="1" i="0" sz="1800" u="none" cap="none" strike="noStrike">
              <a:solidFill>
                <a:srgbClr val="000000"/>
              </a:solidFill>
              <a:latin typeface="Arial"/>
              <a:ea typeface="Arial"/>
              <a:cs typeface="Arial"/>
              <a:sym typeface="Arial"/>
            </a:endParaRPr>
          </a:p>
        </p:txBody>
      </p:sp>
      <p:sp>
        <p:nvSpPr>
          <p:cNvPr id="2078" name="Google Shape;2078;g3fb75d7c5ce_0_2332"/>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ABC’s of Behavior</a:t>
            </a:r>
            <a:endParaRPr/>
          </a:p>
        </p:txBody>
      </p:sp>
      <p:sp>
        <p:nvSpPr>
          <p:cNvPr id="2079" name="Google Shape;2079;g3fb75d7c5ce_0_2332"/>
          <p:cNvSpPr txBox="1"/>
          <p:nvPr/>
        </p:nvSpPr>
        <p:spPr>
          <a:xfrm>
            <a:off x="112549" y="6201675"/>
            <a:ext cx="29805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7</a:t>
            </a:r>
            <a:endParaRPr b="0" i="0" sz="2400" u="none" cap="none" strike="noStrike">
              <a:solidFill>
                <a:schemeClr val="dk1"/>
              </a:solidFill>
              <a:latin typeface="Verdana"/>
              <a:ea typeface="Verdana"/>
              <a:cs typeface="Verdana"/>
              <a:sym typeface="Verdana"/>
            </a:endParaRP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3" name="Shape 2083"/>
        <p:cNvGrpSpPr/>
        <p:nvPr/>
      </p:nvGrpSpPr>
      <p:grpSpPr>
        <a:xfrm>
          <a:off x="0" y="0"/>
          <a:ext cx="0" cy="0"/>
          <a:chOff x="0" y="0"/>
          <a:chExt cx="0" cy="0"/>
        </a:xfrm>
      </p:grpSpPr>
      <p:sp>
        <p:nvSpPr>
          <p:cNvPr id="2084" name="Google Shape;2084;g3fb75d7c5ce_0_2345"/>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990"/>
              <a:buNone/>
            </a:pPr>
            <a:r>
              <a:rPr lang="en-US" sz="3400"/>
              <a:t>ABCs of Behavior and Setting Events</a:t>
            </a:r>
            <a:endParaRPr sz="3400"/>
          </a:p>
        </p:txBody>
      </p:sp>
      <p:sp>
        <p:nvSpPr>
          <p:cNvPr id="2085" name="Google Shape;2085;g3fb75d7c5ce_0_2345"/>
          <p:cNvSpPr/>
          <p:nvPr/>
        </p:nvSpPr>
        <p:spPr>
          <a:xfrm>
            <a:off x="6188650" y="2794700"/>
            <a:ext cx="2726700" cy="2878800"/>
          </a:xfrm>
          <a:prstGeom prst="roundRect">
            <a:avLst>
              <a:gd fmla="val 16667" name="adj"/>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t/>
            </a:r>
            <a:endParaRPr b="1"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Calibri"/>
                <a:ea typeface="Calibri"/>
                <a:cs typeface="Calibri"/>
                <a:sym typeface="Calibri"/>
              </a:rPr>
              <a:t>Consequence</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rPr b="0" i="0" lang="en-US" sz="2400" u="none" cap="none" strike="noStrike">
                <a:solidFill>
                  <a:srgbClr val="000000"/>
                </a:solidFill>
                <a:latin typeface="Calibri"/>
                <a:ea typeface="Calibri"/>
                <a:cs typeface="Calibri"/>
                <a:sym typeface="Calibri"/>
              </a:rPr>
              <a:t>Mr. Jones stops his instruction and raises his voice, prompting the student to put up the phone.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Calibri"/>
              <a:ea typeface="Calibri"/>
              <a:cs typeface="Calibri"/>
              <a:sym typeface="Calibri"/>
            </a:endParaRPr>
          </a:p>
        </p:txBody>
      </p:sp>
      <p:sp>
        <p:nvSpPr>
          <p:cNvPr id="2086" name="Google Shape;2086;g3fb75d7c5ce_0_2345" title="Arrow"/>
          <p:cNvSpPr/>
          <p:nvPr/>
        </p:nvSpPr>
        <p:spPr>
          <a:xfrm>
            <a:off x="5629164" y="4256542"/>
            <a:ext cx="443700" cy="3369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7" name="Google Shape;2087;g3fb75d7c5ce_0_2345"/>
          <p:cNvSpPr/>
          <p:nvPr/>
        </p:nvSpPr>
        <p:spPr>
          <a:xfrm>
            <a:off x="3209400" y="2794800"/>
            <a:ext cx="2304000" cy="28788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Calibri"/>
                <a:ea typeface="Calibri"/>
                <a:cs typeface="Calibri"/>
                <a:sym typeface="Calibri"/>
              </a:rPr>
              <a:t>Behavior</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Calibri"/>
                <a:ea typeface="Calibri"/>
                <a:cs typeface="Calibri"/>
                <a:sym typeface="Calibri"/>
              </a:rPr>
              <a:t>Student ignores Mr. Jones, pulls up the hood, and stays on phone</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900"/>
              <a:buFont typeface="Arial"/>
              <a:buNone/>
            </a:pPr>
            <a:r>
              <a:t/>
            </a:r>
            <a:endParaRPr b="0" i="0" sz="2300" u="none" cap="none" strike="noStrike">
              <a:solidFill>
                <a:srgbClr val="000000"/>
              </a:solidFill>
              <a:latin typeface="Calibri"/>
              <a:ea typeface="Calibri"/>
              <a:cs typeface="Calibri"/>
              <a:sym typeface="Calibri"/>
            </a:endParaRPr>
          </a:p>
        </p:txBody>
      </p:sp>
      <p:sp>
        <p:nvSpPr>
          <p:cNvPr id="2088" name="Google Shape;2088;g3fb75d7c5ce_0_2345" title="Arrow"/>
          <p:cNvSpPr/>
          <p:nvPr/>
        </p:nvSpPr>
        <p:spPr>
          <a:xfrm>
            <a:off x="2667712" y="4256542"/>
            <a:ext cx="443700" cy="336900"/>
          </a:xfrm>
          <a:prstGeom prst="rightArrow">
            <a:avLst>
              <a:gd fmla="val 50000" name="adj1"/>
              <a:gd fmla="val 50000" name="adj2"/>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9" name="Google Shape;2089;g3fb75d7c5ce_0_2345"/>
          <p:cNvSpPr/>
          <p:nvPr/>
        </p:nvSpPr>
        <p:spPr>
          <a:xfrm>
            <a:off x="421925" y="2794900"/>
            <a:ext cx="2075400" cy="2878800"/>
          </a:xfrm>
          <a:prstGeom prst="roundRect">
            <a:avLst>
              <a:gd fmla="val 16667" name="adj"/>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2400" u="none" cap="none" strike="noStrike">
                <a:solidFill>
                  <a:srgbClr val="000000"/>
                </a:solidFill>
                <a:latin typeface="Calibri"/>
                <a:ea typeface="Calibri"/>
                <a:cs typeface="Calibri"/>
                <a:sym typeface="Calibri"/>
              </a:rPr>
              <a:t>Antecedent</a:t>
            </a:r>
            <a:endParaRPr b="1"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900"/>
              <a:buFont typeface="Arial"/>
              <a:buNone/>
            </a:pPr>
            <a:r>
              <a:t/>
            </a:r>
            <a:endParaRPr b="0" i="0" sz="2400" u="none" cap="none" strike="noStrike">
              <a:solidFill>
                <a:srgbClr val="000000"/>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900"/>
              <a:buFont typeface="Arial"/>
              <a:buNone/>
            </a:pPr>
            <a:r>
              <a:rPr b="0" i="0" lang="en-US" sz="2400" u="none" cap="none" strike="noStrike">
                <a:solidFill>
                  <a:srgbClr val="000000"/>
                </a:solidFill>
                <a:latin typeface="Calibri"/>
                <a:ea typeface="Calibri"/>
                <a:cs typeface="Calibri"/>
                <a:sym typeface="Calibri"/>
              </a:rPr>
              <a:t>Mr. Jones prompts students to put phones away</a:t>
            </a:r>
            <a:endParaRPr b="0" i="0" sz="2400" u="none" cap="none" strike="noStrike">
              <a:solidFill>
                <a:srgbClr val="000000"/>
              </a:solidFill>
              <a:latin typeface="Calibri"/>
              <a:ea typeface="Calibri"/>
              <a:cs typeface="Calibri"/>
              <a:sym typeface="Calibri"/>
            </a:endParaRPr>
          </a:p>
        </p:txBody>
      </p:sp>
      <p:sp>
        <p:nvSpPr>
          <p:cNvPr id="2090" name="Google Shape;2090;g3fb75d7c5ce_0_2345" title="Arrow"/>
          <p:cNvSpPr/>
          <p:nvPr/>
        </p:nvSpPr>
        <p:spPr>
          <a:xfrm>
            <a:off x="228600" y="2190229"/>
            <a:ext cx="559200" cy="1917000"/>
          </a:xfrm>
          <a:prstGeom prst="curvedRightArrow">
            <a:avLst>
              <a:gd fmla="val 25000" name="adj1"/>
              <a:gd fmla="val 50000" name="adj2"/>
              <a:gd fmla="val 25000" name="adj3"/>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1" name="Google Shape;2091;g3fb75d7c5ce_0_2345"/>
          <p:cNvSpPr/>
          <p:nvPr/>
        </p:nvSpPr>
        <p:spPr>
          <a:xfrm>
            <a:off x="233600" y="1631900"/>
            <a:ext cx="4626600" cy="903000"/>
          </a:xfrm>
          <a:prstGeom prst="roundRect">
            <a:avLst>
              <a:gd fmla="val 16667" name="adj"/>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0" i="0" lang="en-US" sz="2400" u="none" cap="none" strike="noStrike">
                <a:solidFill>
                  <a:srgbClr val="000000"/>
                </a:solidFill>
                <a:latin typeface="Calibri"/>
                <a:ea typeface="Calibri"/>
                <a:cs typeface="Calibri"/>
                <a:sym typeface="Calibri"/>
              </a:rPr>
              <a:t>What are some potential setting events for this scenario?</a:t>
            </a:r>
            <a:endParaRPr b="0" i="0" sz="2400" u="none" cap="none" strike="noStrike">
              <a:solidFill>
                <a:srgbClr val="000000"/>
              </a:solidFill>
              <a:latin typeface="Calibri"/>
              <a:ea typeface="Calibri"/>
              <a:cs typeface="Calibri"/>
              <a:sym typeface="Calibri"/>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5" name="Shape 2095"/>
        <p:cNvGrpSpPr/>
        <p:nvPr/>
      </p:nvGrpSpPr>
      <p:grpSpPr>
        <a:xfrm>
          <a:off x="0" y="0"/>
          <a:ext cx="0" cy="0"/>
          <a:chOff x="0" y="0"/>
          <a:chExt cx="0" cy="0"/>
        </a:xfrm>
      </p:grpSpPr>
      <p:sp>
        <p:nvSpPr>
          <p:cNvPr id="2096" name="Google Shape;2096;g3fb75d7c5ce_0_2380"/>
          <p:cNvSpPr txBox="1"/>
          <p:nvPr>
            <p:ph type="title"/>
          </p:nvPr>
        </p:nvSpPr>
        <p:spPr>
          <a:xfrm>
            <a:off x="2743200" y="256814"/>
            <a:ext cx="59436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800"/>
              <a:buNone/>
            </a:pPr>
            <a:r>
              <a:rPr lang="en-US"/>
              <a:t>Chat Waterfall</a:t>
            </a:r>
            <a:endParaRPr/>
          </a:p>
        </p:txBody>
      </p:sp>
      <p:sp>
        <p:nvSpPr>
          <p:cNvPr id="2097" name="Google Shape;2097;g3fb75d7c5ce_0_2380"/>
          <p:cNvSpPr txBox="1"/>
          <p:nvPr>
            <p:ph idx="1" type="body"/>
          </p:nvPr>
        </p:nvSpPr>
        <p:spPr>
          <a:xfrm>
            <a:off x="4363525" y="1633125"/>
            <a:ext cx="4038600" cy="4700400"/>
          </a:xfrm>
          <a:prstGeom prst="rect">
            <a:avLst/>
          </a:prstGeom>
          <a:noFill/>
          <a:ln>
            <a:noFill/>
          </a:ln>
        </p:spPr>
        <p:txBody>
          <a:bodyPr anchorCtr="0" anchor="t" bIns="45700" lIns="91425" spcFirstLastPara="1" rIns="91425" wrap="square" tIns="45700">
            <a:normAutofit/>
          </a:bodyPr>
          <a:lstStyle/>
          <a:p>
            <a:pPr indent="-431800" lvl="0" marL="457200" rtl="0" algn="l">
              <a:lnSpc>
                <a:spcPct val="100000"/>
              </a:lnSpc>
              <a:spcBef>
                <a:spcPts val="640"/>
              </a:spcBef>
              <a:spcAft>
                <a:spcPts val="0"/>
              </a:spcAft>
              <a:buSzPts val="3200"/>
              <a:buFont typeface="Verdana"/>
              <a:buAutoNum type="arabicPeriod"/>
            </a:pPr>
            <a:r>
              <a:rPr lang="en-US">
                <a:latin typeface="Verdana"/>
                <a:ea typeface="Verdana"/>
                <a:cs typeface="Verdana"/>
                <a:sym typeface="Verdana"/>
              </a:rPr>
              <a:t>What setting events are your  students dealing with?</a:t>
            </a:r>
            <a:endParaRPr>
              <a:latin typeface="Verdana"/>
              <a:ea typeface="Verdana"/>
              <a:cs typeface="Verdana"/>
              <a:sym typeface="Verdana"/>
            </a:endParaRPr>
          </a:p>
          <a:p>
            <a:pPr indent="-228600" lvl="0" marL="457200" rtl="0" algn="l">
              <a:lnSpc>
                <a:spcPct val="100000"/>
              </a:lnSpc>
              <a:spcBef>
                <a:spcPts val="640"/>
              </a:spcBef>
              <a:spcAft>
                <a:spcPts val="0"/>
              </a:spcAft>
              <a:buSzPts val="3200"/>
              <a:buNone/>
            </a:pPr>
            <a:r>
              <a:t/>
            </a:r>
            <a:endParaRPr sz="2100">
              <a:latin typeface="Verdana"/>
              <a:ea typeface="Verdana"/>
              <a:cs typeface="Verdana"/>
              <a:sym typeface="Verdana"/>
            </a:endParaRPr>
          </a:p>
          <a:p>
            <a:pPr indent="-431800" lvl="0" marL="457200" rtl="0" algn="l">
              <a:lnSpc>
                <a:spcPct val="100000"/>
              </a:lnSpc>
              <a:spcBef>
                <a:spcPts val="640"/>
              </a:spcBef>
              <a:spcAft>
                <a:spcPts val="0"/>
              </a:spcAft>
              <a:buSzPts val="3200"/>
              <a:buFont typeface="Verdana"/>
              <a:buAutoNum type="arabicPeriod"/>
            </a:pPr>
            <a:r>
              <a:rPr lang="en-US">
                <a:latin typeface="Verdana"/>
                <a:ea typeface="Verdana"/>
                <a:cs typeface="Verdana"/>
                <a:sym typeface="Verdana"/>
              </a:rPr>
              <a:t>What setting events are your colleagues dealing with?</a:t>
            </a:r>
            <a:endParaRPr>
              <a:latin typeface="Verdana"/>
              <a:ea typeface="Verdana"/>
              <a:cs typeface="Verdana"/>
              <a:sym typeface="Verdana"/>
            </a:endParaRPr>
          </a:p>
        </p:txBody>
      </p:sp>
      <p:pic>
        <p:nvPicPr>
          <p:cNvPr descr="A picture of an iceberg with a view of what it looks like above and below the water" id="2098" name="Google Shape;2098;g3fb75d7c5ce_0_2380" title="iceburg"/>
          <p:cNvPicPr preferRelativeResize="0"/>
          <p:nvPr/>
        </p:nvPicPr>
        <p:blipFill rotWithShape="1">
          <a:blip r:embed="rId3">
            <a:alphaModFix amt="55000"/>
          </a:blip>
          <a:srcRect b="0" l="0" r="0" t="0"/>
          <a:stretch/>
        </p:blipFill>
        <p:spPr>
          <a:xfrm>
            <a:off x="547450" y="1949125"/>
            <a:ext cx="3499000" cy="3874150"/>
          </a:xfrm>
          <a:prstGeom prst="rect">
            <a:avLst/>
          </a:prstGeom>
          <a:noFill/>
          <a:ln>
            <a:noFill/>
          </a:ln>
        </p:spPr>
      </p:pic>
      <p:sp>
        <p:nvSpPr>
          <p:cNvPr id="2099" name="Google Shape;2099;g3fb75d7c5ce_0_2380"/>
          <p:cNvSpPr txBox="1"/>
          <p:nvPr/>
        </p:nvSpPr>
        <p:spPr>
          <a:xfrm>
            <a:off x="112549" y="6201675"/>
            <a:ext cx="29805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7</a:t>
            </a:r>
            <a:endParaRPr b="0" i="0" sz="2400" u="none" cap="none" strike="noStrike">
              <a:solidFill>
                <a:schemeClr val="dk1"/>
              </a:solidFill>
              <a:latin typeface="Verdana"/>
              <a:ea typeface="Verdana"/>
              <a:cs typeface="Verdana"/>
              <a:sym typeface="Verdana"/>
            </a:endParaRPr>
          </a:p>
        </p:txBody>
      </p:sp>
      <p:sp>
        <p:nvSpPr>
          <p:cNvPr id="2100" name="Google Shape;2100;g3fb75d7c5ce_0_2380"/>
          <p:cNvSpPr/>
          <p:nvPr/>
        </p:nvSpPr>
        <p:spPr>
          <a:xfrm>
            <a:off x="7098975" y="5559150"/>
            <a:ext cx="2045100" cy="12990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4" name="Shape 2104"/>
        <p:cNvGrpSpPr/>
        <p:nvPr/>
      </p:nvGrpSpPr>
      <p:grpSpPr>
        <a:xfrm>
          <a:off x="0" y="0"/>
          <a:ext cx="0" cy="0"/>
          <a:chOff x="0" y="0"/>
          <a:chExt cx="0" cy="0"/>
        </a:xfrm>
      </p:grpSpPr>
      <p:sp>
        <p:nvSpPr>
          <p:cNvPr id="2105" name="Google Shape;2105;g3fb75d7c5ce_0_2389"/>
          <p:cNvSpPr txBox="1"/>
          <p:nvPr>
            <p:ph type="title"/>
          </p:nvPr>
        </p:nvSpPr>
        <p:spPr>
          <a:xfrm>
            <a:off x="2743200" y="256814"/>
            <a:ext cx="59436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3800"/>
              <a:buNone/>
            </a:pPr>
            <a:r>
              <a:rPr lang="en-US" sz="3500"/>
              <a:t>Reflection and Small </a:t>
            </a:r>
            <a:endParaRPr sz="3500"/>
          </a:p>
          <a:p>
            <a:pPr indent="0" lvl="0" marL="0" rtl="0" algn="ctr">
              <a:lnSpc>
                <a:spcPct val="100000"/>
              </a:lnSpc>
              <a:spcBef>
                <a:spcPts val="0"/>
              </a:spcBef>
              <a:spcAft>
                <a:spcPts val="0"/>
              </a:spcAft>
              <a:buSzPts val="3800"/>
              <a:buNone/>
            </a:pPr>
            <a:r>
              <a:rPr lang="en-US" sz="3500"/>
              <a:t>Group Discussion</a:t>
            </a:r>
            <a:endParaRPr/>
          </a:p>
        </p:txBody>
      </p:sp>
      <p:pic>
        <p:nvPicPr>
          <p:cNvPr descr="A mirror sitting on flat ground during a sunset with a reflection of hills in the mirror" id="2106" name="Google Shape;2106;g3fb75d7c5ce_0_2389" title="Reflection in Mirror"/>
          <p:cNvPicPr preferRelativeResize="0"/>
          <p:nvPr/>
        </p:nvPicPr>
        <p:blipFill rotWithShape="1">
          <a:blip r:embed="rId3">
            <a:alphaModFix/>
          </a:blip>
          <a:srcRect b="0" l="0" r="0" t="0"/>
          <a:stretch/>
        </p:blipFill>
        <p:spPr>
          <a:xfrm>
            <a:off x="5452400" y="1926650"/>
            <a:ext cx="3234400" cy="2156275"/>
          </a:xfrm>
          <a:prstGeom prst="rect">
            <a:avLst/>
          </a:prstGeom>
          <a:noFill/>
          <a:ln>
            <a:noFill/>
          </a:ln>
        </p:spPr>
      </p:pic>
      <p:sp>
        <p:nvSpPr>
          <p:cNvPr id="2107" name="Google Shape;2107;g3fb75d7c5ce_0_2389"/>
          <p:cNvSpPr txBox="1"/>
          <p:nvPr>
            <p:ph idx="1" type="body"/>
          </p:nvPr>
        </p:nvSpPr>
        <p:spPr>
          <a:xfrm>
            <a:off x="380360" y="1479450"/>
            <a:ext cx="4883400" cy="5090700"/>
          </a:xfrm>
          <a:prstGeom prst="rect">
            <a:avLst/>
          </a:prstGeom>
          <a:noFill/>
          <a:ln>
            <a:noFill/>
          </a:ln>
        </p:spPr>
        <p:txBody>
          <a:bodyPr anchorCtr="0" anchor="t" bIns="45700" lIns="91425" spcFirstLastPara="1" rIns="91425" wrap="square" tIns="45700">
            <a:noAutofit/>
          </a:bodyPr>
          <a:lstStyle/>
          <a:p>
            <a:pPr indent="-422727" lvl="0" marL="457200" rtl="0" algn="l">
              <a:lnSpc>
                <a:spcPct val="100000"/>
              </a:lnSpc>
              <a:spcBef>
                <a:spcPts val="0"/>
              </a:spcBef>
              <a:spcAft>
                <a:spcPts val="0"/>
              </a:spcAft>
              <a:buSzPts val="3400"/>
              <a:buFont typeface="Verdana"/>
              <a:buChar char="•"/>
            </a:pPr>
            <a:r>
              <a:rPr lang="en-US" sz="2440">
                <a:latin typeface="Verdana"/>
                <a:ea typeface="Verdana"/>
                <a:cs typeface="Verdana"/>
                <a:sym typeface="Verdana"/>
              </a:rPr>
              <a:t>Let’s reflect on your personal scenario.</a:t>
            </a:r>
            <a:endParaRPr sz="2440">
              <a:latin typeface="Verdana"/>
              <a:ea typeface="Verdana"/>
              <a:cs typeface="Verdana"/>
              <a:sym typeface="Verdana"/>
            </a:endParaRPr>
          </a:p>
          <a:p>
            <a:pPr indent="-422727" lvl="0" marL="457200" rtl="0" algn="l">
              <a:lnSpc>
                <a:spcPct val="100000"/>
              </a:lnSpc>
              <a:spcBef>
                <a:spcPts val="0"/>
              </a:spcBef>
              <a:spcAft>
                <a:spcPts val="0"/>
              </a:spcAft>
              <a:buSzPts val="3400"/>
              <a:buFont typeface="Verdana"/>
              <a:buChar char="•"/>
            </a:pPr>
            <a:r>
              <a:rPr lang="en-US" sz="2440">
                <a:latin typeface="Verdana"/>
                <a:ea typeface="Verdana"/>
                <a:cs typeface="Verdana"/>
                <a:sym typeface="Verdana"/>
              </a:rPr>
              <a:t>What setting events impacted your scenario?</a:t>
            </a:r>
            <a:endParaRPr sz="2440">
              <a:latin typeface="Verdana"/>
              <a:ea typeface="Verdana"/>
              <a:cs typeface="Verdana"/>
              <a:sym typeface="Verdana"/>
            </a:endParaRPr>
          </a:p>
          <a:p>
            <a:pPr indent="-422727" lvl="0" marL="457200" rtl="0" algn="l">
              <a:lnSpc>
                <a:spcPct val="100000"/>
              </a:lnSpc>
              <a:spcBef>
                <a:spcPts val="0"/>
              </a:spcBef>
              <a:spcAft>
                <a:spcPts val="0"/>
              </a:spcAft>
              <a:buSzPts val="3400"/>
              <a:buFont typeface="Verdana"/>
              <a:buChar char="•"/>
            </a:pPr>
            <a:r>
              <a:rPr lang="en-US" sz="2440">
                <a:latin typeface="Verdana"/>
                <a:ea typeface="Verdana"/>
                <a:cs typeface="Verdana"/>
                <a:sym typeface="Verdana"/>
              </a:rPr>
              <a:t>Based on the ABC’s and settings events, what is your hypothesis of the function? </a:t>
            </a:r>
            <a:endParaRPr sz="2440">
              <a:latin typeface="Verdana"/>
              <a:ea typeface="Verdana"/>
              <a:cs typeface="Verdana"/>
              <a:sym typeface="Verdana"/>
            </a:endParaRPr>
          </a:p>
          <a:p>
            <a:pPr indent="-422727" lvl="0" marL="457200" rtl="0" algn="l">
              <a:lnSpc>
                <a:spcPct val="100000"/>
              </a:lnSpc>
              <a:spcBef>
                <a:spcPts val="0"/>
              </a:spcBef>
              <a:spcAft>
                <a:spcPts val="0"/>
              </a:spcAft>
              <a:buSzPts val="3400"/>
              <a:buFont typeface="Verdana"/>
              <a:buChar char="•"/>
            </a:pPr>
            <a:r>
              <a:rPr lang="en-US" sz="2440">
                <a:latin typeface="Verdana"/>
                <a:ea typeface="Verdana"/>
                <a:cs typeface="Verdana"/>
                <a:sym typeface="Verdana"/>
              </a:rPr>
              <a:t>How could communication with families help you understand these setting events?</a:t>
            </a:r>
            <a:endParaRPr sz="2440">
              <a:latin typeface="Verdana"/>
              <a:ea typeface="Verdana"/>
              <a:cs typeface="Verdana"/>
              <a:sym typeface="Verdana"/>
            </a:endParaRPr>
          </a:p>
        </p:txBody>
      </p:sp>
      <p:sp>
        <p:nvSpPr>
          <p:cNvPr id="2108" name="Google Shape;2108;g3fb75d7c5ce_0_2389"/>
          <p:cNvSpPr txBox="1"/>
          <p:nvPr/>
        </p:nvSpPr>
        <p:spPr>
          <a:xfrm>
            <a:off x="5678749" y="5951950"/>
            <a:ext cx="2980500" cy="524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8</a:t>
            </a:r>
            <a:endParaRPr b="0" i="0" sz="2400" u="none" cap="none" strike="noStrike">
              <a:solidFill>
                <a:schemeClr val="dk1"/>
              </a:solidFill>
              <a:latin typeface="Verdana"/>
              <a:ea typeface="Verdana"/>
              <a:cs typeface="Verdana"/>
              <a:sym typeface="Verdana"/>
            </a:endParaRP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2" name="Shape 2112"/>
        <p:cNvGrpSpPr/>
        <p:nvPr/>
      </p:nvGrpSpPr>
      <p:grpSpPr>
        <a:xfrm>
          <a:off x="0" y="0"/>
          <a:ext cx="0" cy="0"/>
          <a:chOff x="0" y="0"/>
          <a:chExt cx="0" cy="0"/>
        </a:xfrm>
      </p:grpSpPr>
      <p:pic>
        <p:nvPicPr>
          <p:cNvPr id="2113" name="Google Shape;2113;g24b1b9bd0d1_2_4989" title="Break Time"/>
          <p:cNvPicPr preferRelativeResize="0"/>
          <p:nvPr/>
        </p:nvPicPr>
        <p:blipFill rotWithShape="1">
          <a:blip r:embed="rId3">
            <a:alphaModFix/>
          </a:blip>
          <a:srcRect b="0" l="0" r="0" t="0"/>
          <a:stretch/>
        </p:blipFill>
        <p:spPr>
          <a:xfrm>
            <a:off x="1139630" y="1945980"/>
            <a:ext cx="6864743" cy="4572000"/>
          </a:xfrm>
          <a:prstGeom prst="rect">
            <a:avLst/>
          </a:prstGeom>
          <a:noFill/>
          <a:ln>
            <a:noFill/>
          </a:ln>
        </p:spPr>
      </p:pic>
      <p:sp>
        <p:nvSpPr>
          <p:cNvPr id="2114" name="Google Shape;2114;g24b1b9bd0d1_2_4989"/>
          <p:cNvSpPr txBox="1"/>
          <p:nvPr>
            <p:ph idx="4294967295"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solidFill>
                  <a:srgbClr val="FFFFFF"/>
                </a:solidFill>
              </a:rPr>
              <a:t>Let’s Take a Break</a:t>
            </a:r>
            <a:endParaRPr>
              <a:solidFill>
                <a:srgbClr val="FFFFFF"/>
              </a:solidFill>
            </a:endParaRPr>
          </a:p>
        </p:txBody>
      </p:sp>
      <p:pic>
        <p:nvPicPr>
          <p:cNvPr id="2115" name="Google Shape;2115;g24b1b9bd0d1_2_4989"/>
          <p:cNvPicPr preferRelativeResize="0"/>
          <p:nvPr/>
        </p:nvPicPr>
        <p:blipFill rotWithShape="1">
          <a:blip r:embed="rId4">
            <a:alphaModFix/>
          </a:blip>
          <a:srcRect b="0" l="0" r="0" t="0"/>
          <a:stretch/>
        </p:blipFill>
        <p:spPr>
          <a:xfrm>
            <a:off x="5033124" y="1600200"/>
            <a:ext cx="3718851" cy="253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2115"/>
                                        </p:tgtEl>
                                        <p:attrNameLst>
                                          <p:attrName>style.visibility</p:attrName>
                                        </p:attrNameLst>
                                      </p:cBhvr>
                                      <p:to>
                                        <p:strVal val="visible"/>
                                      </p:to>
                                    </p:set>
                                    <p:anim calcmode="lin" valueType="num">
                                      <p:cBhvr additive="base">
                                        <p:cTn dur="1000"/>
                                        <p:tgtEl>
                                          <p:spTgt spid="211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9" name="Shape 2119"/>
        <p:cNvGrpSpPr/>
        <p:nvPr/>
      </p:nvGrpSpPr>
      <p:grpSpPr>
        <a:xfrm>
          <a:off x="0" y="0"/>
          <a:ext cx="0" cy="0"/>
          <a:chOff x="0" y="0"/>
          <a:chExt cx="0" cy="0"/>
        </a:xfrm>
      </p:grpSpPr>
      <p:sp>
        <p:nvSpPr>
          <p:cNvPr id="2120" name="Google Shape;2120;h694c29f632c314e4_2_224"/>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Verdana"/>
              <a:buNone/>
            </a:pPr>
            <a:r>
              <a:t/>
            </a:r>
            <a:endParaRPr/>
          </a:p>
        </p:txBody>
      </p:sp>
      <p:sp>
        <p:nvSpPr>
          <p:cNvPr id="2121" name="Google Shape;2121;h694c29f632c314e4_2_224"/>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Behavior Chains</a:t>
            </a:r>
            <a:endParaRPr/>
          </a:p>
        </p:txBody>
      </p:sp>
      <p:sp>
        <p:nvSpPr>
          <p:cNvPr id="2122" name="Google Shape;2122;h694c29f632c314e4_2_224"/>
          <p:cNvSpPr txBox="1"/>
          <p:nvPr>
            <p:ph idx="1" type="body"/>
          </p:nvPr>
        </p:nvSpPr>
        <p:spPr>
          <a:xfrm>
            <a:off x="455400" y="1733675"/>
            <a:ext cx="8233200" cy="4381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1"/>
              </a:buClr>
              <a:buSzPts val="1100"/>
              <a:buFont typeface="Arial"/>
              <a:buNone/>
            </a:pPr>
            <a:r>
              <a:rPr lang="en-US" sz="2600">
                <a:highlight>
                  <a:srgbClr val="FFFFFF"/>
                </a:highlight>
                <a:latin typeface="Calibri"/>
                <a:ea typeface="Calibri"/>
                <a:cs typeface="Calibri"/>
                <a:sym typeface="Calibri"/>
              </a:rPr>
              <a:t>A behavior chain is a connected sequence of behaviors in which each action sets the occasion for the next, often increasing in intensity or seriousness as the chain unfolds.</a:t>
            </a:r>
            <a:endParaRPr sz="2600">
              <a:latin typeface="Calibri"/>
              <a:ea typeface="Calibri"/>
              <a:cs typeface="Calibri"/>
              <a:sym typeface="Calibri"/>
            </a:endParaRPr>
          </a:p>
          <a:p>
            <a:pPr indent="-393700" lvl="0" marL="457200" rtl="0" algn="l">
              <a:lnSpc>
                <a:spcPct val="90000"/>
              </a:lnSpc>
              <a:spcBef>
                <a:spcPts val="1400"/>
              </a:spcBef>
              <a:spcAft>
                <a:spcPts val="0"/>
              </a:spcAft>
              <a:buSzPts val="2600"/>
              <a:buFont typeface="Calibri"/>
              <a:buChar char="•"/>
            </a:pPr>
            <a:r>
              <a:rPr lang="en-US" sz="2600">
                <a:highlight>
                  <a:srgbClr val="FFFFFF"/>
                </a:highlight>
                <a:latin typeface="Calibri"/>
                <a:ea typeface="Calibri"/>
                <a:cs typeface="Calibri"/>
                <a:sym typeface="Calibri"/>
              </a:rPr>
              <a:t>Each ensuing behavior becomes more serious than the one preceding it (Walker et al., 1995).</a:t>
            </a:r>
            <a:endParaRPr sz="2600">
              <a:latin typeface="Calibri"/>
              <a:ea typeface="Calibri"/>
              <a:cs typeface="Calibri"/>
              <a:sym typeface="Calibri"/>
            </a:endParaRPr>
          </a:p>
          <a:p>
            <a:pPr indent="-393700" lvl="0" marL="457200" rtl="0" algn="l">
              <a:lnSpc>
                <a:spcPct val="90000"/>
              </a:lnSpc>
              <a:spcBef>
                <a:spcPts val="1400"/>
              </a:spcBef>
              <a:spcAft>
                <a:spcPts val="0"/>
              </a:spcAft>
              <a:buSzPts val="2600"/>
              <a:buFont typeface="Calibri"/>
              <a:buChar char="•"/>
            </a:pPr>
            <a:r>
              <a:rPr lang="en-US" sz="2600">
                <a:highlight>
                  <a:srgbClr val="FFFFFF"/>
                </a:highlight>
                <a:latin typeface="Calibri"/>
                <a:ea typeface="Calibri"/>
                <a:cs typeface="Calibri"/>
                <a:sym typeface="Calibri"/>
              </a:rPr>
              <a:t>Interrupting the chain at any point prevents the behavior from escalating.</a:t>
            </a:r>
            <a:endParaRPr sz="2600">
              <a:latin typeface="Calibri"/>
              <a:ea typeface="Calibri"/>
              <a:cs typeface="Calibri"/>
              <a:sym typeface="Calibri"/>
            </a:endParaRPr>
          </a:p>
          <a:p>
            <a:pPr indent="-393700" lvl="0" marL="457200" rtl="0" algn="l">
              <a:lnSpc>
                <a:spcPct val="100000"/>
              </a:lnSpc>
              <a:spcBef>
                <a:spcPts val="1400"/>
              </a:spcBef>
              <a:spcAft>
                <a:spcPts val="0"/>
              </a:spcAft>
              <a:buSzPts val="2600"/>
              <a:buFont typeface="Calibri"/>
              <a:buChar char="•"/>
            </a:pPr>
            <a:r>
              <a:rPr lang="en-US" sz="2600">
                <a:highlight>
                  <a:srgbClr val="FFFFFF"/>
                </a:highlight>
                <a:latin typeface="Calibri"/>
                <a:ea typeface="Calibri"/>
                <a:cs typeface="Calibri"/>
                <a:sym typeface="Calibri"/>
              </a:rPr>
              <a:t>Changing the teacher’s responses can shift or stop the student’s successive behaviors, breaking the chain.</a:t>
            </a:r>
            <a:r>
              <a:rPr lang="en-US" sz="2600">
                <a:latin typeface="Calibri"/>
                <a:ea typeface="Calibri"/>
                <a:cs typeface="Calibri"/>
                <a:sym typeface="Calibri"/>
              </a:rPr>
              <a:t>	</a:t>
            </a:r>
            <a:endParaRPr sz="2600">
              <a:latin typeface="Calibri"/>
              <a:ea typeface="Calibri"/>
              <a:cs typeface="Calibri"/>
              <a:sym typeface="Calibri"/>
            </a:endParaRPr>
          </a:p>
          <a:p>
            <a:pPr indent="-228600" lvl="0" marL="457200" rtl="0" algn="l">
              <a:lnSpc>
                <a:spcPct val="100000"/>
              </a:lnSpc>
              <a:spcBef>
                <a:spcPts val="1400"/>
              </a:spcBef>
              <a:spcAft>
                <a:spcPts val="0"/>
              </a:spcAft>
              <a:buSzPts val="2890"/>
              <a:buNone/>
            </a:pPr>
            <a:r>
              <a:t/>
            </a:r>
            <a:endParaRPr sz="2400">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6" name="Shape 2126"/>
        <p:cNvGrpSpPr/>
        <p:nvPr/>
      </p:nvGrpSpPr>
      <p:grpSpPr>
        <a:xfrm>
          <a:off x="0" y="0"/>
          <a:ext cx="0" cy="0"/>
          <a:chOff x="0" y="0"/>
          <a:chExt cx="0" cy="0"/>
        </a:xfrm>
      </p:grpSpPr>
      <p:sp>
        <p:nvSpPr>
          <p:cNvPr id="2127" name="Google Shape;2127;h694c29f632c314e4_2_333"/>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Verdana"/>
              <a:buNone/>
            </a:pPr>
            <a:r>
              <a:t/>
            </a:r>
            <a:endParaRPr/>
          </a:p>
        </p:txBody>
      </p:sp>
      <p:graphicFrame>
        <p:nvGraphicFramePr>
          <p:cNvPr descr="Chart showing behavior chain" id="2128" name="Google Shape;2128;h694c29f632c314e4_2_333" title="Behavior chain "/>
          <p:cNvGraphicFramePr/>
          <p:nvPr/>
        </p:nvGraphicFramePr>
        <p:xfrm>
          <a:off x="465463" y="1623130"/>
          <a:ext cx="3000000" cy="3000000"/>
        </p:xfrm>
        <a:graphic>
          <a:graphicData uri="http://schemas.openxmlformats.org/drawingml/2006/table">
            <a:tbl>
              <a:tblPr firstRow="1">
                <a:noFill/>
                <a:tableStyleId>{6082DC8B-C4F3-45CB-B1BB-DA55DD1084E7}</a:tableStyleId>
              </a:tblPr>
              <a:tblGrid>
                <a:gridCol w="4114800"/>
                <a:gridCol w="4114800"/>
              </a:tblGrid>
              <a:tr h="304800">
                <a:tc>
                  <a:txBody>
                    <a:bodyPr/>
                    <a:lstStyle/>
                    <a:p>
                      <a:pPr indent="0" lvl="0" marL="0" marR="0" rtl="0" algn="ctr">
                        <a:lnSpc>
                          <a:spcPct val="100000"/>
                        </a:lnSpc>
                        <a:spcBef>
                          <a:spcPts val="0"/>
                        </a:spcBef>
                        <a:spcAft>
                          <a:spcPts val="0"/>
                        </a:spcAft>
                        <a:buClr>
                          <a:srgbClr val="000000"/>
                        </a:buClr>
                        <a:buSzPts val="2400"/>
                        <a:buFont typeface="Arial"/>
                        <a:buNone/>
                      </a:pPr>
                      <a:r>
                        <a:rPr b="1" lang="en-US" sz="2400" u="none" cap="none" strike="noStrike"/>
                        <a:t>Teacher</a:t>
                      </a:r>
                      <a:endParaRPr b="1" sz="2400" u="none" cap="none" strike="noStrike"/>
                    </a:p>
                  </a:txBody>
                  <a:tcPr marT="91425" marB="91425" marR="91425" marL="91425"/>
                </a:tc>
                <a:tc>
                  <a:txBody>
                    <a:bodyPr/>
                    <a:lstStyle/>
                    <a:p>
                      <a:pPr indent="0" lvl="0" marL="0" marR="0" rtl="0" algn="ctr">
                        <a:lnSpc>
                          <a:spcPct val="100000"/>
                        </a:lnSpc>
                        <a:spcBef>
                          <a:spcPts val="0"/>
                        </a:spcBef>
                        <a:spcAft>
                          <a:spcPts val="0"/>
                        </a:spcAft>
                        <a:buClr>
                          <a:srgbClr val="000000"/>
                        </a:buClr>
                        <a:buSzPts val="2400"/>
                        <a:buFont typeface="Arial"/>
                        <a:buNone/>
                      </a:pPr>
                      <a:r>
                        <a:rPr b="1" lang="en-US" sz="2400" u="none" cap="none" strike="noStrike"/>
                        <a:t>Student</a:t>
                      </a:r>
                      <a:endParaRPr b="1" sz="2400" u="none" cap="none" strike="noStrike"/>
                    </a:p>
                  </a:txBody>
                  <a:tcPr marT="91425" marB="91425" marR="91425" marL="91425"/>
                </a:tc>
              </a:tr>
              <a:tr h="845225">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Mr. Jones greets Carson as as he enters the classroom.</a:t>
                      </a:r>
                      <a:endParaRPr sz="2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Carson nods and puts his head down.</a:t>
                      </a:r>
                      <a:endParaRPr sz="2400" u="none" cap="none" strike="noStrike"/>
                    </a:p>
                  </a:txBody>
                  <a:tcPr marT="91425" marB="91425" marR="91425" marL="91425"/>
                </a:tc>
              </a:tr>
              <a:tr h="845225">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Mr. Jones repeats himself, “I said good morning Carson.”</a:t>
                      </a:r>
                      <a:endParaRPr sz="2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Carson looks up, sucks his teeth and looks away.</a:t>
                      </a:r>
                      <a:endParaRPr sz="2400" u="none" cap="none" strike="noStrike"/>
                    </a:p>
                  </a:txBody>
                  <a:tcPr marT="91425" marB="91425" marR="91425" marL="91425"/>
                </a:tc>
              </a:tr>
              <a:tr h="845225">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Mr. Jones says, “Fine, you can just start your work.” and passes out a math worksheet.</a:t>
                      </a:r>
                      <a:endParaRPr sz="2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Carson runs out of the classroom.</a:t>
                      </a:r>
                      <a:endParaRPr sz="2400" u="none" cap="none" strike="noStrike"/>
                    </a:p>
                  </a:txBody>
                  <a:tcPr marT="91425" marB="91425" marR="91425" marL="91425"/>
                </a:tc>
              </a:tr>
              <a:tr h="845225">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Mr. Jones follows and sends Carson to the office.</a:t>
                      </a:r>
                      <a:endParaRPr sz="2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t>…..</a:t>
                      </a:r>
                      <a:endParaRPr sz="2400" u="none" cap="none" strike="noStrike"/>
                    </a:p>
                  </a:txBody>
                  <a:tcPr marT="91425" marB="91425" marR="91425" marL="91425"/>
                </a:tc>
              </a:tr>
            </a:tbl>
          </a:graphicData>
        </a:graphic>
      </p:graphicFrame>
      <p:sp>
        <p:nvSpPr>
          <p:cNvPr id="2129" name="Google Shape;2129;h694c29f632c314e4_2_333"/>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Behavior Chain</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3" name="Shape 2133"/>
        <p:cNvGrpSpPr/>
        <p:nvPr/>
      </p:nvGrpSpPr>
      <p:grpSpPr>
        <a:xfrm>
          <a:off x="0" y="0"/>
          <a:ext cx="0" cy="0"/>
          <a:chOff x="0" y="0"/>
          <a:chExt cx="0" cy="0"/>
        </a:xfrm>
      </p:grpSpPr>
      <p:sp>
        <p:nvSpPr>
          <p:cNvPr id="2134" name="Google Shape;2134;g16f78976198_1_497"/>
          <p:cNvSpPr txBox="1"/>
          <p:nvPr/>
        </p:nvSpPr>
        <p:spPr>
          <a:xfrm>
            <a:off x="6506800" y="6550200"/>
            <a:ext cx="16500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US" sz="800" u="none" cap="none" strike="noStrike">
                <a:solidFill>
                  <a:srgbClr val="000000"/>
                </a:solidFill>
                <a:latin typeface="Verdana"/>
                <a:ea typeface="Verdana"/>
                <a:cs typeface="Verdana"/>
                <a:sym typeface="Verdana"/>
              </a:rPr>
              <a:t>@The_Therapist_Parent</a:t>
            </a:r>
            <a:endParaRPr b="0" i="0" sz="800" u="none" cap="none" strike="noStrike">
              <a:solidFill>
                <a:srgbClr val="000000"/>
              </a:solidFill>
              <a:latin typeface="Verdana"/>
              <a:ea typeface="Verdana"/>
              <a:cs typeface="Verdana"/>
              <a:sym typeface="Verdana"/>
            </a:endParaRPr>
          </a:p>
        </p:txBody>
      </p:sp>
      <p:sp>
        <p:nvSpPr>
          <p:cNvPr id="2135" name="Google Shape;2135;g16f78976198_1_497"/>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Responding</a:t>
            </a:r>
            <a:endParaRPr/>
          </a:p>
        </p:txBody>
      </p:sp>
      <p:sp>
        <p:nvSpPr>
          <p:cNvPr id="2136" name="Google Shape;2136;g16f78976198_1_497"/>
          <p:cNvSpPr/>
          <p:nvPr/>
        </p:nvSpPr>
        <p:spPr>
          <a:xfrm>
            <a:off x="6032650" y="6039800"/>
            <a:ext cx="2882700" cy="722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Verdana"/>
              <a:ea typeface="Verdana"/>
              <a:cs typeface="Verdana"/>
              <a:sym typeface="Verdana"/>
            </a:endParaRPr>
          </a:p>
        </p:txBody>
      </p:sp>
      <p:pic>
        <p:nvPicPr>
          <p:cNvPr descr="Chart that shows Challenging behaviors leading to less challenging behaviors when feelings are validated. And Challenging behaviors leading to bigger feelings, and disregulation, when feelings are ignored and not validate." id="2137" name="Google Shape;2137;g16f78976198_1_497" title="Untitled (11 x 8.5 in).png"/>
          <p:cNvPicPr preferRelativeResize="0"/>
          <p:nvPr/>
        </p:nvPicPr>
        <p:blipFill rotWithShape="1">
          <a:blip r:embed="rId3">
            <a:alphaModFix/>
          </a:blip>
          <a:srcRect b="0" l="0" r="0" t="0"/>
          <a:stretch/>
        </p:blipFill>
        <p:spPr>
          <a:xfrm>
            <a:off x="1083975" y="1365734"/>
            <a:ext cx="6776670" cy="5237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1" name="Shape 2141"/>
        <p:cNvGrpSpPr/>
        <p:nvPr/>
      </p:nvGrpSpPr>
      <p:grpSpPr>
        <a:xfrm>
          <a:off x="0" y="0"/>
          <a:ext cx="0" cy="0"/>
          <a:chOff x="0" y="0"/>
          <a:chExt cx="0" cy="0"/>
        </a:xfrm>
      </p:grpSpPr>
      <p:sp>
        <p:nvSpPr>
          <p:cNvPr id="2142" name="Google Shape;2142;h694c29f632c314e4_2_459"/>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3800"/>
              <a:buFont typeface="Verdana"/>
              <a:buNone/>
            </a:pPr>
            <a:r>
              <a:rPr lang="en-US"/>
              <a:t>Reflection</a:t>
            </a:r>
            <a:endParaRPr/>
          </a:p>
        </p:txBody>
      </p:sp>
      <p:sp>
        <p:nvSpPr>
          <p:cNvPr id="2143" name="Google Shape;2143;h694c29f632c314e4_2_459"/>
          <p:cNvSpPr txBox="1"/>
          <p:nvPr>
            <p:ph idx="1" type="body"/>
          </p:nvPr>
        </p:nvSpPr>
        <p:spPr>
          <a:xfrm>
            <a:off x="304800" y="2124502"/>
            <a:ext cx="4038600" cy="33528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0000"/>
              </a:lnSpc>
              <a:spcBef>
                <a:spcPts val="640"/>
              </a:spcBef>
              <a:spcAft>
                <a:spcPts val="0"/>
              </a:spcAft>
              <a:buSzPts val="2800"/>
              <a:buNone/>
            </a:pPr>
            <a:r>
              <a:rPr lang="en-US" sz="3700">
                <a:solidFill>
                  <a:srgbClr val="000000"/>
                </a:solidFill>
              </a:rPr>
              <a:t>Let’s reflect on your personal scenario.</a:t>
            </a:r>
            <a:endParaRPr sz="3700">
              <a:solidFill>
                <a:srgbClr val="000000"/>
              </a:solidFill>
            </a:endParaRPr>
          </a:p>
          <a:p>
            <a:pPr indent="0" lvl="0" marL="0" rtl="0" algn="l">
              <a:lnSpc>
                <a:spcPct val="100000"/>
              </a:lnSpc>
              <a:spcBef>
                <a:spcPts val="640"/>
              </a:spcBef>
              <a:spcAft>
                <a:spcPts val="0"/>
              </a:spcAft>
              <a:buSzPts val="2800"/>
              <a:buNone/>
            </a:pPr>
            <a:r>
              <a:t/>
            </a:r>
            <a:endParaRPr sz="3700">
              <a:solidFill>
                <a:srgbClr val="000000"/>
              </a:solidFill>
            </a:endParaRPr>
          </a:p>
          <a:p>
            <a:pPr indent="0" lvl="0" marL="0" rtl="0" algn="l">
              <a:lnSpc>
                <a:spcPct val="100000"/>
              </a:lnSpc>
              <a:spcBef>
                <a:spcPts val="640"/>
              </a:spcBef>
              <a:spcAft>
                <a:spcPts val="0"/>
              </a:spcAft>
              <a:buSzPts val="2800"/>
              <a:buNone/>
            </a:pPr>
            <a:r>
              <a:rPr lang="en-US" sz="3700">
                <a:solidFill>
                  <a:srgbClr val="000000"/>
                </a:solidFill>
              </a:rPr>
              <a:t>Can you identify one or more behavior chains?</a:t>
            </a:r>
            <a:endParaRPr sz="3700">
              <a:solidFill>
                <a:srgbClr val="000000"/>
              </a:solidFill>
            </a:endParaRPr>
          </a:p>
          <a:p>
            <a:pPr indent="-50800" lvl="0" marL="228600" rtl="0" algn="l">
              <a:lnSpc>
                <a:spcPct val="90000"/>
              </a:lnSpc>
              <a:spcBef>
                <a:spcPts val="0"/>
              </a:spcBef>
              <a:spcAft>
                <a:spcPts val="0"/>
              </a:spcAft>
              <a:buClr>
                <a:schemeClr val="dk1"/>
              </a:buClr>
              <a:buSzPts val="2800"/>
              <a:buNone/>
            </a:pPr>
            <a:r>
              <a:t/>
            </a:r>
            <a:endParaRPr/>
          </a:p>
        </p:txBody>
      </p:sp>
      <p:pic>
        <p:nvPicPr>
          <p:cNvPr descr="Reflection in mirror" id="2144" name="Google Shape;2144;h694c29f632c314e4_2_459"/>
          <p:cNvPicPr preferRelativeResize="0"/>
          <p:nvPr/>
        </p:nvPicPr>
        <p:blipFill rotWithShape="1">
          <a:blip r:embed="rId3">
            <a:alphaModFix/>
          </a:blip>
          <a:srcRect b="0" l="0" r="0" t="0"/>
          <a:stretch/>
        </p:blipFill>
        <p:spPr>
          <a:xfrm>
            <a:off x="4623006" y="2430012"/>
            <a:ext cx="4139998" cy="2759999"/>
          </a:xfrm>
          <a:prstGeom prst="rect">
            <a:avLst/>
          </a:prstGeom>
          <a:noFill/>
          <a:ln>
            <a:noFill/>
          </a:ln>
        </p:spPr>
      </p:pic>
      <p:sp>
        <p:nvSpPr>
          <p:cNvPr id="2145" name="Google Shape;2145;h694c29f632c314e4_2_459"/>
          <p:cNvSpPr txBox="1"/>
          <p:nvPr/>
        </p:nvSpPr>
        <p:spPr>
          <a:xfrm>
            <a:off x="4224749" y="5874025"/>
            <a:ext cx="2980500" cy="524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10</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9" name="Shape 2149"/>
        <p:cNvGrpSpPr/>
        <p:nvPr/>
      </p:nvGrpSpPr>
      <p:grpSpPr>
        <a:xfrm>
          <a:off x="0" y="0"/>
          <a:ext cx="0" cy="0"/>
          <a:chOff x="0" y="0"/>
          <a:chExt cx="0" cy="0"/>
        </a:xfrm>
      </p:grpSpPr>
      <p:sp>
        <p:nvSpPr>
          <p:cNvPr id="2150" name="Google Shape;2150;g24b1b9bd0d1_2_301"/>
          <p:cNvSpPr/>
          <p:nvPr/>
        </p:nvSpPr>
        <p:spPr>
          <a:xfrm>
            <a:off x="7356700" y="5931050"/>
            <a:ext cx="1637700" cy="7371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Verdana"/>
              <a:ea typeface="Verdana"/>
              <a:cs typeface="Verdana"/>
              <a:sym typeface="Verdana"/>
            </a:endParaRPr>
          </a:p>
        </p:txBody>
      </p:sp>
      <p:pic>
        <p:nvPicPr>
          <p:cNvPr descr="Drop of water" id="2151" name="Google Shape;2151;g24b1b9bd0d1_2_301"/>
          <p:cNvPicPr preferRelativeResize="0"/>
          <p:nvPr/>
        </p:nvPicPr>
        <p:blipFill rotWithShape="1">
          <a:blip r:embed="rId3">
            <a:alphaModFix/>
          </a:blip>
          <a:srcRect b="0" l="0" r="0" t="0"/>
          <a:stretch/>
        </p:blipFill>
        <p:spPr>
          <a:xfrm>
            <a:off x="1590675" y="1652575"/>
            <a:ext cx="5962650" cy="4467225"/>
          </a:xfrm>
          <a:prstGeom prst="rect">
            <a:avLst/>
          </a:prstGeom>
          <a:noFill/>
          <a:ln>
            <a:noFill/>
          </a:ln>
        </p:spPr>
      </p:pic>
      <p:sp>
        <p:nvSpPr>
          <p:cNvPr id="2152" name="Google Shape;2152;g24b1b9bd0d1_2_301"/>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ct val="111111"/>
              <a:buNone/>
            </a:pPr>
            <a:r>
              <a:rPr lang="en-US"/>
              <a:t>What else can contribute to behavior?</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6" name="Shape 2156"/>
        <p:cNvGrpSpPr/>
        <p:nvPr/>
      </p:nvGrpSpPr>
      <p:grpSpPr>
        <a:xfrm>
          <a:off x="0" y="0"/>
          <a:ext cx="0" cy="0"/>
          <a:chOff x="0" y="0"/>
          <a:chExt cx="0" cy="0"/>
        </a:xfrm>
      </p:grpSpPr>
      <p:sp>
        <p:nvSpPr>
          <p:cNvPr id="2157" name="Google Shape;2157;h694c29f632c314e4_2_680"/>
          <p:cNvSpPr txBox="1"/>
          <p:nvPr/>
        </p:nvSpPr>
        <p:spPr>
          <a:xfrm>
            <a:off x="373439" y="1484227"/>
            <a:ext cx="8493300" cy="4253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600" u="none" cap="none" strike="noStrike">
                <a:solidFill>
                  <a:srgbClr val="000000"/>
                </a:solidFill>
                <a:latin typeface="Calibri"/>
                <a:ea typeface="Calibri"/>
                <a:cs typeface="Calibri"/>
                <a:sym typeface="Calibri"/>
              </a:rPr>
              <a:t>Results from an </a:t>
            </a:r>
            <a:r>
              <a:rPr b="1" i="1" lang="en-US" sz="3600" u="none" cap="none" strike="noStrike">
                <a:solidFill>
                  <a:srgbClr val="000000"/>
                </a:solidFill>
                <a:latin typeface="Calibri"/>
                <a:ea typeface="Calibri"/>
                <a:cs typeface="Calibri"/>
                <a:sym typeface="Calibri"/>
              </a:rPr>
              <a:t>event</a:t>
            </a:r>
            <a:r>
              <a:rPr b="0" i="0" lang="en-US" sz="3600" u="none" cap="none" strike="noStrike">
                <a:solidFill>
                  <a:srgbClr val="000000"/>
                </a:solidFill>
                <a:latin typeface="Calibri"/>
                <a:ea typeface="Calibri"/>
                <a:cs typeface="Calibri"/>
                <a:sym typeface="Calibri"/>
              </a:rPr>
              <a:t>, series of events, or set of circumstances that is </a:t>
            </a:r>
            <a:r>
              <a:rPr b="1" i="1" lang="en-US" sz="3600" u="none" cap="none" strike="noStrike">
                <a:solidFill>
                  <a:srgbClr val="000000"/>
                </a:solidFill>
                <a:latin typeface="Calibri"/>
                <a:ea typeface="Calibri"/>
                <a:cs typeface="Calibri"/>
                <a:sym typeface="Calibri"/>
              </a:rPr>
              <a:t>experienced</a:t>
            </a:r>
            <a:r>
              <a:rPr b="0" i="0" lang="en-US" sz="3600" u="none" cap="none" strike="noStrike">
                <a:solidFill>
                  <a:srgbClr val="000000"/>
                </a:solidFill>
                <a:latin typeface="Calibri"/>
                <a:ea typeface="Calibri"/>
                <a:cs typeface="Calibri"/>
                <a:sym typeface="Calibri"/>
              </a:rPr>
              <a:t> by an individual as physically or emotionally harmful or life threatening and that has lasting adverse </a:t>
            </a:r>
            <a:r>
              <a:rPr b="1" i="1" lang="en-US" sz="3600" u="none" cap="none" strike="noStrike">
                <a:solidFill>
                  <a:srgbClr val="000000"/>
                </a:solidFill>
                <a:latin typeface="Calibri"/>
                <a:ea typeface="Calibri"/>
                <a:cs typeface="Calibri"/>
                <a:sym typeface="Calibri"/>
              </a:rPr>
              <a:t>effects</a:t>
            </a:r>
            <a:r>
              <a:rPr b="0" i="0" lang="en-US" sz="3600" u="none" cap="none" strike="noStrike">
                <a:solidFill>
                  <a:srgbClr val="000000"/>
                </a:solidFill>
                <a:latin typeface="Calibri"/>
                <a:ea typeface="Calibri"/>
                <a:cs typeface="Calibri"/>
                <a:sym typeface="Calibri"/>
              </a:rPr>
              <a:t> on the individual's functioning and mental, physical, social, emotional, or spiritual well-being.</a:t>
            </a:r>
            <a:endParaRPr b="0" i="0" sz="3600" u="none" cap="none" strike="noStrike">
              <a:solidFill>
                <a:srgbClr val="000000"/>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3200"/>
              <a:buFont typeface="Arial"/>
              <a:buNone/>
            </a:pPr>
            <a:r>
              <a:t/>
            </a:r>
            <a:endParaRPr b="0" i="0" sz="1500" u="none" cap="none" strike="noStrike">
              <a:solidFill>
                <a:srgbClr val="000000"/>
              </a:solidFill>
              <a:latin typeface="Verdana"/>
              <a:ea typeface="Verdana"/>
              <a:cs typeface="Verdana"/>
              <a:sym typeface="Verdana"/>
            </a:endParaRPr>
          </a:p>
          <a:p>
            <a:pPr indent="0" lvl="0" marL="0" marR="0" rtl="0" algn="r">
              <a:lnSpc>
                <a:spcPct val="100000"/>
              </a:lnSpc>
              <a:spcBef>
                <a:spcPts val="0"/>
              </a:spcBef>
              <a:spcAft>
                <a:spcPts val="0"/>
              </a:spcAft>
              <a:buClr>
                <a:srgbClr val="000000"/>
              </a:buClr>
              <a:buSzPts val="3200"/>
              <a:buFont typeface="Arial"/>
              <a:buNone/>
            </a:pPr>
            <a:r>
              <a:rPr b="0" i="0" lang="en-US" sz="2400" u="none" cap="none" strike="noStrike">
                <a:solidFill>
                  <a:schemeClr val="dk1"/>
                </a:solidFill>
                <a:latin typeface="Calibri"/>
                <a:ea typeface="Calibri"/>
                <a:cs typeface="Calibri"/>
                <a:sym typeface="Calibri"/>
              </a:rPr>
              <a:t>(</a:t>
            </a:r>
            <a:r>
              <a:rPr b="0" i="0" lang="en-US" sz="2400" u="sng" cap="none" strike="noStrike">
                <a:solidFill>
                  <a:schemeClr val="hlink"/>
                </a:solidFill>
                <a:latin typeface="Calibri"/>
                <a:ea typeface="Calibri"/>
                <a:cs typeface="Calibri"/>
                <a:sym typeface="Calibri"/>
                <a:hlinkClick r:id="rId3"/>
              </a:rPr>
              <a:t>SAMHSA, 2023</a:t>
            </a:r>
            <a:r>
              <a:rPr b="0" i="0" lang="en-US" sz="2400" u="none" cap="none" strike="noStrike">
                <a:solidFill>
                  <a:schemeClr val="dk1"/>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6387"/>
                </a:solidFill>
                <a:latin typeface="Calibri"/>
                <a:ea typeface="Calibri"/>
                <a:cs typeface="Calibri"/>
                <a:sym typeface="Calibri"/>
              </a:rPr>
              <a:t>							     </a:t>
            </a:r>
            <a:endParaRPr b="0" i="0" sz="1100" u="none" cap="none" strike="noStrike">
              <a:solidFill>
                <a:srgbClr val="000000"/>
              </a:solidFill>
              <a:latin typeface="Verdana"/>
              <a:ea typeface="Verdana"/>
              <a:cs typeface="Verdana"/>
              <a:sym typeface="Verdana"/>
            </a:endParaRPr>
          </a:p>
          <a:p>
            <a:pPr indent="0" lvl="0" marL="0" marR="0" rtl="0" algn="l">
              <a:lnSpc>
                <a:spcPct val="150000"/>
              </a:lnSpc>
              <a:spcBef>
                <a:spcPts val="0"/>
              </a:spcBef>
              <a:spcAft>
                <a:spcPts val="0"/>
              </a:spcAft>
              <a:buClr>
                <a:schemeClr val="dk1"/>
              </a:buClr>
              <a:buSzPts val="3000"/>
              <a:buFont typeface="Arial"/>
              <a:buNone/>
            </a:pPr>
            <a:r>
              <a:t/>
            </a:r>
            <a:endParaRPr b="0" i="0" sz="2000" u="none" cap="none" strike="noStrike">
              <a:solidFill>
                <a:schemeClr val="dk1"/>
              </a:solidFill>
              <a:latin typeface="Times New Roman"/>
              <a:ea typeface="Times New Roman"/>
              <a:cs typeface="Times New Roman"/>
              <a:sym typeface="Times New Roman"/>
            </a:endParaRPr>
          </a:p>
        </p:txBody>
      </p:sp>
      <p:sp>
        <p:nvSpPr>
          <p:cNvPr id="2158" name="Google Shape;2158;h694c29f632c314e4_2_680"/>
          <p:cNvSpPr txBox="1"/>
          <p:nvPr>
            <p:ph type="title"/>
          </p:nvPr>
        </p:nvSpPr>
        <p:spPr>
          <a:xfrm>
            <a:off x="272955" y="228602"/>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Impact of Trauma on Behavior</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2" name="Shape 2162"/>
        <p:cNvGrpSpPr/>
        <p:nvPr/>
      </p:nvGrpSpPr>
      <p:grpSpPr>
        <a:xfrm>
          <a:off x="0" y="0"/>
          <a:ext cx="0" cy="0"/>
          <a:chOff x="0" y="0"/>
          <a:chExt cx="0" cy="0"/>
        </a:xfrm>
      </p:grpSpPr>
      <p:sp>
        <p:nvSpPr>
          <p:cNvPr id="2163" name="Google Shape;2163;h694c29f632c314e4_2_797"/>
          <p:cNvSpPr txBox="1"/>
          <p:nvPr/>
        </p:nvSpPr>
        <p:spPr>
          <a:xfrm>
            <a:off x="457201" y="1702559"/>
            <a:ext cx="8229600" cy="2819400"/>
          </a:xfrm>
          <a:prstGeom prst="rect">
            <a:avLst/>
          </a:prstGeom>
          <a:noFill/>
          <a:ln>
            <a:noFill/>
          </a:ln>
        </p:spPr>
        <p:txBody>
          <a:bodyPr anchorCtr="0" anchor="t" bIns="45700" lIns="91425" spcFirstLastPara="1" rIns="91425" wrap="square" tIns="45700">
            <a:normAutofit/>
          </a:bodyPr>
          <a:lstStyle/>
          <a:p>
            <a:pPr indent="-50800" lvl="0" marL="228600" marR="0" rtl="0" algn="l">
              <a:lnSpc>
                <a:spcPct val="9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p:txBody>
      </p:sp>
      <p:sp>
        <p:nvSpPr>
          <p:cNvPr id="2164" name="Google Shape;2164;h694c29f632c314e4_2_797"/>
          <p:cNvSpPr txBox="1"/>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000000"/>
              </a:buClr>
              <a:buSzPts val="4000"/>
              <a:buFont typeface="Arial"/>
              <a:buNone/>
            </a:pPr>
            <a:r>
              <a:rPr b="0" i="0" lang="en-US" sz="4000" u="none" cap="none" strike="noStrike">
                <a:solidFill>
                  <a:srgbClr val="FFFFFF"/>
                </a:solidFill>
                <a:latin typeface="Verdana"/>
                <a:ea typeface="Verdana"/>
                <a:cs typeface="Verdana"/>
                <a:sym typeface="Verdana"/>
              </a:rPr>
              <a:t>Types of Trauma</a:t>
            </a:r>
            <a:endParaRPr b="0" i="0" sz="4000" u="none" cap="none" strike="noStrike">
              <a:solidFill>
                <a:srgbClr val="FFFFFF"/>
              </a:solidFill>
              <a:latin typeface="Verdana"/>
              <a:ea typeface="Verdana"/>
              <a:cs typeface="Verdana"/>
              <a:sym typeface="Verdana"/>
            </a:endParaRPr>
          </a:p>
        </p:txBody>
      </p:sp>
      <p:sp>
        <p:nvSpPr>
          <p:cNvPr id="2165" name="Google Shape;2165;h694c29f632c314e4_2_797"/>
          <p:cNvSpPr txBox="1"/>
          <p:nvPr/>
        </p:nvSpPr>
        <p:spPr>
          <a:xfrm>
            <a:off x="3913525" y="5890158"/>
            <a:ext cx="3317100" cy="4002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Verdana"/>
                <a:ea typeface="Verdana"/>
                <a:cs typeface="Verdana"/>
                <a:sym typeface="Verdana"/>
              </a:rPr>
              <a:t>(</a:t>
            </a:r>
            <a:r>
              <a:rPr b="0" i="0" lang="en-US" sz="1400" u="sng" cap="none" strike="noStrike">
                <a:solidFill>
                  <a:schemeClr val="hlink"/>
                </a:solidFill>
                <a:latin typeface="Verdana"/>
                <a:ea typeface="Verdana"/>
                <a:cs typeface="Verdana"/>
                <a:sym typeface="Verdana"/>
                <a:hlinkClick r:id="rId3"/>
              </a:rPr>
              <a:t>Goldsmith et al., 2013</a:t>
            </a:r>
            <a:r>
              <a:rPr b="0" i="0" lang="en-US" sz="1400" u="none" cap="none" strike="noStrike">
                <a:solidFill>
                  <a:srgbClr val="000000"/>
                </a:solidFill>
                <a:latin typeface="Verdana"/>
                <a:ea typeface="Verdana"/>
                <a:cs typeface="Verdana"/>
                <a:sym typeface="Verdana"/>
              </a:rPr>
              <a:t>)</a:t>
            </a:r>
            <a:endParaRPr b="0" i="0" sz="1400" u="none" cap="none" strike="noStrike">
              <a:solidFill>
                <a:srgbClr val="000000"/>
              </a:solidFill>
              <a:latin typeface="Verdana"/>
              <a:ea typeface="Verdana"/>
              <a:cs typeface="Verdana"/>
              <a:sym typeface="Verdana"/>
            </a:endParaRPr>
          </a:p>
        </p:txBody>
      </p:sp>
      <p:sp>
        <p:nvSpPr>
          <p:cNvPr descr="Chart showing different types of trauma" id="2166" name="Google Shape;2166;h694c29f632c314e4_2_797" title="Trauma chart"/>
          <p:cNvSpPr/>
          <p:nvPr/>
        </p:nvSpPr>
        <p:spPr>
          <a:xfrm flipH="1" rot="10800000">
            <a:off x="299100" y="1588883"/>
            <a:ext cx="8469600" cy="1050900"/>
          </a:xfrm>
          <a:prstGeom prst="round2DiagRect">
            <a:avLst>
              <a:gd fmla="val 0" name="adj1"/>
              <a:gd fmla="val 17764" name="adj2"/>
            </a:avLst>
          </a:prstGeom>
          <a:gradFill>
            <a:gsLst>
              <a:gs pos="0">
                <a:srgbClr val="D4E5F5"/>
              </a:gs>
              <a:gs pos="100000">
                <a:srgbClr val="70A4D5"/>
              </a:gs>
            </a:gsLst>
            <a:path path="circle">
              <a:fillToRect b="50%" l="50%" r="50%" t="50%"/>
            </a:path>
            <a:tileRect/>
          </a:gra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7" name="Google Shape;2167;h694c29f632c314e4_2_797"/>
          <p:cNvSpPr txBox="1"/>
          <p:nvPr/>
        </p:nvSpPr>
        <p:spPr>
          <a:xfrm>
            <a:off x="2782048" y="1641833"/>
            <a:ext cx="3378600" cy="459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Verdana"/>
                <a:ea typeface="Verdana"/>
                <a:cs typeface="Verdana"/>
                <a:sym typeface="Verdana"/>
              </a:rPr>
              <a:t>ACUTE</a:t>
            </a:r>
            <a:endParaRPr b="0" i="0" sz="2400" u="none" cap="none" strike="noStrike">
              <a:solidFill>
                <a:srgbClr val="000000"/>
              </a:solidFill>
              <a:latin typeface="Verdana"/>
              <a:ea typeface="Verdana"/>
              <a:cs typeface="Verdana"/>
              <a:sym typeface="Verdana"/>
            </a:endParaRPr>
          </a:p>
        </p:txBody>
      </p:sp>
      <p:sp>
        <p:nvSpPr>
          <p:cNvPr id="2168" name="Google Shape;2168;h694c29f632c314e4_2_797"/>
          <p:cNvSpPr txBox="1"/>
          <p:nvPr/>
        </p:nvSpPr>
        <p:spPr>
          <a:xfrm>
            <a:off x="2666550" y="2042783"/>
            <a:ext cx="3609600" cy="484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A single incident</a:t>
            </a:r>
            <a:endParaRPr b="0" i="0" sz="2400" u="none" cap="none" strike="noStrike">
              <a:solidFill>
                <a:srgbClr val="000000"/>
              </a:solidFill>
              <a:latin typeface="Verdana"/>
              <a:ea typeface="Verdana"/>
              <a:cs typeface="Verdana"/>
              <a:sym typeface="Verdana"/>
            </a:endParaRPr>
          </a:p>
          <a:p>
            <a:pPr indent="0" lvl="0" marL="0" marR="0" rtl="0" algn="l">
              <a:lnSpc>
                <a:spcPct val="115000"/>
              </a:lnSpc>
              <a:spcBef>
                <a:spcPts val="0"/>
              </a:spcBef>
              <a:spcAft>
                <a:spcPts val="1600"/>
              </a:spcAft>
              <a:buClr>
                <a:srgbClr val="000000"/>
              </a:buClr>
              <a:buSzPts val="800"/>
              <a:buFont typeface="Arial"/>
              <a:buNone/>
            </a:pPr>
            <a:r>
              <a:t/>
            </a:r>
            <a:endParaRPr b="0" i="0" sz="800" u="none" cap="none" strike="noStrike">
              <a:solidFill>
                <a:srgbClr val="FFFFFF"/>
              </a:solidFill>
              <a:latin typeface="Roboto"/>
              <a:ea typeface="Roboto"/>
              <a:cs typeface="Roboto"/>
              <a:sym typeface="Roboto"/>
            </a:endParaRPr>
          </a:p>
        </p:txBody>
      </p:sp>
      <p:grpSp>
        <p:nvGrpSpPr>
          <p:cNvPr descr="Chart showing different types of trauma" id="2169" name="Google Shape;2169;h694c29f632c314e4_2_797" title="Trauma Chart"/>
          <p:cNvGrpSpPr/>
          <p:nvPr/>
        </p:nvGrpSpPr>
        <p:grpSpPr>
          <a:xfrm>
            <a:off x="330713" y="2725370"/>
            <a:ext cx="8482642" cy="1352524"/>
            <a:chOff x="5015939" y="2013881"/>
            <a:chExt cx="3234070" cy="1569600"/>
          </a:xfrm>
        </p:grpSpPr>
        <p:sp>
          <p:nvSpPr>
            <p:cNvPr id="2170" name="Google Shape;2170;h694c29f632c314e4_2_797"/>
            <p:cNvSpPr/>
            <p:nvPr/>
          </p:nvSpPr>
          <p:spPr>
            <a:xfrm>
              <a:off x="5015939" y="2013881"/>
              <a:ext cx="3181800" cy="1569600"/>
            </a:xfrm>
            <a:prstGeom prst="round2DiagRect">
              <a:avLst>
                <a:gd fmla="val 0" name="adj1"/>
                <a:gd fmla="val 17764" name="adj2"/>
              </a:avLst>
            </a:prstGeom>
            <a:gradFill>
              <a:gsLst>
                <a:gs pos="0">
                  <a:srgbClr val="DBD4EB"/>
                </a:gs>
                <a:gs pos="100000">
                  <a:srgbClr val="9180BB"/>
                </a:gs>
              </a:gsLst>
              <a:path path="circle">
                <a:fillToRect b="50%" l="50%" r="50%" t="50%"/>
              </a:path>
              <a:tileRect/>
            </a:gra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1" name="Google Shape;2171;h694c29f632c314e4_2_797"/>
            <p:cNvSpPr txBox="1"/>
            <p:nvPr/>
          </p:nvSpPr>
          <p:spPr>
            <a:xfrm>
              <a:off x="5078709" y="2074739"/>
              <a:ext cx="3171300" cy="507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Verdana"/>
                  <a:ea typeface="Verdana"/>
                  <a:cs typeface="Verdana"/>
                  <a:sym typeface="Verdana"/>
                </a:rPr>
                <a:t>CHRONIC </a:t>
              </a:r>
              <a:endParaRPr b="1" i="0" sz="2400" u="none" cap="none" strike="noStrike">
                <a:solidFill>
                  <a:srgbClr val="000000"/>
                </a:solidFill>
                <a:latin typeface="Verdana"/>
                <a:ea typeface="Verdana"/>
                <a:cs typeface="Verdana"/>
                <a:sym typeface="Verdana"/>
              </a:endParaRPr>
            </a:p>
          </p:txBody>
        </p:sp>
      </p:grpSp>
      <p:sp>
        <p:nvSpPr>
          <p:cNvPr id="2172" name="Google Shape;2172;h694c29f632c314e4_2_797"/>
          <p:cNvSpPr txBox="1"/>
          <p:nvPr/>
        </p:nvSpPr>
        <p:spPr>
          <a:xfrm>
            <a:off x="533400" y="3213371"/>
            <a:ext cx="7875900" cy="1143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Experiences that occur repeatedly over long periods of time</a:t>
            </a:r>
            <a:endParaRPr b="0" i="0" sz="2400" u="none" cap="none" strike="noStrike">
              <a:solidFill>
                <a:srgbClr val="000000"/>
              </a:solidFill>
              <a:latin typeface="Verdana"/>
              <a:ea typeface="Verdana"/>
              <a:cs typeface="Verdana"/>
              <a:sym typeface="Verdana"/>
            </a:endParaRPr>
          </a:p>
        </p:txBody>
      </p:sp>
      <p:grpSp>
        <p:nvGrpSpPr>
          <p:cNvPr descr="Chart showing different types of trauma" id="2173" name="Google Shape;2173;h694c29f632c314e4_2_797" title="TRauma chart"/>
          <p:cNvGrpSpPr/>
          <p:nvPr/>
        </p:nvGrpSpPr>
        <p:grpSpPr>
          <a:xfrm>
            <a:off x="315760" y="4077883"/>
            <a:ext cx="8436290" cy="1634276"/>
            <a:chOff x="824183" y="4219985"/>
            <a:chExt cx="3955500" cy="2459407"/>
          </a:xfrm>
        </p:grpSpPr>
        <p:sp>
          <p:nvSpPr>
            <p:cNvPr id="2174" name="Google Shape;2174;h694c29f632c314e4_2_797"/>
            <p:cNvSpPr/>
            <p:nvPr/>
          </p:nvSpPr>
          <p:spPr>
            <a:xfrm>
              <a:off x="824183" y="4219992"/>
              <a:ext cx="3955500" cy="2459400"/>
            </a:xfrm>
            <a:prstGeom prst="round2DiagRect">
              <a:avLst>
                <a:gd fmla="val 0" name="adj1"/>
                <a:gd fmla="val 17764" name="adj2"/>
              </a:avLst>
            </a:prstGeom>
            <a:gradFill>
              <a:gsLst>
                <a:gs pos="0">
                  <a:srgbClr val="DFE9FB"/>
                </a:gs>
                <a:gs pos="100000">
                  <a:srgbClr val="6E9BE7"/>
                </a:gs>
              </a:gsLst>
              <a:lin ang="5400012" scaled="0"/>
            </a:gra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5" name="Google Shape;2175;h694c29f632c314e4_2_797"/>
            <p:cNvSpPr txBox="1"/>
            <p:nvPr/>
          </p:nvSpPr>
          <p:spPr>
            <a:xfrm>
              <a:off x="1112625" y="4219985"/>
              <a:ext cx="3378600" cy="692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500"/>
                <a:buFont typeface="Arial"/>
                <a:buNone/>
              </a:pPr>
              <a:r>
                <a:rPr b="1" i="0" lang="en-US" sz="2500" u="none" cap="none" strike="noStrike">
                  <a:solidFill>
                    <a:srgbClr val="000000"/>
                  </a:solidFill>
                  <a:latin typeface="Verdana"/>
                  <a:ea typeface="Verdana"/>
                  <a:cs typeface="Verdana"/>
                  <a:sym typeface="Verdana"/>
                </a:rPr>
                <a:t>HISTORICAL</a:t>
              </a:r>
              <a:endParaRPr b="1" i="0" sz="2500" u="none" cap="none" strike="noStrike">
                <a:solidFill>
                  <a:srgbClr val="000000"/>
                </a:solidFill>
                <a:latin typeface="Verdana"/>
                <a:ea typeface="Verdana"/>
                <a:cs typeface="Verdana"/>
                <a:sym typeface="Verdana"/>
              </a:endParaRPr>
            </a:p>
          </p:txBody>
        </p:sp>
      </p:grpSp>
      <p:sp>
        <p:nvSpPr>
          <p:cNvPr id="2176" name="Google Shape;2176;h694c29f632c314e4_2_797"/>
          <p:cNvSpPr txBox="1"/>
          <p:nvPr/>
        </p:nvSpPr>
        <p:spPr>
          <a:xfrm>
            <a:off x="574200" y="4545208"/>
            <a:ext cx="7794300" cy="1050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Verdana"/>
                <a:ea typeface="Verdana"/>
                <a:cs typeface="Verdana"/>
                <a:sym typeface="Verdana"/>
              </a:rPr>
              <a:t>The collective and cumulative trauma experienced by a particular group across generations still suffering the effects</a:t>
            </a:r>
            <a:endParaRPr b="0" i="0" sz="2400" u="none" cap="none" strike="noStrike">
              <a:solidFill>
                <a:srgbClr val="000000"/>
              </a:solidFill>
              <a:latin typeface="Verdana"/>
              <a:ea typeface="Verdana"/>
              <a:cs typeface="Verdana"/>
              <a:sym typeface="Verdan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0" name="Shape 2180"/>
        <p:cNvGrpSpPr/>
        <p:nvPr/>
      </p:nvGrpSpPr>
      <p:grpSpPr>
        <a:xfrm>
          <a:off x="0" y="0"/>
          <a:ext cx="0" cy="0"/>
          <a:chOff x="0" y="0"/>
          <a:chExt cx="0" cy="0"/>
        </a:xfrm>
      </p:grpSpPr>
      <p:sp>
        <p:nvSpPr>
          <p:cNvPr id="2181" name="Google Shape;2181;g24b1b9bd0d1_2_1065"/>
          <p:cNvSpPr txBox="1"/>
          <p:nvPr>
            <p:ph idx="1" type="body"/>
          </p:nvPr>
        </p:nvSpPr>
        <p:spPr>
          <a:xfrm>
            <a:off x="474825" y="1510925"/>
            <a:ext cx="8210700" cy="4381500"/>
          </a:xfrm>
          <a:prstGeom prst="rect">
            <a:avLst/>
          </a:prstGeom>
          <a:noFill/>
          <a:ln>
            <a:noFill/>
          </a:ln>
        </p:spPr>
        <p:txBody>
          <a:bodyPr anchorCtr="0" anchor="t" bIns="45700" lIns="91425" spcFirstLastPara="1" rIns="91425" wrap="square" tIns="45700">
            <a:normAutofit/>
          </a:bodyPr>
          <a:lstStyle/>
          <a:p>
            <a:pPr indent="0" lvl="0" marL="25400" rtl="0" algn="l">
              <a:lnSpc>
                <a:spcPct val="100000"/>
              </a:lnSpc>
              <a:spcBef>
                <a:spcPts val="640"/>
              </a:spcBef>
              <a:spcAft>
                <a:spcPts val="0"/>
              </a:spcAft>
              <a:buSzPts val="3200"/>
              <a:buNone/>
            </a:pPr>
            <a:r>
              <a:rPr lang="en-US"/>
              <a:t>What types of trauma have your students experienced?</a:t>
            </a:r>
            <a:endParaRPr/>
          </a:p>
          <a:p>
            <a:pPr indent="0" lvl="0" marL="25400" rtl="0" algn="l">
              <a:lnSpc>
                <a:spcPct val="100000"/>
              </a:lnSpc>
              <a:spcBef>
                <a:spcPts val="640"/>
              </a:spcBef>
              <a:spcAft>
                <a:spcPts val="0"/>
              </a:spcAft>
              <a:buSzPts val="3200"/>
              <a:buNone/>
            </a:pPr>
            <a:r>
              <a:t/>
            </a:r>
            <a:endParaRPr/>
          </a:p>
          <a:p>
            <a:pPr indent="0" lvl="0" marL="25400" rtl="0" algn="l">
              <a:lnSpc>
                <a:spcPct val="100000"/>
              </a:lnSpc>
              <a:spcBef>
                <a:spcPts val="640"/>
              </a:spcBef>
              <a:spcAft>
                <a:spcPts val="0"/>
              </a:spcAft>
              <a:buSzPts val="3200"/>
              <a:buNone/>
            </a:pPr>
            <a:r>
              <a:rPr lang="en-US"/>
              <a:t>How does this impact families?</a:t>
            </a:r>
            <a:endParaRPr/>
          </a:p>
          <a:p>
            <a:pPr indent="0" lvl="0" marL="25400" rtl="0" algn="l">
              <a:lnSpc>
                <a:spcPct val="100000"/>
              </a:lnSpc>
              <a:spcBef>
                <a:spcPts val="640"/>
              </a:spcBef>
              <a:spcAft>
                <a:spcPts val="0"/>
              </a:spcAft>
              <a:buSzPts val="3200"/>
              <a:buNone/>
            </a:pPr>
            <a:r>
              <a:t/>
            </a:r>
            <a:endParaRPr/>
          </a:p>
          <a:p>
            <a:pPr indent="0" lvl="0" marL="25400" rtl="0" algn="l">
              <a:lnSpc>
                <a:spcPct val="100000"/>
              </a:lnSpc>
              <a:spcBef>
                <a:spcPts val="640"/>
              </a:spcBef>
              <a:spcAft>
                <a:spcPts val="0"/>
              </a:spcAft>
              <a:buSzPts val="3200"/>
              <a:buNone/>
            </a:pPr>
            <a:r>
              <a:rPr lang="en-US"/>
              <a:t>How did this impact you?</a:t>
            </a:r>
            <a:endParaRPr/>
          </a:p>
        </p:txBody>
      </p:sp>
      <p:sp>
        <p:nvSpPr>
          <p:cNvPr id="2182" name="Google Shape;2182;g24b1b9bd0d1_2_1065"/>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extLst>
                  <a:ext uri="http://customooxmlschemas.google.com/">
                    <go:slidesCustomData xmlns:go="http://customooxmlschemas.google.com/" textRoundtripDataId="3"/>
                  </a:ext>
                </a:extLst>
              </a:rPr>
              <a:t>Small Group Discussion</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6" name="Shape 2186"/>
        <p:cNvGrpSpPr/>
        <p:nvPr/>
      </p:nvGrpSpPr>
      <p:grpSpPr>
        <a:xfrm>
          <a:off x="0" y="0"/>
          <a:ext cx="0" cy="0"/>
          <a:chOff x="0" y="0"/>
          <a:chExt cx="0" cy="0"/>
        </a:xfrm>
      </p:grpSpPr>
      <p:sp>
        <p:nvSpPr>
          <p:cNvPr id="2187" name="Google Shape;2187;h694c29f632c314e4_2_1037"/>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Verdana"/>
              <a:buNone/>
            </a:pPr>
            <a:r>
              <a:rPr lang="en-US"/>
              <a:t>The Impact of Trauma</a:t>
            </a:r>
            <a:endParaRPr/>
          </a:p>
        </p:txBody>
      </p:sp>
      <p:sp>
        <p:nvSpPr>
          <p:cNvPr id="2188" name="Google Shape;2188;h694c29f632c314e4_2_1037"/>
          <p:cNvSpPr txBox="1"/>
          <p:nvPr/>
        </p:nvSpPr>
        <p:spPr>
          <a:xfrm>
            <a:off x="461050" y="1626450"/>
            <a:ext cx="8229600" cy="4341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Verdana"/>
                <a:ea typeface="Verdana"/>
                <a:cs typeface="Verdana"/>
                <a:sym typeface="Verdana"/>
              </a:rPr>
              <a:t>Individuals who have experienced trauma may react differently as they go through the phases of the escalation cycle.</a:t>
            </a:r>
            <a:endParaRPr b="0" i="0" sz="3000" u="none" cap="none" strike="noStrike">
              <a:solidFill>
                <a:srgbClr val="00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Verdana"/>
              <a:ea typeface="Verdana"/>
              <a:cs typeface="Verdana"/>
              <a:sym typeface="Verdana"/>
            </a:endParaRPr>
          </a:p>
          <a:p>
            <a:pPr indent="-381000" lvl="0" marL="457200" marR="0" rtl="0" algn="l">
              <a:lnSpc>
                <a:spcPct val="100000"/>
              </a:lnSpc>
              <a:spcBef>
                <a:spcPts val="0"/>
              </a:spcBef>
              <a:spcAft>
                <a:spcPts val="0"/>
              </a:spcAft>
              <a:buClr>
                <a:srgbClr val="000000"/>
              </a:buClr>
              <a:buSzPts val="2400"/>
              <a:buFont typeface="Verdana"/>
              <a:buChar char="●"/>
            </a:pPr>
            <a:r>
              <a:rPr b="0" i="0" lang="en-US" sz="2400" u="none" cap="none" strike="noStrike">
                <a:solidFill>
                  <a:srgbClr val="000000"/>
                </a:solidFill>
                <a:latin typeface="Verdana"/>
                <a:ea typeface="Verdana"/>
                <a:cs typeface="Verdana"/>
                <a:sym typeface="Verdana"/>
              </a:rPr>
              <a:t>Often more challenging for adults to identify triggers and functions</a:t>
            </a:r>
            <a:endParaRPr b="0" i="0" sz="2400" u="none" cap="none" strike="noStrike">
              <a:solidFill>
                <a:srgbClr val="000000"/>
              </a:solidFill>
              <a:latin typeface="Verdana"/>
              <a:ea typeface="Verdana"/>
              <a:cs typeface="Verdana"/>
              <a:sym typeface="Verdana"/>
            </a:endParaRPr>
          </a:p>
          <a:p>
            <a:pPr indent="-381000" lvl="0" marL="457200" marR="0" rtl="0" algn="l">
              <a:lnSpc>
                <a:spcPct val="100000"/>
              </a:lnSpc>
              <a:spcBef>
                <a:spcPts val="1000"/>
              </a:spcBef>
              <a:spcAft>
                <a:spcPts val="0"/>
              </a:spcAft>
              <a:buClr>
                <a:srgbClr val="000000"/>
              </a:buClr>
              <a:buSzPts val="2400"/>
              <a:buFont typeface="Verdana"/>
              <a:buChar char="●"/>
            </a:pPr>
            <a:r>
              <a:rPr b="0" i="0" lang="en-US" sz="2400" u="none" cap="none" strike="noStrike">
                <a:solidFill>
                  <a:srgbClr val="000000"/>
                </a:solidFill>
                <a:latin typeface="Verdana"/>
                <a:ea typeface="Verdana"/>
                <a:cs typeface="Verdana"/>
                <a:sym typeface="Verdana"/>
              </a:rPr>
              <a:t>Faster escalation to crisis/peak or little/no reaction when one would be expected</a:t>
            </a:r>
            <a:endParaRPr b="0" i="0" sz="2400" u="none" cap="none" strike="noStrike">
              <a:solidFill>
                <a:srgbClr val="000000"/>
              </a:solidFill>
              <a:latin typeface="Verdana"/>
              <a:ea typeface="Verdana"/>
              <a:cs typeface="Verdana"/>
              <a:sym typeface="Verdana"/>
            </a:endParaRPr>
          </a:p>
          <a:p>
            <a:pPr indent="-381000" lvl="0" marL="457200" marR="0" rtl="0" algn="l">
              <a:lnSpc>
                <a:spcPct val="100000"/>
              </a:lnSpc>
              <a:spcBef>
                <a:spcPts val="1000"/>
              </a:spcBef>
              <a:spcAft>
                <a:spcPts val="0"/>
              </a:spcAft>
              <a:buClr>
                <a:srgbClr val="000000"/>
              </a:buClr>
              <a:buSzPts val="2400"/>
              <a:buFont typeface="Verdana"/>
              <a:buChar char="●"/>
            </a:pPr>
            <a:r>
              <a:rPr b="0" i="0" lang="en-US" sz="2400" u="none" cap="none" strike="noStrike">
                <a:solidFill>
                  <a:srgbClr val="000000"/>
                </a:solidFill>
                <a:latin typeface="Verdana"/>
                <a:ea typeface="Verdana"/>
                <a:cs typeface="Verdana"/>
                <a:sym typeface="Verdana"/>
              </a:rPr>
              <a:t>Longer time in crisis/peak before de-escalating</a:t>
            </a:r>
            <a:endParaRPr b="0" i="0" sz="2400" u="none" cap="none" strike="noStrike">
              <a:solidFill>
                <a:srgbClr val="000000"/>
              </a:solidFill>
              <a:latin typeface="Verdana"/>
              <a:ea typeface="Verdana"/>
              <a:cs typeface="Verdana"/>
              <a:sym typeface="Verdana"/>
            </a:endParaRPr>
          </a:p>
          <a:p>
            <a:pPr indent="0" lvl="0" marL="0" marR="0" rtl="0" algn="l">
              <a:lnSpc>
                <a:spcPct val="100000"/>
              </a:lnSpc>
              <a:spcBef>
                <a:spcPts val="1000"/>
              </a:spcBef>
              <a:spcAft>
                <a:spcPts val="0"/>
              </a:spcAft>
              <a:buClr>
                <a:srgbClr val="000000"/>
              </a:buClr>
              <a:buSzPts val="3000"/>
              <a:buFont typeface="Arial"/>
              <a:buNone/>
            </a:pPr>
            <a:r>
              <a:t/>
            </a:r>
            <a:endParaRPr b="0" i="0" sz="3000" u="none" cap="none" strike="noStrike">
              <a:solidFill>
                <a:srgbClr val="00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Verdana"/>
                <a:ea typeface="Verdana"/>
                <a:cs typeface="Verdana"/>
                <a:sym typeface="Verdana"/>
              </a:rPr>
              <a:t>		                           </a:t>
            </a:r>
            <a:endParaRPr b="0" i="0" sz="1800" u="none" cap="none" strike="noStrike">
              <a:solidFill>
                <a:srgbClr val="00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Verdana"/>
              <a:ea typeface="Verdana"/>
              <a:cs typeface="Verdana"/>
              <a:sym typeface="Verdana"/>
            </a:endParaRPr>
          </a:p>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rgbClr val="000000"/>
              </a:solidFill>
              <a:latin typeface="Verdana"/>
              <a:ea typeface="Verdana"/>
              <a:cs typeface="Verdana"/>
              <a:sym typeface="Verdan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2" name="Shape 2192"/>
        <p:cNvGrpSpPr/>
        <p:nvPr/>
      </p:nvGrpSpPr>
      <p:grpSpPr>
        <a:xfrm>
          <a:off x="0" y="0"/>
          <a:ext cx="0" cy="0"/>
          <a:chOff x="0" y="0"/>
          <a:chExt cx="0" cy="0"/>
        </a:xfrm>
      </p:grpSpPr>
      <p:sp>
        <p:nvSpPr>
          <p:cNvPr id="2193" name="Google Shape;2193;h694c29f632c314e4_2_1043"/>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Verdana"/>
              <a:buNone/>
            </a:pPr>
            <a:r>
              <a:rPr lang="en-US"/>
              <a:t>Impact in the Classroom</a:t>
            </a:r>
            <a:endParaRPr/>
          </a:p>
        </p:txBody>
      </p:sp>
      <p:sp>
        <p:nvSpPr>
          <p:cNvPr id="2194" name="Google Shape;2194;h694c29f632c314e4_2_1043"/>
          <p:cNvSpPr txBox="1"/>
          <p:nvPr/>
        </p:nvSpPr>
        <p:spPr>
          <a:xfrm>
            <a:off x="5365096" y="6206991"/>
            <a:ext cx="2445000" cy="651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800" u="sng" cap="none" strike="noStrike">
                <a:solidFill>
                  <a:schemeClr val="hlink"/>
                </a:solidFill>
                <a:latin typeface="Verdana"/>
                <a:ea typeface="Verdana"/>
                <a:cs typeface="Verdana"/>
                <a:sym typeface="Verdana"/>
                <a:hlinkClick r:id="rId3"/>
              </a:rPr>
              <a:t>(Krasnoff, 2017) </a:t>
            </a:r>
            <a:endParaRPr b="0" i="0" sz="1800" u="none" cap="none" strike="noStrike">
              <a:solidFill>
                <a:srgbClr val="000000"/>
              </a:solidFill>
              <a:latin typeface="Verdana"/>
              <a:ea typeface="Verdana"/>
              <a:cs typeface="Verdana"/>
              <a:sym typeface="Verdana"/>
            </a:endParaRPr>
          </a:p>
        </p:txBody>
      </p:sp>
      <p:sp>
        <p:nvSpPr>
          <p:cNvPr id="2195" name="Google Shape;2195;h694c29f632c314e4_2_1043"/>
          <p:cNvSpPr txBox="1"/>
          <p:nvPr/>
        </p:nvSpPr>
        <p:spPr>
          <a:xfrm>
            <a:off x="896250" y="1535675"/>
            <a:ext cx="7351500" cy="4526100"/>
          </a:xfrm>
          <a:prstGeom prst="rect">
            <a:avLst/>
          </a:prstGeom>
          <a:noFill/>
          <a:ln>
            <a:noFill/>
          </a:ln>
        </p:spPr>
        <p:txBody>
          <a:bodyPr anchorCtr="0" anchor="t" bIns="91425" lIns="91425" spcFirstLastPara="1" rIns="91425" wrap="square" tIns="91425">
            <a:noAutofit/>
          </a:bodyPr>
          <a:lstStyle/>
          <a:p>
            <a:pPr indent="-482600" lvl="0" marL="571500" marR="0" rtl="0" algn="l">
              <a:lnSpc>
                <a:spcPct val="90000"/>
              </a:lnSpc>
              <a:spcBef>
                <a:spcPts val="1000"/>
              </a:spcBef>
              <a:spcAft>
                <a:spcPts val="0"/>
              </a:spcAft>
              <a:buClr>
                <a:srgbClr val="000000"/>
              </a:buClr>
              <a:buSzPts val="3400"/>
              <a:buFont typeface="Verdana"/>
              <a:buChar char="•"/>
            </a:pPr>
            <a:r>
              <a:rPr b="0" i="0" lang="en-US" sz="3000" u="none" cap="none" strike="noStrike">
                <a:solidFill>
                  <a:srgbClr val="000000"/>
                </a:solidFill>
                <a:latin typeface="Verdana"/>
                <a:ea typeface="Verdana"/>
                <a:cs typeface="Verdana"/>
                <a:sym typeface="Verdana"/>
              </a:rPr>
              <a:t>Executive Functioning</a:t>
            </a:r>
            <a:endParaRPr b="0" i="0" sz="1200" u="none" cap="none" strike="noStrike">
              <a:solidFill>
                <a:srgbClr val="000000"/>
              </a:solidFill>
              <a:latin typeface="Arial"/>
              <a:ea typeface="Arial"/>
              <a:cs typeface="Arial"/>
              <a:sym typeface="Arial"/>
            </a:endParaRPr>
          </a:p>
          <a:p>
            <a:pPr indent="-482600" lvl="0" marL="571500" marR="0" rtl="0" algn="l">
              <a:lnSpc>
                <a:spcPct val="90000"/>
              </a:lnSpc>
              <a:spcBef>
                <a:spcPts val="1900"/>
              </a:spcBef>
              <a:spcAft>
                <a:spcPts val="0"/>
              </a:spcAft>
              <a:buClr>
                <a:srgbClr val="000000"/>
              </a:buClr>
              <a:buSzPts val="3400"/>
              <a:buFont typeface="Verdana"/>
              <a:buChar char="•"/>
            </a:pPr>
            <a:r>
              <a:rPr b="0" i="0" lang="en-US" sz="3000" u="none" cap="none" strike="noStrike">
                <a:solidFill>
                  <a:srgbClr val="000000"/>
                </a:solidFill>
                <a:latin typeface="Verdana"/>
                <a:ea typeface="Verdana"/>
                <a:cs typeface="Verdana"/>
                <a:sym typeface="Verdana"/>
              </a:rPr>
              <a:t>Language and Communication Skills</a:t>
            </a:r>
            <a:endParaRPr b="0" i="0" sz="3000" u="none" cap="none" strike="noStrike">
              <a:solidFill>
                <a:srgbClr val="000000"/>
              </a:solidFill>
              <a:latin typeface="Verdana"/>
              <a:ea typeface="Verdana"/>
              <a:cs typeface="Verdana"/>
              <a:sym typeface="Verdana"/>
            </a:endParaRPr>
          </a:p>
          <a:p>
            <a:pPr indent="-482600" lvl="0" marL="571500" marR="0" rtl="0" algn="l">
              <a:lnSpc>
                <a:spcPct val="90000"/>
              </a:lnSpc>
              <a:spcBef>
                <a:spcPts val="1900"/>
              </a:spcBef>
              <a:spcAft>
                <a:spcPts val="0"/>
              </a:spcAft>
              <a:buClr>
                <a:srgbClr val="000000"/>
              </a:buClr>
              <a:buSzPts val="3400"/>
              <a:buFont typeface="Verdana"/>
              <a:buChar char="•"/>
            </a:pPr>
            <a:r>
              <a:rPr b="0" i="0" lang="en-US" sz="3000" u="none" cap="none" strike="noStrike">
                <a:solidFill>
                  <a:srgbClr val="000000"/>
                </a:solidFill>
                <a:latin typeface="Verdana"/>
                <a:ea typeface="Verdana"/>
                <a:cs typeface="Verdana"/>
                <a:sym typeface="Verdana"/>
              </a:rPr>
              <a:t>Memory</a:t>
            </a:r>
            <a:endParaRPr b="0" i="0" sz="1200" u="none" cap="none" strike="noStrike">
              <a:solidFill>
                <a:srgbClr val="000000"/>
              </a:solidFill>
              <a:latin typeface="Arial"/>
              <a:ea typeface="Arial"/>
              <a:cs typeface="Arial"/>
              <a:sym typeface="Arial"/>
            </a:endParaRPr>
          </a:p>
          <a:p>
            <a:pPr indent="-482600" lvl="0" marL="571500" marR="0" rtl="0" algn="l">
              <a:lnSpc>
                <a:spcPct val="90000"/>
              </a:lnSpc>
              <a:spcBef>
                <a:spcPts val="1900"/>
              </a:spcBef>
              <a:spcAft>
                <a:spcPts val="0"/>
              </a:spcAft>
              <a:buClr>
                <a:srgbClr val="000000"/>
              </a:buClr>
              <a:buSzPts val="3400"/>
              <a:buFont typeface="Verdana"/>
              <a:buChar char="•"/>
            </a:pPr>
            <a:r>
              <a:rPr b="0" i="0" lang="en-US" sz="3000" u="none" cap="none" strike="noStrike">
                <a:solidFill>
                  <a:srgbClr val="000000"/>
                </a:solidFill>
                <a:latin typeface="Verdana"/>
                <a:ea typeface="Verdana"/>
                <a:cs typeface="Verdana"/>
                <a:sym typeface="Verdana"/>
              </a:rPr>
              <a:t>Ability to see Cause and Effect</a:t>
            </a:r>
            <a:endParaRPr b="0" i="0" sz="3000" u="none" cap="none" strike="noStrike">
              <a:solidFill>
                <a:srgbClr val="000000"/>
              </a:solidFill>
              <a:latin typeface="Verdana"/>
              <a:ea typeface="Verdana"/>
              <a:cs typeface="Verdana"/>
              <a:sym typeface="Verdana"/>
            </a:endParaRPr>
          </a:p>
          <a:p>
            <a:pPr indent="-482600" lvl="0" marL="571500" marR="0" rtl="0" algn="l">
              <a:lnSpc>
                <a:spcPct val="90000"/>
              </a:lnSpc>
              <a:spcBef>
                <a:spcPts val="1900"/>
              </a:spcBef>
              <a:spcAft>
                <a:spcPts val="0"/>
              </a:spcAft>
              <a:buClr>
                <a:srgbClr val="000000"/>
              </a:buClr>
              <a:buSzPts val="3400"/>
              <a:buFont typeface="Verdana"/>
              <a:buChar char="•"/>
            </a:pPr>
            <a:r>
              <a:rPr b="0" i="0" lang="en-US" sz="3000" u="none" cap="none" strike="noStrike">
                <a:solidFill>
                  <a:srgbClr val="000000"/>
                </a:solidFill>
                <a:latin typeface="Verdana"/>
                <a:ea typeface="Verdana"/>
                <a:cs typeface="Verdana"/>
                <a:sym typeface="Verdana"/>
              </a:rPr>
              <a:t>Organizational Ability</a:t>
            </a:r>
            <a:endParaRPr b="0" i="0" sz="3000" u="none" cap="none" strike="noStrike">
              <a:solidFill>
                <a:srgbClr val="000000"/>
              </a:solidFill>
              <a:latin typeface="Verdana"/>
              <a:ea typeface="Verdana"/>
              <a:cs typeface="Verdana"/>
              <a:sym typeface="Verdana"/>
            </a:endParaRPr>
          </a:p>
          <a:p>
            <a:pPr indent="-482600" lvl="0" marL="571500" marR="0" rtl="0" algn="l">
              <a:lnSpc>
                <a:spcPct val="90000"/>
              </a:lnSpc>
              <a:spcBef>
                <a:spcPts val="1900"/>
              </a:spcBef>
              <a:spcAft>
                <a:spcPts val="1900"/>
              </a:spcAft>
              <a:buClr>
                <a:srgbClr val="000000"/>
              </a:buClr>
              <a:buSzPts val="3400"/>
              <a:buFont typeface="Verdana"/>
              <a:buChar char="•"/>
            </a:pPr>
            <a:r>
              <a:rPr b="0" i="0" lang="en-US" sz="3000" u="none" cap="none" strike="noStrike">
                <a:solidFill>
                  <a:srgbClr val="000000"/>
                </a:solidFill>
                <a:latin typeface="Verdana"/>
                <a:ea typeface="Verdana"/>
                <a:cs typeface="Verdana"/>
                <a:sym typeface="Verdana"/>
              </a:rPr>
              <a:t>Concentration and Attention</a:t>
            </a:r>
            <a:endParaRPr b="0" i="0" sz="2800" u="none" cap="none" strike="noStrike">
              <a:solidFill>
                <a:srgbClr val="000000"/>
              </a:solidFill>
              <a:latin typeface="Verdana"/>
              <a:ea typeface="Verdana"/>
              <a:cs typeface="Verdana"/>
              <a:sym typeface="Verdan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9" name="Shape 2199"/>
        <p:cNvGrpSpPr/>
        <p:nvPr/>
      </p:nvGrpSpPr>
      <p:grpSpPr>
        <a:xfrm>
          <a:off x="0" y="0"/>
          <a:ext cx="0" cy="0"/>
          <a:chOff x="0" y="0"/>
          <a:chExt cx="0" cy="0"/>
        </a:xfrm>
      </p:grpSpPr>
      <p:sp>
        <p:nvSpPr>
          <p:cNvPr id="2200" name="Google Shape;2200;h694c29f632c314e4_2_1050"/>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Verdana"/>
              <a:buNone/>
            </a:pPr>
            <a:r>
              <a:rPr lang="en-US"/>
              <a:t>Flip Your Lid</a:t>
            </a:r>
            <a:endParaRPr/>
          </a:p>
        </p:txBody>
      </p:sp>
      <p:pic>
        <p:nvPicPr>
          <p:cNvPr id="2201" name="Google Shape;2201;h694c29f632c314e4_2_1050" title="Copy of Explaining the Brain to Children and Adolescents on Vimeo.mp4">
            <a:hlinkClick r:id="rId3"/>
          </p:cNvPr>
          <p:cNvPicPr preferRelativeResize="0"/>
          <p:nvPr/>
        </p:nvPicPr>
        <p:blipFill rotWithShape="1">
          <a:blip r:embed="rId4">
            <a:alphaModFix/>
          </a:blip>
          <a:srcRect b="0" l="0" r="0" t="0"/>
          <a:stretch/>
        </p:blipFill>
        <p:spPr>
          <a:xfrm>
            <a:off x="1782325" y="1700992"/>
            <a:ext cx="5579350" cy="418450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5" name="Shape 2205"/>
        <p:cNvGrpSpPr/>
        <p:nvPr/>
      </p:nvGrpSpPr>
      <p:grpSpPr>
        <a:xfrm>
          <a:off x="0" y="0"/>
          <a:ext cx="0" cy="0"/>
          <a:chOff x="0" y="0"/>
          <a:chExt cx="0" cy="0"/>
        </a:xfrm>
      </p:grpSpPr>
      <p:sp>
        <p:nvSpPr>
          <p:cNvPr id="2206" name="Google Shape;2206;h694c29f632c314e4_2_1057"/>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Verdana"/>
              <a:buNone/>
            </a:pPr>
            <a:r>
              <a:rPr lang="en-US"/>
              <a:t>Small Group Discussion</a:t>
            </a:r>
            <a:endParaRPr/>
          </a:p>
        </p:txBody>
      </p:sp>
      <p:sp>
        <p:nvSpPr>
          <p:cNvPr id="2207" name="Google Shape;2207;h694c29f632c314e4_2_1057"/>
          <p:cNvSpPr txBox="1"/>
          <p:nvPr>
            <p:ph idx="1" type="body"/>
          </p:nvPr>
        </p:nvSpPr>
        <p:spPr>
          <a:xfrm>
            <a:off x="455400" y="1643050"/>
            <a:ext cx="8233200" cy="43815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3459"/>
              <a:buNone/>
            </a:pPr>
            <a:r>
              <a:rPr lang="en-US" sz="3600">
                <a:latin typeface="Calibri"/>
                <a:ea typeface="Calibri"/>
                <a:cs typeface="Calibri"/>
                <a:sym typeface="Calibri"/>
              </a:rPr>
              <a:t>What stood out to you in this video?</a:t>
            </a:r>
            <a:endParaRPr sz="3600">
              <a:latin typeface="Calibri"/>
              <a:ea typeface="Calibri"/>
              <a:cs typeface="Calibri"/>
              <a:sym typeface="Calibri"/>
            </a:endParaRPr>
          </a:p>
          <a:p>
            <a:pPr indent="0" lvl="0" marL="25400" rtl="0" algn="l">
              <a:lnSpc>
                <a:spcPct val="100000"/>
              </a:lnSpc>
              <a:spcBef>
                <a:spcPts val="2000"/>
              </a:spcBef>
              <a:spcAft>
                <a:spcPts val="0"/>
              </a:spcAft>
              <a:buSzPts val="3459"/>
              <a:buNone/>
            </a:pPr>
            <a:r>
              <a:rPr lang="en-US" sz="3600">
                <a:latin typeface="Calibri"/>
                <a:ea typeface="Calibri"/>
                <a:cs typeface="Calibri"/>
                <a:sym typeface="Calibri"/>
              </a:rPr>
              <a:t>Why is it important to understand this information when responding to disruptive behavior?</a:t>
            </a:r>
            <a:endParaRPr sz="3600">
              <a:latin typeface="Calibri"/>
              <a:ea typeface="Calibri"/>
              <a:cs typeface="Calibri"/>
              <a:sym typeface="Calibri"/>
            </a:endParaRPr>
          </a:p>
          <a:p>
            <a:pPr indent="0" lvl="0" marL="25400" rtl="0" algn="l">
              <a:lnSpc>
                <a:spcPct val="100000"/>
              </a:lnSpc>
              <a:spcBef>
                <a:spcPts val="2000"/>
              </a:spcBef>
              <a:spcAft>
                <a:spcPts val="2000"/>
              </a:spcAft>
              <a:buSzPts val="3459"/>
              <a:buNone/>
            </a:pPr>
            <a:r>
              <a:rPr lang="en-US" sz="3600">
                <a:latin typeface="Calibri"/>
                <a:ea typeface="Calibri"/>
                <a:cs typeface="Calibri"/>
                <a:sym typeface="Calibri"/>
              </a:rPr>
              <a:t>Why is it important to understand this information when talking with families?</a:t>
            </a:r>
            <a:endParaRPr sz="3600">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1" name="Shape 2211"/>
        <p:cNvGrpSpPr/>
        <p:nvPr/>
      </p:nvGrpSpPr>
      <p:grpSpPr>
        <a:xfrm>
          <a:off x="0" y="0"/>
          <a:ext cx="0" cy="0"/>
          <a:chOff x="0" y="0"/>
          <a:chExt cx="0" cy="0"/>
        </a:xfrm>
      </p:grpSpPr>
      <p:sp>
        <p:nvSpPr>
          <p:cNvPr id="2212" name="Google Shape;2212;h694c29f632c314e4_2_1192"/>
          <p:cNvSpPr txBox="1"/>
          <p:nvPr>
            <p:ph type="title"/>
          </p:nvPr>
        </p:nvSpPr>
        <p:spPr>
          <a:xfrm>
            <a:off x="457200" y="250501"/>
            <a:ext cx="8229600" cy="11931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Verdana"/>
              <a:buNone/>
            </a:pPr>
            <a:r>
              <a:rPr lang="en-US"/>
              <a:t>Survival Brain</a:t>
            </a:r>
            <a:endParaRPr/>
          </a:p>
        </p:txBody>
      </p:sp>
      <p:sp>
        <p:nvSpPr>
          <p:cNvPr id="2213" name="Google Shape;2213;h694c29f632c314e4_2_1192"/>
          <p:cNvSpPr txBox="1"/>
          <p:nvPr>
            <p:ph idx="1" type="body"/>
          </p:nvPr>
        </p:nvSpPr>
        <p:spPr>
          <a:xfrm>
            <a:off x="912813" y="1666567"/>
            <a:ext cx="3582900" cy="657600"/>
          </a:xfrm>
          <a:prstGeom prst="rect">
            <a:avLst/>
          </a:prstGeom>
          <a:solidFill>
            <a:srgbClr val="003369">
              <a:alpha val="74902"/>
            </a:srgbClr>
          </a:solid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2100"/>
              <a:buNone/>
            </a:pPr>
            <a:r>
              <a:rPr lang="en-US" sz="3300"/>
              <a:t>INCREASED</a:t>
            </a:r>
            <a:endParaRPr sz="3300"/>
          </a:p>
        </p:txBody>
      </p:sp>
      <p:sp>
        <p:nvSpPr>
          <p:cNvPr id="2214" name="Google Shape;2214;h694c29f632c314e4_2_1192"/>
          <p:cNvSpPr txBox="1"/>
          <p:nvPr>
            <p:ph idx="2" type="body"/>
          </p:nvPr>
        </p:nvSpPr>
        <p:spPr>
          <a:xfrm>
            <a:off x="457200" y="2302466"/>
            <a:ext cx="4040100" cy="3844800"/>
          </a:xfrm>
          <a:prstGeom prst="rect">
            <a:avLst/>
          </a:prstGeom>
          <a:noFill/>
          <a:ln>
            <a:noFill/>
          </a:ln>
        </p:spPr>
        <p:txBody>
          <a:bodyPr anchorCtr="0" anchor="t" bIns="45700" lIns="91425" spcFirstLastPara="1" rIns="91425" wrap="square" tIns="45700">
            <a:normAutofit lnSpcReduction="10000"/>
          </a:bodyPr>
          <a:lstStyle/>
          <a:p>
            <a:pPr indent="-406400" lvl="0" marL="457200" rtl="0" algn="l">
              <a:lnSpc>
                <a:spcPct val="100000"/>
              </a:lnSpc>
              <a:spcBef>
                <a:spcPts val="640"/>
              </a:spcBef>
              <a:spcAft>
                <a:spcPts val="0"/>
              </a:spcAft>
              <a:buSzPts val="2800"/>
              <a:buFont typeface="Calibri"/>
              <a:buChar char="•"/>
            </a:pPr>
            <a:r>
              <a:rPr lang="en-US" sz="2800"/>
              <a:t>Emotional instability</a:t>
            </a:r>
            <a:endParaRPr sz="2800"/>
          </a:p>
          <a:p>
            <a:pPr indent="-406400" lvl="1" marL="914400" rtl="0" algn="l">
              <a:lnSpc>
                <a:spcPct val="100000"/>
              </a:lnSpc>
              <a:spcBef>
                <a:spcPts val="560"/>
              </a:spcBef>
              <a:spcAft>
                <a:spcPts val="0"/>
              </a:spcAft>
              <a:buSzPts val="2800"/>
              <a:buFont typeface="Calibri"/>
              <a:buChar char="–"/>
            </a:pPr>
            <a:r>
              <a:rPr lang="en-US" sz="2800"/>
              <a:t>Anxiety</a:t>
            </a:r>
            <a:endParaRPr sz="2800"/>
          </a:p>
          <a:p>
            <a:pPr indent="-406400" lvl="1" marL="914400" rtl="0" algn="l">
              <a:lnSpc>
                <a:spcPct val="100000"/>
              </a:lnSpc>
              <a:spcBef>
                <a:spcPts val="560"/>
              </a:spcBef>
              <a:spcAft>
                <a:spcPts val="0"/>
              </a:spcAft>
              <a:buSzPts val="2800"/>
              <a:buFont typeface="Calibri"/>
              <a:buChar char="–"/>
            </a:pPr>
            <a:r>
              <a:rPr lang="en-US" sz="2800"/>
              <a:t>Irritability</a:t>
            </a:r>
            <a:endParaRPr sz="2800"/>
          </a:p>
          <a:p>
            <a:pPr indent="-406400" lvl="1" marL="914400" rtl="0" algn="l">
              <a:lnSpc>
                <a:spcPct val="100000"/>
              </a:lnSpc>
              <a:spcBef>
                <a:spcPts val="560"/>
              </a:spcBef>
              <a:spcAft>
                <a:spcPts val="0"/>
              </a:spcAft>
              <a:buSzPts val="2800"/>
              <a:buFont typeface="Calibri"/>
              <a:buChar char="–"/>
            </a:pPr>
            <a:r>
              <a:rPr lang="en-US" sz="2800"/>
              <a:t>Anger </a:t>
            </a:r>
            <a:endParaRPr sz="2800"/>
          </a:p>
          <a:p>
            <a:pPr indent="-406400" lvl="1" marL="914400" rtl="0" algn="l">
              <a:lnSpc>
                <a:spcPct val="100000"/>
              </a:lnSpc>
              <a:spcBef>
                <a:spcPts val="560"/>
              </a:spcBef>
              <a:spcAft>
                <a:spcPts val="0"/>
              </a:spcAft>
              <a:buSzPts val="2800"/>
              <a:buFont typeface="Calibri"/>
              <a:buChar char="–"/>
            </a:pPr>
            <a:r>
              <a:rPr lang="en-US" sz="2800"/>
              <a:t>Frustration</a:t>
            </a:r>
            <a:endParaRPr sz="2800"/>
          </a:p>
          <a:p>
            <a:pPr indent="-406400" lvl="0" marL="457200" rtl="0" algn="l">
              <a:lnSpc>
                <a:spcPct val="100000"/>
              </a:lnSpc>
              <a:spcBef>
                <a:spcPts val="640"/>
              </a:spcBef>
              <a:spcAft>
                <a:spcPts val="0"/>
              </a:spcAft>
              <a:buSzPts val="2800"/>
              <a:buFont typeface="Calibri"/>
              <a:buChar char="•"/>
            </a:pPr>
            <a:r>
              <a:rPr lang="en-US" sz="2800"/>
              <a:t>Impulsivity with regards to language or actions</a:t>
            </a:r>
            <a:endParaRPr/>
          </a:p>
        </p:txBody>
      </p:sp>
      <p:sp>
        <p:nvSpPr>
          <p:cNvPr id="2215" name="Google Shape;2215;h694c29f632c314e4_2_1192"/>
          <p:cNvSpPr txBox="1"/>
          <p:nvPr>
            <p:ph idx="3" type="body"/>
          </p:nvPr>
        </p:nvSpPr>
        <p:spPr>
          <a:xfrm>
            <a:off x="5105400" y="1673500"/>
            <a:ext cx="3581400" cy="639900"/>
          </a:xfrm>
          <a:prstGeom prst="rect">
            <a:avLst/>
          </a:prstGeom>
          <a:solidFill>
            <a:srgbClr val="003369">
              <a:alpha val="74902"/>
            </a:srgbClr>
          </a:solid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US" sz="3300"/>
              <a:t>DECREASED</a:t>
            </a:r>
            <a:endParaRPr sz="3300"/>
          </a:p>
        </p:txBody>
      </p:sp>
      <p:sp>
        <p:nvSpPr>
          <p:cNvPr id="2216" name="Google Shape;2216;h694c29f632c314e4_2_1192"/>
          <p:cNvSpPr txBox="1"/>
          <p:nvPr>
            <p:ph idx="4" type="body"/>
          </p:nvPr>
        </p:nvSpPr>
        <p:spPr>
          <a:xfrm>
            <a:off x="4648200" y="2238670"/>
            <a:ext cx="4038600" cy="3844800"/>
          </a:xfrm>
          <a:prstGeom prst="rect">
            <a:avLst/>
          </a:prstGeom>
          <a:noFill/>
          <a:ln>
            <a:noFill/>
          </a:ln>
        </p:spPr>
        <p:txBody>
          <a:bodyPr anchorCtr="0" anchor="t" bIns="45700" lIns="91425" spcFirstLastPara="1" rIns="91425" wrap="square" tIns="45700">
            <a:normAutofit/>
          </a:bodyPr>
          <a:lstStyle/>
          <a:p>
            <a:pPr indent="-406400" lvl="0" marL="457200" rtl="0" algn="l">
              <a:lnSpc>
                <a:spcPct val="100000"/>
              </a:lnSpc>
              <a:spcBef>
                <a:spcPts val="0"/>
              </a:spcBef>
              <a:spcAft>
                <a:spcPts val="0"/>
              </a:spcAft>
              <a:buSzPts val="2800"/>
              <a:buFont typeface="Calibri"/>
              <a:buChar char="•"/>
            </a:pPr>
            <a:r>
              <a:rPr lang="en-US" sz="2800"/>
              <a:t>Problem solving</a:t>
            </a:r>
            <a:endParaRPr sz="2800"/>
          </a:p>
          <a:p>
            <a:pPr indent="-406400" lvl="0" marL="457200" rtl="0" algn="l">
              <a:lnSpc>
                <a:spcPct val="100000"/>
              </a:lnSpc>
              <a:spcBef>
                <a:spcPts val="1400"/>
              </a:spcBef>
              <a:spcAft>
                <a:spcPts val="0"/>
              </a:spcAft>
              <a:buSzPts val="2800"/>
              <a:buFont typeface="Calibri"/>
              <a:buChar char="•"/>
            </a:pPr>
            <a:r>
              <a:rPr lang="en-US" sz="2800"/>
              <a:t>Communication skills</a:t>
            </a:r>
            <a:endParaRPr sz="2800"/>
          </a:p>
          <a:p>
            <a:pPr indent="-406400" lvl="0" marL="457200" rtl="0" algn="l">
              <a:lnSpc>
                <a:spcPct val="100000"/>
              </a:lnSpc>
              <a:spcBef>
                <a:spcPts val="1400"/>
              </a:spcBef>
              <a:spcAft>
                <a:spcPts val="0"/>
              </a:spcAft>
              <a:buSzPts val="2800"/>
              <a:buFont typeface="Calibri"/>
              <a:buChar char="•"/>
            </a:pPr>
            <a:r>
              <a:rPr lang="en-US" sz="2800"/>
              <a:t>Emotional regulation</a:t>
            </a:r>
            <a:endParaRPr sz="2800"/>
          </a:p>
          <a:p>
            <a:pPr indent="-406400" lvl="0" marL="457200" rtl="0" algn="l">
              <a:lnSpc>
                <a:spcPct val="100000"/>
              </a:lnSpc>
              <a:spcBef>
                <a:spcPts val="1400"/>
              </a:spcBef>
              <a:spcAft>
                <a:spcPts val="0"/>
              </a:spcAft>
              <a:buSzPts val="2800"/>
              <a:buFont typeface="Calibri"/>
              <a:buChar char="•"/>
            </a:pPr>
            <a:r>
              <a:rPr lang="en-US" sz="2800"/>
              <a:t>Ability to retrieve previously learned information</a:t>
            </a:r>
            <a:endParaRPr sz="2800"/>
          </a:p>
          <a:p>
            <a:pPr indent="-406400" lvl="0" marL="457200" rtl="0" algn="l">
              <a:lnSpc>
                <a:spcPct val="100000"/>
              </a:lnSpc>
              <a:spcBef>
                <a:spcPts val="1400"/>
              </a:spcBef>
              <a:spcAft>
                <a:spcPts val="1400"/>
              </a:spcAft>
              <a:buSzPts val="2800"/>
              <a:buFont typeface="Calibri"/>
              <a:buChar char="•"/>
            </a:pPr>
            <a:r>
              <a:rPr lang="en-US" sz="2800"/>
              <a:t>Decision making</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0" name="Shape 2220"/>
        <p:cNvGrpSpPr/>
        <p:nvPr/>
      </p:nvGrpSpPr>
      <p:grpSpPr>
        <a:xfrm>
          <a:off x="0" y="0"/>
          <a:ext cx="0" cy="0"/>
          <a:chOff x="0" y="0"/>
          <a:chExt cx="0" cy="0"/>
        </a:xfrm>
      </p:grpSpPr>
      <p:sp>
        <p:nvSpPr>
          <p:cNvPr id="2221" name="Google Shape;2221;h694c29f632c314e4_2_1418"/>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Arial"/>
              <a:buNone/>
            </a:pPr>
            <a:r>
              <a:rPr lang="en-US"/>
              <a:t>Fight, Flight, Freeze, Appease</a:t>
            </a:r>
            <a:endParaRPr/>
          </a:p>
        </p:txBody>
      </p:sp>
      <p:pic>
        <p:nvPicPr>
          <p:cNvPr descr="Person with head down&#10;" id="2222" name="Google Shape;2222;h694c29f632c314e4_2_1418"/>
          <p:cNvPicPr preferRelativeResize="0"/>
          <p:nvPr/>
        </p:nvPicPr>
        <p:blipFill rotWithShape="1">
          <a:blip r:embed="rId3">
            <a:alphaModFix/>
          </a:blip>
          <a:srcRect b="0" l="0" r="0" t="0"/>
          <a:stretch/>
        </p:blipFill>
        <p:spPr>
          <a:xfrm>
            <a:off x="2347900" y="1810288"/>
            <a:ext cx="4448175" cy="41624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6" name="Shape 2226"/>
        <p:cNvGrpSpPr/>
        <p:nvPr/>
      </p:nvGrpSpPr>
      <p:grpSpPr>
        <a:xfrm>
          <a:off x="0" y="0"/>
          <a:ext cx="0" cy="0"/>
          <a:chOff x="0" y="0"/>
          <a:chExt cx="0" cy="0"/>
        </a:xfrm>
      </p:grpSpPr>
      <p:sp>
        <p:nvSpPr>
          <p:cNvPr id="2227" name="Google Shape;2227;h694c29f632c314e4_2_1635"/>
          <p:cNvSpPr txBox="1"/>
          <p:nvPr/>
        </p:nvSpPr>
        <p:spPr>
          <a:xfrm>
            <a:off x="5658238" y="3586699"/>
            <a:ext cx="4343400" cy="304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Appease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Socially withdrawn</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Quiet</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Compliant</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Passive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Resigned</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Low energy</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Neutral expression</a:t>
            </a:r>
            <a:endParaRPr b="0" i="0" sz="2400" u="none" cap="none" strike="noStrike">
              <a:solidFill>
                <a:srgbClr val="000000"/>
              </a:solidFill>
              <a:latin typeface="Calibri"/>
              <a:ea typeface="Calibri"/>
              <a:cs typeface="Calibri"/>
              <a:sym typeface="Calibri"/>
            </a:endParaRPr>
          </a:p>
        </p:txBody>
      </p:sp>
      <p:sp>
        <p:nvSpPr>
          <p:cNvPr id="2228" name="Google Shape;2228;h694c29f632c314e4_2_1635"/>
          <p:cNvSpPr txBox="1"/>
          <p:nvPr/>
        </p:nvSpPr>
        <p:spPr>
          <a:xfrm>
            <a:off x="1196363" y="3706505"/>
            <a:ext cx="4343400" cy="304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Freeze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Bored</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Distracted</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Not listening</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Zoned out</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Wide-eyed</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Standing still</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Calibri"/>
              <a:ea typeface="Calibri"/>
              <a:cs typeface="Calibri"/>
              <a:sym typeface="Calibri"/>
            </a:endParaRPr>
          </a:p>
        </p:txBody>
      </p:sp>
      <p:sp>
        <p:nvSpPr>
          <p:cNvPr id="2229" name="Google Shape;2229;h694c29f632c314e4_2_1635"/>
          <p:cNvSpPr txBox="1"/>
          <p:nvPr/>
        </p:nvSpPr>
        <p:spPr>
          <a:xfrm>
            <a:off x="5529200" y="166242"/>
            <a:ext cx="3095100" cy="326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Calibri"/>
                <a:ea typeface="Calibri"/>
                <a:cs typeface="Calibri"/>
                <a:sym typeface="Calibri"/>
              </a:rPr>
              <a:t>Flight</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Hyperactive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Aggressive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Running away</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Disruptive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Leg Movement</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Fidgety</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Immature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0" name="Google Shape;2230;h694c29f632c314e4_2_1635"/>
          <p:cNvSpPr txBox="1"/>
          <p:nvPr/>
        </p:nvSpPr>
        <p:spPr>
          <a:xfrm>
            <a:off x="1196381" y="166242"/>
            <a:ext cx="3454800" cy="326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400" u="none" cap="none" strike="noStrike">
                <a:solidFill>
                  <a:srgbClr val="000000"/>
                </a:solidFill>
                <a:latin typeface="Calibri"/>
                <a:ea typeface="Calibri"/>
                <a:cs typeface="Calibri"/>
                <a:sym typeface="Calibri"/>
              </a:rPr>
              <a:t>Fight</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Argumentative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Aggressive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Confrontational</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Alone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Immature</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Glaring</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Hands in fists</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1" name="Google Shape;2231;h694c29f632c314e4_2_1635"/>
          <p:cNvSpPr/>
          <p:nvPr/>
        </p:nvSpPr>
        <p:spPr>
          <a:xfrm>
            <a:off x="7397625" y="5869625"/>
            <a:ext cx="1746300" cy="988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cxnSp>
        <p:nvCxnSpPr>
          <p:cNvPr id="2232" name="Google Shape;2232;h694c29f632c314e4_2_1635"/>
          <p:cNvCxnSpPr/>
          <p:nvPr/>
        </p:nvCxnSpPr>
        <p:spPr>
          <a:xfrm flipH="1">
            <a:off x="4625417" y="14275"/>
            <a:ext cx="19800" cy="6877800"/>
          </a:xfrm>
          <a:prstGeom prst="straightConnector1">
            <a:avLst/>
          </a:prstGeom>
          <a:noFill/>
          <a:ln cap="flat" cmpd="sng" w="38100">
            <a:solidFill>
              <a:srgbClr val="41678F"/>
            </a:solidFill>
            <a:prstDash val="solid"/>
            <a:round/>
            <a:headEnd len="sm" w="sm" type="none"/>
            <a:tailEnd len="sm" w="sm" type="none"/>
          </a:ln>
        </p:spPr>
      </p:cxnSp>
      <p:cxnSp>
        <p:nvCxnSpPr>
          <p:cNvPr id="2233" name="Google Shape;2233;h694c29f632c314e4_2_1635"/>
          <p:cNvCxnSpPr/>
          <p:nvPr/>
        </p:nvCxnSpPr>
        <p:spPr>
          <a:xfrm flipH="1" rot="10800000">
            <a:off x="-6600" y="3409562"/>
            <a:ext cx="9157200" cy="39600"/>
          </a:xfrm>
          <a:prstGeom prst="straightConnector1">
            <a:avLst/>
          </a:prstGeom>
          <a:noFill/>
          <a:ln cap="flat" cmpd="sng" w="38100">
            <a:solidFill>
              <a:srgbClr val="41678F"/>
            </a:solidFill>
            <a:prstDash val="solid"/>
            <a:round/>
            <a:headEnd len="sm" w="sm" type="none"/>
            <a:tailEnd len="sm" w="sm" type="none"/>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7" name="Shape 2237"/>
        <p:cNvGrpSpPr/>
        <p:nvPr/>
      </p:nvGrpSpPr>
      <p:grpSpPr>
        <a:xfrm>
          <a:off x="0" y="0"/>
          <a:ext cx="0" cy="0"/>
          <a:chOff x="0" y="0"/>
          <a:chExt cx="0" cy="0"/>
        </a:xfrm>
      </p:grpSpPr>
      <p:sp>
        <p:nvSpPr>
          <p:cNvPr id="2238" name="Google Shape;2238;g12bb5738a31_0_5"/>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Poll</a:t>
            </a:r>
            <a:endParaRPr/>
          </a:p>
        </p:txBody>
      </p:sp>
      <p:sp>
        <p:nvSpPr>
          <p:cNvPr id="2239" name="Google Shape;2239;g12bb5738a31_0_5"/>
          <p:cNvSpPr txBox="1"/>
          <p:nvPr>
            <p:ph idx="1" type="body"/>
          </p:nvPr>
        </p:nvSpPr>
        <p:spPr>
          <a:xfrm>
            <a:off x="455400" y="1456625"/>
            <a:ext cx="8233200" cy="4381500"/>
          </a:xfrm>
          <a:prstGeom prst="rect">
            <a:avLst/>
          </a:prstGeom>
          <a:noFill/>
          <a:ln>
            <a:noFill/>
          </a:ln>
        </p:spPr>
        <p:txBody>
          <a:bodyPr anchorCtr="0" anchor="t" bIns="45700" lIns="91425" spcFirstLastPara="1" rIns="91425" wrap="square" tIns="45700">
            <a:normAutofit/>
          </a:bodyPr>
          <a:lstStyle/>
          <a:p>
            <a:pPr indent="0" lvl="0" marL="25400" rtl="0" algn="l">
              <a:lnSpc>
                <a:spcPct val="100000"/>
              </a:lnSpc>
              <a:spcBef>
                <a:spcPts val="640"/>
              </a:spcBef>
              <a:spcAft>
                <a:spcPts val="0"/>
              </a:spcAft>
              <a:buSzPts val="3459"/>
              <a:buNone/>
            </a:pPr>
            <a:r>
              <a:rPr lang="en-US"/>
              <a:t>When faced with a stressor, which is the following is your most common response:</a:t>
            </a:r>
            <a:endParaRPr/>
          </a:p>
          <a:p>
            <a:pPr indent="-448275" lvl="0" marL="457200" rtl="0" algn="l">
              <a:lnSpc>
                <a:spcPct val="100000"/>
              </a:lnSpc>
              <a:spcBef>
                <a:spcPts val="640"/>
              </a:spcBef>
              <a:spcAft>
                <a:spcPts val="0"/>
              </a:spcAft>
              <a:buSzPts val="3459"/>
              <a:buChar char="•"/>
            </a:pPr>
            <a:r>
              <a:rPr lang="en-US"/>
              <a:t>Fight</a:t>
            </a:r>
            <a:endParaRPr/>
          </a:p>
          <a:p>
            <a:pPr indent="-448275" lvl="0" marL="457200" rtl="0" algn="l">
              <a:lnSpc>
                <a:spcPct val="100000"/>
              </a:lnSpc>
              <a:spcBef>
                <a:spcPts val="640"/>
              </a:spcBef>
              <a:spcAft>
                <a:spcPts val="0"/>
              </a:spcAft>
              <a:buSzPts val="3459"/>
              <a:buChar char="•"/>
            </a:pPr>
            <a:r>
              <a:rPr lang="en-US"/>
              <a:t>Flight</a:t>
            </a:r>
            <a:endParaRPr/>
          </a:p>
          <a:p>
            <a:pPr indent="-448275" lvl="0" marL="457200" rtl="0" algn="l">
              <a:lnSpc>
                <a:spcPct val="100000"/>
              </a:lnSpc>
              <a:spcBef>
                <a:spcPts val="640"/>
              </a:spcBef>
              <a:spcAft>
                <a:spcPts val="0"/>
              </a:spcAft>
              <a:buSzPts val="3459"/>
              <a:buChar char="•"/>
            </a:pPr>
            <a:r>
              <a:rPr lang="en-US"/>
              <a:t>Freeze</a:t>
            </a:r>
            <a:endParaRPr/>
          </a:p>
          <a:p>
            <a:pPr indent="-448274" lvl="0" marL="457200" rtl="0" algn="l">
              <a:lnSpc>
                <a:spcPct val="100000"/>
              </a:lnSpc>
              <a:spcBef>
                <a:spcPts val="640"/>
              </a:spcBef>
              <a:spcAft>
                <a:spcPts val="0"/>
              </a:spcAft>
              <a:buSzPts val="3459"/>
              <a:buChar char="•"/>
            </a:pPr>
            <a:r>
              <a:rPr lang="en-US"/>
              <a:t>Appease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3" name="Shape 2243"/>
        <p:cNvGrpSpPr/>
        <p:nvPr/>
      </p:nvGrpSpPr>
      <p:grpSpPr>
        <a:xfrm>
          <a:off x="0" y="0"/>
          <a:ext cx="0" cy="0"/>
          <a:chOff x="0" y="0"/>
          <a:chExt cx="0" cy="0"/>
        </a:xfrm>
      </p:grpSpPr>
      <p:sp>
        <p:nvSpPr>
          <p:cNvPr id="2244" name="Google Shape;2244;h694c29f632c314e4_2_2077"/>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3800"/>
              <a:buFont typeface="Verdana"/>
              <a:buNone/>
            </a:pPr>
            <a:r>
              <a:rPr lang="en-US" sz="3500"/>
              <a:t>Small Group Discussion</a:t>
            </a:r>
            <a:endParaRPr sz="3500"/>
          </a:p>
        </p:txBody>
      </p:sp>
      <p:sp>
        <p:nvSpPr>
          <p:cNvPr id="2245" name="Google Shape;2245;h694c29f632c314e4_2_2077"/>
          <p:cNvSpPr txBox="1"/>
          <p:nvPr>
            <p:ph idx="1" type="body"/>
          </p:nvPr>
        </p:nvSpPr>
        <p:spPr>
          <a:xfrm>
            <a:off x="4672084" y="1730172"/>
            <a:ext cx="4038600" cy="4536600"/>
          </a:xfrm>
          <a:prstGeom prst="rect">
            <a:avLst/>
          </a:prstGeom>
          <a:noFill/>
          <a:ln>
            <a:noFill/>
          </a:ln>
        </p:spPr>
        <p:txBody>
          <a:bodyPr anchorCtr="0" anchor="t" bIns="45700" lIns="91425" spcFirstLastPara="1" rIns="91425" wrap="square" tIns="45700">
            <a:normAutofit/>
          </a:bodyPr>
          <a:lstStyle/>
          <a:p>
            <a:pPr indent="0" lvl="0" marL="25400" rtl="0" algn="l">
              <a:lnSpc>
                <a:spcPct val="100000"/>
              </a:lnSpc>
              <a:spcBef>
                <a:spcPts val="640"/>
              </a:spcBef>
              <a:spcAft>
                <a:spcPts val="0"/>
              </a:spcAft>
              <a:buSzPts val="3459"/>
              <a:buNone/>
            </a:pPr>
            <a:r>
              <a:rPr lang="en-US"/>
              <a:t>How does this play out in your classroom?</a:t>
            </a:r>
            <a:endParaRPr/>
          </a:p>
          <a:p>
            <a:pPr indent="0" lvl="0" marL="25400" rtl="0" algn="l">
              <a:lnSpc>
                <a:spcPct val="100000"/>
              </a:lnSpc>
              <a:spcBef>
                <a:spcPts val="640"/>
              </a:spcBef>
              <a:spcAft>
                <a:spcPts val="0"/>
              </a:spcAft>
              <a:buSzPts val="3459"/>
              <a:buNone/>
            </a:pPr>
            <a:r>
              <a:rPr lang="en-US" sz="2600"/>
              <a:t>(With yourself and your students)</a:t>
            </a:r>
            <a:endParaRPr/>
          </a:p>
          <a:p>
            <a:pPr indent="0" lvl="0" marL="25400" rtl="0" algn="l">
              <a:lnSpc>
                <a:spcPct val="100000"/>
              </a:lnSpc>
              <a:spcBef>
                <a:spcPts val="640"/>
              </a:spcBef>
              <a:spcAft>
                <a:spcPts val="0"/>
              </a:spcAft>
              <a:buSzPts val="3459"/>
              <a:buNone/>
            </a:pPr>
            <a:r>
              <a:t/>
            </a:r>
            <a:endParaRPr/>
          </a:p>
          <a:p>
            <a:pPr indent="0" lvl="0" marL="25400" rtl="0" algn="l">
              <a:lnSpc>
                <a:spcPct val="100000"/>
              </a:lnSpc>
              <a:spcBef>
                <a:spcPts val="640"/>
              </a:spcBef>
              <a:spcAft>
                <a:spcPts val="0"/>
              </a:spcAft>
              <a:buSzPts val="3459"/>
              <a:buNone/>
            </a:pPr>
            <a:r>
              <a:rPr lang="en-US"/>
              <a:t>How does this play out when interacting with families?</a:t>
            </a:r>
            <a:endParaRPr/>
          </a:p>
        </p:txBody>
      </p:sp>
      <p:pic>
        <p:nvPicPr>
          <p:cNvPr descr="burnt matches, one not burnt" id="2246" name="Google Shape;2246;h694c29f632c314e4_2_2077"/>
          <p:cNvPicPr preferRelativeResize="0"/>
          <p:nvPr/>
        </p:nvPicPr>
        <p:blipFill rotWithShape="1">
          <a:blip r:embed="rId3">
            <a:alphaModFix/>
          </a:blip>
          <a:srcRect b="0" l="0" r="0" t="0"/>
          <a:stretch/>
        </p:blipFill>
        <p:spPr>
          <a:xfrm>
            <a:off x="284559" y="2613546"/>
            <a:ext cx="3810350" cy="25402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0" name="Shape 2250"/>
        <p:cNvGrpSpPr/>
        <p:nvPr/>
      </p:nvGrpSpPr>
      <p:grpSpPr>
        <a:xfrm>
          <a:off x="0" y="0"/>
          <a:ext cx="0" cy="0"/>
          <a:chOff x="0" y="0"/>
          <a:chExt cx="0" cy="0"/>
        </a:xfrm>
      </p:grpSpPr>
      <p:sp>
        <p:nvSpPr>
          <p:cNvPr id="2251" name="Google Shape;2251;h694c29f632c314e4_2_2189"/>
          <p:cNvSpPr txBox="1"/>
          <p:nvPr>
            <p:ph type="title"/>
          </p:nvPr>
        </p:nvSpPr>
        <p:spPr>
          <a:xfrm>
            <a:off x="2743200" y="256814"/>
            <a:ext cx="5943600" cy="11430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3800"/>
              <a:buFont typeface="Verdana"/>
              <a:buNone/>
            </a:pPr>
            <a:r>
              <a:rPr lang="en-US" sz="4000"/>
              <a:t>Reflection</a:t>
            </a:r>
            <a:endParaRPr sz="4000"/>
          </a:p>
        </p:txBody>
      </p:sp>
      <p:pic>
        <p:nvPicPr>
          <p:cNvPr descr="A mirror sitting on flat ground during a sunset with a reflection of hills in the mirror" id="2252" name="Google Shape;2252;h694c29f632c314e4_2_2189"/>
          <p:cNvPicPr preferRelativeResize="0"/>
          <p:nvPr/>
        </p:nvPicPr>
        <p:blipFill rotWithShape="1">
          <a:blip r:embed="rId3">
            <a:alphaModFix/>
          </a:blip>
          <a:srcRect b="0" l="0" r="0" t="0"/>
          <a:stretch/>
        </p:blipFill>
        <p:spPr>
          <a:xfrm>
            <a:off x="4570686" y="2438595"/>
            <a:ext cx="4139999" cy="2759999"/>
          </a:xfrm>
          <a:prstGeom prst="rect">
            <a:avLst/>
          </a:prstGeom>
          <a:noFill/>
          <a:ln>
            <a:noFill/>
          </a:ln>
        </p:spPr>
      </p:pic>
      <p:sp>
        <p:nvSpPr>
          <p:cNvPr id="2253" name="Google Shape;2253;h694c29f632c314e4_2_2189"/>
          <p:cNvSpPr txBox="1"/>
          <p:nvPr>
            <p:ph idx="1" type="body"/>
          </p:nvPr>
        </p:nvSpPr>
        <p:spPr>
          <a:xfrm>
            <a:off x="328684" y="1846920"/>
            <a:ext cx="4038600" cy="4939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640"/>
              </a:spcBef>
              <a:spcAft>
                <a:spcPts val="0"/>
              </a:spcAft>
              <a:buSzPts val="2800"/>
              <a:buNone/>
            </a:pPr>
            <a:r>
              <a:rPr lang="en-US" sz="3300">
                <a:latin typeface="Calibri"/>
                <a:ea typeface="Calibri"/>
                <a:cs typeface="Calibri"/>
                <a:sym typeface="Calibri"/>
              </a:rPr>
              <a:t>Let’s reflect on your personal </a:t>
            </a:r>
            <a:r>
              <a:rPr lang="en-US" sz="3300">
                <a:latin typeface="Calibri"/>
                <a:ea typeface="Calibri"/>
                <a:cs typeface="Calibri"/>
                <a:sym typeface="Calibri"/>
                <a:extLst>
                  <a:ext uri="http://customooxmlschemas.google.com/">
                    <go:slidesCustomData xmlns:go="http://customooxmlschemas.google.com/" textRoundtripDataId="4"/>
                  </a:ext>
                </a:extLst>
              </a:rPr>
              <a:t>scenario</a:t>
            </a:r>
            <a:r>
              <a:rPr lang="en-US" sz="3300">
                <a:latin typeface="Calibri"/>
                <a:ea typeface="Calibri"/>
                <a:cs typeface="Calibri"/>
                <a:sym typeface="Calibri"/>
              </a:rPr>
              <a:t>.</a:t>
            </a:r>
            <a:endParaRPr sz="3300">
              <a:latin typeface="Calibri"/>
              <a:ea typeface="Calibri"/>
              <a:cs typeface="Calibri"/>
              <a:sym typeface="Calibri"/>
            </a:endParaRPr>
          </a:p>
          <a:p>
            <a:pPr indent="0" lvl="0" marL="0" rtl="0" algn="l">
              <a:lnSpc>
                <a:spcPct val="90000"/>
              </a:lnSpc>
              <a:spcBef>
                <a:spcPts val="3000"/>
              </a:spcBef>
              <a:spcAft>
                <a:spcPts val="3000"/>
              </a:spcAft>
              <a:buSzPts val="2800"/>
              <a:buNone/>
            </a:pPr>
            <a:r>
              <a:rPr lang="en-US" sz="3300">
                <a:latin typeface="Calibri"/>
                <a:ea typeface="Calibri"/>
                <a:cs typeface="Calibri"/>
                <a:sym typeface="Calibri"/>
              </a:rPr>
              <a:t>Does this information increase your understanding of what was happening with your student or with you?</a:t>
            </a:r>
            <a:endParaRPr sz="3300">
              <a:latin typeface="Calibri"/>
              <a:ea typeface="Calibri"/>
              <a:cs typeface="Calibri"/>
              <a:sym typeface="Calibri"/>
            </a:endParaRPr>
          </a:p>
        </p:txBody>
      </p:sp>
      <p:sp>
        <p:nvSpPr>
          <p:cNvPr id="2254" name="Google Shape;2254;h694c29f632c314e4_2_2189"/>
          <p:cNvSpPr txBox="1"/>
          <p:nvPr/>
        </p:nvSpPr>
        <p:spPr>
          <a:xfrm>
            <a:off x="4066039" y="6023539"/>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14</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8" name="Shape 2258"/>
        <p:cNvGrpSpPr/>
        <p:nvPr/>
      </p:nvGrpSpPr>
      <p:grpSpPr>
        <a:xfrm>
          <a:off x="0" y="0"/>
          <a:ext cx="0" cy="0"/>
          <a:chOff x="0" y="0"/>
          <a:chExt cx="0" cy="0"/>
        </a:xfrm>
      </p:grpSpPr>
      <p:sp>
        <p:nvSpPr>
          <p:cNvPr id="2259" name="Google Shape;2259;g3fb75d7c5ce_0_2405"/>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rPr lang="en-US"/>
              <a:t>Responding</a:t>
            </a:r>
            <a:endParaRPr/>
          </a:p>
        </p:txBody>
      </p:sp>
      <p:sp>
        <p:nvSpPr>
          <p:cNvPr id="2260" name="Google Shape;2260;g3fb75d7c5ce_0_2405"/>
          <p:cNvSpPr/>
          <p:nvPr/>
        </p:nvSpPr>
        <p:spPr>
          <a:xfrm>
            <a:off x="371900" y="1617571"/>
            <a:ext cx="8169900" cy="4472400"/>
          </a:xfrm>
          <a:prstGeom prst="ellipse">
            <a:avLst/>
          </a:prstGeom>
          <a:solidFill>
            <a:srgbClr val="00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50000"/>
              </a:lnSpc>
              <a:spcBef>
                <a:spcPts val="0"/>
              </a:spcBef>
              <a:spcAft>
                <a:spcPts val="0"/>
              </a:spcAft>
              <a:buClr>
                <a:srgbClr val="000000"/>
              </a:buClr>
              <a:buSzPts val="3000"/>
              <a:buFont typeface="Arial"/>
              <a:buNone/>
            </a:pPr>
            <a:r>
              <a:rPr b="0" i="0" lang="en-US" sz="3000" u="none" cap="none" strike="noStrike">
                <a:solidFill>
                  <a:srgbClr val="000000"/>
                </a:solidFill>
                <a:latin typeface="Comic Sans MS"/>
                <a:ea typeface="Comic Sans MS"/>
                <a:cs typeface="Comic Sans MS"/>
                <a:sym typeface="Comic Sans MS"/>
              </a:rPr>
              <a:t>When little people are overwhelmed with </a:t>
            </a:r>
            <a:r>
              <a:rPr b="1" i="0" lang="en-US" sz="3000" u="none" cap="none" strike="noStrike">
                <a:solidFill>
                  <a:srgbClr val="000000"/>
                </a:solidFill>
                <a:latin typeface="Comic Sans MS"/>
                <a:ea typeface="Comic Sans MS"/>
                <a:cs typeface="Comic Sans MS"/>
                <a:sym typeface="Comic Sans MS"/>
              </a:rPr>
              <a:t>BIG EMOTIONS</a:t>
            </a:r>
            <a:r>
              <a:rPr b="0" i="0" lang="en-US" sz="3000" u="none" cap="none" strike="noStrike">
                <a:solidFill>
                  <a:srgbClr val="000000"/>
                </a:solidFill>
                <a:latin typeface="Comic Sans MS"/>
                <a:ea typeface="Comic Sans MS"/>
                <a:cs typeface="Comic Sans MS"/>
                <a:sym typeface="Comic Sans MS"/>
              </a:rPr>
              <a:t>, it’s our job to </a:t>
            </a:r>
            <a:endParaRPr b="0" i="0" sz="3000" u="none" cap="none" strike="noStrike">
              <a:solidFill>
                <a:srgbClr val="000000"/>
              </a:solidFill>
              <a:latin typeface="Comic Sans MS"/>
              <a:ea typeface="Comic Sans MS"/>
              <a:cs typeface="Comic Sans MS"/>
              <a:sym typeface="Comic Sans MS"/>
            </a:endParaRPr>
          </a:p>
          <a:p>
            <a:pPr indent="0" lvl="0" marL="0" marR="0" rtl="0" algn="ctr">
              <a:lnSpc>
                <a:spcPct val="150000"/>
              </a:lnSpc>
              <a:spcBef>
                <a:spcPts val="0"/>
              </a:spcBef>
              <a:spcAft>
                <a:spcPts val="0"/>
              </a:spcAft>
              <a:buClr>
                <a:srgbClr val="000000"/>
              </a:buClr>
              <a:buSzPts val="3000"/>
              <a:buFont typeface="Arial"/>
              <a:buNone/>
            </a:pPr>
            <a:r>
              <a:rPr b="1" i="1" lang="en-US" sz="3000" u="none" cap="none" strike="noStrike">
                <a:solidFill>
                  <a:srgbClr val="000000"/>
                </a:solidFill>
                <a:latin typeface="Comic Sans MS"/>
                <a:ea typeface="Comic Sans MS"/>
                <a:cs typeface="Comic Sans MS"/>
                <a:sym typeface="Comic Sans MS"/>
              </a:rPr>
              <a:t>share our calm</a:t>
            </a:r>
            <a:r>
              <a:rPr b="0" i="0" lang="en-US" sz="3000" u="none" cap="none" strike="noStrike">
                <a:solidFill>
                  <a:srgbClr val="000000"/>
                </a:solidFill>
                <a:latin typeface="Comic Sans MS"/>
                <a:ea typeface="Comic Sans MS"/>
                <a:cs typeface="Comic Sans MS"/>
                <a:sym typeface="Comic Sans MS"/>
              </a:rPr>
              <a:t>, not join their chaos.</a:t>
            </a:r>
            <a:endParaRPr b="0" i="0" sz="3000" u="none" cap="none" strike="noStrike">
              <a:solidFill>
                <a:srgbClr val="000000"/>
              </a:solidFill>
              <a:latin typeface="Comic Sans MS"/>
              <a:ea typeface="Comic Sans MS"/>
              <a:cs typeface="Comic Sans MS"/>
              <a:sym typeface="Comic Sans MS"/>
            </a:endParaRPr>
          </a:p>
          <a:p>
            <a:pPr indent="0" lvl="0" marL="0" marR="0" rtl="0" algn="ctr">
              <a:lnSpc>
                <a:spcPct val="150000"/>
              </a:lnSpc>
              <a:spcBef>
                <a:spcPts val="0"/>
              </a:spcBef>
              <a:spcAft>
                <a:spcPts val="0"/>
              </a:spcAft>
              <a:buClr>
                <a:srgbClr val="000000"/>
              </a:buClr>
              <a:buSzPts val="2400"/>
              <a:buFont typeface="Arial"/>
              <a:buNone/>
            </a:pPr>
            <a:r>
              <a:rPr b="0" i="0" lang="en-US" sz="2400" u="none" cap="none" strike="noStrike">
                <a:solidFill>
                  <a:srgbClr val="000000"/>
                </a:solidFill>
                <a:latin typeface="Pacifico"/>
                <a:ea typeface="Pacifico"/>
                <a:cs typeface="Pacifico"/>
                <a:sym typeface="Pacifico"/>
              </a:rPr>
              <a:t>L. R. Knost</a:t>
            </a:r>
            <a:endParaRPr b="0" i="0" sz="2400" u="none" cap="none" strike="noStrike">
              <a:solidFill>
                <a:srgbClr val="000000"/>
              </a:solidFill>
              <a:latin typeface="Pacifico"/>
              <a:ea typeface="Pacifico"/>
              <a:cs typeface="Pacifico"/>
              <a:sym typeface="Pacifico"/>
            </a:endParaRPr>
          </a:p>
        </p:txBody>
      </p:sp>
      <p:sp>
        <p:nvSpPr>
          <p:cNvPr id="2261" name="Google Shape;2261;g3fb75d7c5ce_0_2405"/>
          <p:cNvSpPr/>
          <p:nvPr/>
        </p:nvSpPr>
        <p:spPr>
          <a:xfrm>
            <a:off x="3584770" y="1855071"/>
            <a:ext cx="929700" cy="658800"/>
          </a:xfrm>
          <a:prstGeom prst="noSmoking">
            <a:avLst>
              <a:gd fmla="val 1875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Verdana"/>
              <a:ea typeface="Verdana"/>
              <a:cs typeface="Verdana"/>
              <a:sym typeface="Verdana"/>
            </a:endParaRPr>
          </a:p>
        </p:txBody>
      </p:sp>
      <p:sp>
        <p:nvSpPr>
          <p:cNvPr id="2262" name="Google Shape;2262;g3fb75d7c5ce_0_2405"/>
          <p:cNvSpPr txBox="1"/>
          <p:nvPr/>
        </p:nvSpPr>
        <p:spPr>
          <a:xfrm>
            <a:off x="153669" y="62227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14</a:t>
            </a:r>
            <a:endParaRPr b="0" i="0" sz="2400" u="none" cap="none" strike="noStrike">
              <a:solidFill>
                <a:schemeClr val="dk1"/>
              </a:solidFill>
              <a:latin typeface="Verdana"/>
              <a:ea typeface="Verdana"/>
              <a:cs typeface="Verdana"/>
              <a:sym typeface="Verdana"/>
            </a:endParaRP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6" name="Shape 2266"/>
        <p:cNvGrpSpPr/>
        <p:nvPr/>
      </p:nvGrpSpPr>
      <p:grpSpPr>
        <a:xfrm>
          <a:off x="0" y="0"/>
          <a:ext cx="0" cy="0"/>
          <a:chOff x="0" y="0"/>
          <a:chExt cx="0" cy="0"/>
        </a:xfrm>
      </p:grpSpPr>
      <p:sp>
        <p:nvSpPr>
          <p:cNvPr id="2267" name="Google Shape;2267;g3fb75d7c5ce_0_2414"/>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pic>
        <p:nvPicPr>
          <p:cNvPr descr="Photo of a mountain that is symbolizing an escalation/crisis cycle" id="2268" name="Google Shape;2268;g3fb75d7c5ce_0_2414" title="Escalation Cycle"/>
          <p:cNvPicPr preferRelativeResize="0"/>
          <p:nvPr/>
        </p:nvPicPr>
        <p:blipFill rotWithShape="1">
          <a:blip r:embed="rId3">
            <a:alphaModFix/>
          </a:blip>
          <a:srcRect b="0" l="0" r="0" t="0"/>
          <a:stretch/>
        </p:blipFill>
        <p:spPr>
          <a:xfrm>
            <a:off x="497542" y="1435580"/>
            <a:ext cx="8135201" cy="5145739"/>
          </a:xfrm>
          <a:prstGeom prst="rect">
            <a:avLst/>
          </a:prstGeom>
          <a:noFill/>
          <a:ln>
            <a:noFill/>
          </a:ln>
        </p:spPr>
      </p:pic>
      <p:sp>
        <p:nvSpPr>
          <p:cNvPr id="2269" name="Google Shape;2269;g3fb75d7c5ce_0_2414"/>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The Escalation Cycle</a:t>
            </a:r>
            <a:endParaRPr/>
          </a:p>
        </p:txBody>
      </p:sp>
      <p:sp>
        <p:nvSpPr>
          <p:cNvPr id="2270" name="Google Shape;2270;g3fb75d7c5ce_0_2414"/>
          <p:cNvSpPr txBox="1"/>
          <p:nvPr/>
        </p:nvSpPr>
        <p:spPr>
          <a:xfrm>
            <a:off x="153669" y="6222764"/>
            <a:ext cx="3297900" cy="52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14</a:t>
            </a:r>
            <a:endParaRPr b="0" i="0" sz="2400" u="none" cap="none" strike="noStrike">
              <a:solidFill>
                <a:schemeClr val="dk1"/>
              </a:solidFill>
              <a:latin typeface="Verdana"/>
              <a:ea typeface="Verdana"/>
              <a:cs typeface="Verdana"/>
              <a:sym typeface="Verdana"/>
            </a:endParaRP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4" name="Shape 2274"/>
        <p:cNvGrpSpPr/>
        <p:nvPr/>
      </p:nvGrpSpPr>
      <p:grpSpPr>
        <a:xfrm>
          <a:off x="0" y="0"/>
          <a:ext cx="0" cy="0"/>
          <a:chOff x="0" y="0"/>
          <a:chExt cx="0" cy="0"/>
        </a:xfrm>
      </p:grpSpPr>
      <p:sp>
        <p:nvSpPr>
          <p:cNvPr id="2275" name="Google Shape;2275;g3fbbf69f193_0_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2276" name="Google Shape;2276;g3fbbf69f193_0_0"/>
          <p:cNvSpPr/>
          <p:nvPr/>
        </p:nvSpPr>
        <p:spPr>
          <a:xfrm>
            <a:off x="3304525" y="5997925"/>
            <a:ext cx="2150208" cy="611125"/>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1155CC"/>
                </a:solidFill>
                <a:latin typeface="Arial"/>
              </a:rPr>
              <a:t>health concerns</a:t>
            </a:r>
          </a:p>
        </p:txBody>
      </p:sp>
      <p:sp>
        <p:nvSpPr>
          <p:cNvPr id="2277" name="Google Shape;2277;g3fbbf69f193_0_0"/>
          <p:cNvSpPr/>
          <p:nvPr/>
        </p:nvSpPr>
        <p:spPr>
          <a:xfrm>
            <a:off x="3293202" y="5375500"/>
            <a:ext cx="2150199" cy="488151"/>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4"/>
                </a:solidFill>
                <a:latin typeface="Caveat"/>
              </a:rPr>
              <a:t>grades due</a:t>
            </a:r>
          </a:p>
        </p:txBody>
      </p:sp>
      <p:sp>
        <p:nvSpPr>
          <p:cNvPr id="2278" name="Google Shape;2278;g3fbbf69f193_0_0"/>
          <p:cNvSpPr/>
          <p:nvPr/>
        </p:nvSpPr>
        <p:spPr>
          <a:xfrm>
            <a:off x="3185876" y="4764374"/>
            <a:ext cx="2364857" cy="611124"/>
          </a:xfrm>
          <a:prstGeom prst="rect">
            <a:avLst/>
          </a:prstGeom>
        </p:spPr>
        <p:txBody>
          <a:bodyPr>
            <a:prstTxWarp prst="textPlain"/>
          </a:bodyPr>
          <a:lstStyle/>
          <a:p>
            <a:pPr lvl="0" algn="ctr"/>
            <a:r>
              <a:rPr b="0" i="0">
                <a:ln cap="flat" cmpd="sng" w="9525">
                  <a:solidFill>
                    <a:srgbClr val="A64D79"/>
                  </a:solidFill>
                  <a:prstDash val="solid"/>
                  <a:round/>
                  <a:headEnd len="sm" w="sm" type="none"/>
                  <a:tailEnd len="sm" w="sm" type="none"/>
                </a:ln>
                <a:solidFill>
                  <a:srgbClr val="741B47"/>
                </a:solidFill>
                <a:latin typeface="Dosis"/>
              </a:rPr>
              <a:t>second job</a:t>
            </a:r>
          </a:p>
        </p:txBody>
      </p:sp>
      <p:sp>
        <p:nvSpPr>
          <p:cNvPr id="2279" name="Google Shape;2279;g3fbbf69f193_0_0"/>
          <p:cNvSpPr/>
          <p:nvPr/>
        </p:nvSpPr>
        <p:spPr>
          <a:xfrm>
            <a:off x="3079275" y="4276225"/>
            <a:ext cx="2580918" cy="712375"/>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783F04"/>
                </a:solidFill>
                <a:latin typeface="Pacifico"/>
              </a:rPr>
              <a:t>anxiety</a:t>
            </a:r>
          </a:p>
        </p:txBody>
      </p:sp>
      <p:sp>
        <p:nvSpPr>
          <p:cNvPr id="2280" name="Google Shape;2280;g3fbbf69f193_0_0"/>
          <p:cNvSpPr/>
          <p:nvPr/>
        </p:nvSpPr>
        <p:spPr>
          <a:xfrm>
            <a:off x="2950225" y="3680375"/>
            <a:ext cx="2858796" cy="611126"/>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1C4587"/>
                </a:solidFill>
                <a:latin typeface="Arial"/>
              </a:rPr>
              <a:t>Taking care of a parent</a:t>
            </a:r>
          </a:p>
        </p:txBody>
      </p:sp>
      <p:sp>
        <p:nvSpPr>
          <p:cNvPr id="2281" name="Google Shape;2281;g3fbbf69f193_0_0"/>
          <p:cNvSpPr/>
          <p:nvPr/>
        </p:nvSpPr>
        <p:spPr>
          <a:xfrm>
            <a:off x="2950225" y="3095375"/>
            <a:ext cx="2858818" cy="620527"/>
          </a:xfrm>
          <a:prstGeom prst="rect">
            <a:avLst/>
          </a:prstGeom>
        </p:spPr>
        <p:txBody>
          <a:bodyPr>
            <a:prstTxWarp prst="textPlain"/>
          </a:bodyPr>
          <a:lstStyle/>
          <a:p>
            <a:pPr lvl="0" algn="ctr"/>
            <a:r>
              <a:rPr b="0" i="0">
                <a:ln cap="flat" cmpd="sng" w="9525">
                  <a:solidFill>
                    <a:srgbClr val="BF9000"/>
                  </a:solidFill>
                  <a:prstDash val="solid"/>
                  <a:round/>
                  <a:headEnd len="sm" w="sm" type="none"/>
                  <a:tailEnd len="sm" w="sm" type="none"/>
                </a:ln>
                <a:solidFill>
                  <a:srgbClr val="BF9000"/>
                </a:solidFill>
                <a:latin typeface="Caveat"/>
              </a:rPr>
              <a:t>Struggle with your third period</a:t>
            </a:r>
          </a:p>
        </p:txBody>
      </p:sp>
      <p:sp>
        <p:nvSpPr>
          <p:cNvPr id="2282" name="Google Shape;2282;g3fbbf69f193_0_0"/>
          <p:cNvSpPr/>
          <p:nvPr/>
        </p:nvSpPr>
        <p:spPr>
          <a:xfrm>
            <a:off x="2792281" y="2621550"/>
            <a:ext cx="3152076" cy="337600"/>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888888"/>
                </a:solidFill>
                <a:latin typeface="Calibri"/>
              </a:rPr>
              <a:t>Car Trouble</a:t>
            </a:r>
          </a:p>
        </p:txBody>
      </p:sp>
      <p:sp>
        <p:nvSpPr>
          <p:cNvPr id="2283" name="Google Shape;2283;g3fbbf69f193_0_0"/>
          <p:cNvSpPr/>
          <p:nvPr/>
        </p:nvSpPr>
        <p:spPr>
          <a:xfrm>
            <a:off x="2792275" y="2064300"/>
            <a:ext cx="3152072" cy="488152"/>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accent4"/>
                </a:solidFill>
                <a:latin typeface="Arial"/>
              </a:rPr>
              <a:t>Overslept this morning</a:t>
            </a:r>
          </a:p>
        </p:txBody>
      </p:sp>
      <p:sp>
        <p:nvSpPr>
          <p:cNvPr id="2284" name="Google Shape;2284;g3fbbf69f193_0_0"/>
          <p:cNvSpPr/>
          <p:nvPr/>
        </p:nvSpPr>
        <p:spPr>
          <a:xfrm rot="-1834203">
            <a:off x="838397" y="1632771"/>
            <a:ext cx="3621421" cy="404723"/>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4C1130"/>
                </a:solidFill>
                <a:latin typeface="Arial"/>
              </a:rPr>
              <a:t>email from Administrator</a:t>
            </a:r>
          </a:p>
        </p:txBody>
      </p:sp>
      <p:sp>
        <p:nvSpPr>
          <p:cNvPr id="2285" name="Google Shape;2285;g3fbbf69f193_0_0"/>
          <p:cNvSpPr/>
          <p:nvPr/>
        </p:nvSpPr>
        <p:spPr>
          <a:xfrm rot="-2021241">
            <a:off x="-53393" y="2603993"/>
            <a:ext cx="4604130" cy="529688"/>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rgbClr val="274E13"/>
                </a:solidFill>
                <a:latin typeface="Arial"/>
              </a:rPr>
              <a:t>lack of engagement from students</a:t>
            </a:r>
          </a:p>
        </p:txBody>
      </p:sp>
      <p:sp>
        <p:nvSpPr>
          <p:cNvPr id="2286" name="Google Shape;2286;g3fbbf69f193_0_0"/>
          <p:cNvSpPr/>
          <p:nvPr/>
        </p:nvSpPr>
        <p:spPr>
          <a:xfrm rot="-3433221">
            <a:off x="-329051" y="4300665"/>
            <a:ext cx="4234314" cy="439273"/>
          </a:xfrm>
          <a:prstGeom prst="rect">
            <a:avLst/>
          </a:prstGeom>
        </p:spPr>
        <p:txBody>
          <a:bodyPr>
            <a:prstTxWarp prst="textPlain"/>
          </a:bodyPr>
          <a:lstStyle/>
          <a:p>
            <a:pPr lvl="0" algn="ctr"/>
            <a:r>
              <a:rPr b="0" i="0">
                <a:ln cap="flat" cmpd="sng" w="9525">
                  <a:solidFill>
                    <a:schemeClr val="dk2"/>
                  </a:solidFill>
                  <a:prstDash val="solid"/>
                  <a:round/>
                  <a:headEnd len="sm" w="sm" type="none"/>
                  <a:tailEnd len="sm" w="sm" type="none"/>
                </a:ln>
                <a:solidFill>
                  <a:schemeClr val="dk2"/>
                </a:solidFill>
                <a:latin typeface="Arial"/>
              </a:rPr>
              <a:t>Sarcastic tone from student</a:t>
            </a:r>
          </a:p>
        </p:txBody>
      </p:sp>
      <p:sp>
        <p:nvSpPr>
          <p:cNvPr id="2287" name="Google Shape;2287;g3fbbf69f193_0_0" title="Cup"/>
          <p:cNvSpPr/>
          <p:nvPr/>
        </p:nvSpPr>
        <p:spPr>
          <a:xfrm>
            <a:off x="2557600" y="1697525"/>
            <a:ext cx="3621400" cy="4911500"/>
          </a:xfrm>
          <a:prstGeom prst="flowChartManualOperation">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8" name="Google Shape;2288;g3fbbf69f193_0_0"/>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How Full is Your Cup?</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2" name="Shape 2292"/>
        <p:cNvGrpSpPr/>
        <p:nvPr/>
      </p:nvGrpSpPr>
      <p:grpSpPr>
        <a:xfrm>
          <a:off x="0" y="0"/>
          <a:ext cx="0" cy="0"/>
          <a:chOff x="0" y="0"/>
          <a:chExt cx="0" cy="0"/>
        </a:xfrm>
      </p:grpSpPr>
      <p:sp>
        <p:nvSpPr>
          <p:cNvPr id="2293" name="Google Shape;2293;g3fbbf69f193_0_20"/>
          <p:cNvSpPr txBox="1"/>
          <p:nvPr>
            <p:ph type="title"/>
          </p:nvPr>
        </p:nvSpPr>
        <p:spPr>
          <a:xfrm>
            <a:off x="2743200" y="256814"/>
            <a:ext cx="59436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3800"/>
              <a:buNone/>
            </a:pPr>
            <a:r>
              <a:rPr lang="en-US"/>
              <a:t>Independent Reflection</a:t>
            </a:r>
            <a:endParaRPr/>
          </a:p>
        </p:txBody>
      </p:sp>
      <p:pic>
        <p:nvPicPr>
          <p:cNvPr descr="A mirror sitting on flat ground during a sunset with a reflection of hills in the mirror" id="2294" name="Google Shape;2294;g3fbbf69f193_0_20" title="Reflection in Mirror"/>
          <p:cNvPicPr preferRelativeResize="0"/>
          <p:nvPr/>
        </p:nvPicPr>
        <p:blipFill rotWithShape="1">
          <a:blip r:embed="rId3">
            <a:alphaModFix/>
          </a:blip>
          <a:srcRect b="0" l="0" r="0" t="0"/>
          <a:stretch/>
        </p:blipFill>
        <p:spPr>
          <a:xfrm>
            <a:off x="4992300" y="1849950"/>
            <a:ext cx="3694500" cy="2463000"/>
          </a:xfrm>
          <a:prstGeom prst="rect">
            <a:avLst/>
          </a:prstGeom>
          <a:noFill/>
          <a:ln>
            <a:noFill/>
          </a:ln>
        </p:spPr>
      </p:pic>
      <p:sp>
        <p:nvSpPr>
          <p:cNvPr id="2295" name="Google Shape;2295;g3fbbf69f193_0_20"/>
          <p:cNvSpPr txBox="1"/>
          <p:nvPr>
            <p:ph idx="1" type="body"/>
          </p:nvPr>
        </p:nvSpPr>
        <p:spPr>
          <a:xfrm>
            <a:off x="459200" y="1849948"/>
            <a:ext cx="4296600" cy="4536600"/>
          </a:xfrm>
          <a:prstGeom prst="rect">
            <a:avLst/>
          </a:prstGeom>
          <a:noFill/>
          <a:ln>
            <a:noFill/>
          </a:ln>
        </p:spPr>
        <p:txBody>
          <a:bodyPr anchorCtr="0" anchor="t" bIns="45700" lIns="91425" spcFirstLastPara="1" rIns="91425" wrap="square" tIns="45700">
            <a:normAutofit/>
          </a:bodyPr>
          <a:lstStyle/>
          <a:p>
            <a:pPr indent="0" lvl="0" marL="25400" rtl="0" algn="l">
              <a:lnSpc>
                <a:spcPct val="100000"/>
              </a:lnSpc>
              <a:spcBef>
                <a:spcPts val="0"/>
              </a:spcBef>
              <a:spcAft>
                <a:spcPts val="0"/>
              </a:spcAft>
              <a:buSzPts val="3459"/>
              <a:buNone/>
            </a:pPr>
            <a:r>
              <a:rPr lang="en-US" sz="3400"/>
              <a:t>How full is your cup?</a:t>
            </a:r>
            <a:endParaRPr sz="3400"/>
          </a:p>
          <a:p>
            <a:pPr indent="0" lvl="0" marL="25400" rtl="0" algn="l">
              <a:lnSpc>
                <a:spcPct val="100000"/>
              </a:lnSpc>
              <a:spcBef>
                <a:spcPts val="0"/>
              </a:spcBef>
              <a:spcAft>
                <a:spcPts val="0"/>
              </a:spcAft>
              <a:buSzPts val="3459"/>
              <a:buNone/>
            </a:pPr>
            <a:r>
              <a:t/>
            </a:r>
            <a:endParaRPr sz="3476"/>
          </a:p>
          <a:p>
            <a:pPr indent="0" lvl="0" marL="25400" rtl="0" algn="l">
              <a:lnSpc>
                <a:spcPct val="100000"/>
              </a:lnSpc>
              <a:spcBef>
                <a:spcPts val="0"/>
              </a:spcBef>
              <a:spcAft>
                <a:spcPts val="0"/>
              </a:spcAft>
              <a:buSzPts val="3459"/>
              <a:buNone/>
            </a:pPr>
            <a:r>
              <a:rPr lang="en-US" sz="3400"/>
              <a:t>Take a few minutes to fill in your own cup with all of the things that you have on your plate right now. </a:t>
            </a:r>
            <a:endParaRPr sz="3400"/>
          </a:p>
        </p:txBody>
      </p:sp>
      <p:sp>
        <p:nvSpPr>
          <p:cNvPr id="2296" name="Google Shape;2296;g3fbbf69f193_0_20"/>
          <p:cNvSpPr txBox="1"/>
          <p:nvPr/>
        </p:nvSpPr>
        <p:spPr>
          <a:xfrm>
            <a:off x="5513619" y="6105964"/>
            <a:ext cx="3297900" cy="524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15</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0" name="Shape 2300"/>
        <p:cNvGrpSpPr/>
        <p:nvPr/>
      </p:nvGrpSpPr>
      <p:grpSpPr>
        <a:xfrm>
          <a:off x="0" y="0"/>
          <a:ext cx="0" cy="0"/>
          <a:chOff x="0" y="0"/>
          <a:chExt cx="0" cy="0"/>
        </a:xfrm>
      </p:grpSpPr>
      <p:sp>
        <p:nvSpPr>
          <p:cNvPr id="2301" name="Google Shape;2301;g3fbbf69f193_0_34"/>
          <p:cNvSpPr txBox="1"/>
          <p:nvPr>
            <p:ph type="title"/>
          </p:nvPr>
        </p:nvSpPr>
        <p:spPr>
          <a:xfrm>
            <a:off x="457200" y="250501"/>
            <a:ext cx="8229600" cy="1119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rPr lang="en-US"/>
              <a:t>Let’s Talk about Stress</a:t>
            </a:r>
            <a:endParaRPr/>
          </a:p>
        </p:txBody>
      </p:sp>
      <p:sp>
        <p:nvSpPr>
          <p:cNvPr id="2302" name="Google Shape;2302;g3fbbf69f193_0_34"/>
          <p:cNvSpPr txBox="1"/>
          <p:nvPr>
            <p:ph idx="1" type="body"/>
          </p:nvPr>
        </p:nvSpPr>
        <p:spPr>
          <a:xfrm>
            <a:off x="912813" y="1666567"/>
            <a:ext cx="3582900" cy="657600"/>
          </a:xfrm>
          <a:prstGeom prst="rect">
            <a:avLst/>
          </a:prstGeom>
          <a:solidFill>
            <a:srgbClr val="003369">
              <a:alpha val="73725"/>
            </a:srgbClr>
          </a:solidFill>
          <a:ln>
            <a:noFill/>
          </a:ln>
        </p:spPr>
        <p:txBody>
          <a:bodyPr anchorCtr="0" anchor="b" bIns="45700" lIns="91425" spcFirstLastPara="1" rIns="91425" wrap="square" tIns="45700">
            <a:noAutofit/>
          </a:bodyPr>
          <a:lstStyle/>
          <a:p>
            <a:pPr indent="0" lvl="0" marL="0" rtl="0" algn="l">
              <a:lnSpc>
                <a:spcPct val="90000"/>
              </a:lnSpc>
              <a:spcBef>
                <a:spcPts val="1000"/>
              </a:spcBef>
              <a:spcAft>
                <a:spcPts val="0"/>
              </a:spcAft>
              <a:buSzPts val="2100"/>
              <a:buNone/>
            </a:pPr>
            <a:r>
              <a:rPr lang="en-US" sz="3400"/>
              <a:t>Stressors</a:t>
            </a:r>
            <a:endParaRPr sz="3400"/>
          </a:p>
        </p:txBody>
      </p:sp>
      <p:sp>
        <p:nvSpPr>
          <p:cNvPr id="2303" name="Google Shape;2303;g3fbbf69f193_0_34"/>
          <p:cNvSpPr txBox="1"/>
          <p:nvPr>
            <p:ph idx="3" type="body"/>
          </p:nvPr>
        </p:nvSpPr>
        <p:spPr>
          <a:xfrm>
            <a:off x="5105400" y="1673500"/>
            <a:ext cx="3581400" cy="639900"/>
          </a:xfrm>
          <a:prstGeom prst="rect">
            <a:avLst/>
          </a:prstGeom>
          <a:solidFill>
            <a:srgbClr val="003369">
              <a:alpha val="73725"/>
            </a:srgbClr>
          </a:solidFill>
          <a:ln>
            <a:noFill/>
          </a:ln>
        </p:spPr>
        <p:txBody>
          <a:bodyPr anchorCtr="0" anchor="b" bIns="45700" lIns="91425" spcFirstLastPara="1" rIns="91425" wrap="square" tIns="45700">
            <a:normAutofit/>
          </a:bodyPr>
          <a:lstStyle/>
          <a:p>
            <a:pPr indent="0" lvl="0" marL="0" rtl="0" algn="l">
              <a:lnSpc>
                <a:spcPct val="90000"/>
              </a:lnSpc>
              <a:spcBef>
                <a:spcPts val="1000"/>
              </a:spcBef>
              <a:spcAft>
                <a:spcPts val="0"/>
              </a:spcAft>
              <a:buSzPts val="2100"/>
              <a:buNone/>
            </a:pPr>
            <a:r>
              <a:rPr lang="en-US" sz="3400"/>
              <a:t>Stress</a:t>
            </a:r>
            <a:endParaRPr sz="3400"/>
          </a:p>
        </p:txBody>
      </p:sp>
      <p:sp>
        <p:nvSpPr>
          <p:cNvPr id="2304" name="Google Shape;2304;g3fbbf69f193_0_34"/>
          <p:cNvSpPr txBox="1"/>
          <p:nvPr/>
        </p:nvSpPr>
        <p:spPr>
          <a:xfrm>
            <a:off x="5937000" y="6242600"/>
            <a:ext cx="2749800" cy="415500"/>
          </a:xfrm>
          <a:prstGeom prst="rect">
            <a:avLst/>
          </a:prstGeom>
          <a:noFill/>
          <a:ln>
            <a:noFill/>
          </a:ln>
        </p:spPr>
        <p:txBody>
          <a:bodyPr anchorCtr="0" anchor="t" bIns="91425" lIns="91425" spcFirstLastPara="1" rIns="91425" wrap="square" tIns="91425">
            <a:spAutoFit/>
          </a:bodyPr>
          <a:lstStyle/>
          <a:p>
            <a:pPr indent="0" lvl="0" marL="0" marR="0" rtl="0" algn="r">
              <a:lnSpc>
                <a:spcPct val="100000"/>
              </a:lnSpc>
              <a:spcBef>
                <a:spcPts val="0"/>
              </a:spcBef>
              <a:spcAft>
                <a:spcPts val="0"/>
              </a:spcAft>
              <a:buClr>
                <a:srgbClr val="000000"/>
              </a:buClr>
              <a:buSzPts val="1400"/>
              <a:buFont typeface="Arial"/>
              <a:buNone/>
            </a:pPr>
            <a:r>
              <a:rPr b="0" i="0" lang="en-US" sz="1500" u="none" cap="none" strike="noStrike">
                <a:solidFill>
                  <a:srgbClr val="000000"/>
                </a:solidFill>
                <a:latin typeface="Arial"/>
                <a:ea typeface="Arial"/>
                <a:cs typeface="Arial"/>
                <a:sym typeface="Arial"/>
              </a:rPr>
              <a:t>(Nagoski &amp; Nagoski, 2020) </a:t>
            </a:r>
            <a:endParaRPr b="0" i="0" sz="1500" u="none" cap="none" strike="noStrike">
              <a:solidFill>
                <a:srgbClr val="000000"/>
              </a:solidFill>
              <a:latin typeface="Arial"/>
              <a:ea typeface="Arial"/>
              <a:cs typeface="Arial"/>
              <a:sym typeface="Arial"/>
            </a:endParaRPr>
          </a:p>
        </p:txBody>
      </p:sp>
      <p:sp>
        <p:nvSpPr>
          <p:cNvPr id="2305" name="Google Shape;2305;g3fbbf69f193_0_34"/>
          <p:cNvSpPr txBox="1"/>
          <p:nvPr>
            <p:ph idx="1" type="body"/>
          </p:nvPr>
        </p:nvSpPr>
        <p:spPr>
          <a:xfrm>
            <a:off x="4648400" y="2384135"/>
            <a:ext cx="4038600" cy="3613200"/>
          </a:xfrm>
          <a:prstGeom prst="rect">
            <a:avLst/>
          </a:prstGeom>
          <a:noFill/>
          <a:ln>
            <a:noFill/>
          </a:ln>
        </p:spPr>
        <p:txBody>
          <a:bodyPr anchorCtr="0" anchor="t" bIns="45700" lIns="91425" spcFirstLastPara="1" rIns="91425" wrap="square" tIns="45700">
            <a:noAutofit/>
          </a:bodyPr>
          <a:lstStyle/>
          <a:p>
            <a:pPr indent="-419100" lvl="0" marL="457200" rtl="0" algn="l">
              <a:lnSpc>
                <a:spcPct val="100000"/>
              </a:lnSpc>
              <a:spcBef>
                <a:spcPts val="640"/>
              </a:spcBef>
              <a:spcAft>
                <a:spcPts val="0"/>
              </a:spcAft>
              <a:buClr>
                <a:srgbClr val="000000"/>
              </a:buClr>
              <a:buSzPts val="3000"/>
              <a:buChar char="•"/>
            </a:pPr>
            <a:r>
              <a:rPr b="0" lang="en-US" sz="2600">
                <a:solidFill>
                  <a:srgbClr val="000000"/>
                </a:solidFill>
              </a:rPr>
              <a:t>Neurological and physiological shift that happens when you encounter one of these threats.</a:t>
            </a:r>
            <a:endParaRPr b="0" sz="2600">
              <a:solidFill>
                <a:srgbClr val="000000"/>
              </a:solidFill>
            </a:endParaRPr>
          </a:p>
          <a:p>
            <a:pPr indent="-419100" lvl="0" marL="457200" rtl="0" algn="l">
              <a:lnSpc>
                <a:spcPct val="100000"/>
              </a:lnSpc>
              <a:spcBef>
                <a:spcPts val="1000"/>
              </a:spcBef>
              <a:spcAft>
                <a:spcPts val="0"/>
              </a:spcAft>
              <a:buClr>
                <a:srgbClr val="000000"/>
              </a:buClr>
              <a:buSzPts val="3000"/>
              <a:buChar char="•"/>
            </a:pPr>
            <a:r>
              <a:rPr b="0" lang="en-US" sz="2600">
                <a:solidFill>
                  <a:srgbClr val="000000"/>
                </a:solidFill>
              </a:rPr>
              <a:t>Designed to help us survive (flight, fight, freeze, appease)</a:t>
            </a:r>
            <a:endParaRPr b="0" sz="2600">
              <a:solidFill>
                <a:srgbClr val="000000"/>
              </a:solidFill>
            </a:endParaRPr>
          </a:p>
        </p:txBody>
      </p:sp>
      <p:sp>
        <p:nvSpPr>
          <p:cNvPr id="2306" name="Google Shape;2306;g3fbbf69f193_0_34"/>
          <p:cNvSpPr txBox="1"/>
          <p:nvPr>
            <p:ph idx="2" type="body"/>
          </p:nvPr>
        </p:nvSpPr>
        <p:spPr>
          <a:xfrm>
            <a:off x="457200" y="2384125"/>
            <a:ext cx="4038600" cy="3613200"/>
          </a:xfrm>
          <a:prstGeom prst="rect">
            <a:avLst/>
          </a:prstGeom>
          <a:noFill/>
          <a:ln>
            <a:noFill/>
          </a:ln>
        </p:spPr>
        <p:txBody>
          <a:bodyPr anchorCtr="0" anchor="t" bIns="45700" lIns="91425" spcFirstLastPara="1" rIns="91425" wrap="square" tIns="45700">
            <a:noAutofit/>
          </a:bodyPr>
          <a:lstStyle/>
          <a:p>
            <a:pPr indent="-419100" lvl="0" marL="457200" rtl="0" algn="l">
              <a:lnSpc>
                <a:spcPct val="100000"/>
              </a:lnSpc>
              <a:spcBef>
                <a:spcPts val="640"/>
              </a:spcBef>
              <a:spcAft>
                <a:spcPts val="0"/>
              </a:spcAft>
              <a:buSzPts val="3000"/>
              <a:buChar char="•"/>
            </a:pPr>
            <a:r>
              <a:rPr lang="en-US" sz="2600"/>
              <a:t>Threats that activate the stress response in your body</a:t>
            </a:r>
            <a:endParaRPr sz="2600"/>
          </a:p>
          <a:p>
            <a:pPr indent="-419100" lvl="0" marL="457200" rtl="0" algn="l">
              <a:lnSpc>
                <a:spcPct val="100000"/>
              </a:lnSpc>
              <a:spcBef>
                <a:spcPts val="1000"/>
              </a:spcBef>
              <a:spcAft>
                <a:spcPts val="0"/>
              </a:spcAft>
              <a:buSzPts val="3000"/>
              <a:buChar char="•"/>
            </a:pPr>
            <a:r>
              <a:rPr lang="en-US" sz="2600"/>
              <a:t>Anything you see, hear, smell, touch, taste or imagine could do you harm</a:t>
            </a:r>
            <a:endParaRPr sz="2600"/>
          </a:p>
          <a:p>
            <a:pPr indent="-419100" lvl="0" marL="457200" rtl="0" algn="l">
              <a:lnSpc>
                <a:spcPct val="100000"/>
              </a:lnSpc>
              <a:spcBef>
                <a:spcPts val="1000"/>
              </a:spcBef>
              <a:spcAft>
                <a:spcPts val="0"/>
              </a:spcAft>
              <a:buSzPts val="3000"/>
              <a:buChar char="•"/>
            </a:pPr>
            <a:r>
              <a:rPr lang="en-US" sz="2600"/>
              <a:t>Internal or External</a:t>
            </a:r>
            <a:endParaRPr sz="26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0" name="Shape 2310"/>
        <p:cNvGrpSpPr/>
        <p:nvPr/>
      </p:nvGrpSpPr>
      <p:grpSpPr>
        <a:xfrm>
          <a:off x="0" y="0"/>
          <a:ext cx="0" cy="0"/>
          <a:chOff x="0" y="0"/>
          <a:chExt cx="0" cy="0"/>
        </a:xfrm>
      </p:grpSpPr>
      <p:sp>
        <p:nvSpPr>
          <p:cNvPr id="2311" name="Google Shape;2311;g3fbbf69f193_0_4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rPr lang="en-US"/>
              <a:t>The Stress Cycle</a:t>
            </a:r>
            <a:endParaRPr/>
          </a:p>
        </p:txBody>
      </p:sp>
      <p:pic>
        <p:nvPicPr>
          <p:cNvPr descr="A lion running in front of 2 other lons running" id="2312" name="Google Shape;2312;g3fbbf69f193_0_48" title="Lions"/>
          <p:cNvPicPr preferRelativeResize="0"/>
          <p:nvPr/>
        </p:nvPicPr>
        <p:blipFill rotWithShape="1">
          <a:blip r:embed="rId3">
            <a:alphaModFix/>
          </a:blip>
          <a:srcRect b="0" l="0" r="0" t="0"/>
          <a:stretch/>
        </p:blipFill>
        <p:spPr>
          <a:xfrm>
            <a:off x="1325975" y="1837462"/>
            <a:ext cx="6492050" cy="389523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6" name="Shape 2316"/>
        <p:cNvGrpSpPr/>
        <p:nvPr/>
      </p:nvGrpSpPr>
      <p:grpSpPr>
        <a:xfrm>
          <a:off x="0" y="0"/>
          <a:ext cx="0" cy="0"/>
          <a:chOff x="0" y="0"/>
          <a:chExt cx="0" cy="0"/>
        </a:xfrm>
      </p:grpSpPr>
      <p:pic>
        <p:nvPicPr>
          <p:cNvPr descr="A speed odometer " id="2317" name="Google Shape;2317;g3fbbf69f193_0_58" title="RPMs"/>
          <p:cNvPicPr preferRelativeResize="0"/>
          <p:nvPr/>
        </p:nvPicPr>
        <p:blipFill rotWithShape="1">
          <a:blip r:embed="rId3">
            <a:alphaModFix/>
          </a:blip>
          <a:srcRect b="0" l="0" r="0" t="0"/>
          <a:stretch/>
        </p:blipFill>
        <p:spPr>
          <a:xfrm>
            <a:off x="5548650" y="1832825"/>
            <a:ext cx="3138150" cy="3192350"/>
          </a:xfrm>
          <a:prstGeom prst="rect">
            <a:avLst/>
          </a:prstGeom>
          <a:noFill/>
          <a:ln>
            <a:noFill/>
          </a:ln>
        </p:spPr>
      </p:pic>
      <p:sp>
        <p:nvSpPr>
          <p:cNvPr id="2318" name="Google Shape;2318;g3fbbf69f193_0_58"/>
          <p:cNvSpPr txBox="1"/>
          <p:nvPr>
            <p:ph idx="1" type="body"/>
          </p:nvPr>
        </p:nvSpPr>
        <p:spPr>
          <a:xfrm>
            <a:off x="300450" y="1600200"/>
            <a:ext cx="4855500" cy="5076000"/>
          </a:xfrm>
          <a:prstGeom prst="rect">
            <a:avLst/>
          </a:prstGeom>
          <a:noFill/>
          <a:ln>
            <a:noFill/>
          </a:ln>
        </p:spPr>
        <p:txBody>
          <a:bodyPr anchorCtr="0" anchor="t" bIns="45700" lIns="91425" spcFirstLastPara="1" rIns="91425" wrap="square" tIns="45700">
            <a:normAutofit fontScale="92500" lnSpcReduction="10000"/>
          </a:bodyPr>
          <a:lstStyle/>
          <a:p>
            <a:pPr indent="-457200" lvl="0" marL="457200" rtl="0" algn="l">
              <a:lnSpc>
                <a:spcPct val="100000"/>
              </a:lnSpc>
              <a:spcBef>
                <a:spcPts val="0"/>
              </a:spcBef>
              <a:spcAft>
                <a:spcPts val="0"/>
              </a:spcAft>
              <a:buSzPct val="144301"/>
              <a:buChar char="•"/>
            </a:pPr>
            <a:r>
              <a:rPr lang="en-US" sz="3000"/>
              <a:t>Our bodies and brains react to danger to keep us safe</a:t>
            </a:r>
            <a:endParaRPr sz="3000"/>
          </a:p>
          <a:p>
            <a:pPr indent="-457200" lvl="0" marL="457200" rtl="0" algn="l">
              <a:lnSpc>
                <a:spcPct val="100000"/>
              </a:lnSpc>
              <a:spcBef>
                <a:spcPts val="0"/>
              </a:spcBef>
              <a:spcAft>
                <a:spcPts val="0"/>
              </a:spcAft>
              <a:buSzPct val="144301"/>
              <a:buChar char="•"/>
            </a:pPr>
            <a:r>
              <a:rPr lang="en-US" sz="3000"/>
              <a:t>Ongoing stress and failing to complete the stress cycle makes this system less effective and more reactive</a:t>
            </a:r>
            <a:endParaRPr sz="3000"/>
          </a:p>
          <a:p>
            <a:pPr indent="-457200" lvl="0" marL="457200" rtl="0" algn="l">
              <a:lnSpc>
                <a:spcPct val="100000"/>
              </a:lnSpc>
              <a:spcBef>
                <a:spcPts val="0"/>
              </a:spcBef>
              <a:spcAft>
                <a:spcPts val="0"/>
              </a:spcAft>
              <a:buSzPct val="144301"/>
              <a:buChar char="•"/>
            </a:pPr>
            <a:r>
              <a:rPr lang="en-US" sz="3000"/>
              <a:t>This can lead to wear and tear on the body and brain</a:t>
            </a:r>
            <a:endParaRPr sz="3000"/>
          </a:p>
          <a:p>
            <a:pPr indent="-457200" lvl="0" marL="457200" rtl="0" algn="l">
              <a:lnSpc>
                <a:spcPct val="100000"/>
              </a:lnSpc>
              <a:spcBef>
                <a:spcPts val="0"/>
              </a:spcBef>
              <a:spcAft>
                <a:spcPts val="0"/>
              </a:spcAft>
              <a:buSzPct val="144301"/>
              <a:buChar char="•"/>
            </a:pPr>
            <a:r>
              <a:rPr lang="en-US" sz="3000"/>
              <a:t>This could be compared to revving a car engine for weeks at a time</a:t>
            </a:r>
            <a:endParaRPr sz="3000"/>
          </a:p>
        </p:txBody>
      </p:sp>
      <p:sp>
        <p:nvSpPr>
          <p:cNvPr id="2319" name="Google Shape;2319;g3fbbf69f193_0_58"/>
          <p:cNvSpPr txBox="1"/>
          <p:nvPr>
            <p:ph type="title"/>
          </p:nvPr>
        </p:nvSpPr>
        <p:spPr>
          <a:xfrm>
            <a:off x="2743200" y="256814"/>
            <a:ext cx="59436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3500"/>
              <a:buNone/>
            </a:pPr>
            <a:r>
              <a:rPr lang="en-US" sz="3320"/>
              <a:t>The Impact of Ongoing Stress</a:t>
            </a:r>
            <a:endParaRPr sz="332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3" name="Shape 2323"/>
        <p:cNvGrpSpPr/>
        <p:nvPr/>
      </p:nvGrpSpPr>
      <p:grpSpPr>
        <a:xfrm>
          <a:off x="0" y="0"/>
          <a:ext cx="0" cy="0"/>
          <a:chOff x="0" y="0"/>
          <a:chExt cx="0" cy="0"/>
        </a:xfrm>
      </p:grpSpPr>
      <p:sp>
        <p:nvSpPr>
          <p:cNvPr id="2324" name="Google Shape;2324;g3fbbf69f193_0_70"/>
          <p:cNvSpPr txBox="1"/>
          <p:nvPr>
            <p:ph type="title"/>
          </p:nvPr>
        </p:nvSpPr>
        <p:spPr>
          <a:xfrm>
            <a:off x="914400" y="273050"/>
            <a:ext cx="2551200" cy="1162500"/>
          </a:xfrm>
          <a:prstGeom prst="rect">
            <a:avLst/>
          </a:prstGeom>
          <a:solidFill>
            <a:schemeClr val="lt1"/>
          </a:solid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2000"/>
              <a:buNone/>
            </a:pPr>
            <a:r>
              <a:rPr lang="en-US" sz="3100"/>
              <a:t>Chat Waterfall</a:t>
            </a:r>
            <a:endParaRPr sz="3100"/>
          </a:p>
        </p:txBody>
      </p:sp>
      <p:sp>
        <p:nvSpPr>
          <p:cNvPr id="2325" name="Google Shape;2325;g3fbbf69f193_0_70"/>
          <p:cNvSpPr txBox="1"/>
          <p:nvPr>
            <p:ph idx="1" type="body"/>
          </p:nvPr>
        </p:nvSpPr>
        <p:spPr>
          <a:xfrm>
            <a:off x="3575050" y="273051"/>
            <a:ext cx="5111700" cy="5674800"/>
          </a:xfrm>
          <a:prstGeom prst="rect">
            <a:avLst/>
          </a:prstGeom>
          <a:solidFill>
            <a:schemeClr val="lt1"/>
          </a:solidFill>
          <a:ln cap="flat" cmpd="sng" w="38100">
            <a:solidFill>
              <a:srgbClr val="003369"/>
            </a:solidFill>
            <a:prstDash val="dash"/>
            <a:round/>
            <a:headEnd len="sm" w="sm" type="none"/>
            <a:tailEnd len="sm" w="sm" type="none"/>
          </a:ln>
        </p:spPr>
        <p:txBody>
          <a:bodyPr anchorCtr="0" anchor="t" bIns="45700" lIns="91425" spcFirstLastPara="1" rIns="91425" wrap="square" tIns="45700">
            <a:normAutofit/>
          </a:bodyPr>
          <a:lstStyle/>
          <a:p>
            <a:pPr indent="0" lvl="0" marL="0" rtl="0" algn="l">
              <a:lnSpc>
                <a:spcPct val="100000"/>
              </a:lnSpc>
              <a:spcBef>
                <a:spcPts val="640"/>
              </a:spcBef>
              <a:spcAft>
                <a:spcPts val="0"/>
              </a:spcAft>
              <a:buClr>
                <a:schemeClr val="dk1"/>
              </a:buClr>
              <a:buSzPts val="3200"/>
              <a:buFont typeface="Arial"/>
              <a:buNone/>
            </a:pPr>
            <a:r>
              <a:t/>
            </a:r>
            <a:endParaRPr>
              <a:latin typeface="Verdana"/>
              <a:ea typeface="Verdana"/>
              <a:cs typeface="Verdana"/>
              <a:sym typeface="Verdana"/>
            </a:endParaRPr>
          </a:p>
          <a:p>
            <a:pPr indent="0" lvl="0" marL="0" rtl="0" algn="l">
              <a:lnSpc>
                <a:spcPct val="100000"/>
              </a:lnSpc>
              <a:spcBef>
                <a:spcPts val="640"/>
              </a:spcBef>
              <a:spcAft>
                <a:spcPts val="0"/>
              </a:spcAft>
              <a:buSzPts val="3200"/>
              <a:buNone/>
            </a:pPr>
            <a:r>
              <a:t/>
            </a:r>
            <a:endParaRPr>
              <a:latin typeface="Verdana"/>
              <a:ea typeface="Verdana"/>
              <a:cs typeface="Verdana"/>
              <a:sym typeface="Verdana"/>
            </a:endParaRPr>
          </a:p>
          <a:p>
            <a:pPr indent="0" lvl="0" marL="0" rtl="0" algn="l">
              <a:lnSpc>
                <a:spcPct val="100000"/>
              </a:lnSpc>
              <a:spcBef>
                <a:spcPts val="640"/>
              </a:spcBef>
              <a:spcAft>
                <a:spcPts val="0"/>
              </a:spcAft>
              <a:buSzPts val="3200"/>
              <a:buNone/>
            </a:pPr>
            <a:r>
              <a:t/>
            </a:r>
            <a:endParaRPr>
              <a:latin typeface="Verdana"/>
              <a:ea typeface="Verdana"/>
              <a:cs typeface="Verdana"/>
              <a:sym typeface="Verdana"/>
            </a:endParaRPr>
          </a:p>
          <a:p>
            <a:pPr indent="0" lvl="0" marL="25400" rtl="0" algn="l">
              <a:lnSpc>
                <a:spcPct val="100000"/>
              </a:lnSpc>
              <a:spcBef>
                <a:spcPts val="640"/>
              </a:spcBef>
              <a:spcAft>
                <a:spcPts val="0"/>
              </a:spcAft>
              <a:buClr>
                <a:schemeClr val="dk1"/>
              </a:buClr>
              <a:buSzPts val="3200"/>
              <a:buFont typeface="Arial"/>
              <a:buNone/>
            </a:pPr>
            <a:r>
              <a:rPr lang="en-US">
                <a:latin typeface="Verdana"/>
                <a:ea typeface="Verdana"/>
                <a:cs typeface="Verdana"/>
                <a:sym typeface="Verdana"/>
              </a:rPr>
              <a:t>How does ongoing stress impact you on a daily basis?</a:t>
            </a:r>
            <a:endParaRPr>
              <a:latin typeface="Verdana"/>
              <a:ea typeface="Verdana"/>
              <a:cs typeface="Verdana"/>
              <a:sym typeface="Verdana"/>
            </a:endParaRPr>
          </a:p>
          <a:p>
            <a:pPr indent="0" lvl="0" marL="0" rtl="0" algn="l">
              <a:lnSpc>
                <a:spcPct val="90000"/>
              </a:lnSpc>
              <a:spcBef>
                <a:spcPts val="1000"/>
              </a:spcBef>
              <a:spcAft>
                <a:spcPts val="0"/>
              </a:spcAft>
              <a:buSzPts val="3200"/>
              <a:buNone/>
            </a:pPr>
            <a:r>
              <a:t/>
            </a:r>
            <a:endParaRPr/>
          </a:p>
        </p:txBody>
      </p:sp>
      <p:sp>
        <p:nvSpPr>
          <p:cNvPr id="2326" name="Google Shape;2326;g3fbbf69f193_0_70"/>
          <p:cNvSpPr txBox="1"/>
          <p:nvPr>
            <p:ph idx="2" type="body"/>
          </p:nvPr>
        </p:nvSpPr>
        <p:spPr>
          <a:xfrm>
            <a:off x="457200" y="1435101"/>
            <a:ext cx="3008400" cy="4512900"/>
          </a:xfrm>
          <a:prstGeom prst="rect">
            <a:avLst/>
          </a:prstGeom>
          <a:solidFill>
            <a:srgbClr val="003369">
              <a:alpha val="73725"/>
            </a:srgbClr>
          </a:solid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400"/>
              <a:buNone/>
            </a:pPr>
            <a:r>
              <a:t/>
            </a:r>
            <a:endParaRPr/>
          </a:p>
        </p:txBody>
      </p:sp>
      <p:sp>
        <p:nvSpPr>
          <p:cNvPr descr="thinking cloud bubble" id="2327" name="Google Shape;2327;g3fbbf69f193_0_70" title="Small Group Discussion"/>
          <p:cNvSpPr/>
          <p:nvPr/>
        </p:nvSpPr>
        <p:spPr>
          <a:xfrm>
            <a:off x="7515344" y="687861"/>
            <a:ext cx="769764" cy="747695"/>
          </a:xfrm>
          <a:custGeom>
            <a:rect b="b" l="l" r="r" t="t"/>
            <a:pathLst>
              <a:path extrusionOk="0" h="18069" w="19273">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435D74"/>
              </a:solidFill>
              <a:latin typeface="Arial"/>
              <a:ea typeface="Arial"/>
              <a:cs typeface="Arial"/>
              <a:sym typeface="Arial"/>
            </a:endParaRPr>
          </a:p>
        </p:txBody>
      </p:sp>
      <p:pic>
        <p:nvPicPr>
          <p:cNvPr descr="Stress disorder clouds of depressed sad teenager, mental health, psychology concept (Provided by Getty Images)" id="2328" name="Google Shape;2328;g3fbbf69f193_0_70"/>
          <p:cNvPicPr preferRelativeResize="0"/>
          <p:nvPr/>
        </p:nvPicPr>
        <p:blipFill rotWithShape="1">
          <a:blip r:embed="rId3">
            <a:alphaModFix/>
          </a:blip>
          <a:srcRect b="0" l="0" r="0" t="0"/>
          <a:stretch/>
        </p:blipFill>
        <p:spPr>
          <a:xfrm>
            <a:off x="5434777" y="3982717"/>
            <a:ext cx="3008399" cy="1881715"/>
          </a:xfrm>
          <a:prstGeom prst="rect">
            <a:avLst/>
          </a:prstGeom>
          <a:noFill/>
          <a:ln>
            <a:noFill/>
          </a:ln>
        </p:spPr>
      </p:pic>
      <p:sp>
        <p:nvSpPr>
          <p:cNvPr id="2329" name="Google Shape;2329;g3fbbf69f193_0_70"/>
          <p:cNvSpPr txBox="1"/>
          <p:nvPr/>
        </p:nvSpPr>
        <p:spPr>
          <a:xfrm>
            <a:off x="5513619" y="6105964"/>
            <a:ext cx="3297900" cy="524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16</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3" name="Shape 2333"/>
        <p:cNvGrpSpPr/>
        <p:nvPr/>
      </p:nvGrpSpPr>
      <p:grpSpPr>
        <a:xfrm>
          <a:off x="0" y="0"/>
          <a:ext cx="0" cy="0"/>
          <a:chOff x="0" y="0"/>
          <a:chExt cx="0" cy="0"/>
        </a:xfrm>
      </p:grpSpPr>
      <p:sp>
        <p:nvSpPr>
          <p:cNvPr id="2334" name="Google Shape;2334;g3fbbf69f193_0_7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pic>
        <p:nvPicPr>
          <p:cNvPr descr="clock signifying break time" id="2335" name="Google Shape;2335;g3fbbf69f193_0_78" title="Break time"/>
          <p:cNvPicPr preferRelativeResize="0"/>
          <p:nvPr/>
        </p:nvPicPr>
        <p:blipFill rotWithShape="1">
          <a:blip r:embed="rId3">
            <a:alphaModFix/>
          </a:blip>
          <a:srcRect b="0" l="0" r="0" t="0"/>
          <a:stretch/>
        </p:blipFill>
        <p:spPr>
          <a:xfrm>
            <a:off x="1139630" y="1600205"/>
            <a:ext cx="6864743" cy="4572000"/>
          </a:xfrm>
          <a:prstGeom prst="rect">
            <a:avLst/>
          </a:prstGeom>
          <a:noFill/>
          <a:ln>
            <a:noFill/>
          </a:ln>
        </p:spPr>
      </p:pic>
      <p:sp>
        <p:nvSpPr>
          <p:cNvPr id="2336" name="Google Shape;2336;g3fbbf69f193_0_78"/>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Let’s Take a Break</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0" name="Shape 2340"/>
        <p:cNvGrpSpPr/>
        <p:nvPr/>
      </p:nvGrpSpPr>
      <p:grpSpPr>
        <a:xfrm>
          <a:off x="0" y="0"/>
          <a:ext cx="0" cy="0"/>
          <a:chOff x="0" y="0"/>
          <a:chExt cx="0" cy="0"/>
        </a:xfrm>
      </p:grpSpPr>
      <p:sp>
        <p:nvSpPr>
          <p:cNvPr id="2341" name="Google Shape;2341;g3fbbf69f193_0_86"/>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pic>
        <p:nvPicPr>
          <p:cNvPr descr="Visual explaining the window of tolerance" id="2342" name="Google Shape;2342;g3fbbf69f193_0_86" title="Window of Tolerance"/>
          <p:cNvPicPr preferRelativeResize="0"/>
          <p:nvPr/>
        </p:nvPicPr>
        <p:blipFill rotWithShape="1">
          <a:blip r:embed="rId3">
            <a:alphaModFix/>
          </a:blip>
          <a:srcRect b="0" l="0" r="0" t="0"/>
          <a:stretch/>
        </p:blipFill>
        <p:spPr>
          <a:xfrm>
            <a:off x="2075750" y="1371900"/>
            <a:ext cx="4992498" cy="5486100"/>
          </a:xfrm>
          <a:prstGeom prst="rect">
            <a:avLst/>
          </a:prstGeom>
          <a:noFill/>
          <a:ln>
            <a:noFill/>
          </a:ln>
        </p:spPr>
      </p:pic>
      <p:sp>
        <p:nvSpPr>
          <p:cNvPr id="2343" name="Google Shape;2343;g3fbbf69f193_0_86"/>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000"/>
              <a:buNone/>
            </a:pPr>
            <a:r>
              <a:rPr b="0" i="0" lang="en-US" sz="4000" u="none">
                <a:solidFill>
                  <a:srgbClr val="FFFFFF"/>
                </a:solidFill>
                <a:latin typeface="Verdana"/>
                <a:ea typeface="Verdana"/>
                <a:cs typeface="Verdana"/>
                <a:sym typeface="Verdana"/>
              </a:rPr>
              <a:t>Window of Tolerance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7" name="Shape 2347"/>
        <p:cNvGrpSpPr/>
        <p:nvPr/>
      </p:nvGrpSpPr>
      <p:grpSpPr>
        <a:xfrm>
          <a:off x="0" y="0"/>
          <a:ext cx="0" cy="0"/>
          <a:chOff x="0" y="0"/>
          <a:chExt cx="0" cy="0"/>
        </a:xfrm>
      </p:grpSpPr>
      <p:sp>
        <p:nvSpPr>
          <p:cNvPr id="2348" name="Google Shape;2348;g3fbbf69f193_0_93"/>
          <p:cNvSpPr txBox="1"/>
          <p:nvPr>
            <p:ph idx="1" type="body"/>
          </p:nvPr>
        </p:nvSpPr>
        <p:spPr>
          <a:xfrm>
            <a:off x="4957950" y="1887200"/>
            <a:ext cx="3584100" cy="3936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2800"/>
              <a:buNone/>
            </a:pPr>
            <a:r>
              <a:rPr i="0" lang="en-US" sz="2800" u="none">
                <a:solidFill>
                  <a:srgbClr val="000000"/>
                </a:solidFill>
                <a:latin typeface="Calibri"/>
                <a:ea typeface="Calibri"/>
                <a:cs typeface="Calibri"/>
                <a:sym typeface="Calibri"/>
              </a:rPr>
              <a:t>How does the window of tolerance apply to you?</a:t>
            </a:r>
            <a:endParaRPr i="0" sz="2800" u="none">
              <a:solidFill>
                <a:srgbClr val="000000"/>
              </a:solidFill>
              <a:latin typeface="Calibri"/>
              <a:ea typeface="Calibri"/>
              <a:cs typeface="Calibri"/>
              <a:sym typeface="Calibri"/>
            </a:endParaRPr>
          </a:p>
          <a:p>
            <a:pPr indent="0" lvl="0" marL="0" rtl="0" algn="l">
              <a:lnSpc>
                <a:spcPct val="90000"/>
              </a:lnSpc>
              <a:spcBef>
                <a:spcPts val="2400"/>
              </a:spcBef>
              <a:spcAft>
                <a:spcPts val="0"/>
              </a:spcAft>
              <a:buSzPts val="2800"/>
              <a:buNone/>
            </a:pPr>
            <a:r>
              <a:rPr i="0" lang="en-US" sz="2800" u="none">
                <a:solidFill>
                  <a:srgbClr val="000000"/>
                </a:solidFill>
                <a:latin typeface="Calibri"/>
                <a:ea typeface="Calibri"/>
                <a:cs typeface="Calibri"/>
                <a:sym typeface="Calibri"/>
              </a:rPr>
              <a:t>How could you use this in the classroom?</a:t>
            </a:r>
            <a:endParaRPr i="0" sz="2800" u="none">
              <a:solidFill>
                <a:srgbClr val="000000"/>
              </a:solidFill>
              <a:latin typeface="Calibri"/>
              <a:ea typeface="Calibri"/>
              <a:cs typeface="Calibri"/>
              <a:sym typeface="Calibri"/>
            </a:endParaRPr>
          </a:p>
          <a:p>
            <a:pPr indent="0" lvl="0" marL="0" rtl="0" algn="l">
              <a:lnSpc>
                <a:spcPct val="90000"/>
              </a:lnSpc>
              <a:spcBef>
                <a:spcPts val="2400"/>
              </a:spcBef>
              <a:spcAft>
                <a:spcPts val="2400"/>
              </a:spcAft>
              <a:buSzPts val="2800"/>
              <a:buNone/>
            </a:pPr>
            <a:r>
              <a:rPr i="0" lang="en-US" sz="2800" u="none">
                <a:solidFill>
                  <a:srgbClr val="000000"/>
                </a:solidFill>
                <a:latin typeface="Calibri"/>
                <a:ea typeface="Calibri"/>
                <a:cs typeface="Calibri"/>
                <a:sym typeface="Calibri"/>
              </a:rPr>
              <a:t>How could you use this at the schoolwide level?</a:t>
            </a:r>
            <a:endParaRPr sz="3300">
              <a:latin typeface="Calibri"/>
              <a:ea typeface="Calibri"/>
              <a:cs typeface="Calibri"/>
              <a:sym typeface="Calibri"/>
            </a:endParaRPr>
          </a:p>
        </p:txBody>
      </p:sp>
      <p:pic>
        <p:nvPicPr>
          <p:cNvPr descr="Visual explaining the window of tolerance" id="2349" name="Google Shape;2349;g3fbbf69f193_0_93" title="Window of Tolerance"/>
          <p:cNvPicPr preferRelativeResize="0"/>
          <p:nvPr/>
        </p:nvPicPr>
        <p:blipFill rotWithShape="1">
          <a:blip r:embed="rId3">
            <a:alphaModFix/>
          </a:blip>
          <a:srcRect b="0" l="0" r="0" t="0"/>
          <a:stretch/>
        </p:blipFill>
        <p:spPr>
          <a:xfrm>
            <a:off x="160486" y="1491963"/>
            <a:ext cx="4650212" cy="5109949"/>
          </a:xfrm>
          <a:prstGeom prst="rect">
            <a:avLst/>
          </a:prstGeom>
          <a:noFill/>
          <a:ln>
            <a:noFill/>
          </a:ln>
        </p:spPr>
      </p:pic>
      <p:sp>
        <p:nvSpPr>
          <p:cNvPr id="2350" name="Google Shape;2350;g3fbbf69f193_0_93"/>
          <p:cNvSpPr txBox="1"/>
          <p:nvPr>
            <p:ph type="title"/>
          </p:nvPr>
        </p:nvSpPr>
        <p:spPr>
          <a:xfrm>
            <a:off x="2830700" y="228600"/>
            <a:ext cx="6084900" cy="9906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3500"/>
              <a:buNone/>
            </a:pPr>
            <a:r>
              <a:rPr b="0" i="0" lang="en-US" sz="3500" u="none">
                <a:solidFill>
                  <a:srgbClr val="FFFFFF"/>
                </a:solidFill>
                <a:latin typeface="Verdana"/>
                <a:ea typeface="Verdana"/>
                <a:cs typeface="Verdana"/>
                <a:sym typeface="Verdana"/>
              </a:rPr>
              <a:t>Small Group Discussion</a:t>
            </a:r>
            <a:endParaRPr/>
          </a:p>
        </p:txBody>
      </p:sp>
      <p:sp>
        <p:nvSpPr>
          <p:cNvPr id="2351" name="Google Shape;2351;g3fbbf69f193_0_93"/>
          <p:cNvSpPr/>
          <p:nvPr/>
        </p:nvSpPr>
        <p:spPr>
          <a:xfrm>
            <a:off x="8440625" y="101449"/>
            <a:ext cx="616351" cy="490438"/>
          </a:xfrm>
          <a:custGeom>
            <a:rect b="b" l="l" r="r" t="t"/>
            <a:pathLst>
              <a:path extrusionOk="0" h="18069" w="19273">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2" name="Google Shape;2352;g3fbbf69f193_0_93"/>
          <p:cNvSpPr txBox="1"/>
          <p:nvPr/>
        </p:nvSpPr>
        <p:spPr>
          <a:xfrm>
            <a:off x="5513619" y="6105964"/>
            <a:ext cx="3297900" cy="524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16</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6" name="Shape 2356"/>
        <p:cNvGrpSpPr/>
        <p:nvPr/>
      </p:nvGrpSpPr>
      <p:grpSpPr>
        <a:xfrm>
          <a:off x="0" y="0"/>
          <a:ext cx="0" cy="0"/>
          <a:chOff x="0" y="0"/>
          <a:chExt cx="0" cy="0"/>
        </a:xfrm>
      </p:grpSpPr>
      <p:sp>
        <p:nvSpPr>
          <p:cNvPr id="2357" name="Google Shape;2357;g3fbbf69f193_0_105"/>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2358" name="Google Shape;2358;g3fbbf69f193_0_105"/>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Our Role in the Escalation Cycle?</a:t>
            </a:r>
            <a:endParaRPr/>
          </a:p>
        </p:txBody>
      </p:sp>
      <p:sp>
        <p:nvSpPr>
          <p:cNvPr id="2359" name="Google Shape;2359;g3fbbf69f193_0_105"/>
          <p:cNvSpPr txBox="1"/>
          <p:nvPr>
            <p:ph idx="1" type="body"/>
          </p:nvPr>
        </p:nvSpPr>
        <p:spPr>
          <a:xfrm>
            <a:off x="452375" y="1653575"/>
            <a:ext cx="8233200" cy="4239000"/>
          </a:xfrm>
          <a:prstGeom prst="rect">
            <a:avLst/>
          </a:prstGeom>
          <a:noFill/>
          <a:ln>
            <a:noFill/>
          </a:ln>
        </p:spPr>
        <p:txBody>
          <a:bodyPr anchorCtr="0" anchor="t" bIns="45700" lIns="91425" spcFirstLastPara="1" rIns="91425" wrap="square" tIns="45700">
            <a:normAutofit/>
          </a:bodyPr>
          <a:lstStyle/>
          <a:p>
            <a:pPr indent="-450850" lvl="0" marL="457200" rtl="0" algn="l">
              <a:lnSpc>
                <a:spcPct val="100000"/>
              </a:lnSpc>
              <a:spcBef>
                <a:spcPts val="640"/>
              </a:spcBef>
              <a:spcAft>
                <a:spcPts val="0"/>
              </a:spcAft>
              <a:buSzPts val="3500"/>
              <a:buChar char="•"/>
            </a:pPr>
            <a:r>
              <a:rPr lang="en-US" sz="3100"/>
              <a:t>First, we need to engage in practices that allow us to bring our best selves each day</a:t>
            </a:r>
            <a:endParaRPr sz="3100"/>
          </a:p>
          <a:p>
            <a:pPr indent="-450850" lvl="0" marL="457200" rtl="0" algn="l">
              <a:lnSpc>
                <a:spcPct val="100000"/>
              </a:lnSpc>
              <a:spcBef>
                <a:spcPts val="1000"/>
              </a:spcBef>
              <a:spcAft>
                <a:spcPts val="0"/>
              </a:spcAft>
              <a:buSzPts val="3500"/>
              <a:buChar char="•"/>
            </a:pPr>
            <a:r>
              <a:rPr lang="en-US" sz="3100"/>
              <a:t>We need a plan to maintain self control during a crisis/power struggle. (Remember fight, flight, freeze, or appease response.)</a:t>
            </a:r>
            <a:endParaRPr sz="3100"/>
          </a:p>
          <a:p>
            <a:pPr indent="-450850" lvl="0" marL="457200" rtl="0" algn="l">
              <a:lnSpc>
                <a:spcPct val="100000"/>
              </a:lnSpc>
              <a:spcBef>
                <a:spcPts val="1000"/>
              </a:spcBef>
              <a:spcAft>
                <a:spcPts val="0"/>
              </a:spcAft>
              <a:buSzPts val="3500"/>
              <a:buChar char="•"/>
            </a:pPr>
            <a:r>
              <a:rPr lang="en-US" sz="3100"/>
              <a:t>Our goal is to remain calm &amp; regain an “emotional balance”</a:t>
            </a:r>
            <a:endParaRPr sz="31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3" name="Shape 2363"/>
        <p:cNvGrpSpPr/>
        <p:nvPr/>
      </p:nvGrpSpPr>
      <p:grpSpPr>
        <a:xfrm>
          <a:off x="0" y="0"/>
          <a:ext cx="0" cy="0"/>
          <a:chOff x="0" y="0"/>
          <a:chExt cx="0" cy="0"/>
        </a:xfrm>
      </p:grpSpPr>
      <p:sp>
        <p:nvSpPr>
          <p:cNvPr id="2364" name="Google Shape;2364;g3f53280e26d_1_170"/>
          <p:cNvSpPr txBox="1"/>
          <p:nvPr>
            <p:ph type="title"/>
          </p:nvPr>
        </p:nvSpPr>
        <p:spPr>
          <a:xfrm>
            <a:off x="228594" y="228600"/>
            <a:ext cx="8686800" cy="11430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000"/>
              <a:buNone/>
            </a:pPr>
            <a:r>
              <a:rPr lang="en-US">
                <a:solidFill>
                  <a:srgbClr val="FFFFFF"/>
                </a:solidFill>
              </a:rPr>
              <a:t>Self-Care </a:t>
            </a:r>
            <a:r>
              <a:rPr lang="en-US">
                <a:solidFill>
                  <a:srgbClr val="FFFFFF"/>
                </a:solidFill>
                <a:extLst>
                  <a:ext uri="http://customooxmlschemas.google.com/">
                    <go:slidesCustomData xmlns:go="http://customooxmlschemas.google.com/" textRoundtripDataId="5"/>
                  </a:ext>
                </a:extLst>
              </a:rPr>
              <a:t>Wheel</a:t>
            </a:r>
            <a:endParaRPr/>
          </a:p>
        </p:txBody>
      </p:sp>
      <p:grpSp>
        <p:nvGrpSpPr>
          <p:cNvPr id="2365" name="Google Shape;2365;g3f53280e26d_1_170"/>
          <p:cNvGrpSpPr/>
          <p:nvPr/>
        </p:nvGrpSpPr>
        <p:grpSpPr>
          <a:xfrm>
            <a:off x="8037501" y="469910"/>
            <a:ext cx="649308" cy="660385"/>
            <a:chOff x="1490050" y="3805975"/>
            <a:chExt cx="491900" cy="482350"/>
          </a:xfrm>
        </p:grpSpPr>
        <p:sp>
          <p:nvSpPr>
            <p:cNvPr id="2366" name="Google Shape;2366;g3f53280e26d_1_170"/>
            <p:cNvSpPr/>
            <p:nvPr/>
          </p:nvSpPr>
          <p:spPr>
            <a:xfrm>
              <a:off x="1541775" y="3877050"/>
              <a:ext cx="302500" cy="277225"/>
            </a:xfrm>
            <a:custGeom>
              <a:rect b="b" l="l" r="r" t="t"/>
              <a:pathLst>
                <a:path extrusionOk="0" h="11089" w="1210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7" name="Google Shape;2367;g3f53280e26d_1_170"/>
            <p:cNvSpPr/>
            <p:nvPr/>
          </p:nvSpPr>
          <p:spPr>
            <a:xfrm>
              <a:off x="1824450" y="3805975"/>
              <a:ext cx="157500" cy="150525"/>
            </a:xfrm>
            <a:custGeom>
              <a:rect b="b" l="l" r="r" t="t"/>
              <a:pathLst>
                <a:path extrusionOk="0" h="6021" w="630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8" name="Google Shape;2368;g3f53280e26d_1_170"/>
            <p:cNvSpPr/>
            <p:nvPr/>
          </p:nvSpPr>
          <p:spPr>
            <a:xfrm>
              <a:off x="1626675" y="3936600"/>
              <a:ext cx="277225" cy="302600"/>
            </a:xfrm>
            <a:custGeom>
              <a:rect b="b" l="l" r="r" t="t"/>
              <a:pathLst>
                <a:path extrusionOk="0" h="12104" w="11089">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9" name="Google Shape;2369;g3f53280e26d_1_170"/>
            <p:cNvSpPr/>
            <p:nvPr/>
          </p:nvSpPr>
          <p:spPr>
            <a:xfrm>
              <a:off x="1490050" y="4166500"/>
              <a:ext cx="129950" cy="121825"/>
            </a:xfrm>
            <a:custGeom>
              <a:rect b="b" l="l" r="r" t="t"/>
              <a:pathLst>
                <a:path extrusionOk="0" h="4873" w="5198">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descr="a wheel which outlines ways to care for ourselves in the areas of physical, psychological, emotional, spiritual, personal, and professional" id="2370" name="Google Shape;2370;g3f53280e26d_1_170"/>
          <p:cNvPicPr preferRelativeResize="0"/>
          <p:nvPr/>
        </p:nvPicPr>
        <p:blipFill rotWithShape="1">
          <a:blip r:embed="rId3">
            <a:alphaModFix/>
          </a:blip>
          <a:srcRect b="0" l="0" r="0" t="0"/>
          <a:stretch/>
        </p:blipFill>
        <p:spPr>
          <a:xfrm>
            <a:off x="2075795" y="1371600"/>
            <a:ext cx="4889203" cy="5486401"/>
          </a:xfrm>
          <a:prstGeom prst="rect">
            <a:avLst/>
          </a:prstGeom>
          <a:noFill/>
          <a:ln>
            <a:noFill/>
          </a:ln>
        </p:spPr>
      </p:pic>
      <p:sp>
        <p:nvSpPr>
          <p:cNvPr id="2371" name="Google Shape;2371;g3f53280e26d_1_170"/>
          <p:cNvSpPr txBox="1"/>
          <p:nvPr/>
        </p:nvSpPr>
        <p:spPr>
          <a:xfrm>
            <a:off x="5617494" y="6172189"/>
            <a:ext cx="3297900" cy="5247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Verdana"/>
                <a:ea typeface="Verdana"/>
                <a:cs typeface="Verdana"/>
                <a:sym typeface="Verdana"/>
              </a:rPr>
              <a:t>Workbook pg. 17</a:t>
            </a:r>
            <a:endParaRPr b="0" i="0" sz="2400" u="none" cap="none" strike="noStrike">
              <a:solidFill>
                <a:schemeClr val="dk1"/>
              </a:solidFill>
              <a:latin typeface="Verdana"/>
              <a:ea typeface="Verdana"/>
              <a:cs typeface="Verdana"/>
              <a:sym typeface="Verdana"/>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5" name="Shape 2375"/>
        <p:cNvGrpSpPr/>
        <p:nvPr/>
      </p:nvGrpSpPr>
      <p:grpSpPr>
        <a:xfrm>
          <a:off x="0" y="0"/>
          <a:ext cx="0" cy="0"/>
          <a:chOff x="0" y="0"/>
          <a:chExt cx="0" cy="0"/>
        </a:xfrm>
      </p:grpSpPr>
      <p:sp>
        <p:nvSpPr>
          <p:cNvPr id="2376" name="Google Shape;2376;g3fbbf69f193_0_119"/>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000"/>
              <a:buNone/>
            </a:pPr>
            <a:r>
              <a:t/>
            </a:r>
            <a:endParaRPr/>
          </a:p>
        </p:txBody>
      </p:sp>
      <p:sp>
        <p:nvSpPr>
          <p:cNvPr id="2377" name="Google Shape;2377;g3fbbf69f193_0_119"/>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4000"/>
              <a:buNone/>
            </a:pPr>
            <a:r>
              <a:rPr b="0" i="0" lang="en-US" sz="4000" u="none">
                <a:solidFill>
                  <a:srgbClr val="FFFFFF"/>
                </a:solidFill>
                <a:latin typeface="Verdana"/>
                <a:ea typeface="Verdana"/>
                <a:cs typeface="Verdana"/>
                <a:sym typeface="Verdana"/>
              </a:rPr>
              <a:t>What is Wellness?</a:t>
            </a:r>
            <a:endParaRPr/>
          </a:p>
        </p:txBody>
      </p:sp>
      <p:sp>
        <p:nvSpPr>
          <p:cNvPr id="2378" name="Google Shape;2378;g3fbbf69f193_0_119"/>
          <p:cNvSpPr txBox="1"/>
          <p:nvPr>
            <p:ph idx="1" type="body"/>
          </p:nvPr>
        </p:nvSpPr>
        <p:spPr>
          <a:xfrm>
            <a:off x="1623175" y="1667900"/>
            <a:ext cx="6107100" cy="4068300"/>
          </a:xfrm>
          <a:prstGeom prst="rect">
            <a:avLst/>
          </a:prstGeom>
          <a:solidFill>
            <a:schemeClr val="lt2"/>
          </a:solidFill>
          <a:ln cap="flat" cmpd="sng" w="9525">
            <a:solidFill>
              <a:srgbClr val="003369"/>
            </a:solidFill>
            <a:prstDash val="solid"/>
            <a:round/>
            <a:headEnd len="sm" w="sm" type="none"/>
            <a:tailEnd len="sm" w="sm" type="none"/>
          </a:ln>
        </p:spPr>
        <p:txBody>
          <a:bodyPr anchorCtr="0" anchor="t" bIns="137150" lIns="182875" spcFirstLastPara="1" rIns="182875" wrap="square" tIns="137150">
            <a:noAutofit/>
          </a:bodyPr>
          <a:lstStyle/>
          <a:p>
            <a:pPr indent="0" lvl="0" marL="0" rtl="0" algn="l">
              <a:lnSpc>
                <a:spcPct val="100000"/>
              </a:lnSpc>
              <a:spcBef>
                <a:spcPts val="600"/>
              </a:spcBef>
              <a:spcAft>
                <a:spcPts val="0"/>
              </a:spcAft>
              <a:buSzPts val="1800"/>
              <a:buNone/>
            </a:pPr>
            <a:r>
              <a:rPr i="0" lang="en-US" sz="3400" u="none">
                <a:solidFill>
                  <a:srgbClr val="000000"/>
                </a:solidFill>
                <a:latin typeface="Calibri"/>
                <a:ea typeface="Calibri"/>
                <a:cs typeface="Calibri"/>
                <a:sym typeface="Calibri"/>
              </a:rPr>
              <a:t>“To be </a:t>
            </a:r>
            <a:r>
              <a:rPr lang="en-US" sz="3400">
                <a:solidFill>
                  <a:srgbClr val="000000"/>
                </a:solidFill>
                <a:latin typeface="Calibri"/>
                <a:ea typeface="Calibri"/>
                <a:cs typeface="Calibri"/>
                <a:sym typeface="Calibri"/>
              </a:rPr>
              <a:t>‘</a:t>
            </a:r>
            <a:r>
              <a:rPr i="0" lang="en-US" sz="3400" u="none">
                <a:solidFill>
                  <a:srgbClr val="000000"/>
                </a:solidFill>
                <a:latin typeface="Calibri"/>
                <a:ea typeface="Calibri"/>
                <a:cs typeface="Calibri"/>
                <a:sym typeface="Calibri"/>
              </a:rPr>
              <a:t>well</a:t>
            </a:r>
            <a:r>
              <a:rPr lang="en-US" sz="3400">
                <a:solidFill>
                  <a:srgbClr val="000000"/>
                </a:solidFill>
                <a:latin typeface="Calibri"/>
                <a:ea typeface="Calibri"/>
                <a:cs typeface="Calibri"/>
                <a:sym typeface="Calibri"/>
              </a:rPr>
              <a:t>’</a:t>
            </a:r>
            <a:r>
              <a:rPr i="0" lang="en-US" sz="3400" u="none">
                <a:solidFill>
                  <a:srgbClr val="000000"/>
                </a:solidFill>
                <a:latin typeface="Calibri"/>
                <a:ea typeface="Calibri"/>
                <a:cs typeface="Calibri"/>
                <a:sym typeface="Calibri"/>
              </a:rPr>
              <a:t> is not to live in a state of perpetual safety and calm, but to move fluidly from a state of adversity, risk, adventure, or excitement, back to safety and calm, and out again.” </a:t>
            </a:r>
            <a:endParaRPr sz="2000">
              <a:latin typeface="Calibri"/>
              <a:ea typeface="Calibri"/>
              <a:cs typeface="Calibri"/>
              <a:sym typeface="Calibri"/>
            </a:endParaRPr>
          </a:p>
          <a:p>
            <a:pPr indent="0" lvl="0" marL="0" rtl="0" algn="l">
              <a:lnSpc>
                <a:spcPct val="100000"/>
              </a:lnSpc>
              <a:spcBef>
                <a:spcPts val="600"/>
              </a:spcBef>
              <a:spcAft>
                <a:spcPts val="0"/>
              </a:spcAft>
              <a:buSzPts val="3200"/>
              <a:buNone/>
            </a:pPr>
            <a:r>
              <a:t/>
            </a:r>
            <a:endParaRPr b="0" i="0" sz="3200" u="none">
              <a:solidFill>
                <a:srgbClr val="000000"/>
              </a:solidFill>
              <a:latin typeface="Verdana"/>
              <a:ea typeface="Verdana"/>
              <a:cs typeface="Verdana"/>
              <a:sym typeface="Verdana"/>
            </a:endParaRPr>
          </a:p>
          <a:p>
            <a:pPr indent="0" lvl="0" marL="0" rtl="0" algn="r">
              <a:lnSpc>
                <a:spcPct val="100000"/>
              </a:lnSpc>
              <a:spcBef>
                <a:spcPts val="600"/>
              </a:spcBef>
              <a:spcAft>
                <a:spcPts val="0"/>
              </a:spcAft>
              <a:buSzPts val="3200"/>
              <a:buNone/>
            </a:pPr>
            <a:r>
              <a:t/>
            </a:r>
            <a:endParaRPr/>
          </a:p>
        </p:txBody>
      </p:sp>
      <p:sp>
        <p:nvSpPr>
          <p:cNvPr id="2379" name="Google Shape;2379;g3fbbf69f193_0_119"/>
          <p:cNvSpPr txBox="1"/>
          <p:nvPr/>
        </p:nvSpPr>
        <p:spPr>
          <a:xfrm>
            <a:off x="3286975" y="6032500"/>
            <a:ext cx="4037700" cy="431100"/>
          </a:xfrm>
          <a:prstGeom prst="rect">
            <a:avLst/>
          </a:prstGeom>
          <a:noFill/>
          <a:ln>
            <a:noFill/>
          </a:ln>
        </p:spPr>
        <p:txBody>
          <a:bodyPr anchorCtr="0" anchor="t" bIns="91425" lIns="91425" spcFirstLastPara="1" rIns="91425" wrap="square" tIns="91425">
            <a:spAutoFit/>
          </a:bodyPr>
          <a:lstStyle/>
          <a:p>
            <a:pPr indent="-228600" lvl="0" marL="457200" marR="0" rtl="0" algn="r">
              <a:lnSpc>
                <a:spcPct val="100000"/>
              </a:lnSpc>
              <a:spcBef>
                <a:spcPts val="600"/>
              </a:spcBef>
              <a:spcAft>
                <a:spcPts val="0"/>
              </a:spcAft>
              <a:buClr>
                <a:srgbClr val="000000"/>
              </a:buClr>
              <a:buSzPts val="1400"/>
              <a:buFont typeface="Arial"/>
              <a:buNone/>
            </a:pPr>
            <a:r>
              <a:rPr b="0" i="0" lang="en-US" sz="1600" u="none" cap="none" strike="noStrike">
                <a:solidFill>
                  <a:schemeClr val="dk2"/>
                </a:solidFill>
                <a:latin typeface="Arial"/>
                <a:ea typeface="Arial"/>
                <a:cs typeface="Arial"/>
                <a:sym typeface="Arial"/>
              </a:rPr>
              <a:t>(Nagoski &amp; Nagoski, 2020)</a:t>
            </a:r>
            <a:endParaRPr b="0" i="0" sz="1600" u="none" cap="none" strike="noStrike">
              <a:solidFill>
                <a:schemeClr val="dk2"/>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3" name="Shape 2383"/>
        <p:cNvGrpSpPr/>
        <p:nvPr/>
      </p:nvGrpSpPr>
      <p:grpSpPr>
        <a:xfrm>
          <a:off x="0" y="0"/>
          <a:ext cx="0" cy="0"/>
          <a:chOff x="0" y="0"/>
          <a:chExt cx="0" cy="0"/>
        </a:xfrm>
      </p:grpSpPr>
      <p:sp>
        <p:nvSpPr>
          <p:cNvPr id="2384" name="Google Shape;2384;g3fbbf69f193_0_127"/>
          <p:cNvSpPr/>
          <p:nvPr/>
        </p:nvSpPr>
        <p:spPr>
          <a:xfrm>
            <a:off x="3570925" y="235275"/>
            <a:ext cx="5239500" cy="5674800"/>
          </a:xfrm>
          <a:prstGeom prst="rect">
            <a:avLst/>
          </a:prstGeom>
          <a:noFill/>
          <a:ln cap="flat" cmpd="sng" w="38100">
            <a:solidFill>
              <a:schemeClr val="dk2"/>
            </a:solidFill>
            <a:prstDash val="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2385" name="Google Shape;2385;g3fbbf69f193_0_127"/>
          <p:cNvSpPr txBox="1"/>
          <p:nvPr>
            <p:ph type="title"/>
          </p:nvPr>
        </p:nvSpPr>
        <p:spPr>
          <a:xfrm>
            <a:off x="914400" y="273050"/>
            <a:ext cx="2551200" cy="1162500"/>
          </a:xfrm>
          <a:prstGeom prst="rect">
            <a:avLst/>
          </a:prstGeom>
          <a:solidFill>
            <a:schemeClr val="lt1"/>
          </a:solid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2000"/>
              <a:buNone/>
            </a:pPr>
            <a:r>
              <a:rPr lang="en-US" sz="3400"/>
              <a:t>Small Group Discussion</a:t>
            </a:r>
            <a:endParaRPr sz="3400"/>
          </a:p>
        </p:txBody>
      </p:sp>
      <p:sp>
        <p:nvSpPr>
          <p:cNvPr id="2386" name="Google Shape;2386;g3fbbf69f193_0_127"/>
          <p:cNvSpPr txBox="1"/>
          <p:nvPr>
            <p:ph idx="1" type="body"/>
          </p:nvPr>
        </p:nvSpPr>
        <p:spPr>
          <a:xfrm>
            <a:off x="3671050" y="273050"/>
            <a:ext cx="5015700" cy="5674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00"/>
              </a:spcBef>
              <a:spcAft>
                <a:spcPts val="0"/>
              </a:spcAft>
              <a:buSzPts val="3200"/>
              <a:buNone/>
            </a:pPr>
            <a:r>
              <a:rPr lang="en-US" sz="3800">
                <a:solidFill>
                  <a:srgbClr val="000000"/>
                </a:solidFill>
              </a:rPr>
              <a:t>What are some ways you practice personal wellness? </a:t>
            </a:r>
            <a:endParaRPr sz="3800">
              <a:solidFill>
                <a:srgbClr val="000000"/>
              </a:solidFill>
            </a:endParaRPr>
          </a:p>
          <a:p>
            <a:pPr indent="0" lvl="0" marL="0" rtl="0" algn="l">
              <a:lnSpc>
                <a:spcPct val="100000"/>
              </a:lnSpc>
              <a:spcBef>
                <a:spcPts val="600"/>
              </a:spcBef>
              <a:spcAft>
                <a:spcPts val="0"/>
              </a:spcAft>
              <a:buSzPts val="3200"/>
              <a:buNone/>
            </a:pPr>
            <a:r>
              <a:t/>
            </a:r>
            <a:endParaRPr sz="3800">
              <a:solidFill>
                <a:srgbClr val="000000"/>
              </a:solidFill>
            </a:endParaRPr>
          </a:p>
          <a:p>
            <a:pPr indent="0" lvl="0" marL="0" rtl="0" algn="l">
              <a:lnSpc>
                <a:spcPct val="100000"/>
              </a:lnSpc>
              <a:spcBef>
                <a:spcPts val="600"/>
              </a:spcBef>
              <a:spcAft>
                <a:spcPts val="0"/>
              </a:spcAft>
              <a:buSzPts val="3200"/>
              <a:buNone/>
            </a:pPr>
            <a:r>
              <a:rPr lang="en-US" sz="3800">
                <a:solidFill>
                  <a:srgbClr val="000000"/>
                </a:solidFill>
              </a:rPr>
              <a:t>How does it impact your interactions with students?</a:t>
            </a:r>
            <a:endParaRPr sz="3800">
              <a:solidFill>
                <a:srgbClr val="000000"/>
              </a:solidFill>
            </a:endParaRPr>
          </a:p>
        </p:txBody>
      </p:sp>
      <p:sp>
        <p:nvSpPr>
          <p:cNvPr id="2387" name="Google Shape;2387;g3fbbf69f193_0_127"/>
          <p:cNvSpPr txBox="1"/>
          <p:nvPr>
            <p:ph idx="2" type="body"/>
          </p:nvPr>
        </p:nvSpPr>
        <p:spPr>
          <a:xfrm>
            <a:off x="457200" y="1435101"/>
            <a:ext cx="3008400" cy="4512900"/>
          </a:xfrm>
          <a:prstGeom prst="rect">
            <a:avLst/>
          </a:prstGeom>
          <a:solidFill>
            <a:srgbClr val="003369">
              <a:alpha val="73725"/>
            </a:srgbClr>
          </a:solid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24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1" name="Shape 2391"/>
        <p:cNvGrpSpPr/>
        <p:nvPr/>
      </p:nvGrpSpPr>
      <p:grpSpPr>
        <a:xfrm>
          <a:off x="0" y="0"/>
          <a:ext cx="0" cy="0"/>
          <a:chOff x="0" y="0"/>
          <a:chExt cx="0" cy="0"/>
        </a:xfrm>
      </p:grpSpPr>
      <p:sp>
        <p:nvSpPr>
          <p:cNvPr id="2392" name="Google Shape;2392;h694c29f632c314e4_2_2306"/>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Arial"/>
              <a:buNone/>
            </a:pPr>
            <a:r>
              <a:rPr lang="en-US"/>
              <a:t>Vulnerable Decision Points (VDP)</a:t>
            </a:r>
            <a:endParaRPr/>
          </a:p>
        </p:txBody>
      </p:sp>
      <p:sp>
        <p:nvSpPr>
          <p:cNvPr id="2393" name="Google Shape;2393;h694c29f632c314e4_2_2306"/>
          <p:cNvSpPr txBox="1"/>
          <p:nvPr>
            <p:ph idx="1" type="body"/>
          </p:nvPr>
        </p:nvSpPr>
        <p:spPr>
          <a:xfrm>
            <a:off x="452375" y="1510925"/>
            <a:ext cx="8233200" cy="4381500"/>
          </a:xfrm>
          <a:prstGeom prst="rect">
            <a:avLst/>
          </a:prstGeom>
          <a:noFill/>
          <a:ln>
            <a:noFill/>
          </a:ln>
        </p:spPr>
        <p:txBody>
          <a:bodyPr anchorCtr="0" anchor="t" bIns="45700" lIns="91425" spcFirstLastPara="1" rIns="91425" wrap="square" tIns="45700">
            <a:normAutofit/>
          </a:bodyPr>
          <a:lstStyle/>
          <a:p>
            <a:pPr indent="-228600" lvl="0" marL="457200" rtl="0" algn="l">
              <a:lnSpc>
                <a:spcPct val="100000"/>
              </a:lnSpc>
              <a:spcBef>
                <a:spcPts val="640"/>
              </a:spcBef>
              <a:spcAft>
                <a:spcPts val="0"/>
              </a:spcAft>
              <a:buSzPts val="3200"/>
              <a:buNone/>
            </a:pPr>
            <a:r>
              <a:t/>
            </a:r>
            <a:endParaRPr/>
          </a:p>
          <a:p>
            <a:pPr indent="0" lvl="0" marL="25400" rtl="0" algn="ctr">
              <a:lnSpc>
                <a:spcPct val="115000"/>
              </a:lnSpc>
              <a:spcBef>
                <a:spcPts val="640"/>
              </a:spcBef>
              <a:spcAft>
                <a:spcPts val="0"/>
              </a:spcAft>
              <a:buSzPts val="3200"/>
              <a:buNone/>
            </a:pPr>
            <a:r>
              <a:rPr lang="en-US" sz="4100">
                <a:latin typeface="Calibri"/>
                <a:ea typeface="Calibri"/>
                <a:cs typeface="Calibri"/>
                <a:sym typeface="Calibri"/>
              </a:rPr>
              <a:t>A VDP is a given situation coupled with a person's internal state that affects discipline </a:t>
            </a:r>
            <a:r>
              <a:rPr b="1" lang="en-US" sz="4100">
                <a:latin typeface="Calibri"/>
                <a:ea typeface="Calibri"/>
                <a:cs typeface="Calibri"/>
                <a:sym typeface="Calibri"/>
              </a:rPr>
              <a:t>decision </a:t>
            </a:r>
            <a:r>
              <a:rPr lang="en-US" sz="4100">
                <a:latin typeface="Calibri"/>
                <a:ea typeface="Calibri"/>
                <a:cs typeface="Calibri"/>
                <a:sym typeface="Calibri"/>
              </a:rPr>
              <a:t>making.</a:t>
            </a:r>
            <a:endParaRPr sz="4500">
              <a:latin typeface="Calibri"/>
              <a:ea typeface="Calibri"/>
              <a:cs typeface="Calibri"/>
              <a:sym typeface="Calibri"/>
            </a:endParaRPr>
          </a:p>
          <a:p>
            <a:pPr indent="-228600" lvl="0" marL="457200" rtl="0" algn="l">
              <a:lnSpc>
                <a:spcPct val="100000"/>
              </a:lnSpc>
              <a:spcBef>
                <a:spcPts val="640"/>
              </a:spcBef>
              <a:spcAft>
                <a:spcPts val="0"/>
              </a:spcAft>
              <a:buSzPts val="3200"/>
              <a:buNone/>
            </a:pPr>
            <a:r>
              <a:t/>
            </a:r>
            <a:endParaRPr/>
          </a:p>
          <a:p>
            <a:pPr indent="-228600" lvl="0" marL="457200" rtl="0" algn="l">
              <a:lnSpc>
                <a:spcPct val="100000"/>
              </a:lnSpc>
              <a:spcBef>
                <a:spcPts val="640"/>
              </a:spcBef>
              <a:spcAft>
                <a:spcPts val="0"/>
              </a:spcAft>
              <a:buSzPts val="3200"/>
              <a:buNone/>
            </a:pPr>
            <a:r>
              <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7" name="Shape 2397"/>
        <p:cNvGrpSpPr/>
        <p:nvPr/>
      </p:nvGrpSpPr>
      <p:grpSpPr>
        <a:xfrm>
          <a:off x="0" y="0"/>
          <a:ext cx="0" cy="0"/>
          <a:chOff x="0" y="0"/>
          <a:chExt cx="0" cy="0"/>
        </a:xfrm>
      </p:grpSpPr>
      <p:sp>
        <p:nvSpPr>
          <p:cNvPr id="2398" name="Google Shape;2398;h694c29f632c314e4_2_2415"/>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Verdana"/>
              <a:buNone/>
            </a:pPr>
            <a:r>
              <a:rPr lang="en-US"/>
              <a:t>Situations</a:t>
            </a:r>
            <a:endParaRPr/>
          </a:p>
        </p:txBody>
      </p:sp>
      <p:sp>
        <p:nvSpPr>
          <p:cNvPr id="2399" name="Google Shape;2399;h694c29f632c314e4_2_2415"/>
          <p:cNvSpPr txBox="1"/>
          <p:nvPr>
            <p:ph idx="1" type="body"/>
          </p:nvPr>
        </p:nvSpPr>
        <p:spPr>
          <a:xfrm>
            <a:off x="457200" y="1654225"/>
            <a:ext cx="8233200" cy="4381500"/>
          </a:xfrm>
          <a:prstGeom prst="rect">
            <a:avLst/>
          </a:prstGeom>
          <a:noFill/>
          <a:ln>
            <a:noFill/>
          </a:ln>
        </p:spPr>
        <p:txBody>
          <a:bodyPr anchorCtr="0" anchor="t" bIns="45700" lIns="91425" spcFirstLastPara="1" rIns="91425" wrap="square" tIns="45700">
            <a:noAutofit/>
          </a:bodyPr>
          <a:lstStyle/>
          <a:p>
            <a:pPr indent="-438154" lvl="0" marL="457200" rtl="0" algn="l">
              <a:lnSpc>
                <a:spcPct val="100000"/>
              </a:lnSpc>
              <a:spcBef>
                <a:spcPts val="640"/>
              </a:spcBef>
              <a:spcAft>
                <a:spcPts val="0"/>
              </a:spcAft>
              <a:buSzPts val="3300"/>
              <a:buFont typeface="Calibri"/>
              <a:buChar char="•"/>
            </a:pPr>
            <a:r>
              <a:rPr lang="en-US" sz="3300">
                <a:latin typeface="Calibri"/>
                <a:ea typeface="Calibri"/>
                <a:cs typeface="Calibri"/>
                <a:sym typeface="Calibri"/>
              </a:rPr>
              <a:t>Subjective problem behavior</a:t>
            </a:r>
            <a:endParaRPr sz="3300">
              <a:latin typeface="Calibri"/>
              <a:ea typeface="Calibri"/>
              <a:cs typeface="Calibri"/>
              <a:sym typeface="Calibri"/>
            </a:endParaRPr>
          </a:p>
          <a:p>
            <a:pPr indent="-438150" lvl="1" marL="914400" rtl="0" algn="l">
              <a:lnSpc>
                <a:spcPct val="100000"/>
              </a:lnSpc>
              <a:spcBef>
                <a:spcPts val="560"/>
              </a:spcBef>
              <a:spcAft>
                <a:spcPts val="0"/>
              </a:spcAft>
              <a:buSzPts val="3300"/>
              <a:buFont typeface="Calibri"/>
              <a:buChar char="–"/>
            </a:pPr>
            <a:r>
              <a:rPr lang="en-US" sz="3300">
                <a:latin typeface="Calibri"/>
                <a:ea typeface="Calibri"/>
                <a:cs typeface="Calibri"/>
                <a:sym typeface="Calibri"/>
              </a:rPr>
              <a:t>Defiance, Disrespect, Disruption</a:t>
            </a:r>
            <a:endParaRPr sz="3300">
              <a:latin typeface="Calibri"/>
              <a:ea typeface="Calibri"/>
              <a:cs typeface="Calibri"/>
              <a:sym typeface="Calibri"/>
            </a:endParaRPr>
          </a:p>
          <a:p>
            <a:pPr indent="-438150" lvl="1" marL="914400" rtl="0" algn="l">
              <a:lnSpc>
                <a:spcPct val="100000"/>
              </a:lnSpc>
              <a:spcBef>
                <a:spcPts val="560"/>
              </a:spcBef>
              <a:spcAft>
                <a:spcPts val="0"/>
              </a:spcAft>
              <a:buSzPts val="3300"/>
              <a:buFont typeface="Calibri"/>
              <a:buChar char="–"/>
            </a:pPr>
            <a:r>
              <a:rPr lang="en-US" sz="3300">
                <a:latin typeface="Calibri"/>
                <a:ea typeface="Calibri"/>
                <a:cs typeface="Calibri"/>
                <a:sym typeface="Calibri"/>
              </a:rPr>
              <a:t>Major vs. Minor</a:t>
            </a:r>
            <a:endParaRPr sz="3300">
              <a:latin typeface="Calibri"/>
              <a:ea typeface="Calibri"/>
              <a:cs typeface="Calibri"/>
              <a:sym typeface="Calibri"/>
            </a:endParaRPr>
          </a:p>
          <a:p>
            <a:pPr indent="-438154" lvl="0" marL="457200" rtl="0" algn="l">
              <a:lnSpc>
                <a:spcPct val="100000"/>
              </a:lnSpc>
              <a:spcBef>
                <a:spcPts val="640"/>
              </a:spcBef>
              <a:spcAft>
                <a:spcPts val="0"/>
              </a:spcAft>
              <a:buSzPts val="3300"/>
              <a:buFont typeface="Calibri"/>
              <a:buChar char="•"/>
            </a:pPr>
            <a:r>
              <a:rPr lang="en-US" sz="3300">
                <a:latin typeface="Calibri"/>
                <a:ea typeface="Calibri"/>
                <a:cs typeface="Calibri"/>
                <a:sym typeface="Calibri"/>
              </a:rPr>
              <a:t>Non-classroom areas</a:t>
            </a:r>
            <a:endParaRPr sz="3300">
              <a:latin typeface="Calibri"/>
              <a:ea typeface="Calibri"/>
              <a:cs typeface="Calibri"/>
              <a:sym typeface="Calibri"/>
            </a:endParaRPr>
          </a:p>
          <a:p>
            <a:pPr indent="-438150" lvl="1" marL="914400" rtl="0" algn="l">
              <a:lnSpc>
                <a:spcPct val="100000"/>
              </a:lnSpc>
              <a:spcBef>
                <a:spcPts val="560"/>
              </a:spcBef>
              <a:spcAft>
                <a:spcPts val="0"/>
              </a:spcAft>
              <a:buSzPts val="3300"/>
              <a:buFont typeface="Calibri"/>
              <a:buChar char="–"/>
            </a:pPr>
            <a:r>
              <a:rPr lang="en-US" sz="3300">
                <a:latin typeface="Calibri"/>
                <a:ea typeface="Calibri"/>
                <a:cs typeface="Calibri"/>
                <a:sym typeface="Calibri"/>
              </a:rPr>
              <a:t>Hallways, Cafeterias</a:t>
            </a:r>
            <a:endParaRPr sz="3300">
              <a:latin typeface="Calibri"/>
              <a:ea typeface="Calibri"/>
              <a:cs typeface="Calibri"/>
              <a:sym typeface="Calibri"/>
            </a:endParaRPr>
          </a:p>
          <a:p>
            <a:pPr indent="-438154" lvl="0" marL="457200" rtl="0" algn="l">
              <a:lnSpc>
                <a:spcPct val="100000"/>
              </a:lnSpc>
              <a:spcBef>
                <a:spcPts val="640"/>
              </a:spcBef>
              <a:spcAft>
                <a:spcPts val="0"/>
              </a:spcAft>
              <a:buSzPts val="3300"/>
              <a:buFont typeface="Calibri"/>
              <a:buChar char="•"/>
            </a:pPr>
            <a:r>
              <a:rPr lang="en-US" sz="3300">
                <a:latin typeface="Calibri"/>
                <a:ea typeface="Calibri"/>
                <a:cs typeface="Calibri"/>
                <a:sym typeface="Calibri"/>
              </a:rPr>
              <a:t>Classrooms</a:t>
            </a:r>
            <a:endParaRPr sz="3300">
              <a:latin typeface="Calibri"/>
              <a:ea typeface="Calibri"/>
              <a:cs typeface="Calibri"/>
              <a:sym typeface="Calibri"/>
            </a:endParaRPr>
          </a:p>
          <a:p>
            <a:pPr indent="-438154" lvl="0" marL="457200" rtl="0" algn="l">
              <a:lnSpc>
                <a:spcPct val="100000"/>
              </a:lnSpc>
              <a:spcBef>
                <a:spcPts val="640"/>
              </a:spcBef>
              <a:spcAft>
                <a:spcPts val="0"/>
              </a:spcAft>
              <a:buSzPts val="3300"/>
              <a:buFont typeface="Calibri"/>
              <a:buChar char="•"/>
            </a:pPr>
            <a:r>
              <a:rPr lang="en-US" sz="3300">
                <a:latin typeface="Calibri"/>
                <a:ea typeface="Calibri"/>
                <a:cs typeface="Calibri"/>
                <a:sym typeface="Calibri"/>
              </a:rPr>
              <a:t>Afternoons</a:t>
            </a:r>
            <a:endParaRPr sz="3300">
              <a:latin typeface="Calibri"/>
              <a:ea typeface="Calibri"/>
              <a:cs typeface="Calibri"/>
              <a:sym typeface="Calibri"/>
            </a:endParaRPr>
          </a:p>
          <a:p>
            <a:pPr indent="-228600" lvl="0" marL="457200" rtl="0" algn="l">
              <a:lnSpc>
                <a:spcPct val="100000"/>
              </a:lnSpc>
              <a:spcBef>
                <a:spcPts val="640"/>
              </a:spcBef>
              <a:spcAft>
                <a:spcPts val="0"/>
              </a:spcAft>
              <a:buSzPts val="3459"/>
              <a:buNone/>
            </a:pPr>
            <a:r>
              <a:t/>
            </a:r>
            <a:endParaRPr/>
          </a:p>
        </p:txBody>
      </p:sp>
      <p:pic>
        <p:nvPicPr>
          <p:cNvPr descr="Words of Wisdom with Howard" id="2400" name="Google Shape;2400;h694c29f632c314e4_2_2415"/>
          <p:cNvPicPr preferRelativeResize="0"/>
          <p:nvPr/>
        </p:nvPicPr>
        <p:blipFill rotWithShape="1">
          <a:blip r:embed="rId3">
            <a:alphaModFix/>
          </a:blip>
          <a:srcRect b="0" l="0" r="0" t="0"/>
          <a:stretch/>
        </p:blipFill>
        <p:spPr>
          <a:xfrm rot="1213309">
            <a:off x="6578211" y="3523204"/>
            <a:ext cx="2046553" cy="2046541"/>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4" name="Shape 2404"/>
        <p:cNvGrpSpPr/>
        <p:nvPr/>
      </p:nvGrpSpPr>
      <p:grpSpPr>
        <a:xfrm>
          <a:off x="0" y="0"/>
          <a:ext cx="0" cy="0"/>
          <a:chOff x="0" y="0"/>
          <a:chExt cx="0" cy="0"/>
        </a:xfrm>
      </p:grpSpPr>
      <p:sp>
        <p:nvSpPr>
          <p:cNvPr id="2405" name="Google Shape;2405;h694c29f632c314e4_2_2428"/>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Arial"/>
              <a:buNone/>
            </a:pPr>
            <a:r>
              <a:rPr lang="en-US"/>
              <a:t>Decision States</a:t>
            </a:r>
            <a:endParaRPr/>
          </a:p>
        </p:txBody>
      </p:sp>
      <p:sp>
        <p:nvSpPr>
          <p:cNvPr id="2406" name="Google Shape;2406;h694c29f632c314e4_2_2428"/>
          <p:cNvSpPr txBox="1"/>
          <p:nvPr>
            <p:ph idx="1" type="body"/>
          </p:nvPr>
        </p:nvSpPr>
        <p:spPr>
          <a:xfrm>
            <a:off x="753826" y="1510925"/>
            <a:ext cx="8233200" cy="43815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1800"/>
              <a:buNone/>
            </a:pPr>
            <a:r>
              <a:rPr b="1" lang="en-US" sz="3900">
                <a:latin typeface="Calibri"/>
                <a:ea typeface="Calibri"/>
                <a:cs typeface="Calibri"/>
                <a:sym typeface="Calibri"/>
              </a:rPr>
              <a:t>Setting Events </a:t>
            </a:r>
            <a:r>
              <a:rPr lang="en-US" sz="3900">
                <a:latin typeface="Calibri"/>
                <a:ea typeface="Calibri"/>
                <a:cs typeface="Calibri"/>
                <a:sym typeface="Calibri"/>
              </a:rPr>
              <a:t>- an event occurring before or with an antecedent that increases the likelihood of a behavior</a:t>
            </a:r>
            <a:endParaRPr sz="3900">
              <a:latin typeface="Calibri"/>
              <a:ea typeface="Calibri"/>
              <a:cs typeface="Calibri"/>
              <a:sym typeface="Calibri"/>
            </a:endParaRPr>
          </a:p>
          <a:p>
            <a:pPr indent="0" lvl="0" marL="0" rtl="0" algn="l">
              <a:lnSpc>
                <a:spcPct val="100000"/>
              </a:lnSpc>
              <a:spcBef>
                <a:spcPts val="3000"/>
              </a:spcBef>
              <a:spcAft>
                <a:spcPts val="3000"/>
              </a:spcAft>
              <a:buSzPts val="1800"/>
              <a:buNone/>
            </a:pPr>
            <a:r>
              <a:rPr b="1" lang="en-US" sz="3900">
                <a:latin typeface="Calibri"/>
                <a:ea typeface="Calibri"/>
                <a:cs typeface="Calibri"/>
                <a:sym typeface="Calibri"/>
              </a:rPr>
              <a:t>Resource Depletion </a:t>
            </a:r>
            <a:r>
              <a:rPr lang="en-US" sz="3900">
                <a:latin typeface="Calibri"/>
                <a:ea typeface="Calibri"/>
                <a:cs typeface="Calibri"/>
                <a:sym typeface="Calibri"/>
              </a:rPr>
              <a:t>- as we become fatigued, our filters for appropriate behavior can be affected</a:t>
            </a:r>
            <a:endParaRPr sz="3900">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0" name="Shape 2410"/>
        <p:cNvGrpSpPr/>
        <p:nvPr/>
      </p:nvGrpSpPr>
      <p:grpSpPr>
        <a:xfrm>
          <a:off x="0" y="0"/>
          <a:ext cx="0" cy="0"/>
          <a:chOff x="0" y="0"/>
          <a:chExt cx="0" cy="0"/>
        </a:xfrm>
      </p:grpSpPr>
      <p:sp>
        <p:nvSpPr>
          <p:cNvPr id="2411" name="Google Shape;2411;h694c29f632c314e4_2_2435"/>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Arial"/>
              <a:buNone/>
            </a:pPr>
            <a:r>
              <a:rPr lang="en-US"/>
              <a:t>Example: Resource Depletion</a:t>
            </a:r>
            <a:endParaRPr/>
          </a:p>
        </p:txBody>
      </p:sp>
      <p:sp>
        <p:nvSpPr>
          <p:cNvPr id="2412" name="Google Shape;2412;h694c29f632c314e4_2_2435"/>
          <p:cNvSpPr txBox="1"/>
          <p:nvPr>
            <p:ph idx="1" type="body"/>
          </p:nvPr>
        </p:nvSpPr>
        <p:spPr>
          <a:xfrm>
            <a:off x="452375" y="1385321"/>
            <a:ext cx="8233200" cy="43815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640"/>
              </a:spcBef>
              <a:spcAft>
                <a:spcPts val="0"/>
              </a:spcAft>
              <a:buSzPts val="1800"/>
              <a:buNone/>
            </a:pPr>
            <a:r>
              <a:rPr b="1" lang="en-US" sz="3500">
                <a:solidFill>
                  <a:srgbClr val="435D74"/>
                </a:solidFill>
                <a:latin typeface="Calibri"/>
                <a:ea typeface="Calibri"/>
                <a:cs typeface="Calibri"/>
                <a:sym typeface="Calibri"/>
              </a:rPr>
              <a:t>Outcomes of parole hearings</a:t>
            </a:r>
            <a:endParaRPr b="1" sz="3500">
              <a:solidFill>
                <a:srgbClr val="435D74"/>
              </a:solidFill>
              <a:latin typeface="Calibri"/>
              <a:ea typeface="Calibri"/>
              <a:cs typeface="Calibri"/>
              <a:sym typeface="Calibri"/>
            </a:endParaRPr>
          </a:p>
        </p:txBody>
      </p:sp>
      <p:pic>
        <p:nvPicPr>
          <p:cNvPr descr="This graph shows proportion of parole decisions before and after snack and lunch breaks. More individuals were granted parole when the judge was not hungry and had just taken a break or early in the morning when the day started. The point of this picture is to show that rest, breaks, and hunger can impact our &#10;decision making." id="2413" name="Google Shape;2413;h694c29f632c314e4_2_2435" title="Outcomes of parole hearings"/>
          <p:cNvPicPr preferRelativeResize="0"/>
          <p:nvPr/>
        </p:nvPicPr>
        <p:blipFill rotWithShape="1">
          <a:blip r:embed="rId3">
            <a:alphaModFix/>
          </a:blip>
          <a:srcRect b="0" l="0" r="0" t="0"/>
          <a:stretch/>
        </p:blipFill>
        <p:spPr>
          <a:xfrm>
            <a:off x="667892" y="1963071"/>
            <a:ext cx="7652150" cy="4067050"/>
          </a:xfrm>
          <a:prstGeom prst="rect">
            <a:avLst/>
          </a:prstGeom>
          <a:noFill/>
          <a:ln>
            <a:noFill/>
          </a:ln>
        </p:spPr>
      </p:pic>
      <p:sp>
        <p:nvSpPr>
          <p:cNvPr id="2414" name="Google Shape;2414;h694c29f632c314e4_2_2435"/>
          <p:cNvSpPr txBox="1"/>
          <p:nvPr/>
        </p:nvSpPr>
        <p:spPr>
          <a:xfrm>
            <a:off x="2618600" y="2132750"/>
            <a:ext cx="1231200" cy="569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Judge’s snack break</a:t>
            </a:r>
            <a:endParaRPr b="0" i="0" sz="1400" u="none" cap="none" strike="noStrike">
              <a:solidFill>
                <a:srgbClr val="000000"/>
              </a:solidFill>
              <a:latin typeface="Arial"/>
              <a:ea typeface="Arial"/>
              <a:cs typeface="Arial"/>
              <a:sym typeface="Arial"/>
            </a:endParaRPr>
          </a:p>
        </p:txBody>
      </p:sp>
      <p:sp>
        <p:nvSpPr>
          <p:cNvPr descr="Arrow pointing to break time." id="2415" name="Google Shape;2415;h694c29f632c314e4_2_2435" title="Arrow"/>
          <p:cNvSpPr/>
          <p:nvPr/>
        </p:nvSpPr>
        <p:spPr>
          <a:xfrm flipH="1" rot="10800000">
            <a:off x="3151400" y="2738949"/>
            <a:ext cx="698400" cy="872700"/>
          </a:xfrm>
          <a:prstGeom prst="bentArrow">
            <a:avLst>
              <a:gd fmla="val 25000" name="adj1"/>
              <a:gd fmla="val 25000" name="adj2"/>
              <a:gd fmla="val 25000" name="adj3"/>
              <a:gd fmla="val 43750" name="adj4"/>
            </a:avLst>
          </a:prstGeom>
          <a:gradFill>
            <a:gsLst>
              <a:gs pos="0">
                <a:srgbClr val="3E7FCD"/>
              </a:gs>
              <a:gs pos="100000">
                <a:srgbClr val="96C0FF"/>
              </a:gs>
            </a:gsLst>
            <a:lin ang="16200038" scaled="0"/>
          </a:gradFill>
          <a:ln cap="flat" cmpd="sng" w="9525">
            <a:solidFill>
              <a:srgbClr val="4A7DBA"/>
            </a:solidFill>
            <a:prstDash val="solid"/>
            <a:round/>
            <a:headEnd len="sm" w="sm" type="none"/>
            <a:tailEnd len="sm" w="sm" type="none"/>
          </a:ln>
          <a:effectLst>
            <a:outerShdw blurRad="40000" rotWithShape="0" dir="5400000" dist="23000">
              <a:srgbClr val="000000">
                <a:alpha val="3254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416" name="Google Shape;2416;h694c29f632c314e4_2_2435"/>
          <p:cNvSpPr txBox="1"/>
          <p:nvPr/>
        </p:nvSpPr>
        <p:spPr>
          <a:xfrm>
            <a:off x="5411325" y="2161850"/>
            <a:ext cx="1190400" cy="569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Judge’s lunch break</a:t>
            </a:r>
            <a:endParaRPr b="0" i="0" sz="1400" u="none" cap="none" strike="noStrike">
              <a:solidFill>
                <a:srgbClr val="000000"/>
              </a:solidFill>
              <a:latin typeface="Arial"/>
              <a:ea typeface="Arial"/>
              <a:cs typeface="Arial"/>
              <a:sym typeface="Arial"/>
            </a:endParaRPr>
          </a:p>
        </p:txBody>
      </p:sp>
      <p:sp>
        <p:nvSpPr>
          <p:cNvPr descr="Arrow pointing to break time." id="2417" name="Google Shape;2417;h694c29f632c314e4_2_2435" title="Arrow"/>
          <p:cNvSpPr/>
          <p:nvPr/>
        </p:nvSpPr>
        <p:spPr>
          <a:xfrm flipH="1" rot="10800000">
            <a:off x="5730200" y="2731325"/>
            <a:ext cx="698400" cy="852000"/>
          </a:xfrm>
          <a:prstGeom prst="bentArrow">
            <a:avLst>
              <a:gd fmla="val 25000" name="adj1"/>
              <a:gd fmla="val 25000" name="adj2"/>
              <a:gd fmla="val 25000" name="adj3"/>
              <a:gd fmla="val 43750" name="adj4"/>
            </a:avLst>
          </a:prstGeom>
          <a:gradFill>
            <a:gsLst>
              <a:gs pos="0">
                <a:srgbClr val="3E7FCD"/>
              </a:gs>
              <a:gs pos="100000">
                <a:srgbClr val="96C0FF"/>
              </a:gs>
            </a:gsLst>
            <a:lin ang="16200038" scaled="0"/>
          </a:gradFill>
          <a:ln cap="flat" cmpd="sng" w="9525">
            <a:solidFill>
              <a:srgbClr val="4A7DBA"/>
            </a:solidFill>
            <a:prstDash val="solid"/>
            <a:round/>
            <a:headEnd len="sm" w="sm" type="none"/>
            <a:tailEnd len="sm" w="sm" type="none"/>
          </a:ln>
          <a:effectLst>
            <a:outerShdw blurRad="40000" rotWithShape="0" dir="5400000" dist="23000">
              <a:srgbClr val="000000">
                <a:alpha val="3254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1" name="Shape 2421"/>
        <p:cNvGrpSpPr/>
        <p:nvPr/>
      </p:nvGrpSpPr>
      <p:grpSpPr>
        <a:xfrm>
          <a:off x="0" y="0"/>
          <a:ext cx="0" cy="0"/>
          <a:chOff x="0" y="0"/>
          <a:chExt cx="0" cy="0"/>
        </a:xfrm>
      </p:grpSpPr>
      <p:sp>
        <p:nvSpPr>
          <p:cNvPr id="2422" name="Google Shape;2422;h694c29f632c314e4_2_2446"/>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Arial"/>
              <a:buNone/>
            </a:pPr>
            <a:r>
              <a:rPr lang="en-US"/>
              <a:t>Small Group Discussion</a:t>
            </a:r>
            <a:endParaRPr/>
          </a:p>
        </p:txBody>
      </p:sp>
      <p:sp>
        <p:nvSpPr>
          <p:cNvPr id="2423" name="Google Shape;2423;h694c29f632c314e4_2_2446"/>
          <p:cNvSpPr txBox="1"/>
          <p:nvPr>
            <p:ph idx="1" type="body"/>
          </p:nvPr>
        </p:nvSpPr>
        <p:spPr>
          <a:xfrm>
            <a:off x="682200" y="1371604"/>
            <a:ext cx="8233200" cy="4381500"/>
          </a:xfrm>
          <a:prstGeom prst="rect">
            <a:avLst/>
          </a:prstGeom>
          <a:noFill/>
          <a:ln>
            <a:noFill/>
          </a:ln>
        </p:spPr>
        <p:txBody>
          <a:bodyPr anchorCtr="0" anchor="t" bIns="45700" lIns="91425" spcFirstLastPara="1" rIns="91425" wrap="square" tIns="45700">
            <a:noAutofit/>
          </a:bodyPr>
          <a:lstStyle/>
          <a:p>
            <a:pPr indent="0" lvl="0" marL="25400" rtl="0" algn="l">
              <a:lnSpc>
                <a:spcPct val="100000"/>
              </a:lnSpc>
              <a:spcBef>
                <a:spcPts val="640"/>
              </a:spcBef>
              <a:spcAft>
                <a:spcPts val="0"/>
              </a:spcAft>
              <a:buSzPts val="3200"/>
              <a:buNone/>
            </a:pPr>
            <a:r>
              <a:rPr lang="en-US" sz="3800">
                <a:latin typeface="Calibri"/>
                <a:ea typeface="Calibri"/>
                <a:cs typeface="Calibri"/>
                <a:sym typeface="Calibri"/>
              </a:rPr>
              <a:t>What are some common VDP’s for adults in your school?</a:t>
            </a:r>
            <a:endParaRPr sz="3800">
              <a:latin typeface="Calibri"/>
              <a:ea typeface="Calibri"/>
              <a:cs typeface="Calibri"/>
              <a:sym typeface="Calibri"/>
            </a:endParaRPr>
          </a:p>
          <a:p>
            <a:pPr indent="0" lvl="0" marL="25400" rtl="0" algn="l">
              <a:lnSpc>
                <a:spcPct val="100000"/>
              </a:lnSpc>
              <a:spcBef>
                <a:spcPts val="3000"/>
              </a:spcBef>
              <a:spcAft>
                <a:spcPts val="3000"/>
              </a:spcAft>
              <a:buSzPts val="3200"/>
              <a:buNone/>
            </a:pPr>
            <a:r>
              <a:rPr lang="en-US" sz="3800">
                <a:latin typeface="Calibri"/>
                <a:ea typeface="Calibri"/>
                <a:cs typeface="Calibri"/>
                <a:sym typeface="Calibri"/>
              </a:rPr>
              <a:t>Reminder: A VDP is a given situation coupled with a person's internal state (setting events and resource depletion) that affects discipline </a:t>
            </a:r>
            <a:r>
              <a:rPr b="1" lang="en-US" sz="3800">
                <a:latin typeface="Calibri"/>
                <a:ea typeface="Calibri"/>
                <a:cs typeface="Calibri"/>
                <a:sym typeface="Calibri"/>
              </a:rPr>
              <a:t>decision</a:t>
            </a:r>
            <a:r>
              <a:rPr lang="en-US" sz="3800">
                <a:latin typeface="Calibri"/>
                <a:ea typeface="Calibri"/>
                <a:cs typeface="Calibri"/>
                <a:sym typeface="Calibri"/>
              </a:rPr>
              <a:t> making.</a:t>
            </a:r>
            <a:endParaRPr sz="3800">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7" name="Shape 2427"/>
        <p:cNvGrpSpPr/>
        <p:nvPr/>
      </p:nvGrpSpPr>
      <p:grpSpPr>
        <a:xfrm>
          <a:off x="0" y="0"/>
          <a:ext cx="0" cy="0"/>
          <a:chOff x="0" y="0"/>
          <a:chExt cx="0" cy="0"/>
        </a:xfrm>
      </p:grpSpPr>
      <p:sp>
        <p:nvSpPr>
          <p:cNvPr id="2428" name="Google Shape;2428;h694c29f632c314e4_2_2457"/>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11111"/>
              <a:buFont typeface="Arial"/>
              <a:buNone/>
            </a:pPr>
            <a:r>
              <a:rPr lang="en-US"/>
              <a:t>Vulnerable Decision Points &amp; Neutralizing Routines</a:t>
            </a:r>
            <a:endParaRPr/>
          </a:p>
        </p:txBody>
      </p:sp>
      <p:sp>
        <p:nvSpPr>
          <p:cNvPr id="2429" name="Google Shape;2429;h694c29f632c314e4_2_2457"/>
          <p:cNvSpPr txBox="1"/>
          <p:nvPr>
            <p:ph idx="1" type="body"/>
          </p:nvPr>
        </p:nvSpPr>
        <p:spPr>
          <a:xfrm>
            <a:off x="455400" y="1716424"/>
            <a:ext cx="8233200" cy="4540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40"/>
              </a:spcBef>
              <a:spcAft>
                <a:spcPts val="0"/>
              </a:spcAft>
              <a:buSzPts val="1800"/>
              <a:buNone/>
            </a:pPr>
            <a:r>
              <a:rPr lang="en-US">
                <a:latin typeface="Calibri"/>
                <a:ea typeface="Calibri"/>
                <a:cs typeface="Calibri"/>
                <a:sym typeface="Calibri"/>
              </a:rPr>
              <a:t>When you see an unwanted behavior or the start a power struggle, stop and ask yourself…</a:t>
            </a:r>
            <a:endParaRPr>
              <a:latin typeface="Calibri"/>
              <a:ea typeface="Calibri"/>
              <a:cs typeface="Calibri"/>
              <a:sym typeface="Calibri"/>
            </a:endParaRPr>
          </a:p>
          <a:p>
            <a:pPr indent="0" lvl="0" marL="0" rtl="0" algn="l">
              <a:lnSpc>
                <a:spcPct val="100000"/>
              </a:lnSpc>
              <a:spcBef>
                <a:spcPts val="2000"/>
              </a:spcBef>
              <a:spcAft>
                <a:spcPts val="0"/>
              </a:spcAft>
              <a:buSzPts val="1800"/>
              <a:buNone/>
            </a:pPr>
            <a:r>
              <a:rPr lang="en-US">
                <a:latin typeface="Calibri"/>
                <a:ea typeface="Calibri"/>
                <a:cs typeface="Calibri"/>
                <a:sym typeface="Calibri"/>
              </a:rPr>
              <a:t>“Am I triggered or agitated?”</a:t>
            </a:r>
            <a:endParaRPr>
              <a:latin typeface="Calibri"/>
              <a:ea typeface="Calibri"/>
              <a:cs typeface="Calibri"/>
              <a:sym typeface="Calibri"/>
            </a:endParaRPr>
          </a:p>
          <a:p>
            <a:pPr indent="-342900" lvl="0" marL="457200" rtl="0" algn="l">
              <a:lnSpc>
                <a:spcPct val="100000"/>
              </a:lnSpc>
              <a:spcBef>
                <a:spcPts val="2000"/>
              </a:spcBef>
              <a:spcAft>
                <a:spcPts val="0"/>
              </a:spcAft>
              <a:buSzPts val="1800"/>
              <a:buFont typeface="Calibri"/>
              <a:buChar char="➔"/>
            </a:pPr>
            <a:r>
              <a:rPr lang="en-US">
                <a:latin typeface="Calibri"/>
                <a:ea typeface="Calibri"/>
                <a:cs typeface="Calibri"/>
                <a:sym typeface="Calibri"/>
              </a:rPr>
              <a:t>by this student or situation</a:t>
            </a:r>
            <a:endParaRPr>
              <a:latin typeface="Calibri"/>
              <a:ea typeface="Calibri"/>
              <a:cs typeface="Calibri"/>
              <a:sym typeface="Calibri"/>
            </a:endParaRPr>
          </a:p>
          <a:p>
            <a:pPr indent="-342900" lvl="0" marL="457200" rtl="0" algn="l">
              <a:lnSpc>
                <a:spcPct val="100000"/>
              </a:lnSpc>
              <a:spcBef>
                <a:spcPts val="0"/>
              </a:spcBef>
              <a:spcAft>
                <a:spcPts val="0"/>
              </a:spcAft>
              <a:buSzPts val="1800"/>
              <a:buFont typeface="Calibri"/>
              <a:buChar char="➔"/>
            </a:pPr>
            <a:r>
              <a:rPr lang="en-US">
                <a:latin typeface="Calibri"/>
                <a:ea typeface="Calibri"/>
                <a:cs typeface="Calibri"/>
                <a:sym typeface="Calibri"/>
              </a:rPr>
              <a:t>or an outside factor</a:t>
            </a:r>
            <a:endParaRPr>
              <a:latin typeface="Calibri"/>
              <a:ea typeface="Calibri"/>
              <a:cs typeface="Calibri"/>
              <a:sym typeface="Calibri"/>
            </a:endParaRPr>
          </a:p>
          <a:p>
            <a:pPr indent="0" lvl="0" marL="0" rtl="0" algn="l">
              <a:lnSpc>
                <a:spcPct val="100000"/>
              </a:lnSpc>
              <a:spcBef>
                <a:spcPts val="2000"/>
              </a:spcBef>
              <a:spcAft>
                <a:spcPts val="0"/>
              </a:spcAft>
              <a:buSzPts val="1800"/>
              <a:buNone/>
            </a:pPr>
            <a:r>
              <a:rPr lang="en-US">
                <a:latin typeface="Calibri"/>
                <a:ea typeface="Calibri"/>
                <a:cs typeface="Calibri"/>
                <a:sym typeface="Calibri"/>
              </a:rPr>
              <a:t>If yes, use an agreed-upon alternative response (neutralizing routine)</a:t>
            </a:r>
            <a:endParaRPr/>
          </a:p>
          <a:p>
            <a:pPr indent="0" lvl="0" marL="0" rtl="0" algn="r">
              <a:lnSpc>
                <a:spcPct val="100000"/>
              </a:lnSpc>
              <a:spcBef>
                <a:spcPts val="2000"/>
              </a:spcBef>
              <a:spcAft>
                <a:spcPts val="0"/>
              </a:spcAft>
              <a:buSzPts val="1800"/>
              <a:buNone/>
            </a:pPr>
            <a:r>
              <a:rPr lang="en-US" sz="1200"/>
              <a:t>(</a:t>
            </a:r>
            <a:r>
              <a:rPr lang="en-US" sz="1200" u="sng">
                <a:solidFill>
                  <a:schemeClr val="hlink"/>
                </a:solidFill>
                <a:hlinkClick r:id="rId3"/>
              </a:rPr>
              <a:t>Northeast PBIS Network, 2023</a:t>
            </a:r>
            <a:r>
              <a:rPr lang="en-US" sz="1200"/>
              <a:t>)</a:t>
            </a:r>
            <a:endParaRPr sz="1200"/>
          </a:p>
        </p:txBody>
      </p:sp>
      <p:pic>
        <p:nvPicPr>
          <p:cNvPr id="2430" name="Google Shape;2430;h694c29f632c314e4_2_2457" title="Angry person"/>
          <p:cNvPicPr preferRelativeResize="0"/>
          <p:nvPr/>
        </p:nvPicPr>
        <p:blipFill rotWithShape="1">
          <a:blip r:embed="rId4">
            <a:alphaModFix/>
          </a:blip>
          <a:srcRect b="0" l="0" r="0" t="0"/>
          <a:stretch/>
        </p:blipFill>
        <p:spPr>
          <a:xfrm>
            <a:off x="6912675" y="2591400"/>
            <a:ext cx="1357875" cy="176455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4" name="Shape 2434"/>
        <p:cNvGrpSpPr/>
        <p:nvPr/>
      </p:nvGrpSpPr>
      <p:grpSpPr>
        <a:xfrm>
          <a:off x="0" y="0"/>
          <a:ext cx="0" cy="0"/>
          <a:chOff x="0" y="0"/>
          <a:chExt cx="0" cy="0"/>
        </a:xfrm>
      </p:grpSpPr>
      <p:sp>
        <p:nvSpPr>
          <p:cNvPr id="2435" name="Google Shape;2435;h694c29f632c314e4_2_2464"/>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11111"/>
              <a:buFont typeface="Arial"/>
              <a:buNone/>
            </a:pPr>
            <a:r>
              <a:rPr lang="en-US"/>
              <a:t>Vulnerable Decision Points &amp; Neutralizing Routines</a:t>
            </a:r>
            <a:endParaRPr/>
          </a:p>
        </p:txBody>
      </p:sp>
      <p:pic>
        <p:nvPicPr>
          <p:cNvPr descr="This image shows two hands, representing the parts of the brain, middle prefrontal cortex, cerebral neocortex, limbic regions (hippocampus and amygdala), brain stem, base of skull, spinal cord" id="2436" name="Google Shape;2436;h694c29f632c314e4_2_2464" title="Hand model of upstairs and downstairs brain"/>
          <p:cNvPicPr preferRelativeResize="0"/>
          <p:nvPr/>
        </p:nvPicPr>
        <p:blipFill rotWithShape="1">
          <a:blip r:embed="rId3">
            <a:alphaModFix/>
          </a:blip>
          <a:srcRect b="0" l="0" r="0" t="0"/>
          <a:stretch/>
        </p:blipFill>
        <p:spPr>
          <a:xfrm>
            <a:off x="1871850" y="1600175"/>
            <a:ext cx="5561350" cy="49223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0" name="Shape 2440"/>
        <p:cNvGrpSpPr/>
        <p:nvPr/>
      </p:nvGrpSpPr>
      <p:grpSpPr>
        <a:xfrm>
          <a:off x="0" y="0"/>
          <a:ext cx="0" cy="0"/>
          <a:chOff x="0" y="0"/>
          <a:chExt cx="0" cy="0"/>
        </a:xfrm>
      </p:grpSpPr>
      <p:sp>
        <p:nvSpPr>
          <p:cNvPr id="2441" name="Google Shape;2441;h694c29f632c314e4_2_2471"/>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11111"/>
              <a:buFont typeface="Arial"/>
              <a:buNone/>
            </a:pPr>
            <a:r>
              <a:rPr lang="en-US"/>
              <a:t>Emotions are Our Warning System</a:t>
            </a:r>
            <a:endParaRPr/>
          </a:p>
        </p:txBody>
      </p:sp>
      <p:pic>
        <p:nvPicPr>
          <p:cNvPr descr="paved road with warning indicators on the lane markers" id="2442" name="Google Shape;2442;h694c29f632c314e4_2_2471" title="rumble strips"/>
          <p:cNvPicPr preferRelativeResize="0"/>
          <p:nvPr/>
        </p:nvPicPr>
        <p:blipFill rotWithShape="1">
          <a:blip r:embed="rId3">
            <a:alphaModFix/>
          </a:blip>
          <a:srcRect b="0" l="0" r="0" t="0"/>
          <a:stretch/>
        </p:blipFill>
        <p:spPr>
          <a:xfrm>
            <a:off x="675075" y="2274800"/>
            <a:ext cx="7786050" cy="283265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6" name="Shape 2446"/>
        <p:cNvGrpSpPr/>
        <p:nvPr/>
      </p:nvGrpSpPr>
      <p:grpSpPr>
        <a:xfrm>
          <a:off x="0" y="0"/>
          <a:ext cx="0" cy="0"/>
          <a:chOff x="0" y="0"/>
          <a:chExt cx="0" cy="0"/>
        </a:xfrm>
      </p:grpSpPr>
      <p:sp>
        <p:nvSpPr>
          <p:cNvPr id="2447" name="Google Shape;2447;h694c29f632c314e4_2_2476"/>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44"/>
              <a:buFont typeface="Arial"/>
              <a:buNone/>
            </a:pPr>
            <a:r>
              <a:rPr lang="en-US"/>
              <a:t>Emotional Agility</a:t>
            </a:r>
            <a:endParaRPr/>
          </a:p>
        </p:txBody>
      </p:sp>
      <p:sp>
        <p:nvSpPr>
          <p:cNvPr id="2448" name="Google Shape;2448;h694c29f632c314e4_2_2476"/>
          <p:cNvSpPr txBox="1"/>
          <p:nvPr>
            <p:ph idx="1" type="body"/>
          </p:nvPr>
        </p:nvSpPr>
        <p:spPr>
          <a:xfrm>
            <a:off x="603100" y="1510925"/>
            <a:ext cx="8043600" cy="4381500"/>
          </a:xfrm>
          <a:prstGeom prst="rect">
            <a:avLst/>
          </a:prstGeom>
          <a:noFill/>
          <a:ln>
            <a:noFill/>
          </a:ln>
        </p:spPr>
        <p:txBody>
          <a:bodyPr anchorCtr="0" anchor="t" bIns="45700" lIns="91425" spcFirstLastPara="1" rIns="91425" wrap="square" tIns="45700">
            <a:noAutofit/>
          </a:bodyPr>
          <a:lstStyle/>
          <a:p>
            <a:pPr indent="0" lvl="0" marL="25400" rtl="0" algn="l">
              <a:lnSpc>
                <a:spcPct val="100000"/>
              </a:lnSpc>
              <a:spcBef>
                <a:spcPts val="640"/>
              </a:spcBef>
              <a:spcAft>
                <a:spcPts val="0"/>
              </a:spcAft>
              <a:buSzPts val="3459"/>
              <a:buNone/>
            </a:pPr>
            <a:r>
              <a:rPr lang="en-US" sz="3408">
                <a:latin typeface="Calibri"/>
                <a:ea typeface="Calibri"/>
                <a:cs typeface="Calibri"/>
                <a:sym typeface="Calibri"/>
              </a:rPr>
              <a:t>“Emotional Agility….choosing how you’ll respond to your emotional warning system...between stimulus and response there is a space.”</a:t>
            </a:r>
            <a:r>
              <a:rPr lang="en-US" sz="3308">
                <a:latin typeface="Calibri"/>
                <a:ea typeface="Calibri"/>
                <a:cs typeface="Calibri"/>
                <a:sym typeface="Calibri"/>
              </a:rPr>
              <a:t> </a:t>
            </a:r>
            <a:r>
              <a:rPr lang="en-US" sz="1800">
                <a:latin typeface="Calibri"/>
                <a:ea typeface="Calibri"/>
                <a:cs typeface="Calibri"/>
                <a:sym typeface="Calibri"/>
              </a:rPr>
              <a:t>(David, 2021)</a:t>
            </a:r>
            <a:endParaRPr sz="1800">
              <a:latin typeface="Calibri"/>
              <a:ea typeface="Calibri"/>
              <a:cs typeface="Calibri"/>
              <a:sym typeface="Calibri"/>
            </a:endParaRPr>
          </a:p>
          <a:p>
            <a:pPr indent="0" lvl="0" marL="25400" rtl="0" algn="l">
              <a:lnSpc>
                <a:spcPct val="100000"/>
              </a:lnSpc>
              <a:spcBef>
                <a:spcPts val="3000"/>
              </a:spcBef>
              <a:spcAft>
                <a:spcPts val="0"/>
              </a:spcAft>
              <a:buSzPts val="3459"/>
              <a:buNone/>
            </a:pPr>
            <a:r>
              <a:rPr lang="en-US" sz="3408">
                <a:latin typeface="Calibri"/>
                <a:ea typeface="Calibri"/>
                <a:cs typeface="Calibri"/>
                <a:sym typeface="Calibri"/>
              </a:rPr>
              <a:t>“In that space is our power to choose our response. In our response lies our growth and freedom.”</a:t>
            </a:r>
            <a:r>
              <a:rPr lang="en-US" sz="3308">
                <a:latin typeface="Calibri"/>
                <a:ea typeface="Calibri"/>
                <a:cs typeface="Calibri"/>
                <a:sym typeface="Calibri"/>
              </a:rPr>
              <a:t> </a:t>
            </a:r>
            <a:r>
              <a:rPr lang="en-US" sz="1800">
                <a:latin typeface="Calibri"/>
                <a:ea typeface="Calibri"/>
                <a:cs typeface="Calibri"/>
                <a:sym typeface="Calibri"/>
              </a:rPr>
              <a:t>(Frankl, 1946)</a:t>
            </a:r>
            <a:endParaRPr sz="1800">
              <a:latin typeface="Calibri"/>
              <a:ea typeface="Calibri"/>
              <a:cs typeface="Calibri"/>
              <a:sym typeface="Calibri"/>
            </a:endParaRPr>
          </a:p>
          <a:p>
            <a:pPr indent="-228600" lvl="0" marL="457200" rtl="0" algn="l">
              <a:lnSpc>
                <a:spcPct val="100000"/>
              </a:lnSpc>
              <a:spcBef>
                <a:spcPts val="3000"/>
              </a:spcBef>
              <a:spcAft>
                <a:spcPts val="0"/>
              </a:spcAft>
              <a:buSzPts val="3459"/>
              <a:buNone/>
            </a:pPr>
            <a:r>
              <a:t/>
            </a:r>
            <a:endParaRPr/>
          </a:p>
          <a:p>
            <a:pPr indent="-228600" lvl="0" marL="457200" rtl="0" algn="l">
              <a:lnSpc>
                <a:spcPct val="100000"/>
              </a:lnSpc>
              <a:spcBef>
                <a:spcPts val="640"/>
              </a:spcBef>
              <a:spcAft>
                <a:spcPts val="0"/>
              </a:spcAft>
              <a:buSzPts val="3459"/>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2" name="Shape 2452"/>
        <p:cNvGrpSpPr/>
        <p:nvPr/>
      </p:nvGrpSpPr>
      <p:grpSpPr>
        <a:xfrm>
          <a:off x="0" y="0"/>
          <a:ext cx="0" cy="0"/>
          <a:chOff x="0" y="0"/>
          <a:chExt cx="0" cy="0"/>
        </a:xfrm>
      </p:grpSpPr>
      <p:sp>
        <p:nvSpPr>
          <p:cNvPr id="2453" name="Google Shape;2453;h694c29f632c314e4_2_2482"/>
          <p:cNvSpPr txBox="1"/>
          <p:nvPr>
            <p:ph type="title"/>
          </p:nvPr>
        </p:nvSpPr>
        <p:spPr>
          <a:xfrm>
            <a:off x="249713" y="354275"/>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Neutralizing Routines</a:t>
            </a:r>
            <a:endParaRPr/>
          </a:p>
        </p:txBody>
      </p:sp>
      <p:sp>
        <p:nvSpPr>
          <p:cNvPr id="2454" name="Google Shape;2454;h694c29f632c314e4_2_2482"/>
          <p:cNvSpPr txBox="1"/>
          <p:nvPr>
            <p:ph idx="1" type="body"/>
          </p:nvPr>
        </p:nvSpPr>
        <p:spPr>
          <a:xfrm>
            <a:off x="452375" y="1510925"/>
            <a:ext cx="4038600" cy="4381500"/>
          </a:xfrm>
          <a:prstGeom prst="rect">
            <a:avLst/>
          </a:prstGeom>
          <a:noFill/>
          <a:ln>
            <a:noFill/>
          </a:ln>
        </p:spPr>
        <p:txBody>
          <a:bodyPr anchorCtr="0" anchor="t" bIns="45700" lIns="91425" spcFirstLastPara="1" rIns="91425" wrap="square" tIns="45700">
            <a:normAutofit/>
          </a:bodyPr>
          <a:lstStyle/>
          <a:p>
            <a:pPr indent="0" lvl="0" marL="25400" rtl="0" algn="l">
              <a:lnSpc>
                <a:spcPct val="100000"/>
              </a:lnSpc>
              <a:spcBef>
                <a:spcPts val="640"/>
              </a:spcBef>
              <a:spcAft>
                <a:spcPts val="0"/>
              </a:spcAft>
              <a:buSzPts val="3200"/>
              <a:buNone/>
            </a:pPr>
            <a:r>
              <a:rPr b="1" lang="en-US" sz="3300">
                <a:latin typeface="Calibri"/>
                <a:ea typeface="Calibri"/>
                <a:cs typeface="Calibri"/>
                <a:sym typeface="Calibri"/>
              </a:rPr>
              <a:t>COMPONENTS:</a:t>
            </a:r>
            <a:endParaRPr sz="3300">
              <a:latin typeface="Calibri"/>
              <a:ea typeface="Calibri"/>
              <a:cs typeface="Calibri"/>
              <a:sym typeface="Calibri"/>
            </a:endParaRPr>
          </a:p>
        </p:txBody>
      </p:sp>
      <p:sp>
        <p:nvSpPr>
          <p:cNvPr id="2455" name="Google Shape;2455;h694c29f632c314e4_2_2482"/>
          <p:cNvSpPr txBox="1"/>
          <p:nvPr>
            <p:ph idx="4294967295" type="body"/>
          </p:nvPr>
        </p:nvSpPr>
        <p:spPr>
          <a:xfrm>
            <a:off x="452375" y="2174875"/>
            <a:ext cx="4040100" cy="4418100"/>
          </a:xfrm>
          <a:prstGeom prst="rect">
            <a:avLst/>
          </a:prstGeom>
          <a:solidFill>
            <a:schemeClr val="lt1"/>
          </a:solidFill>
          <a:ln>
            <a:noFill/>
          </a:ln>
        </p:spPr>
        <p:txBody>
          <a:bodyPr anchorCtr="0" anchor="t" bIns="45700" lIns="91425" spcFirstLastPara="1" rIns="91425" wrap="square" tIns="45700">
            <a:noAutofit/>
          </a:bodyPr>
          <a:lstStyle/>
          <a:p>
            <a:pPr indent="-425450" lvl="0" marL="457200" rtl="0" algn="l">
              <a:lnSpc>
                <a:spcPct val="100000"/>
              </a:lnSpc>
              <a:spcBef>
                <a:spcPts val="420"/>
              </a:spcBef>
              <a:spcAft>
                <a:spcPts val="0"/>
              </a:spcAft>
              <a:buSzPts val="3100"/>
              <a:buFont typeface="Calibri"/>
              <a:buChar char="•"/>
            </a:pPr>
            <a:r>
              <a:rPr lang="en-US" sz="3100">
                <a:latin typeface="Calibri"/>
                <a:ea typeface="Calibri"/>
                <a:cs typeface="Calibri"/>
                <a:sym typeface="Calibri"/>
              </a:rPr>
              <a:t>If - then statement</a:t>
            </a:r>
            <a:endParaRPr sz="3100">
              <a:latin typeface="Calibri"/>
              <a:ea typeface="Calibri"/>
              <a:cs typeface="Calibri"/>
              <a:sym typeface="Calibri"/>
            </a:endParaRPr>
          </a:p>
          <a:p>
            <a:pPr indent="-425450" lvl="0" marL="457200" rtl="0" algn="l">
              <a:lnSpc>
                <a:spcPct val="100000"/>
              </a:lnSpc>
              <a:spcBef>
                <a:spcPts val="1000"/>
              </a:spcBef>
              <a:spcAft>
                <a:spcPts val="0"/>
              </a:spcAft>
              <a:buSzPts val="3100"/>
              <a:buFont typeface="Calibri"/>
              <a:buChar char="•"/>
            </a:pPr>
            <a:r>
              <a:rPr lang="en-US" sz="3100">
                <a:latin typeface="Calibri"/>
                <a:ea typeface="Calibri"/>
                <a:cs typeface="Calibri"/>
                <a:sym typeface="Calibri"/>
              </a:rPr>
              <a:t>Brief</a:t>
            </a:r>
            <a:endParaRPr sz="3100">
              <a:latin typeface="Calibri"/>
              <a:ea typeface="Calibri"/>
              <a:cs typeface="Calibri"/>
              <a:sym typeface="Calibri"/>
            </a:endParaRPr>
          </a:p>
          <a:p>
            <a:pPr indent="-425450" lvl="0" marL="457200" rtl="0" algn="l">
              <a:lnSpc>
                <a:spcPct val="100000"/>
              </a:lnSpc>
              <a:spcBef>
                <a:spcPts val="1000"/>
              </a:spcBef>
              <a:spcAft>
                <a:spcPts val="0"/>
              </a:spcAft>
              <a:buSzPts val="3100"/>
              <a:buFont typeface="Calibri"/>
              <a:buChar char="•"/>
            </a:pPr>
            <a:r>
              <a:rPr lang="en-US" sz="3100">
                <a:latin typeface="Calibri"/>
                <a:ea typeface="Calibri"/>
                <a:cs typeface="Calibri"/>
                <a:sym typeface="Calibri"/>
              </a:rPr>
              <a:t>Clear Steps</a:t>
            </a:r>
            <a:endParaRPr sz="3100">
              <a:latin typeface="Calibri"/>
              <a:ea typeface="Calibri"/>
              <a:cs typeface="Calibri"/>
              <a:sym typeface="Calibri"/>
            </a:endParaRPr>
          </a:p>
          <a:p>
            <a:pPr indent="-425450" lvl="0" marL="457200" rtl="0" algn="l">
              <a:lnSpc>
                <a:spcPct val="100000"/>
              </a:lnSpc>
              <a:spcBef>
                <a:spcPts val="1000"/>
              </a:spcBef>
              <a:spcAft>
                <a:spcPts val="0"/>
              </a:spcAft>
              <a:buSzPts val="3100"/>
              <a:buFont typeface="Calibri"/>
              <a:buChar char="•"/>
            </a:pPr>
            <a:r>
              <a:rPr lang="en-US" sz="3100">
                <a:latin typeface="Calibri"/>
                <a:ea typeface="Calibri"/>
                <a:cs typeface="Calibri"/>
                <a:sym typeface="Calibri"/>
              </a:rPr>
              <a:t>Doable</a:t>
            </a:r>
            <a:endParaRPr sz="3100">
              <a:latin typeface="Calibri"/>
              <a:ea typeface="Calibri"/>
              <a:cs typeface="Calibri"/>
              <a:sym typeface="Calibri"/>
            </a:endParaRPr>
          </a:p>
          <a:p>
            <a:pPr indent="-425450" lvl="0" marL="457200" rtl="0" algn="l">
              <a:lnSpc>
                <a:spcPct val="100000"/>
              </a:lnSpc>
              <a:spcBef>
                <a:spcPts val="1000"/>
              </a:spcBef>
              <a:spcAft>
                <a:spcPts val="1000"/>
              </a:spcAft>
              <a:buSzPts val="3100"/>
              <a:buFont typeface="Calibri"/>
              <a:buChar char="•"/>
            </a:pPr>
            <a:r>
              <a:rPr lang="en-US" sz="3100">
                <a:latin typeface="Calibri"/>
                <a:ea typeface="Calibri"/>
                <a:cs typeface="Calibri"/>
                <a:sym typeface="Calibri"/>
              </a:rPr>
              <a:t>Interrupts the chain of </a:t>
            </a:r>
            <a:r>
              <a:rPr lang="en-US" sz="3100">
                <a:latin typeface="Calibri"/>
                <a:ea typeface="Calibri"/>
                <a:cs typeface="Calibri"/>
                <a:sym typeface="Calibri"/>
                <a:extLst>
                  <a:ext uri="http://customooxmlschemas.google.com/">
                    <go:slidesCustomData xmlns:go="http://customooxmlschemas.google.com/" textRoundtripDataId="6"/>
                  </a:ext>
                </a:extLst>
              </a:rPr>
              <a:t>events</a:t>
            </a:r>
            <a:endParaRPr sz="3100">
              <a:latin typeface="Calibri"/>
              <a:ea typeface="Calibri"/>
              <a:cs typeface="Calibri"/>
              <a:sym typeface="Calibri"/>
            </a:endParaRPr>
          </a:p>
        </p:txBody>
      </p:sp>
      <p:sp>
        <p:nvSpPr>
          <p:cNvPr id="2456" name="Google Shape;2456;h694c29f632c314e4_2_2482"/>
          <p:cNvSpPr txBox="1"/>
          <p:nvPr>
            <p:ph idx="4294967295" type="subTitle"/>
          </p:nvPr>
        </p:nvSpPr>
        <p:spPr>
          <a:xfrm>
            <a:off x="4979796" y="1509992"/>
            <a:ext cx="4038600" cy="639900"/>
          </a:xfrm>
          <a:prstGeom prst="rect">
            <a:avLst/>
          </a:prstGeom>
          <a:solidFill>
            <a:schemeClr val="lt1"/>
          </a:solidFill>
          <a:ln>
            <a:noFill/>
          </a:ln>
        </p:spPr>
        <p:txBody>
          <a:bodyPr anchorCtr="0" anchor="b" bIns="45700" lIns="91425" spcFirstLastPara="1" rIns="91425" wrap="square" tIns="45700">
            <a:noAutofit/>
          </a:bodyPr>
          <a:lstStyle/>
          <a:p>
            <a:pPr indent="0" lvl="0" marL="0" marR="0" rtl="0" algn="l">
              <a:lnSpc>
                <a:spcPct val="100000"/>
              </a:lnSpc>
              <a:spcBef>
                <a:spcPts val="420"/>
              </a:spcBef>
              <a:spcAft>
                <a:spcPts val="0"/>
              </a:spcAft>
              <a:buClr>
                <a:schemeClr val="dk1"/>
              </a:buClr>
              <a:buSzPts val="2100"/>
              <a:buFont typeface="Arial"/>
              <a:buNone/>
            </a:pPr>
            <a:r>
              <a:rPr b="1" i="0" lang="en-US" sz="3300" u="none" cap="none" strike="noStrike">
                <a:solidFill>
                  <a:schemeClr val="dk1"/>
                </a:solidFill>
                <a:latin typeface="Calibri"/>
                <a:ea typeface="Calibri"/>
                <a:cs typeface="Calibri"/>
                <a:sym typeface="Calibri"/>
              </a:rPr>
              <a:t>EXAMPLES:</a:t>
            </a:r>
            <a:endParaRPr b="1" i="0" sz="3300" u="none" cap="none" strike="noStrike">
              <a:solidFill>
                <a:schemeClr val="dk1"/>
              </a:solidFill>
              <a:latin typeface="Calibri"/>
              <a:ea typeface="Calibri"/>
              <a:cs typeface="Calibri"/>
              <a:sym typeface="Calibri"/>
            </a:endParaRPr>
          </a:p>
        </p:txBody>
      </p:sp>
      <p:sp>
        <p:nvSpPr>
          <p:cNvPr id="2457" name="Google Shape;2457;h694c29f632c314e4_2_2482"/>
          <p:cNvSpPr txBox="1"/>
          <p:nvPr>
            <p:ph idx="4294967295" type="subTitle"/>
          </p:nvPr>
        </p:nvSpPr>
        <p:spPr>
          <a:xfrm>
            <a:off x="4978571" y="2162331"/>
            <a:ext cx="3581400" cy="3961800"/>
          </a:xfrm>
          <a:prstGeom prst="rect">
            <a:avLst/>
          </a:prstGeom>
          <a:solidFill>
            <a:schemeClr val="lt1"/>
          </a:solidFill>
          <a:ln>
            <a:noFill/>
          </a:ln>
        </p:spPr>
        <p:txBody>
          <a:bodyPr anchorCtr="0" anchor="t" bIns="45700" lIns="91425" spcFirstLastPara="1" rIns="91425" wrap="square" tIns="45700">
            <a:noAutofit/>
          </a:bodyPr>
          <a:lstStyle/>
          <a:p>
            <a:pPr indent="-425450" lvl="0" marL="457200" marR="0" rtl="0" algn="l">
              <a:lnSpc>
                <a:spcPct val="100000"/>
              </a:lnSpc>
              <a:spcBef>
                <a:spcPts val="480"/>
              </a:spcBef>
              <a:spcAft>
                <a:spcPts val="0"/>
              </a:spcAft>
              <a:buClr>
                <a:schemeClr val="dk1"/>
              </a:buClr>
              <a:buSzPts val="3100"/>
              <a:buFont typeface="Calibri"/>
              <a:buChar char="•"/>
            </a:pPr>
            <a:r>
              <a:rPr b="0" i="0" lang="en-US" sz="3100" u="none" cap="none" strike="noStrike">
                <a:solidFill>
                  <a:schemeClr val="dk1"/>
                </a:solidFill>
                <a:latin typeface="Calibri"/>
                <a:ea typeface="Calibri"/>
                <a:cs typeface="Calibri"/>
                <a:sym typeface="Calibri"/>
              </a:rPr>
              <a:t>Delay the decision until I can think clearly</a:t>
            </a:r>
            <a:endParaRPr b="0" i="0" sz="3100" u="none" cap="none" strike="noStrike">
              <a:solidFill>
                <a:schemeClr val="dk1"/>
              </a:solidFill>
              <a:latin typeface="Calibri"/>
              <a:ea typeface="Calibri"/>
              <a:cs typeface="Calibri"/>
              <a:sym typeface="Calibri"/>
            </a:endParaRPr>
          </a:p>
          <a:p>
            <a:pPr indent="-425450" lvl="0" marL="457200" marR="0" rtl="0" algn="l">
              <a:lnSpc>
                <a:spcPct val="100000"/>
              </a:lnSpc>
              <a:spcBef>
                <a:spcPts val="1000"/>
              </a:spcBef>
              <a:spcAft>
                <a:spcPts val="0"/>
              </a:spcAft>
              <a:buClr>
                <a:schemeClr val="dk1"/>
              </a:buClr>
              <a:buSzPts val="3100"/>
              <a:buFont typeface="Calibri"/>
              <a:buChar char="•"/>
            </a:pPr>
            <a:r>
              <a:rPr b="0" i="0" lang="en-US" sz="3100" u="none" cap="none" strike="noStrike">
                <a:solidFill>
                  <a:schemeClr val="dk1"/>
                </a:solidFill>
                <a:latin typeface="Calibri"/>
                <a:ea typeface="Calibri"/>
                <a:cs typeface="Calibri"/>
                <a:sym typeface="Calibri"/>
              </a:rPr>
              <a:t>Reframe the situation</a:t>
            </a:r>
            <a:endParaRPr b="0" i="0" sz="3100" u="none" cap="none" strike="noStrike">
              <a:solidFill>
                <a:schemeClr val="dk1"/>
              </a:solidFill>
              <a:latin typeface="Calibri"/>
              <a:ea typeface="Calibri"/>
              <a:cs typeface="Calibri"/>
              <a:sym typeface="Calibri"/>
            </a:endParaRPr>
          </a:p>
          <a:p>
            <a:pPr indent="-425450" lvl="0" marL="457200" marR="0" rtl="0" algn="l">
              <a:lnSpc>
                <a:spcPct val="100000"/>
              </a:lnSpc>
              <a:spcBef>
                <a:spcPts val="1000"/>
              </a:spcBef>
              <a:spcAft>
                <a:spcPts val="0"/>
              </a:spcAft>
              <a:buClr>
                <a:schemeClr val="dk1"/>
              </a:buClr>
              <a:buSzPts val="3100"/>
              <a:buFont typeface="Calibri"/>
              <a:buChar char="•"/>
            </a:pPr>
            <a:r>
              <a:rPr b="0" i="0" lang="en-US" sz="3100" u="none" cap="none" strike="noStrike">
                <a:solidFill>
                  <a:schemeClr val="dk1"/>
                </a:solidFill>
                <a:latin typeface="Calibri"/>
                <a:ea typeface="Calibri"/>
                <a:cs typeface="Calibri"/>
                <a:sym typeface="Calibri"/>
              </a:rPr>
              <a:t>Take care of yourself</a:t>
            </a:r>
            <a:endParaRPr b="0" i="0" sz="3100" u="none" cap="none" strike="noStrike">
              <a:solidFill>
                <a:schemeClr val="dk1"/>
              </a:solidFill>
              <a:latin typeface="Calibri"/>
              <a:ea typeface="Calibri"/>
              <a:cs typeface="Calibri"/>
              <a:sym typeface="Calibri"/>
            </a:endParaRPr>
          </a:p>
          <a:p>
            <a:pPr indent="0" lvl="0" marL="0" marR="0" rtl="0" algn="l">
              <a:lnSpc>
                <a:spcPct val="100000"/>
              </a:lnSpc>
              <a:spcBef>
                <a:spcPts val="1000"/>
              </a:spcBef>
              <a:spcAft>
                <a:spcPts val="0"/>
              </a:spcAft>
              <a:buClr>
                <a:schemeClr val="dk1"/>
              </a:buClr>
              <a:buSzPts val="2400"/>
              <a:buFont typeface="Arial"/>
              <a:buNone/>
            </a:pPr>
            <a:r>
              <a:t/>
            </a:r>
            <a:endParaRPr b="0" i="0" sz="2600" u="none" cap="none" strike="noStrike">
              <a:solidFill>
                <a:schemeClr val="dk1"/>
              </a:solidFill>
              <a:latin typeface="Verdana"/>
              <a:ea typeface="Verdana"/>
              <a:cs typeface="Verdana"/>
              <a:sym typeface="Verdana"/>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1" name="Shape 2461"/>
        <p:cNvGrpSpPr/>
        <p:nvPr/>
      </p:nvGrpSpPr>
      <p:grpSpPr>
        <a:xfrm>
          <a:off x="0" y="0"/>
          <a:ext cx="0" cy="0"/>
          <a:chOff x="0" y="0"/>
          <a:chExt cx="0" cy="0"/>
        </a:xfrm>
      </p:grpSpPr>
      <p:sp>
        <p:nvSpPr>
          <p:cNvPr id="2462" name="Google Shape;2462;h694c29f632c314e4_2_2491"/>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000"/>
              <a:buFont typeface="Arial"/>
              <a:buNone/>
            </a:pPr>
            <a:r>
              <a:rPr lang="en-US"/>
              <a:t>A Quick Neutralizing Routine</a:t>
            </a:r>
            <a:endParaRPr/>
          </a:p>
        </p:txBody>
      </p:sp>
      <p:pic>
        <p:nvPicPr>
          <p:cNvPr descr="Take 5 is a great mindfulness and relaxation exercise to use with kids, adults, and anyone in between. I teach it in education, healthcare, and corporate settings and people love it. Try it out!&#10;&#10;Cory Muscara is the founder of the Long Island Center for Mindfulness. He serves as faculty at Columbia Teachers College and the University of Pennsylvania, where he teaches mindfulness and positive psychology, and in 2012 spent six months in silence living as a monk in Asia.  You can learn more about his teachings at www.LImindfulness.com" id="2463" name="Google Shape;2463;h694c29f632c314e4_2_2491" title="Simple Mindfulness Strategy -- Take 5">
            <a:hlinkClick r:id="rId3"/>
          </p:cNvPr>
          <p:cNvPicPr preferRelativeResize="0"/>
          <p:nvPr/>
        </p:nvPicPr>
        <p:blipFill rotWithShape="1">
          <a:blip r:embed="rId4">
            <a:alphaModFix/>
          </a:blip>
          <a:srcRect b="0" l="0" r="0" t="0"/>
          <a:stretch/>
        </p:blipFill>
        <p:spPr>
          <a:xfrm>
            <a:off x="1553875" y="1649275"/>
            <a:ext cx="5990326" cy="449275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7" name="Shape 2467"/>
        <p:cNvGrpSpPr/>
        <p:nvPr/>
      </p:nvGrpSpPr>
      <p:grpSpPr>
        <a:xfrm>
          <a:off x="0" y="0"/>
          <a:ext cx="0" cy="0"/>
          <a:chOff x="0" y="0"/>
          <a:chExt cx="0" cy="0"/>
        </a:xfrm>
      </p:grpSpPr>
      <p:sp>
        <p:nvSpPr>
          <p:cNvPr id="2468" name="Google Shape;2468;h694c29f632c314e4_2_2487"/>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dk1"/>
              </a:buClr>
              <a:buSzPct val="111111"/>
              <a:buFont typeface="Arial"/>
              <a:buNone/>
            </a:pPr>
            <a:r>
              <a:rPr lang="en-US"/>
              <a:t>Mindfulness as a </a:t>
            </a:r>
            <a:endParaRPr/>
          </a:p>
          <a:p>
            <a:pPr indent="0" lvl="0" marL="0" rtl="0" algn="ctr">
              <a:lnSpc>
                <a:spcPct val="100000"/>
              </a:lnSpc>
              <a:spcBef>
                <a:spcPts val="0"/>
              </a:spcBef>
              <a:spcAft>
                <a:spcPts val="0"/>
              </a:spcAft>
              <a:buClr>
                <a:schemeClr val="dk1"/>
              </a:buClr>
              <a:buSzPct val="111111"/>
              <a:buFont typeface="Arial"/>
              <a:buNone/>
            </a:pPr>
            <a:r>
              <a:rPr lang="en-US"/>
              <a:t>Neutralizing Routine</a:t>
            </a:r>
            <a:endParaRPr/>
          </a:p>
        </p:txBody>
      </p:sp>
      <p:sp>
        <p:nvSpPr>
          <p:cNvPr id="2469" name="Google Shape;2469;h694c29f632c314e4_2_2487"/>
          <p:cNvSpPr txBox="1"/>
          <p:nvPr>
            <p:ph idx="1" type="body"/>
          </p:nvPr>
        </p:nvSpPr>
        <p:spPr>
          <a:xfrm>
            <a:off x="452375" y="1410441"/>
            <a:ext cx="8233200" cy="4381500"/>
          </a:xfrm>
          <a:prstGeom prst="rect">
            <a:avLst/>
          </a:prstGeom>
          <a:noFill/>
          <a:ln>
            <a:noFill/>
          </a:ln>
        </p:spPr>
        <p:txBody>
          <a:bodyPr anchorCtr="0" anchor="t" bIns="45700" lIns="91425" spcFirstLastPara="1" rIns="91425" wrap="square" tIns="45700">
            <a:noAutofit/>
          </a:bodyPr>
          <a:lstStyle/>
          <a:p>
            <a:pPr indent="-441925" lvl="0" marL="457200" rtl="0" algn="l">
              <a:lnSpc>
                <a:spcPct val="100000"/>
              </a:lnSpc>
              <a:spcBef>
                <a:spcPts val="640"/>
              </a:spcBef>
              <a:spcAft>
                <a:spcPts val="0"/>
              </a:spcAft>
              <a:buSzPts val="3359"/>
              <a:buFont typeface="Calibri"/>
              <a:buChar char="•"/>
            </a:pPr>
            <a:r>
              <a:rPr lang="en-US" sz="3100">
                <a:latin typeface="Calibri"/>
                <a:ea typeface="Calibri"/>
                <a:cs typeface="Calibri"/>
                <a:sym typeface="Calibri"/>
              </a:rPr>
              <a:t>Release your tongue from the top of your mouth</a:t>
            </a:r>
            <a:endParaRPr sz="3100">
              <a:latin typeface="Calibri"/>
              <a:ea typeface="Calibri"/>
              <a:cs typeface="Calibri"/>
              <a:sym typeface="Calibri"/>
            </a:endParaRPr>
          </a:p>
          <a:p>
            <a:pPr indent="-441925" lvl="0" marL="457200" rtl="0" algn="l">
              <a:lnSpc>
                <a:spcPct val="100000"/>
              </a:lnSpc>
              <a:spcBef>
                <a:spcPts val="1000"/>
              </a:spcBef>
              <a:spcAft>
                <a:spcPts val="0"/>
              </a:spcAft>
              <a:buSzPts val="3359"/>
              <a:buFont typeface="Calibri"/>
              <a:buChar char="•"/>
            </a:pPr>
            <a:r>
              <a:rPr lang="en-US" sz="3100">
                <a:latin typeface="Calibri"/>
                <a:ea typeface="Calibri"/>
                <a:cs typeface="Calibri"/>
                <a:sym typeface="Calibri"/>
              </a:rPr>
              <a:t>Name 5 things you see</a:t>
            </a:r>
            <a:endParaRPr sz="3100">
              <a:latin typeface="Calibri"/>
              <a:ea typeface="Calibri"/>
              <a:cs typeface="Calibri"/>
              <a:sym typeface="Calibri"/>
            </a:endParaRPr>
          </a:p>
          <a:p>
            <a:pPr indent="-441925" lvl="0" marL="457200" rtl="0" algn="l">
              <a:lnSpc>
                <a:spcPct val="100000"/>
              </a:lnSpc>
              <a:spcBef>
                <a:spcPts val="1000"/>
              </a:spcBef>
              <a:spcAft>
                <a:spcPts val="0"/>
              </a:spcAft>
              <a:buSzPts val="3359"/>
              <a:buFont typeface="Calibri"/>
              <a:buChar char="•"/>
            </a:pPr>
            <a:r>
              <a:rPr lang="en-US" sz="3100">
                <a:latin typeface="Calibri"/>
                <a:ea typeface="Calibri"/>
                <a:cs typeface="Calibri"/>
                <a:sym typeface="Calibri"/>
              </a:rPr>
              <a:t>Push your feet through the floor</a:t>
            </a:r>
            <a:endParaRPr sz="3100">
              <a:latin typeface="Calibri"/>
              <a:ea typeface="Calibri"/>
              <a:cs typeface="Calibri"/>
              <a:sym typeface="Calibri"/>
            </a:endParaRPr>
          </a:p>
          <a:p>
            <a:pPr indent="-441925" lvl="0" marL="457200" rtl="0" algn="l">
              <a:lnSpc>
                <a:spcPct val="100000"/>
              </a:lnSpc>
              <a:spcBef>
                <a:spcPts val="1000"/>
              </a:spcBef>
              <a:spcAft>
                <a:spcPts val="0"/>
              </a:spcAft>
              <a:buSzPts val="3359"/>
              <a:buFont typeface="Calibri"/>
              <a:buChar char="•"/>
            </a:pPr>
            <a:r>
              <a:rPr lang="en-US" sz="3100">
                <a:latin typeface="Calibri"/>
                <a:ea typeface="Calibri"/>
                <a:cs typeface="Calibri"/>
                <a:sym typeface="Calibri"/>
              </a:rPr>
              <a:t>Relax your jaw</a:t>
            </a:r>
            <a:endParaRPr sz="3100">
              <a:latin typeface="Calibri"/>
              <a:ea typeface="Calibri"/>
              <a:cs typeface="Calibri"/>
              <a:sym typeface="Calibri"/>
            </a:endParaRPr>
          </a:p>
          <a:p>
            <a:pPr indent="-441925" lvl="0" marL="457200" rtl="0" algn="l">
              <a:lnSpc>
                <a:spcPct val="100000"/>
              </a:lnSpc>
              <a:spcBef>
                <a:spcPts val="1000"/>
              </a:spcBef>
              <a:spcAft>
                <a:spcPts val="0"/>
              </a:spcAft>
              <a:buSzPts val="3359"/>
              <a:buFont typeface="Calibri"/>
              <a:buChar char="•"/>
            </a:pPr>
            <a:r>
              <a:rPr lang="en-US" sz="3100">
                <a:latin typeface="Calibri"/>
                <a:ea typeface="Calibri"/>
                <a:cs typeface="Calibri"/>
                <a:sym typeface="Calibri"/>
              </a:rPr>
              <a:t>Count the things in the room that begin with the letter B</a:t>
            </a:r>
            <a:endParaRPr sz="3100">
              <a:latin typeface="Calibri"/>
              <a:ea typeface="Calibri"/>
              <a:cs typeface="Calibri"/>
              <a:sym typeface="Calibri"/>
            </a:endParaRPr>
          </a:p>
          <a:p>
            <a:pPr indent="-441925" lvl="0" marL="457200" rtl="0" algn="l">
              <a:lnSpc>
                <a:spcPct val="100000"/>
              </a:lnSpc>
              <a:spcBef>
                <a:spcPts val="1000"/>
              </a:spcBef>
              <a:spcAft>
                <a:spcPts val="0"/>
              </a:spcAft>
              <a:buSzPts val="3359"/>
              <a:buFont typeface="Calibri"/>
              <a:buChar char="•"/>
            </a:pPr>
            <a:r>
              <a:rPr lang="en-US" sz="3100">
                <a:latin typeface="Calibri"/>
                <a:ea typeface="Calibri"/>
                <a:cs typeface="Calibri"/>
                <a:sym typeface="Calibri"/>
              </a:rPr>
              <a:t>Drop your shoulders away from your ears</a:t>
            </a:r>
            <a:endParaRPr sz="3100">
              <a:latin typeface="Calibri"/>
              <a:ea typeface="Calibri"/>
              <a:cs typeface="Calibri"/>
              <a:sym typeface="Calibri"/>
            </a:endParaRPr>
          </a:p>
          <a:p>
            <a:pPr indent="-228600" lvl="0" marL="457200" rtl="0" algn="l">
              <a:lnSpc>
                <a:spcPct val="100000"/>
              </a:lnSpc>
              <a:spcBef>
                <a:spcPts val="1000"/>
              </a:spcBef>
              <a:spcAft>
                <a:spcPts val="0"/>
              </a:spcAft>
              <a:buSzPts val="3459"/>
              <a:buNone/>
            </a:pPr>
            <a:r>
              <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3" name="Shape 2473"/>
        <p:cNvGrpSpPr/>
        <p:nvPr/>
      </p:nvGrpSpPr>
      <p:grpSpPr>
        <a:xfrm>
          <a:off x="0" y="0"/>
          <a:ext cx="0" cy="0"/>
          <a:chOff x="0" y="0"/>
          <a:chExt cx="0" cy="0"/>
        </a:xfrm>
      </p:grpSpPr>
      <p:sp>
        <p:nvSpPr>
          <p:cNvPr id="2474" name="Google Shape;2474;h694c29f632c314e4_2_2503"/>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44"/>
              <a:buFont typeface="Arial"/>
              <a:buNone/>
            </a:pPr>
            <a:r>
              <a:rPr lang="en-US"/>
              <a:t>Small Group Discussion</a:t>
            </a:r>
            <a:endParaRPr/>
          </a:p>
        </p:txBody>
      </p:sp>
      <p:sp>
        <p:nvSpPr>
          <p:cNvPr id="2475" name="Google Shape;2475;h694c29f632c314e4_2_2503"/>
          <p:cNvSpPr txBox="1"/>
          <p:nvPr>
            <p:ph idx="1" type="body"/>
          </p:nvPr>
        </p:nvSpPr>
        <p:spPr>
          <a:xfrm>
            <a:off x="452375" y="1510925"/>
            <a:ext cx="8233200" cy="4381500"/>
          </a:xfrm>
          <a:prstGeom prst="rect">
            <a:avLst/>
          </a:prstGeom>
          <a:noFill/>
          <a:ln>
            <a:noFill/>
          </a:ln>
        </p:spPr>
        <p:txBody>
          <a:bodyPr anchorCtr="0" anchor="t" bIns="45700" lIns="91425" spcFirstLastPara="1" rIns="91425" wrap="square" tIns="45700">
            <a:normAutofit/>
          </a:bodyPr>
          <a:lstStyle/>
          <a:p>
            <a:pPr indent="0" lvl="0" marL="25400" rtl="0" algn="l">
              <a:lnSpc>
                <a:spcPct val="100000"/>
              </a:lnSpc>
              <a:spcBef>
                <a:spcPts val="640"/>
              </a:spcBef>
              <a:spcAft>
                <a:spcPts val="0"/>
              </a:spcAft>
              <a:buSzPts val="3459"/>
              <a:buNone/>
            </a:pPr>
            <a:r>
              <a:rPr lang="en-US" sz="3400">
                <a:latin typeface="Calibri"/>
                <a:ea typeface="Calibri"/>
                <a:cs typeface="Calibri"/>
                <a:sym typeface="Calibri"/>
              </a:rPr>
              <a:t>What neutralizing routines work for you?</a:t>
            </a:r>
            <a:endParaRPr sz="3400">
              <a:latin typeface="Calibri"/>
              <a:ea typeface="Calibri"/>
              <a:cs typeface="Calibri"/>
              <a:sym typeface="Calibri"/>
            </a:endParaRPr>
          </a:p>
          <a:p>
            <a:pPr indent="0" lvl="0" marL="0" rtl="0" algn="l">
              <a:lnSpc>
                <a:spcPct val="90000"/>
              </a:lnSpc>
              <a:spcBef>
                <a:spcPts val="600"/>
              </a:spcBef>
              <a:spcAft>
                <a:spcPts val="0"/>
              </a:spcAft>
              <a:buSzPts val="3200"/>
              <a:buNone/>
            </a:pPr>
            <a:r>
              <a:t/>
            </a:r>
            <a:endParaRPr sz="3400">
              <a:latin typeface="Calibri"/>
              <a:ea typeface="Calibri"/>
              <a:cs typeface="Calibri"/>
              <a:sym typeface="Calibri"/>
            </a:endParaRPr>
          </a:p>
          <a:p>
            <a:pPr indent="0" lvl="0" marL="0" rtl="0" algn="l">
              <a:lnSpc>
                <a:spcPct val="90000"/>
              </a:lnSpc>
              <a:spcBef>
                <a:spcPts val="600"/>
              </a:spcBef>
              <a:spcAft>
                <a:spcPts val="0"/>
              </a:spcAft>
              <a:buClr>
                <a:schemeClr val="dk1"/>
              </a:buClr>
              <a:buSzPts val="3200"/>
              <a:buFont typeface="Arial"/>
              <a:buNone/>
            </a:pPr>
            <a:r>
              <a:rPr lang="en-US" sz="3400">
                <a:latin typeface="Calibri"/>
                <a:ea typeface="Calibri"/>
                <a:cs typeface="Calibri"/>
                <a:sym typeface="Calibri"/>
              </a:rPr>
              <a:t>What routines might you add to your toolkit?</a:t>
            </a:r>
            <a:endParaRPr sz="3400">
              <a:latin typeface="Calibri"/>
              <a:ea typeface="Calibri"/>
              <a:cs typeface="Calibri"/>
              <a:sym typeface="Calibri"/>
            </a:endParaRPr>
          </a:p>
          <a:p>
            <a:pPr indent="0" lvl="0" marL="0" rtl="0" algn="l">
              <a:lnSpc>
                <a:spcPct val="100000"/>
              </a:lnSpc>
              <a:spcBef>
                <a:spcPts val="640"/>
              </a:spcBef>
              <a:spcAft>
                <a:spcPts val="0"/>
              </a:spcAft>
              <a:buSzPts val="3459"/>
              <a:buNone/>
            </a:pPr>
            <a:r>
              <a:t/>
            </a:r>
            <a:endParaRPr sz="3400">
              <a:latin typeface="Calibri"/>
              <a:ea typeface="Calibri"/>
              <a:cs typeface="Calibri"/>
              <a:sym typeface="Calibri"/>
            </a:endParaRPr>
          </a:p>
          <a:p>
            <a:pPr indent="0" lvl="0" marL="0" rtl="0" algn="l">
              <a:lnSpc>
                <a:spcPct val="100000"/>
              </a:lnSpc>
              <a:spcBef>
                <a:spcPts val="640"/>
              </a:spcBef>
              <a:spcAft>
                <a:spcPts val="0"/>
              </a:spcAft>
              <a:buSzPts val="3459"/>
              <a:buNone/>
            </a:pPr>
            <a:r>
              <a:rPr lang="en-US" sz="3400">
                <a:latin typeface="Calibri"/>
                <a:ea typeface="Calibri"/>
                <a:cs typeface="Calibri"/>
                <a:sym typeface="Calibri"/>
              </a:rPr>
              <a:t>Could you turn these into classroom  or school-wide routines for your students as well?</a:t>
            </a:r>
            <a:endParaRPr sz="3400">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9" name="Shape 2479"/>
        <p:cNvGrpSpPr/>
        <p:nvPr/>
      </p:nvGrpSpPr>
      <p:grpSpPr>
        <a:xfrm>
          <a:off x="0" y="0"/>
          <a:ext cx="0" cy="0"/>
          <a:chOff x="0" y="0"/>
          <a:chExt cx="0" cy="0"/>
        </a:xfrm>
      </p:grpSpPr>
      <p:sp>
        <p:nvSpPr>
          <p:cNvPr id="2480" name="Google Shape;2480;h694c29f632c314e4_2_2509"/>
          <p:cNvSpPr txBox="1"/>
          <p:nvPr>
            <p:ph type="title"/>
          </p:nvPr>
        </p:nvSpPr>
        <p:spPr>
          <a:xfrm>
            <a:off x="228600" y="228600"/>
            <a:ext cx="8686800" cy="11430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4444"/>
              <a:buFont typeface="Arial"/>
              <a:buNone/>
            </a:pPr>
            <a:r>
              <a:rPr lang="en-US"/>
              <a:t>Independent Reflection</a:t>
            </a:r>
            <a:endParaRPr/>
          </a:p>
        </p:txBody>
      </p:sp>
      <p:sp>
        <p:nvSpPr>
          <p:cNvPr id="2481" name="Google Shape;2481;h694c29f632c314e4_2_2509"/>
          <p:cNvSpPr txBox="1"/>
          <p:nvPr>
            <p:ph idx="1" type="body"/>
          </p:nvPr>
        </p:nvSpPr>
        <p:spPr>
          <a:xfrm>
            <a:off x="682200" y="1536050"/>
            <a:ext cx="8233200" cy="4381500"/>
          </a:xfrm>
          <a:prstGeom prst="rect">
            <a:avLst/>
          </a:prstGeom>
          <a:noFill/>
          <a:ln>
            <a:noFill/>
          </a:ln>
        </p:spPr>
        <p:txBody>
          <a:bodyPr anchorCtr="0" anchor="t" bIns="45700" lIns="91425" spcFirstLastPara="1" rIns="91425" wrap="square" tIns="45700">
            <a:normAutofit/>
          </a:bodyPr>
          <a:lstStyle/>
          <a:p>
            <a:pPr indent="0" lvl="0" marL="25400" rtl="0" algn="l">
              <a:lnSpc>
                <a:spcPct val="100000"/>
              </a:lnSpc>
              <a:spcBef>
                <a:spcPts val="640"/>
              </a:spcBef>
              <a:spcAft>
                <a:spcPts val="0"/>
              </a:spcAft>
              <a:buSzPts val="3200"/>
              <a:buNone/>
            </a:pPr>
            <a:r>
              <a:rPr lang="en-US" sz="3700">
                <a:latin typeface="Calibri"/>
                <a:ea typeface="Calibri"/>
                <a:cs typeface="Calibri"/>
                <a:sym typeface="Calibri"/>
              </a:rPr>
              <a:t>Reflect on your personal scenario.</a:t>
            </a:r>
            <a:endParaRPr sz="3700">
              <a:latin typeface="Calibri"/>
              <a:ea typeface="Calibri"/>
              <a:cs typeface="Calibri"/>
              <a:sym typeface="Calibri"/>
            </a:endParaRPr>
          </a:p>
          <a:p>
            <a:pPr indent="0" lvl="0" marL="25400" rtl="0" algn="l">
              <a:lnSpc>
                <a:spcPct val="100000"/>
              </a:lnSpc>
              <a:spcBef>
                <a:spcPts val="3000"/>
              </a:spcBef>
              <a:spcAft>
                <a:spcPts val="0"/>
              </a:spcAft>
              <a:buSzPts val="3200"/>
              <a:buNone/>
            </a:pPr>
            <a:r>
              <a:rPr lang="en-US" sz="3700">
                <a:latin typeface="Calibri"/>
                <a:ea typeface="Calibri"/>
                <a:cs typeface="Calibri"/>
                <a:sym typeface="Calibri"/>
              </a:rPr>
              <a:t>Was there an opportunity for you to utilize a neutralizing routine?</a:t>
            </a:r>
            <a:endParaRPr sz="3700">
              <a:latin typeface="Calibri"/>
              <a:ea typeface="Calibri"/>
              <a:cs typeface="Calibri"/>
              <a:sym typeface="Calibri"/>
            </a:endParaRPr>
          </a:p>
          <a:p>
            <a:pPr indent="0" lvl="0" marL="25400" rtl="0" algn="l">
              <a:lnSpc>
                <a:spcPct val="100000"/>
              </a:lnSpc>
              <a:spcBef>
                <a:spcPts val="3000"/>
              </a:spcBef>
              <a:spcAft>
                <a:spcPts val="3000"/>
              </a:spcAft>
              <a:buSzPts val="3200"/>
              <a:buNone/>
            </a:pPr>
            <a:r>
              <a:rPr lang="en-US" sz="3700">
                <a:latin typeface="Calibri"/>
                <a:ea typeface="Calibri"/>
                <a:cs typeface="Calibri"/>
                <a:sym typeface="Calibri"/>
              </a:rPr>
              <a:t>Any opportunity for growth in this area?</a:t>
            </a:r>
            <a:endParaRPr sz="3700">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5" name="Shape 2485"/>
        <p:cNvGrpSpPr/>
        <p:nvPr/>
      </p:nvGrpSpPr>
      <p:grpSpPr>
        <a:xfrm>
          <a:off x="0" y="0"/>
          <a:ext cx="0" cy="0"/>
          <a:chOff x="0" y="0"/>
          <a:chExt cx="0" cy="0"/>
        </a:xfrm>
      </p:grpSpPr>
      <p:pic>
        <p:nvPicPr>
          <p:cNvPr descr="chalkboard and student desks" id="2486" name="Google Shape;2486;h694c29f632c314e4_2_2628" title="Desk and Chairs"/>
          <p:cNvPicPr preferRelativeResize="0"/>
          <p:nvPr/>
        </p:nvPicPr>
        <p:blipFill rotWithShape="1">
          <a:blip r:embed="rId3">
            <a:alphaModFix/>
          </a:blip>
          <a:srcRect b="0" l="0" r="0" t="0"/>
          <a:stretch/>
        </p:blipFill>
        <p:spPr>
          <a:xfrm>
            <a:off x="2916688" y="3554025"/>
            <a:ext cx="3310625" cy="2878800"/>
          </a:xfrm>
          <a:prstGeom prst="rect">
            <a:avLst/>
          </a:prstGeom>
          <a:noFill/>
          <a:ln>
            <a:noFill/>
          </a:ln>
        </p:spPr>
      </p:pic>
      <p:sp>
        <p:nvSpPr>
          <p:cNvPr id="2487" name="Google Shape;2487;h694c29f632c314e4_2_2628"/>
          <p:cNvSpPr txBox="1"/>
          <p:nvPr>
            <p:ph idx="1" type="body"/>
          </p:nvPr>
        </p:nvSpPr>
        <p:spPr>
          <a:xfrm>
            <a:off x="452375" y="1603475"/>
            <a:ext cx="8218500" cy="35859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3200"/>
              <a:buNone/>
            </a:pPr>
            <a:r>
              <a:t/>
            </a:r>
            <a:endParaRPr sz="4000"/>
          </a:p>
          <a:p>
            <a:pPr indent="0" lvl="0" marL="0" rtl="0" algn="ctr">
              <a:lnSpc>
                <a:spcPct val="100000"/>
              </a:lnSpc>
              <a:spcBef>
                <a:spcPts val="0"/>
              </a:spcBef>
              <a:spcAft>
                <a:spcPts val="0"/>
              </a:spcAft>
              <a:buClr>
                <a:schemeClr val="dk1"/>
              </a:buClr>
              <a:buSzPts val="4444"/>
              <a:buFont typeface="Arial"/>
              <a:buNone/>
            </a:pPr>
            <a:r>
              <a:rPr lang="en-US" sz="4000"/>
              <a:t>2 - Setting </a:t>
            </a:r>
            <a:r>
              <a:rPr lang="en-US" sz="4000">
                <a:extLst>
                  <a:ext uri="http://customooxmlschemas.google.com/">
                    <go:slidesCustomData xmlns:go="http://customooxmlschemas.google.com/" textRoundtripDataId="7"/>
                  </a:ext>
                </a:extLst>
              </a:rPr>
              <a:t>Our</a:t>
            </a:r>
            <a:r>
              <a:rPr lang="en-US" sz="4000"/>
              <a:t> Classrooms up for Success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1" name="Shape 2491"/>
        <p:cNvGrpSpPr/>
        <p:nvPr/>
      </p:nvGrpSpPr>
      <p:grpSpPr>
        <a:xfrm>
          <a:off x="0" y="0"/>
          <a:ext cx="0" cy="0"/>
          <a:chOff x="0" y="0"/>
          <a:chExt cx="0" cy="0"/>
        </a:xfrm>
      </p:grpSpPr>
      <p:pic>
        <p:nvPicPr>
          <p:cNvPr descr="triangle with basic needs: self actualization, self esteem, love and belonging, safety and security, physiological needs" id="2492" name="Google Shape;2492;g24b1b9bd0d1_2_5034" title="Heirarchy of Needs"/>
          <p:cNvPicPr preferRelativeResize="0"/>
          <p:nvPr/>
        </p:nvPicPr>
        <p:blipFill rotWithShape="1">
          <a:blip r:embed="rId3">
            <a:alphaModFix/>
          </a:blip>
          <a:srcRect b="6138" l="2461" r="7710" t="0"/>
          <a:stretch/>
        </p:blipFill>
        <p:spPr>
          <a:xfrm>
            <a:off x="2915581" y="1417650"/>
            <a:ext cx="6228419" cy="5440351"/>
          </a:xfrm>
          <a:prstGeom prst="rect">
            <a:avLst/>
          </a:prstGeom>
          <a:noFill/>
          <a:ln>
            <a:noFill/>
          </a:ln>
        </p:spPr>
      </p:pic>
      <p:sp>
        <p:nvSpPr>
          <p:cNvPr id="2493" name="Google Shape;2493;g24b1b9bd0d1_2_5034"/>
          <p:cNvSpPr txBox="1"/>
          <p:nvPr>
            <p:ph idx="1" type="body"/>
          </p:nvPr>
        </p:nvSpPr>
        <p:spPr>
          <a:xfrm>
            <a:off x="0" y="1771225"/>
            <a:ext cx="3418800" cy="4381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640"/>
              </a:spcBef>
              <a:spcAft>
                <a:spcPts val="0"/>
              </a:spcAft>
              <a:buSzPts val="3200"/>
              <a:buNone/>
            </a:pPr>
            <a:r>
              <a:rPr lang="en-US" sz="2600">
                <a:latin typeface="Calibri"/>
                <a:ea typeface="Calibri"/>
                <a:cs typeface="Calibri"/>
                <a:sym typeface="Calibri"/>
              </a:rPr>
              <a:t>Food</a:t>
            </a:r>
            <a:endParaRPr sz="2600">
              <a:latin typeface="Calibri"/>
              <a:ea typeface="Calibri"/>
              <a:cs typeface="Calibri"/>
              <a:sym typeface="Calibri"/>
            </a:endParaRPr>
          </a:p>
          <a:p>
            <a:pPr indent="0" lvl="0" marL="0" rtl="0" algn="r">
              <a:lnSpc>
                <a:spcPct val="100000"/>
              </a:lnSpc>
              <a:spcBef>
                <a:spcPts val="3000"/>
              </a:spcBef>
              <a:spcAft>
                <a:spcPts val="0"/>
              </a:spcAft>
              <a:buSzPts val="3200"/>
              <a:buNone/>
            </a:pPr>
            <a:r>
              <a:rPr lang="en-US" sz="2600">
                <a:latin typeface="Calibri"/>
                <a:ea typeface="Calibri"/>
                <a:cs typeface="Calibri"/>
                <a:sym typeface="Calibri"/>
              </a:rPr>
              <a:t>Rest/sleep</a:t>
            </a:r>
            <a:endParaRPr sz="2600">
              <a:latin typeface="Calibri"/>
              <a:ea typeface="Calibri"/>
              <a:cs typeface="Calibri"/>
              <a:sym typeface="Calibri"/>
            </a:endParaRPr>
          </a:p>
          <a:p>
            <a:pPr indent="0" lvl="0" marL="0" rtl="0" algn="r">
              <a:lnSpc>
                <a:spcPct val="100000"/>
              </a:lnSpc>
              <a:spcBef>
                <a:spcPts val="3000"/>
              </a:spcBef>
              <a:spcAft>
                <a:spcPts val="0"/>
              </a:spcAft>
              <a:buSzPts val="3200"/>
              <a:buNone/>
            </a:pPr>
            <a:r>
              <a:rPr lang="en-US" sz="2600">
                <a:latin typeface="Calibri"/>
                <a:ea typeface="Calibri"/>
                <a:cs typeface="Calibri"/>
                <a:sym typeface="Calibri"/>
              </a:rPr>
              <a:t>Safety (physical &amp; emotional)</a:t>
            </a:r>
            <a:endParaRPr sz="2600">
              <a:latin typeface="Calibri"/>
              <a:ea typeface="Calibri"/>
              <a:cs typeface="Calibri"/>
              <a:sym typeface="Calibri"/>
            </a:endParaRPr>
          </a:p>
          <a:p>
            <a:pPr indent="0" lvl="0" marL="0" rtl="0" algn="r">
              <a:lnSpc>
                <a:spcPct val="100000"/>
              </a:lnSpc>
              <a:spcBef>
                <a:spcPts val="3000"/>
              </a:spcBef>
              <a:spcAft>
                <a:spcPts val="0"/>
              </a:spcAft>
              <a:buSzPts val="3200"/>
              <a:buNone/>
            </a:pPr>
            <a:r>
              <a:rPr lang="en-US" sz="2600">
                <a:latin typeface="Calibri"/>
                <a:ea typeface="Calibri"/>
                <a:cs typeface="Calibri"/>
                <a:sym typeface="Calibri"/>
              </a:rPr>
              <a:t>Belonging through non-contingent and contingent praise</a:t>
            </a:r>
            <a:endParaRPr sz="2600">
              <a:latin typeface="Calibri"/>
              <a:ea typeface="Calibri"/>
              <a:cs typeface="Calibri"/>
              <a:sym typeface="Calibri"/>
            </a:endParaRPr>
          </a:p>
          <a:p>
            <a:pPr indent="-228600" lvl="0" marL="457200" rtl="0" algn="l">
              <a:lnSpc>
                <a:spcPct val="100000"/>
              </a:lnSpc>
              <a:spcBef>
                <a:spcPts val="3000"/>
              </a:spcBef>
              <a:spcAft>
                <a:spcPts val="0"/>
              </a:spcAft>
              <a:buSzPts val="3200"/>
              <a:buNone/>
            </a:pPr>
            <a:r>
              <a:t/>
            </a:r>
            <a:endParaRPr sz="2600"/>
          </a:p>
        </p:txBody>
      </p:sp>
      <p:sp>
        <p:nvSpPr>
          <p:cNvPr id="2494" name="Google Shape;2494;g24b1b9bd0d1_2_5034"/>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Meet Basic Needs </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8" name="Shape 2498"/>
        <p:cNvGrpSpPr/>
        <p:nvPr/>
      </p:nvGrpSpPr>
      <p:grpSpPr>
        <a:xfrm>
          <a:off x="0" y="0"/>
          <a:ext cx="0" cy="0"/>
          <a:chOff x="0" y="0"/>
          <a:chExt cx="0" cy="0"/>
        </a:xfrm>
      </p:grpSpPr>
      <p:sp>
        <p:nvSpPr>
          <p:cNvPr id="2499" name="Google Shape;2499;h694c29f632c314e4_2_2847"/>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000"/>
              <a:buFont typeface="Verdana"/>
              <a:buNone/>
            </a:pPr>
            <a:r>
              <a:rPr lang="en-US"/>
              <a:t>Chat Waterfall</a:t>
            </a:r>
            <a:endParaRPr/>
          </a:p>
        </p:txBody>
      </p:sp>
      <p:sp>
        <p:nvSpPr>
          <p:cNvPr id="2500" name="Google Shape;2500;h694c29f632c314e4_2_2847"/>
          <p:cNvSpPr txBox="1"/>
          <p:nvPr>
            <p:ph idx="4294967295" type="body"/>
          </p:nvPr>
        </p:nvSpPr>
        <p:spPr>
          <a:xfrm>
            <a:off x="455400" y="1912875"/>
            <a:ext cx="8233200" cy="2443200"/>
          </a:xfrm>
          <a:prstGeom prst="rect">
            <a:avLst/>
          </a:prstGeom>
          <a:noFill/>
          <a:ln>
            <a:noFill/>
          </a:ln>
        </p:spPr>
        <p:txBody>
          <a:bodyPr anchorCtr="0" anchor="t" bIns="45700" lIns="91425" spcFirstLastPara="1" rIns="91425" wrap="square" tIns="45700">
            <a:noAutofit/>
          </a:bodyPr>
          <a:lstStyle/>
          <a:p>
            <a:pPr indent="0" lvl="0" marL="0" rtl="0" algn="ctr">
              <a:lnSpc>
                <a:spcPct val="115000"/>
              </a:lnSpc>
              <a:spcBef>
                <a:spcPts val="640"/>
              </a:spcBef>
              <a:spcAft>
                <a:spcPts val="0"/>
              </a:spcAft>
              <a:buSzPts val="3200"/>
              <a:buNone/>
            </a:pPr>
            <a:r>
              <a:rPr lang="en-US" sz="4100">
                <a:latin typeface="Calibri"/>
                <a:ea typeface="Calibri"/>
                <a:cs typeface="Calibri"/>
                <a:sym typeface="Calibri"/>
              </a:rPr>
              <a:t>What is one thing you do to establish a sense of emotional safety in your classroom?</a:t>
            </a:r>
            <a:endParaRPr sz="4100">
              <a:latin typeface="Calibri"/>
              <a:ea typeface="Calibri"/>
              <a:cs typeface="Calibri"/>
              <a:sym typeface="Calibri"/>
            </a:endParaRPr>
          </a:p>
          <a:p>
            <a:pPr indent="0" lvl="0" marL="25400" rtl="0" algn="l">
              <a:lnSpc>
                <a:spcPct val="100000"/>
              </a:lnSpc>
              <a:spcBef>
                <a:spcPts val="640"/>
              </a:spcBef>
              <a:spcAft>
                <a:spcPts val="0"/>
              </a:spcAft>
              <a:buSzPts val="3200"/>
              <a:buNone/>
            </a:pPr>
            <a:r>
              <a:t/>
            </a:r>
            <a:endParaRPr/>
          </a:p>
          <a:p>
            <a:pPr indent="0" lvl="0" marL="25400" rtl="0" algn="l">
              <a:lnSpc>
                <a:spcPct val="100000"/>
              </a:lnSpc>
              <a:spcBef>
                <a:spcPts val="640"/>
              </a:spcBef>
              <a:spcAft>
                <a:spcPts val="0"/>
              </a:spcAft>
              <a:buSzPts val="3200"/>
              <a:buNone/>
            </a:pPr>
            <a:r>
              <a:t/>
            </a:r>
            <a:endParaRPr/>
          </a:p>
          <a:p>
            <a:pPr indent="-228600" lvl="0" marL="457200" rtl="0" algn="l">
              <a:lnSpc>
                <a:spcPct val="100000"/>
              </a:lnSpc>
              <a:spcBef>
                <a:spcPts val="640"/>
              </a:spcBef>
              <a:spcAft>
                <a:spcPts val="0"/>
              </a:spcAft>
              <a:buSzPts val="3200"/>
              <a:buNone/>
            </a:pPr>
            <a:r>
              <a:t/>
            </a:r>
            <a:endParaRPr/>
          </a:p>
          <a:p>
            <a:pPr indent="-228600" lvl="0" marL="457200" rtl="0" algn="l">
              <a:lnSpc>
                <a:spcPct val="100000"/>
              </a:lnSpc>
              <a:spcBef>
                <a:spcPts val="640"/>
              </a:spcBef>
              <a:spcAft>
                <a:spcPts val="0"/>
              </a:spcAft>
              <a:buSzPts val="3200"/>
              <a:buNone/>
            </a:pPr>
            <a:r>
              <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4" name="Shape 2504"/>
        <p:cNvGrpSpPr/>
        <p:nvPr/>
      </p:nvGrpSpPr>
      <p:grpSpPr>
        <a:xfrm>
          <a:off x="0" y="0"/>
          <a:ext cx="0" cy="0"/>
          <a:chOff x="0" y="0"/>
          <a:chExt cx="0" cy="0"/>
        </a:xfrm>
      </p:grpSpPr>
      <p:sp>
        <p:nvSpPr>
          <p:cNvPr id="2505" name="Google Shape;2505;h694c29f632c314e4_2_3064"/>
          <p:cNvSpPr txBox="1"/>
          <p:nvPr>
            <p:ph type="title"/>
          </p:nvPr>
        </p:nvSpPr>
        <p:spPr>
          <a:xfrm>
            <a:off x="628650" y="365125"/>
            <a:ext cx="7886700" cy="1325700"/>
          </a:xfrm>
          <a:prstGeom prst="rect">
            <a:avLst/>
          </a:prstGeom>
          <a:solidFill>
            <a:srgbClr val="003369"/>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4000"/>
              <a:buFont typeface="Verdana"/>
              <a:buNone/>
            </a:pPr>
            <a:r>
              <a:rPr lang="en-US"/>
              <a:t>Which Item Relates to What You Learned Today?</a:t>
            </a:r>
            <a:endParaRPr/>
          </a:p>
        </p:txBody>
      </p:sp>
      <p:pic>
        <p:nvPicPr>
          <p:cNvPr descr="aerial view of junk drawer" id="2506" name="Google Shape;2506;h694c29f632c314e4_2_3064"/>
          <p:cNvPicPr preferRelativeResize="0"/>
          <p:nvPr/>
        </p:nvPicPr>
        <p:blipFill rotWithShape="1">
          <a:blip r:embed="rId3">
            <a:alphaModFix/>
          </a:blip>
          <a:srcRect b="0" l="0" r="0" t="0"/>
          <a:stretch/>
        </p:blipFill>
        <p:spPr>
          <a:xfrm>
            <a:off x="1840925" y="1818000"/>
            <a:ext cx="5462150" cy="479277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0" name="Shape 2510"/>
        <p:cNvGrpSpPr/>
        <p:nvPr/>
      </p:nvGrpSpPr>
      <p:grpSpPr>
        <a:xfrm>
          <a:off x="0" y="0"/>
          <a:ext cx="0" cy="0"/>
          <a:chOff x="0" y="0"/>
          <a:chExt cx="0" cy="0"/>
        </a:xfrm>
      </p:grpSpPr>
      <p:sp>
        <p:nvSpPr>
          <p:cNvPr id="2511" name="Google Shape;2511;g2e56165cf02_0_1"/>
          <p:cNvSpPr txBox="1"/>
          <p:nvPr>
            <p:ph idx="1" type="body"/>
          </p:nvPr>
        </p:nvSpPr>
        <p:spPr>
          <a:xfrm>
            <a:off x="452375" y="1510925"/>
            <a:ext cx="8233200" cy="43815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40"/>
              </a:spcBef>
              <a:spcAft>
                <a:spcPts val="0"/>
              </a:spcAft>
              <a:buSzPts val="3200"/>
              <a:buNone/>
            </a:pPr>
            <a:r>
              <a:t/>
            </a:r>
            <a:endParaRPr/>
          </a:p>
        </p:txBody>
      </p:sp>
      <p:sp>
        <p:nvSpPr>
          <p:cNvPr id="2512" name="Google Shape;2512;g2e56165cf02_0_1"/>
          <p:cNvSpPr txBox="1"/>
          <p:nvPr>
            <p:ph type="title"/>
          </p:nvPr>
        </p:nvSpPr>
        <p:spPr>
          <a:xfrm>
            <a:off x="228600" y="228600"/>
            <a:ext cx="8686800" cy="1143300"/>
          </a:xfrm>
          <a:prstGeom prst="rect">
            <a:avLst/>
          </a:prstGeom>
          <a:solidFill>
            <a:srgbClr val="003369"/>
          </a:solid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4000"/>
              <a:buNone/>
            </a:pPr>
            <a:r>
              <a:rPr lang="en-US"/>
              <a:t>Bonus Content</a:t>
            </a:r>
            <a:endParaRPr/>
          </a:p>
        </p:txBody>
      </p:sp>
      <p:pic>
        <p:nvPicPr>
          <p:cNvPr descr="Child and adult talking" id="2513" name="Google Shape;2513;g2e56165cf02_0_1"/>
          <p:cNvPicPr preferRelativeResize="0"/>
          <p:nvPr/>
        </p:nvPicPr>
        <p:blipFill rotWithShape="1">
          <a:blip r:embed="rId3">
            <a:alphaModFix/>
          </a:blip>
          <a:srcRect b="0" l="0" r="0" t="0"/>
          <a:stretch/>
        </p:blipFill>
        <p:spPr>
          <a:xfrm>
            <a:off x="149375" y="1510925"/>
            <a:ext cx="8839200" cy="4972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PPT Template Mk 2">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1_Content Slide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Wendi Jenkins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0x01010007B9D24C74AFF046B9B75183F2B86112</vt:lpwstr>
  </property>
</Properties>
</file>