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 id="2147483703" r:id="rId3"/>
    <p:sldMasterId id="2147483729" r:id="rId4"/>
    <p:sldMasterId id="2147483753" r:id="rId5"/>
    <p:sldMasterId id="2147483777" r:id="rId6"/>
    <p:sldMasterId id="2147483800" r:id="rId7"/>
    <p:sldMasterId id="2147483824" r:id="rId8"/>
  </p:sldMasterIdLst>
  <p:notesMasterIdLst>
    <p:notesMasterId r:id="rId165"/>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Lst>
  <p:sldSz cx="9144000" cy="6858000" type="screen4x3"/>
  <p:notesSz cx="6858000" cy="9144000"/>
  <p:embeddedFontLst>
    <p:embeddedFont>
      <p:font typeface="Source Sans Pro" panose="020B0604020202020204" charset="0"/>
      <p:regular r:id="rId166"/>
      <p:bold r:id="rId167"/>
      <p:italic r:id="rId168"/>
      <p:boldItalic r:id="rId169"/>
    </p:embeddedFont>
    <p:embeddedFont>
      <p:font typeface="Questrial" panose="020B0604020202020204" charset="0"/>
      <p:regular r:id="rId170"/>
    </p:embeddedFont>
    <p:embeddedFont>
      <p:font typeface="Verdana" panose="020B0604030504040204" pitchFamily="34" charset="0"/>
      <p:regular r:id="rId171"/>
      <p:bold r:id="rId172"/>
      <p:italic r:id="rId173"/>
      <p:boldItalic r:id="rId174"/>
    </p:embeddedFont>
    <p:embeddedFont>
      <p:font typeface="Roboto" panose="02000000000000000000" pitchFamily="2" charset="0"/>
      <p:regular r:id="rId175"/>
      <p:bold r:id="rId176"/>
      <p:italic r:id="rId177"/>
      <p:boldItalic r:id="rId178"/>
    </p:embeddedFont>
    <p:embeddedFont>
      <p:font typeface="Calibri" panose="020F0502020204030204" pitchFamily="34" charset="0"/>
      <p:regular r:id="rId179"/>
      <p:bold r:id="rId180"/>
      <p:italic r:id="rId181"/>
      <p:boldItalic r:id="rId182"/>
    </p:embeddedFont>
    <p:embeddedFont>
      <p:font typeface="Impact" panose="020B0806030902050204" pitchFamily="34" charset="0"/>
      <p:regular r:id="rId1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6" roundtripDataSignature="AMtx7mgxztu0BeFVRx7u8EMo/wnMEAig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C473C8-DB7E-4722-8D49-44C7D3A125C6}">
  <a:tblStyle styleId="{C0C473C8-DB7E-4722-8D49-44C7D3A125C6}" styleName="Table_0">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8EF"/>
          </a:solidFill>
        </a:fill>
      </a:tcStyle>
    </a:wholeTbl>
    <a:band1H>
      <a:tcTxStyle b="off" i="off"/>
      <a:tcStyle>
        <a:tcBdr/>
        <a:fill>
          <a:solidFill>
            <a:srgbClr val="DCF1DF"/>
          </a:solidFill>
        </a:fill>
      </a:tcStyle>
    </a:band1H>
    <a:band2H>
      <a:tcTxStyle b="off" i="off"/>
      <a:tcStyle>
        <a:tcBdr/>
      </a:tcStyle>
    </a:band2H>
    <a:band1V>
      <a:tcTxStyle b="off" i="off"/>
      <a:tcStyle>
        <a:tcBdr/>
        <a:fill>
          <a:solidFill>
            <a:srgbClr val="DCF1DF"/>
          </a:solidFill>
        </a:fill>
      </a:tcStyle>
    </a:band1V>
    <a:band2V>
      <a:tcTxStyle b="off" i="off"/>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AEE07D72-A75C-439F-91B0-57318F758B2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81B94D-4EA0-4D12-89A9-55964FD0247A}"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8DFB2B7-AF25-4FFE-8C90-BA0F3011F38F}"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0607" autoAdjust="0"/>
  </p:normalViewPr>
  <p:slideViewPr>
    <p:cSldViewPr snapToGrid="0">
      <p:cViewPr varScale="1">
        <p:scale>
          <a:sx n="32" d="100"/>
          <a:sy n="32" d="100"/>
        </p:scale>
        <p:origin x="154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font" Target="fonts/font5.fnt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font" Target="fonts/font16.fntdata"/><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font" Target="fonts/font6.fntdata"/><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font" Target="fonts/font17.fntdata"/><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font" Target="fonts/font7.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font" Target="fonts/font2.fntdata"/><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font" Target="fonts/font13.fntdata"/><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font" Target="fonts/font8.fntdata"/><Relationship Id="rId199"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font" Target="fonts/font3.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font" Target="fonts/font9.fntdata"/><Relationship Id="rId179" Type="http://schemas.openxmlformats.org/officeDocument/2006/relationships/font" Target="fonts/font14.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font" Target="fonts/font15.fntdata"/><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font" Target="fonts/font10.fntdata"/><Relationship Id="rId196" Type="http://customschemas.google.com/relationships/presentationmetadata" Target="metadata"/><Relationship Id="rId200" Type="http://schemas.openxmlformats.org/officeDocument/2006/relationships/tableStyles" Target="tableStyle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notesMaster" Target="notesMasters/notesMaster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font" Target="fonts/font11.fntdata"/><Relationship Id="rId197" Type="http://schemas.openxmlformats.org/officeDocument/2006/relationships/presProps" Target="presProps.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font" Target="fonts/font1.fntdata"/><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font" Target="fonts/font12.fntdata"/><Relationship Id="rId1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333333"/>
              </a:solidFill>
              <a:highlight>
                <a:srgbClr val="FFFFFF"/>
              </a:highlight>
              <a:latin typeface="Verdana"/>
              <a:ea typeface="Verdana"/>
              <a:cs typeface="Verdana"/>
              <a:sym typeface="Verdana"/>
            </a:endParaRPr>
          </a:p>
        </p:txBody>
      </p:sp>
      <p:sp>
        <p:nvSpPr>
          <p:cNvPr id="1569" name="Google Shape;156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6ed3bb10b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1" name="Google Shape;1631;g6ed3bb10b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632" name="Google Shape;1632;g6ed3bb10b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highlight>
                <a:srgbClr val="FF0000"/>
              </a:highlight>
            </a:endParaRPr>
          </a:p>
        </p:txBody>
      </p:sp>
      <p:sp>
        <p:nvSpPr>
          <p:cNvPr id="2366" name="Google Shape;2366;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p3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3" name="Google Shape;2373;p3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74" name="Google Shape;2374;p3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highlight>
                <a:srgbClr val="FF0000"/>
              </a:highlight>
              <a:latin typeface="Verdana"/>
              <a:ea typeface="Verdana"/>
              <a:cs typeface="Verdana"/>
              <a:sym typeface="Verdana"/>
            </a:endParaRPr>
          </a:p>
        </p:txBody>
      </p:sp>
      <p:sp>
        <p:nvSpPr>
          <p:cNvPr id="2380" name="Google Shape;2380;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solidFill>
                <a:srgbClr val="000000"/>
              </a:solidFill>
              <a:latin typeface="Verdana"/>
              <a:ea typeface="Verdana"/>
              <a:cs typeface="Verdana"/>
              <a:sym typeface="Verdana"/>
            </a:endParaRPr>
          </a:p>
        </p:txBody>
      </p:sp>
      <p:sp>
        <p:nvSpPr>
          <p:cNvPr id="2388" name="Google Shape;2388;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highlight>
                <a:srgbClr val="FF0000"/>
              </a:highlight>
            </a:endParaRPr>
          </a:p>
        </p:txBody>
      </p:sp>
      <p:sp>
        <p:nvSpPr>
          <p:cNvPr id="2395" name="Google Shape;2395;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1" name="Google Shape;2401;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solidFill>
                <a:srgbClr val="000000"/>
              </a:solidFill>
              <a:highlight>
                <a:srgbClr val="FF0000"/>
              </a:highlight>
              <a:latin typeface="Verdana"/>
              <a:ea typeface="Verdana"/>
              <a:cs typeface="Verdana"/>
              <a:sym typeface="Verdana"/>
            </a:endParaRPr>
          </a:p>
        </p:txBody>
      </p:sp>
      <p:sp>
        <p:nvSpPr>
          <p:cNvPr id="2402" name="Google Shape;2402;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105</a:t>
            </a:fld>
            <a:endParaRPr sz="1200">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7df45400e1_14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3" name="Google Shape;2413;g7df45400e1_14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FF0000"/>
              </a:solidFill>
            </a:endParaRPr>
          </a:p>
        </p:txBody>
      </p:sp>
      <p:sp>
        <p:nvSpPr>
          <p:cNvPr id="2414" name="Google Shape;2414;g7df45400e1_14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0"/>
        <p:cNvGrpSpPr/>
        <p:nvPr/>
      </p:nvGrpSpPr>
      <p:grpSpPr>
        <a:xfrm>
          <a:off x="0" y="0"/>
          <a:ext cx="0" cy="0"/>
          <a:chOff x="0" y="0"/>
          <a:chExt cx="0" cy="0"/>
        </a:xfrm>
      </p:grpSpPr>
      <p:sp>
        <p:nvSpPr>
          <p:cNvPr id="2421" name="Google Shape;2421;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latin typeface="Times New Roman"/>
              <a:ea typeface="Times New Roman"/>
              <a:cs typeface="Times New Roman"/>
              <a:sym typeface="Times New Roman"/>
            </a:endParaRPr>
          </a:p>
        </p:txBody>
      </p:sp>
      <p:sp>
        <p:nvSpPr>
          <p:cNvPr id="2422" name="Google Shape;2422;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p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9" name="Google Shape;2429;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solidFill>
                <a:srgbClr val="000000"/>
              </a:solidFill>
              <a:highlight>
                <a:srgbClr val="FF0000"/>
              </a:highlight>
              <a:latin typeface="Verdana"/>
              <a:ea typeface="Verdana"/>
              <a:cs typeface="Verdana"/>
              <a:sym typeface="Verdana"/>
            </a:endParaRPr>
          </a:p>
        </p:txBody>
      </p:sp>
      <p:sp>
        <p:nvSpPr>
          <p:cNvPr id="2430" name="Google Shape;2430;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108</a:t>
            </a:fld>
            <a:endParaRPr sz="1200">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7" name="Google Shape;2437;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200"/>
              <a:buFont typeface="Arial"/>
              <a:buNone/>
            </a:pPr>
            <a:endParaRPr dirty="0">
              <a:solidFill>
                <a:srgbClr val="000000"/>
              </a:solidFill>
              <a:latin typeface="Verdana"/>
              <a:ea typeface="Verdana"/>
              <a:cs typeface="Verdana"/>
              <a:sym typeface="Verdana"/>
            </a:endParaRPr>
          </a:p>
        </p:txBody>
      </p:sp>
      <p:sp>
        <p:nvSpPr>
          <p:cNvPr id="2438" name="Google Shape;2438;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109</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76794d94a2_0_0:notes"/>
          <p:cNvSpPr txBox="1">
            <a:spLocks noGrp="1"/>
          </p:cNvSpPr>
          <p:nvPr>
            <p:ph type="body" idx="1"/>
          </p:nvPr>
        </p:nvSpPr>
        <p:spPr>
          <a:xfrm>
            <a:off x="685800" y="4114800"/>
            <a:ext cx="5486400" cy="434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b="1" dirty="0">
              <a:solidFill>
                <a:srgbClr val="333333"/>
              </a:solidFill>
              <a:highlight>
                <a:srgbClr val="FF0000"/>
              </a:highlight>
              <a:latin typeface="Verdana"/>
              <a:ea typeface="Verdana"/>
              <a:cs typeface="Verdana"/>
              <a:sym typeface="Verdana"/>
            </a:endParaRPr>
          </a:p>
        </p:txBody>
      </p:sp>
      <p:sp>
        <p:nvSpPr>
          <p:cNvPr id="1649" name="Google Shape;1649;g76794d94a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endParaRPr dirty="0"/>
          </a:p>
        </p:txBody>
      </p:sp>
      <p:sp>
        <p:nvSpPr>
          <p:cNvPr id="2445" name="Google Shape;2445;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solidFill>
                <a:srgbClr val="FF0000"/>
              </a:solidFill>
              <a:latin typeface="Verdana"/>
              <a:ea typeface="Verdana"/>
              <a:cs typeface="Verdana"/>
              <a:sym typeface="Verdana"/>
            </a:endParaRPr>
          </a:p>
        </p:txBody>
      </p:sp>
      <p:sp>
        <p:nvSpPr>
          <p:cNvPr id="2452" name="Google Shape;2452;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59" name="Google Shape;2459;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200"/>
              <a:buFont typeface="Arial"/>
              <a:buNone/>
            </a:pPr>
            <a:endParaRPr lang="en-US" b="1" dirty="0">
              <a:solidFill>
                <a:srgbClr val="000000"/>
              </a:solidFill>
              <a:latin typeface="Verdana"/>
              <a:ea typeface="Verdana"/>
              <a:cs typeface="Verdana"/>
              <a:sym typeface="Verdana"/>
            </a:endParaRPr>
          </a:p>
        </p:txBody>
      </p:sp>
      <p:sp>
        <p:nvSpPr>
          <p:cNvPr id="2460" name="Google Shape;2460;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112</a:t>
            </a:fld>
            <a:endParaRPr sz="1200">
              <a:solidFill>
                <a:srgbClr val="000000"/>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highlight>
                <a:srgbClr val="FF0000"/>
              </a:highlight>
              <a:latin typeface="Verdana"/>
              <a:ea typeface="Verdana"/>
              <a:cs typeface="Verdana"/>
              <a:sym typeface="Verdana"/>
            </a:endParaRPr>
          </a:p>
        </p:txBody>
      </p:sp>
      <p:sp>
        <p:nvSpPr>
          <p:cNvPr id="2496" name="Google Shape;2496;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1"/>
        <p:cNvGrpSpPr/>
        <p:nvPr/>
      </p:nvGrpSpPr>
      <p:grpSpPr>
        <a:xfrm>
          <a:off x="0" y="0"/>
          <a:ext cx="0" cy="0"/>
          <a:chOff x="0" y="0"/>
          <a:chExt cx="0" cy="0"/>
        </a:xfrm>
      </p:grpSpPr>
      <p:sp>
        <p:nvSpPr>
          <p:cNvPr id="2502" name="Google Shape;2502;p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000000"/>
              </a:solidFill>
              <a:latin typeface="Verdana"/>
              <a:ea typeface="Verdana"/>
              <a:cs typeface="Verdana"/>
              <a:sym typeface="Verdana"/>
            </a:endParaRPr>
          </a:p>
        </p:txBody>
      </p:sp>
      <p:sp>
        <p:nvSpPr>
          <p:cNvPr id="2503" name="Google Shape;2503;p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highlight>
                <a:srgbClr val="FF0000"/>
              </a:highlight>
            </a:endParaRPr>
          </a:p>
        </p:txBody>
      </p:sp>
      <p:sp>
        <p:nvSpPr>
          <p:cNvPr id="2512" name="Google Shape;2512;p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7"/>
        <p:cNvGrpSpPr/>
        <p:nvPr/>
      </p:nvGrpSpPr>
      <p:grpSpPr>
        <a:xfrm>
          <a:off x="0" y="0"/>
          <a:ext cx="0" cy="0"/>
          <a:chOff x="0" y="0"/>
          <a:chExt cx="0" cy="0"/>
        </a:xfrm>
      </p:grpSpPr>
      <p:sp>
        <p:nvSpPr>
          <p:cNvPr id="2518" name="Google Shape;2518;p1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9" name="Google Shape;2519;p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highlight>
                <a:srgbClr val="FF0000"/>
              </a:highlight>
            </a:endParaRPr>
          </a:p>
        </p:txBody>
      </p:sp>
      <p:sp>
        <p:nvSpPr>
          <p:cNvPr id="2520" name="Google Shape;2520;p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a:latin typeface="Verdana"/>
              <a:ea typeface="Verdana"/>
              <a:cs typeface="Verdana"/>
              <a:sym typeface="Verdana"/>
            </a:endParaRPr>
          </a:p>
        </p:txBody>
      </p:sp>
      <p:sp>
        <p:nvSpPr>
          <p:cNvPr id="2526" name="Google Shape;2526;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p1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200"/>
              <a:buFont typeface="Arial"/>
              <a:buNone/>
            </a:pPr>
            <a:endParaRPr lang="en-US" b="1" dirty="0" smtClean="0">
              <a:solidFill>
                <a:srgbClr val="000000"/>
              </a:solidFill>
              <a:latin typeface="Verdana"/>
              <a:ea typeface="Verdana"/>
              <a:cs typeface="Verdana"/>
              <a:sym typeface="Verdana"/>
            </a:endParaRPr>
          </a:p>
          <a:p>
            <a:pPr marL="0" lvl="0" indent="0" algn="l" rtl="0">
              <a:lnSpc>
                <a:spcPct val="100000"/>
              </a:lnSpc>
              <a:spcBef>
                <a:spcPts val="0"/>
              </a:spcBef>
              <a:spcAft>
                <a:spcPts val="0"/>
              </a:spcAft>
              <a:buClr>
                <a:srgbClr val="000000"/>
              </a:buClr>
              <a:buSzPts val="1100"/>
              <a:buFont typeface="Arial"/>
              <a:buNone/>
            </a:pPr>
            <a:endParaRPr dirty="0">
              <a:highlight>
                <a:srgbClr val="FF0000"/>
              </a:highlight>
            </a:endParaRPr>
          </a:p>
        </p:txBody>
      </p:sp>
      <p:sp>
        <p:nvSpPr>
          <p:cNvPr id="2533" name="Google Shape;2533;p1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Google Shape;2541;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dirty="0">
              <a:solidFill>
                <a:srgbClr val="980000"/>
              </a:solidFill>
              <a:highlight>
                <a:srgbClr val="FFFFFF"/>
              </a:highlight>
              <a:latin typeface="Verdana"/>
              <a:ea typeface="Verdana"/>
              <a:cs typeface="Verdana"/>
              <a:sym typeface="Verdana"/>
            </a:endParaRPr>
          </a:p>
        </p:txBody>
      </p:sp>
      <p:sp>
        <p:nvSpPr>
          <p:cNvPr id="2542" name="Google Shape;254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solidFill>
                <a:srgbClr val="000000"/>
              </a:solidFill>
              <a:highlight>
                <a:srgbClr val="FFFFFF"/>
              </a:highlight>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b="1" dirty="0">
              <a:solidFill>
                <a:srgbClr val="000000"/>
              </a:solidFill>
              <a:highlight>
                <a:srgbClr val="FF0000"/>
              </a:highlight>
              <a:latin typeface="Verdana"/>
              <a:ea typeface="Verdana"/>
              <a:cs typeface="Verdana"/>
              <a:sym typeface="Verdana"/>
            </a:endParaRPr>
          </a:p>
        </p:txBody>
      </p:sp>
      <p:sp>
        <p:nvSpPr>
          <p:cNvPr id="1656" name="Google Shape;165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latin typeface="Verdana"/>
              <a:ea typeface="Verdana"/>
              <a:cs typeface="Verdana"/>
              <a:sym typeface="Verdana"/>
            </a:endParaRPr>
          </a:p>
        </p:txBody>
      </p:sp>
      <p:sp>
        <p:nvSpPr>
          <p:cNvPr id="2549" name="Google Shape;2549;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Google Shape;2558;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006387"/>
              </a:solidFill>
              <a:highlight>
                <a:srgbClr val="FF0000"/>
              </a:highlight>
              <a:latin typeface="Verdana"/>
              <a:ea typeface="Verdana"/>
              <a:cs typeface="Verdana"/>
              <a:sym typeface="Verdana"/>
            </a:endParaRPr>
          </a:p>
        </p:txBody>
      </p:sp>
      <p:sp>
        <p:nvSpPr>
          <p:cNvPr id="2559" name="Google Shape;2559;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3"/>
        <p:cNvGrpSpPr/>
        <p:nvPr/>
      </p:nvGrpSpPr>
      <p:grpSpPr>
        <a:xfrm>
          <a:off x="0" y="0"/>
          <a:ext cx="0" cy="0"/>
          <a:chOff x="0" y="0"/>
          <a:chExt cx="0" cy="0"/>
        </a:xfrm>
      </p:grpSpPr>
      <p:sp>
        <p:nvSpPr>
          <p:cNvPr id="2564" name="Google Shape;2564;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endParaRPr>
          </a:p>
          <a:p>
            <a:pPr marL="0" lvl="0" indent="0" algn="l" rtl="0">
              <a:lnSpc>
                <a:spcPct val="100000"/>
              </a:lnSpc>
              <a:spcBef>
                <a:spcPts val="0"/>
              </a:spcBef>
              <a:spcAft>
                <a:spcPts val="0"/>
              </a:spcAft>
              <a:buSzPts val="1400"/>
              <a:buNone/>
            </a:pPr>
            <a:endParaRPr b="1" dirty="0">
              <a:solidFill>
                <a:srgbClr val="000000"/>
              </a:solidFill>
              <a:latin typeface="Verdana"/>
              <a:ea typeface="Verdana"/>
              <a:cs typeface="Verdana"/>
              <a:sym typeface="Verdana"/>
            </a:endParaRPr>
          </a:p>
        </p:txBody>
      </p:sp>
      <p:sp>
        <p:nvSpPr>
          <p:cNvPr id="2565" name="Google Shape;2565;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Google Shape;2573;g7df45400e1_17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smtClean="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latin typeface="Verdana"/>
              <a:ea typeface="Verdana"/>
              <a:cs typeface="Verdana"/>
              <a:sym typeface="Verdana"/>
            </a:endParaRPr>
          </a:p>
        </p:txBody>
      </p:sp>
      <p:sp>
        <p:nvSpPr>
          <p:cNvPr id="2574" name="Google Shape;2574;g7df45400e1_1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Google Shape;2580;g6fdf373dbc_1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1" name="Google Shape;2581;g6fdf373dbc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582" name="Google Shape;2582;g6fdf373dbc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8"/>
        <p:cNvGrpSpPr/>
        <p:nvPr/>
      </p:nvGrpSpPr>
      <p:grpSpPr>
        <a:xfrm>
          <a:off x="0" y="0"/>
          <a:ext cx="0" cy="0"/>
          <a:chOff x="0" y="0"/>
          <a:chExt cx="0" cy="0"/>
        </a:xfrm>
      </p:grpSpPr>
      <p:sp>
        <p:nvSpPr>
          <p:cNvPr id="2589" name="Google Shape;2589;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0" name="Google Shape;2590;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b="1" dirty="0">
              <a:latin typeface="Verdana"/>
              <a:ea typeface="Verdana"/>
              <a:cs typeface="Verdana"/>
              <a:sym typeface="Verdana"/>
            </a:endParaRPr>
          </a:p>
        </p:txBody>
      </p:sp>
      <p:sp>
        <p:nvSpPr>
          <p:cNvPr id="2591" name="Google Shape;2591;p14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p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highlight>
                <a:srgbClr val="FF0000"/>
              </a:highlight>
            </a:endParaRPr>
          </a:p>
        </p:txBody>
      </p:sp>
      <p:sp>
        <p:nvSpPr>
          <p:cNvPr id="2597" name="Google Shape;2597;p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p365:notes"/>
          <p:cNvSpPr>
            <a:spLocks noGrp="1" noRot="1" noChangeAspect="1"/>
          </p:cNvSpPr>
          <p:nvPr>
            <p:ph type="sldImg" idx="2"/>
          </p:nvPr>
        </p:nvSpPr>
        <p:spPr>
          <a:xfrm>
            <a:off x="1627188" y="361950"/>
            <a:ext cx="3603625" cy="2703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3" name="Google Shape;2603;p365:notes"/>
          <p:cNvSpPr txBox="1">
            <a:spLocks noGrp="1"/>
          </p:cNvSpPr>
          <p:nvPr>
            <p:ph type="body" idx="1"/>
          </p:nvPr>
        </p:nvSpPr>
        <p:spPr>
          <a:xfrm>
            <a:off x="685800" y="333052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p>
        </p:txBody>
      </p:sp>
      <p:sp>
        <p:nvSpPr>
          <p:cNvPr id="2604" name="Google Shape;2604;p36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endParaRPr>
          </a:p>
        </p:txBody>
      </p:sp>
      <p:sp>
        <p:nvSpPr>
          <p:cNvPr id="2611" name="Google Shape;2611;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endParaRPr>
          </a:p>
        </p:txBody>
      </p:sp>
      <p:sp>
        <p:nvSpPr>
          <p:cNvPr id="2619" name="Google Shape;2619;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7df45400e1_1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7" name="Google Shape;1667;g7df45400e1_1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p:txBody>
      </p:sp>
      <p:sp>
        <p:nvSpPr>
          <p:cNvPr id="1668" name="Google Shape;1668;g7df45400e1_1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76bac7270c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6" name="Google Shape;2626;g76bac7270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27" name="Google Shape;2627;g76bac7270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1"/>
        <p:cNvGrpSpPr/>
        <p:nvPr/>
      </p:nvGrpSpPr>
      <p:grpSpPr>
        <a:xfrm>
          <a:off x="0" y="0"/>
          <a:ext cx="0" cy="0"/>
          <a:chOff x="0" y="0"/>
          <a:chExt cx="0" cy="0"/>
        </a:xfrm>
      </p:grpSpPr>
      <p:sp>
        <p:nvSpPr>
          <p:cNvPr id="2632" name="Google Shape;2632;p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endParaRPr>
          </a:p>
        </p:txBody>
      </p:sp>
      <p:sp>
        <p:nvSpPr>
          <p:cNvPr id="2633" name="Google Shape;2633;p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p3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1" name="Google Shape;2641;p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42" name="Google Shape;2642;p3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p3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0" name="Google Shape;2650;p3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51" name="Google Shape;2651;p3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9"/>
        <p:cNvGrpSpPr/>
        <p:nvPr/>
      </p:nvGrpSpPr>
      <p:grpSpPr>
        <a:xfrm>
          <a:off x="0" y="0"/>
          <a:ext cx="0" cy="0"/>
          <a:chOff x="0" y="0"/>
          <a:chExt cx="0" cy="0"/>
        </a:xfrm>
      </p:grpSpPr>
      <p:sp>
        <p:nvSpPr>
          <p:cNvPr id="2660" name="Google Shape;2660;p3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1" name="Google Shape;2661;p3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62" name="Google Shape;2662;p3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8"/>
        <p:cNvGrpSpPr/>
        <p:nvPr/>
      </p:nvGrpSpPr>
      <p:grpSpPr>
        <a:xfrm>
          <a:off x="0" y="0"/>
          <a:ext cx="0" cy="0"/>
          <a:chOff x="0" y="0"/>
          <a:chExt cx="0" cy="0"/>
        </a:xfrm>
      </p:grpSpPr>
      <p:sp>
        <p:nvSpPr>
          <p:cNvPr id="2669" name="Google Shape;2669;p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solidFill>
                <a:srgbClr val="006387"/>
              </a:solidFill>
              <a:highlight>
                <a:srgbClr val="FF0000"/>
              </a:highlight>
              <a:latin typeface="Verdana"/>
              <a:ea typeface="Verdana"/>
              <a:cs typeface="Verdana"/>
              <a:sym typeface="Verdana"/>
            </a:endParaRPr>
          </a:p>
        </p:txBody>
      </p:sp>
      <p:sp>
        <p:nvSpPr>
          <p:cNvPr id="2670" name="Google Shape;2670;p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g6fdf373dbc_0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7" name="Google Shape;2677;g6fdf373dbc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8" name="Google Shape;2678;g6fdf373dbc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p3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5" name="Google Shape;2685;p372: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200"/>
              <a:buFont typeface="Arial"/>
              <a:buNone/>
            </a:pPr>
            <a:endParaRPr dirty="0">
              <a:highlight>
                <a:srgbClr val="FF0000"/>
              </a:highlight>
              <a:latin typeface="Verdana"/>
              <a:ea typeface="Verdana"/>
              <a:cs typeface="Verdana"/>
              <a:sym typeface="Verdana"/>
            </a:endParaRPr>
          </a:p>
        </p:txBody>
      </p:sp>
      <p:sp>
        <p:nvSpPr>
          <p:cNvPr id="2686" name="Google Shape;2686;p37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137</a:t>
            </a:fld>
            <a:endParaRPr sz="1200">
              <a:solidFill>
                <a:schemeClr val="dk1"/>
              </a:solidFill>
              <a:latin typeface="Calibri"/>
              <a:ea typeface="Calibri"/>
              <a:cs typeface="Calibri"/>
              <a:sym typeface="Calibri"/>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g52bb267a6e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3" name="Google Shape;2693;g52bb267a6e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4" name="Google Shape;2694;g52bb267a6e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1" name="Google Shape;2701;p15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200"/>
              <a:buFont typeface="Arial"/>
              <a:buNone/>
            </a:pPr>
            <a:endParaRPr b="1" dirty="0">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highlight>
                <a:srgbClr val="FF0000"/>
              </a:highlight>
            </a:endParaRPr>
          </a:p>
          <a:p>
            <a:pPr marL="0" marR="0" lvl="0" indent="0" algn="l" rtl="0">
              <a:lnSpc>
                <a:spcPct val="100000"/>
              </a:lnSpc>
              <a:spcBef>
                <a:spcPts val="0"/>
              </a:spcBef>
              <a:spcAft>
                <a:spcPts val="0"/>
              </a:spcAft>
              <a:buClr>
                <a:schemeClr val="dk1"/>
              </a:buClr>
              <a:buSzPts val="300"/>
              <a:buFont typeface="Calibri"/>
              <a:buNone/>
            </a:pPr>
            <a:endParaRPr dirty="0">
              <a:highlight>
                <a:srgbClr val="FF0000"/>
              </a:highlight>
            </a:endParaRPr>
          </a:p>
        </p:txBody>
      </p:sp>
      <p:sp>
        <p:nvSpPr>
          <p:cNvPr id="2702" name="Google Shape;2702;p15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139</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6de82d1858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g6de82d1858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highlight>
                <a:schemeClr val="lt1"/>
              </a:highlight>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b="1" dirty="0">
              <a:highlight>
                <a:srgbClr val="FF0000"/>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p:txBody>
      </p:sp>
      <p:sp>
        <p:nvSpPr>
          <p:cNvPr id="1675" name="Google Shape;1675;g6de82d1858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6"/>
        <p:cNvGrpSpPr/>
        <p:nvPr/>
      </p:nvGrpSpPr>
      <p:grpSpPr>
        <a:xfrm>
          <a:off x="0" y="0"/>
          <a:ext cx="0" cy="0"/>
          <a:chOff x="0" y="0"/>
          <a:chExt cx="0" cy="0"/>
        </a:xfrm>
      </p:grpSpPr>
      <p:sp>
        <p:nvSpPr>
          <p:cNvPr id="2707" name="Google Shape;2707;p3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8" name="Google Shape;2708;p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09" name="Google Shape;2709;p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6fdf373dbc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5" name="Google Shape;2715;g6fdf373dbc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716" name="Google Shape;2716;g6fdf373dbc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2"/>
        <p:cNvGrpSpPr/>
        <p:nvPr/>
      </p:nvGrpSpPr>
      <p:grpSpPr>
        <a:xfrm>
          <a:off x="0" y="0"/>
          <a:ext cx="0" cy="0"/>
          <a:chOff x="0" y="0"/>
          <a:chExt cx="0" cy="0"/>
        </a:xfrm>
      </p:grpSpPr>
      <p:sp>
        <p:nvSpPr>
          <p:cNvPr id="2723" name="Google Shape;2723;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4" name="Google Shape;2724;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b="1" dirty="0">
              <a:latin typeface="Verdana"/>
              <a:ea typeface="Verdana"/>
              <a:cs typeface="Verdana"/>
              <a:sym typeface="Verdana"/>
            </a:endParaRPr>
          </a:p>
        </p:txBody>
      </p:sp>
      <p:sp>
        <p:nvSpPr>
          <p:cNvPr id="2725" name="Google Shape;2725;p16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9"/>
        <p:cNvGrpSpPr/>
        <p:nvPr/>
      </p:nvGrpSpPr>
      <p:grpSpPr>
        <a:xfrm>
          <a:off x="0" y="0"/>
          <a:ext cx="0" cy="0"/>
          <a:chOff x="0" y="0"/>
          <a:chExt cx="0" cy="0"/>
        </a:xfrm>
      </p:grpSpPr>
      <p:sp>
        <p:nvSpPr>
          <p:cNvPr id="2730" name="Google Shape;2730;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a:latin typeface="Verdana"/>
              <a:ea typeface="Verdana"/>
              <a:cs typeface="Verdana"/>
              <a:sym typeface="Verdana"/>
            </a:endParaRPr>
          </a:p>
        </p:txBody>
      </p:sp>
      <p:sp>
        <p:nvSpPr>
          <p:cNvPr id="2731" name="Google Shape;2731;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Google Shape;2737;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smtClean="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endParaRPr>
          </a:p>
        </p:txBody>
      </p:sp>
      <p:sp>
        <p:nvSpPr>
          <p:cNvPr id="2738" name="Google Shape;2738;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3"/>
        <p:cNvGrpSpPr/>
        <p:nvPr/>
      </p:nvGrpSpPr>
      <p:grpSpPr>
        <a:xfrm>
          <a:off x="0" y="0"/>
          <a:ext cx="0" cy="0"/>
          <a:chOff x="0" y="0"/>
          <a:chExt cx="0" cy="0"/>
        </a:xfrm>
      </p:grpSpPr>
      <p:sp>
        <p:nvSpPr>
          <p:cNvPr id="2744" name="Google Shape;2744;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a:latin typeface="Verdana"/>
              <a:ea typeface="Verdana"/>
              <a:cs typeface="Verdana"/>
              <a:sym typeface="Verdana"/>
            </a:endParaRPr>
          </a:p>
        </p:txBody>
      </p:sp>
      <p:sp>
        <p:nvSpPr>
          <p:cNvPr id="2745" name="Google Shape;2745;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p3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1" name="Google Shape;2751;p3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a:latin typeface="Verdana"/>
              <a:ea typeface="Verdana"/>
              <a:cs typeface="Verdana"/>
              <a:sym typeface="Verdana"/>
            </a:endParaRPr>
          </a:p>
        </p:txBody>
      </p:sp>
      <p:sp>
        <p:nvSpPr>
          <p:cNvPr id="2752" name="Google Shape;2752;p3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9"/>
        <p:cNvGrpSpPr/>
        <p:nvPr/>
      </p:nvGrpSpPr>
      <p:grpSpPr>
        <a:xfrm>
          <a:off x="0" y="0"/>
          <a:ext cx="0" cy="0"/>
          <a:chOff x="0" y="0"/>
          <a:chExt cx="0" cy="0"/>
        </a:xfrm>
      </p:grpSpPr>
      <p:sp>
        <p:nvSpPr>
          <p:cNvPr id="2760" name="Google Shape;2760;p3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1" name="Google Shape;2761;p3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a:latin typeface="Verdana"/>
              <a:ea typeface="Verdana"/>
              <a:cs typeface="Verdana"/>
              <a:sym typeface="Verdana"/>
            </a:endParaRPr>
          </a:p>
        </p:txBody>
      </p:sp>
      <p:sp>
        <p:nvSpPr>
          <p:cNvPr id="2762" name="Google Shape;2762;p3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9"/>
        <p:cNvGrpSpPr/>
        <p:nvPr/>
      </p:nvGrpSpPr>
      <p:grpSpPr>
        <a:xfrm>
          <a:off x="0" y="0"/>
          <a:ext cx="0" cy="0"/>
          <a:chOff x="0" y="0"/>
          <a:chExt cx="0" cy="0"/>
        </a:xfrm>
      </p:grpSpPr>
      <p:sp>
        <p:nvSpPr>
          <p:cNvPr id="2770" name="Google Shape;2770;p1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1" name="Google Shape;2771;p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a:latin typeface="Verdana"/>
              <a:ea typeface="Verdana"/>
              <a:cs typeface="Verdana"/>
              <a:sym typeface="Verdana"/>
            </a:endParaRPr>
          </a:p>
        </p:txBody>
      </p:sp>
      <p:sp>
        <p:nvSpPr>
          <p:cNvPr id="2772" name="Google Shape;2772;p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Google Shape;2777;p3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8" name="Google Shape;2778;p3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p:txBody>
      </p:sp>
      <p:sp>
        <p:nvSpPr>
          <p:cNvPr id="2779" name="Google Shape;2779;p3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7def8e7efa_5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1" name="Google Shape;1691;g7def8e7efa_5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92" name="Google Shape;1692;g7def8e7efa_5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6"/>
        <p:cNvGrpSpPr/>
        <p:nvPr/>
      </p:nvGrpSpPr>
      <p:grpSpPr>
        <a:xfrm>
          <a:off x="0" y="0"/>
          <a:ext cx="0" cy="0"/>
          <a:chOff x="0" y="0"/>
          <a:chExt cx="0" cy="0"/>
        </a:xfrm>
      </p:grpSpPr>
      <p:sp>
        <p:nvSpPr>
          <p:cNvPr id="2787" name="Google Shape;2787;p173:notes"/>
          <p:cNvSpPr txBox="1">
            <a:spLocks noGrp="1"/>
          </p:cNvSpPr>
          <p:nvPr>
            <p:ph type="sldNum" idx="12"/>
          </p:nvPr>
        </p:nvSpPr>
        <p:spPr>
          <a:xfrm>
            <a:off x="4023092" y="8917422"/>
            <a:ext cx="3077738" cy="469424"/>
          </a:xfrm>
          <a:prstGeom prst="rect">
            <a:avLst/>
          </a:prstGeom>
          <a:noFill/>
          <a:ln>
            <a:noFill/>
          </a:ln>
        </p:spPr>
        <p:txBody>
          <a:bodyPr spcFirstLastPara="1" wrap="square" lIns="94200" tIns="47075" rIns="94200" bIns="470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150</a:t>
            </a:fld>
            <a:endParaRPr sz="1200">
              <a:solidFill>
                <a:schemeClr val="dk1"/>
              </a:solidFill>
              <a:latin typeface="Calibri"/>
              <a:ea typeface="Calibri"/>
              <a:cs typeface="Calibri"/>
              <a:sym typeface="Calibri"/>
            </a:endParaRPr>
          </a:p>
        </p:txBody>
      </p:sp>
      <p:sp>
        <p:nvSpPr>
          <p:cNvPr id="2788" name="Google Shape;2788;p17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789" name="Google Shape;2789;p173:notes"/>
          <p:cNvSpPr txBox="1">
            <a:spLocks noGrp="1"/>
          </p:cNvSpPr>
          <p:nvPr>
            <p:ph type="body" idx="1"/>
          </p:nvPr>
        </p:nvSpPr>
        <p:spPr>
          <a:xfrm>
            <a:off x="710248" y="4459526"/>
            <a:ext cx="5681979" cy="4224814"/>
          </a:xfrm>
          <a:prstGeom prst="rect">
            <a:avLst/>
          </a:prstGeom>
          <a:noFill/>
          <a:ln>
            <a:noFill/>
          </a:ln>
        </p:spPr>
        <p:txBody>
          <a:bodyPr spcFirstLastPara="1" wrap="square" lIns="94200" tIns="47075" rIns="94200" bIns="47075" anchor="t" anchorCtr="0">
            <a:noAutofit/>
          </a:bodyPr>
          <a:lstStyle/>
          <a:p>
            <a:pPr marL="0" lvl="0" indent="0" algn="l" rtl="0">
              <a:lnSpc>
                <a:spcPct val="115000"/>
              </a:lnSpc>
              <a:spcBef>
                <a:spcPts val="0"/>
              </a:spcBef>
              <a:spcAft>
                <a:spcPts val="0"/>
              </a:spcAft>
              <a:buClr>
                <a:srgbClr val="000000"/>
              </a:buClr>
              <a:buSzPts val="1200"/>
              <a:buFont typeface="Arial"/>
              <a:buNone/>
            </a:pPr>
            <a:endParaRPr lang="en-US" b="1" dirty="0" smtClean="0">
              <a:solidFill>
                <a:srgbClr val="000000"/>
              </a:solidFill>
              <a:latin typeface="Verdana"/>
              <a:ea typeface="Verdana"/>
              <a:cs typeface="Verdana"/>
              <a:sym typeface="Verdana"/>
            </a:endParaRPr>
          </a:p>
          <a:p>
            <a:pPr marL="457200" marR="76200" lvl="0" indent="-317500" algn="l" rtl="0">
              <a:lnSpc>
                <a:spcPct val="115000"/>
              </a:lnSpc>
              <a:spcBef>
                <a:spcPts val="0"/>
              </a:spcBef>
              <a:spcAft>
                <a:spcPts val="0"/>
              </a:spcAft>
              <a:buClr>
                <a:srgbClr val="333333"/>
              </a:buClr>
              <a:buSzPts val="1400"/>
              <a:buFont typeface="Verdana"/>
              <a:buChar char="●"/>
            </a:pPr>
            <a:r>
              <a:rPr lang="en-US" dirty="0" smtClean="0">
                <a:latin typeface="Verdana"/>
                <a:ea typeface="Verdana"/>
                <a:cs typeface="Verdana"/>
                <a:sym typeface="Verdana"/>
              </a:rPr>
              <a:t>information</a:t>
            </a:r>
            <a:r>
              <a:rPr lang="en-US" dirty="0">
                <a:latin typeface="Verdana"/>
                <a:ea typeface="Verdana"/>
                <a:cs typeface="Verdana"/>
                <a:sym typeface="Verdana"/>
              </a:rPr>
              <a:t>. </a:t>
            </a:r>
            <a:endParaRPr i="0" u="none" strike="noStrike" cap="none" dirty="0">
              <a:solidFill>
                <a:schemeClr val="dk1"/>
              </a:solidFill>
              <a:latin typeface="Verdana"/>
              <a:ea typeface="Verdana"/>
              <a:cs typeface="Verdana"/>
              <a:sym typeface="Verdana"/>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3"/>
        <p:cNvGrpSpPr/>
        <p:nvPr/>
      </p:nvGrpSpPr>
      <p:grpSpPr>
        <a:xfrm>
          <a:off x="0" y="0"/>
          <a:ext cx="0" cy="0"/>
          <a:chOff x="0" y="0"/>
          <a:chExt cx="0" cy="0"/>
        </a:xfrm>
      </p:grpSpPr>
      <p:sp>
        <p:nvSpPr>
          <p:cNvPr id="2794" name="Google Shape;2794;g7e79187f3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5" name="Google Shape;2795;g7e79187f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sz="1050" dirty="0" err="1">
              <a:solidFill>
                <a:srgbClr val="222222"/>
              </a:solidFill>
              <a:highlight>
                <a:srgbClr val="FFFFFF"/>
              </a:highlight>
              <a:latin typeface="Roboto"/>
              <a:ea typeface="Roboto"/>
              <a:cs typeface="Roboto"/>
              <a:sym typeface="Roboto"/>
            </a:endParaRPr>
          </a:p>
        </p:txBody>
      </p:sp>
      <p:sp>
        <p:nvSpPr>
          <p:cNvPr id="2796" name="Google Shape;2796;g7e79187f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g7df45400e1_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3" name="Google Shape;2803;g7df45400e1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  </a:t>
            </a:r>
            <a:endParaRPr dirty="0"/>
          </a:p>
        </p:txBody>
      </p:sp>
      <p:sp>
        <p:nvSpPr>
          <p:cNvPr id="2804" name="Google Shape;2804;g7df45400e1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p1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1" name="Google Shape;2811;p1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200"/>
              <a:buFont typeface="Arial"/>
              <a:buNone/>
            </a:pPr>
            <a:endParaRPr lang="en-US" b="1" dirty="0">
              <a:solidFill>
                <a:srgbClr val="000000"/>
              </a:solidFill>
              <a:latin typeface="Verdana"/>
              <a:ea typeface="Verdana"/>
              <a:cs typeface="Verdana"/>
              <a:sym typeface="Verdana"/>
            </a:endParaRPr>
          </a:p>
        </p:txBody>
      </p:sp>
      <p:sp>
        <p:nvSpPr>
          <p:cNvPr id="2812" name="Google Shape;2812;p1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153</a:t>
            </a:fld>
            <a:endParaRPr sz="1200">
              <a:solidFill>
                <a:schemeClr val="dk1"/>
              </a:solidFill>
              <a:latin typeface="Calibri"/>
              <a:ea typeface="Calibri"/>
              <a:cs typeface="Calibri"/>
              <a:sym typeface="Calibri"/>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6"/>
        <p:cNvGrpSpPr/>
        <p:nvPr/>
      </p:nvGrpSpPr>
      <p:grpSpPr>
        <a:xfrm>
          <a:off x="0" y="0"/>
          <a:ext cx="0" cy="0"/>
          <a:chOff x="0" y="0"/>
          <a:chExt cx="0" cy="0"/>
        </a:xfrm>
      </p:grpSpPr>
      <p:sp>
        <p:nvSpPr>
          <p:cNvPr id="2817" name="Google Shape;2817;g6fdf373dbc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8" name="Google Shape;2818;g6fdf373dbc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lang="en-US" b="1" dirty="0">
              <a:solidFill>
                <a:srgbClr val="FF0000"/>
              </a:solidFill>
              <a:latin typeface="Verdana"/>
              <a:ea typeface="Verdana"/>
              <a:cs typeface="Verdana"/>
              <a:sym typeface="Verdana"/>
            </a:endParaRPr>
          </a:p>
        </p:txBody>
      </p:sp>
      <p:sp>
        <p:nvSpPr>
          <p:cNvPr id="2819" name="Google Shape;2819;g6fdf373dbc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p1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7" name="Google Shape;2827;p1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dirty="0" smtClean="0">
                <a:latin typeface="Verdana"/>
                <a:ea typeface="Verdana"/>
                <a:cs typeface="Verdana"/>
                <a:sym typeface="Verdana"/>
              </a:rPr>
              <a:t>I</a:t>
            </a:r>
          </a:p>
          <a:p>
            <a:pPr marL="0" lvl="0" indent="0" algn="l" rtl="0">
              <a:lnSpc>
                <a:spcPct val="100000"/>
              </a:lnSpc>
              <a:spcBef>
                <a:spcPts val="0"/>
              </a:spcBef>
              <a:spcAft>
                <a:spcPts val="0"/>
              </a:spcAft>
              <a:buSzPts val="1400"/>
              <a:buNone/>
            </a:pPr>
            <a:endParaRPr dirty="0"/>
          </a:p>
        </p:txBody>
      </p:sp>
      <p:sp>
        <p:nvSpPr>
          <p:cNvPr id="2828" name="Google Shape;2828;p1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3"/>
        <p:cNvGrpSpPr/>
        <p:nvPr/>
      </p:nvGrpSpPr>
      <p:grpSpPr>
        <a:xfrm>
          <a:off x="0" y="0"/>
          <a:ext cx="0" cy="0"/>
          <a:chOff x="0" y="0"/>
          <a:chExt cx="0" cy="0"/>
        </a:xfrm>
      </p:grpSpPr>
      <p:sp>
        <p:nvSpPr>
          <p:cNvPr id="2834" name="Google Shape;2834;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a:latin typeface="Verdana"/>
              <a:ea typeface="Verdana"/>
              <a:cs typeface="Verdana"/>
              <a:sym typeface="Verdana"/>
            </a:endParaRPr>
          </a:p>
        </p:txBody>
      </p:sp>
      <p:sp>
        <p:nvSpPr>
          <p:cNvPr id="2835" name="Google Shape;2835;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6ef2e99863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g6ef2e99863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00" name="Google Shape;1700;g6ef2e99863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g6ef2e99863_2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0" name="Google Shape;1710;g6ef2e99863_2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11" name="Google Shape;1711;g6ef2e99863_2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6ef2e99863_2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g6ef2e99863_2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18" name="Google Shape;1718;g6ef2e99863_2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76bac7270c_0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4" name="Google Shape;1724;g76bac7270c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25" name="Google Shape;1725;g76bac7270c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75" name="Google Shape;15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dirty="0" smtClean="0">
                <a:solidFill>
                  <a:srgbClr val="000000"/>
                </a:solidFill>
                <a:latin typeface="Verdana"/>
                <a:ea typeface="Verdana"/>
                <a:cs typeface="Verdana"/>
                <a:sym typeface="Verdana"/>
              </a:rPr>
              <a:t>: </a:t>
            </a:r>
            <a:endParaRPr b="1" dirty="0">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rgbClr val="006387"/>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rgbClr val="006387"/>
              </a:solidFill>
              <a:latin typeface="Verdana"/>
              <a:ea typeface="Verdana"/>
              <a:cs typeface="Verdana"/>
              <a:sym typeface="Verdana"/>
            </a:endParaRPr>
          </a:p>
        </p:txBody>
      </p:sp>
      <p:sp>
        <p:nvSpPr>
          <p:cNvPr id="1732" name="Google Shape;173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solidFill>
                <a:srgbClr val="333333"/>
              </a:solidFill>
              <a:highlight>
                <a:srgbClr val="FF0000"/>
              </a:highlight>
              <a:latin typeface="Verdana"/>
              <a:ea typeface="Verdana"/>
              <a:cs typeface="Verdana"/>
              <a:sym typeface="Verdana"/>
            </a:endParaRPr>
          </a:p>
        </p:txBody>
      </p:sp>
      <p:sp>
        <p:nvSpPr>
          <p:cNvPr id="1738" name="Google Shape;173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7d6fa41fde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7" name="Google Shape;1747;g7d6fa41fde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48" name="Google Shape;1748;g7d6fa41fde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6de82d1858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5" name="Google Shape;1755;g6de82d1858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dirty="0"/>
          </a:p>
        </p:txBody>
      </p:sp>
      <p:sp>
        <p:nvSpPr>
          <p:cNvPr id="1756" name="Google Shape;1756;g6de82d1858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6de82d1858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b="1" dirty="0">
              <a:solidFill>
                <a:srgbClr val="333333"/>
              </a:solidFill>
              <a:highlight>
                <a:srgbClr val="FF0000"/>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b="1" dirty="0">
              <a:solidFill>
                <a:srgbClr val="333333"/>
              </a:solidFill>
              <a:highlight>
                <a:srgbClr val="FF0000"/>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
        <p:nvSpPr>
          <p:cNvPr id="1763" name="Google Shape;1763;g6de82d1858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6" name="Google Shape;177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777" name="Google Shape;1777;p1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b="1" dirty="0">
              <a:solidFill>
                <a:srgbClr val="333333"/>
              </a:solidFill>
              <a:highlight>
                <a:srgbClr val="FF0000"/>
              </a:highlight>
              <a:latin typeface="Arial"/>
              <a:ea typeface="Arial"/>
              <a:cs typeface="Arial"/>
              <a:sym typeface="Arial"/>
            </a:endParaRPr>
          </a:p>
        </p:txBody>
      </p:sp>
      <p:sp>
        <p:nvSpPr>
          <p:cNvPr id="1783" name="Google Shape;178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b="1" dirty="0">
              <a:solidFill>
                <a:srgbClr val="333333"/>
              </a:solidFill>
              <a:highlight>
                <a:srgbClr val="FF0000"/>
              </a:highlight>
              <a:latin typeface="Verdana"/>
              <a:ea typeface="Verdana"/>
              <a:cs typeface="Verdana"/>
              <a:sym typeface="Verdana"/>
            </a:endParaRPr>
          </a:p>
        </p:txBody>
      </p:sp>
      <p:sp>
        <p:nvSpPr>
          <p:cNvPr id="1790" name="Google Shape;179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70:notes"/>
          <p:cNvSpPr>
            <a:spLocks noGrp="1" noRot="1" noChangeAspect="1"/>
          </p:cNvSpPr>
          <p:nvPr>
            <p:ph type="sldImg" idx="2"/>
          </p:nvPr>
        </p:nvSpPr>
        <p:spPr>
          <a:xfrm>
            <a:off x="1627188" y="361950"/>
            <a:ext cx="3603625" cy="2703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70:notes"/>
          <p:cNvSpPr txBox="1">
            <a:spLocks noGrp="1"/>
          </p:cNvSpPr>
          <p:nvPr>
            <p:ph type="body" idx="1"/>
          </p:nvPr>
        </p:nvSpPr>
        <p:spPr>
          <a:xfrm>
            <a:off x="685800" y="333052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b="1" dirty="0">
              <a:latin typeface="Verdana"/>
              <a:ea typeface="Verdana"/>
              <a:cs typeface="Verdana"/>
              <a:sym typeface="Verdana"/>
            </a:endParaRPr>
          </a:p>
        </p:txBody>
      </p:sp>
      <p:sp>
        <p:nvSpPr>
          <p:cNvPr id="1797" name="Google Shape;1797;p7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b="1" dirty="0">
              <a:solidFill>
                <a:srgbClr val="333333"/>
              </a:solidFill>
              <a:highlight>
                <a:srgbClr val="FF0000"/>
              </a:highlight>
              <a:latin typeface="Verdana"/>
              <a:ea typeface="Verdana"/>
              <a:cs typeface="Verdana"/>
              <a:sym typeface="Verdana"/>
            </a:endParaRPr>
          </a:p>
        </p:txBody>
      </p:sp>
      <p:sp>
        <p:nvSpPr>
          <p:cNvPr id="1803" name="Google Shape;180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b="1" dirty="0">
              <a:solidFill>
                <a:srgbClr val="333333"/>
              </a:solidFill>
              <a:highlight>
                <a:srgbClr val="FF0000"/>
              </a:highlight>
              <a:latin typeface="Verdana"/>
              <a:ea typeface="Verdana"/>
              <a:cs typeface="Verdana"/>
              <a:sym typeface="Verdana"/>
            </a:endParaRPr>
          </a:p>
        </p:txBody>
      </p:sp>
      <p:sp>
        <p:nvSpPr>
          <p:cNvPr id="1581" name="Google Shape;158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7d6fa41fde_0_3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9" name="Google Shape;1809;g7d6fa41fde_0_3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dirty="0"/>
          </a:p>
        </p:txBody>
      </p:sp>
      <p:sp>
        <p:nvSpPr>
          <p:cNvPr id="1810" name="Google Shape;1810;g7d6fa41fde_0_3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006387"/>
              </a:solidFill>
              <a:latin typeface="Verdana"/>
              <a:ea typeface="Verdana"/>
              <a:cs typeface="Verdana"/>
              <a:sym typeface="Verdana"/>
            </a:endParaRPr>
          </a:p>
        </p:txBody>
      </p:sp>
      <p:sp>
        <p:nvSpPr>
          <p:cNvPr id="1816" name="Google Shape;181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solidFill>
                <a:srgbClr val="006387"/>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rgbClr val="006387"/>
              </a:solidFill>
            </a:endParaRPr>
          </a:p>
        </p:txBody>
      </p:sp>
      <p:sp>
        <p:nvSpPr>
          <p:cNvPr id="1822" name="Google Shape;182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7df45400e1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8" name="Google Shape;1828;g7df45400e1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solidFill>
                <a:srgbClr val="FF0000"/>
              </a:solidFill>
              <a:latin typeface="Verdana"/>
              <a:ea typeface="Verdana"/>
              <a:cs typeface="Verdana"/>
              <a:sym typeface="Verdana"/>
            </a:endParaRPr>
          </a:p>
        </p:txBody>
      </p:sp>
      <p:sp>
        <p:nvSpPr>
          <p:cNvPr id="1829" name="Google Shape;1829;g7df45400e1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g7df45400e1_2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7" name="Google Shape;1837;g7df45400e1_2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1838" name="Google Shape;1838;g7df45400e1_2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solidFill>
                <a:srgbClr val="980000"/>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p>
        </p:txBody>
      </p:sp>
      <p:sp>
        <p:nvSpPr>
          <p:cNvPr id="1845" name="Google Shape;1845;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855" name="Google Shape;185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p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1865" name="Google Shape;1865;p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g76794d94a2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sz="1000" b="1" dirty="0">
              <a:solidFill>
                <a:srgbClr val="333333"/>
              </a:solidFill>
              <a:highlight>
                <a:srgbClr val="FF0000"/>
              </a:highlight>
              <a:latin typeface="Arial"/>
              <a:ea typeface="Arial"/>
              <a:cs typeface="Arial"/>
              <a:sym typeface="Arial"/>
            </a:endParaRPr>
          </a:p>
        </p:txBody>
      </p:sp>
      <p:sp>
        <p:nvSpPr>
          <p:cNvPr id="1875" name="Google Shape;1875;g76794d94a2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p3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1888" name="Google Shape;1888;p3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55:notes"/>
          <p:cNvSpPr>
            <a:spLocks noGrp="1" noRot="1" noChangeAspect="1"/>
          </p:cNvSpPr>
          <p:nvPr>
            <p:ph type="sldImg" idx="2"/>
          </p:nvPr>
        </p:nvSpPr>
        <p:spPr>
          <a:xfrm>
            <a:off x="1627188" y="361950"/>
            <a:ext cx="3603625" cy="2703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55:notes"/>
          <p:cNvSpPr txBox="1">
            <a:spLocks noGrp="1"/>
          </p:cNvSpPr>
          <p:nvPr>
            <p:ph type="body" idx="1"/>
          </p:nvPr>
        </p:nvSpPr>
        <p:spPr>
          <a:xfrm>
            <a:off x="685800" y="3330526"/>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dirty="0"/>
          </a:p>
          <a:p>
            <a:pPr marL="0" marR="0" lvl="0" indent="0" algn="l" rtl="0">
              <a:lnSpc>
                <a:spcPct val="100000"/>
              </a:lnSpc>
              <a:spcBef>
                <a:spcPts val="0"/>
              </a:spcBef>
              <a:spcAft>
                <a:spcPts val="0"/>
              </a:spcAft>
              <a:buClr>
                <a:schemeClr val="dk1"/>
              </a:buClr>
              <a:buSzPts val="300"/>
              <a:buFont typeface="Calibri"/>
              <a:buNone/>
            </a:pPr>
            <a:endParaRPr dirty="0"/>
          </a:p>
        </p:txBody>
      </p:sp>
      <p:sp>
        <p:nvSpPr>
          <p:cNvPr id="1588" name="Google Shape;1588;p5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7df45400e1_1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5" name="Google Shape;1895;g7df45400e1_1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96" name="Google Shape;1896;g7df45400e1_1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1904" name="Google Shape;1904;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00212C"/>
              </a:solidFill>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1910" name="Google Shape;191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52c746a921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52c746a921_0_1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400"/>
              <a:buFont typeface="Arial"/>
              <a:buNone/>
            </a:pPr>
            <a:endParaRPr dirty="0"/>
          </a:p>
        </p:txBody>
      </p:sp>
      <p:sp>
        <p:nvSpPr>
          <p:cNvPr id="1917" name="Google Shape;1917;g52c746a921_0_1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g52c746a921_0_1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3" name="Google Shape;1923;g52c746a921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4" name="Google Shape;1924;g52c746a921_0_1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g52c746a921_0_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2" name="Google Shape;1932;g52c746a921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33" name="Google Shape;1933;g52c746a921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2" name="Google Shape;1942;p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b="1" dirty="0">
              <a:latin typeface="Verdana"/>
              <a:ea typeface="Verdana"/>
              <a:cs typeface="Verdana"/>
              <a:sym typeface="Verdana"/>
            </a:endParaRPr>
          </a:p>
        </p:txBody>
      </p:sp>
      <p:sp>
        <p:nvSpPr>
          <p:cNvPr id="1943" name="Google Shape;1943;p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7dbca4c3e7_0_0:notes"/>
          <p:cNvSpPr txBox="1">
            <a:spLocks noGrp="1"/>
          </p:cNvSpPr>
          <p:nvPr>
            <p:ph type="body" idx="1"/>
          </p:nvPr>
        </p:nvSpPr>
        <p:spPr>
          <a:xfrm>
            <a:off x="685800" y="4343401"/>
            <a:ext cx="5486400" cy="4114800"/>
          </a:xfrm>
          <a:prstGeom prst="rect">
            <a:avLst/>
          </a:prstGeom>
        </p:spPr>
        <p:txBody>
          <a:bodyPr spcFirstLastPara="1" wrap="square" lIns="88525" tIns="88525" rIns="88525" bIns="88525" anchor="t" anchorCtr="0">
            <a:noAutofit/>
          </a:bodyPr>
          <a:lstStyle/>
          <a:p>
            <a:pPr marL="0" lvl="0" indent="0" algn="l" rtl="0">
              <a:spcBef>
                <a:spcPts val="0"/>
              </a:spcBef>
              <a:spcAft>
                <a:spcPts val="0"/>
              </a:spcAft>
              <a:buNone/>
            </a:pPr>
            <a:endParaRPr dirty="0"/>
          </a:p>
        </p:txBody>
      </p:sp>
      <p:sp>
        <p:nvSpPr>
          <p:cNvPr id="1949" name="Google Shape;1949;g7dbca4c3e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7dbca4c3e7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8" name="Google Shape;1958;g7dbca4c3e7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7dbca4c3e7_0_13:notes"/>
          <p:cNvSpPr txBox="1">
            <a:spLocks noGrp="1"/>
          </p:cNvSpPr>
          <p:nvPr>
            <p:ph type="body" idx="1"/>
          </p:nvPr>
        </p:nvSpPr>
        <p:spPr>
          <a:xfrm>
            <a:off x="685800" y="4343401"/>
            <a:ext cx="5486400" cy="4114800"/>
          </a:xfrm>
          <a:prstGeom prst="rect">
            <a:avLst/>
          </a:prstGeom>
        </p:spPr>
        <p:txBody>
          <a:bodyPr spcFirstLastPara="1" wrap="square" lIns="88525" tIns="88525" rIns="88525" bIns="88525"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latin typeface="Verdana"/>
              <a:ea typeface="Verdana"/>
              <a:cs typeface="Verdana"/>
              <a:sym typeface="Verdana"/>
            </a:endParaRPr>
          </a:p>
        </p:txBody>
      </p:sp>
      <p:sp>
        <p:nvSpPr>
          <p:cNvPr id="1964" name="Google Shape;1964;g7dbca4c3e7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9:notes"/>
          <p:cNvSpPr>
            <a:spLocks noGrp="1" noRot="1" noChangeAspect="1"/>
          </p:cNvSpPr>
          <p:nvPr>
            <p:ph type="sldImg" idx="2"/>
          </p:nvPr>
        </p:nvSpPr>
        <p:spPr>
          <a:xfrm>
            <a:off x="1627188" y="361950"/>
            <a:ext cx="3603625" cy="2703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6" name="Google Shape;1596;p9:notes"/>
          <p:cNvSpPr txBox="1">
            <a:spLocks noGrp="1"/>
          </p:cNvSpPr>
          <p:nvPr>
            <p:ph type="body" idx="1"/>
          </p:nvPr>
        </p:nvSpPr>
        <p:spPr>
          <a:xfrm>
            <a:off x="685800" y="333052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b="1" dirty="0">
              <a:latin typeface="Verdana"/>
              <a:ea typeface="Verdana"/>
              <a:cs typeface="Verdana"/>
              <a:sym typeface="Verdana"/>
            </a:endParaRPr>
          </a:p>
        </p:txBody>
      </p:sp>
      <p:sp>
        <p:nvSpPr>
          <p:cNvPr id="1597" name="Google Shape;1597;p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7dbca4c3e7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3" name="Google Shape;1973;g7dbca4c3e7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000000"/>
              </a:solidFill>
              <a:latin typeface="Verdana"/>
              <a:ea typeface="Verdana"/>
              <a:cs typeface="Verdana"/>
              <a:sym typeface="Verdana"/>
            </a:endParaRPr>
          </a:p>
        </p:txBody>
      </p:sp>
      <p:sp>
        <p:nvSpPr>
          <p:cNvPr id="1979" name="Google Shape;197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solidFill>
                <a:srgbClr val="333333"/>
              </a:solidFill>
              <a:latin typeface="Verdana"/>
              <a:ea typeface="Verdana"/>
              <a:cs typeface="Verdana"/>
              <a:sym typeface="Verdana"/>
            </a:endParaRPr>
          </a:p>
        </p:txBody>
      </p:sp>
      <p:sp>
        <p:nvSpPr>
          <p:cNvPr id="1986" name="Google Shape;1986;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b="1" dirty="0">
              <a:solidFill>
                <a:srgbClr val="333333"/>
              </a:solidFill>
              <a:highlight>
                <a:srgbClr val="FF0000"/>
              </a:highlight>
              <a:latin typeface="Verdana"/>
              <a:ea typeface="Verdana"/>
              <a:cs typeface="Verdana"/>
              <a:sym typeface="Verdana"/>
            </a:endParaRPr>
          </a:p>
        </p:txBody>
      </p:sp>
      <p:sp>
        <p:nvSpPr>
          <p:cNvPr id="1993" name="Google Shape;1993;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7dc5dfc330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7dc5dfc330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dirty="0"/>
          </a:p>
        </p:txBody>
      </p:sp>
      <p:sp>
        <p:nvSpPr>
          <p:cNvPr id="2001" name="Google Shape;2001;g7dc5dfc330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7df45400e1_8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7" name="Google Shape;2007;g7df45400e1_8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08" name="Google Shape;2008;g7df45400e1_8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b="1" dirty="0">
              <a:solidFill>
                <a:srgbClr val="333333"/>
              </a:solidFill>
              <a:highlight>
                <a:srgbClr val="FF0000"/>
              </a:highlight>
              <a:latin typeface="Arial"/>
              <a:ea typeface="Arial"/>
              <a:cs typeface="Arial"/>
              <a:sym typeface="Arial"/>
            </a:endParaRPr>
          </a:p>
        </p:txBody>
      </p:sp>
      <p:sp>
        <p:nvSpPr>
          <p:cNvPr id="2014" name="Google Shape;2014;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b="1" dirty="0">
              <a:solidFill>
                <a:srgbClr val="333333"/>
              </a:solidFill>
              <a:highlight>
                <a:srgbClr val="FF0000"/>
              </a:highlight>
              <a:latin typeface="Verdana"/>
              <a:ea typeface="Verdana"/>
              <a:cs typeface="Verdana"/>
              <a:sym typeface="Verdana"/>
            </a:endParaRPr>
          </a:p>
        </p:txBody>
      </p:sp>
      <p:sp>
        <p:nvSpPr>
          <p:cNvPr id="2021" name="Google Shape;2021;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29" name="Google Shape;2029;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035" name="Google Shape;2035;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61:notes"/>
          <p:cNvSpPr>
            <a:spLocks noGrp="1" noRot="1" noChangeAspect="1"/>
          </p:cNvSpPr>
          <p:nvPr>
            <p:ph type="sldImg" idx="2"/>
          </p:nvPr>
        </p:nvSpPr>
        <p:spPr>
          <a:xfrm>
            <a:off x="1627188" y="361950"/>
            <a:ext cx="3603625" cy="2703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61:notes"/>
          <p:cNvSpPr txBox="1">
            <a:spLocks noGrp="1"/>
          </p:cNvSpPr>
          <p:nvPr>
            <p:ph type="body" idx="1"/>
          </p:nvPr>
        </p:nvSpPr>
        <p:spPr>
          <a:xfrm>
            <a:off x="685800" y="333052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b="1" dirty="0">
              <a:latin typeface="Verdana"/>
              <a:ea typeface="Verdana"/>
              <a:cs typeface="Verdana"/>
              <a:sym typeface="Verdana"/>
            </a:endParaRPr>
          </a:p>
        </p:txBody>
      </p:sp>
      <p:sp>
        <p:nvSpPr>
          <p:cNvPr id="1604" name="Google Shape;1604;p6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7dbca4c3e7_0_4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7dbca4c3e7_0_4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2" name="Google Shape;2042;g7dbca4c3e7_0_4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dirty="0"/>
          </a:p>
        </p:txBody>
      </p:sp>
      <p:sp>
        <p:nvSpPr>
          <p:cNvPr id="2048" name="Google Shape;2048;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5" name="Google Shape;2055;p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056" name="Google Shape;2056;p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76bac7270c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4" name="Google Shape;2064;g76bac7270c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latin typeface="Verdana"/>
              <a:ea typeface="Verdana"/>
              <a:cs typeface="Verdana"/>
              <a:sym typeface="Verdana"/>
            </a:endParaRPr>
          </a:p>
        </p:txBody>
      </p:sp>
      <p:sp>
        <p:nvSpPr>
          <p:cNvPr id="2065" name="Google Shape;2065;g76bac7270c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1" name="Google Shape;2071;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b="1" dirty="0">
              <a:latin typeface="Verdana"/>
              <a:ea typeface="Verdana"/>
              <a:cs typeface="Verdana"/>
              <a:sym typeface="Verdana"/>
            </a:endParaRPr>
          </a:p>
        </p:txBody>
      </p:sp>
      <p:sp>
        <p:nvSpPr>
          <p:cNvPr id="2072" name="Google Shape;2072;p7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7df45400e1_2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sz="1000" b="1" dirty="0">
              <a:solidFill>
                <a:srgbClr val="333333"/>
              </a:solidFill>
              <a:highlight>
                <a:srgbClr val="FF0000"/>
              </a:highlight>
              <a:latin typeface="Arial"/>
              <a:ea typeface="Arial"/>
              <a:cs typeface="Arial"/>
              <a:sym typeface="Arial"/>
            </a:endParaRPr>
          </a:p>
        </p:txBody>
      </p:sp>
      <p:sp>
        <p:nvSpPr>
          <p:cNvPr id="2078" name="Google Shape;2078;g7df45400e1_2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endParaRPr>
          </a:p>
        </p:txBody>
      </p:sp>
      <p:sp>
        <p:nvSpPr>
          <p:cNvPr id="2084" name="Google Shape;2084;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endParaRPr>
          </a:p>
        </p:txBody>
      </p:sp>
      <p:sp>
        <p:nvSpPr>
          <p:cNvPr id="2091" name="Google Shape;2091;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7d6fa41fde_0_27:notes"/>
          <p:cNvSpPr>
            <a:spLocks noGrp="1" noRot="1" noChangeAspect="1"/>
          </p:cNvSpPr>
          <p:nvPr>
            <p:ph type="sldImg" idx="2"/>
          </p:nvPr>
        </p:nvSpPr>
        <p:spPr>
          <a:xfrm>
            <a:off x="1627188" y="361950"/>
            <a:ext cx="3603625" cy="2703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7" name="Google Shape;2097;g7d6fa41fde_0_27:notes"/>
          <p:cNvSpPr txBox="1">
            <a:spLocks noGrp="1"/>
          </p:cNvSpPr>
          <p:nvPr>
            <p:ph type="body" idx="1"/>
          </p:nvPr>
        </p:nvSpPr>
        <p:spPr>
          <a:xfrm>
            <a:off x="685800" y="333052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lang="en-US" b="1" dirty="0">
              <a:latin typeface="Verdana"/>
              <a:ea typeface="Verdana"/>
              <a:cs typeface="Verdana"/>
              <a:sym typeface="Verdana"/>
            </a:endParaRPr>
          </a:p>
        </p:txBody>
      </p:sp>
      <p:sp>
        <p:nvSpPr>
          <p:cNvPr id="2098" name="Google Shape;2098;g7d6fa41fde_0_2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04" name="Google Shape;2104;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10:notes"/>
          <p:cNvSpPr>
            <a:spLocks noGrp="1" noRot="1" noChangeAspect="1"/>
          </p:cNvSpPr>
          <p:nvPr>
            <p:ph type="sldImg" idx="2"/>
          </p:nvPr>
        </p:nvSpPr>
        <p:spPr>
          <a:xfrm>
            <a:off x="1627188" y="361950"/>
            <a:ext cx="3603625" cy="2703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0" name="Google Shape;1610;p10:notes"/>
          <p:cNvSpPr txBox="1">
            <a:spLocks noGrp="1"/>
          </p:cNvSpPr>
          <p:nvPr>
            <p:ph type="body" idx="1"/>
          </p:nvPr>
        </p:nvSpPr>
        <p:spPr>
          <a:xfrm>
            <a:off x="685800" y="333052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dirty="0">
              <a:solidFill>
                <a:srgbClr val="333333"/>
              </a:solidFill>
              <a:highlight>
                <a:srgbClr val="FF0000"/>
              </a:highlight>
              <a:latin typeface="Verdana"/>
              <a:ea typeface="Verdana"/>
              <a:cs typeface="Verdana"/>
              <a:sym typeface="Verdana"/>
            </a:endParaRPr>
          </a:p>
          <a:p>
            <a:pPr marL="457200" lvl="0" indent="0" algn="l" rtl="0">
              <a:lnSpc>
                <a:spcPct val="115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b="1" dirty="0">
              <a:latin typeface="Verdana"/>
              <a:ea typeface="Verdana"/>
              <a:cs typeface="Verdana"/>
              <a:sym typeface="Verdana"/>
            </a:endParaRPr>
          </a:p>
        </p:txBody>
      </p:sp>
      <p:sp>
        <p:nvSpPr>
          <p:cNvPr id="1611" name="Google Shape;1611;p1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006387"/>
              </a:solidFill>
            </a:endParaRPr>
          </a:p>
        </p:txBody>
      </p:sp>
      <p:sp>
        <p:nvSpPr>
          <p:cNvPr id="2110" name="Google Shape;2110;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Google Shape;2123;p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2124" name="Google Shape;2124;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0" name="Google Shape;2130;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highlight>
                <a:srgbClr val="FF0000"/>
              </a:highlight>
            </a:endParaRPr>
          </a:p>
        </p:txBody>
      </p:sp>
      <p:sp>
        <p:nvSpPr>
          <p:cNvPr id="2131" name="Google Shape;2131;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72</a:t>
            </a:fld>
            <a:endParaRPr sz="1200">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6387"/>
              </a:solidFill>
              <a:highlight>
                <a:srgbClr val="FF0000"/>
              </a:highlight>
              <a:latin typeface="Verdana"/>
              <a:ea typeface="Verdana"/>
              <a:cs typeface="Verdana"/>
              <a:sym typeface="Verdana"/>
            </a:endParaRPr>
          </a:p>
        </p:txBody>
      </p:sp>
      <p:sp>
        <p:nvSpPr>
          <p:cNvPr id="2138" name="Google Shape;2138;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p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2" name="Google Shape;2152;p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highlight>
                <a:srgbClr val="FF0000"/>
              </a:highlight>
              <a:latin typeface="Verdana"/>
              <a:ea typeface="Verdana"/>
              <a:cs typeface="Verdana"/>
              <a:sym typeface="Verdana"/>
            </a:endParaRPr>
          </a:p>
        </p:txBody>
      </p:sp>
      <p:sp>
        <p:nvSpPr>
          <p:cNvPr id="2153" name="Google Shape;2153;p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7d6fa41fde_0_3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Clr>
                <a:schemeClr val="dk1"/>
              </a:buClr>
              <a:buSzPts val="1100"/>
              <a:buFont typeface="Arial"/>
              <a:buNone/>
            </a:pPr>
            <a:endParaRPr dirty="0">
              <a:solidFill>
                <a:srgbClr val="006387"/>
              </a:solidFill>
              <a:highlight>
                <a:srgbClr val="FF0000"/>
              </a:highlight>
            </a:endParaRPr>
          </a:p>
        </p:txBody>
      </p:sp>
      <p:sp>
        <p:nvSpPr>
          <p:cNvPr id="2159" name="Google Shape;2159;g7d6fa41fde_0_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7d6fa41fde_0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5" name="Google Shape;2165;g7d6fa41fde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lvl="0" indent="0" algn="l" rtl="0">
              <a:lnSpc>
                <a:spcPct val="100000"/>
              </a:lnSpc>
              <a:spcBef>
                <a:spcPts val="600"/>
              </a:spcBef>
              <a:spcAft>
                <a:spcPts val="0"/>
              </a:spcAft>
              <a:buSzPts val="1400"/>
              <a:buNone/>
            </a:pPr>
            <a:endParaRPr b="1" dirty="0">
              <a:latin typeface="Verdana"/>
              <a:ea typeface="Verdana"/>
              <a:cs typeface="Verdana"/>
              <a:sym typeface="Verdana"/>
            </a:endParaRPr>
          </a:p>
          <a:p>
            <a:pPr marL="457200" lvl="0" indent="-228600" algn="l" rtl="0">
              <a:lnSpc>
                <a:spcPct val="115000"/>
              </a:lnSpc>
              <a:spcBef>
                <a:spcPts val="0"/>
              </a:spcBef>
              <a:spcAft>
                <a:spcPts val="0"/>
              </a:spcAft>
              <a:buClr>
                <a:schemeClr val="dk1"/>
              </a:buClr>
              <a:buSzPts val="1400"/>
              <a:buFont typeface="Verdana"/>
              <a:buNone/>
            </a:pPr>
            <a:endParaRPr dirty="0">
              <a:latin typeface="Verdana"/>
              <a:ea typeface="Verdana"/>
              <a:cs typeface="Verdana"/>
              <a:sym typeface="Verdana"/>
            </a:endParaRPr>
          </a:p>
        </p:txBody>
      </p:sp>
      <p:sp>
        <p:nvSpPr>
          <p:cNvPr id="2166" name="Google Shape;2166;g7d6fa41fde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lvl="0" indent="0" algn="l" rtl="0">
              <a:lnSpc>
                <a:spcPct val="100000"/>
              </a:lnSpc>
              <a:spcBef>
                <a:spcPts val="600"/>
              </a:spcBef>
              <a:spcAft>
                <a:spcPts val="0"/>
              </a:spcAft>
              <a:buClr>
                <a:schemeClr val="dk1"/>
              </a:buClr>
              <a:buSzPts val="1100"/>
              <a:buFont typeface="Arial"/>
              <a:buNone/>
            </a:pPr>
            <a:endParaRPr b="1" dirty="0">
              <a:latin typeface="Verdana"/>
              <a:ea typeface="Verdana"/>
              <a:cs typeface="Verdana"/>
              <a:sym typeface="Verdana"/>
            </a:endParaRPr>
          </a:p>
        </p:txBody>
      </p:sp>
      <p:sp>
        <p:nvSpPr>
          <p:cNvPr id="2175" name="Google Shape;2175;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182" name="Google Shape;2182;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980000"/>
              </a:solidFill>
              <a:highlight>
                <a:srgbClr val="FFFFFF"/>
              </a:highlight>
            </a:endParaRPr>
          </a:p>
        </p:txBody>
      </p:sp>
      <p:sp>
        <p:nvSpPr>
          <p:cNvPr id="2189" name="Google Shape;2189;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dirty="0"/>
          </a:p>
        </p:txBody>
      </p:sp>
      <p:sp>
        <p:nvSpPr>
          <p:cNvPr id="1617" name="Google Shape;161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Google Shape;2195;g52c746a921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6" name="Google Shape;2196;g52c746a921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97" name="Google Shape;2197;g52c746a921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7e0f545f2f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7e0f545f2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4" name="Google Shape;2204;g7e0f545f2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7e0f545f2f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7e0f545f2f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13" name="Google Shape;2213;g7e0f545f2f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g6f0e51d0b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1" name="Google Shape;2221;g6f0e51d0b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22" name="Google Shape;2222;g6f0e51d0b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7e0f545f2f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7e0f545f2f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30" name="Google Shape;2230;g7e0f545f2f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7dbca4c3e7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7" name="Google Shape;2237;g7dbca4c3e7_0_4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2238" name="Google Shape;2238;g7dbca4c3e7_0_4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solidFill>
                <a:srgbClr val="980000"/>
              </a:solidFill>
              <a:highlight>
                <a:srgbClr val="FFFFFF"/>
              </a:highlight>
            </a:endParaRPr>
          </a:p>
        </p:txBody>
      </p:sp>
      <p:sp>
        <p:nvSpPr>
          <p:cNvPr id="2246" name="Google Shape;2246;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solidFill>
                <a:srgbClr val="980000"/>
              </a:solidFill>
              <a:highlight>
                <a:srgbClr val="FFFFFF"/>
              </a:highlight>
            </a:endParaRPr>
          </a:p>
        </p:txBody>
      </p:sp>
      <p:sp>
        <p:nvSpPr>
          <p:cNvPr id="2252" name="Google Shape;225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7df45400e1_9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0" name="Google Shape;2260;g7df45400e1_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2261" name="Google Shape;2261;g7df45400e1_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p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9" name="Google Shape;2269;p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lang="en-US" b="1" dirty="0">
              <a:latin typeface="Verdana"/>
              <a:ea typeface="Verdana"/>
              <a:cs typeface="Verdana"/>
              <a:sym typeface="Verdana"/>
            </a:endParaRPr>
          </a:p>
        </p:txBody>
      </p:sp>
      <p:sp>
        <p:nvSpPr>
          <p:cNvPr id="2270" name="Google Shape;2270;p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76bac7270c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3" name="Google Shape;1623;g76bac7270c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200"/>
              <a:buNone/>
            </a:pPr>
            <a:endParaRPr dirty="0">
              <a:latin typeface="Verdana"/>
              <a:ea typeface="Verdana"/>
              <a:cs typeface="Verdana"/>
              <a:sym typeface="Verdana"/>
            </a:endParaRPr>
          </a:p>
        </p:txBody>
      </p:sp>
      <p:sp>
        <p:nvSpPr>
          <p:cNvPr id="1624" name="Google Shape;1624;g76bac7270c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g7df45400e1_14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9" name="Google Shape;2289;g7df45400e1_14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r>
              <a:rPr lang="en-US" b="1" dirty="0" smtClean="0">
                <a:latin typeface="Verdana"/>
                <a:ea typeface="Verdana"/>
                <a:cs typeface="Verdana"/>
                <a:sym typeface="Verdana"/>
              </a:rPr>
              <a:t>Rick: 95-111</a:t>
            </a:r>
            <a:endParaRPr b="1" dirty="0" smtClean="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b="1" dirty="0" smtClean="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r>
              <a:rPr lang="en-US" b="1" dirty="0" smtClean="0">
                <a:latin typeface="Verdana"/>
                <a:ea typeface="Verdana"/>
                <a:cs typeface="Verdana"/>
                <a:sym typeface="Verdana"/>
              </a:rPr>
              <a:t>Intent: Review</a:t>
            </a:r>
            <a:endParaRPr i="1" dirty="0" smtClean="0">
              <a:solidFill>
                <a:srgbClr val="FF0000"/>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b="1" dirty="0" smtClean="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i="1" dirty="0" smtClean="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r>
              <a:rPr lang="en-US" b="1" dirty="0" smtClean="0">
                <a:latin typeface="Verdana"/>
                <a:ea typeface="Verdana"/>
                <a:cs typeface="Verdana"/>
                <a:sym typeface="Verdana"/>
              </a:rPr>
              <a:t>Trainer Talking Points:</a:t>
            </a:r>
            <a:endParaRPr b="1" dirty="0" smtClean="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b="1" dirty="0" smtClean="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sz="1000" b="1" dirty="0" smtClean="0">
              <a:solidFill>
                <a:srgbClr val="333333"/>
              </a:solidFill>
              <a:highlight>
                <a:srgbClr val="FF00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000" b="1" dirty="0" smtClean="0">
              <a:solidFill>
                <a:srgbClr val="333333"/>
              </a:solidFill>
              <a:highlight>
                <a:srgbClr val="FF0000"/>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b="1" dirty="0" smtClean="0">
                <a:latin typeface="Verdana"/>
                <a:ea typeface="Verdana"/>
                <a:cs typeface="Verdana"/>
                <a:sym typeface="Verdana"/>
              </a:rPr>
              <a:t>Training Activities: </a:t>
            </a:r>
            <a:endParaRPr b="1" dirty="0" smtClean="0">
              <a:latin typeface="Verdana"/>
              <a:ea typeface="Verdana"/>
              <a:cs typeface="Verdana"/>
              <a:sym typeface="Verdana"/>
            </a:endParaRPr>
          </a:p>
          <a:p>
            <a:pPr marL="0" lvl="0" indent="0" algn="l" rtl="0">
              <a:lnSpc>
                <a:spcPct val="100000"/>
              </a:lnSpc>
              <a:spcBef>
                <a:spcPts val="0"/>
              </a:spcBef>
              <a:spcAft>
                <a:spcPts val="0"/>
              </a:spcAft>
              <a:buClr>
                <a:schemeClr val="dk1"/>
              </a:buClr>
              <a:buSzPts val="300"/>
              <a:buFont typeface="Calibri"/>
              <a:buNone/>
            </a:pPr>
            <a:endParaRPr dirty="0" smtClean="0"/>
          </a:p>
          <a:p>
            <a:pPr marL="0" lvl="0" indent="0" algn="l" rtl="0">
              <a:lnSpc>
                <a:spcPct val="100000"/>
              </a:lnSpc>
              <a:spcBef>
                <a:spcPts val="0"/>
              </a:spcBef>
              <a:spcAft>
                <a:spcPts val="0"/>
              </a:spcAft>
              <a:buSzPts val="1400"/>
              <a:buNone/>
            </a:pPr>
            <a:r>
              <a:rPr lang="en-US" dirty="0" smtClean="0">
                <a:latin typeface="Verdana"/>
                <a:ea typeface="Verdana"/>
                <a:cs typeface="Verdana"/>
                <a:sym typeface="Verdana"/>
              </a:rPr>
              <a:t>You can do a stand up/sit down...or have them use yes/no cards...etc.</a:t>
            </a:r>
            <a:endParaRPr dirty="0">
              <a:latin typeface="Verdana"/>
              <a:ea typeface="Verdana"/>
              <a:cs typeface="Verdana"/>
              <a:sym typeface="Verdana"/>
            </a:endParaRPr>
          </a:p>
        </p:txBody>
      </p:sp>
      <p:sp>
        <p:nvSpPr>
          <p:cNvPr id="2290" name="Google Shape;2290;g7df45400e1_14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p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6" name="Google Shape;2296;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dirty="0">
              <a:solidFill>
                <a:srgbClr val="000000"/>
              </a:solidFill>
              <a:highlight>
                <a:srgbClr val="FF0000"/>
              </a:highlight>
            </a:endParaRPr>
          </a:p>
        </p:txBody>
      </p:sp>
      <p:sp>
        <p:nvSpPr>
          <p:cNvPr id="2297" name="Google Shape;2297;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91</a:t>
            </a:fld>
            <a:endParaRPr sz="1200">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3"/>
        <p:cNvGrpSpPr/>
        <p:nvPr/>
      </p:nvGrpSpPr>
      <p:grpSpPr>
        <a:xfrm>
          <a:off x="0" y="0"/>
          <a:ext cx="0" cy="0"/>
          <a:chOff x="0" y="0"/>
          <a:chExt cx="0" cy="0"/>
        </a:xfrm>
      </p:grpSpPr>
      <p:sp>
        <p:nvSpPr>
          <p:cNvPr id="2304" name="Google Shape;2304;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highlight>
                <a:srgbClr val="FF0000"/>
              </a:highlight>
              <a:latin typeface="Verdana"/>
              <a:ea typeface="Verdana"/>
              <a:cs typeface="Verdana"/>
              <a:sym typeface="Verdana"/>
            </a:endParaRPr>
          </a:p>
        </p:txBody>
      </p:sp>
      <p:sp>
        <p:nvSpPr>
          <p:cNvPr id="2305" name="Google Shape;2305;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solidFill>
                <a:srgbClr val="000000"/>
              </a:solidFill>
              <a:highlight>
                <a:srgbClr val="FF0000"/>
              </a:highlight>
            </a:endParaRPr>
          </a:p>
        </p:txBody>
      </p:sp>
      <p:sp>
        <p:nvSpPr>
          <p:cNvPr id="2311" name="Google Shape;2311;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p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2" name="Google Shape;2322;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dirty="0">
              <a:solidFill>
                <a:srgbClr val="000000"/>
              </a:solidFill>
              <a:latin typeface="Verdana"/>
              <a:ea typeface="Verdana"/>
              <a:cs typeface="Verdana"/>
              <a:sym typeface="Verdana"/>
            </a:endParaRPr>
          </a:p>
          <a:p>
            <a:pPr marL="0" lvl="0" indent="0" algn="l" rtl="0">
              <a:lnSpc>
                <a:spcPct val="100000"/>
              </a:lnSpc>
              <a:spcBef>
                <a:spcPts val="0"/>
              </a:spcBef>
              <a:spcAft>
                <a:spcPts val="0"/>
              </a:spcAft>
              <a:buClr>
                <a:srgbClr val="000000"/>
              </a:buClr>
              <a:buSzPts val="1100"/>
              <a:buFont typeface="Arial"/>
              <a:buNone/>
            </a:pPr>
            <a:endParaRPr dirty="0">
              <a:solidFill>
                <a:srgbClr val="000000"/>
              </a:solidFill>
              <a:highlight>
                <a:srgbClr val="FF0000"/>
              </a:highlight>
              <a:latin typeface="Verdana"/>
              <a:ea typeface="Verdana"/>
              <a:cs typeface="Verdana"/>
              <a:sym typeface="Verdana"/>
            </a:endParaRPr>
          </a:p>
        </p:txBody>
      </p:sp>
      <p:sp>
        <p:nvSpPr>
          <p:cNvPr id="2323" name="Google Shape;2323;p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Calibri"/>
                <a:ea typeface="Calibri"/>
                <a:cs typeface="Calibri"/>
                <a:sym typeface="Calibri"/>
              </a:rPr>
              <a:t>94</a:t>
            </a:fld>
            <a:endParaRPr sz="1200">
              <a:solidFill>
                <a:srgbClr val="000000"/>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highlight>
                <a:srgbClr val="FF0000"/>
              </a:highlight>
              <a:latin typeface="Verdana"/>
              <a:ea typeface="Verdana"/>
              <a:cs typeface="Verdana"/>
              <a:sym typeface="Verdana"/>
            </a:endParaRPr>
          </a:p>
        </p:txBody>
      </p:sp>
      <p:sp>
        <p:nvSpPr>
          <p:cNvPr id="2333" name="Google Shape;2333;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9"/>
        <p:cNvGrpSpPr/>
        <p:nvPr/>
      </p:nvGrpSpPr>
      <p:grpSpPr>
        <a:xfrm>
          <a:off x="0" y="0"/>
          <a:ext cx="0" cy="0"/>
          <a:chOff x="0" y="0"/>
          <a:chExt cx="0" cy="0"/>
        </a:xfrm>
      </p:grpSpPr>
      <p:sp>
        <p:nvSpPr>
          <p:cNvPr id="2340" name="Google Shape;2340;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solidFill>
                <a:srgbClr val="006387"/>
              </a:solidFill>
            </a:endParaRPr>
          </a:p>
        </p:txBody>
      </p:sp>
      <p:sp>
        <p:nvSpPr>
          <p:cNvPr id="2341" name="Google Shape;2341;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highlight>
                <a:srgbClr val="FF0000"/>
              </a:highlight>
              <a:latin typeface="Verdana"/>
              <a:ea typeface="Verdana"/>
              <a:cs typeface="Verdana"/>
              <a:sym typeface="Verdana"/>
            </a:endParaRPr>
          </a:p>
        </p:txBody>
      </p:sp>
      <p:sp>
        <p:nvSpPr>
          <p:cNvPr id="2347" name="Google Shape;2347;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g7d6fa41fde_0_3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3" name="Google Shape;2353;g7d6fa41fde_0_3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highlight>
                <a:srgbClr val="FF0000"/>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p:txBody>
      </p:sp>
      <p:sp>
        <p:nvSpPr>
          <p:cNvPr id="2354" name="Google Shape;2354;g7d6fa41fde_0_3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highlight>
                <a:srgbClr val="FF0000"/>
              </a:highlight>
            </a:endParaRPr>
          </a:p>
        </p:txBody>
      </p:sp>
      <p:sp>
        <p:nvSpPr>
          <p:cNvPr id="2360" name="Google Shape;2360;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381"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7" name="Google Shape;17;p381"/>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81"/>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3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381"/>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91"/>
        <p:cNvGrpSpPr/>
        <p:nvPr/>
      </p:nvGrpSpPr>
      <p:grpSpPr>
        <a:xfrm>
          <a:off x="0" y="0"/>
          <a:ext cx="0" cy="0"/>
          <a:chOff x="0" y="0"/>
          <a:chExt cx="0" cy="0"/>
        </a:xfrm>
      </p:grpSpPr>
      <p:sp>
        <p:nvSpPr>
          <p:cNvPr id="92" name="Google Shape;92;p394"/>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94"/>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4" name="Google Shape;94;p3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7" name="Google Shape;97;p394"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98" name="Google Shape;98;p394"/>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9"/>
        <p:cNvGrpSpPr/>
        <p:nvPr/>
      </p:nvGrpSpPr>
      <p:grpSpPr>
        <a:xfrm>
          <a:off x="0" y="0"/>
          <a:ext cx="0" cy="0"/>
          <a:chOff x="0" y="0"/>
          <a:chExt cx="0" cy="0"/>
        </a:xfrm>
      </p:grpSpPr>
      <p:sp>
        <p:nvSpPr>
          <p:cNvPr id="820" name="Google Shape;820;p23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21" name="Google Shape;821;p23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2" name="Google Shape;822;p2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3" name="Google Shape;823;p2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4" name="Google Shape;824;p2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1"/>
        <p:cNvGrpSpPr/>
        <p:nvPr/>
      </p:nvGrpSpPr>
      <p:grpSpPr>
        <a:xfrm>
          <a:off x="0" y="0"/>
          <a:ext cx="0" cy="0"/>
          <a:chOff x="0" y="0"/>
          <a:chExt cx="0" cy="0"/>
        </a:xfrm>
      </p:grpSpPr>
      <p:sp>
        <p:nvSpPr>
          <p:cNvPr id="832" name="Google Shape;832;p2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3" name="Google Shape;833;p209"/>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4" name="Google Shape;834;p2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5" name="Google Shape;835;p20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6" name="Google Shape;836;p20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7"/>
        <p:cNvGrpSpPr/>
        <p:nvPr/>
      </p:nvGrpSpPr>
      <p:grpSpPr>
        <a:xfrm>
          <a:off x="0" y="0"/>
          <a:ext cx="0" cy="0"/>
          <a:chOff x="0" y="0"/>
          <a:chExt cx="0" cy="0"/>
        </a:xfrm>
      </p:grpSpPr>
      <p:sp>
        <p:nvSpPr>
          <p:cNvPr id="838" name="Google Shape;838;p183"/>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9" name="Google Shape;839;p18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0" name="Google Shape;840;p18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1" name="Google Shape;841;p1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42" name="Google Shape;842;p183"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43"/>
        <p:cNvGrpSpPr/>
        <p:nvPr/>
      </p:nvGrpSpPr>
      <p:grpSpPr>
        <a:xfrm>
          <a:off x="0" y="0"/>
          <a:ext cx="0" cy="0"/>
          <a:chOff x="0" y="0"/>
          <a:chExt cx="0" cy="0"/>
        </a:xfrm>
      </p:grpSpPr>
      <p:sp>
        <p:nvSpPr>
          <p:cNvPr id="844" name="Google Shape;844;p3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5" name="Google Shape;845;p39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6" name="Google Shape;846;p39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7" name="Google Shape;847;p3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848"/>
        <p:cNvGrpSpPr/>
        <p:nvPr/>
      </p:nvGrpSpPr>
      <p:grpSpPr>
        <a:xfrm>
          <a:off x="0" y="0"/>
          <a:ext cx="0" cy="0"/>
          <a:chOff x="0" y="0"/>
          <a:chExt cx="0" cy="0"/>
        </a:xfrm>
      </p:grpSpPr>
      <p:sp>
        <p:nvSpPr>
          <p:cNvPr id="849" name="Google Shape;849;p192"/>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0" name="Google Shape;850;p192"/>
          <p:cNvSpPr txBox="1">
            <a:spLocks noGrp="1"/>
          </p:cNvSpPr>
          <p:nvPr>
            <p:ph type="body" idx="1"/>
          </p:nvPr>
        </p:nvSpPr>
        <p:spPr>
          <a:xfrm>
            <a:off x="457200" y="1600200"/>
            <a:ext cx="8229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51" name="Google Shape;851;p19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2" name="Google Shape;852;p1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3" name="Google Shape;853;p1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54" name="Google Shape;854;p192" descr="Decorative image of professionals around a computer" title="Decorative image"/>
          <p:cNvPicPr preferRelativeResize="0"/>
          <p:nvPr/>
        </p:nvPicPr>
        <p:blipFill rotWithShape="1">
          <a:blip r:embed="rId2">
            <a:alphaModFix/>
          </a:blip>
          <a:srcRect t="5951" b="16047"/>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855" name="Google Shape;855;p192"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6"/>
        <p:cNvGrpSpPr/>
        <p:nvPr/>
      </p:nvGrpSpPr>
      <p:grpSpPr>
        <a:xfrm>
          <a:off x="0" y="0"/>
          <a:ext cx="0" cy="0"/>
          <a:chOff x="0" y="0"/>
          <a:chExt cx="0" cy="0"/>
        </a:xfrm>
      </p:grpSpPr>
      <p:sp>
        <p:nvSpPr>
          <p:cNvPr id="857" name="Google Shape;857;p33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8" name="Google Shape;858;p33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859" name="Google Shape;859;p3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0" name="Google Shape;860;p3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1" name="Google Shape;861;p3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62" name="Google Shape;862;p337"/>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63" name="Google Shape;863;p337" descr="Decorative image of professionals working around a table" title="Decorative image"/>
          <p:cNvPicPr preferRelativeResize="0"/>
          <p:nvPr/>
        </p:nvPicPr>
        <p:blipFill rotWithShape="1">
          <a:blip r:embed="rId2">
            <a:alphaModFix/>
          </a:blip>
          <a:srcRect/>
          <a:stretch/>
        </p:blipFill>
        <p:spPr>
          <a:xfrm>
            <a:off x="-1" y="0"/>
            <a:ext cx="9144000" cy="2214563"/>
          </a:xfrm>
          <a:prstGeom prst="rect">
            <a:avLst/>
          </a:prstGeom>
          <a:noFill/>
          <a:ln>
            <a:noFill/>
          </a:ln>
          <a:effectLst>
            <a:reflection stA="52000" endA="300" endPos="35000" fadeDir="5400012" sy="-100000" algn="bl" rotWithShape="0"/>
          </a:effectLst>
        </p:spPr>
      </p:pic>
      <p:pic>
        <p:nvPicPr>
          <p:cNvPr id="864" name="Google Shape;864;p337"/>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5"/>
        <p:cNvGrpSpPr/>
        <p:nvPr/>
      </p:nvGrpSpPr>
      <p:grpSpPr>
        <a:xfrm>
          <a:off x="0" y="0"/>
          <a:ext cx="0" cy="0"/>
          <a:chOff x="0" y="0"/>
          <a:chExt cx="0" cy="0"/>
        </a:xfrm>
      </p:grpSpPr>
      <p:pic>
        <p:nvPicPr>
          <p:cNvPr id="866" name="Google Shape;866;p338"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867" name="Google Shape;867;p338"/>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8" name="Google Shape;868;p338"/>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69" name="Google Shape;869;p3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0" name="Google Shape;870;p3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1" name="Google Shape;871;p3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72" name="Google Shape;872;p338" descr="Decorative Image - 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3"/>
        <p:cNvGrpSpPr/>
        <p:nvPr/>
      </p:nvGrpSpPr>
      <p:grpSpPr>
        <a:xfrm>
          <a:off x="0" y="0"/>
          <a:ext cx="0" cy="0"/>
          <a:chOff x="0" y="0"/>
          <a:chExt cx="0" cy="0"/>
        </a:xfrm>
      </p:grpSpPr>
      <p:sp>
        <p:nvSpPr>
          <p:cNvPr id="874" name="Google Shape;874;p339"/>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5" name="Google Shape;875;p339"/>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76" name="Google Shape;876;p33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77" name="Google Shape;877;p339"/>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78" name="Google Shape;878;p339"/>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79" name="Google Shape;879;p33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0" name="Google Shape;880;p33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1" name="Google Shape;881;p3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2" name="Google Shape;882;p339"/>
          <p:cNvSpPr/>
          <p:nvPr/>
        </p:nvSpPr>
        <p:spPr>
          <a:xfrm>
            <a:off x="457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3" name="Google Shape;883;p339"/>
          <p:cNvSpPr/>
          <p:nvPr/>
        </p:nvSpPr>
        <p:spPr>
          <a:xfrm>
            <a:off x="4648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84" name="Google Shape;884;p339"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85"/>
        <p:cNvGrpSpPr/>
        <p:nvPr/>
      </p:nvGrpSpPr>
      <p:grpSpPr>
        <a:xfrm>
          <a:off x="0" y="0"/>
          <a:ext cx="0" cy="0"/>
          <a:chOff x="0" y="0"/>
          <a:chExt cx="0" cy="0"/>
        </a:xfrm>
      </p:grpSpPr>
      <p:pic>
        <p:nvPicPr>
          <p:cNvPr id="886" name="Google Shape;886;p340"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887" name="Google Shape;887;p340"/>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8" name="Google Shape;888;p340"/>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89" name="Google Shape;889;p34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0" name="Google Shape;890;p34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1" name="Google Shape;891;p3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92" name="Google Shape;892;p340" descr="Decorative image - VTSS Logo&#10;" title="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93"/>
        <p:cNvGrpSpPr/>
        <p:nvPr/>
      </p:nvGrpSpPr>
      <p:grpSpPr>
        <a:xfrm>
          <a:off x="0" y="0"/>
          <a:ext cx="0" cy="0"/>
          <a:chOff x="0" y="0"/>
          <a:chExt cx="0" cy="0"/>
        </a:xfrm>
      </p:grpSpPr>
      <p:pic>
        <p:nvPicPr>
          <p:cNvPr id="894" name="Google Shape;894;p341"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895" name="Google Shape;895;p341"/>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6" name="Google Shape;896;p341"/>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97" name="Google Shape;897;p34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8" name="Google Shape;898;p34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9" name="Google Shape;899;p3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00" name="Google Shape;900;p341"/>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9"/>
        <p:cNvGrpSpPr/>
        <p:nvPr/>
      </p:nvGrpSpPr>
      <p:grpSpPr>
        <a:xfrm>
          <a:off x="0" y="0"/>
          <a:ext cx="0" cy="0"/>
          <a:chOff x="0" y="0"/>
          <a:chExt cx="0" cy="0"/>
        </a:xfrm>
      </p:grpSpPr>
      <p:sp>
        <p:nvSpPr>
          <p:cNvPr id="100" name="Google Shape;100;p426"/>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26"/>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2" name="Google Shape;102;p426"/>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3" name="Google Shape;103;p4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4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p426"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07" name="Google Shape;107;p426"/>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01"/>
        <p:cNvGrpSpPr/>
        <p:nvPr/>
      </p:nvGrpSpPr>
      <p:grpSpPr>
        <a:xfrm>
          <a:off x="0" y="0"/>
          <a:ext cx="0" cy="0"/>
          <a:chOff x="0" y="0"/>
          <a:chExt cx="0" cy="0"/>
        </a:xfrm>
      </p:grpSpPr>
      <p:pic>
        <p:nvPicPr>
          <p:cNvPr id="902" name="Google Shape;902;p342"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903" name="Google Shape;903;p342"/>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4" name="Google Shape;904;p342"/>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05" name="Google Shape;905;p34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6" name="Google Shape;906;p34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7" name="Google Shape;907;p3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08" name="Google Shape;908;p342"/>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09"/>
        <p:cNvGrpSpPr/>
        <p:nvPr/>
      </p:nvGrpSpPr>
      <p:grpSpPr>
        <a:xfrm>
          <a:off x="0" y="0"/>
          <a:ext cx="0" cy="0"/>
          <a:chOff x="0" y="0"/>
          <a:chExt cx="0" cy="0"/>
        </a:xfrm>
      </p:grpSpPr>
      <p:pic>
        <p:nvPicPr>
          <p:cNvPr id="910" name="Google Shape;910;p343"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911" name="Google Shape;911;p343"/>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2" name="Google Shape;912;p343"/>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13" name="Google Shape;913;p34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4" name="Google Shape;914;p34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5" name="Google Shape;915;p3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16" name="Google Shape;916;p343"/>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17"/>
        <p:cNvGrpSpPr/>
        <p:nvPr/>
      </p:nvGrpSpPr>
      <p:grpSpPr>
        <a:xfrm>
          <a:off x="0" y="0"/>
          <a:ext cx="0" cy="0"/>
          <a:chOff x="0" y="0"/>
          <a:chExt cx="0" cy="0"/>
        </a:xfrm>
      </p:grpSpPr>
      <p:sp>
        <p:nvSpPr>
          <p:cNvPr id="918" name="Google Shape;918;p344"/>
          <p:cNvSpPr txBox="1">
            <a:spLocks noGrp="1"/>
          </p:cNvSpPr>
          <p:nvPr>
            <p:ph type="ctrTitle"/>
          </p:nvPr>
        </p:nvSpPr>
        <p:spPr>
          <a:xfrm>
            <a:off x="928464" y="1600200"/>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9" name="Google Shape;919;p344"/>
          <p:cNvSpPr txBox="1">
            <a:spLocks noGrp="1"/>
          </p:cNvSpPr>
          <p:nvPr>
            <p:ph type="subTitle" idx="1"/>
          </p:nvPr>
        </p:nvSpPr>
        <p:spPr>
          <a:xfrm>
            <a:off x="1348319" y="34290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20" name="Google Shape;920;p34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1" name="Google Shape;921;p34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2" name="Google Shape;922;p3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23" name="Google Shape;923;p344"/>
          <p:cNvPicPr preferRelativeResize="0"/>
          <p:nvPr/>
        </p:nvPicPr>
        <p:blipFill rotWithShape="1">
          <a:blip r:embed="rId2">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924"/>
        <p:cNvGrpSpPr/>
        <p:nvPr/>
      </p:nvGrpSpPr>
      <p:grpSpPr>
        <a:xfrm>
          <a:off x="0" y="0"/>
          <a:ext cx="0" cy="0"/>
          <a:chOff x="0" y="0"/>
          <a:chExt cx="0" cy="0"/>
        </a:xfrm>
      </p:grpSpPr>
      <p:sp>
        <p:nvSpPr>
          <p:cNvPr id="925" name="Google Shape;925;p345"/>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6" name="Google Shape;926;p345"/>
          <p:cNvSpPr txBox="1">
            <a:spLocks noGrp="1"/>
          </p:cNvSpPr>
          <p:nvPr>
            <p:ph type="body" idx="1"/>
          </p:nvPr>
        </p:nvSpPr>
        <p:spPr>
          <a:xfrm>
            <a:off x="533400" y="1600200"/>
            <a:ext cx="81534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27" name="Google Shape;927;p34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8" name="Google Shape;928;p34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9" name="Google Shape;929;p3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30" name="Google Shape;930;p345" descr="Decorative image of smiling kids"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931" name="Google Shape;931;p345"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932"/>
        <p:cNvGrpSpPr/>
        <p:nvPr/>
      </p:nvGrpSpPr>
      <p:grpSpPr>
        <a:xfrm>
          <a:off x="0" y="0"/>
          <a:ext cx="0" cy="0"/>
          <a:chOff x="0" y="0"/>
          <a:chExt cx="0" cy="0"/>
        </a:xfrm>
      </p:grpSpPr>
      <p:sp>
        <p:nvSpPr>
          <p:cNvPr id="933" name="Google Shape;933;p346"/>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4" name="Google Shape;934;p346"/>
          <p:cNvSpPr txBox="1">
            <a:spLocks noGrp="1"/>
          </p:cNvSpPr>
          <p:nvPr>
            <p:ph type="body" idx="1"/>
          </p:nvPr>
        </p:nvSpPr>
        <p:spPr>
          <a:xfrm>
            <a:off x="457201" y="1600200"/>
            <a:ext cx="8229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35" name="Google Shape;935;p34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6" name="Google Shape;936;p34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7" name="Google Shape;937;p3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38" name="Google Shape;938;p346"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939" name="Google Shape;939;p346" descr="VTSS Logo" title="Decorative image"/>
          <p:cNvPicPr preferRelativeResize="0"/>
          <p:nvPr/>
        </p:nvPicPr>
        <p:blipFill rotWithShape="1">
          <a:blip r:embed="rId3">
            <a:alphaModFix/>
          </a:blip>
          <a:srcRect/>
          <a:stretch/>
        </p:blipFill>
        <p:spPr>
          <a:xfrm>
            <a:off x="304800" y="337271"/>
            <a:ext cx="2362200" cy="104702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0"/>
        <p:cNvGrpSpPr/>
        <p:nvPr/>
      </p:nvGrpSpPr>
      <p:grpSpPr>
        <a:xfrm>
          <a:off x="0" y="0"/>
          <a:ext cx="0" cy="0"/>
          <a:chOff x="0" y="0"/>
          <a:chExt cx="0" cy="0"/>
        </a:xfrm>
      </p:grpSpPr>
      <p:sp>
        <p:nvSpPr>
          <p:cNvPr id="941" name="Google Shape;941;p347"/>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2" name="Google Shape;942;p347"/>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43" name="Google Shape;943;p347"/>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44" name="Google Shape;944;p34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5" name="Google Shape;945;p34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6" name="Google Shape;946;p3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47" name="Google Shape;947;p347" descr="Decorative image of smiling students shoulder-to-shoulder"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948" name="Google Shape;948;p347"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949"/>
        <p:cNvGrpSpPr/>
        <p:nvPr/>
      </p:nvGrpSpPr>
      <p:grpSpPr>
        <a:xfrm>
          <a:off x="0" y="0"/>
          <a:ext cx="0" cy="0"/>
          <a:chOff x="0" y="0"/>
          <a:chExt cx="0" cy="0"/>
        </a:xfrm>
      </p:grpSpPr>
      <p:sp>
        <p:nvSpPr>
          <p:cNvPr id="950" name="Google Shape;950;p34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1" name="Google Shape;951;p34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952" name="Google Shape;952;p34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3" name="Google Shape;953;p34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4" name="Google Shape;954;p3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55" name="Google Shape;955;p348"/>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56" name="Google Shape;956;p348" descr="Decorative image of professionals around a table"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957" name="Google Shape;957;p348"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58"/>
        <p:cNvGrpSpPr/>
        <p:nvPr/>
      </p:nvGrpSpPr>
      <p:grpSpPr>
        <a:xfrm>
          <a:off x="0" y="0"/>
          <a:ext cx="0" cy="0"/>
          <a:chOff x="0" y="0"/>
          <a:chExt cx="0" cy="0"/>
        </a:xfrm>
      </p:grpSpPr>
      <p:sp>
        <p:nvSpPr>
          <p:cNvPr id="959" name="Google Shape;959;p34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0" name="Google Shape;960;p34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961" name="Google Shape;961;p3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2" name="Google Shape;962;p3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3" name="Google Shape;963;p3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64" name="Google Shape;964;p34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65" name="Google Shape;965;p349" descr="Decorative image of smiling teenagers at a library"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966" name="Google Shape;966;p349"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967"/>
        <p:cNvGrpSpPr/>
        <p:nvPr/>
      </p:nvGrpSpPr>
      <p:grpSpPr>
        <a:xfrm>
          <a:off x="0" y="0"/>
          <a:ext cx="0" cy="0"/>
          <a:chOff x="0" y="0"/>
          <a:chExt cx="0" cy="0"/>
        </a:xfrm>
      </p:grpSpPr>
      <p:sp>
        <p:nvSpPr>
          <p:cNvPr id="968" name="Google Shape;968;p35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9" name="Google Shape;969;p35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970" name="Google Shape;970;p3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1" name="Google Shape;971;p3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2" name="Google Shape;972;p3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73" name="Google Shape;973;p350"/>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74" name="Google Shape;974;p350"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fadeDir="5400012" sy="-100000" algn="bl" rotWithShape="0"/>
          </a:effectLst>
        </p:spPr>
      </p:pic>
      <p:pic>
        <p:nvPicPr>
          <p:cNvPr id="975" name="Google Shape;975;p350"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976"/>
        <p:cNvGrpSpPr/>
        <p:nvPr/>
      </p:nvGrpSpPr>
      <p:grpSpPr>
        <a:xfrm>
          <a:off x="0" y="0"/>
          <a:ext cx="0" cy="0"/>
          <a:chOff x="0" y="0"/>
          <a:chExt cx="0" cy="0"/>
        </a:xfrm>
      </p:grpSpPr>
      <p:sp>
        <p:nvSpPr>
          <p:cNvPr id="977" name="Google Shape;977;p35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8" name="Google Shape;978;p35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9" name="Google Shape;979;p3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80" name="Google Shape;980;p351"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08"/>
        <p:cNvGrpSpPr/>
        <p:nvPr/>
      </p:nvGrpSpPr>
      <p:grpSpPr>
        <a:xfrm>
          <a:off x="0" y="0"/>
          <a:ext cx="0" cy="0"/>
          <a:chOff x="0" y="0"/>
          <a:chExt cx="0" cy="0"/>
        </a:xfrm>
      </p:grpSpPr>
      <p:sp>
        <p:nvSpPr>
          <p:cNvPr id="109" name="Google Shape;109;p386"/>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86"/>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11" name="Google Shape;111;p3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4" name="Google Shape;114;p386"/>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981"/>
        <p:cNvGrpSpPr/>
        <p:nvPr/>
      </p:nvGrpSpPr>
      <p:grpSpPr>
        <a:xfrm>
          <a:off x="0" y="0"/>
          <a:ext cx="0" cy="0"/>
          <a:chOff x="0" y="0"/>
          <a:chExt cx="0" cy="0"/>
        </a:xfrm>
      </p:grpSpPr>
      <p:sp>
        <p:nvSpPr>
          <p:cNvPr id="982" name="Google Shape;982;p35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3" name="Google Shape;983;p35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4" name="Google Shape;984;p35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5"/>
        <p:cNvGrpSpPr/>
        <p:nvPr/>
      </p:nvGrpSpPr>
      <p:grpSpPr>
        <a:xfrm>
          <a:off x="0" y="0"/>
          <a:ext cx="0" cy="0"/>
          <a:chOff x="0" y="0"/>
          <a:chExt cx="0" cy="0"/>
        </a:xfrm>
      </p:grpSpPr>
      <p:sp>
        <p:nvSpPr>
          <p:cNvPr id="986" name="Google Shape;986;p353"/>
          <p:cNvSpPr txBox="1">
            <a:spLocks noGrp="1"/>
          </p:cNvSpPr>
          <p:nvPr>
            <p:ph type="title"/>
          </p:nvPr>
        </p:nvSpPr>
        <p:spPr>
          <a:xfrm>
            <a:off x="914400" y="273050"/>
            <a:ext cx="2551200" cy="116190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7" name="Google Shape;987;p353"/>
          <p:cNvSpPr txBox="1">
            <a:spLocks noGrp="1"/>
          </p:cNvSpPr>
          <p:nvPr>
            <p:ph type="body" idx="1"/>
          </p:nvPr>
        </p:nvSpPr>
        <p:spPr>
          <a:xfrm>
            <a:off x="3575050" y="273050"/>
            <a:ext cx="5111700" cy="5853000"/>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988" name="Google Shape;988;p353"/>
          <p:cNvSpPr txBox="1">
            <a:spLocks noGrp="1"/>
          </p:cNvSpPr>
          <p:nvPr>
            <p:ph type="body" idx="2"/>
          </p:nvPr>
        </p:nvSpPr>
        <p:spPr>
          <a:xfrm>
            <a:off x="457200" y="1435100"/>
            <a:ext cx="3008400" cy="4691100"/>
          </a:xfrm>
          <a:prstGeom prst="rect">
            <a:avLst/>
          </a:prstGeom>
          <a:solidFill>
            <a:srgbClr val="E8F7EB"/>
          </a:solid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989" name="Google Shape;989;p35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0" name="Google Shape;990;p35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1" name="Google Shape;991;p35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92" name="Google Shape;992;p353"/>
          <p:cNvSpPr/>
          <p:nvPr/>
        </p:nvSpPr>
        <p:spPr>
          <a:xfrm>
            <a:off x="457200" y="273362"/>
            <a:ext cx="457200" cy="1161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93" name="Google Shape;993;p353" descr="VTSS Logo" title="Decorative image"/>
          <p:cNvPicPr preferRelativeResize="0"/>
          <p:nvPr/>
        </p:nvPicPr>
        <p:blipFill rotWithShape="1">
          <a:blip r:embed="rId2">
            <a:alphaModFix/>
          </a:blip>
          <a:srcRect/>
          <a:stretch/>
        </p:blipFill>
        <p:spPr>
          <a:xfrm>
            <a:off x="7924801" y="6291443"/>
            <a:ext cx="1181099" cy="523514"/>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94"/>
        <p:cNvGrpSpPr/>
        <p:nvPr/>
      </p:nvGrpSpPr>
      <p:grpSpPr>
        <a:xfrm>
          <a:off x="0" y="0"/>
          <a:ext cx="0" cy="0"/>
          <a:chOff x="0" y="0"/>
          <a:chExt cx="0" cy="0"/>
        </a:xfrm>
      </p:grpSpPr>
      <p:sp>
        <p:nvSpPr>
          <p:cNvPr id="995" name="Google Shape;995;p354"/>
          <p:cNvSpPr txBox="1">
            <a:spLocks noGrp="1"/>
          </p:cNvSpPr>
          <p:nvPr>
            <p:ph type="title"/>
          </p:nvPr>
        </p:nvSpPr>
        <p:spPr>
          <a:xfrm>
            <a:off x="2743200" y="4800600"/>
            <a:ext cx="4535400" cy="56670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6" name="Google Shape;996;p354"/>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997" name="Google Shape;997;p35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8" name="Google Shape;998;p3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9" name="Google Shape;999;p3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00" name="Google Shape;1000;p354" descr="VTSS Logo" title="Decorative image"/>
          <p:cNvPicPr preferRelativeResize="0"/>
          <p:nvPr/>
        </p:nvPicPr>
        <p:blipFill rotWithShape="1">
          <a:blip r:embed="rId2">
            <a:alphaModFix/>
          </a:blip>
          <a:srcRect/>
          <a:stretch/>
        </p:blipFill>
        <p:spPr>
          <a:xfrm>
            <a:off x="7924797" y="6299850"/>
            <a:ext cx="1181099" cy="523514"/>
          </a:xfrm>
          <a:prstGeom prst="rect">
            <a:avLst/>
          </a:prstGeom>
          <a:noFill/>
          <a:ln>
            <a:noFill/>
          </a:ln>
        </p:spPr>
      </p:pic>
      <p:sp>
        <p:nvSpPr>
          <p:cNvPr id="1001" name="Google Shape;1001;p354"/>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2" name="Google Shape;1002;p354"/>
          <p:cNvSpPr txBox="1">
            <a:spLocks noGrp="1"/>
          </p:cNvSpPr>
          <p:nvPr>
            <p:ph type="body" idx="1"/>
          </p:nvPr>
        </p:nvSpPr>
        <p:spPr>
          <a:xfrm>
            <a:off x="1828800" y="5368925"/>
            <a:ext cx="5449800" cy="804900"/>
          </a:xfrm>
          <a:prstGeom prst="rect">
            <a:avLst/>
          </a:prstGeom>
          <a:solidFill>
            <a:srgbClr val="E5E5E5"/>
          </a:solid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3"/>
        <p:cNvGrpSpPr/>
        <p:nvPr/>
      </p:nvGrpSpPr>
      <p:grpSpPr>
        <a:xfrm>
          <a:off x="0" y="0"/>
          <a:ext cx="0" cy="0"/>
          <a:chOff x="0" y="0"/>
          <a:chExt cx="0" cy="0"/>
        </a:xfrm>
      </p:grpSpPr>
      <p:sp>
        <p:nvSpPr>
          <p:cNvPr id="1004" name="Google Shape;1004;p355"/>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5" name="Google Shape;1005;p35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6" name="Google Shape;1006;p3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7" name="Google Shape;1007;p3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8" name="Google Shape;1008;p3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5"/>
        <p:cNvGrpSpPr/>
        <p:nvPr/>
      </p:nvGrpSpPr>
      <p:grpSpPr>
        <a:xfrm>
          <a:off x="0" y="0"/>
          <a:ext cx="0" cy="0"/>
          <a:chOff x="0" y="0"/>
          <a:chExt cx="0" cy="0"/>
        </a:xfrm>
      </p:grpSpPr>
      <p:sp>
        <p:nvSpPr>
          <p:cNvPr id="1016" name="Google Shape;1016;p2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7" name="Google Shape;1017;p2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8" name="Google Shape;1018;p2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9" name="Google Shape;1019;p2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20" name="Google Shape;1020;p211"/>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21" name="Google Shape;1021;p211" descr="VTSS Logo" title="Decorative image"/>
          <p:cNvPicPr preferRelativeResize="0"/>
          <p:nvPr/>
        </p:nvPicPr>
        <p:blipFill rotWithShape="1">
          <a:blip r:embed="rId2">
            <a:alphaModFix/>
          </a:blip>
          <a:srcRect/>
          <a:stretch/>
        </p:blipFill>
        <p:spPr>
          <a:xfrm>
            <a:off x="8051800" y="6347802"/>
            <a:ext cx="1066800" cy="472851"/>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2"/>
        <p:cNvGrpSpPr/>
        <p:nvPr/>
      </p:nvGrpSpPr>
      <p:grpSpPr>
        <a:xfrm>
          <a:off x="0" y="0"/>
          <a:ext cx="0" cy="0"/>
          <a:chOff x="0" y="0"/>
          <a:chExt cx="0" cy="0"/>
        </a:xfrm>
      </p:grpSpPr>
      <p:sp>
        <p:nvSpPr>
          <p:cNvPr id="1023" name="Google Shape;1023;p188"/>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4" name="Google Shape;1024;p18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5" name="Google Shape;1025;p18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6" name="Google Shape;1026;p18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27" name="Google Shape;1027;p188"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28"/>
        <p:cNvGrpSpPr/>
        <p:nvPr/>
      </p:nvGrpSpPr>
      <p:grpSpPr>
        <a:xfrm>
          <a:off x="0" y="0"/>
          <a:ext cx="0" cy="0"/>
          <a:chOff x="0" y="0"/>
          <a:chExt cx="0" cy="0"/>
        </a:xfrm>
      </p:grpSpPr>
      <p:sp>
        <p:nvSpPr>
          <p:cNvPr id="1029" name="Google Shape;1029;p191"/>
          <p:cNvSpPr txBox="1">
            <a:spLocks noGrp="1"/>
          </p:cNvSpPr>
          <p:nvPr>
            <p:ph type="title"/>
          </p:nvPr>
        </p:nvSpPr>
        <p:spPr>
          <a:xfrm>
            <a:off x="914400" y="273050"/>
            <a:ext cx="2551200" cy="116190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0" name="Google Shape;1030;p191"/>
          <p:cNvSpPr txBox="1">
            <a:spLocks noGrp="1"/>
          </p:cNvSpPr>
          <p:nvPr>
            <p:ph type="body" idx="1"/>
          </p:nvPr>
        </p:nvSpPr>
        <p:spPr>
          <a:xfrm>
            <a:off x="3575050" y="273050"/>
            <a:ext cx="5111700" cy="5853000"/>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031" name="Google Shape;1031;p191"/>
          <p:cNvSpPr txBox="1">
            <a:spLocks noGrp="1"/>
          </p:cNvSpPr>
          <p:nvPr>
            <p:ph type="body" idx="2"/>
          </p:nvPr>
        </p:nvSpPr>
        <p:spPr>
          <a:xfrm>
            <a:off x="457200" y="1435100"/>
            <a:ext cx="3008400" cy="4691100"/>
          </a:xfrm>
          <a:prstGeom prst="rect">
            <a:avLst/>
          </a:prstGeom>
          <a:solidFill>
            <a:srgbClr val="E8F7EB"/>
          </a:solid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032" name="Google Shape;1032;p19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3" name="Google Shape;1033;p19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4" name="Google Shape;1034;p1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35" name="Google Shape;1035;p191"/>
          <p:cNvSpPr/>
          <p:nvPr/>
        </p:nvSpPr>
        <p:spPr>
          <a:xfrm>
            <a:off x="457200" y="273362"/>
            <a:ext cx="457200" cy="1161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36" name="Google Shape;1036;p191" descr="VTSS Logo" title="Decorative image"/>
          <p:cNvPicPr preferRelativeResize="0"/>
          <p:nvPr/>
        </p:nvPicPr>
        <p:blipFill rotWithShape="1">
          <a:blip r:embed="rId2">
            <a:alphaModFix/>
          </a:blip>
          <a:srcRect/>
          <a:stretch/>
        </p:blipFill>
        <p:spPr>
          <a:xfrm>
            <a:off x="7924801" y="6291443"/>
            <a:ext cx="1181099" cy="52351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7"/>
        <p:cNvGrpSpPr/>
        <p:nvPr/>
      </p:nvGrpSpPr>
      <p:grpSpPr>
        <a:xfrm>
          <a:off x="0" y="0"/>
          <a:ext cx="0" cy="0"/>
          <a:chOff x="0" y="0"/>
          <a:chExt cx="0" cy="0"/>
        </a:xfrm>
      </p:grpSpPr>
      <p:sp>
        <p:nvSpPr>
          <p:cNvPr id="1038" name="Google Shape;1038;p193"/>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9" name="Google Shape;1039;p193"/>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40" name="Google Shape;1040;p19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041" name="Google Shape;1041;p193"/>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42" name="Google Shape;1042;p193"/>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043" name="Google Shape;1043;p19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4" name="Google Shape;1044;p19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5" name="Google Shape;1045;p1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6" name="Google Shape;1046;p193"/>
          <p:cNvSpPr/>
          <p:nvPr/>
        </p:nvSpPr>
        <p:spPr>
          <a:xfrm>
            <a:off x="457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7" name="Google Shape;1047;p193"/>
          <p:cNvSpPr/>
          <p:nvPr/>
        </p:nvSpPr>
        <p:spPr>
          <a:xfrm>
            <a:off x="4648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48" name="Google Shape;1048;p193"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9"/>
        <p:cNvGrpSpPr/>
        <p:nvPr/>
      </p:nvGrpSpPr>
      <p:grpSpPr>
        <a:xfrm>
          <a:off x="0" y="0"/>
          <a:ext cx="0" cy="0"/>
          <a:chOff x="0" y="0"/>
          <a:chExt cx="0" cy="0"/>
        </a:xfrm>
      </p:grpSpPr>
      <p:pic>
        <p:nvPicPr>
          <p:cNvPr id="1050" name="Google Shape;1050;p297"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051" name="Google Shape;1051;p297"/>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2" name="Google Shape;1052;p297"/>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53" name="Google Shape;1053;p29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4" name="Google Shape;1054;p29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5" name="Google Shape;1055;p2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56" name="Google Shape;1056;p297" descr="Decorative Image - 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57"/>
        <p:cNvGrpSpPr/>
        <p:nvPr/>
      </p:nvGrpSpPr>
      <p:grpSpPr>
        <a:xfrm>
          <a:off x="0" y="0"/>
          <a:ext cx="0" cy="0"/>
          <a:chOff x="0" y="0"/>
          <a:chExt cx="0" cy="0"/>
        </a:xfrm>
      </p:grpSpPr>
      <p:pic>
        <p:nvPicPr>
          <p:cNvPr id="1058" name="Google Shape;1058;p298"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1059" name="Google Shape;1059;p298"/>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0" name="Google Shape;1060;p298"/>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61" name="Google Shape;1061;p29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2" name="Google Shape;1062;p29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3" name="Google Shape;1063;p2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64" name="Google Shape;1064;p298" descr="Decorative image - VTSS Logo&#10;" title="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5"/>
        <p:cNvGrpSpPr/>
        <p:nvPr/>
      </p:nvGrpSpPr>
      <p:grpSpPr>
        <a:xfrm>
          <a:off x="0" y="0"/>
          <a:ext cx="0" cy="0"/>
          <a:chOff x="0" y="0"/>
          <a:chExt cx="0" cy="0"/>
        </a:xfrm>
      </p:grpSpPr>
      <p:pic>
        <p:nvPicPr>
          <p:cNvPr id="116" name="Google Shape;116;p422"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117" name="Google Shape;117;p422"/>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22"/>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19" name="Google Shape;119;p4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2" name="Google Shape;122;p422"/>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065"/>
        <p:cNvGrpSpPr/>
        <p:nvPr/>
      </p:nvGrpSpPr>
      <p:grpSpPr>
        <a:xfrm>
          <a:off x="0" y="0"/>
          <a:ext cx="0" cy="0"/>
          <a:chOff x="0" y="0"/>
          <a:chExt cx="0" cy="0"/>
        </a:xfrm>
      </p:grpSpPr>
      <p:pic>
        <p:nvPicPr>
          <p:cNvPr id="1066" name="Google Shape;1066;p299"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067" name="Google Shape;1067;p299"/>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8" name="Google Shape;1068;p299"/>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69" name="Google Shape;1069;p29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0" name="Google Shape;1070;p29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1" name="Google Shape;1071;p2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72" name="Google Shape;1072;p299"/>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073"/>
        <p:cNvGrpSpPr/>
        <p:nvPr/>
      </p:nvGrpSpPr>
      <p:grpSpPr>
        <a:xfrm>
          <a:off x="0" y="0"/>
          <a:ext cx="0" cy="0"/>
          <a:chOff x="0" y="0"/>
          <a:chExt cx="0" cy="0"/>
        </a:xfrm>
      </p:grpSpPr>
      <p:pic>
        <p:nvPicPr>
          <p:cNvPr id="1074" name="Google Shape;1074;p300"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075" name="Google Shape;1075;p300"/>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6" name="Google Shape;1076;p300"/>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77" name="Google Shape;1077;p3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8" name="Google Shape;1078;p30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9" name="Google Shape;1079;p3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80" name="Google Shape;1080;p300"/>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081"/>
        <p:cNvGrpSpPr/>
        <p:nvPr/>
      </p:nvGrpSpPr>
      <p:grpSpPr>
        <a:xfrm>
          <a:off x="0" y="0"/>
          <a:ext cx="0" cy="0"/>
          <a:chOff x="0" y="0"/>
          <a:chExt cx="0" cy="0"/>
        </a:xfrm>
      </p:grpSpPr>
      <p:pic>
        <p:nvPicPr>
          <p:cNvPr id="1082" name="Google Shape;1082;p301"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1083" name="Google Shape;1083;p301"/>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4" name="Google Shape;1084;p301"/>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85" name="Google Shape;1085;p30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6" name="Google Shape;1086;p3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7" name="Google Shape;1087;p30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88" name="Google Shape;1088;p301"/>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089"/>
        <p:cNvGrpSpPr/>
        <p:nvPr/>
      </p:nvGrpSpPr>
      <p:grpSpPr>
        <a:xfrm>
          <a:off x="0" y="0"/>
          <a:ext cx="0" cy="0"/>
          <a:chOff x="0" y="0"/>
          <a:chExt cx="0" cy="0"/>
        </a:xfrm>
      </p:grpSpPr>
      <p:sp>
        <p:nvSpPr>
          <p:cNvPr id="1090" name="Google Shape;1090;p302"/>
          <p:cNvSpPr txBox="1">
            <a:spLocks noGrp="1"/>
          </p:cNvSpPr>
          <p:nvPr>
            <p:ph type="ctrTitle"/>
          </p:nvPr>
        </p:nvSpPr>
        <p:spPr>
          <a:xfrm>
            <a:off x="928464" y="1600200"/>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1" name="Google Shape;1091;p302"/>
          <p:cNvSpPr txBox="1">
            <a:spLocks noGrp="1"/>
          </p:cNvSpPr>
          <p:nvPr>
            <p:ph type="subTitle" idx="1"/>
          </p:nvPr>
        </p:nvSpPr>
        <p:spPr>
          <a:xfrm>
            <a:off x="1348319" y="34290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92" name="Google Shape;1092;p30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3" name="Google Shape;1093;p30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4" name="Google Shape;1094;p3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95" name="Google Shape;1095;p302"/>
          <p:cNvPicPr preferRelativeResize="0"/>
          <p:nvPr/>
        </p:nvPicPr>
        <p:blipFill rotWithShape="1">
          <a:blip r:embed="rId2">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096"/>
        <p:cNvGrpSpPr/>
        <p:nvPr/>
      </p:nvGrpSpPr>
      <p:grpSpPr>
        <a:xfrm>
          <a:off x="0" y="0"/>
          <a:ext cx="0" cy="0"/>
          <a:chOff x="0" y="0"/>
          <a:chExt cx="0" cy="0"/>
        </a:xfrm>
      </p:grpSpPr>
      <p:sp>
        <p:nvSpPr>
          <p:cNvPr id="1097" name="Google Shape;1097;p303"/>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8" name="Google Shape;1098;p303"/>
          <p:cNvSpPr txBox="1">
            <a:spLocks noGrp="1"/>
          </p:cNvSpPr>
          <p:nvPr>
            <p:ph type="body" idx="1"/>
          </p:nvPr>
        </p:nvSpPr>
        <p:spPr>
          <a:xfrm>
            <a:off x="533400" y="1600200"/>
            <a:ext cx="81534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99" name="Google Shape;1099;p30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0" name="Google Shape;1100;p30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1" name="Google Shape;1101;p3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02" name="Google Shape;1102;p303" descr="Decorative image of smiling kids"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1103" name="Google Shape;1103;p303"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1104"/>
        <p:cNvGrpSpPr/>
        <p:nvPr/>
      </p:nvGrpSpPr>
      <p:grpSpPr>
        <a:xfrm>
          <a:off x="0" y="0"/>
          <a:ext cx="0" cy="0"/>
          <a:chOff x="0" y="0"/>
          <a:chExt cx="0" cy="0"/>
        </a:xfrm>
      </p:grpSpPr>
      <p:sp>
        <p:nvSpPr>
          <p:cNvPr id="1105" name="Google Shape;1105;p304"/>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6" name="Google Shape;1106;p304"/>
          <p:cNvSpPr txBox="1">
            <a:spLocks noGrp="1"/>
          </p:cNvSpPr>
          <p:nvPr>
            <p:ph type="body" idx="1"/>
          </p:nvPr>
        </p:nvSpPr>
        <p:spPr>
          <a:xfrm>
            <a:off x="457200" y="1600200"/>
            <a:ext cx="8229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07" name="Google Shape;1107;p30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8" name="Google Shape;1108;p30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9" name="Google Shape;1109;p3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10" name="Google Shape;1110;p304" descr="Decorative image of professionals around a computer" title="Decorative image"/>
          <p:cNvPicPr preferRelativeResize="0"/>
          <p:nvPr/>
        </p:nvPicPr>
        <p:blipFill rotWithShape="1">
          <a:blip r:embed="rId2">
            <a:alphaModFix/>
          </a:blip>
          <a:srcRect t="5951" b="16047"/>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1111" name="Google Shape;1111;p304"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2"/>
        <p:cNvGrpSpPr/>
        <p:nvPr/>
      </p:nvGrpSpPr>
      <p:grpSpPr>
        <a:xfrm>
          <a:off x="0" y="0"/>
          <a:ext cx="0" cy="0"/>
          <a:chOff x="0" y="0"/>
          <a:chExt cx="0" cy="0"/>
        </a:xfrm>
      </p:grpSpPr>
      <p:sp>
        <p:nvSpPr>
          <p:cNvPr id="1113" name="Google Shape;1113;p305"/>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4" name="Google Shape;1114;p305"/>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15" name="Google Shape;1115;p305"/>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16" name="Google Shape;1116;p30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7" name="Google Shape;1117;p30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8" name="Google Shape;1118;p30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19" name="Google Shape;1119;p305" descr="Decorative image of smiling students shoulder-to-shoulder"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1120" name="Google Shape;1120;p305"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1"/>
        <p:cNvGrpSpPr/>
        <p:nvPr/>
      </p:nvGrpSpPr>
      <p:grpSpPr>
        <a:xfrm>
          <a:off x="0" y="0"/>
          <a:ext cx="0" cy="0"/>
          <a:chOff x="0" y="0"/>
          <a:chExt cx="0" cy="0"/>
        </a:xfrm>
      </p:grpSpPr>
      <p:sp>
        <p:nvSpPr>
          <p:cNvPr id="1122" name="Google Shape;1122;p306"/>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3" name="Google Shape;1123;p306"/>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24" name="Google Shape;1124;p30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5" name="Google Shape;1125;p30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6" name="Google Shape;1126;p3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27" name="Google Shape;1127;p306"/>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28" name="Google Shape;1128;p306" descr="Decorative image of professionals working around a table" title="Decorative image"/>
          <p:cNvPicPr preferRelativeResize="0"/>
          <p:nvPr/>
        </p:nvPicPr>
        <p:blipFill rotWithShape="1">
          <a:blip r:embed="rId2">
            <a:alphaModFix/>
          </a:blip>
          <a:srcRect/>
          <a:stretch/>
        </p:blipFill>
        <p:spPr>
          <a:xfrm>
            <a:off x="-1" y="0"/>
            <a:ext cx="9144000" cy="2214563"/>
          </a:xfrm>
          <a:prstGeom prst="rect">
            <a:avLst/>
          </a:prstGeom>
          <a:noFill/>
          <a:ln>
            <a:noFill/>
          </a:ln>
          <a:effectLst>
            <a:reflection stA="52000" endA="300" endPos="35000" fadeDir="5400012" sy="-100000" algn="bl" rotWithShape="0"/>
          </a:effectLst>
        </p:spPr>
      </p:pic>
      <p:pic>
        <p:nvPicPr>
          <p:cNvPr id="1129" name="Google Shape;1129;p306"/>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130"/>
        <p:cNvGrpSpPr/>
        <p:nvPr/>
      </p:nvGrpSpPr>
      <p:grpSpPr>
        <a:xfrm>
          <a:off x="0" y="0"/>
          <a:ext cx="0" cy="0"/>
          <a:chOff x="0" y="0"/>
          <a:chExt cx="0" cy="0"/>
        </a:xfrm>
      </p:grpSpPr>
      <p:sp>
        <p:nvSpPr>
          <p:cNvPr id="1131" name="Google Shape;1131;p30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2" name="Google Shape;1132;p30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33" name="Google Shape;1133;p30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4" name="Google Shape;1134;p30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5" name="Google Shape;1135;p3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36" name="Google Shape;1136;p307"/>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37" name="Google Shape;1137;p307" descr="Decorative image of professionals around a table"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1138" name="Google Shape;1138;p307"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139"/>
        <p:cNvGrpSpPr/>
        <p:nvPr/>
      </p:nvGrpSpPr>
      <p:grpSpPr>
        <a:xfrm>
          <a:off x="0" y="0"/>
          <a:ext cx="0" cy="0"/>
          <a:chOff x="0" y="0"/>
          <a:chExt cx="0" cy="0"/>
        </a:xfrm>
      </p:grpSpPr>
      <p:sp>
        <p:nvSpPr>
          <p:cNvPr id="1140" name="Google Shape;1140;p30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1" name="Google Shape;1141;p30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42" name="Google Shape;1142;p30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3" name="Google Shape;1143;p30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4" name="Google Shape;1144;p30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45" name="Google Shape;1145;p308"/>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46" name="Google Shape;1146;p308" descr="Decorative image of smiling teenagers at a library"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1147" name="Google Shape;1147;p308"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23"/>
        <p:cNvGrpSpPr/>
        <p:nvPr/>
      </p:nvGrpSpPr>
      <p:grpSpPr>
        <a:xfrm>
          <a:off x="0" y="0"/>
          <a:ext cx="0" cy="0"/>
          <a:chOff x="0" y="0"/>
          <a:chExt cx="0" cy="0"/>
        </a:xfrm>
      </p:grpSpPr>
      <p:pic>
        <p:nvPicPr>
          <p:cNvPr id="124" name="Google Shape;124;p423"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25" name="Google Shape;125;p423"/>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23"/>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7" name="Google Shape;127;p4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4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0" name="Google Shape;130;p423"/>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148"/>
        <p:cNvGrpSpPr/>
        <p:nvPr/>
      </p:nvGrpSpPr>
      <p:grpSpPr>
        <a:xfrm>
          <a:off x="0" y="0"/>
          <a:ext cx="0" cy="0"/>
          <a:chOff x="0" y="0"/>
          <a:chExt cx="0" cy="0"/>
        </a:xfrm>
      </p:grpSpPr>
      <p:sp>
        <p:nvSpPr>
          <p:cNvPr id="1149" name="Google Shape;1149;p30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0" name="Google Shape;1150;p30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51" name="Google Shape;1151;p3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2" name="Google Shape;1152;p30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3" name="Google Shape;1153;p30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54" name="Google Shape;1154;p30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55" name="Google Shape;1155;p309"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fadeDir="5400012" sy="-100000" algn="bl" rotWithShape="0"/>
          </a:effectLst>
        </p:spPr>
      </p:pic>
      <p:pic>
        <p:nvPicPr>
          <p:cNvPr id="1156" name="Google Shape;1156;p309"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57"/>
        <p:cNvGrpSpPr/>
        <p:nvPr/>
      </p:nvGrpSpPr>
      <p:grpSpPr>
        <a:xfrm>
          <a:off x="0" y="0"/>
          <a:ext cx="0" cy="0"/>
          <a:chOff x="0" y="0"/>
          <a:chExt cx="0" cy="0"/>
        </a:xfrm>
      </p:grpSpPr>
      <p:sp>
        <p:nvSpPr>
          <p:cNvPr id="1158" name="Google Shape;1158;p3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9" name="Google Shape;1159;p3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0" name="Google Shape;1160;p3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61" name="Google Shape;1161;p310"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162"/>
        <p:cNvGrpSpPr/>
        <p:nvPr/>
      </p:nvGrpSpPr>
      <p:grpSpPr>
        <a:xfrm>
          <a:off x="0" y="0"/>
          <a:ext cx="0" cy="0"/>
          <a:chOff x="0" y="0"/>
          <a:chExt cx="0" cy="0"/>
        </a:xfrm>
      </p:grpSpPr>
      <p:sp>
        <p:nvSpPr>
          <p:cNvPr id="1163" name="Google Shape;1163;p3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4" name="Google Shape;1164;p3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5" name="Google Shape;1165;p3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6"/>
        <p:cNvGrpSpPr/>
        <p:nvPr/>
      </p:nvGrpSpPr>
      <p:grpSpPr>
        <a:xfrm>
          <a:off x="0" y="0"/>
          <a:ext cx="0" cy="0"/>
          <a:chOff x="0" y="0"/>
          <a:chExt cx="0" cy="0"/>
        </a:xfrm>
      </p:grpSpPr>
      <p:sp>
        <p:nvSpPr>
          <p:cNvPr id="1167" name="Google Shape;1167;p312"/>
          <p:cNvSpPr txBox="1">
            <a:spLocks noGrp="1"/>
          </p:cNvSpPr>
          <p:nvPr>
            <p:ph type="title"/>
          </p:nvPr>
        </p:nvSpPr>
        <p:spPr>
          <a:xfrm>
            <a:off x="2743200" y="4800600"/>
            <a:ext cx="4535400" cy="56670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8" name="Google Shape;1168;p312"/>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1169" name="Google Shape;1169;p3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0" name="Google Shape;1170;p31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1" name="Google Shape;1171;p3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72" name="Google Shape;1172;p312" descr="VTSS Logo" title="Decorative image"/>
          <p:cNvPicPr preferRelativeResize="0"/>
          <p:nvPr/>
        </p:nvPicPr>
        <p:blipFill rotWithShape="1">
          <a:blip r:embed="rId2">
            <a:alphaModFix/>
          </a:blip>
          <a:srcRect/>
          <a:stretch/>
        </p:blipFill>
        <p:spPr>
          <a:xfrm>
            <a:off x="7924797" y="6299850"/>
            <a:ext cx="1181099" cy="523514"/>
          </a:xfrm>
          <a:prstGeom prst="rect">
            <a:avLst/>
          </a:prstGeom>
          <a:noFill/>
          <a:ln>
            <a:noFill/>
          </a:ln>
        </p:spPr>
      </p:pic>
      <p:sp>
        <p:nvSpPr>
          <p:cNvPr id="1173" name="Google Shape;1173;p312"/>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4" name="Google Shape;1174;p312"/>
          <p:cNvSpPr txBox="1">
            <a:spLocks noGrp="1"/>
          </p:cNvSpPr>
          <p:nvPr>
            <p:ph type="body" idx="1"/>
          </p:nvPr>
        </p:nvSpPr>
        <p:spPr>
          <a:xfrm>
            <a:off x="1828800" y="5368925"/>
            <a:ext cx="5449800" cy="804900"/>
          </a:xfrm>
          <a:prstGeom prst="rect">
            <a:avLst/>
          </a:prstGeom>
          <a:solidFill>
            <a:srgbClr val="E5E5E5"/>
          </a:solid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5"/>
        <p:cNvGrpSpPr/>
        <p:nvPr/>
      </p:nvGrpSpPr>
      <p:grpSpPr>
        <a:xfrm>
          <a:off x="0" y="0"/>
          <a:ext cx="0" cy="0"/>
          <a:chOff x="0" y="0"/>
          <a:chExt cx="0" cy="0"/>
        </a:xfrm>
      </p:grpSpPr>
      <p:sp>
        <p:nvSpPr>
          <p:cNvPr id="1176" name="Google Shape;1176;p3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7" name="Google Shape;1177;p31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78" name="Google Shape;1178;p3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9" name="Google Shape;1179;p3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0" name="Google Shape;1180;p3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1"/>
        <p:cNvGrpSpPr/>
        <p:nvPr/>
      </p:nvGrpSpPr>
      <p:grpSpPr>
        <a:xfrm>
          <a:off x="0" y="0"/>
          <a:ext cx="0" cy="0"/>
          <a:chOff x="0" y="0"/>
          <a:chExt cx="0" cy="0"/>
        </a:xfrm>
      </p:grpSpPr>
      <p:sp>
        <p:nvSpPr>
          <p:cNvPr id="1182" name="Google Shape;1182;p314"/>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3" name="Google Shape;1183;p31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84" name="Google Shape;1184;p3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5" name="Google Shape;1185;p3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6" name="Google Shape;1186;p3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93"/>
        <p:cNvGrpSpPr/>
        <p:nvPr/>
      </p:nvGrpSpPr>
      <p:grpSpPr>
        <a:xfrm>
          <a:off x="0" y="0"/>
          <a:ext cx="0" cy="0"/>
          <a:chOff x="0" y="0"/>
          <a:chExt cx="0" cy="0"/>
        </a:xfrm>
      </p:grpSpPr>
      <p:sp>
        <p:nvSpPr>
          <p:cNvPr id="1194" name="Google Shape;1194;p20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5" name="Google Shape;1195;p20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6" name="Google Shape;1196;p20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7" name="Google Shape;1197;p2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98" name="Google Shape;1198;p204"/>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99" name="Google Shape;1199;p204" descr="VTSS Logo" title="Decorative image"/>
          <p:cNvPicPr preferRelativeResize="0"/>
          <p:nvPr/>
        </p:nvPicPr>
        <p:blipFill rotWithShape="1">
          <a:blip r:embed="rId2">
            <a:alphaModFix/>
          </a:blip>
          <a:srcRect/>
          <a:stretch/>
        </p:blipFill>
        <p:spPr>
          <a:xfrm>
            <a:off x="8051800" y="6347802"/>
            <a:ext cx="1066800" cy="472851"/>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0"/>
        <p:cNvGrpSpPr/>
        <p:nvPr/>
      </p:nvGrpSpPr>
      <p:grpSpPr>
        <a:xfrm>
          <a:off x="0" y="0"/>
          <a:ext cx="0" cy="0"/>
          <a:chOff x="0" y="0"/>
          <a:chExt cx="0" cy="0"/>
        </a:xfrm>
      </p:grpSpPr>
      <p:sp>
        <p:nvSpPr>
          <p:cNvPr id="1201" name="Google Shape;1201;p186"/>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2" name="Google Shape;1202;p18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3" name="Google Shape;1203;p18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4" name="Google Shape;1204;p1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05" name="Google Shape;1205;p186"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6"/>
        <p:cNvGrpSpPr/>
        <p:nvPr/>
      </p:nvGrpSpPr>
      <p:grpSpPr>
        <a:xfrm>
          <a:off x="0" y="0"/>
          <a:ext cx="0" cy="0"/>
          <a:chOff x="0" y="0"/>
          <a:chExt cx="0" cy="0"/>
        </a:xfrm>
      </p:grpSpPr>
      <p:pic>
        <p:nvPicPr>
          <p:cNvPr id="1207" name="Google Shape;1207;p276"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208" name="Google Shape;1208;p276"/>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9" name="Google Shape;1209;p276"/>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10" name="Google Shape;1210;p2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1" name="Google Shape;1211;p2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2" name="Google Shape;1212;p2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13" name="Google Shape;1213;p276" descr="Decorative Image - 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214"/>
        <p:cNvGrpSpPr/>
        <p:nvPr/>
      </p:nvGrpSpPr>
      <p:grpSpPr>
        <a:xfrm>
          <a:off x="0" y="0"/>
          <a:ext cx="0" cy="0"/>
          <a:chOff x="0" y="0"/>
          <a:chExt cx="0" cy="0"/>
        </a:xfrm>
      </p:grpSpPr>
      <p:pic>
        <p:nvPicPr>
          <p:cNvPr id="1215" name="Google Shape;1215;p277"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1216" name="Google Shape;1216;p277"/>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7" name="Google Shape;1217;p277"/>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18" name="Google Shape;1218;p27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9" name="Google Shape;1219;p27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0" name="Google Shape;1220;p27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21" name="Google Shape;1221;p277" descr="Decorative image - VTSS Logo&#10;" title="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31"/>
        <p:cNvGrpSpPr/>
        <p:nvPr/>
      </p:nvGrpSpPr>
      <p:grpSpPr>
        <a:xfrm>
          <a:off x="0" y="0"/>
          <a:ext cx="0" cy="0"/>
          <a:chOff x="0" y="0"/>
          <a:chExt cx="0" cy="0"/>
        </a:xfrm>
      </p:grpSpPr>
      <p:pic>
        <p:nvPicPr>
          <p:cNvPr id="132" name="Google Shape;132;p424"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33" name="Google Shape;133;p424"/>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42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35" name="Google Shape;135;p4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4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8" name="Google Shape;138;p424"/>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222"/>
        <p:cNvGrpSpPr/>
        <p:nvPr/>
      </p:nvGrpSpPr>
      <p:grpSpPr>
        <a:xfrm>
          <a:off x="0" y="0"/>
          <a:ext cx="0" cy="0"/>
          <a:chOff x="0" y="0"/>
          <a:chExt cx="0" cy="0"/>
        </a:xfrm>
      </p:grpSpPr>
      <p:pic>
        <p:nvPicPr>
          <p:cNvPr id="1223" name="Google Shape;1223;p278"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224" name="Google Shape;1224;p278"/>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5" name="Google Shape;1225;p278"/>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26" name="Google Shape;1226;p27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7" name="Google Shape;1227;p27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8" name="Google Shape;1228;p2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29" name="Google Shape;1229;p278"/>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230"/>
        <p:cNvGrpSpPr/>
        <p:nvPr/>
      </p:nvGrpSpPr>
      <p:grpSpPr>
        <a:xfrm>
          <a:off x="0" y="0"/>
          <a:ext cx="0" cy="0"/>
          <a:chOff x="0" y="0"/>
          <a:chExt cx="0" cy="0"/>
        </a:xfrm>
      </p:grpSpPr>
      <p:pic>
        <p:nvPicPr>
          <p:cNvPr id="1231" name="Google Shape;1231;p279"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232" name="Google Shape;1232;p279"/>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3" name="Google Shape;1233;p279"/>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34" name="Google Shape;1234;p27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5" name="Google Shape;1235;p27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6" name="Google Shape;1236;p2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37" name="Google Shape;1237;p279"/>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238"/>
        <p:cNvGrpSpPr/>
        <p:nvPr/>
      </p:nvGrpSpPr>
      <p:grpSpPr>
        <a:xfrm>
          <a:off x="0" y="0"/>
          <a:ext cx="0" cy="0"/>
          <a:chOff x="0" y="0"/>
          <a:chExt cx="0" cy="0"/>
        </a:xfrm>
      </p:grpSpPr>
      <p:pic>
        <p:nvPicPr>
          <p:cNvPr id="1239" name="Google Shape;1239;p280"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1240" name="Google Shape;1240;p280"/>
          <p:cNvSpPr txBox="1">
            <a:spLocks noGrp="1"/>
          </p:cNvSpPr>
          <p:nvPr>
            <p:ph type="ctrTitle"/>
          </p:nvPr>
        </p:nvSpPr>
        <p:spPr>
          <a:xfrm>
            <a:off x="953254" y="3671154"/>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1" name="Google Shape;1241;p280"/>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42" name="Google Shape;1242;p28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3" name="Google Shape;1243;p28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4" name="Google Shape;1244;p28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45" name="Google Shape;1245;p280"/>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246"/>
        <p:cNvGrpSpPr/>
        <p:nvPr/>
      </p:nvGrpSpPr>
      <p:grpSpPr>
        <a:xfrm>
          <a:off x="0" y="0"/>
          <a:ext cx="0" cy="0"/>
          <a:chOff x="0" y="0"/>
          <a:chExt cx="0" cy="0"/>
        </a:xfrm>
      </p:grpSpPr>
      <p:sp>
        <p:nvSpPr>
          <p:cNvPr id="1247" name="Google Shape;1247;p281"/>
          <p:cNvSpPr txBox="1">
            <a:spLocks noGrp="1"/>
          </p:cNvSpPr>
          <p:nvPr>
            <p:ph type="ctrTitle"/>
          </p:nvPr>
        </p:nvSpPr>
        <p:spPr>
          <a:xfrm>
            <a:off x="928464" y="1600200"/>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8" name="Google Shape;1248;p281"/>
          <p:cNvSpPr txBox="1">
            <a:spLocks noGrp="1"/>
          </p:cNvSpPr>
          <p:nvPr>
            <p:ph type="subTitle" idx="1"/>
          </p:nvPr>
        </p:nvSpPr>
        <p:spPr>
          <a:xfrm>
            <a:off x="1348319" y="34290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49" name="Google Shape;1249;p28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0" name="Google Shape;1250;p28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1" name="Google Shape;1251;p28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52" name="Google Shape;1252;p281"/>
          <p:cNvPicPr preferRelativeResize="0"/>
          <p:nvPr/>
        </p:nvPicPr>
        <p:blipFill rotWithShape="1">
          <a:blip r:embed="rId2">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253"/>
        <p:cNvGrpSpPr/>
        <p:nvPr/>
      </p:nvGrpSpPr>
      <p:grpSpPr>
        <a:xfrm>
          <a:off x="0" y="0"/>
          <a:ext cx="0" cy="0"/>
          <a:chOff x="0" y="0"/>
          <a:chExt cx="0" cy="0"/>
        </a:xfrm>
      </p:grpSpPr>
      <p:sp>
        <p:nvSpPr>
          <p:cNvPr id="1254" name="Google Shape;1254;p282"/>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5" name="Google Shape;1255;p282"/>
          <p:cNvSpPr txBox="1">
            <a:spLocks noGrp="1"/>
          </p:cNvSpPr>
          <p:nvPr>
            <p:ph type="body" idx="1"/>
          </p:nvPr>
        </p:nvSpPr>
        <p:spPr>
          <a:xfrm>
            <a:off x="533400" y="1600200"/>
            <a:ext cx="81534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56" name="Google Shape;1256;p28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7" name="Google Shape;1257;p28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8" name="Google Shape;1258;p2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59" name="Google Shape;1259;p282" descr="Decorative image of smiling kids"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1260" name="Google Shape;1260;p282"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1261"/>
        <p:cNvGrpSpPr/>
        <p:nvPr/>
      </p:nvGrpSpPr>
      <p:grpSpPr>
        <a:xfrm>
          <a:off x="0" y="0"/>
          <a:ext cx="0" cy="0"/>
          <a:chOff x="0" y="0"/>
          <a:chExt cx="0" cy="0"/>
        </a:xfrm>
      </p:grpSpPr>
      <p:sp>
        <p:nvSpPr>
          <p:cNvPr id="1262" name="Google Shape;1262;p283"/>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3" name="Google Shape;1263;p283"/>
          <p:cNvSpPr txBox="1">
            <a:spLocks noGrp="1"/>
          </p:cNvSpPr>
          <p:nvPr>
            <p:ph type="body" idx="1"/>
          </p:nvPr>
        </p:nvSpPr>
        <p:spPr>
          <a:xfrm>
            <a:off x="457200" y="1600200"/>
            <a:ext cx="8229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64" name="Google Shape;1264;p28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5" name="Google Shape;1265;p28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6" name="Google Shape;1266;p2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67" name="Google Shape;1267;p283" descr="Decorative image of professionals around a computer" title="Decorative image"/>
          <p:cNvPicPr preferRelativeResize="0"/>
          <p:nvPr/>
        </p:nvPicPr>
        <p:blipFill rotWithShape="1">
          <a:blip r:embed="rId2">
            <a:alphaModFix/>
          </a:blip>
          <a:srcRect t="5951" b="16047"/>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1268" name="Google Shape;1268;p283"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269"/>
        <p:cNvGrpSpPr/>
        <p:nvPr/>
      </p:nvGrpSpPr>
      <p:grpSpPr>
        <a:xfrm>
          <a:off x="0" y="0"/>
          <a:ext cx="0" cy="0"/>
          <a:chOff x="0" y="0"/>
          <a:chExt cx="0" cy="0"/>
        </a:xfrm>
      </p:grpSpPr>
      <p:sp>
        <p:nvSpPr>
          <p:cNvPr id="1270" name="Google Shape;1270;p284"/>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1" name="Google Shape;1271;p284"/>
          <p:cNvSpPr txBox="1">
            <a:spLocks noGrp="1"/>
          </p:cNvSpPr>
          <p:nvPr>
            <p:ph type="body" idx="1"/>
          </p:nvPr>
        </p:nvSpPr>
        <p:spPr>
          <a:xfrm>
            <a:off x="457201" y="1600200"/>
            <a:ext cx="8229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72" name="Google Shape;1272;p28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3" name="Google Shape;1273;p28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4" name="Google Shape;1274;p28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75" name="Google Shape;1275;p284"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1276" name="Google Shape;1276;p284" descr="VTSS Logo" title="Decorative image"/>
          <p:cNvPicPr preferRelativeResize="0"/>
          <p:nvPr/>
        </p:nvPicPr>
        <p:blipFill rotWithShape="1">
          <a:blip r:embed="rId3">
            <a:alphaModFix/>
          </a:blip>
          <a:srcRect/>
          <a:stretch/>
        </p:blipFill>
        <p:spPr>
          <a:xfrm>
            <a:off x="304800" y="337271"/>
            <a:ext cx="2362200" cy="1047029"/>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7"/>
        <p:cNvGrpSpPr/>
        <p:nvPr/>
      </p:nvGrpSpPr>
      <p:grpSpPr>
        <a:xfrm>
          <a:off x="0" y="0"/>
          <a:ext cx="0" cy="0"/>
          <a:chOff x="0" y="0"/>
          <a:chExt cx="0" cy="0"/>
        </a:xfrm>
      </p:grpSpPr>
      <p:sp>
        <p:nvSpPr>
          <p:cNvPr id="1278" name="Google Shape;1278;p285"/>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9" name="Google Shape;1279;p285"/>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80" name="Google Shape;1280;p285"/>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81" name="Google Shape;1281;p28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2" name="Google Shape;1282;p28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3" name="Google Shape;1283;p28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84" name="Google Shape;1284;p285" descr="Decorative image of smiling students shoulder-to-shoulder"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1285" name="Google Shape;1285;p285"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6"/>
        <p:cNvGrpSpPr/>
        <p:nvPr/>
      </p:nvGrpSpPr>
      <p:grpSpPr>
        <a:xfrm>
          <a:off x="0" y="0"/>
          <a:ext cx="0" cy="0"/>
          <a:chOff x="0" y="0"/>
          <a:chExt cx="0" cy="0"/>
        </a:xfrm>
      </p:grpSpPr>
      <p:sp>
        <p:nvSpPr>
          <p:cNvPr id="1287" name="Google Shape;1287;p286"/>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8" name="Google Shape;1288;p286"/>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289" name="Google Shape;1289;p28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0" name="Google Shape;1290;p28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1" name="Google Shape;1291;p2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92" name="Google Shape;1292;p286"/>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93" name="Google Shape;1293;p286" descr="Decorative image of professionals working around a table" title="Decorative image"/>
          <p:cNvPicPr preferRelativeResize="0"/>
          <p:nvPr/>
        </p:nvPicPr>
        <p:blipFill rotWithShape="1">
          <a:blip r:embed="rId2">
            <a:alphaModFix/>
          </a:blip>
          <a:srcRect/>
          <a:stretch/>
        </p:blipFill>
        <p:spPr>
          <a:xfrm>
            <a:off x="-1" y="0"/>
            <a:ext cx="9144000" cy="2214563"/>
          </a:xfrm>
          <a:prstGeom prst="rect">
            <a:avLst/>
          </a:prstGeom>
          <a:noFill/>
          <a:ln>
            <a:noFill/>
          </a:ln>
          <a:effectLst>
            <a:reflection stA="52000" endA="300" endPos="35000" fadeDir="5400012" sy="-100000" algn="bl" rotWithShape="0"/>
          </a:effectLst>
        </p:spPr>
      </p:pic>
      <p:pic>
        <p:nvPicPr>
          <p:cNvPr id="1294" name="Google Shape;1294;p286"/>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295"/>
        <p:cNvGrpSpPr/>
        <p:nvPr/>
      </p:nvGrpSpPr>
      <p:grpSpPr>
        <a:xfrm>
          <a:off x="0" y="0"/>
          <a:ext cx="0" cy="0"/>
          <a:chOff x="0" y="0"/>
          <a:chExt cx="0" cy="0"/>
        </a:xfrm>
      </p:grpSpPr>
      <p:sp>
        <p:nvSpPr>
          <p:cNvPr id="1296" name="Google Shape;1296;p28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7" name="Google Shape;1297;p28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298" name="Google Shape;1298;p28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9" name="Google Shape;1299;p28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0" name="Google Shape;1300;p28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01" name="Google Shape;1301;p287"/>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02" name="Google Shape;1302;p287" descr="Decorative image of professionals around a table"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1303" name="Google Shape;1303;p287"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39"/>
        <p:cNvGrpSpPr/>
        <p:nvPr/>
      </p:nvGrpSpPr>
      <p:grpSpPr>
        <a:xfrm>
          <a:off x="0" y="0"/>
          <a:ext cx="0" cy="0"/>
          <a:chOff x="0" y="0"/>
          <a:chExt cx="0" cy="0"/>
        </a:xfrm>
      </p:grpSpPr>
      <p:pic>
        <p:nvPicPr>
          <p:cNvPr id="140" name="Google Shape;140;p425"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141" name="Google Shape;141;p425"/>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25"/>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3" name="Google Shape;143;p4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4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6" name="Google Shape;146;p425"/>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304"/>
        <p:cNvGrpSpPr/>
        <p:nvPr/>
      </p:nvGrpSpPr>
      <p:grpSpPr>
        <a:xfrm>
          <a:off x="0" y="0"/>
          <a:ext cx="0" cy="0"/>
          <a:chOff x="0" y="0"/>
          <a:chExt cx="0" cy="0"/>
        </a:xfrm>
      </p:grpSpPr>
      <p:sp>
        <p:nvSpPr>
          <p:cNvPr id="1305" name="Google Shape;1305;p28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6" name="Google Shape;1306;p28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307" name="Google Shape;1307;p28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8" name="Google Shape;1308;p28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9" name="Google Shape;1309;p28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10" name="Google Shape;1310;p288"/>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11" name="Google Shape;1311;p288" descr="Decorative image of smiling teenagers at a library"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1312" name="Google Shape;1312;p288"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313"/>
        <p:cNvGrpSpPr/>
        <p:nvPr/>
      </p:nvGrpSpPr>
      <p:grpSpPr>
        <a:xfrm>
          <a:off x="0" y="0"/>
          <a:ext cx="0" cy="0"/>
          <a:chOff x="0" y="0"/>
          <a:chExt cx="0" cy="0"/>
        </a:xfrm>
      </p:grpSpPr>
      <p:sp>
        <p:nvSpPr>
          <p:cNvPr id="1314" name="Google Shape;1314;p28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5" name="Google Shape;1315;p28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316" name="Google Shape;1316;p28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7" name="Google Shape;1317;p28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8" name="Google Shape;1318;p28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19" name="Google Shape;1319;p28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20" name="Google Shape;1320;p289"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fadeDir="5400012" sy="-100000" algn="bl" rotWithShape="0"/>
          </a:effectLst>
        </p:spPr>
      </p:pic>
      <p:pic>
        <p:nvPicPr>
          <p:cNvPr id="1321" name="Google Shape;1321;p289"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22"/>
        <p:cNvGrpSpPr/>
        <p:nvPr/>
      </p:nvGrpSpPr>
      <p:grpSpPr>
        <a:xfrm>
          <a:off x="0" y="0"/>
          <a:ext cx="0" cy="0"/>
          <a:chOff x="0" y="0"/>
          <a:chExt cx="0" cy="0"/>
        </a:xfrm>
      </p:grpSpPr>
      <p:sp>
        <p:nvSpPr>
          <p:cNvPr id="1323" name="Google Shape;1323;p290"/>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4" name="Google Shape;1324;p290"/>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325" name="Google Shape;1325;p29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26" name="Google Shape;1326;p290"/>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327" name="Google Shape;1327;p29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28" name="Google Shape;1328;p29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9" name="Google Shape;1329;p29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0" name="Google Shape;1330;p2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31" name="Google Shape;1331;p290"/>
          <p:cNvSpPr/>
          <p:nvPr/>
        </p:nvSpPr>
        <p:spPr>
          <a:xfrm>
            <a:off x="457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2" name="Google Shape;1332;p290"/>
          <p:cNvSpPr/>
          <p:nvPr/>
        </p:nvSpPr>
        <p:spPr>
          <a:xfrm>
            <a:off x="4648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33" name="Google Shape;1333;p290"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34"/>
        <p:cNvGrpSpPr/>
        <p:nvPr/>
      </p:nvGrpSpPr>
      <p:grpSpPr>
        <a:xfrm>
          <a:off x="0" y="0"/>
          <a:ext cx="0" cy="0"/>
          <a:chOff x="0" y="0"/>
          <a:chExt cx="0" cy="0"/>
        </a:xfrm>
      </p:grpSpPr>
      <p:sp>
        <p:nvSpPr>
          <p:cNvPr id="1335" name="Google Shape;1335;p29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6" name="Google Shape;1336;p29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7" name="Google Shape;1337;p2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38" name="Google Shape;1338;p291"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339"/>
        <p:cNvGrpSpPr/>
        <p:nvPr/>
      </p:nvGrpSpPr>
      <p:grpSpPr>
        <a:xfrm>
          <a:off x="0" y="0"/>
          <a:ext cx="0" cy="0"/>
          <a:chOff x="0" y="0"/>
          <a:chExt cx="0" cy="0"/>
        </a:xfrm>
      </p:grpSpPr>
      <p:sp>
        <p:nvSpPr>
          <p:cNvPr id="1340" name="Google Shape;1340;p29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1" name="Google Shape;1341;p2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2" name="Google Shape;1342;p2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3"/>
        <p:cNvGrpSpPr/>
        <p:nvPr/>
      </p:nvGrpSpPr>
      <p:grpSpPr>
        <a:xfrm>
          <a:off x="0" y="0"/>
          <a:ext cx="0" cy="0"/>
          <a:chOff x="0" y="0"/>
          <a:chExt cx="0" cy="0"/>
        </a:xfrm>
      </p:grpSpPr>
      <p:sp>
        <p:nvSpPr>
          <p:cNvPr id="1344" name="Google Shape;1344;p293"/>
          <p:cNvSpPr txBox="1">
            <a:spLocks noGrp="1"/>
          </p:cNvSpPr>
          <p:nvPr>
            <p:ph type="title"/>
          </p:nvPr>
        </p:nvSpPr>
        <p:spPr>
          <a:xfrm>
            <a:off x="914400" y="273050"/>
            <a:ext cx="2551200" cy="116190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5" name="Google Shape;1345;p293"/>
          <p:cNvSpPr txBox="1">
            <a:spLocks noGrp="1"/>
          </p:cNvSpPr>
          <p:nvPr>
            <p:ph type="body" idx="1"/>
          </p:nvPr>
        </p:nvSpPr>
        <p:spPr>
          <a:xfrm>
            <a:off x="3575050" y="273050"/>
            <a:ext cx="5111700" cy="5853000"/>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46" name="Google Shape;1346;p293"/>
          <p:cNvSpPr txBox="1">
            <a:spLocks noGrp="1"/>
          </p:cNvSpPr>
          <p:nvPr>
            <p:ph type="body" idx="2"/>
          </p:nvPr>
        </p:nvSpPr>
        <p:spPr>
          <a:xfrm>
            <a:off x="457200" y="1435100"/>
            <a:ext cx="3008400" cy="4691100"/>
          </a:xfrm>
          <a:prstGeom prst="rect">
            <a:avLst/>
          </a:prstGeom>
          <a:solidFill>
            <a:srgbClr val="E8F7EB"/>
          </a:solid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47" name="Google Shape;1347;p29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8" name="Google Shape;1348;p29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9" name="Google Shape;1349;p2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50" name="Google Shape;1350;p293"/>
          <p:cNvSpPr/>
          <p:nvPr/>
        </p:nvSpPr>
        <p:spPr>
          <a:xfrm>
            <a:off x="457200" y="273362"/>
            <a:ext cx="457200" cy="1161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51" name="Google Shape;1351;p293" descr="VTSS Logo" title="Decorative image"/>
          <p:cNvPicPr preferRelativeResize="0"/>
          <p:nvPr/>
        </p:nvPicPr>
        <p:blipFill rotWithShape="1">
          <a:blip r:embed="rId2">
            <a:alphaModFix/>
          </a:blip>
          <a:srcRect/>
          <a:stretch/>
        </p:blipFill>
        <p:spPr>
          <a:xfrm>
            <a:off x="7924801" y="6291443"/>
            <a:ext cx="1181099" cy="523514"/>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52"/>
        <p:cNvGrpSpPr/>
        <p:nvPr/>
      </p:nvGrpSpPr>
      <p:grpSpPr>
        <a:xfrm>
          <a:off x="0" y="0"/>
          <a:ext cx="0" cy="0"/>
          <a:chOff x="0" y="0"/>
          <a:chExt cx="0" cy="0"/>
        </a:xfrm>
      </p:grpSpPr>
      <p:sp>
        <p:nvSpPr>
          <p:cNvPr id="1353" name="Google Shape;1353;p294"/>
          <p:cNvSpPr txBox="1">
            <a:spLocks noGrp="1"/>
          </p:cNvSpPr>
          <p:nvPr>
            <p:ph type="title"/>
          </p:nvPr>
        </p:nvSpPr>
        <p:spPr>
          <a:xfrm>
            <a:off x="2743200" y="4800600"/>
            <a:ext cx="4535400" cy="56670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4" name="Google Shape;1354;p294"/>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1355" name="Google Shape;1355;p29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6" name="Google Shape;1356;p29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7" name="Google Shape;1357;p2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58" name="Google Shape;1358;p294" descr="VTSS Logo" title="Decorative image"/>
          <p:cNvPicPr preferRelativeResize="0"/>
          <p:nvPr/>
        </p:nvPicPr>
        <p:blipFill rotWithShape="1">
          <a:blip r:embed="rId2">
            <a:alphaModFix/>
          </a:blip>
          <a:srcRect/>
          <a:stretch/>
        </p:blipFill>
        <p:spPr>
          <a:xfrm>
            <a:off x="7924797" y="6299850"/>
            <a:ext cx="1181099" cy="523514"/>
          </a:xfrm>
          <a:prstGeom prst="rect">
            <a:avLst/>
          </a:prstGeom>
          <a:noFill/>
          <a:ln>
            <a:noFill/>
          </a:ln>
        </p:spPr>
      </p:pic>
      <p:sp>
        <p:nvSpPr>
          <p:cNvPr id="1359" name="Google Shape;1359;p294"/>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0" name="Google Shape;1360;p294"/>
          <p:cNvSpPr txBox="1">
            <a:spLocks noGrp="1"/>
          </p:cNvSpPr>
          <p:nvPr>
            <p:ph type="body" idx="1"/>
          </p:nvPr>
        </p:nvSpPr>
        <p:spPr>
          <a:xfrm>
            <a:off x="1828800" y="5368925"/>
            <a:ext cx="5449800" cy="804900"/>
          </a:xfrm>
          <a:prstGeom prst="rect">
            <a:avLst/>
          </a:prstGeom>
          <a:solidFill>
            <a:srgbClr val="E5E5E5"/>
          </a:solid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1"/>
        <p:cNvGrpSpPr/>
        <p:nvPr/>
      </p:nvGrpSpPr>
      <p:grpSpPr>
        <a:xfrm>
          <a:off x="0" y="0"/>
          <a:ext cx="0" cy="0"/>
          <a:chOff x="0" y="0"/>
          <a:chExt cx="0" cy="0"/>
        </a:xfrm>
      </p:grpSpPr>
      <p:sp>
        <p:nvSpPr>
          <p:cNvPr id="1362" name="Google Shape;1362;p2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3" name="Google Shape;1363;p295"/>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64" name="Google Shape;1364;p2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5" name="Google Shape;1365;p29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6" name="Google Shape;1366;p29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7"/>
        <p:cNvGrpSpPr/>
        <p:nvPr/>
      </p:nvGrpSpPr>
      <p:grpSpPr>
        <a:xfrm>
          <a:off x="0" y="0"/>
          <a:ext cx="0" cy="0"/>
          <a:chOff x="0" y="0"/>
          <a:chExt cx="0" cy="0"/>
        </a:xfrm>
      </p:grpSpPr>
      <p:sp>
        <p:nvSpPr>
          <p:cNvPr id="1368" name="Google Shape;1368;p296"/>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9" name="Google Shape;1369;p29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70" name="Google Shape;1370;p29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1" name="Google Shape;1371;p2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2" name="Google Shape;1372;p29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9"/>
        <p:cNvGrpSpPr/>
        <p:nvPr/>
      </p:nvGrpSpPr>
      <p:grpSpPr>
        <a:xfrm>
          <a:off x="0" y="0"/>
          <a:ext cx="0" cy="0"/>
          <a:chOff x="0" y="0"/>
          <a:chExt cx="0" cy="0"/>
        </a:xfrm>
      </p:grpSpPr>
      <p:sp>
        <p:nvSpPr>
          <p:cNvPr id="1380" name="Google Shape;1380;p20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81" name="Google Shape;1381;p20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2" name="Google Shape;1382;p20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3" name="Google Shape;1383;p2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384" name="Google Shape;1384;p203"/>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85" name="Google Shape;1385;p203" descr="VTSS Logo" title="Decorative image"/>
          <p:cNvPicPr preferRelativeResize="0"/>
          <p:nvPr/>
        </p:nvPicPr>
        <p:blipFill rotWithShape="1">
          <a:blip r:embed="rId2">
            <a:alphaModFix/>
          </a:blip>
          <a:srcRect/>
          <a:stretch/>
        </p:blipFill>
        <p:spPr>
          <a:xfrm>
            <a:off x="8051800" y="6347802"/>
            <a:ext cx="1066800" cy="47285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47"/>
        <p:cNvGrpSpPr/>
        <p:nvPr/>
      </p:nvGrpSpPr>
      <p:grpSpPr>
        <a:xfrm>
          <a:off x="0" y="0"/>
          <a:ext cx="0" cy="0"/>
          <a:chOff x="0" y="0"/>
          <a:chExt cx="0" cy="0"/>
        </a:xfrm>
      </p:grpSpPr>
      <p:sp>
        <p:nvSpPr>
          <p:cNvPr id="148" name="Google Shape;148;p4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4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0" name="Google Shape;150;p4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4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4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p428"/>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4" name="Google Shape;154;p428"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55" name="Google Shape;155;p428"/>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386"/>
        <p:cNvGrpSpPr/>
        <p:nvPr/>
      </p:nvGrpSpPr>
      <p:grpSpPr>
        <a:xfrm>
          <a:off x="0" y="0"/>
          <a:ext cx="0" cy="0"/>
          <a:chOff x="0" y="0"/>
          <a:chExt cx="0" cy="0"/>
        </a:xfrm>
      </p:grpSpPr>
      <p:sp>
        <p:nvSpPr>
          <p:cNvPr id="1387" name="Google Shape;1387;p190"/>
          <p:cNvSpPr txBox="1">
            <a:spLocks noGrp="1"/>
          </p:cNvSpPr>
          <p:nvPr>
            <p:ph type="ctrTitle"/>
          </p:nvPr>
        </p:nvSpPr>
        <p:spPr>
          <a:xfrm>
            <a:off x="928464" y="1600200"/>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8" name="Google Shape;1388;p190"/>
          <p:cNvSpPr txBox="1">
            <a:spLocks noGrp="1"/>
          </p:cNvSpPr>
          <p:nvPr>
            <p:ph type="subTitle" idx="1"/>
          </p:nvPr>
        </p:nvSpPr>
        <p:spPr>
          <a:xfrm>
            <a:off x="1348319" y="34290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389" name="Google Shape;1389;p19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0" name="Google Shape;1390;p19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1" name="Google Shape;1391;p1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392" name="Google Shape;1392;p190"/>
          <p:cNvPicPr preferRelativeResize="0"/>
          <p:nvPr/>
        </p:nvPicPr>
        <p:blipFill rotWithShape="1">
          <a:blip r:embed="rId2">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93"/>
        <p:cNvGrpSpPr/>
        <p:nvPr/>
      </p:nvGrpSpPr>
      <p:grpSpPr>
        <a:xfrm>
          <a:off x="0" y="0"/>
          <a:ext cx="0" cy="0"/>
          <a:chOff x="0" y="0"/>
          <a:chExt cx="0" cy="0"/>
        </a:xfrm>
      </p:grpSpPr>
      <p:pic>
        <p:nvPicPr>
          <p:cNvPr id="1394" name="Google Shape;1394;p194"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395" name="Google Shape;1395;p194"/>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6" name="Google Shape;1396;p194"/>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397" name="Google Shape;1397;p19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8" name="Google Shape;1398;p19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9" name="Google Shape;1399;p1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00" name="Google Shape;1400;p194" descr="Decorative Image - 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1"/>
        <p:cNvGrpSpPr/>
        <p:nvPr/>
      </p:nvGrpSpPr>
      <p:grpSpPr>
        <a:xfrm>
          <a:off x="0" y="0"/>
          <a:ext cx="0" cy="0"/>
          <a:chOff x="0" y="0"/>
          <a:chExt cx="0" cy="0"/>
        </a:xfrm>
      </p:grpSpPr>
      <p:sp>
        <p:nvSpPr>
          <p:cNvPr id="1402" name="Google Shape;1402;p217"/>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3" name="Google Shape;1403;p2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4" name="Google Shape;1404;p2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5" name="Google Shape;1405;p2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06" name="Google Shape;1406;p217"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407"/>
        <p:cNvGrpSpPr/>
        <p:nvPr/>
      </p:nvGrpSpPr>
      <p:grpSpPr>
        <a:xfrm>
          <a:off x="0" y="0"/>
          <a:ext cx="0" cy="0"/>
          <a:chOff x="0" y="0"/>
          <a:chExt cx="0" cy="0"/>
        </a:xfrm>
      </p:grpSpPr>
      <p:sp>
        <p:nvSpPr>
          <p:cNvPr id="1408" name="Google Shape;1408;p315"/>
          <p:cNvSpPr txBox="1">
            <a:spLocks noGrp="1"/>
          </p:cNvSpPr>
          <p:nvPr>
            <p:ph type="title"/>
          </p:nvPr>
        </p:nvSpPr>
        <p:spPr>
          <a:xfrm>
            <a:off x="457200" y="274637"/>
            <a:ext cx="8229600" cy="1143000"/>
          </a:xfrm>
          <a:prstGeom prst="rect">
            <a:avLst/>
          </a:prstGeom>
          <a:solidFill>
            <a:srgbClr val="026938"/>
          </a:solid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D8D8D8"/>
              </a:buClr>
              <a:buSzPts val="4400"/>
              <a:buFont typeface="Impact"/>
              <a:buNone/>
              <a:defRPr sz="4400" b="0" i="0" u="none" strike="noStrike" cap="none">
                <a:solidFill>
                  <a:srgbClr val="D8D8D8"/>
                </a:solidFill>
                <a:latin typeface="Impact"/>
                <a:ea typeface="Impact"/>
                <a:cs typeface="Impact"/>
                <a:sym typeface="Impact"/>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409"/>
        <p:cNvGrpSpPr/>
        <p:nvPr/>
      </p:nvGrpSpPr>
      <p:grpSpPr>
        <a:xfrm>
          <a:off x="0" y="0"/>
          <a:ext cx="0" cy="0"/>
          <a:chOff x="0" y="0"/>
          <a:chExt cx="0" cy="0"/>
        </a:xfrm>
      </p:grpSpPr>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10"/>
        <p:cNvGrpSpPr/>
        <p:nvPr/>
      </p:nvGrpSpPr>
      <p:grpSpPr>
        <a:xfrm>
          <a:off x="0" y="0"/>
          <a:ext cx="0" cy="0"/>
          <a:chOff x="0" y="0"/>
          <a:chExt cx="0" cy="0"/>
        </a:xfrm>
      </p:grpSpPr>
      <p:sp>
        <p:nvSpPr>
          <p:cNvPr id="1411" name="Google Shape;1411;p3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2" name="Google Shape;1412;p317"/>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13" name="Google Shape;1413;p3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4" name="Google Shape;1414;p3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5" name="Google Shape;1415;p3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6"/>
        <p:cNvGrpSpPr/>
        <p:nvPr/>
      </p:nvGrpSpPr>
      <p:grpSpPr>
        <a:xfrm>
          <a:off x="0" y="0"/>
          <a:ext cx="0" cy="0"/>
          <a:chOff x="0" y="0"/>
          <a:chExt cx="0" cy="0"/>
        </a:xfrm>
      </p:grpSpPr>
      <p:sp>
        <p:nvSpPr>
          <p:cNvPr id="1417" name="Google Shape;1417;p318"/>
          <p:cNvSpPr txBox="1">
            <a:spLocks noGrp="1"/>
          </p:cNvSpPr>
          <p:nvPr>
            <p:ph type="title"/>
          </p:nvPr>
        </p:nvSpPr>
        <p:spPr>
          <a:xfrm>
            <a:off x="914400" y="273050"/>
            <a:ext cx="2551200" cy="116190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8" name="Google Shape;1418;p318"/>
          <p:cNvSpPr txBox="1">
            <a:spLocks noGrp="1"/>
          </p:cNvSpPr>
          <p:nvPr>
            <p:ph type="body" idx="1"/>
          </p:nvPr>
        </p:nvSpPr>
        <p:spPr>
          <a:xfrm>
            <a:off x="3575050" y="273050"/>
            <a:ext cx="5111700" cy="5853000"/>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419" name="Google Shape;1419;p318"/>
          <p:cNvSpPr txBox="1">
            <a:spLocks noGrp="1"/>
          </p:cNvSpPr>
          <p:nvPr>
            <p:ph type="body" idx="2"/>
          </p:nvPr>
        </p:nvSpPr>
        <p:spPr>
          <a:xfrm>
            <a:off x="457200" y="1435100"/>
            <a:ext cx="3008400" cy="4691100"/>
          </a:xfrm>
          <a:prstGeom prst="rect">
            <a:avLst/>
          </a:prstGeom>
          <a:solidFill>
            <a:srgbClr val="E8F7EB"/>
          </a:solid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20" name="Google Shape;1420;p3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1" name="Google Shape;1421;p3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2" name="Google Shape;1422;p3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23" name="Google Shape;1423;p318"/>
          <p:cNvSpPr/>
          <p:nvPr/>
        </p:nvSpPr>
        <p:spPr>
          <a:xfrm>
            <a:off x="457200" y="273362"/>
            <a:ext cx="457200" cy="1161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424" name="Google Shape;1424;p318" descr="VTSS Logo" title="Decorative image"/>
          <p:cNvPicPr preferRelativeResize="0"/>
          <p:nvPr/>
        </p:nvPicPr>
        <p:blipFill rotWithShape="1">
          <a:blip r:embed="rId2">
            <a:alphaModFix/>
          </a:blip>
          <a:srcRect/>
          <a:stretch/>
        </p:blipFill>
        <p:spPr>
          <a:xfrm>
            <a:off x="7924801" y="6291443"/>
            <a:ext cx="1181099" cy="523514"/>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425"/>
        <p:cNvGrpSpPr/>
        <p:nvPr/>
      </p:nvGrpSpPr>
      <p:grpSpPr>
        <a:xfrm>
          <a:off x="0" y="0"/>
          <a:ext cx="0" cy="0"/>
          <a:chOff x="0" y="0"/>
          <a:chExt cx="0" cy="0"/>
        </a:xfrm>
      </p:grpSpPr>
      <p:sp>
        <p:nvSpPr>
          <p:cNvPr id="1426" name="Google Shape;1426;p3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7" name="Google Shape;1427;p3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8" name="Google Shape;1428;p3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29" name="Google Shape;1429;p319"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430"/>
        <p:cNvGrpSpPr/>
        <p:nvPr/>
      </p:nvGrpSpPr>
      <p:grpSpPr>
        <a:xfrm>
          <a:off x="0" y="0"/>
          <a:ext cx="0" cy="0"/>
          <a:chOff x="0" y="0"/>
          <a:chExt cx="0" cy="0"/>
        </a:xfrm>
      </p:grpSpPr>
      <p:sp>
        <p:nvSpPr>
          <p:cNvPr id="1431" name="Google Shape;1431;p320"/>
          <p:cNvSpPr txBox="1">
            <a:spLocks noGrp="1"/>
          </p:cNvSpPr>
          <p:nvPr>
            <p:ph type="body" idx="1"/>
          </p:nvPr>
        </p:nvSpPr>
        <p:spPr>
          <a:xfrm>
            <a:off x="457200" y="274637"/>
            <a:ext cx="8229600" cy="5851500"/>
          </a:xfrm>
          <a:prstGeom prst="rect">
            <a:avLst/>
          </a:prstGeom>
          <a:noFill/>
          <a:ln>
            <a:noFill/>
          </a:ln>
        </p:spPr>
        <p:txBody>
          <a:bodyPr spcFirstLastPara="1" wrap="square" lIns="91425" tIns="91425" rIns="91425" bIns="91425"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2" name="Google Shape;1432;p320"/>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33" name="Google Shape;1433;p320"/>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34" name="Google Shape;1434;p32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35"/>
        <p:cNvGrpSpPr/>
        <p:nvPr/>
      </p:nvGrpSpPr>
      <p:grpSpPr>
        <a:xfrm>
          <a:off x="0" y="0"/>
          <a:ext cx="0" cy="0"/>
          <a:chOff x="0" y="0"/>
          <a:chExt cx="0" cy="0"/>
        </a:xfrm>
      </p:grpSpPr>
      <p:pic>
        <p:nvPicPr>
          <p:cNvPr id="1436" name="Google Shape;1436;p321"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1437" name="Google Shape;1437;p321"/>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8" name="Google Shape;1438;p321"/>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39" name="Google Shape;1439;p32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0" name="Google Shape;1440;p32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1" name="Google Shape;1441;p3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42" name="Google Shape;1442;p321" descr="Decorative image - VTSS Logo&#10;" title="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56"/>
        <p:cNvGrpSpPr/>
        <p:nvPr/>
      </p:nvGrpSpPr>
      <p:grpSpPr>
        <a:xfrm>
          <a:off x="0" y="0"/>
          <a:ext cx="0" cy="0"/>
          <a:chOff x="0" y="0"/>
          <a:chExt cx="0" cy="0"/>
        </a:xfrm>
      </p:grpSpPr>
      <p:sp>
        <p:nvSpPr>
          <p:cNvPr id="157" name="Google Shape;157;p4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4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9" name="Google Shape;159;p4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4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4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429"/>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3" name="Google Shape;163;p429"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64" name="Google Shape;164;p429"/>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443"/>
        <p:cNvGrpSpPr/>
        <p:nvPr/>
      </p:nvGrpSpPr>
      <p:grpSpPr>
        <a:xfrm>
          <a:off x="0" y="0"/>
          <a:ext cx="0" cy="0"/>
          <a:chOff x="0" y="0"/>
          <a:chExt cx="0" cy="0"/>
        </a:xfrm>
      </p:grpSpPr>
      <p:pic>
        <p:nvPicPr>
          <p:cNvPr id="1444" name="Google Shape;1444;p322"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445" name="Google Shape;1445;p322"/>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6" name="Google Shape;1446;p322"/>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47" name="Google Shape;1447;p3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8" name="Google Shape;1448;p3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9" name="Google Shape;1449;p3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50" name="Google Shape;1450;p322"/>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451"/>
        <p:cNvGrpSpPr/>
        <p:nvPr/>
      </p:nvGrpSpPr>
      <p:grpSpPr>
        <a:xfrm>
          <a:off x="0" y="0"/>
          <a:ext cx="0" cy="0"/>
          <a:chOff x="0" y="0"/>
          <a:chExt cx="0" cy="0"/>
        </a:xfrm>
      </p:grpSpPr>
      <p:pic>
        <p:nvPicPr>
          <p:cNvPr id="1452" name="Google Shape;1452;p323"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453" name="Google Shape;1453;p323"/>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4" name="Google Shape;1454;p323"/>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55" name="Google Shape;1455;p3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6" name="Google Shape;1456;p3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7" name="Google Shape;1457;p3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58" name="Google Shape;1458;p323"/>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59"/>
        <p:cNvGrpSpPr/>
        <p:nvPr/>
      </p:nvGrpSpPr>
      <p:grpSpPr>
        <a:xfrm>
          <a:off x="0" y="0"/>
          <a:ext cx="0" cy="0"/>
          <a:chOff x="0" y="0"/>
          <a:chExt cx="0" cy="0"/>
        </a:xfrm>
      </p:grpSpPr>
      <p:pic>
        <p:nvPicPr>
          <p:cNvPr id="1460" name="Google Shape;1460;p324"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1461" name="Google Shape;1461;p324"/>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2" name="Google Shape;1462;p324"/>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63" name="Google Shape;1463;p3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4" name="Google Shape;1464;p3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5" name="Google Shape;1465;p3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66" name="Google Shape;1466;p324"/>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467"/>
        <p:cNvGrpSpPr/>
        <p:nvPr/>
      </p:nvGrpSpPr>
      <p:grpSpPr>
        <a:xfrm>
          <a:off x="0" y="0"/>
          <a:ext cx="0" cy="0"/>
          <a:chOff x="0" y="0"/>
          <a:chExt cx="0" cy="0"/>
        </a:xfrm>
      </p:grpSpPr>
      <p:sp>
        <p:nvSpPr>
          <p:cNvPr id="1468" name="Google Shape;1468;p325"/>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9" name="Google Shape;1469;p325"/>
          <p:cNvSpPr txBox="1">
            <a:spLocks noGrp="1"/>
          </p:cNvSpPr>
          <p:nvPr>
            <p:ph type="body" idx="1"/>
          </p:nvPr>
        </p:nvSpPr>
        <p:spPr>
          <a:xfrm>
            <a:off x="533400" y="1600200"/>
            <a:ext cx="81534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470" name="Google Shape;1470;p3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1" name="Google Shape;1471;p3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2" name="Google Shape;1472;p3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73" name="Google Shape;1473;p325" descr="Decorative image of smiling kids"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1474" name="Google Shape;1474;p325"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1475"/>
        <p:cNvGrpSpPr/>
        <p:nvPr/>
      </p:nvGrpSpPr>
      <p:grpSpPr>
        <a:xfrm>
          <a:off x="0" y="0"/>
          <a:ext cx="0" cy="0"/>
          <a:chOff x="0" y="0"/>
          <a:chExt cx="0" cy="0"/>
        </a:xfrm>
      </p:grpSpPr>
      <p:sp>
        <p:nvSpPr>
          <p:cNvPr id="1476" name="Google Shape;1476;p326"/>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7" name="Google Shape;1477;p326"/>
          <p:cNvSpPr txBox="1">
            <a:spLocks noGrp="1"/>
          </p:cNvSpPr>
          <p:nvPr>
            <p:ph type="body" idx="1"/>
          </p:nvPr>
        </p:nvSpPr>
        <p:spPr>
          <a:xfrm>
            <a:off x="457200" y="1600200"/>
            <a:ext cx="8229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478" name="Google Shape;1478;p32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9" name="Google Shape;1479;p32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0" name="Google Shape;1480;p3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81" name="Google Shape;1481;p326" descr="Decorative image of professionals around a computer" title="Decorative image"/>
          <p:cNvPicPr preferRelativeResize="0"/>
          <p:nvPr/>
        </p:nvPicPr>
        <p:blipFill rotWithShape="1">
          <a:blip r:embed="rId2">
            <a:alphaModFix/>
          </a:blip>
          <a:srcRect t="5951" b="16047"/>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1482" name="Google Shape;1482;p326"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483"/>
        <p:cNvGrpSpPr/>
        <p:nvPr/>
      </p:nvGrpSpPr>
      <p:grpSpPr>
        <a:xfrm>
          <a:off x="0" y="0"/>
          <a:ext cx="0" cy="0"/>
          <a:chOff x="0" y="0"/>
          <a:chExt cx="0" cy="0"/>
        </a:xfrm>
      </p:grpSpPr>
      <p:sp>
        <p:nvSpPr>
          <p:cNvPr id="1484" name="Google Shape;1484;p327"/>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5" name="Google Shape;1485;p327"/>
          <p:cNvSpPr txBox="1">
            <a:spLocks noGrp="1"/>
          </p:cNvSpPr>
          <p:nvPr>
            <p:ph type="body" idx="1"/>
          </p:nvPr>
        </p:nvSpPr>
        <p:spPr>
          <a:xfrm>
            <a:off x="457201" y="1600200"/>
            <a:ext cx="8229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486" name="Google Shape;1486;p32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7" name="Google Shape;1487;p32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8" name="Google Shape;1488;p3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89" name="Google Shape;1489;p327"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1490" name="Google Shape;1490;p327" descr="VTSS Logo" title="Decorative image"/>
          <p:cNvPicPr preferRelativeResize="0"/>
          <p:nvPr/>
        </p:nvPicPr>
        <p:blipFill rotWithShape="1">
          <a:blip r:embed="rId3">
            <a:alphaModFix/>
          </a:blip>
          <a:srcRect/>
          <a:stretch/>
        </p:blipFill>
        <p:spPr>
          <a:xfrm>
            <a:off x="304800" y="337271"/>
            <a:ext cx="2362200" cy="1047029"/>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1"/>
        <p:cNvGrpSpPr/>
        <p:nvPr/>
      </p:nvGrpSpPr>
      <p:grpSpPr>
        <a:xfrm>
          <a:off x="0" y="0"/>
          <a:ext cx="0" cy="0"/>
          <a:chOff x="0" y="0"/>
          <a:chExt cx="0" cy="0"/>
        </a:xfrm>
      </p:grpSpPr>
      <p:sp>
        <p:nvSpPr>
          <p:cNvPr id="1492" name="Google Shape;1492;p328"/>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3" name="Google Shape;1493;p328"/>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494" name="Google Shape;1494;p328"/>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495" name="Google Shape;1495;p32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6" name="Google Shape;1496;p32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7" name="Google Shape;1497;p3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98" name="Google Shape;1498;p328" descr="Decorative image of smiling students shoulder-to-shoulder"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1499" name="Google Shape;1499;p328"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0"/>
        <p:cNvGrpSpPr/>
        <p:nvPr/>
      </p:nvGrpSpPr>
      <p:grpSpPr>
        <a:xfrm>
          <a:off x="0" y="0"/>
          <a:ext cx="0" cy="0"/>
          <a:chOff x="0" y="0"/>
          <a:chExt cx="0" cy="0"/>
        </a:xfrm>
      </p:grpSpPr>
      <p:sp>
        <p:nvSpPr>
          <p:cNvPr id="1501" name="Google Shape;1501;p32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2" name="Google Shape;1502;p32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03" name="Google Shape;1503;p32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4" name="Google Shape;1504;p32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5" name="Google Shape;1505;p3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06" name="Google Shape;1506;p32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07" name="Google Shape;1507;p329" descr="Decorative image of professionals working around a table" title="Decorative image"/>
          <p:cNvPicPr preferRelativeResize="0"/>
          <p:nvPr/>
        </p:nvPicPr>
        <p:blipFill rotWithShape="1">
          <a:blip r:embed="rId2">
            <a:alphaModFix/>
          </a:blip>
          <a:srcRect/>
          <a:stretch/>
        </p:blipFill>
        <p:spPr>
          <a:xfrm>
            <a:off x="-1" y="0"/>
            <a:ext cx="9144000" cy="2214563"/>
          </a:xfrm>
          <a:prstGeom prst="rect">
            <a:avLst/>
          </a:prstGeom>
          <a:noFill/>
          <a:ln>
            <a:noFill/>
          </a:ln>
          <a:effectLst>
            <a:reflection stA="52000" endA="300" endPos="35000" fadeDir="5400012" sy="-100000" algn="bl" rotWithShape="0"/>
          </a:effectLst>
        </p:spPr>
      </p:pic>
      <p:pic>
        <p:nvPicPr>
          <p:cNvPr id="1508" name="Google Shape;1508;p329"/>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509"/>
        <p:cNvGrpSpPr/>
        <p:nvPr/>
      </p:nvGrpSpPr>
      <p:grpSpPr>
        <a:xfrm>
          <a:off x="0" y="0"/>
          <a:ext cx="0" cy="0"/>
          <a:chOff x="0" y="0"/>
          <a:chExt cx="0" cy="0"/>
        </a:xfrm>
      </p:grpSpPr>
      <p:sp>
        <p:nvSpPr>
          <p:cNvPr id="1510" name="Google Shape;1510;p33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1" name="Google Shape;1511;p33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12" name="Google Shape;1512;p33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3" name="Google Shape;1513;p33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4" name="Google Shape;1514;p3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15" name="Google Shape;1515;p330"/>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16" name="Google Shape;1516;p330" descr="Decorative image of professionals around a table"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1517" name="Google Shape;1517;p330"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518"/>
        <p:cNvGrpSpPr/>
        <p:nvPr/>
      </p:nvGrpSpPr>
      <p:grpSpPr>
        <a:xfrm>
          <a:off x="0" y="0"/>
          <a:ext cx="0" cy="0"/>
          <a:chOff x="0" y="0"/>
          <a:chExt cx="0" cy="0"/>
        </a:xfrm>
      </p:grpSpPr>
      <p:sp>
        <p:nvSpPr>
          <p:cNvPr id="1519" name="Google Shape;1519;p331"/>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0" name="Google Shape;1520;p33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21" name="Google Shape;1521;p3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2" name="Google Shape;1522;p3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3" name="Google Shape;1523;p3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24" name="Google Shape;1524;p331"/>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25" name="Google Shape;1525;p331" descr="Decorative image of smiling teenagers at a library"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1526" name="Google Shape;1526;p331"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65"/>
        <p:cNvGrpSpPr/>
        <p:nvPr/>
      </p:nvGrpSpPr>
      <p:grpSpPr>
        <a:xfrm>
          <a:off x="0" y="0"/>
          <a:ext cx="0" cy="0"/>
          <a:chOff x="0" y="0"/>
          <a:chExt cx="0" cy="0"/>
        </a:xfrm>
      </p:grpSpPr>
      <p:sp>
        <p:nvSpPr>
          <p:cNvPr id="166" name="Google Shape;166;p4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4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68" name="Google Shape;168;p4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4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4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1" name="Google Shape;171;p430"/>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72" name="Google Shape;172;p430"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173" name="Google Shape;173;p430"/>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27"/>
        <p:cNvGrpSpPr/>
        <p:nvPr/>
      </p:nvGrpSpPr>
      <p:grpSpPr>
        <a:xfrm>
          <a:off x="0" y="0"/>
          <a:ext cx="0" cy="0"/>
          <a:chOff x="0" y="0"/>
          <a:chExt cx="0" cy="0"/>
        </a:xfrm>
      </p:grpSpPr>
      <p:sp>
        <p:nvSpPr>
          <p:cNvPr id="1528" name="Google Shape;1528;p332"/>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9" name="Google Shape;1529;p332"/>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530" name="Google Shape;1530;p3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1" name="Google Shape;1531;p3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2" name="Google Shape;1532;p3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33" name="Google Shape;1533;p332"/>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34" name="Google Shape;1534;p332"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fadeDir="5400012" sy="-100000" algn="bl" rotWithShape="0"/>
          </a:effectLst>
        </p:spPr>
      </p:pic>
      <p:pic>
        <p:nvPicPr>
          <p:cNvPr id="1535" name="Google Shape;1535;p332"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36"/>
        <p:cNvGrpSpPr/>
        <p:nvPr/>
      </p:nvGrpSpPr>
      <p:grpSpPr>
        <a:xfrm>
          <a:off x="0" y="0"/>
          <a:ext cx="0" cy="0"/>
          <a:chOff x="0" y="0"/>
          <a:chExt cx="0" cy="0"/>
        </a:xfrm>
      </p:grpSpPr>
      <p:sp>
        <p:nvSpPr>
          <p:cNvPr id="1537" name="Google Shape;1537;p333"/>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8" name="Google Shape;1538;p333"/>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539" name="Google Shape;1539;p33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540" name="Google Shape;1540;p333"/>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541" name="Google Shape;1541;p333"/>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542" name="Google Shape;1542;p3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3" name="Google Shape;1543;p3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4" name="Google Shape;1544;p3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45" name="Google Shape;1545;p333"/>
          <p:cNvSpPr/>
          <p:nvPr/>
        </p:nvSpPr>
        <p:spPr>
          <a:xfrm>
            <a:off x="457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546" name="Google Shape;1546;p333"/>
          <p:cNvSpPr/>
          <p:nvPr/>
        </p:nvSpPr>
        <p:spPr>
          <a:xfrm>
            <a:off x="4648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47" name="Google Shape;1547;p333" descr="VTSS Logo" title="Decorative image"/>
          <p:cNvPicPr preferRelativeResize="0"/>
          <p:nvPr/>
        </p:nvPicPr>
        <p:blipFill rotWithShape="1">
          <a:blip r:embed="rId2">
            <a:alphaModFix/>
          </a:blip>
          <a:srcRect/>
          <a:stretch/>
        </p:blipFill>
        <p:spPr>
          <a:xfrm>
            <a:off x="7924800" y="6248400"/>
            <a:ext cx="1181099" cy="523514"/>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548"/>
        <p:cNvGrpSpPr/>
        <p:nvPr/>
      </p:nvGrpSpPr>
      <p:grpSpPr>
        <a:xfrm>
          <a:off x="0" y="0"/>
          <a:ext cx="0" cy="0"/>
          <a:chOff x="0" y="0"/>
          <a:chExt cx="0" cy="0"/>
        </a:xfrm>
      </p:grpSpPr>
      <p:sp>
        <p:nvSpPr>
          <p:cNvPr id="1549" name="Google Shape;1549;p3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0" name="Google Shape;1550;p33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1" name="Google Shape;1551;p3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52"/>
        <p:cNvGrpSpPr/>
        <p:nvPr/>
      </p:nvGrpSpPr>
      <p:grpSpPr>
        <a:xfrm>
          <a:off x="0" y="0"/>
          <a:ext cx="0" cy="0"/>
          <a:chOff x="0" y="0"/>
          <a:chExt cx="0" cy="0"/>
        </a:xfrm>
      </p:grpSpPr>
      <p:sp>
        <p:nvSpPr>
          <p:cNvPr id="1553" name="Google Shape;1553;p335"/>
          <p:cNvSpPr txBox="1">
            <a:spLocks noGrp="1"/>
          </p:cNvSpPr>
          <p:nvPr>
            <p:ph type="title"/>
          </p:nvPr>
        </p:nvSpPr>
        <p:spPr>
          <a:xfrm>
            <a:off x="2743200" y="4800600"/>
            <a:ext cx="4535400" cy="566700"/>
          </a:xfrm>
          <a:prstGeom prst="rect">
            <a:avLst/>
          </a:prstGeom>
          <a:solidFill>
            <a:schemeClr val="lt1"/>
          </a:solid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4" name="Google Shape;1554;p335"/>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1555" name="Google Shape;1555;p3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6" name="Google Shape;1556;p3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7" name="Google Shape;1557;p3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558" name="Google Shape;1558;p335" descr="VTSS Logo" title="Decorative image"/>
          <p:cNvPicPr preferRelativeResize="0"/>
          <p:nvPr/>
        </p:nvPicPr>
        <p:blipFill rotWithShape="1">
          <a:blip r:embed="rId2">
            <a:alphaModFix/>
          </a:blip>
          <a:srcRect/>
          <a:stretch/>
        </p:blipFill>
        <p:spPr>
          <a:xfrm>
            <a:off x="7924797" y="6299850"/>
            <a:ext cx="1181099" cy="523514"/>
          </a:xfrm>
          <a:prstGeom prst="rect">
            <a:avLst/>
          </a:prstGeom>
          <a:noFill/>
          <a:ln>
            <a:noFill/>
          </a:ln>
        </p:spPr>
      </p:pic>
      <p:sp>
        <p:nvSpPr>
          <p:cNvPr id="1559" name="Google Shape;1559;p335"/>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560" name="Google Shape;1560;p335"/>
          <p:cNvSpPr txBox="1">
            <a:spLocks noGrp="1"/>
          </p:cNvSpPr>
          <p:nvPr>
            <p:ph type="body" idx="1"/>
          </p:nvPr>
        </p:nvSpPr>
        <p:spPr>
          <a:xfrm>
            <a:off x="1828800" y="5368925"/>
            <a:ext cx="5449800" cy="804900"/>
          </a:xfrm>
          <a:prstGeom prst="rect">
            <a:avLst/>
          </a:prstGeom>
          <a:solidFill>
            <a:srgbClr val="E5E5E5"/>
          </a:solid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61"/>
        <p:cNvGrpSpPr/>
        <p:nvPr/>
      </p:nvGrpSpPr>
      <p:grpSpPr>
        <a:xfrm>
          <a:off x="0" y="0"/>
          <a:ext cx="0" cy="0"/>
          <a:chOff x="0" y="0"/>
          <a:chExt cx="0" cy="0"/>
        </a:xfrm>
      </p:grpSpPr>
      <p:sp>
        <p:nvSpPr>
          <p:cNvPr id="1562" name="Google Shape;1562;p336"/>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3" name="Google Shape;1563;p33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4" name="Google Shape;1564;p33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5" name="Google Shape;1565;p33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6" name="Google Shape;1566;p3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82"/>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3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82"/>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 name="Google Shape;29;p382"/>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74"/>
        <p:cNvGrpSpPr/>
        <p:nvPr/>
      </p:nvGrpSpPr>
      <p:grpSpPr>
        <a:xfrm>
          <a:off x="0" y="0"/>
          <a:ext cx="0" cy="0"/>
          <a:chOff x="0" y="0"/>
          <a:chExt cx="0" cy="0"/>
        </a:xfrm>
      </p:grpSpPr>
      <p:sp>
        <p:nvSpPr>
          <p:cNvPr id="175" name="Google Shape;175;p4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4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4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78" name="Google Shape;178;p43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79"/>
        <p:cNvGrpSpPr/>
        <p:nvPr/>
      </p:nvGrpSpPr>
      <p:grpSpPr>
        <a:xfrm>
          <a:off x="0" y="0"/>
          <a:ext cx="0" cy="0"/>
          <a:chOff x="0" y="0"/>
          <a:chExt cx="0" cy="0"/>
        </a:xfrm>
      </p:grpSpPr>
      <p:sp>
        <p:nvSpPr>
          <p:cNvPr id="180" name="Google Shape;180;p4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4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4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3"/>
        <p:cNvGrpSpPr/>
        <p:nvPr/>
      </p:nvGrpSpPr>
      <p:grpSpPr>
        <a:xfrm>
          <a:off x="0" y="0"/>
          <a:ext cx="0" cy="0"/>
          <a:chOff x="0" y="0"/>
          <a:chExt cx="0" cy="0"/>
        </a:xfrm>
      </p:grpSpPr>
      <p:sp>
        <p:nvSpPr>
          <p:cNvPr id="184" name="Google Shape;184;p4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43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6" name="Google Shape;186;p4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4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4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9"/>
        <p:cNvGrpSpPr/>
        <p:nvPr/>
      </p:nvGrpSpPr>
      <p:grpSpPr>
        <a:xfrm>
          <a:off x="0" y="0"/>
          <a:ext cx="0" cy="0"/>
          <a:chOff x="0" y="0"/>
          <a:chExt cx="0" cy="0"/>
        </a:xfrm>
      </p:grpSpPr>
      <p:sp>
        <p:nvSpPr>
          <p:cNvPr id="190" name="Google Shape;190;p43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43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2" name="Google Shape;192;p4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4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4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1"/>
        <p:cNvGrpSpPr/>
        <p:nvPr/>
      </p:nvGrpSpPr>
      <p:grpSpPr>
        <a:xfrm>
          <a:off x="0" y="0"/>
          <a:ext cx="0" cy="0"/>
          <a:chOff x="0" y="0"/>
          <a:chExt cx="0" cy="0"/>
        </a:xfrm>
      </p:grpSpPr>
      <p:sp>
        <p:nvSpPr>
          <p:cNvPr id="202" name="Google Shape;202;p38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3" name="Google Shape;203;p3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3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p384"/>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7" name="Google Shape;207;p384"/>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Blank_No_VTSS">
  <p:cSld name="2_Blank_No_VTSS">
    <p:bg>
      <p:bgPr>
        <a:solidFill>
          <a:schemeClr val="lt1"/>
        </a:solidFill>
        <a:effectLst/>
      </p:bgPr>
    </p:bg>
    <p:spTree>
      <p:nvGrpSpPr>
        <p:cNvPr id="1" name="Shape 208"/>
        <p:cNvGrpSpPr/>
        <p:nvPr/>
      </p:nvGrpSpPr>
      <p:grpSpPr>
        <a:xfrm>
          <a:off x="0" y="0"/>
          <a:ext cx="0" cy="0"/>
          <a:chOff x="0" y="0"/>
          <a:chExt cx="0" cy="0"/>
        </a:xfrm>
      </p:grpSpPr>
      <p:sp>
        <p:nvSpPr>
          <p:cNvPr id="209" name="Google Shape;209;p390"/>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10" name="Google Shape;210;p390"/>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11" name="Google Shape;211;p390"/>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2"/>
        <p:cNvGrpSpPr/>
        <p:nvPr/>
      </p:nvGrpSpPr>
      <p:grpSpPr>
        <a:xfrm>
          <a:off x="0" y="0"/>
          <a:ext cx="0" cy="0"/>
          <a:chOff x="0" y="0"/>
          <a:chExt cx="0" cy="0"/>
        </a:xfrm>
      </p:grpSpPr>
      <p:sp>
        <p:nvSpPr>
          <p:cNvPr id="213" name="Google Shape;213;p391"/>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91"/>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15" name="Google Shape;215;p39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16" name="Google Shape;216;p391"/>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17" name="Google Shape;217;p391"/>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18" name="Google Shape;218;p3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3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1" name="Google Shape;221;p391"/>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 name="Google Shape;222;p391"/>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23" name="Google Shape;223;p39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4"/>
        <p:cNvGrpSpPr/>
        <p:nvPr/>
      </p:nvGrpSpPr>
      <p:grpSpPr>
        <a:xfrm>
          <a:off x="0" y="0"/>
          <a:ext cx="0" cy="0"/>
          <a:chOff x="0" y="0"/>
          <a:chExt cx="0" cy="0"/>
        </a:xfrm>
      </p:grpSpPr>
      <p:sp>
        <p:nvSpPr>
          <p:cNvPr id="225" name="Google Shape;225;p392"/>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92"/>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27" name="Google Shape;227;p392"/>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28" name="Google Shape;228;p3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3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3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1" name="Google Shape;231;p392"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232" name="Google Shape;232;p392"/>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3"/>
        <p:cNvGrpSpPr/>
        <p:nvPr/>
      </p:nvGrpSpPr>
      <p:grpSpPr>
        <a:xfrm>
          <a:off x="0" y="0"/>
          <a:ext cx="0" cy="0"/>
          <a:chOff x="0" y="0"/>
          <a:chExt cx="0" cy="0"/>
        </a:xfrm>
      </p:grpSpPr>
      <p:sp>
        <p:nvSpPr>
          <p:cNvPr id="234" name="Google Shape;234;p397"/>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3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3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8" name="Google Shape;238;p397"/>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239"/>
        <p:cNvGrpSpPr/>
        <p:nvPr/>
      </p:nvGrpSpPr>
      <p:grpSpPr>
        <a:xfrm>
          <a:off x="0" y="0"/>
          <a:ext cx="0" cy="0"/>
          <a:chOff x="0" y="0"/>
          <a:chExt cx="0" cy="0"/>
        </a:xfrm>
      </p:grpSpPr>
      <p:sp>
        <p:nvSpPr>
          <p:cNvPr id="240" name="Google Shape;240;p406"/>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406"/>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42" name="Google Shape;242;p4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4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4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45" name="Google Shape;245;p406"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246" name="Google Shape;246;p406"/>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385"/>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5" name="Google Shape;35;p385"/>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7"/>
        <p:cNvGrpSpPr/>
        <p:nvPr/>
      </p:nvGrpSpPr>
      <p:grpSpPr>
        <a:xfrm>
          <a:off x="0" y="0"/>
          <a:ext cx="0" cy="0"/>
          <a:chOff x="0" y="0"/>
          <a:chExt cx="0" cy="0"/>
        </a:xfrm>
      </p:grpSpPr>
      <p:sp>
        <p:nvSpPr>
          <p:cNvPr id="248" name="Google Shape;248;p395"/>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395"/>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250" name="Google Shape;250;p395"/>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51" name="Google Shape;251;p3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3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4" name="Google Shape;254;p395"/>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5" name="Google Shape;255;p395"/>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256"/>
        <p:cNvGrpSpPr/>
        <p:nvPr/>
      </p:nvGrpSpPr>
      <p:grpSpPr>
        <a:xfrm>
          <a:off x="0" y="0"/>
          <a:ext cx="0" cy="0"/>
          <a:chOff x="0" y="0"/>
          <a:chExt cx="0" cy="0"/>
        </a:xfrm>
      </p:grpSpPr>
      <p:sp>
        <p:nvSpPr>
          <p:cNvPr id="257" name="Google Shape;257;p3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3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59" name="Google Shape;259;p3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p3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3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2" name="Google Shape;262;p39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3" name="Google Shape;263;p396"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264" name="Google Shape;264;p396"/>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5"/>
        <p:cNvGrpSpPr/>
        <p:nvPr/>
      </p:nvGrpSpPr>
      <p:grpSpPr>
        <a:xfrm>
          <a:off x="0" y="0"/>
          <a:ext cx="0" cy="0"/>
          <a:chOff x="0" y="0"/>
          <a:chExt cx="0" cy="0"/>
        </a:xfrm>
      </p:grpSpPr>
      <p:pic>
        <p:nvPicPr>
          <p:cNvPr id="266" name="Google Shape;266;p399"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267" name="Google Shape;267;p399"/>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399"/>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9" name="Google Shape;269;p3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3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3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2" name="Google Shape;272;p399"/>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73"/>
        <p:cNvGrpSpPr/>
        <p:nvPr/>
      </p:nvGrpSpPr>
      <p:grpSpPr>
        <a:xfrm>
          <a:off x="0" y="0"/>
          <a:ext cx="0" cy="0"/>
          <a:chOff x="0" y="0"/>
          <a:chExt cx="0" cy="0"/>
        </a:xfrm>
      </p:grpSpPr>
      <p:pic>
        <p:nvPicPr>
          <p:cNvPr id="274" name="Google Shape;274;p400"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275" name="Google Shape;275;p400"/>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400"/>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77" name="Google Shape;277;p4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4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4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0" name="Google Shape;280;p400"/>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81"/>
        <p:cNvGrpSpPr/>
        <p:nvPr/>
      </p:nvGrpSpPr>
      <p:grpSpPr>
        <a:xfrm>
          <a:off x="0" y="0"/>
          <a:ext cx="0" cy="0"/>
          <a:chOff x="0" y="0"/>
          <a:chExt cx="0" cy="0"/>
        </a:xfrm>
      </p:grpSpPr>
      <p:pic>
        <p:nvPicPr>
          <p:cNvPr id="282" name="Google Shape;282;p401"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283" name="Google Shape;283;p401"/>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401"/>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5" name="Google Shape;285;p4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4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4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8" name="Google Shape;288;p401"/>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9"/>
        <p:cNvGrpSpPr/>
        <p:nvPr/>
      </p:nvGrpSpPr>
      <p:grpSpPr>
        <a:xfrm>
          <a:off x="0" y="0"/>
          <a:ext cx="0" cy="0"/>
          <a:chOff x="0" y="0"/>
          <a:chExt cx="0" cy="0"/>
        </a:xfrm>
      </p:grpSpPr>
      <p:pic>
        <p:nvPicPr>
          <p:cNvPr id="290" name="Google Shape;290;p402"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291" name="Google Shape;291;p402"/>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402"/>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93" name="Google Shape;293;p4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4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6" name="Google Shape;296;p402"/>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97"/>
        <p:cNvGrpSpPr/>
        <p:nvPr/>
      </p:nvGrpSpPr>
      <p:grpSpPr>
        <a:xfrm>
          <a:off x="0" y="0"/>
          <a:ext cx="0" cy="0"/>
          <a:chOff x="0" y="0"/>
          <a:chExt cx="0" cy="0"/>
        </a:xfrm>
      </p:grpSpPr>
      <p:pic>
        <p:nvPicPr>
          <p:cNvPr id="298" name="Google Shape;298;p403"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299" name="Google Shape;299;p403"/>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403"/>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01" name="Google Shape;301;p4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4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4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04" name="Google Shape;304;p403"/>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05"/>
        <p:cNvGrpSpPr/>
        <p:nvPr/>
      </p:nvGrpSpPr>
      <p:grpSpPr>
        <a:xfrm>
          <a:off x="0" y="0"/>
          <a:ext cx="0" cy="0"/>
          <a:chOff x="0" y="0"/>
          <a:chExt cx="0" cy="0"/>
        </a:xfrm>
      </p:grpSpPr>
      <p:sp>
        <p:nvSpPr>
          <p:cNvPr id="306" name="Google Shape;306;p404"/>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404"/>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08" name="Google Shape;308;p4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4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4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1" name="Google Shape;311;p404"/>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312"/>
        <p:cNvGrpSpPr/>
        <p:nvPr/>
      </p:nvGrpSpPr>
      <p:grpSpPr>
        <a:xfrm>
          <a:off x="0" y="0"/>
          <a:ext cx="0" cy="0"/>
          <a:chOff x="0" y="0"/>
          <a:chExt cx="0" cy="0"/>
        </a:xfrm>
      </p:grpSpPr>
      <p:sp>
        <p:nvSpPr>
          <p:cNvPr id="313" name="Google Shape;313;p405"/>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405"/>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15" name="Google Shape;315;p4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4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4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8" name="Google Shape;318;p405"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319" name="Google Shape;319;p405"/>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320"/>
        <p:cNvGrpSpPr/>
        <p:nvPr/>
      </p:nvGrpSpPr>
      <p:grpSpPr>
        <a:xfrm>
          <a:off x="0" y="0"/>
          <a:ext cx="0" cy="0"/>
          <a:chOff x="0" y="0"/>
          <a:chExt cx="0" cy="0"/>
        </a:xfrm>
      </p:grpSpPr>
      <p:sp>
        <p:nvSpPr>
          <p:cNvPr id="321" name="Google Shape;321;p407"/>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407"/>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3" name="Google Shape;323;p4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4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 name="Google Shape;325;p4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26" name="Google Shape;326;p407"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327" name="Google Shape;327;p407"/>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4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427"/>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3" name="Google Shape;43;p427"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44" name="Google Shape;44;p427"/>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8"/>
        <p:cNvGrpSpPr/>
        <p:nvPr/>
      </p:nvGrpSpPr>
      <p:grpSpPr>
        <a:xfrm>
          <a:off x="0" y="0"/>
          <a:ext cx="0" cy="0"/>
          <a:chOff x="0" y="0"/>
          <a:chExt cx="0" cy="0"/>
        </a:xfrm>
      </p:grpSpPr>
      <p:sp>
        <p:nvSpPr>
          <p:cNvPr id="329" name="Google Shape;329;p40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40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31" name="Google Shape;331;p4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4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4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4" name="Google Shape;334;p408"/>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35" name="Google Shape;335;p408"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336" name="Google Shape;336;p408"/>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337"/>
        <p:cNvGrpSpPr/>
        <p:nvPr/>
      </p:nvGrpSpPr>
      <p:grpSpPr>
        <a:xfrm>
          <a:off x="0" y="0"/>
          <a:ext cx="0" cy="0"/>
          <a:chOff x="0" y="0"/>
          <a:chExt cx="0" cy="0"/>
        </a:xfrm>
      </p:grpSpPr>
      <p:sp>
        <p:nvSpPr>
          <p:cNvPr id="338" name="Google Shape;338;p40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0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0" name="Google Shape;340;p4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4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4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3" name="Google Shape;343;p409"/>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4" name="Google Shape;344;p409"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345" name="Google Shape;345;p409"/>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46"/>
        <p:cNvGrpSpPr/>
        <p:nvPr/>
      </p:nvGrpSpPr>
      <p:grpSpPr>
        <a:xfrm>
          <a:off x="0" y="0"/>
          <a:ext cx="0" cy="0"/>
          <a:chOff x="0" y="0"/>
          <a:chExt cx="0" cy="0"/>
        </a:xfrm>
      </p:grpSpPr>
      <p:sp>
        <p:nvSpPr>
          <p:cNvPr id="347" name="Google Shape;347;p41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41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9" name="Google Shape;349;p4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4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4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2" name="Google Shape;352;p410"/>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53" name="Google Shape;353;p410"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354" name="Google Shape;354;p410"/>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55"/>
        <p:cNvGrpSpPr/>
        <p:nvPr/>
      </p:nvGrpSpPr>
      <p:grpSpPr>
        <a:xfrm>
          <a:off x="0" y="0"/>
          <a:ext cx="0" cy="0"/>
          <a:chOff x="0" y="0"/>
          <a:chExt cx="0" cy="0"/>
        </a:xfrm>
      </p:grpSpPr>
      <p:sp>
        <p:nvSpPr>
          <p:cNvPr id="356" name="Google Shape;356;p4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4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4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59" name="Google Shape;359;p41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360"/>
        <p:cNvGrpSpPr/>
        <p:nvPr/>
      </p:nvGrpSpPr>
      <p:grpSpPr>
        <a:xfrm>
          <a:off x="0" y="0"/>
          <a:ext cx="0" cy="0"/>
          <a:chOff x="0" y="0"/>
          <a:chExt cx="0" cy="0"/>
        </a:xfrm>
      </p:grpSpPr>
      <p:sp>
        <p:nvSpPr>
          <p:cNvPr id="361" name="Google Shape;361;p4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4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4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4"/>
        <p:cNvGrpSpPr/>
        <p:nvPr/>
      </p:nvGrpSpPr>
      <p:grpSpPr>
        <a:xfrm>
          <a:off x="0" y="0"/>
          <a:ext cx="0" cy="0"/>
          <a:chOff x="0" y="0"/>
          <a:chExt cx="0" cy="0"/>
        </a:xfrm>
      </p:grpSpPr>
      <p:sp>
        <p:nvSpPr>
          <p:cNvPr id="365" name="Google Shape;365;p413"/>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413"/>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367" name="Google Shape;367;p4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p4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4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0" name="Google Shape;370;p413"/>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1" name="Google Shape;371;p413"/>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372" name="Google Shape;372;p413"/>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3"/>
        <p:cNvGrpSpPr/>
        <p:nvPr/>
      </p:nvGrpSpPr>
      <p:grpSpPr>
        <a:xfrm>
          <a:off x="0" y="0"/>
          <a:ext cx="0" cy="0"/>
          <a:chOff x="0" y="0"/>
          <a:chExt cx="0" cy="0"/>
        </a:xfrm>
      </p:grpSpPr>
      <p:sp>
        <p:nvSpPr>
          <p:cNvPr id="374" name="Google Shape;374;p4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41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6" name="Google Shape;376;p4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p4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p4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9"/>
        <p:cNvGrpSpPr/>
        <p:nvPr/>
      </p:nvGrpSpPr>
      <p:grpSpPr>
        <a:xfrm>
          <a:off x="0" y="0"/>
          <a:ext cx="0" cy="0"/>
          <a:chOff x="0" y="0"/>
          <a:chExt cx="0" cy="0"/>
        </a:xfrm>
      </p:grpSpPr>
      <p:sp>
        <p:nvSpPr>
          <p:cNvPr id="380" name="Google Shape;380;p41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p41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2" name="Google Shape;382;p4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4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p4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6_Title Slide">
    <p:spTree>
      <p:nvGrpSpPr>
        <p:cNvPr id="1" name="Shape 385"/>
        <p:cNvGrpSpPr/>
        <p:nvPr/>
      </p:nvGrpSpPr>
      <p:grpSpPr>
        <a:xfrm>
          <a:off x="0" y="0"/>
          <a:ext cx="0" cy="0"/>
          <a:chOff x="0" y="0"/>
          <a:chExt cx="0" cy="0"/>
        </a:xfrm>
      </p:grpSpPr>
      <p:sp>
        <p:nvSpPr>
          <p:cNvPr id="386" name="Google Shape;386;p416"/>
          <p:cNvSpPr txBox="1">
            <a:spLocks noGrp="1"/>
          </p:cNvSpPr>
          <p:nvPr>
            <p:ph type="ctrTitle"/>
          </p:nvPr>
        </p:nvSpPr>
        <p:spPr>
          <a:xfrm>
            <a:off x="953255" y="3671158"/>
            <a:ext cx="7240500" cy="1470000"/>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50"/>
              <a:buFont typeface="Verdana"/>
              <a:buNone/>
              <a:defRPr sz="4050" b="0" i="0" u="none" strike="noStrike" cap="none">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87" name="Google Shape;387;p416"/>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marR="0" lvl="0"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Verdana"/>
                <a:ea typeface="Verdana"/>
                <a:cs typeface="Verdana"/>
                <a:sym typeface="Verdana"/>
              </a:defRPr>
            </a:lvl1pPr>
            <a:lvl2pPr marR="0" lvl="1" algn="ctr">
              <a:lnSpc>
                <a:spcPct val="100000"/>
              </a:lnSpc>
              <a:spcBef>
                <a:spcPts val="420"/>
              </a:spcBef>
              <a:spcAft>
                <a:spcPts val="0"/>
              </a:spcAft>
              <a:buClr>
                <a:srgbClr val="888888"/>
              </a:buClr>
              <a:buSzPts val="2100"/>
              <a:buFont typeface="Arial"/>
              <a:buNone/>
              <a:defRPr sz="2100" b="0" i="0" u="none" strike="noStrike" cap="none">
                <a:solidFill>
                  <a:srgbClr val="888888"/>
                </a:solidFill>
                <a:latin typeface="Verdana"/>
                <a:ea typeface="Verdana"/>
                <a:cs typeface="Verdana"/>
                <a:sym typeface="Verdana"/>
              </a:defRPr>
            </a:lvl2pPr>
            <a:lvl3pPr marR="0" lvl="2" algn="ctr">
              <a:lnSpc>
                <a:spcPct val="100000"/>
              </a:lnSpc>
              <a:spcBef>
                <a:spcPts val="360"/>
              </a:spcBef>
              <a:spcAft>
                <a:spcPts val="0"/>
              </a:spcAft>
              <a:buClr>
                <a:srgbClr val="888888"/>
              </a:buClr>
              <a:buSzPts val="1800"/>
              <a:buFont typeface="Arial"/>
              <a:buNone/>
              <a:defRPr sz="1800" b="0" i="0" u="none" strike="noStrike" cap="none">
                <a:solidFill>
                  <a:srgbClr val="888888"/>
                </a:solidFill>
                <a:latin typeface="Verdana"/>
                <a:ea typeface="Verdana"/>
                <a:cs typeface="Verdana"/>
                <a:sym typeface="Verdana"/>
              </a:defRPr>
            </a:lvl3pPr>
            <a:lvl4pPr marR="0" lvl="3" algn="ctr">
              <a:lnSpc>
                <a:spcPct val="100000"/>
              </a:lnSpc>
              <a:spcBef>
                <a:spcPts val="300"/>
              </a:spcBef>
              <a:spcAft>
                <a:spcPts val="0"/>
              </a:spcAft>
              <a:buClr>
                <a:srgbClr val="888888"/>
              </a:buClr>
              <a:buSzPts val="1500"/>
              <a:buFont typeface="Arial"/>
              <a:buNone/>
              <a:defRPr sz="1500" b="0" i="0" u="none" strike="noStrike" cap="none">
                <a:solidFill>
                  <a:srgbClr val="888888"/>
                </a:solidFill>
                <a:latin typeface="Verdana"/>
                <a:ea typeface="Verdana"/>
                <a:cs typeface="Verdana"/>
                <a:sym typeface="Verdana"/>
              </a:defRPr>
            </a:lvl4pPr>
            <a:lvl5pPr marR="0" lvl="4" algn="ctr">
              <a:lnSpc>
                <a:spcPct val="100000"/>
              </a:lnSpc>
              <a:spcBef>
                <a:spcPts val="300"/>
              </a:spcBef>
              <a:spcAft>
                <a:spcPts val="0"/>
              </a:spcAft>
              <a:buClr>
                <a:srgbClr val="888888"/>
              </a:buClr>
              <a:buSzPts val="1500"/>
              <a:buFont typeface="Arial"/>
              <a:buNone/>
              <a:defRPr sz="1500" b="0" i="0" u="none" strike="noStrike" cap="none">
                <a:solidFill>
                  <a:srgbClr val="888888"/>
                </a:solidFill>
                <a:latin typeface="Verdana"/>
                <a:ea typeface="Verdana"/>
                <a:cs typeface="Verdana"/>
                <a:sym typeface="Verdana"/>
              </a:defRPr>
            </a:lvl5pPr>
            <a:lvl6pPr marR="0" lvl="5" algn="ctr">
              <a:lnSpc>
                <a:spcPct val="100000"/>
              </a:lnSpc>
              <a:spcBef>
                <a:spcPts val="300"/>
              </a:spcBef>
              <a:spcAft>
                <a:spcPts val="0"/>
              </a:spcAft>
              <a:buClr>
                <a:srgbClr val="888888"/>
              </a:buClr>
              <a:buSzPts val="1500"/>
              <a:buFont typeface="Arial"/>
              <a:buNone/>
              <a:defRPr sz="1500" b="0" i="0" u="none" strike="noStrike" cap="none">
                <a:solidFill>
                  <a:srgbClr val="888888"/>
                </a:solidFill>
                <a:latin typeface="Verdana"/>
                <a:ea typeface="Verdana"/>
                <a:cs typeface="Verdana"/>
                <a:sym typeface="Verdana"/>
              </a:defRPr>
            </a:lvl6pPr>
            <a:lvl7pPr marR="0" lvl="6" algn="ctr">
              <a:lnSpc>
                <a:spcPct val="100000"/>
              </a:lnSpc>
              <a:spcBef>
                <a:spcPts val="300"/>
              </a:spcBef>
              <a:spcAft>
                <a:spcPts val="0"/>
              </a:spcAft>
              <a:buClr>
                <a:srgbClr val="888888"/>
              </a:buClr>
              <a:buSzPts val="1500"/>
              <a:buFont typeface="Arial"/>
              <a:buNone/>
              <a:defRPr sz="1500" b="0" i="0" u="none" strike="noStrike" cap="none">
                <a:solidFill>
                  <a:srgbClr val="888888"/>
                </a:solidFill>
                <a:latin typeface="Verdana"/>
                <a:ea typeface="Verdana"/>
                <a:cs typeface="Verdana"/>
                <a:sym typeface="Verdana"/>
              </a:defRPr>
            </a:lvl7pPr>
            <a:lvl8pPr marR="0" lvl="7" algn="ctr">
              <a:lnSpc>
                <a:spcPct val="100000"/>
              </a:lnSpc>
              <a:spcBef>
                <a:spcPts val="300"/>
              </a:spcBef>
              <a:spcAft>
                <a:spcPts val="0"/>
              </a:spcAft>
              <a:buClr>
                <a:srgbClr val="888888"/>
              </a:buClr>
              <a:buSzPts val="1500"/>
              <a:buFont typeface="Arial"/>
              <a:buNone/>
              <a:defRPr sz="1500" b="0" i="0" u="none" strike="noStrike" cap="none">
                <a:solidFill>
                  <a:srgbClr val="888888"/>
                </a:solidFill>
                <a:latin typeface="Verdana"/>
                <a:ea typeface="Verdana"/>
                <a:cs typeface="Verdana"/>
                <a:sym typeface="Verdana"/>
              </a:defRPr>
            </a:lvl8pPr>
            <a:lvl9pPr marR="0" lvl="8" algn="ctr">
              <a:lnSpc>
                <a:spcPct val="100000"/>
              </a:lnSpc>
              <a:spcBef>
                <a:spcPts val="300"/>
              </a:spcBef>
              <a:spcAft>
                <a:spcPts val="0"/>
              </a:spcAft>
              <a:buClr>
                <a:srgbClr val="888888"/>
              </a:buClr>
              <a:buSzPts val="1500"/>
              <a:buFont typeface="Arial"/>
              <a:buNone/>
              <a:defRPr sz="1500" b="0" i="0" u="none" strike="noStrike" cap="none">
                <a:solidFill>
                  <a:srgbClr val="888888"/>
                </a:solidFill>
                <a:latin typeface="Verdana"/>
                <a:ea typeface="Verdana"/>
                <a:cs typeface="Verdana"/>
                <a:sym typeface="Verdana"/>
              </a:defRPr>
            </a:lvl9pPr>
          </a:lstStyle>
          <a:p>
            <a:endParaRPr/>
          </a:p>
        </p:txBody>
      </p:sp>
      <p:sp>
        <p:nvSpPr>
          <p:cNvPr id="388" name="Google Shape;388;p416"/>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389" name="Google Shape;389;p416"/>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390" name="Google Shape;390;p416"/>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_One Content">
  <p:cSld name="4_One Content">
    <p:spTree>
      <p:nvGrpSpPr>
        <p:cNvPr id="1" name="Shape 391"/>
        <p:cNvGrpSpPr/>
        <p:nvPr/>
      </p:nvGrpSpPr>
      <p:grpSpPr>
        <a:xfrm>
          <a:off x="0" y="0"/>
          <a:ext cx="0" cy="0"/>
          <a:chOff x="0" y="0"/>
          <a:chExt cx="0" cy="0"/>
        </a:xfrm>
      </p:grpSpPr>
      <p:sp>
        <p:nvSpPr>
          <p:cNvPr id="392" name="Google Shape;392;p417"/>
          <p:cNvSpPr txBox="1">
            <a:spLocks noGrp="1"/>
          </p:cNvSpPr>
          <p:nvPr>
            <p:ph type="title"/>
          </p:nvPr>
        </p:nvSpPr>
        <p:spPr>
          <a:xfrm>
            <a:off x="2743200" y="256814"/>
            <a:ext cx="5943600" cy="1143000"/>
          </a:xfrm>
          <a:prstGeom prst="rect">
            <a:avLst/>
          </a:prstGeom>
          <a:solidFill>
            <a:srgbClr val="63D4FF">
              <a:alpha val="66274"/>
            </a:srgbClr>
          </a:solid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2850"/>
              <a:buFont typeface="Verdana"/>
              <a:buNone/>
              <a:defRPr sz="2850" b="0" i="0" u="none" strike="noStrike" cap="none">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93" name="Google Shape;393;p417"/>
          <p:cNvSpPr txBox="1">
            <a:spLocks noGrp="1"/>
          </p:cNvSpPr>
          <p:nvPr>
            <p:ph type="body" idx="1"/>
          </p:nvPr>
        </p:nvSpPr>
        <p:spPr>
          <a:xfrm>
            <a:off x="533400" y="1600204"/>
            <a:ext cx="8153400" cy="3352800"/>
          </a:xfrm>
          <a:prstGeom prst="rect">
            <a:avLst/>
          </a:prstGeom>
          <a:noFill/>
          <a:ln>
            <a:noFill/>
          </a:ln>
        </p:spPr>
        <p:txBody>
          <a:bodyPr spcFirstLastPara="1" wrap="square" lIns="91425" tIns="45700" rIns="91425" bIns="45700" anchor="t" anchorCtr="0">
            <a:noAutofit/>
          </a:bodyPr>
          <a:lstStyle>
            <a:lvl1pPr marL="457200" marR="0" lvl="0" indent="-361950" algn="l">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Verdana"/>
                <a:ea typeface="Verdana"/>
                <a:cs typeface="Verdana"/>
                <a:sym typeface="Verdana"/>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4pPr>
            <a:lvl5pPr marL="2286000" marR="0" lvl="4"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5pPr>
            <a:lvl6pPr marL="2743200" marR="0" lvl="5"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L="3200400" marR="0" lvl="6"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L="3657600" marR="0" lvl="7"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L="4114800" marR="0" lvl="8"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394" name="Google Shape;394;p417"/>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395" name="Google Shape;395;p417"/>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396" name="Google Shape;396;p417"/>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sp>
        <p:nvSpPr>
          <p:cNvPr id="46" name="Google Shape;46;p433"/>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33"/>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48" name="Google Shape;48;p4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433"/>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 name="Google Shape;52;p433"/>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53" name="Google Shape;53;p433"/>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One Content">
  <p:cSld name="5_One Content">
    <p:spTree>
      <p:nvGrpSpPr>
        <p:cNvPr id="1" name="Shape 397"/>
        <p:cNvGrpSpPr/>
        <p:nvPr/>
      </p:nvGrpSpPr>
      <p:grpSpPr>
        <a:xfrm>
          <a:off x="0" y="0"/>
          <a:ext cx="0" cy="0"/>
          <a:chOff x="0" y="0"/>
          <a:chExt cx="0" cy="0"/>
        </a:xfrm>
      </p:grpSpPr>
      <p:sp>
        <p:nvSpPr>
          <p:cNvPr id="398" name="Google Shape;398;p418"/>
          <p:cNvSpPr txBox="1">
            <a:spLocks noGrp="1"/>
          </p:cNvSpPr>
          <p:nvPr>
            <p:ph type="title"/>
          </p:nvPr>
        </p:nvSpPr>
        <p:spPr>
          <a:xfrm>
            <a:off x="2743200" y="256814"/>
            <a:ext cx="5943600" cy="1143000"/>
          </a:xfrm>
          <a:prstGeom prst="rect">
            <a:avLst/>
          </a:prstGeom>
          <a:solidFill>
            <a:srgbClr val="63D4FF">
              <a:alpha val="66274"/>
            </a:srgbClr>
          </a:solid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2850"/>
              <a:buFont typeface="Verdana"/>
              <a:buNone/>
              <a:defRPr sz="2850" b="0" i="0" u="none" strike="noStrike" cap="none">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99" name="Google Shape;399;p418"/>
          <p:cNvSpPr txBox="1">
            <a:spLocks noGrp="1"/>
          </p:cNvSpPr>
          <p:nvPr>
            <p:ph type="body" idx="1"/>
          </p:nvPr>
        </p:nvSpPr>
        <p:spPr>
          <a:xfrm>
            <a:off x="457200" y="1600204"/>
            <a:ext cx="8229600" cy="3352800"/>
          </a:xfrm>
          <a:prstGeom prst="rect">
            <a:avLst/>
          </a:prstGeom>
          <a:noFill/>
          <a:ln>
            <a:noFill/>
          </a:ln>
        </p:spPr>
        <p:txBody>
          <a:bodyPr spcFirstLastPara="1" wrap="square" lIns="91425" tIns="45700" rIns="91425" bIns="45700" anchor="t" anchorCtr="0">
            <a:noAutofit/>
          </a:bodyPr>
          <a:lstStyle>
            <a:lvl1pPr marL="457200" marR="0" lvl="0" indent="-361950" algn="l">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Verdana"/>
                <a:ea typeface="Verdana"/>
                <a:cs typeface="Verdana"/>
                <a:sym typeface="Verdana"/>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4pPr>
            <a:lvl5pPr marL="2286000" marR="0" lvl="4"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5pPr>
            <a:lvl6pPr marL="2743200" marR="0" lvl="5"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L="3200400" marR="0" lvl="6"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L="3657600" marR="0" lvl="7"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L="4114800" marR="0" lvl="8"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400" name="Google Shape;400;p418"/>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01" name="Google Shape;401;p418"/>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02" name="Google Shape;402;p418"/>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6_One Content">
  <p:cSld name="6_One Content">
    <p:spTree>
      <p:nvGrpSpPr>
        <p:cNvPr id="1" name="Shape 403"/>
        <p:cNvGrpSpPr/>
        <p:nvPr/>
      </p:nvGrpSpPr>
      <p:grpSpPr>
        <a:xfrm>
          <a:off x="0" y="0"/>
          <a:ext cx="0" cy="0"/>
          <a:chOff x="0" y="0"/>
          <a:chExt cx="0" cy="0"/>
        </a:xfrm>
      </p:grpSpPr>
      <p:sp>
        <p:nvSpPr>
          <p:cNvPr id="404" name="Google Shape;404;p419"/>
          <p:cNvSpPr txBox="1">
            <a:spLocks noGrp="1"/>
          </p:cNvSpPr>
          <p:nvPr>
            <p:ph type="title"/>
          </p:nvPr>
        </p:nvSpPr>
        <p:spPr>
          <a:xfrm>
            <a:off x="2743200" y="256814"/>
            <a:ext cx="5943600" cy="1143000"/>
          </a:xfrm>
          <a:prstGeom prst="rect">
            <a:avLst/>
          </a:prstGeom>
          <a:solidFill>
            <a:srgbClr val="63D4FF">
              <a:alpha val="66274"/>
            </a:srgbClr>
          </a:solid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accent6"/>
              </a:buClr>
              <a:buSzPts val="2850"/>
              <a:buFont typeface="Verdana"/>
              <a:buNone/>
              <a:defRPr sz="2850" b="0" i="0" u="none" strike="noStrike" cap="none">
                <a:solidFill>
                  <a:schemeClr val="accent6"/>
                </a:solidFill>
                <a:latin typeface="Verdana"/>
                <a:ea typeface="Verdana"/>
                <a:cs typeface="Verdana"/>
                <a:sym typeface="Verdana"/>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05" name="Google Shape;405;p419"/>
          <p:cNvSpPr txBox="1">
            <a:spLocks noGrp="1"/>
          </p:cNvSpPr>
          <p:nvPr>
            <p:ph type="body" idx="1"/>
          </p:nvPr>
        </p:nvSpPr>
        <p:spPr>
          <a:xfrm>
            <a:off x="457201" y="1600204"/>
            <a:ext cx="8229600" cy="3352800"/>
          </a:xfrm>
          <a:prstGeom prst="rect">
            <a:avLst/>
          </a:prstGeom>
          <a:noFill/>
          <a:ln>
            <a:noFill/>
          </a:ln>
        </p:spPr>
        <p:txBody>
          <a:bodyPr spcFirstLastPara="1" wrap="square" lIns="91425" tIns="45700" rIns="91425" bIns="45700" anchor="t" anchorCtr="0">
            <a:noAutofit/>
          </a:bodyPr>
          <a:lstStyle>
            <a:lvl1pPr marL="457200" marR="0" lvl="0" indent="-361950" algn="l">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Verdana"/>
                <a:ea typeface="Verdana"/>
                <a:cs typeface="Verdana"/>
                <a:sym typeface="Verdana"/>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4pPr>
            <a:lvl5pPr marL="2286000" marR="0" lvl="4"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5pPr>
            <a:lvl6pPr marL="2743200" marR="0" lvl="5"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L="3200400" marR="0" lvl="6"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L="3657600" marR="0" lvl="7"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L="4114800" marR="0" lvl="8"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406" name="Google Shape;406;p419"/>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07" name="Google Shape;407;p419"/>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08" name="Google Shape;408;p419"/>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One Content">
  <p:cSld name="5_One Content 2">
    <p:spTree>
      <p:nvGrpSpPr>
        <p:cNvPr id="1" name="Shape 409"/>
        <p:cNvGrpSpPr/>
        <p:nvPr/>
      </p:nvGrpSpPr>
      <p:grpSpPr>
        <a:xfrm>
          <a:off x="0" y="0"/>
          <a:ext cx="0" cy="0"/>
          <a:chOff x="0" y="0"/>
          <a:chExt cx="0" cy="0"/>
        </a:xfrm>
      </p:grpSpPr>
      <p:sp>
        <p:nvSpPr>
          <p:cNvPr id="410" name="Google Shape;410;p420"/>
          <p:cNvSpPr txBox="1">
            <a:spLocks noGrp="1"/>
          </p:cNvSpPr>
          <p:nvPr>
            <p:ph type="title"/>
          </p:nvPr>
        </p:nvSpPr>
        <p:spPr>
          <a:xfrm>
            <a:off x="2743200" y="256814"/>
            <a:ext cx="5943600" cy="1143000"/>
          </a:xfrm>
          <a:prstGeom prst="rect">
            <a:avLst/>
          </a:prstGeom>
          <a:solidFill>
            <a:srgbClr val="63D4FF">
              <a:alpha val="66274"/>
            </a:srgbClr>
          </a:solid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2850"/>
              <a:buFont typeface="Verdana"/>
              <a:buNone/>
              <a:defRPr sz="2850" b="0" i="0" u="none" strike="noStrike" cap="none">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11" name="Google Shape;411;p420"/>
          <p:cNvSpPr txBox="1">
            <a:spLocks noGrp="1"/>
          </p:cNvSpPr>
          <p:nvPr>
            <p:ph type="body" idx="1"/>
          </p:nvPr>
        </p:nvSpPr>
        <p:spPr>
          <a:xfrm>
            <a:off x="533400" y="1600204"/>
            <a:ext cx="8153400" cy="3352800"/>
          </a:xfrm>
          <a:prstGeom prst="rect">
            <a:avLst/>
          </a:prstGeom>
          <a:noFill/>
          <a:ln>
            <a:noFill/>
          </a:ln>
        </p:spPr>
        <p:txBody>
          <a:bodyPr spcFirstLastPara="1" wrap="square" lIns="91425" tIns="45700" rIns="91425" bIns="45700" anchor="t" anchorCtr="0">
            <a:noAutofit/>
          </a:bodyPr>
          <a:lstStyle>
            <a:lvl1pPr marL="457200" marR="0" lvl="0" indent="-361950" algn="l">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Verdana"/>
                <a:ea typeface="Verdana"/>
                <a:cs typeface="Verdana"/>
                <a:sym typeface="Verdana"/>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4pPr>
            <a:lvl5pPr marL="2286000" marR="0" lvl="4"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5pPr>
            <a:lvl6pPr marL="2743200" marR="0" lvl="5"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L="3200400" marR="0" lvl="6"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L="3657600" marR="0" lvl="7"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L="4114800" marR="0" lvl="8"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412" name="Google Shape;412;p420"/>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13" name="Google Shape;413;p420"/>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14" name="Google Shape;414;p420"/>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One Content">
  <p:cSld name="5_One Content 3">
    <p:spTree>
      <p:nvGrpSpPr>
        <p:cNvPr id="1" name="Shape 415"/>
        <p:cNvGrpSpPr/>
        <p:nvPr/>
      </p:nvGrpSpPr>
      <p:grpSpPr>
        <a:xfrm>
          <a:off x="0" y="0"/>
          <a:ext cx="0" cy="0"/>
          <a:chOff x="0" y="0"/>
          <a:chExt cx="0" cy="0"/>
        </a:xfrm>
      </p:grpSpPr>
      <p:sp>
        <p:nvSpPr>
          <p:cNvPr id="416" name="Google Shape;416;p421"/>
          <p:cNvSpPr txBox="1">
            <a:spLocks noGrp="1"/>
          </p:cNvSpPr>
          <p:nvPr>
            <p:ph type="title"/>
          </p:nvPr>
        </p:nvSpPr>
        <p:spPr>
          <a:xfrm>
            <a:off x="2743200" y="256814"/>
            <a:ext cx="5943600" cy="1143000"/>
          </a:xfrm>
          <a:prstGeom prst="rect">
            <a:avLst/>
          </a:prstGeom>
          <a:solidFill>
            <a:srgbClr val="63D4FF">
              <a:alpha val="66274"/>
            </a:srgbClr>
          </a:solid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accent6"/>
              </a:buClr>
              <a:buSzPts val="2850"/>
              <a:buFont typeface="Verdana"/>
              <a:buNone/>
              <a:defRPr sz="2850" b="0" i="0" u="none" strike="noStrike" cap="none">
                <a:solidFill>
                  <a:schemeClr val="accent6"/>
                </a:solidFill>
                <a:latin typeface="Verdana"/>
                <a:ea typeface="Verdana"/>
                <a:cs typeface="Verdana"/>
                <a:sym typeface="Verdana"/>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17" name="Google Shape;417;p421"/>
          <p:cNvSpPr txBox="1">
            <a:spLocks noGrp="1"/>
          </p:cNvSpPr>
          <p:nvPr>
            <p:ph type="body" idx="1"/>
          </p:nvPr>
        </p:nvSpPr>
        <p:spPr>
          <a:xfrm>
            <a:off x="457201" y="1600204"/>
            <a:ext cx="8229600" cy="3352800"/>
          </a:xfrm>
          <a:prstGeom prst="rect">
            <a:avLst/>
          </a:prstGeom>
          <a:noFill/>
          <a:ln>
            <a:noFill/>
          </a:ln>
        </p:spPr>
        <p:txBody>
          <a:bodyPr spcFirstLastPara="1" wrap="square" lIns="91425" tIns="45700" rIns="91425" bIns="45700" anchor="t" anchorCtr="0">
            <a:noAutofit/>
          </a:bodyPr>
          <a:lstStyle>
            <a:lvl1pPr marL="457200" marR="0" lvl="0" indent="-361950" algn="l">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Verdana"/>
                <a:ea typeface="Verdana"/>
                <a:cs typeface="Verdana"/>
                <a:sym typeface="Verdana"/>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4pPr>
            <a:lvl5pPr marL="2286000" marR="0" lvl="4"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5pPr>
            <a:lvl6pPr marL="2743200" marR="0" lvl="5"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L="3200400" marR="0" lvl="6"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L="3657600" marR="0" lvl="7"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L="4114800" marR="0" lvl="8"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418" name="Google Shape;418;p421"/>
          <p:cNvSpPr txBox="1">
            <a:spLocks noGrp="1"/>
          </p:cNvSpPr>
          <p:nvPr>
            <p:ph type="dt" idx="10"/>
          </p:nvPr>
        </p:nvSpPr>
        <p:spPr>
          <a:xfrm>
            <a:off x="457200" y="6356354"/>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19" name="Google Shape;419;p421"/>
          <p:cNvSpPr txBox="1">
            <a:spLocks noGrp="1"/>
          </p:cNvSpPr>
          <p:nvPr>
            <p:ph type="ftr" idx="11"/>
          </p:nvPr>
        </p:nvSpPr>
        <p:spPr>
          <a:xfrm>
            <a:off x="3124200" y="6356354"/>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20" name="Google Shape;420;p421"/>
          <p:cNvSpPr txBox="1">
            <a:spLocks noGrp="1"/>
          </p:cNvSpPr>
          <p:nvPr>
            <p:ph type="sldNum" idx="12"/>
          </p:nvPr>
        </p:nvSpPr>
        <p:spPr>
          <a:xfrm>
            <a:off x="6553200" y="6356354"/>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7"/>
        <p:cNvGrpSpPr/>
        <p:nvPr/>
      </p:nvGrpSpPr>
      <p:grpSpPr>
        <a:xfrm>
          <a:off x="0" y="0"/>
          <a:ext cx="0" cy="0"/>
          <a:chOff x="0" y="0"/>
          <a:chExt cx="0" cy="0"/>
        </a:xfrm>
      </p:grpSpPr>
      <p:sp>
        <p:nvSpPr>
          <p:cNvPr id="428" name="Google Shape;428;p200"/>
          <p:cNvSpPr txBox="1">
            <a:spLocks noGrp="1"/>
          </p:cNvSpPr>
          <p:nvPr>
            <p:ph type="title"/>
          </p:nvPr>
        </p:nvSpPr>
        <p:spPr>
          <a:xfrm>
            <a:off x="457200" y="274638"/>
            <a:ext cx="8229600" cy="1143000"/>
          </a:xfrm>
          <a:prstGeom prst="rect">
            <a:avLst/>
          </a:prstGeom>
          <a:solidFill>
            <a:schemeClr val="accent5">
              <a:alpha val="65882"/>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9" name="Google Shape;429;p2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30" name="Google Shape;430;p20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31" name="Google Shape;431;p2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32" name="Google Shape;432;p200" descr="VTSS Logo" title="Decorative image"/>
          <p:cNvPicPr preferRelativeResize="0"/>
          <p:nvPr/>
        </p:nvPicPr>
        <p:blipFill rotWithShape="1">
          <a:blip r:embed="rId2">
            <a:alphaModFix/>
          </a:blip>
          <a:srcRect/>
          <a:stretch/>
        </p:blipFill>
        <p:spPr>
          <a:xfrm>
            <a:off x="3981450" y="6212977"/>
            <a:ext cx="1181099" cy="523514"/>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3"/>
        <p:cNvGrpSpPr/>
        <p:nvPr/>
      </p:nvGrpSpPr>
      <p:grpSpPr>
        <a:xfrm>
          <a:off x="0" y="0"/>
          <a:ext cx="0" cy="0"/>
          <a:chOff x="0" y="0"/>
          <a:chExt cx="0" cy="0"/>
        </a:xfrm>
      </p:grpSpPr>
      <p:sp>
        <p:nvSpPr>
          <p:cNvPr id="434" name="Google Shape;434;p201"/>
          <p:cNvSpPr/>
          <p:nvPr/>
        </p:nvSpPr>
        <p:spPr>
          <a:xfrm>
            <a:off x="228600" y="1600200"/>
            <a:ext cx="8686800" cy="5085600"/>
          </a:xfrm>
          <a:prstGeom prst="rect">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35" name="Google Shape;435;p20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436" name="Google Shape;436;p20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37" name="Google Shape;437;p20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38" name="Google Shape;438;p20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39" name="Google Shape;439;p201"/>
          <p:cNvSpPr txBox="1">
            <a:spLocks noGrp="1"/>
          </p:cNvSpPr>
          <p:nvPr>
            <p:ph type="title"/>
          </p:nvPr>
        </p:nvSpPr>
        <p:spPr>
          <a:xfrm>
            <a:off x="228600" y="228600"/>
            <a:ext cx="8686800" cy="1143000"/>
          </a:xfrm>
          <a:prstGeom prst="rect">
            <a:avLst/>
          </a:prstGeom>
          <a:solidFill>
            <a:schemeClr val="accent5">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2C3C"/>
              </a:buClr>
              <a:buSzPts val="4000"/>
              <a:buFont typeface="Verdana"/>
              <a:buNone/>
              <a:defRPr sz="4000" b="0" i="0" u="none" strike="noStrike" cap="none">
                <a:solidFill>
                  <a:srgbClr val="002C3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0" name="Google Shape;440;p201" descr="VTSS Logo" title="Decorative image"/>
          <p:cNvPicPr preferRelativeResize="0"/>
          <p:nvPr/>
        </p:nvPicPr>
        <p:blipFill rotWithShape="1">
          <a:blip r:embed="rId2">
            <a:alphaModFix/>
          </a:blip>
          <a:srcRect/>
          <a:stretch/>
        </p:blipFill>
        <p:spPr>
          <a:xfrm>
            <a:off x="7391400" y="5943600"/>
            <a:ext cx="1447800" cy="64172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1"/>
        <p:cNvGrpSpPr/>
        <p:nvPr/>
      </p:nvGrpSpPr>
      <p:grpSpPr>
        <a:xfrm>
          <a:off x="0" y="0"/>
          <a:ext cx="0" cy="0"/>
          <a:chOff x="0" y="0"/>
          <a:chExt cx="0" cy="0"/>
        </a:xfrm>
      </p:grpSpPr>
      <p:pic>
        <p:nvPicPr>
          <p:cNvPr id="442" name="Google Shape;442;p253"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443" name="Google Shape;443;p253"/>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5400"/>
              <a:buFont typeface="Verdana"/>
              <a:buNone/>
              <a:defRPr sz="54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4" name="Google Shape;444;p253"/>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8A8C"/>
              </a:buClr>
              <a:buSzPts val="3200"/>
              <a:buFont typeface="Arial"/>
              <a:buNone/>
              <a:defRPr sz="3200" b="0" i="0" u="none" strike="noStrike" cap="none">
                <a:solidFill>
                  <a:srgbClr val="888A8C"/>
                </a:solidFill>
                <a:latin typeface="Verdana"/>
                <a:ea typeface="Verdana"/>
                <a:cs typeface="Verdana"/>
                <a:sym typeface="Verdana"/>
              </a:defRPr>
            </a:lvl1pPr>
            <a:lvl2pPr marR="0" lvl="1" algn="ctr">
              <a:lnSpc>
                <a:spcPct val="100000"/>
              </a:lnSpc>
              <a:spcBef>
                <a:spcPts val="560"/>
              </a:spcBef>
              <a:spcAft>
                <a:spcPts val="0"/>
              </a:spcAft>
              <a:buClr>
                <a:srgbClr val="888A8C"/>
              </a:buClr>
              <a:buSzPts val="2800"/>
              <a:buFont typeface="Arial"/>
              <a:buNone/>
              <a:defRPr sz="2800" b="0" i="0" u="none" strike="noStrike" cap="none">
                <a:solidFill>
                  <a:srgbClr val="888A8C"/>
                </a:solidFill>
                <a:latin typeface="Verdana"/>
                <a:ea typeface="Verdana"/>
                <a:cs typeface="Verdana"/>
                <a:sym typeface="Verdana"/>
              </a:defRPr>
            </a:lvl2pPr>
            <a:lvl3pPr marR="0" lvl="2" algn="ctr">
              <a:lnSpc>
                <a:spcPct val="100000"/>
              </a:lnSpc>
              <a:spcBef>
                <a:spcPts val="480"/>
              </a:spcBef>
              <a:spcAft>
                <a:spcPts val="0"/>
              </a:spcAft>
              <a:buClr>
                <a:srgbClr val="888A8C"/>
              </a:buClr>
              <a:buSzPts val="2400"/>
              <a:buFont typeface="Arial"/>
              <a:buNone/>
              <a:defRPr sz="2400" b="0" i="0" u="none" strike="noStrike" cap="none">
                <a:solidFill>
                  <a:srgbClr val="888A8C"/>
                </a:solidFill>
                <a:latin typeface="Verdana"/>
                <a:ea typeface="Verdana"/>
                <a:cs typeface="Verdana"/>
                <a:sym typeface="Verdana"/>
              </a:defRPr>
            </a:lvl3pPr>
            <a:lvl4pPr marR="0" lvl="3"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4pPr>
            <a:lvl5pPr marR="0" lvl="4"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5pPr>
            <a:lvl6pPr marR="0" lvl="5"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6pPr>
            <a:lvl7pPr marR="0" lvl="6"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7pPr>
            <a:lvl8pPr marR="0" lvl="7"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8pPr>
            <a:lvl9pPr marR="0" lvl="8"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9pPr>
          </a:lstStyle>
          <a:p>
            <a:endParaRPr/>
          </a:p>
        </p:txBody>
      </p:sp>
      <p:sp>
        <p:nvSpPr>
          <p:cNvPr id="445" name="Google Shape;445;p25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46" name="Google Shape;446;p25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47" name="Google Shape;447;p25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48" name="Google Shape;448;p253" descr="Decorative Image - 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One Content">
  <p:cSld name="4_One Content">
    <p:spTree>
      <p:nvGrpSpPr>
        <p:cNvPr id="1" name="Shape 449"/>
        <p:cNvGrpSpPr/>
        <p:nvPr/>
      </p:nvGrpSpPr>
      <p:grpSpPr>
        <a:xfrm>
          <a:off x="0" y="0"/>
          <a:ext cx="0" cy="0"/>
          <a:chOff x="0" y="0"/>
          <a:chExt cx="0" cy="0"/>
        </a:xfrm>
      </p:grpSpPr>
      <p:sp>
        <p:nvSpPr>
          <p:cNvPr id="450" name="Google Shape;450;p254"/>
          <p:cNvSpPr/>
          <p:nvPr/>
        </p:nvSpPr>
        <p:spPr>
          <a:xfrm>
            <a:off x="457200" y="1600200"/>
            <a:ext cx="8229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51" name="Google Shape;451;p254"/>
          <p:cNvSpPr txBox="1">
            <a:spLocks noGrp="1"/>
          </p:cNvSpPr>
          <p:nvPr>
            <p:ph type="title"/>
          </p:nvPr>
        </p:nvSpPr>
        <p:spPr>
          <a:xfrm>
            <a:off x="2743200" y="256814"/>
            <a:ext cx="5943600" cy="1143000"/>
          </a:xfrm>
          <a:prstGeom prst="rect">
            <a:avLst/>
          </a:prstGeom>
          <a:solidFill>
            <a:schemeClr val="accent5">
              <a:alpha val="65490"/>
            </a:schemeClr>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6"/>
              </a:buClr>
              <a:buSzPts val="3800"/>
              <a:buFont typeface="Verdana"/>
              <a:buNone/>
              <a:defRPr sz="3800" b="0" i="0" u="none" strike="noStrike" cap="none">
                <a:solidFill>
                  <a:schemeClr val="accent6"/>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2" name="Google Shape;452;p254"/>
          <p:cNvSpPr txBox="1">
            <a:spLocks noGrp="1"/>
          </p:cNvSpPr>
          <p:nvPr>
            <p:ph type="body" idx="1"/>
          </p:nvPr>
        </p:nvSpPr>
        <p:spPr>
          <a:xfrm>
            <a:off x="457200" y="1600200"/>
            <a:ext cx="8229600" cy="33528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453" name="Google Shape;453;p25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54" name="Google Shape;454;p25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55" name="Google Shape;455;p2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56" name="Google Shape;456;p254"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457" name="Google Shape;457;p254" descr="VTSS Logo" title="Decorative image"/>
          <p:cNvPicPr preferRelativeResize="0"/>
          <p:nvPr/>
        </p:nvPicPr>
        <p:blipFill rotWithShape="1">
          <a:blip r:embed="rId3">
            <a:alphaModFix/>
          </a:blip>
          <a:srcRect/>
          <a:stretch/>
        </p:blipFill>
        <p:spPr>
          <a:xfrm>
            <a:off x="304800" y="337271"/>
            <a:ext cx="2362200" cy="104702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Section Header">
  <p:cSld name="4_Section Header">
    <p:spTree>
      <p:nvGrpSpPr>
        <p:cNvPr id="1" name="Shape 458"/>
        <p:cNvGrpSpPr/>
        <p:nvPr/>
      </p:nvGrpSpPr>
      <p:grpSpPr>
        <a:xfrm>
          <a:off x="0" y="0"/>
          <a:ext cx="0" cy="0"/>
          <a:chOff x="0" y="0"/>
          <a:chExt cx="0" cy="0"/>
        </a:xfrm>
      </p:grpSpPr>
      <p:sp>
        <p:nvSpPr>
          <p:cNvPr id="459" name="Google Shape;459;p25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4000"/>
              <a:buFont typeface="Verdana"/>
              <a:buNone/>
              <a:defRPr sz="4000" b="1"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0" name="Google Shape;460;p255"/>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1pPr>
            <a:lvl2pPr marL="914400" marR="0" lvl="1" indent="-228600" algn="l">
              <a:lnSpc>
                <a:spcPct val="100000"/>
              </a:lnSpc>
              <a:spcBef>
                <a:spcPts val="360"/>
              </a:spcBef>
              <a:spcAft>
                <a:spcPts val="0"/>
              </a:spcAft>
              <a:buClr>
                <a:srgbClr val="888A8C"/>
              </a:buClr>
              <a:buSzPts val="1800"/>
              <a:buFont typeface="Arial"/>
              <a:buNone/>
              <a:defRPr sz="1800" b="0" i="0" u="none" strike="noStrike" cap="none">
                <a:solidFill>
                  <a:srgbClr val="888A8C"/>
                </a:solidFill>
                <a:latin typeface="Verdana"/>
                <a:ea typeface="Verdana"/>
                <a:cs typeface="Verdana"/>
                <a:sym typeface="Verdana"/>
              </a:defRPr>
            </a:lvl2pPr>
            <a:lvl3pPr marL="1371600" marR="0" lvl="2" indent="-228600" algn="l">
              <a:lnSpc>
                <a:spcPct val="100000"/>
              </a:lnSpc>
              <a:spcBef>
                <a:spcPts val="320"/>
              </a:spcBef>
              <a:spcAft>
                <a:spcPts val="0"/>
              </a:spcAft>
              <a:buClr>
                <a:srgbClr val="888A8C"/>
              </a:buClr>
              <a:buSzPts val="1600"/>
              <a:buFont typeface="Arial"/>
              <a:buNone/>
              <a:defRPr sz="1600" b="0" i="0" u="none" strike="noStrike" cap="none">
                <a:solidFill>
                  <a:srgbClr val="888A8C"/>
                </a:solidFill>
                <a:latin typeface="Verdana"/>
                <a:ea typeface="Verdana"/>
                <a:cs typeface="Verdana"/>
                <a:sym typeface="Verdana"/>
              </a:defRPr>
            </a:lvl3pPr>
            <a:lvl4pPr marL="1828800" marR="0" lvl="3"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4pPr>
            <a:lvl5pPr marL="2286000" marR="0" lvl="4"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5pPr>
            <a:lvl6pPr marL="2743200" marR="0" lvl="5"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6pPr>
            <a:lvl7pPr marL="3200400" marR="0" lvl="6"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7pPr>
            <a:lvl8pPr marL="3657600" marR="0" lvl="7"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8pPr>
            <a:lvl9pPr marL="4114800" marR="0" lvl="8"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9pPr>
          </a:lstStyle>
          <a:p>
            <a:endParaRPr/>
          </a:p>
        </p:txBody>
      </p:sp>
      <p:sp>
        <p:nvSpPr>
          <p:cNvPr id="461" name="Google Shape;461;p25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62" name="Google Shape;462;p25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63" name="Google Shape;463;p2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64" name="Google Shape;464;p255"/>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65" name="Google Shape;465;p255"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fadeDir="5400012" sy="-100000" algn="bl" rotWithShape="0"/>
          </a:effectLst>
        </p:spPr>
      </p:pic>
      <p:pic>
        <p:nvPicPr>
          <p:cNvPr id="466" name="Google Shape;466;p255"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One Content">
  <p:cSld name="4_One Content 2">
    <p:spTree>
      <p:nvGrpSpPr>
        <p:cNvPr id="1" name="Shape 467"/>
        <p:cNvGrpSpPr/>
        <p:nvPr/>
      </p:nvGrpSpPr>
      <p:grpSpPr>
        <a:xfrm>
          <a:off x="0" y="0"/>
          <a:ext cx="0" cy="0"/>
          <a:chOff x="0" y="0"/>
          <a:chExt cx="0" cy="0"/>
        </a:xfrm>
      </p:grpSpPr>
      <p:sp>
        <p:nvSpPr>
          <p:cNvPr id="468" name="Google Shape;468;p256"/>
          <p:cNvSpPr/>
          <p:nvPr/>
        </p:nvSpPr>
        <p:spPr>
          <a:xfrm>
            <a:off x="457200" y="1600200"/>
            <a:ext cx="8229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69" name="Google Shape;469;p256"/>
          <p:cNvSpPr txBox="1">
            <a:spLocks noGrp="1"/>
          </p:cNvSpPr>
          <p:nvPr>
            <p:ph type="title"/>
          </p:nvPr>
        </p:nvSpPr>
        <p:spPr>
          <a:xfrm>
            <a:off x="2743200" y="256814"/>
            <a:ext cx="5943600" cy="1143000"/>
          </a:xfrm>
          <a:prstGeom prst="rect">
            <a:avLst/>
          </a:prstGeom>
          <a:solidFill>
            <a:schemeClr val="accent5">
              <a:alpha val="65490"/>
            </a:schemeClr>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3800"/>
              <a:buFont typeface="Verdana"/>
              <a:buNone/>
              <a:defRPr sz="38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0" name="Google Shape;470;p256"/>
          <p:cNvSpPr txBox="1">
            <a:spLocks noGrp="1"/>
          </p:cNvSpPr>
          <p:nvPr>
            <p:ph type="body" idx="1"/>
          </p:nvPr>
        </p:nvSpPr>
        <p:spPr>
          <a:xfrm>
            <a:off x="457200" y="1600200"/>
            <a:ext cx="8229600" cy="33528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471" name="Google Shape;471;p25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72" name="Google Shape;472;p25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73" name="Google Shape;473;p2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74" name="Google Shape;474;p256" descr="Decorative image of smiling kids"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475" name="Google Shape;475;p256"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8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87"/>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387"/>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3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387"/>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2" name="Google Shape;62;p387"/>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One Content">
  <p:cSld name="4_One Content 3">
    <p:spTree>
      <p:nvGrpSpPr>
        <p:cNvPr id="1" name="Shape 476"/>
        <p:cNvGrpSpPr/>
        <p:nvPr/>
      </p:nvGrpSpPr>
      <p:grpSpPr>
        <a:xfrm>
          <a:off x="0" y="0"/>
          <a:ext cx="0" cy="0"/>
          <a:chOff x="0" y="0"/>
          <a:chExt cx="0" cy="0"/>
        </a:xfrm>
      </p:grpSpPr>
      <p:sp>
        <p:nvSpPr>
          <p:cNvPr id="477" name="Google Shape;477;p257"/>
          <p:cNvSpPr/>
          <p:nvPr/>
        </p:nvSpPr>
        <p:spPr>
          <a:xfrm>
            <a:off x="457200" y="1600200"/>
            <a:ext cx="8229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78" name="Google Shape;478;p257"/>
          <p:cNvSpPr txBox="1">
            <a:spLocks noGrp="1"/>
          </p:cNvSpPr>
          <p:nvPr>
            <p:ph type="title"/>
          </p:nvPr>
        </p:nvSpPr>
        <p:spPr>
          <a:xfrm>
            <a:off x="2743200" y="256814"/>
            <a:ext cx="5943600" cy="1143000"/>
          </a:xfrm>
          <a:prstGeom prst="rect">
            <a:avLst/>
          </a:prstGeom>
          <a:solidFill>
            <a:schemeClr val="accent5">
              <a:alpha val="65490"/>
            </a:schemeClr>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3800"/>
              <a:buFont typeface="Verdana"/>
              <a:buNone/>
              <a:defRPr sz="38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9" name="Google Shape;479;p257"/>
          <p:cNvSpPr txBox="1">
            <a:spLocks noGrp="1"/>
          </p:cNvSpPr>
          <p:nvPr>
            <p:ph type="body" idx="1"/>
          </p:nvPr>
        </p:nvSpPr>
        <p:spPr>
          <a:xfrm>
            <a:off x="457200" y="1600200"/>
            <a:ext cx="8229600" cy="33528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480" name="Google Shape;480;p25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81" name="Google Shape;481;p25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82" name="Google Shape;482;p25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83" name="Google Shape;483;p257" descr="Decorative image of professionals around a computer" title="Decorative image"/>
          <p:cNvPicPr preferRelativeResize="0"/>
          <p:nvPr/>
        </p:nvPicPr>
        <p:blipFill rotWithShape="1">
          <a:blip r:embed="rId2">
            <a:alphaModFix/>
          </a:blip>
          <a:srcRect t="5951" b="16047"/>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484" name="Google Shape;484;p257"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5"/>
        <p:cNvGrpSpPr/>
        <p:nvPr/>
      </p:nvGrpSpPr>
      <p:grpSpPr>
        <a:xfrm>
          <a:off x="0" y="0"/>
          <a:ext cx="0" cy="0"/>
          <a:chOff x="0" y="0"/>
          <a:chExt cx="0" cy="0"/>
        </a:xfrm>
      </p:grpSpPr>
      <p:sp>
        <p:nvSpPr>
          <p:cNvPr id="486" name="Google Shape;486;p258"/>
          <p:cNvSpPr/>
          <p:nvPr/>
        </p:nvSpPr>
        <p:spPr>
          <a:xfrm>
            <a:off x="4648200" y="1600200"/>
            <a:ext cx="4038600" cy="33528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87" name="Google Shape;487;p258"/>
          <p:cNvSpPr/>
          <p:nvPr/>
        </p:nvSpPr>
        <p:spPr>
          <a:xfrm>
            <a:off x="457200" y="1600200"/>
            <a:ext cx="4038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88" name="Google Shape;488;p258"/>
          <p:cNvSpPr txBox="1">
            <a:spLocks noGrp="1"/>
          </p:cNvSpPr>
          <p:nvPr>
            <p:ph type="title"/>
          </p:nvPr>
        </p:nvSpPr>
        <p:spPr>
          <a:xfrm>
            <a:off x="2743200" y="256814"/>
            <a:ext cx="5943600" cy="1143000"/>
          </a:xfrm>
          <a:prstGeom prst="rect">
            <a:avLst/>
          </a:prstGeom>
          <a:solidFill>
            <a:schemeClr val="accent5">
              <a:alpha val="65882"/>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3800"/>
              <a:buFont typeface="Verdana"/>
              <a:buNone/>
              <a:defRPr sz="38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9" name="Google Shape;489;p258"/>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490" name="Google Shape;490;p258"/>
          <p:cNvSpPr txBox="1">
            <a:spLocks noGrp="1"/>
          </p:cNvSpPr>
          <p:nvPr>
            <p:ph type="body" idx="2"/>
          </p:nvPr>
        </p:nvSpPr>
        <p:spPr>
          <a:xfrm>
            <a:off x="4648200" y="1600201"/>
            <a:ext cx="4038600" cy="3352800"/>
          </a:xfrm>
          <a:prstGeom prst="rect">
            <a:avLst/>
          </a:prstGeom>
          <a:solidFill>
            <a:schemeClr val="lt2"/>
          </a:solid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491" name="Google Shape;491;p25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92" name="Google Shape;492;p25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93" name="Google Shape;493;p2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94" name="Google Shape;494;p258" descr="Decorative image of smiling students shoulder-to-shoulder"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495" name="Google Shape;495;p258"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Section Header" type="secHead">
  <p:cSld name="SECTION_HEADER">
    <p:spTree>
      <p:nvGrpSpPr>
        <p:cNvPr id="1" name="Shape 496"/>
        <p:cNvGrpSpPr/>
        <p:nvPr/>
      </p:nvGrpSpPr>
      <p:grpSpPr>
        <a:xfrm>
          <a:off x="0" y="0"/>
          <a:ext cx="0" cy="0"/>
          <a:chOff x="0" y="0"/>
          <a:chExt cx="0" cy="0"/>
        </a:xfrm>
      </p:grpSpPr>
      <p:sp>
        <p:nvSpPr>
          <p:cNvPr id="497" name="Google Shape;497;p25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Verdana"/>
              <a:buNone/>
              <a:defRPr sz="4000" b="1"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8" name="Google Shape;498;p25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1pPr>
            <a:lvl2pPr marL="914400" marR="0" lvl="1" indent="-228600" algn="l">
              <a:lnSpc>
                <a:spcPct val="100000"/>
              </a:lnSpc>
              <a:spcBef>
                <a:spcPts val="360"/>
              </a:spcBef>
              <a:spcAft>
                <a:spcPts val="0"/>
              </a:spcAft>
              <a:buClr>
                <a:srgbClr val="888A8C"/>
              </a:buClr>
              <a:buSzPts val="1800"/>
              <a:buFont typeface="Arial"/>
              <a:buNone/>
              <a:defRPr sz="1800" b="0" i="0" u="none" strike="noStrike" cap="none">
                <a:solidFill>
                  <a:srgbClr val="888A8C"/>
                </a:solidFill>
                <a:latin typeface="Verdana"/>
                <a:ea typeface="Verdana"/>
                <a:cs typeface="Verdana"/>
                <a:sym typeface="Verdana"/>
              </a:defRPr>
            </a:lvl2pPr>
            <a:lvl3pPr marL="1371600" marR="0" lvl="2" indent="-228600" algn="l">
              <a:lnSpc>
                <a:spcPct val="100000"/>
              </a:lnSpc>
              <a:spcBef>
                <a:spcPts val="320"/>
              </a:spcBef>
              <a:spcAft>
                <a:spcPts val="0"/>
              </a:spcAft>
              <a:buClr>
                <a:srgbClr val="888A8C"/>
              </a:buClr>
              <a:buSzPts val="1600"/>
              <a:buFont typeface="Arial"/>
              <a:buNone/>
              <a:defRPr sz="1600" b="0" i="0" u="none" strike="noStrike" cap="none">
                <a:solidFill>
                  <a:srgbClr val="888A8C"/>
                </a:solidFill>
                <a:latin typeface="Verdana"/>
                <a:ea typeface="Verdana"/>
                <a:cs typeface="Verdana"/>
                <a:sym typeface="Verdana"/>
              </a:defRPr>
            </a:lvl3pPr>
            <a:lvl4pPr marL="1828800" marR="0" lvl="3"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4pPr>
            <a:lvl5pPr marL="2286000" marR="0" lvl="4"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5pPr>
            <a:lvl6pPr marL="2743200" marR="0" lvl="5"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6pPr>
            <a:lvl7pPr marL="3200400" marR="0" lvl="6"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7pPr>
            <a:lvl8pPr marL="3657600" marR="0" lvl="7"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8pPr>
            <a:lvl9pPr marL="4114800" marR="0" lvl="8"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9pPr>
          </a:lstStyle>
          <a:p>
            <a:endParaRPr/>
          </a:p>
        </p:txBody>
      </p:sp>
      <p:sp>
        <p:nvSpPr>
          <p:cNvPr id="499" name="Google Shape;499;p25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00" name="Google Shape;500;p25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01" name="Google Shape;501;p25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502" name="Google Shape;502;p25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03" name="Google Shape;503;p259"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fadeDir="5400012" sy="-100000" algn="bl" rotWithShape="0"/>
          </a:effectLst>
        </p:spPr>
      </p:pic>
      <p:pic>
        <p:nvPicPr>
          <p:cNvPr id="504" name="Google Shape;504;p259"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505"/>
        <p:cNvGrpSpPr/>
        <p:nvPr/>
      </p:nvGrpSpPr>
      <p:grpSpPr>
        <a:xfrm>
          <a:off x="0" y="0"/>
          <a:ext cx="0" cy="0"/>
          <a:chOff x="0" y="0"/>
          <a:chExt cx="0" cy="0"/>
        </a:xfrm>
      </p:grpSpPr>
      <p:sp>
        <p:nvSpPr>
          <p:cNvPr id="506" name="Google Shape;506;p260"/>
          <p:cNvSpPr/>
          <p:nvPr/>
        </p:nvSpPr>
        <p:spPr>
          <a:xfrm>
            <a:off x="457200" y="1600200"/>
            <a:ext cx="8229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07" name="Google Shape;507;p260"/>
          <p:cNvSpPr txBox="1">
            <a:spLocks noGrp="1"/>
          </p:cNvSpPr>
          <p:nvPr>
            <p:ph type="title"/>
          </p:nvPr>
        </p:nvSpPr>
        <p:spPr>
          <a:xfrm>
            <a:off x="2743200" y="256814"/>
            <a:ext cx="5943600" cy="1143000"/>
          </a:xfrm>
          <a:prstGeom prst="rect">
            <a:avLst/>
          </a:prstGeom>
          <a:solidFill>
            <a:schemeClr val="accent5">
              <a:alpha val="65882"/>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3800"/>
              <a:buFont typeface="Verdana"/>
              <a:buNone/>
              <a:defRPr sz="38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8" name="Google Shape;508;p260"/>
          <p:cNvSpPr txBox="1">
            <a:spLocks noGrp="1"/>
          </p:cNvSpPr>
          <p:nvPr>
            <p:ph type="body" idx="1"/>
          </p:nvPr>
        </p:nvSpPr>
        <p:spPr>
          <a:xfrm>
            <a:off x="457200" y="1600200"/>
            <a:ext cx="8229600" cy="33528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509" name="Google Shape;509;p26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10" name="Google Shape;510;p26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11" name="Google Shape;511;p26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12" name="Google Shape;512;p260" descr="Decorative image of professionals around a computer" title="Decorative image"/>
          <p:cNvPicPr preferRelativeResize="0"/>
          <p:nvPr/>
        </p:nvPicPr>
        <p:blipFill rotWithShape="1">
          <a:blip r:embed="rId2">
            <a:alphaModFix/>
          </a:blip>
          <a:srcRect t="5951" b="16047"/>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513" name="Google Shape;513;p260"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14"/>
        <p:cNvGrpSpPr/>
        <p:nvPr/>
      </p:nvGrpSpPr>
      <p:grpSpPr>
        <a:xfrm>
          <a:off x="0" y="0"/>
          <a:ext cx="0" cy="0"/>
          <a:chOff x="0" y="0"/>
          <a:chExt cx="0" cy="0"/>
        </a:xfrm>
      </p:grpSpPr>
      <p:sp>
        <p:nvSpPr>
          <p:cNvPr id="515" name="Google Shape;515;p261"/>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Verdana"/>
              <a:buNone/>
              <a:defRPr sz="4000" b="1"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6" name="Google Shape;516;p26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1pPr>
            <a:lvl2pPr marL="914400" marR="0" lvl="1" indent="-228600" algn="l">
              <a:lnSpc>
                <a:spcPct val="100000"/>
              </a:lnSpc>
              <a:spcBef>
                <a:spcPts val="360"/>
              </a:spcBef>
              <a:spcAft>
                <a:spcPts val="0"/>
              </a:spcAft>
              <a:buClr>
                <a:srgbClr val="888A8C"/>
              </a:buClr>
              <a:buSzPts val="1800"/>
              <a:buFont typeface="Arial"/>
              <a:buNone/>
              <a:defRPr sz="1800" b="0" i="0" u="none" strike="noStrike" cap="none">
                <a:solidFill>
                  <a:srgbClr val="888A8C"/>
                </a:solidFill>
                <a:latin typeface="Verdana"/>
                <a:ea typeface="Verdana"/>
                <a:cs typeface="Verdana"/>
                <a:sym typeface="Verdana"/>
              </a:defRPr>
            </a:lvl2pPr>
            <a:lvl3pPr marL="1371600" marR="0" lvl="2" indent="-228600" algn="l">
              <a:lnSpc>
                <a:spcPct val="100000"/>
              </a:lnSpc>
              <a:spcBef>
                <a:spcPts val="320"/>
              </a:spcBef>
              <a:spcAft>
                <a:spcPts val="0"/>
              </a:spcAft>
              <a:buClr>
                <a:srgbClr val="888A8C"/>
              </a:buClr>
              <a:buSzPts val="1600"/>
              <a:buFont typeface="Arial"/>
              <a:buNone/>
              <a:defRPr sz="1600" b="0" i="0" u="none" strike="noStrike" cap="none">
                <a:solidFill>
                  <a:srgbClr val="888A8C"/>
                </a:solidFill>
                <a:latin typeface="Verdana"/>
                <a:ea typeface="Verdana"/>
                <a:cs typeface="Verdana"/>
                <a:sym typeface="Verdana"/>
              </a:defRPr>
            </a:lvl3pPr>
            <a:lvl4pPr marL="1828800" marR="0" lvl="3"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4pPr>
            <a:lvl5pPr marL="2286000" marR="0" lvl="4"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5pPr>
            <a:lvl6pPr marL="2743200" marR="0" lvl="5"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6pPr>
            <a:lvl7pPr marL="3200400" marR="0" lvl="6"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7pPr>
            <a:lvl8pPr marL="3657600" marR="0" lvl="7"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8pPr>
            <a:lvl9pPr marL="4114800" marR="0" lvl="8"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9pPr>
          </a:lstStyle>
          <a:p>
            <a:endParaRPr/>
          </a:p>
        </p:txBody>
      </p:sp>
      <p:sp>
        <p:nvSpPr>
          <p:cNvPr id="517" name="Google Shape;517;p26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18" name="Google Shape;518;p26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19" name="Google Shape;519;p2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520" name="Google Shape;520;p261"/>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21" name="Google Shape;521;p261" descr="Decorative image of professionals working around a table" title="Decorative image"/>
          <p:cNvPicPr preferRelativeResize="0"/>
          <p:nvPr/>
        </p:nvPicPr>
        <p:blipFill rotWithShape="1">
          <a:blip r:embed="rId2">
            <a:alphaModFix/>
          </a:blip>
          <a:srcRect/>
          <a:stretch/>
        </p:blipFill>
        <p:spPr>
          <a:xfrm>
            <a:off x="-1" y="0"/>
            <a:ext cx="9144000" cy="2214563"/>
          </a:xfrm>
          <a:prstGeom prst="rect">
            <a:avLst/>
          </a:prstGeom>
          <a:noFill/>
          <a:ln>
            <a:noFill/>
          </a:ln>
          <a:effectLst>
            <a:reflection stA="52000" endA="300" endPos="35000" fadeDir="5400012" sy="-100000" algn="bl" rotWithShape="0"/>
          </a:effectLst>
        </p:spPr>
      </p:pic>
      <p:pic>
        <p:nvPicPr>
          <p:cNvPr id="522" name="Google Shape;522;p261"/>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3"/>
        <p:cNvGrpSpPr/>
        <p:nvPr/>
      </p:nvGrpSpPr>
      <p:grpSpPr>
        <a:xfrm>
          <a:off x="0" y="0"/>
          <a:ext cx="0" cy="0"/>
          <a:chOff x="0" y="0"/>
          <a:chExt cx="0" cy="0"/>
        </a:xfrm>
      </p:grpSpPr>
      <p:sp>
        <p:nvSpPr>
          <p:cNvPr id="524" name="Google Shape;524;p262"/>
          <p:cNvSpPr/>
          <p:nvPr/>
        </p:nvSpPr>
        <p:spPr>
          <a:xfrm>
            <a:off x="4648200" y="2175510"/>
            <a:ext cx="4038600" cy="3996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5" name="Google Shape;525;p262"/>
          <p:cNvSpPr/>
          <p:nvPr/>
        </p:nvSpPr>
        <p:spPr>
          <a:xfrm>
            <a:off x="457200" y="2175510"/>
            <a:ext cx="4038600" cy="39966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6" name="Google Shape;526;p262"/>
          <p:cNvSpPr txBox="1">
            <a:spLocks noGrp="1"/>
          </p:cNvSpPr>
          <p:nvPr>
            <p:ph type="title"/>
          </p:nvPr>
        </p:nvSpPr>
        <p:spPr>
          <a:xfrm>
            <a:off x="457200" y="274638"/>
            <a:ext cx="8229600" cy="1143000"/>
          </a:xfrm>
          <a:prstGeom prst="rect">
            <a:avLst/>
          </a:prstGeom>
          <a:solidFill>
            <a:schemeClr val="accent5">
              <a:alpha val="65882"/>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7" name="Google Shape;527;p262"/>
          <p:cNvSpPr txBox="1">
            <a:spLocks noGrp="1"/>
          </p:cNvSpPr>
          <p:nvPr>
            <p:ph type="body" idx="1"/>
          </p:nvPr>
        </p:nvSpPr>
        <p:spPr>
          <a:xfrm>
            <a:off x="914400" y="1524000"/>
            <a:ext cx="3582900" cy="651000"/>
          </a:xfrm>
          <a:prstGeom prst="rect">
            <a:avLst/>
          </a:prstGeom>
          <a:solidFill>
            <a:srgbClr val="E7F3D8"/>
          </a:solidFill>
          <a:ln>
            <a:noFill/>
          </a:ln>
        </p:spPr>
        <p:txBody>
          <a:bodyPr spcFirstLastPara="1" wrap="square" lIns="91425" tIns="45700" rIns="91425" bIns="45700" anchor="b" anchorCtr="0">
            <a:noAutofit/>
          </a:bodyPr>
          <a:lstStyle>
            <a:lvl1pPr marL="457200" marR="0" lvl="0" indent="-228600" algn="l">
              <a:lnSpc>
                <a:spcPct val="100000"/>
              </a:lnSpc>
              <a:spcBef>
                <a:spcPts val="420"/>
              </a:spcBef>
              <a:spcAft>
                <a:spcPts val="0"/>
              </a:spcAft>
              <a:buClr>
                <a:schemeClr val="dk1"/>
              </a:buClr>
              <a:buSzPts val="2100"/>
              <a:buFont typeface="Arial"/>
              <a:buNone/>
              <a:defRPr sz="2100" b="1" i="0" u="none" strike="noStrike" cap="none">
                <a:solidFill>
                  <a:schemeClr val="dk1"/>
                </a:solidFill>
                <a:latin typeface="Verdana"/>
                <a:ea typeface="Verdana"/>
                <a:cs typeface="Verdana"/>
                <a:sym typeface="Verdana"/>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Verdana"/>
                <a:ea typeface="Verdana"/>
                <a:cs typeface="Verdana"/>
                <a:sym typeface="Verdana"/>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Verdana"/>
                <a:ea typeface="Verdana"/>
                <a:cs typeface="Verdana"/>
                <a:sym typeface="Verdana"/>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9pPr>
          </a:lstStyle>
          <a:p>
            <a:endParaRPr/>
          </a:p>
        </p:txBody>
      </p:sp>
      <p:sp>
        <p:nvSpPr>
          <p:cNvPr id="528" name="Google Shape;528;p26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9pPr>
          </a:lstStyle>
          <a:p>
            <a:endParaRPr/>
          </a:p>
        </p:txBody>
      </p:sp>
      <p:sp>
        <p:nvSpPr>
          <p:cNvPr id="529" name="Google Shape;529;p262"/>
          <p:cNvSpPr txBox="1">
            <a:spLocks noGrp="1"/>
          </p:cNvSpPr>
          <p:nvPr>
            <p:ph type="body" idx="3"/>
          </p:nvPr>
        </p:nvSpPr>
        <p:spPr>
          <a:xfrm>
            <a:off x="5105400" y="1535113"/>
            <a:ext cx="3581400" cy="639900"/>
          </a:xfrm>
          <a:prstGeom prst="rect">
            <a:avLst/>
          </a:prstGeom>
          <a:solidFill>
            <a:srgbClr val="E7F3D8"/>
          </a:solidFill>
          <a:ln>
            <a:noFill/>
          </a:ln>
        </p:spPr>
        <p:txBody>
          <a:bodyPr spcFirstLastPara="1" wrap="square" lIns="91425" tIns="45700" rIns="91425" bIns="45700" anchor="b" anchorCtr="0">
            <a:noAutofit/>
          </a:bodyPr>
          <a:lstStyle>
            <a:lvl1pPr marL="457200" marR="0" lvl="0" indent="-228600" algn="l">
              <a:lnSpc>
                <a:spcPct val="100000"/>
              </a:lnSpc>
              <a:spcBef>
                <a:spcPts val="420"/>
              </a:spcBef>
              <a:spcAft>
                <a:spcPts val="0"/>
              </a:spcAft>
              <a:buClr>
                <a:schemeClr val="dk1"/>
              </a:buClr>
              <a:buSzPts val="2100"/>
              <a:buFont typeface="Arial"/>
              <a:buNone/>
              <a:defRPr sz="2100" b="1" i="0" u="none" strike="noStrike" cap="none">
                <a:solidFill>
                  <a:schemeClr val="dk1"/>
                </a:solidFill>
                <a:latin typeface="Verdana"/>
                <a:ea typeface="Verdana"/>
                <a:cs typeface="Verdana"/>
                <a:sym typeface="Verdana"/>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Verdana"/>
                <a:ea typeface="Verdana"/>
                <a:cs typeface="Verdana"/>
                <a:sym typeface="Verdana"/>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Verdana"/>
                <a:ea typeface="Verdana"/>
                <a:cs typeface="Verdana"/>
                <a:sym typeface="Verdana"/>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Verdana"/>
                <a:ea typeface="Verdana"/>
                <a:cs typeface="Verdana"/>
                <a:sym typeface="Verdana"/>
              </a:defRPr>
            </a:lvl9pPr>
          </a:lstStyle>
          <a:p>
            <a:endParaRPr/>
          </a:p>
        </p:txBody>
      </p:sp>
      <p:sp>
        <p:nvSpPr>
          <p:cNvPr id="530" name="Google Shape;530;p262"/>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9pPr>
          </a:lstStyle>
          <a:p>
            <a:endParaRPr/>
          </a:p>
        </p:txBody>
      </p:sp>
      <p:sp>
        <p:nvSpPr>
          <p:cNvPr id="531" name="Google Shape;531;p26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32" name="Google Shape;532;p26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33" name="Google Shape;533;p2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534" name="Google Shape;534;p262"/>
          <p:cNvSpPr/>
          <p:nvPr/>
        </p:nvSpPr>
        <p:spPr>
          <a:xfrm>
            <a:off x="457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35" name="Google Shape;535;p262"/>
          <p:cNvSpPr/>
          <p:nvPr/>
        </p:nvSpPr>
        <p:spPr>
          <a:xfrm>
            <a:off x="4648200" y="1524000"/>
            <a:ext cx="457200" cy="65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36" name="Google Shape;536;p262" descr="VTSS Logo" title="Decorative image"/>
          <p:cNvPicPr preferRelativeResize="0"/>
          <p:nvPr/>
        </p:nvPicPr>
        <p:blipFill rotWithShape="1">
          <a:blip r:embed="rId2">
            <a:alphaModFix/>
          </a:blip>
          <a:srcRect/>
          <a:stretch/>
        </p:blipFill>
        <p:spPr>
          <a:xfrm>
            <a:off x="3981450" y="6212977"/>
            <a:ext cx="1181099" cy="52351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2"/>
        </a:solidFill>
        <a:effectLst/>
      </p:bgPr>
    </p:bg>
    <p:spTree>
      <p:nvGrpSpPr>
        <p:cNvPr id="1" name="Shape 537"/>
        <p:cNvGrpSpPr/>
        <p:nvPr/>
      </p:nvGrpSpPr>
      <p:grpSpPr>
        <a:xfrm>
          <a:off x="0" y="0"/>
          <a:ext cx="0" cy="0"/>
          <a:chOff x="0" y="0"/>
          <a:chExt cx="0" cy="0"/>
        </a:xfrm>
      </p:grpSpPr>
      <p:sp>
        <p:nvSpPr>
          <p:cNvPr id="538" name="Google Shape;538;p263"/>
          <p:cNvSpPr txBox="1">
            <a:spLocks noGrp="1"/>
          </p:cNvSpPr>
          <p:nvPr>
            <p:ph type="title"/>
          </p:nvPr>
        </p:nvSpPr>
        <p:spPr>
          <a:xfrm>
            <a:off x="2743200" y="4800600"/>
            <a:ext cx="4535400" cy="566700"/>
          </a:xfrm>
          <a:prstGeom prst="rect">
            <a:avLst/>
          </a:prstGeom>
          <a:solidFill>
            <a:schemeClr val="lt1"/>
          </a:solid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2000"/>
              <a:buFont typeface="Verdana"/>
              <a:buNone/>
              <a:defRPr sz="2000" b="1"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9" name="Google Shape;539;p263"/>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540" name="Google Shape;540;p26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41" name="Google Shape;541;p26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42" name="Google Shape;542;p26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43" name="Google Shape;543;p263" descr="VTSS Logo" title="Decorative image"/>
          <p:cNvPicPr preferRelativeResize="0"/>
          <p:nvPr/>
        </p:nvPicPr>
        <p:blipFill rotWithShape="1">
          <a:blip r:embed="rId2">
            <a:alphaModFix/>
          </a:blip>
          <a:srcRect/>
          <a:stretch/>
        </p:blipFill>
        <p:spPr>
          <a:xfrm>
            <a:off x="3981450" y="6212977"/>
            <a:ext cx="1181099" cy="523514"/>
          </a:xfrm>
          <a:prstGeom prst="rect">
            <a:avLst/>
          </a:prstGeom>
          <a:noFill/>
          <a:ln>
            <a:noFill/>
          </a:ln>
        </p:spPr>
      </p:pic>
      <p:sp>
        <p:nvSpPr>
          <p:cNvPr id="544" name="Google Shape;544;p263"/>
          <p:cNvSpPr/>
          <p:nvPr/>
        </p:nvSpPr>
        <p:spPr>
          <a:xfrm>
            <a:off x="1828800" y="4800600"/>
            <a:ext cx="914400" cy="60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45" name="Google Shape;545;p263"/>
          <p:cNvSpPr txBox="1">
            <a:spLocks noGrp="1"/>
          </p:cNvSpPr>
          <p:nvPr>
            <p:ph type="body" idx="1"/>
          </p:nvPr>
        </p:nvSpPr>
        <p:spPr>
          <a:xfrm>
            <a:off x="1828800" y="5368925"/>
            <a:ext cx="5449800" cy="804900"/>
          </a:xfrm>
          <a:prstGeom prst="rect">
            <a:avLst/>
          </a:prstGeom>
          <a:solidFill>
            <a:srgbClr val="E7F3D8"/>
          </a:solidFill>
          <a:ln>
            <a:noFill/>
          </a:ln>
        </p:spPr>
        <p:txBody>
          <a:bodyPr spcFirstLastPara="1" wrap="square" lIns="91425" tIns="45700" rIns="91425" bIns="45700"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Verdana"/>
                <a:ea typeface="Verdana"/>
                <a:cs typeface="Verdana"/>
                <a:sym typeface="Verdana"/>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Verdana"/>
                <a:ea typeface="Verdana"/>
                <a:cs typeface="Verdana"/>
                <a:sym typeface="Verdana"/>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546"/>
        <p:cNvGrpSpPr/>
        <p:nvPr/>
      </p:nvGrpSpPr>
      <p:grpSpPr>
        <a:xfrm>
          <a:off x="0" y="0"/>
          <a:ext cx="0" cy="0"/>
          <a:chOff x="0" y="0"/>
          <a:chExt cx="0" cy="0"/>
        </a:xfrm>
      </p:grpSpPr>
      <p:sp>
        <p:nvSpPr>
          <p:cNvPr id="547" name="Google Shape;547;p264"/>
          <p:cNvSpPr/>
          <p:nvPr/>
        </p:nvSpPr>
        <p:spPr>
          <a:xfrm>
            <a:off x="457200" y="1600200"/>
            <a:ext cx="8229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48" name="Google Shape;548;p264"/>
          <p:cNvSpPr txBox="1">
            <a:spLocks noGrp="1"/>
          </p:cNvSpPr>
          <p:nvPr>
            <p:ph type="title"/>
          </p:nvPr>
        </p:nvSpPr>
        <p:spPr>
          <a:xfrm>
            <a:off x="2743200" y="256814"/>
            <a:ext cx="5943600" cy="1143000"/>
          </a:xfrm>
          <a:prstGeom prst="rect">
            <a:avLst/>
          </a:prstGeom>
          <a:solidFill>
            <a:schemeClr val="accent5">
              <a:alpha val="65882"/>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3800"/>
              <a:buFont typeface="Verdana"/>
              <a:buNone/>
              <a:defRPr sz="38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9" name="Google Shape;549;p264"/>
          <p:cNvSpPr txBox="1">
            <a:spLocks noGrp="1"/>
          </p:cNvSpPr>
          <p:nvPr>
            <p:ph type="body" idx="1"/>
          </p:nvPr>
        </p:nvSpPr>
        <p:spPr>
          <a:xfrm>
            <a:off x="457200" y="1600200"/>
            <a:ext cx="8229600" cy="33528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550" name="Google Shape;550;p26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51" name="Google Shape;551;p26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52" name="Google Shape;552;p26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53" name="Google Shape;553;p264" descr="Decorative image of smiling kids" title="Decorative image"/>
          <p:cNvPicPr preferRelativeResize="0"/>
          <p:nvPr/>
        </p:nvPicPr>
        <p:blipFill rotWithShape="1">
          <a:blip r:embed="rId2">
            <a:alphaModFix/>
          </a:blip>
          <a:srcRect l="239" t="13696"/>
          <a:stretch/>
        </p:blipFill>
        <p:spPr>
          <a:xfrm>
            <a:off x="-1" y="5105400"/>
            <a:ext cx="9144000" cy="1752600"/>
          </a:xfrm>
          <a:prstGeom prst="rect">
            <a:avLst/>
          </a:prstGeom>
          <a:noFill/>
          <a:ln w="38100" cap="flat" cmpd="sng">
            <a:solidFill>
              <a:schemeClr val="accent5"/>
            </a:solidFill>
            <a:prstDash val="dash"/>
            <a:round/>
            <a:headEnd type="none" w="sm" len="sm"/>
            <a:tailEnd type="none" w="sm" len="sm"/>
          </a:ln>
        </p:spPr>
      </p:pic>
      <p:pic>
        <p:nvPicPr>
          <p:cNvPr id="554" name="Google Shape;554;p264"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555"/>
        <p:cNvGrpSpPr/>
        <p:nvPr/>
      </p:nvGrpSpPr>
      <p:grpSpPr>
        <a:xfrm>
          <a:off x="0" y="0"/>
          <a:ext cx="0" cy="0"/>
          <a:chOff x="0" y="0"/>
          <a:chExt cx="0" cy="0"/>
        </a:xfrm>
      </p:grpSpPr>
      <p:sp>
        <p:nvSpPr>
          <p:cNvPr id="556" name="Google Shape;556;p265"/>
          <p:cNvSpPr/>
          <p:nvPr/>
        </p:nvSpPr>
        <p:spPr>
          <a:xfrm>
            <a:off x="457200" y="1600200"/>
            <a:ext cx="8229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57" name="Google Shape;557;p265"/>
          <p:cNvSpPr txBox="1">
            <a:spLocks noGrp="1"/>
          </p:cNvSpPr>
          <p:nvPr>
            <p:ph type="title"/>
          </p:nvPr>
        </p:nvSpPr>
        <p:spPr>
          <a:xfrm>
            <a:off x="2743200" y="256814"/>
            <a:ext cx="5943600" cy="1143000"/>
          </a:xfrm>
          <a:prstGeom prst="rect">
            <a:avLst/>
          </a:prstGeom>
          <a:solidFill>
            <a:schemeClr val="accent5">
              <a:alpha val="65882"/>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accent6"/>
              </a:buClr>
              <a:buSzPts val="3800"/>
              <a:buFont typeface="Verdana"/>
              <a:buNone/>
              <a:defRPr sz="3800" b="0" i="0" u="none" strike="noStrike" cap="none">
                <a:solidFill>
                  <a:schemeClr val="accent6"/>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8" name="Google Shape;558;p265"/>
          <p:cNvSpPr txBox="1">
            <a:spLocks noGrp="1"/>
          </p:cNvSpPr>
          <p:nvPr>
            <p:ph type="body" idx="1"/>
          </p:nvPr>
        </p:nvSpPr>
        <p:spPr>
          <a:xfrm>
            <a:off x="457200" y="1600200"/>
            <a:ext cx="8229600" cy="33528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559" name="Google Shape;559;p26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60" name="Google Shape;560;p26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61" name="Google Shape;561;p26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62" name="Google Shape;562;p265"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563" name="Google Shape;563;p265" descr="VTSS Logo" title="Decorative image"/>
          <p:cNvPicPr preferRelativeResize="0"/>
          <p:nvPr/>
        </p:nvPicPr>
        <p:blipFill rotWithShape="1">
          <a:blip r:embed="rId3">
            <a:alphaModFix/>
          </a:blip>
          <a:srcRect/>
          <a:stretch/>
        </p:blipFill>
        <p:spPr>
          <a:xfrm>
            <a:off x="304800" y="337271"/>
            <a:ext cx="2362200" cy="104702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64"/>
        <p:cNvGrpSpPr/>
        <p:nvPr/>
      </p:nvGrpSpPr>
      <p:grpSpPr>
        <a:xfrm>
          <a:off x="0" y="0"/>
          <a:ext cx="0" cy="0"/>
          <a:chOff x="0" y="0"/>
          <a:chExt cx="0" cy="0"/>
        </a:xfrm>
      </p:grpSpPr>
      <p:sp>
        <p:nvSpPr>
          <p:cNvPr id="565" name="Google Shape;565;p26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66" name="Google Shape;566;p26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67" name="Google Shape;567;p26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68" name="Google Shape;568;p266" descr="VTSS Logo" title="Decorative image"/>
          <p:cNvPicPr preferRelativeResize="0"/>
          <p:nvPr/>
        </p:nvPicPr>
        <p:blipFill rotWithShape="1">
          <a:blip r:embed="rId2">
            <a:alphaModFix/>
          </a:blip>
          <a:srcRect/>
          <a:stretch/>
        </p:blipFill>
        <p:spPr>
          <a:xfrm>
            <a:off x="3981450" y="6212977"/>
            <a:ext cx="1181099" cy="52351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63"/>
        <p:cNvGrpSpPr/>
        <p:nvPr/>
      </p:nvGrpSpPr>
      <p:grpSpPr>
        <a:xfrm>
          <a:off x="0" y="0"/>
          <a:ext cx="0" cy="0"/>
          <a:chOff x="0" y="0"/>
          <a:chExt cx="0" cy="0"/>
        </a:xfrm>
      </p:grpSpPr>
      <p:sp>
        <p:nvSpPr>
          <p:cNvPr id="64" name="Google Shape;64;p388"/>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88"/>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6" name="Google Shape;66;p3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9" name="Google Shape;69;p388"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70" name="Google Shape;70;p388"/>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69"/>
        <p:cNvGrpSpPr/>
        <p:nvPr/>
      </p:nvGrpSpPr>
      <p:grpSpPr>
        <a:xfrm>
          <a:off x="0" y="0"/>
          <a:ext cx="0" cy="0"/>
          <a:chOff x="0" y="0"/>
          <a:chExt cx="0" cy="0"/>
        </a:xfrm>
      </p:grpSpPr>
      <p:sp>
        <p:nvSpPr>
          <p:cNvPr id="570" name="Google Shape;570;p2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1" name="Google Shape;571;p267"/>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572" name="Google Shape;572;p26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73" name="Google Shape;573;p26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74" name="Google Shape;574;p2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75"/>
        <p:cNvGrpSpPr/>
        <p:nvPr/>
      </p:nvGrpSpPr>
      <p:grpSpPr>
        <a:xfrm>
          <a:off x="0" y="0"/>
          <a:ext cx="0" cy="0"/>
          <a:chOff x="0" y="0"/>
          <a:chExt cx="0" cy="0"/>
        </a:xfrm>
      </p:grpSpPr>
      <p:pic>
        <p:nvPicPr>
          <p:cNvPr id="576" name="Google Shape;576;p268"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577" name="Google Shape;577;p268"/>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212C"/>
              </a:buClr>
              <a:buSzPts val="5400"/>
              <a:buFont typeface="Verdana"/>
              <a:buNone/>
              <a:defRPr sz="5400" b="0" i="0" u="none" strike="noStrike" cap="none">
                <a:solidFill>
                  <a:srgbClr val="00212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8" name="Google Shape;578;p268"/>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8A8C"/>
              </a:buClr>
              <a:buSzPts val="3200"/>
              <a:buFont typeface="Arial"/>
              <a:buNone/>
              <a:defRPr sz="3200" b="0" i="0" u="none" strike="noStrike" cap="none">
                <a:solidFill>
                  <a:srgbClr val="888A8C"/>
                </a:solidFill>
                <a:latin typeface="Verdana"/>
                <a:ea typeface="Verdana"/>
                <a:cs typeface="Verdana"/>
                <a:sym typeface="Verdana"/>
              </a:defRPr>
            </a:lvl1pPr>
            <a:lvl2pPr marR="0" lvl="1" algn="ctr">
              <a:lnSpc>
                <a:spcPct val="100000"/>
              </a:lnSpc>
              <a:spcBef>
                <a:spcPts val="560"/>
              </a:spcBef>
              <a:spcAft>
                <a:spcPts val="0"/>
              </a:spcAft>
              <a:buClr>
                <a:srgbClr val="888A8C"/>
              </a:buClr>
              <a:buSzPts val="2800"/>
              <a:buFont typeface="Arial"/>
              <a:buNone/>
              <a:defRPr sz="2800" b="0" i="0" u="none" strike="noStrike" cap="none">
                <a:solidFill>
                  <a:srgbClr val="888A8C"/>
                </a:solidFill>
                <a:latin typeface="Verdana"/>
                <a:ea typeface="Verdana"/>
                <a:cs typeface="Verdana"/>
                <a:sym typeface="Verdana"/>
              </a:defRPr>
            </a:lvl2pPr>
            <a:lvl3pPr marR="0" lvl="2" algn="ctr">
              <a:lnSpc>
                <a:spcPct val="100000"/>
              </a:lnSpc>
              <a:spcBef>
                <a:spcPts val="480"/>
              </a:spcBef>
              <a:spcAft>
                <a:spcPts val="0"/>
              </a:spcAft>
              <a:buClr>
                <a:srgbClr val="888A8C"/>
              </a:buClr>
              <a:buSzPts val="2400"/>
              <a:buFont typeface="Arial"/>
              <a:buNone/>
              <a:defRPr sz="2400" b="0" i="0" u="none" strike="noStrike" cap="none">
                <a:solidFill>
                  <a:srgbClr val="888A8C"/>
                </a:solidFill>
                <a:latin typeface="Verdana"/>
                <a:ea typeface="Verdana"/>
                <a:cs typeface="Verdana"/>
                <a:sym typeface="Verdana"/>
              </a:defRPr>
            </a:lvl3pPr>
            <a:lvl4pPr marR="0" lvl="3"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4pPr>
            <a:lvl5pPr marR="0" lvl="4"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5pPr>
            <a:lvl6pPr marR="0" lvl="5"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6pPr>
            <a:lvl7pPr marR="0" lvl="6"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7pPr>
            <a:lvl8pPr marR="0" lvl="7"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8pPr>
            <a:lvl9pPr marR="0" lvl="8"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9pPr>
          </a:lstStyle>
          <a:p>
            <a:endParaRPr/>
          </a:p>
        </p:txBody>
      </p:sp>
      <p:sp>
        <p:nvSpPr>
          <p:cNvPr id="579" name="Google Shape;579;p26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80" name="Google Shape;580;p26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81" name="Google Shape;581;p26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82" name="Google Shape;582;p268" descr="Decorative image - VTSS Logo&#10;" title="VTSS Logo"/>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83"/>
        <p:cNvGrpSpPr/>
        <p:nvPr/>
      </p:nvGrpSpPr>
      <p:grpSpPr>
        <a:xfrm>
          <a:off x="0" y="0"/>
          <a:ext cx="0" cy="0"/>
          <a:chOff x="0" y="0"/>
          <a:chExt cx="0" cy="0"/>
        </a:xfrm>
      </p:grpSpPr>
      <p:pic>
        <p:nvPicPr>
          <p:cNvPr id="584" name="Google Shape;584;p269"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585" name="Google Shape;585;p269"/>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212C"/>
              </a:buClr>
              <a:buSzPts val="5400"/>
              <a:buFont typeface="Verdana"/>
              <a:buNone/>
              <a:defRPr sz="5400" b="0" i="0" u="none" strike="noStrike" cap="none">
                <a:solidFill>
                  <a:srgbClr val="00212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6" name="Google Shape;586;p269"/>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8A8C"/>
              </a:buClr>
              <a:buSzPts val="3200"/>
              <a:buFont typeface="Arial"/>
              <a:buNone/>
              <a:defRPr sz="3200" b="0" i="0" u="none" strike="noStrike" cap="none">
                <a:solidFill>
                  <a:srgbClr val="888A8C"/>
                </a:solidFill>
                <a:latin typeface="Verdana"/>
                <a:ea typeface="Verdana"/>
                <a:cs typeface="Verdana"/>
                <a:sym typeface="Verdana"/>
              </a:defRPr>
            </a:lvl1pPr>
            <a:lvl2pPr marR="0" lvl="1" algn="ctr">
              <a:lnSpc>
                <a:spcPct val="100000"/>
              </a:lnSpc>
              <a:spcBef>
                <a:spcPts val="560"/>
              </a:spcBef>
              <a:spcAft>
                <a:spcPts val="0"/>
              </a:spcAft>
              <a:buClr>
                <a:srgbClr val="888A8C"/>
              </a:buClr>
              <a:buSzPts val="2800"/>
              <a:buFont typeface="Arial"/>
              <a:buNone/>
              <a:defRPr sz="2800" b="0" i="0" u="none" strike="noStrike" cap="none">
                <a:solidFill>
                  <a:srgbClr val="888A8C"/>
                </a:solidFill>
                <a:latin typeface="Verdana"/>
                <a:ea typeface="Verdana"/>
                <a:cs typeface="Verdana"/>
                <a:sym typeface="Verdana"/>
              </a:defRPr>
            </a:lvl2pPr>
            <a:lvl3pPr marR="0" lvl="2" algn="ctr">
              <a:lnSpc>
                <a:spcPct val="100000"/>
              </a:lnSpc>
              <a:spcBef>
                <a:spcPts val="480"/>
              </a:spcBef>
              <a:spcAft>
                <a:spcPts val="0"/>
              </a:spcAft>
              <a:buClr>
                <a:srgbClr val="888A8C"/>
              </a:buClr>
              <a:buSzPts val="2400"/>
              <a:buFont typeface="Arial"/>
              <a:buNone/>
              <a:defRPr sz="2400" b="0" i="0" u="none" strike="noStrike" cap="none">
                <a:solidFill>
                  <a:srgbClr val="888A8C"/>
                </a:solidFill>
                <a:latin typeface="Verdana"/>
                <a:ea typeface="Verdana"/>
                <a:cs typeface="Verdana"/>
                <a:sym typeface="Verdana"/>
              </a:defRPr>
            </a:lvl3pPr>
            <a:lvl4pPr marR="0" lvl="3"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4pPr>
            <a:lvl5pPr marR="0" lvl="4"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5pPr>
            <a:lvl6pPr marR="0" lvl="5"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6pPr>
            <a:lvl7pPr marR="0" lvl="6"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7pPr>
            <a:lvl8pPr marR="0" lvl="7"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8pPr>
            <a:lvl9pPr marR="0" lvl="8"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9pPr>
          </a:lstStyle>
          <a:p>
            <a:endParaRPr/>
          </a:p>
        </p:txBody>
      </p:sp>
      <p:sp>
        <p:nvSpPr>
          <p:cNvPr id="587" name="Google Shape;587;p26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88" name="Google Shape;588;p26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89" name="Google Shape;589;p26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90" name="Google Shape;590;p269"/>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91"/>
        <p:cNvGrpSpPr/>
        <p:nvPr/>
      </p:nvGrpSpPr>
      <p:grpSpPr>
        <a:xfrm>
          <a:off x="0" y="0"/>
          <a:ext cx="0" cy="0"/>
          <a:chOff x="0" y="0"/>
          <a:chExt cx="0" cy="0"/>
        </a:xfrm>
      </p:grpSpPr>
      <p:pic>
        <p:nvPicPr>
          <p:cNvPr id="592" name="Google Shape;592;p270"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593" name="Google Shape;593;p270"/>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212C"/>
              </a:buClr>
              <a:buSzPts val="5400"/>
              <a:buFont typeface="Verdana"/>
              <a:buNone/>
              <a:defRPr sz="5400" b="0" i="0" u="none" strike="noStrike" cap="none">
                <a:solidFill>
                  <a:srgbClr val="00212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4" name="Google Shape;594;p270"/>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8A8C"/>
              </a:buClr>
              <a:buSzPts val="3200"/>
              <a:buFont typeface="Arial"/>
              <a:buNone/>
              <a:defRPr sz="3200" b="0" i="0" u="none" strike="noStrike" cap="none">
                <a:solidFill>
                  <a:srgbClr val="888A8C"/>
                </a:solidFill>
                <a:latin typeface="Verdana"/>
                <a:ea typeface="Verdana"/>
                <a:cs typeface="Verdana"/>
                <a:sym typeface="Verdana"/>
              </a:defRPr>
            </a:lvl1pPr>
            <a:lvl2pPr marR="0" lvl="1" algn="ctr">
              <a:lnSpc>
                <a:spcPct val="100000"/>
              </a:lnSpc>
              <a:spcBef>
                <a:spcPts val="560"/>
              </a:spcBef>
              <a:spcAft>
                <a:spcPts val="0"/>
              </a:spcAft>
              <a:buClr>
                <a:srgbClr val="888A8C"/>
              </a:buClr>
              <a:buSzPts val="2800"/>
              <a:buFont typeface="Arial"/>
              <a:buNone/>
              <a:defRPr sz="2800" b="0" i="0" u="none" strike="noStrike" cap="none">
                <a:solidFill>
                  <a:srgbClr val="888A8C"/>
                </a:solidFill>
                <a:latin typeface="Verdana"/>
                <a:ea typeface="Verdana"/>
                <a:cs typeface="Verdana"/>
                <a:sym typeface="Verdana"/>
              </a:defRPr>
            </a:lvl2pPr>
            <a:lvl3pPr marR="0" lvl="2" algn="ctr">
              <a:lnSpc>
                <a:spcPct val="100000"/>
              </a:lnSpc>
              <a:spcBef>
                <a:spcPts val="480"/>
              </a:spcBef>
              <a:spcAft>
                <a:spcPts val="0"/>
              </a:spcAft>
              <a:buClr>
                <a:srgbClr val="888A8C"/>
              </a:buClr>
              <a:buSzPts val="2400"/>
              <a:buFont typeface="Arial"/>
              <a:buNone/>
              <a:defRPr sz="2400" b="0" i="0" u="none" strike="noStrike" cap="none">
                <a:solidFill>
                  <a:srgbClr val="888A8C"/>
                </a:solidFill>
                <a:latin typeface="Verdana"/>
                <a:ea typeface="Verdana"/>
                <a:cs typeface="Verdana"/>
                <a:sym typeface="Verdana"/>
              </a:defRPr>
            </a:lvl3pPr>
            <a:lvl4pPr marR="0" lvl="3"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4pPr>
            <a:lvl5pPr marR="0" lvl="4"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5pPr>
            <a:lvl6pPr marR="0" lvl="5"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6pPr>
            <a:lvl7pPr marR="0" lvl="6"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7pPr>
            <a:lvl8pPr marR="0" lvl="7"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8pPr>
            <a:lvl9pPr marR="0" lvl="8"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9pPr>
          </a:lstStyle>
          <a:p>
            <a:endParaRPr/>
          </a:p>
        </p:txBody>
      </p:sp>
      <p:sp>
        <p:nvSpPr>
          <p:cNvPr id="595" name="Google Shape;595;p27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96" name="Google Shape;596;p27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97" name="Google Shape;597;p2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98" name="Google Shape;598;p270"/>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99"/>
        <p:cNvGrpSpPr/>
        <p:nvPr/>
      </p:nvGrpSpPr>
      <p:grpSpPr>
        <a:xfrm>
          <a:off x="0" y="0"/>
          <a:ext cx="0" cy="0"/>
          <a:chOff x="0" y="0"/>
          <a:chExt cx="0" cy="0"/>
        </a:xfrm>
      </p:grpSpPr>
      <p:pic>
        <p:nvPicPr>
          <p:cNvPr id="600" name="Google Shape;600;p271"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601" name="Google Shape;601;p271"/>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212C"/>
              </a:buClr>
              <a:buSzPts val="5400"/>
              <a:buFont typeface="Verdana"/>
              <a:buNone/>
              <a:defRPr sz="5400" b="0" i="0" u="none" strike="noStrike" cap="none">
                <a:solidFill>
                  <a:srgbClr val="00212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2" name="Google Shape;602;p271"/>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8A8C"/>
              </a:buClr>
              <a:buSzPts val="3200"/>
              <a:buFont typeface="Arial"/>
              <a:buNone/>
              <a:defRPr sz="3200" b="0" i="0" u="none" strike="noStrike" cap="none">
                <a:solidFill>
                  <a:srgbClr val="888A8C"/>
                </a:solidFill>
                <a:latin typeface="Verdana"/>
                <a:ea typeface="Verdana"/>
                <a:cs typeface="Verdana"/>
                <a:sym typeface="Verdana"/>
              </a:defRPr>
            </a:lvl1pPr>
            <a:lvl2pPr marR="0" lvl="1" algn="ctr">
              <a:lnSpc>
                <a:spcPct val="100000"/>
              </a:lnSpc>
              <a:spcBef>
                <a:spcPts val="560"/>
              </a:spcBef>
              <a:spcAft>
                <a:spcPts val="0"/>
              </a:spcAft>
              <a:buClr>
                <a:srgbClr val="888A8C"/>
              </a:buClr>
              <a:buSzPts val="2800"/>
              <a:buFont typeface="Arial"/>
              <a:buNone/>
              <a:defRPr sz="2800" b="0" i="0" u="none" strike="noStrike" cap="none">
                <a:solidFill>
                  <a:srgbClr val="888A8C"/>
                </a:solidFill>
                <a:latin typeface="Verdana"/>
                <a:ea typeface="Verdana"/>
                <a:cs typeface="Verdana"/>
                <a:sym typeface="Verdana"/>
              </a:defRPr>
            </a:lvl2pPr>
            <a:lvl3pPr marR="0" lvl="2" algn="ctr">
              <a:lnSpc>
                <a:spcPct val="100000"/>
              </a:lnSpc>
              <a:spcBef>
                <a:spcPts val="480"/>
              </a:spcBef>
              <a:spcAft>
                <a:spcPts val="0"/>
              </a:spcAft>
              <a:buClr>
                <a:srgbClr val="888A8C"/>
              </a:buClr>
              <a:buSzPts val="2400"/>
              <a:buFont typeface="Arial"/>
              <a:buNone/>
              <a:defRPr sz="2400" b="0" i="0" u="none" strike="noStrike" cap="none">
                <a:solidFill>
                  <a:srgbClr val="888A8C"/>
                </a:solidFill>
                <a:latin typeface="Verdana"/>
                <a:ea typeface="Verdana"/>
                <a:cs typeface="Verdana"/>
                <a:sym typeface="Verdana"/>
              </a:defRPr>
            </a:lvl3pPr>
            <a:lvl4pPr marR="0" lvl="3"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4pPr>
            <a:lvl5pPr marR="0" lvl="4"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5pPr>
            <a:lvl6pPr marR="0" lvl="5"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6pPr>
            <a:lvl7pPr marR="0" lvl="6"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7pPr>
            <a:lvl8pPr marR="0" lvl="7"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8pPr>
            <a:lvl9pPr marR="0" lvl="8" algn="ctr">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9pPr>
          </a:lstStyle>
          <a:p>
            <a:endParaRPr/>
          </a:p>
        </p:txBody>
      </p:sp>
      <p:sp>
        <p:nvSpPr>
          <p:cNvPr id="603" name="Google Shape;603;p2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04" name="Google Shape;604;p27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05" name="Google Shape;605;p2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606" name="Google Shape;606;p271"/>
          <p:cNvPicPr preferRelativeResize="0"/>
          <p:nvPr/>
        </p:nvPicPr>
        <p:blipFill rotWithShape="1">
          <a:blip r:embed="rId3">
            <a:alphaModFix/>
          </a:blip>
          <a:srcRect/>
          <a:stretch/>
        </p:blipFill>
        <p:spPr>
          <a:xfrm>
            <a:off x="3087445" y="152400"/>
            <a:ext cx="2922549" cy="12954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607"/>
        <p:cNvGrpSpPr/>
        <p:nvPr/>
      </p:nvGrpSpPr>
      <p:grpSpPr>
        <a:xfrm>
          <a:off x="0" y="0"/>
          <a:ext cx="0" cy="0"/>
          <a:chOff x="0" y="0"/>
          <a:chExt cx="0" cy="0"/>
        </a:xfrm>
      </p:grpSpPr>
      <p:sp>
        <p:nvSpPr>
          <p:cNvPr id="608" name="Google Shape;608;p272"/>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Verdana"/>
              <a:buNone/>
              <a:defRPr sz="4000" b="1"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9" name="Google Shape;609;p272"/>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1pPr>
            <a:lvl2pPr marL="914400" marR="0" lvl="1" indent="-228600" algn="l">
              <a:lnSpc>
                <a:spcPct val="100000"/>
              </a:lnSpc>
              <a:spcBef>
                <a:spcPts val="360"/>
              </a:spcBef>
              <a:spcAft>
                <a:spcPts val="0"/>
              </a:spcAft>
              <a:buClr>
                <a:srgbClr val="888A8C"/>
              </a:buClr>
              <a:buSzPts val="1800"/>
              <a:buFont typeface="Arial"/>
              <a:buNone/>
              <a:defRPr sz="1800" b="0" i="0" u="none" strike="noStrike" cap="none">
                <a:solidFill>
                  <a:srgbClr val="888A8C"/>
                </a:solidFill>
                <a:latin typeface="Verdana"/>
                <a:ea typeface="Verdana"/>
                <a:cs typeface="Verdana"/>
                <a:sym typeface="Verdana"/>
              </a:defRPr>
            </a:lvl2pPr>
            <a:lvl3pPr marL="1371600" marR="0" lvl="2" indent="-228600" algn="l">
              <a:lnSpc>
                <a:spcPct val="100000"/>
              </a:lnSpc>
              <a:spcBef>
                <a:spcPts val="320"/>
              </a:spcBef>
              <a:spcAft>
                <a:spcPts val="0"/>
              </a:spcAft>
              <a:buClr>
                <a:srgbClr val="888A8C"/>
              </a:buClr>
              <a:buSzPts val="1600"/>
              <a:buFont typeface="Arial"/>
              <a:buNone/>
              <a:defRPr sz="1600" b="0" i="0" u="none" strike="noStrike" cap="none">
                <a:solidFill>
                  <a:srgbClr val="888A8C"/>
                </a:solidFill>
                <a:latin typeface="Verdana"/>
                <a:ea typeface="Verdana"/>
                <a:cs typeface="Verdana"/>
                <a:sym typeface="Verdana"/>
              </a:defRPr>
            </a:lvl3pPr>
            <a:lvl4pPr marL="1828800" marR="0" lvl="3"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4pPr>
            <a:lvl5pPr marL="2286000" marR="0" lvl="4"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5pPr>
            <a:lvl6pPr marL="2743200" marR="0" lvl="5"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6pPr>
            <a:lvl7pPr marL="3200400" marR="0" lvl="6"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7pPr>
            <a:lvl8pPr marL="3657600" marR="0" lvl="7"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8pPr>
            <a:lvl9pPr marL="4114800" marR="0" lvl="8"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9pPr>
          </a:lstStyle>
          <a:p>
            <a:endParaRPr/>
          </a:p>
        </p:txBody>
      </p:sp>
      <p:sp>
        <p:nvSpPr>
          <p:cNvPr id="610" name="Google Shape;610;p27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11" name="Google Shape;611;p2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12" name="Google Shape;612;p27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613" name="Google Shape;613;p272"/>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614" name="Google Shape;614;p272" descr="Decorative image of professionals around a table"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615" name="Google Shape;615;p272"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16"/>
        <p:cNvGrpSpPr/>
        <p:nvPr/>
      </p:nvGrpSpPr>
      <p:grpSpPr>
        <a:xfrm>
          <a:off x="0" y="0"/>
          <a:ext cx="0" cy="0"/>
          <a:chOff x="0" y="0"/>
          <a:chExt cx="0" cy="0"/>
        </a:xfrm>
      </p:grpSpPr>
      <p:sp>
        <p:nvSpPr>
          <p:cNvPr id="617" name="Google Shape;617;p273"/>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Verdana"/>
              <a:buNone/>
              <a:defRPr sz="4000" b="1"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8" name="Google Shape;618;p273"/>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rgbClr val="888A8C"/>
              </a:buClr>
              <a:buSzPts val="2000"/>
              <a:buFont typeface="Arial"/>
              <a:buNone/>
              <a:defRPr sz="2000" b="0" i="0" u="none" strike="noStrike" cap="none">
                <a:solidFill>
                  <a:srgbClr val="888A8C"/>
                </a:solidFill>
                <a:latin typeface="Verdana"/>
                <a:ea typeface="Verdana"/>
                <a:cs typeface="Verdana"/>
                <a:sym typeface="Verdana"/>
              </a:defRPr>
            </a:lvl1pPr>
            <a:lvl2pPr marL="914400" marR="0" lvl="1" indent="-228600" algn="l">
              <a:lnSpc>
                <a:spcPct val="100000"/>
              </a:lnSpc>
              <a:spcBef>
                <a:spcPts val="360"/>
              </a:spcBef>
              <a:spcAft>
                <a:spcPts val="0"/>
              </a:spcAft>
              <a:buClr>
                <a:srgbClr val="888A8C"/>
              </a:buClr>
              <a:buSzPts val="1800"/>
              <a:buFont typeface="Arial"/>
              <a:buNone/>
              <a:defRPr sz="1800" b="0" i="0" u="none" strike="noStrike" cap="none">
                <a:solidFill>
                  <a:srgbClr val="888A8C"/>
                </a:solidFill>
                <a:latin typeface="Verdana"/>
                <a:ea typeface="Verdana"/>
                <a:cs typeface="Verdana"/>
                <a:sym typeface="Verdana"/>
              </a:defRPr>
            </a:lvl2pPr>
            <a:lvl3pPr marL="1371600" marR="0" lvl="2" indent="-228600" algn="l">
              <a:lnSpc>
                <a:spcPct val="100000"/>
              </a:lnSpc>
              <a:spcBef>
                <a:spcPts val="320"/>
              </a:spcBef>
              <a:spcAft>
                <a:spcPts val="0"/>
              </a:spcAft>
              <a:buClr>
                <a:srgbClr val="888A8C"/>
              </a:buClr>
              <a:buSzPts val="1600"/>
              <a:buFont typeface="Arial"/>
              <a:buNone/>
              <a:defRPr sz="1600" b="0" i="0" u="none" strike="noStrike" cap="none">
                <a:solidFill>
                  <a:srgbClr val="888A8C"/>
                </a:solidFill>
                <a:latin typeface="Verdana"/>
                <a:ea typeface="Verdana"/>
                <a:cs typeface="Verdana"/>
                <a:sym typeface="Verdana"/>
              </a:defRPr>
            </a:lvl3pPr>
            <a:lvl4pPr marL="1828800" marR="0" lvl="3"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4pPr>
            <a:lvl5pPr marL="2286000" marR="0" lvl="4"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5pPr>
            <a:lvl6pPr marL="2743200" marR="0" lvl="5"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6pPr>
            <a:lvl7pPr marL="3200400" marR="0" lvl="6"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7pPr>
            <a:lvl8pPr marL="3657600" marR="0" lvl="7"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8pPr>
            <a:lvl9pPr marL="4114800" marR="0" lvl="8" indent="-228600" algn="l">
              <a:lnSpc>
                <a:spcPct val="100000"/>
              </a:lnSpc>
              <a:spcBef>
                <a:spcPts val="280"/>
              </a:spcBef>
              <a:spcAft>
                <a:spcPts val="0"/>
              </a:spcAft>
              <a:buClr>
                <a:srgbClr val="888A8C"/>
              </a:buClr>
              <a:buSzPts val="1400"/>
              <a:buFont typeface="Arial"/>
              <a:buNone/>
              <a:defRPr sz="1400" b="0" i="0" u="none" strike="noStrike" cap="none">
                <a:solidFill>
                  <a:srgbClr val="888A8C"/>
                </a:solidFill>
                <a:latin typeface="Verdana"/>
                <a:ea typeface="Verdana"/>
                <a:cs typeface="Verdana"/>
                <a:sym typeface="Verdana"/>
              </a:defRPr>
            </a:lvl9pPr>
          </a:lstStyle>
          <a:p>
            <a:endParaRPr/>
          </a:p>
        </p:txBody>
      </p:sp>
      <p:sp>
        <p:nvSpPr>
          <p:cNvPr id="619" name="Google Shape;619;p27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20" name="Google Shape;620;p27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21" name="Google Shape;621;p2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622" name="Google Shape;622;p273"/>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623" name="Google Shape;623;p273" descr="Decorative image of smiling teenagers at a library"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624" name="Google Shape;624;p273" descr="VTSS Logo" title="Decorative image"/>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solidFill>
          <a:schemeClr val="lt2"/>
        </a:solidFill>
        <a:effectLst/>
      </p:bgPr>
    </p:bg>
    <p:spTree>
      <p:nvGrpSpPr>
        <p:cNvPr id="1" name="Shape 625"/>
        <p:cNvGrpSpPr/>
        <p:nvPr/>
      </p:nvGrpSpPr>
      <p:grpSpPr>
        <a:xfrm>
          <a:off x="0" y="0"/>
          <a:ext cx="0" cy="0"/>
          <a:chOff x="0" y="0"/>
          <a:chExt cx="0" cy="0"/>
        </a:xfrm>
      </p:grpSpPr>
      <p:sp>
        <p:nvSpPr>
          <p:cNvPr id="626" name="Google Shape;626;p274"/>
          <p:cNvSpPr txBox="1">
            <a:spLocks noGrp="1"/>
          </p:cNvSpPr>
          <p:nvPr>
            <p:ph type="title"/>
          </p:nvPr>
        </p:nvSpPr>
        <p:spPr>
          <a:xfrm>
            <a:off x="914400" y="273050"/>
            <a:ext cx="2551200" cy="1161900"/>
          </a:xfrm>
          <a:prstGeom prst="rect">
            <a:avLst/>
          </a:prstGeom>
          <a:solidFill>
            <a:schemeClr val="lt1"/>
          </a:solid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2000"/>
              <a:buFont typeface="Verdana"/>
              <a:buNone/>
              <a:defRPr sz="2000" b="1"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7" name="Google Shape;627;p274"/>
          <p:cNvSpPr txBox="1">
            <a:spLocks noGrp="1"/>
          </p:cNvSpPr>
          <p:nvPr>
            <p:ph type="body" idx="1"/>
          </p:nvPr>
        </p:nvSpPr>
        <p:spPr>
          <a:xfrm>
            <a:off x="3575050" y="273050"/>
            <a:ext cx="5111700" cy="5853000"/>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628" name="Google Shape;628;p274"/>
          <p:cNvSpPr txBox="1">
            <a:spLocks noGrp="1"/>
          </p:cNvSpPr>
          <p:nvPr>
            <p:ph type="body" idx="2"/>
          </p:nvPr>
        </p:nvSpPr>
        <p:spPr>
          <a:xfrm>
            <a:off x="457200" y="1435100"/>
            <a:ext cx="3008400" cy="4691100"/>
          </a:xfrm>
          <a:prstGeom prst="rect">
            <a:avLst/>
          </a:prstGeom>
          <a:solidFill>
            <a:srgbClr val="E7F3D8"/>
          </a:solidFill>
          <a:ln>
            <a:noFill/>
          </a:ln>
        </p:spPr>
        <p:txBody>
          <a:bodyPr spcFirstLastPara="1" wrap="square" lIns="91425" tIns="45700" rIns="91425" bIns="45700" anchor="t" anchorCtr="0">
            <a:noAutofit/>
          </a:bodyPr>
          <a:lstStyle>
            <a:lvl1pPr marL="457200" marR="0" lvl="0" indent="-228600" algn="l">
              <a:lnSpc>
                <a:spcPct val="100000"/>
              </a:lnSpc>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Verdana"/>
                <a:ea typeface="Verdana"/>
                <a:cs typeface="Verdana"/>
                <a:sym typeface="Verdana"/>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Verdana"/>
                <a:ea typeface="Verdana"/>
                <a:cs typeface="Verdana"/>
                <a:sym typeface="Verdana"/>
              </a:defRPr>
            </a:lvl9pPr>
          </a:lstStyle>
          <a:p>
            <a:endParaRPr/>
          </a:p>
        </p:txBody>
      </p:sp>
      <p:sp>
        <p:nvSpPr>
          <p:cNvPr id="629" name="Google Shape;629;p27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30" name="Google Shape;630;p27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31" name="Google Shape;631;p2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632" name="Google Shape;632;p274"/>
          <p:cNvSpPr/>
          <p:nvPr/>
        </p:nvSpPr>
        <p:spPr>
          <a:xfrm>
            <a:off x="457200" y="273362"/>
            <a:ext cx="457200" cy="1161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633" name="Google Shape;633;p274" descr="VTSS Logo" title="Decorative image"/>
          <p:cNvPicPr preferRelativeResize="0"/>
          <p:nvPr/>
        </p:nvPicPr>
        <p:blipFill rotWithShape="1">
          <a:blip r:embed="rId2">
            <a:alphaModFix/>
          </a:blip>
          <a:srcRect/>
          <a:stretch/>
        </p:blipFill>
        <p:spPr>
          <a:xfrm>
            <a:off x="3981450" y="6212977"/>
            <a:ext cx="1181099" cy="52351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4"/>
        <p:cNvGrpSpPr/>
        <p:nvPr/>
      </p:nvGrpSpPr>
      <p:grpSpPr>
        <a:xfrm>
          <a:off x="0" y="0"/>
          <a:ext cx="0" cy="0"/>
          <a:chOff x="0" y="0"/>
          <a:chExt cx="0" cy="0"/>
        </a:xfrm>
      </p:grpSpPr>
      <p:sp>
        <p:nvSpPr>
          <p:cNvPr id="635" name="Google Shape;635;p275"/>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6" name="Google Shape;636;p27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637" name="Google Shape;637;p27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38" name="Google Shape;638;p27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39" name="Google Shape;639;p27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6"/>
        <p:cNvGrpSpPr/>
        <p:nvPr/>
      </p:nvGrpSpPr>
      <p:grpSpPr>
        <a:xfrm>
          <a:off x="0" y="0"/>
          <a:ext cx="0" cy="0"/>
          <a:chOff x="0" y="0"/>
          <a:chExt cx="0" cy="0"/>
        </a:xfrm>
      </p:grpSpPr>
      <p:sp>
        <p:nvSpPr>
          <p:cNvPr id="647" name="Google Shape;647;p206"/>
          <p:cNvSpPr txBox="1">
            <a:spLocks noGrp="1"/>
          </p:cNvSpPr>
          <p:nvPr>
            <p:ph type="title"/>
          </p:nvPr>
        </p:nvSpPr>
        <p:spPr>
          <a:xfrm>
            <a:off x="457200" y="274638"/>
            <a:ext cx="8229600" cy="1143000"/>
          </a:xfrm>
          <a:prstGeom prst="rect">
            <a:avLst/>
          </a:prstGeom>
          <a:solidFill>
            <a:schemeClr val="accent5">
              <a:alpha val="66274"/>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48" name="Google Shape;648;p2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9" name="Google Shape;649;p2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0" name="Google Shape;650;p2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51" name="Google Shape;651;p206"/>
          <p:cNvPicPr preferRelativeResize="0"/>
          <p:nvPr/>
        </p:nvPicPr>
        <p:blipFill rotWithShape="1">
          <a:blip r:embed="rId2">
            <a:alphaModFix/>
          </a:blip>
          <a:srcRect/>
          <a:stretch/>
        </p:blipFill>
        <p:spPr>
          <a:xfrm>
            <a:off x="3981450" y="6212977"/>
            <a:ext cx="1181099" cy="52351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
        <p:cNvGrpSpPr/>
        <p:nvPr/>
      </p:nvGrpSpPr>
      <p:grpSpPr>
        <a:xfrm>
          <a:off x="0" y="0"/>
          <a:ext cx="0" cy="0"/>
          <a:chOff x="0" y="0"/>
          <a:chExt cx="0" cy="0"/>
        </a:xfrm>
      </p:grpSpPr>
      <p:sp>
        <p:nvSpPr>
          <p:cNvPr id="72" name="Google Shape;72;p389"/>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89"/>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4" name="Google Shape;74;p38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5" name="Google Shape;75;p389"/>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6" name="Google Shape;76;p389"/>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7" name="Google Shape;77;p3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389"/>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 name="Google Shape;81;p389"/>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2" name="Google Shape;82;p389"/>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2"/>
        <p:cNvGrpSpPr/>
        <p:nvPr/>
      </p:nvGrpSpPr>
      <p:grpSpPr>
        <a:xfrm>
          <a:off x="0" y="0"/>
          <a:ext cx="0" cy="0"/>
          <a:chOff x="0" y="0"/>
          <a:chExt cx="0" cy="0"/>
        </a:xfrm>
      </p:grpSpPr>
      <p:sp>
        <p:nvSpPr>
          <p:cNvPr id="653" name="Google Shape;653;p212"/>
          <p:cNvSpPr/>
          <p:nvPr/>
        </p:nvSpPr>
        <p:spPr>
          <a:xfrm>
            <a:off x="4648200" y="2175510"/>
            <a:ext cx="4038600" cy="399669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4" name="Google Shape;654;p212"/>
          <p:cNvSpPr/>
          <p:nvPr/>
        </p:nvSpPr>
        <p:spPr>
          <a:xfrm>
            <a:off x="457200" y="2175510"/>
            <a:ext cx="4038600" cy="399669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5" name="Google Shape;655;p212"/>
          <p:cNvSpPr txBox="1">
            <a:spLocks noGrp="1"/>
          </p:cNvSpPr>
          <p:nvPr>
            <p:ph type="title"/>
          </p:nvPr>
        </p:nvSpPr>
        <p:spPr>
          <a:xfrm>
            <a:off x="457200" y="274638"/>
            <a:ext cx="8229600" cy="1143000"/>
          </a:xfrm>
          <a:prstGeom prst="rect">
            <a:avLst/>
          </a:prstGeom>
          <a:solidFill>
            <a:schemeClr val="accent5">
              <a:alpha val="66274"/>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56" name="Google Shape;656;p212"/>
          <p:cNvSpPr txBox="1">
            <a:spLocks noGrp="1"/>
          </p:cNvSpPr>
          <p:nvPr>
            <p:ph type="body" idx="1"/>
          </p:nvPr>
        </p:nvSpPr>
        <p:spPr>
          <a:xfrm>
            <a:off x="914400" y="1524000"/>
            <a:ext cx="3582988" cy="650875"/>
          </a:xfrm>
          <a:prstGeom prst="rect">
            <a:avLst/>
          </a:prstGeom>
          <a:solidFill>
            <a:srgbClr val="E7F3D8"/>
          </a:solidFill>
          <a:ln>
            <a:noFill/>
          </a:ln>
        </p:spPr>
        <p:txBody>
          <a:bodyPr spcFirstLastPara="1" wrap="square" lIns="91425" tIns="45700" rIns="91425" bIns="45700" anchor="b" anchorCtr="0">
            <a:noAutofit/>
          </a:bodyPr>
          <a:lstStyle>
            <a:lvl1pPr marL="457200" marR="0" lvl="0" indent="-228600" algn="l">
              <a:lnSpc>
                <a:spcPct val="100000"/>
              </a:lnSpc>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57" name="Google Shape;657;p2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58" name="Google Shape;658;p212"/>
          <p:cNvSpPr txBox="1">
            <a:spLocks noGrp="1"/>
          </p:cNvSpPr>
          <p:nvPr>
            <p:ph type="body" idx="3"/>
          </p:nvPr>
        </p:nvSpPr>
        <p:spPr>
          <a:xfrm>
            <a:off x="5105400" y="1535113"/>
            <a:ext cx="3581400" cy="639762"/>
          </a:xfrm>
          <a:prstGeom prst="rect">
            <a:avLst/>
          </a:prstGeom>
          <a:solidFill>
            <a:srgbClr val="E7F3D8"/>
          </a:solidFill>
          <a:ln>
            <a:noFill/>
          </a:ln>
        </p:spPr>
        <p:txBody>
          <a:bodyPr spcFirstLastPara="1" wrap="square" lIns="91425" tIns="45700" rIns="91425" bIns="45700" anchor="b" anchorCtr="0">
            <a:noAutofit/>
          </a:bodyPr>
          <a:lstStyle>
            <a:lvl1pPr marL="457200" marR="0" lvl="0" indent="-228600" algn="l">
              <a:lnSpc>
                <a:spcPct val="100000"/>
              </a:lnSpc>
              <a:spcBef>
                <a:spcPts val="42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59" name="Google Shape;659;p2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60" name="Google Shape;660;p2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1" name="Google Shape;661;p2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2" name="Google Shape;662;p2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63" name="Google Shape;663;p212"/>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4" name="Google Shape;664;p212"/>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65" name="Google Shape;665;p212"/>
          <p:cNvPicPr preferRelativeResize="0"/>
          <p:nvPr/>
        </p:nvPicPr>
        <p:blipFill rotWithShape="1">
          <a:blip r:embed="rId2">
            <a:alphaModFix/>
          </a:blip>
          <a:srcRect/>
          <a:stretch/>
        </p:blipFill>
        <p:spPr>
          <a:xfrm>
            <a:off x="3981450" y="6212977"/>
            <a:ext cx="1181099" cy="523514"/>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71"/>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72"/>
        <p:cNvGrpSpPr/>
        <p:nvPr/>
      </p:nvGrpSpPr>
      <p:grpSpPr>
        <a:xfrm>
          <a:off x="0" y="0"/>
          <a:ext cx="0" cy="0"/>
          <a:chOff x="0" y="0"/>
          <a:chExt cx="0" cy="0"/>
        </a:xfrm>
      </p:grpSpPr>
      <p:sp>
        <p:nvSpPr>
          <p:cNvPr id="673" name="Google Shape;673;p22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74" name="Google Shape;674;p22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1pPr>
            <a:lvl2pPr marL="914400" marR="0" lvl="1" indent="-228600" algn="l">
              <a:lnSpc>
                <a:spcPct val="100000"/>
              </a:lnSpc>
              <a:spcBef>
                <a:spcPts val="360"/>
              </a:spcBef>
              <a:spcAft>
                <a:spcPts val="0"/>
              </a:spcAft>
              <a:buClr>
                <a:srgbClr val="889DAF"/>
              </a:buClr>
              <a:buSzPts val="1800"/>
              <a:buFont typeface="Arial"/>
              <a:buNone/>
              <a:defRPr sz="1800" b="0" i="0" u="none" strike="noStrike" cap="none">
                <a:solidFill>
                  <a:srgbClr val="889DAF"/>
                </a:solidFill>
                <a:latin typeface="Calibri"/>
                <a:ea typeface="Calibri"/>
                <a:cs typeface="Calibri"/>
                <a:sym typeface="Calibri"/>
              </a:defRPr>
            </a:lvl2pPr>
            <a:lvl3pPr marL="1371600" marR="0" lvl="2" indent="-228600" algn="l">
              <a:lnSpc>
                <a:spcPct val="100000"/>
              </a:lnSpc>
              <a:spcBef>
                <a:spcPts val="320"/>
              </a:spcBef>
              <a:spcAft>
                <a:spcPts val="0"/>
              </a:spcAft>
              <a:buClr>
                <a:srgbClr val="889DAF"/>
              </a:buClr>
              <a:buSzPts val="1600"/>
              <a:buFont typeface="Arial"/>
              <a:buNone/>
              <a:defRPr sz="1600" b="0" i="0" u="none" strike="noStrike" cap="none">
                <a:solidFill>
                  <a:srgbClr val="889DAF"/>
                </a:solidFill>
                <a:latin typeface="Calibri"/>
                <a:ea typeface="Calibri"/>
                <a:cs typeface="Calibri"/>
                <a:sym typeface="Calibri"/>
              </a:defRPr>
            </a:lvl3pPr>
            <a:lvl4pPr marL="1828800" marR="0" lvl="3"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4pPr>
            <a:lvl5pPr marL="2286000" marR="0" lvl="4"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5pPr>
            <a:lvl6pPr marL="2743200" marR="0" lvl="5"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6pPr>
            <a:lvl7pPr marL="3200400" marR="0" lvl="6"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7pPr>
            <a:lvl8pPr marL="3657600" marR="0" lvl="7"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8pPr>
            <a:lvl9pPr marL="4114800" marR="0" lvl="8"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9pPr>
          </a:lstStyle>
          <a:p>
            <a:endParaRPr/>
          </a:p>
        </p:txBody>
      </p:sp>
      <p:sp>
        <p:nvSpPr>
          <p:cNvPr id="675" name="Google Shape;675;p2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6" name="Google Shape;676;p2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7" name="Google Shape;677;p2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78" name="Google Shape;678;p221"/>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79" name="Google Shape;679;p221"/>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680" name="Google Shape;680;p221"/>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681"/>
        <p:cNvGrpSpPr/>
        <p:nvPr/>
      </p:nvGrpSpPr>
      <p:grpSpPr>
        <a:xfrm>
          <a:off x="0" y="0"/>
          <a:ext cx="0" cy="0"/>
          <a:chOff x="0" y="0"/>
          <a:chExt cx="0" cy="0"/>
        </a:xfrm>
      </p:grpSpPr>
      <p:sp>
        <p:nvSpPr>
          <p:cNvPr id="682" name="Google Shape;682;p216"/>
          <p:cNvSpPr/>
          <p:nvPr/>
        </p:nvSpPr>
        <p:spPr>
          <a:xfrm>
            <a:off x="457200" y="1600200"/>
            <a:ext cx="8229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3" name="Google Shape;683;p216"/>
          <p:cNvSpPr txBox="1">
            <a:spLocks noGrp="1"/>
          </p:cNvSpPr>
          <p:nvPr>
            <p:ph type="title"/>
          </p:nvPr>
        </p:nvSpPr>
        <p:spPr>
          <a:xfrm>
            <a:off x="2743200" y="256814"/>
            <a:ext cx="5943600" cy="1143000"/>
          </a:xfrm>
          <a:prstGeom prst="rect">
            <a:avLst/>
          </a:prstGeom>
          <a:solidFill>
            <a:schemeClr val="accent5">
              <a:alpha val="66274"/>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accent6"/>
              </a:buClr>
              <a:buSzPts val="3800"/>
              <a:buFont typeface="Calibri"/>
              <a:buNone/>
              <a:defRPr sz="3800" b="0" i="0" u="none" strike="noStrike" cap="none">
                <a:solidFill>
                  <a:schemeClr val="accent6"/>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84" name="Google Shape;684;p216"/>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2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6" name="Google Shape;686;p2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7" name="Google Shape;687;p2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88" name="Google Shape;688;p216"/>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689" name="Google Shape;689;p216"/>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690"/>
        <p:cNvGrpSpPr/>
        <p:nvPr/>
      </p:nvGrpSpPr>
      <p:grpSpPr>
        <a:xfrm>
          <a:off x="0" y="0"/>
          <a:ext cx="0" cy="0"/>
          <a:chOff x="0" y="0"/>
          <a:chExt cx="0" cy="0"/>
        </a:xfrm>
      </p:grpSpPr>
      <p:sp>
        <p:nvSpPr>
          <p:cNvPr id="691" name="Google Shape;691;p2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92" name="Google Shape;692;p2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1pPr>
            <a:lvl2pPr marL="914400" marR="0" lvl="1" indent="-228600" algn="l">
              <a:lnSpc>
                <a:spcPct val="100000"/>
              </a:lnSpc>
              <a:spcBef>
                <a:spcPts val="360"/>
              </a:spcBef>
              <a:spcAft>
                <a:spcPts val="0"/>
              </a:spcAft>
              <a:buClr>
                <a:srgbClr val="889DAF"/>
              </a:buClr>
              <a:buSzPts val="1800"/>
              <a:buFont typeface="Arial"/>
              <a:buNone/>
              <a:defRPr sz="1800" b="0" i="0" u="none" strike="noStrike" cap="none">
                <a:solidFill>
                  <a:srgbClr val="889DAF"/>
                </a:solidFill>
                <a:latin typeface="Calibri"/>
                <a:ea typeface="Calibri"/>
                <a:cs typeface="Calibri"/>
                <a:sym typeface="Calibri"/>
              </a:defRPr>
            </a:lvl2pPr>
            <a:lvl3pPr marL="1371600" marR="0" lvl="2" indent="-228600" algn="l">
              <a:lnSpc>
                <a:spcPct val="100000"/>
              </a:lnSpc>
              <a:spcBef>
                <a:spcPts val="320"/>
              </a:spcBef>
              <a:spcAft>
                <a:spcPts val="0"/>
              </a:spcAft>
              <a:buClr>
                <a:srgbClr val="889DAF"/>
              </a:buClr>
              <a:buSzPts val="1600"/>
              <a:buFont typeface="Arial"/>
              <a:buNone/>
              <a:defRPr sz="1600" b="0" i="0" u="none" strike="noStrike" cap="none">
                <a:solidFill>
                  <a:srgbClr val="889DAF"/>
                </a:solidFill>
                <a:latin typeface="Calibri"/>
                <a:ea typeface="Calibri"/>
                <a:cs typeface="Calibri"/>
                <a:sym typeface="Calibri"/>
              </a:defRPr>
            </a:lvl3pPr>
            <a:lvl4pPr marL="1828800" marR="0" lvl="3"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4pPr>
            <a:lvl5pPr marL="2286000" marR="0" lvl="4"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5pPr>
            <a:lvl6pPr marL="2743200" marR="0" lvl="5"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6pPr>
            <a:lvl7pPr marL="3200400" marR="0" lvl="6"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7pPr>
            <a:lvl8pPr marL="3657600" marR="0" lvl="7"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8pPr>
            <a:lvl9pPr marL="4114800" marR="0" lvl="8"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9pPr>
          </a:lstStyle>
          <a:p>
            <a:endParaRPr/>
          </a:p>
        </p:txBody>
      </p:sp>
      <p:sp>
        <p:nvSpPr>
          <p:cNvPr id="693" name="Google Shape;693;p2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4" name="Google Shape;694;p2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5" name="Google Shape;695;p2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96" name="Google Shape;696;p220"/>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97" name="Google Shape;697;p220"/>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698" name="Google Shape;698;p220"/>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699"/>
        <p:cNvGrpSpPr/>
        <p:nvPr/>
      </p:nvGrpSpPr>
      <p:grpSpPr>
        <a:xfrm>
          <a:off x="0" y="0"/>
          <a:ext cx="0" cy="0"/>
          <a:chOff x="0" y="0"/>
          <a:chExt cx="0" cy="0"/>
        </a:xfrm>
      </p:grpSpPr>
      <p:pic>
        <p:nvPicPr>
          <p:cNvPr id="700" name="Google Shape;700;p222"/>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701" name="Google Shape;701;p222"/>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02" name="Google Shape;702;p222"/>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9DAF"/>
              </a:buClr>
              <a:buSzPts val="3200"/>
              <a:buFont typeface="Arial"/>
              <a:buNone/>
              <a:defRPr sz="3200" b="0" i="0" u="none" strike="noStrike" cap="none">
                <a:solidFill>
                  <a:srgbClr val="889DAF"/>
                </a:solidFill>
                <a:latin typeface="Calibri"/>
                <a:ea typeface="Calibri"/>
                <a:cs typeface="Calibri"/>
                <a:sym typeface="Calibri"/>
              </a:defRPr>
            </a:lvl1pPr>
            <a:lvl2pPr marR="0" lvl="1" algn="ctr">
              <a:lnSpc>
                <a:spcPct val="100000"/>
              </a:lnSpc>
              <a:spcBef>
                <a:spcPts val="560"/>
              </a:spcBef>
              <a:spcAft>
                <a:spcPts val="0"/>
              </a:spcAft>
              <a:buClr>
                <a:srgbClr val="889DAF"/>
              </a:buClr>
              <a:buSzPts val="2800"/>
              <a:buFont typeface="Arial"/>
              <a:buNone/>
              <a:defRPr sz="2800" b="0" i="0" u="none" strike="noStrike" cap="none">
                <a:solidFill>
                  <a:srgbClr val="889DAF"/>
                </a:solidFill>
                <a:latin typeface="Calibri"/>
                <a:ea typeface="Calibri"/>
                <a:cs typeface="Calibri"/>
                <a:sym typeface="Calibri"/>
              </a:defRPr>
            </a:lvl2pPr>
            <a:lvl3pPr marR="0" lvl="2" algn="ctr">
              <a:lnSpc>
                <a:spcPct val="100000"/>
              </a:lnSpc>
              <a:spcBef>
                <a:spcPts val="480"/>
              </a:spcBef>
              <a:spcAft>
                <a:spcPts val="0"/>
              </a:spcAft>
              <a:buClr>
                <a:srgbClr val="889DAF"/>
              </a:buClr>
              <a:buSzPts val="2400"/>
              <a:buFont typeface="Arial"/>
              <a:buNone/>
              <a:defRPr sz="2400" b="0" i="0" u="none" strike="noStrike" cap="none">
                <a:solidFill>
                  <a:srgbClr val="889DAF"/>
                </a:solidFill>
                <a:latin typeface="Calibri"/>
                <a:ea typeface="Calibri"/>
                <a:cs typeface="Calibri"/>
                <a:sym typeface="Calibri"/>
              </a:defRPr>
            </a:lvl3pPr>
            <a:lvl4pPr marR="0" lvl="3"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4pPr>
            <a:lvl5pPr marR="0" lvl="4"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5pPr>
            <a:lvl6pPr marR="0" lvl="5"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6pPr>
            <a:lvl7pPr marR="0" lvl="6"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7pPr>
            <a:lvl8pPr marR="0" lvl="7"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8pPr>
            <a:lvl9pPr marR="0" lvl="8"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9pPr>
          </a:lstStyle>
          <a:p>
            <a:endParaRPr/>
          </a:p>
        </p:txBody>
      </p:sp>
      <p:sp>
        <p:nvSpPr>
          <p:cNvPr id="703" name="Google Shape;703;p2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4" name="Google Shape;704;p2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5" name="Google Shape;705;p2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06" name="Google Shape;706;p222"/>
          <p:cNvPicPr preferRelativeResize="0"/>
          <p:nvPr/>
        </p:nvPicPr>
        <p:blipFill rotWithShape="1">
          <a:blip r:embed="rId3">
            <a:alphaModFix/>
          </a:blip>
          <a:srcRect/>
          <a:stretch/>
        </p:blipFill>
        <p:spPr>
          <a:xfrm>
            <a:off x="3087445" y="152400"/>
            <a:ext cx="2922548" cy="129540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solidFill>
          <a:schemeClr val="lt2"/>
        </a:solidFill>
        <a:effectLst/>
      </p:bgPr>
    </p:bg>
    <p:spTree>
      <p:nvGrpSpPr>
        <p:cNvPr id="1" name="Shape 707"/>
        <p:cNvGrpSpPr/>
        <p:nvPr/>
      </p:nvGrpSpPr>
      <p:grpSpPr>
        <a:xfrm>
          <a:off x="0" y="0"/>
          <a:ext cx="0" cy="0"/>
          <a:chOff x="0" y="0"/>
          <a:chExt cx="0" cy="0"/>
        </a:xfrm>
      </p:grpSpPr>
      <p:sp>
        <p:nvSpPr>
          <p:cNvPr id="708" name="Google Shape;708;p223"/>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09" name="Google Shape;709;p223"/>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0" name="Google Shape;710;p223"/>
          <p:cNvSpPr txBox="1">
            <a:spLocks noGrp="1"/>
          </p:cNvSpPr>
          <p:nvPr>
            <p:ph type="body" idx="2"/>
          </p:nvPr>
        </p:nvSpPr>
        <p:spPr>
          <a:xfrm>
            <a:off x="457200" y="1435100"/>
            <a:ext cx="3008313" cy="4691063"/>
          </a:xfrm>
          <a:prstGeom prst="rect">
            <a:avLst/>
          </a:prstGeom>
          <a:solidFill>
            <a:srgbClr val="E7F3D8"/>
          </a:solidFill>
          <a:ln>
            <a:noFill/>
          </a:ln>
        </p:spPr>
        <p:txBody>
          <a:bodyPr spcFirstLastPara="1" wrap="square" lIns="91425" tIns="45700" rIns="91425" bIns="45700"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11" name="Google Shape;711;p2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2" name="Google Shape;712;p2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3" name="Google Shape;713;p2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14" name="Google Shape;714;p223"/>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5"/>
        <p:cNvGrpSpPr/>
        <p:nvPr/>
      </p:nvGrpSpPr>
      <p:grpSpPr>
        <a:xfrm>
          <a:off x="0" y="0"/>
          <a:ext cx="0" cy="0"/>
          <a:chOff x="0" y="0"/>
          <a:chExt cx="0" cy="0"/>
        </a:xfrm>
      </p:grpSpPr>
      <p:sp>
        <p:nvSpPr>
          <p:cNvPr id="716" name="Google Shape;716;p224"/>
          <p:cNvSpPr/>
          <p:nvPr/>
        </p:nvSpPr>
        <p:spPr>
          <a:xfrm>
            <a:off x="228600" y="1600200"/>
            <a:ext cx="8686800" cy="5085629"/>
          </a:xfrm>
          <a:prstGeom prst="rect">
            <a:avLst/>
          </a:prstGeom>
          <a:solidFill>
            <a:schemeClr val="lt2"/>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7" name="Google Shape;717;p22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8" name="Google Shape;718;p2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9" name="Google Shape;719;p2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b="0" i="0" u="none" strike="noStrike" cap="none">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0" name="Google Shape;720;p2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21" name="Google Shape;721;p224"/>
          <p:cNvSpPr txBox="1">
            <a:spLocks noGrp="1"/>
          </p:cNvSpPr>
          <p:nvPr>
            <p:ph type="title"/>
          </p:nvPr>
        </p:nvSpPr>
        <p:spPr>
          <a:xfrm>
            <a:off x="228600" y="228600"/>
            <a:ext cx="8686799" cy="1143000"/>
          </a:xfrm>
          <a:prstGeom prst="rect">
            <a:avLst/>
          </a:prstGeom>
          <a:solidFill>
            <a:schemeClr val="accent5">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accent6"/>
              </a:buClr>
              <a:buSzPts val="4000"/>
              <a:buFont typeface="Calibri"/>
              <a:buNone/>
              <a:defRPr sz="4000" b="0" i="0" u="none" strike="noStrike" cap="none">
                <a:solidFill>
                  <a:schemeClr val="accent6"/>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pic>
        <p:nvPicPr>
          <p:cNvPr id="722" name="Google Shape;722;p224"/>
          <p:cNvPicPr preferRelativeResize="0"/>
          <p:nvPr/>
        </p:nvPicPr>
        <p:blipFill rotWithShape="1">
          <a:blip r:embed="rId2">
            <a:alphaModFix/>
          </a:blip>
          <a:srcRect/>
          <a:stretch/>
        </p:blipFill>
        <p:spPr>
          <a:xfrm>
            <a:off x="7391400" y="5943600"/>
            <a:ext cx="1447800" cy="641727"/>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723"/>
        <p:cNvGrpSpPr/>
        <p:nvPr/>
      </p:nvGrpSpPr>
      <p:grpSpPr>
        <a:xfrm>
          <a:off x="0" y="0"/>
          <a:ext cx="0" cy="0"/>
          <a:chOff x="0" y="0"/>
          <a:chExt cx="0" cy="0"/>
        </a:xfrm>
      </p:grpSpPr>
      <p:sp>
        <p:nvSpPr>
          <p:cNvPr id="724" name="Google Shape;724;p225"/>
          <p:cNvSpPr/>
          <p:nvPr/>
        </p:nvSpPr>
        <p:spPr>
          <a:xfrm>
            <a:off x="457200" y="1600200"/>
            <a:ext cx="8229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5" name="Google Shape;725;p225"/>
          <p:cNvSpPr txBox="1">
            <a:spLocks noGrp="1"/>
          </p:cNvSpPr>
          <p:nvPr>
            <p:ph type="title"/>
          </p:nvPr>
        </p:nvSpPr>
        <p:spPr>
          <a:xfrm>
            <a:off x="2743200" y="256814"/>
            <a:ext cx="5943600" cy="1143000"/>
          </a:xfrm>
          <a:prstGeom prst="rect">
            <a:avLst/>
          </a:prstGeom>
          <a:solidFill>
            <a:schemeClr val="accent5">
              <a:alpha val="66274"/>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accent6"/>
              </a:buClr>
              <a:buSzPts val="3800"/>
              <a:buFont typeface="Calibri"/>
              <a:buNone/>
              <a:defRPr sz="3800" b="0" i="0" u="none" strike="noStrike" cap="none">
                <a:solidFill>
                  <a:schemeClr val="accent6"/>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26" name="Google Shape;726;p225"/>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7" name="Google Shape;727;p2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8" name="Google Shape;728;p2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9" name="Google Shape;729;p2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30" name="Google Shape;730;p225"/>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731" name="Google Shape;731;p225"/>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2"/>
        </a:solidFill>
        <a:effectLst/>
      </p:bgPr>
    </p:bg>
    <p:spTree>
      <p:nvGrpSpPr>
        <p:cNvPr id="1" name="Shape 732"/>
        <p:cNvGrpSpPr/>
        <p:nvPr/>
      </p:nvGrpSpPr>
      <p:grpSpPr>
        <a:xfrm>
          <a:off x="0" y="0"/>
          <a:ext cx="0" cy="0"/>
          <a:chOff x="0" y="0"/>
          <a:chExt cx="0" cy="0"/>
        </a:xfrm>
      </p:grpSpPr>
      <p:sp>
        <p:nvSpPr>
          <p:cNvPr id="733" name="Google Shape;733;p226"/>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34" name="Google Shape;734;p226"/>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5" name="Google Shape;735;p2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6" name="Google Shape;736;p2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7" name="Google Shape;737;p2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38" name="Google Shape;738;p226"/>
          <p:cNvPicPr preferRelativeResize="0"/>
          <p:nvPr/>
        </p:nvPicPr>
        <p:blipFill rotWithShape="1">
          <a:blip r:embed="rId2">
            <a:alphaModFix/>
          </a:blip>
          <a:srcRect/>
          <a:stretch/>
        </p:blipFill>
        <p:spPr>
          <a:xfrm>
            <a:off x="3981450" y="6212977"/>
            <a:ext cx="1181099" cy="523514"/>
          </a:xfrm>
          <a:prstGeom prst="rect">
            <a:avLst/>
          </a:prstGeom>
          <a:noFill/>
          <a:ln>
            <a:noFill/>
          </a:ln>
        </p:spPr>
      </p:pic>
      <p:sp>
        <p:nvSpPr>
          <p:cNvPr id="739" name="Google Shape;739;p226"/>
          <p:cNvSpPr/>
          <p:nvPr/>
        </p:nvSpPr>
        <p:spPr>
          <a:xfrm>
            <a:off x="1828800" y="4800600"/>
            <a:ext cx="914400" cy="60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p226"/>
          <p:cNvSpPr txBox="1">
            <a:spLocks noGrp="1"/>
          </p:cNvSpPr>
          <p:nvPr>
            <p:ph type="body" idx="1"/>
          </p:nvPr>
        </p:nvSpPr>
        <p:spPr>
          <a:xfrm>
            <a:off x="1828800" y="5368925"/>
            <a:ext cx="5449888" cy="804862"/>
          </a:xfrm>
          <a:prstGeom prst="rect">
            <a:avLst/>
          </a:prstGeom>
          <a:solidFill>
            <a:srgbClr val="E7F3D8"/>
          </a:solidFill>
          <a:ln>
            <a:noFill/>
          </a:ln>
        </p:spPr>
        <p:txBody>
          <a:bodyPr spcFirstLastPara="1" wrap="square" lIns="91425" tIns="45700" rIns="91425" bIns="45700"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83"/>
        <p:cNvGrpSpPr/>
        <p:nvPr/>
      </p:nvGrpSpPr>
      <p:grpSpPr>
        <a:xfrm>
          <a:off x="0" y="0"/>
          <a:ext cx="0" cy="0"/>
          <a:chOff x="0" y="0"/>
          <a:chExt cx="0" cy="0"/>
        </a:xfrm>
      </p:grpSpPr>
      <p:sp>
        <p:nvSpPr>
          <p:cNvPr id="84" name="Google Shape;84;p393"/>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93"/>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86" name="Google Shape;86;p3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9" name="Google Shape;89;p393"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90" name="Google Shape;90;p393"/>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1"/>
        <p:cNvGrpSpPr/>
        <p:nvPr/>
      </p:nvGrpSpPr>
      <p:grpSpPr>
        <a:xfrm>
          <a:off x="0" y="0"/>
          <a:ext cx="0" cy="0"/>
          <a:chOff x="0" y="0"/>
          <a:chExt cx="0" cy="0"/>
        </a:xfrm>
      </p:grpSpPr>
      <p:sp>
        <p:nvSpPr>
          <p:cNvPr id="742" name="Google Shape;742;p227"/>
          <p:cNvSpPr/>
          <p:nvPr/>
        </p:nvSpPr>
        <p:spPr>
          <a:xfrm>
            <a:off x="4648200" y="1600200"/>
            <a:ext cx="4038600" cy="33528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3" name="Google Shape;743;p227"/>
          <p:cNvSpPr/>
          <p:nvPr/>
        </p:nvSpPr>
        <p:spPr>
          <a:xfrm>
            <a:off x="457200" y="1600200"/>
            <a:ext cx="4038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4" name="Google Shape;744;p227"/>
          <p:cNvSpPr txBox="1">
            <a:spLocks noGrp="1"/>
          </p:cNvSpPr>
          <p:nvPr>
            <p:ph type="title"/>
          </p:nvPr>
        </p:nvSpPr>
        <p:spPr>
          <a:xfrm>
            <a:off x="2743200" y="256814"/>
            <a:ext cx="5943600" cy="1143000"/>
          </a:xfrm>
          <a:prstGeom prst="rect">
            <a:avLst/>
          </a:prstGeom>
          <a:solidFill>
            <a:schemeClr val="accent5">
              <a:alpha val="66274"/>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accent6"/>
              </a:buClr>
              <a:buSzPts val="3800"/>
              <a:buFont typeface="Calibri"/>
              <a:buNone/>
              <a:defRPr sz="3800" b="0" i="0" u="none" strike="noStrike" cap="none">
                <a:solidFill>
                  <a:schemeClr val="accent6"/>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45" name="Google Shape;745;p227"/>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6" name="Google Shape;746;p227"/>
          <p:cNvSpPr txBox="1">
            <a:spLocks noGrp="1"/>
          </p:cNvSpPr>
          <p:nvPr>
            <p:ph type="body" idx="2"/>
          </p:nvPr>
        </p:nvSpPr>
        <p:spPr>
          <a:xfrm>
            <a:off x="4648200" y="1600201"/>
            <a:ext cx="4038600" cy="3352799"/>
          </a:xfrm>
          <a:prstGeom prst="rect">
            <a:avLst/>
          </a:prstGeom>
          <a:solidFill>
            <a:schemeClr val="lt2"/>
          </a:solid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2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8" name="Google Shape;748;p2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9" name="Google Shape;749;p2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50" name="Google Shape;750;p227"/>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751" name="Google Shape;751;p227"/>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52"/>
        <p:cNvGrpSpPr/>
        <p:nvPr/>
      </p:nvGrpSpPr>
      <p:grpSpPr>
        <a:xfrm>
          <a:off x="0" y="0"/>
          <a:ext cx="0" cy="0"/>
          <a:chOff x="0" y="0"/>
          <a:chExt cx="0" cy="0"/>
        </a:xfrm>
      </p:grpSpPr>
      <p:sp>
        <p:nvSpPr>
          <p:cNvPr id="753" name="Google Shape;753;p228"/>
          <p:cNvSpPr txBox="1">
            <a:spLocks noGrp="1"/>
          </p:cNvSpPr>
          <p:nvPr>
            <p:ph type="title"/>
          </p:nvPr>
        </p:nvSpPr>
        <p:spPr>
          <a:xfrm>
            <a:off x="0" y="152400"/>
            <a:ext cx="91440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754"/>
        <p:cNvGrpSpPr/>
        <p:nvPr/>
      </p:nvGrpSpPr>
      <p:grpSpPr>
        <a:xfrm>
          <a:off x="0" y="0"/>
          <a:ext cx="0" cy="0"/>
          <a:chOff x="0" y="0"/>
          <a:chExt cx="0" cy="0"/>
        </a:xfrm>
      </p:grpSpPr>
      <p:sp>
        <p:nvSpPr>
          <p:cNvPr id="755" name="Google Shape;755;p229"/>
          <p:cNvSpPr/>
          <p:nvPr/>
        </p:nvSpPr>
        <p:spPr>
          <a:xfrm>
            <a:off x="457200" y="1600200"/>
            <a:ext cx="8229600" cy="3352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6" name="Google Shape;756;p229"/>
          <p:cNvSpPr txBox="1">
            <a:spLocks noGrp="1"/>
          </p:cNvSpPr>
          <p:nvPr>
            <p:ph type="title"/>
          </p:nvPr>
        </p:nvSpPr>
        <p:spPr>
          <a:xfrm>
            <a:off x="2743200" y="256814"/>
            <a:ext cx="5943600" cy="1143000"/>
          </a:xfrm>
          <a:prstGeom prst="rect">
            <a:avLst/>
          </a:prstGeom>
          <a:solidFill>
            <a:schemeClr val="accent5">
              <a:alpha val="66274"/>
            </a:schemeClr>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accent6"/>
              </a:buClr>
              <a:buSzPts val="3800"/>
              <a:buFont typeface="Calibri"/>
              <a:buNone/>
              <a:defRPr sz="3800" b="0" i="0" u="none" strike="noStrike" cap="none">
                <a:solidFill>
                  <a:schemeClr val="accent6"/>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57" name="Google Shape;757;p229"/>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8" name="Google Shape;758;p2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9" name="Google Shape;759;p2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0" name="Google Shape;760;p2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61" name="Google Shape;761;p229"/>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762" name="Google Shape;762;p229"/>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3"/>
        <p:cNvGrpSpPr/>
        <p:nvPr/>
      </p:nvGrpSpPr>
      <p:grpSpPr>
        <a:xfrm>
          <a:off x="0" y="0"/>
          <a:ext cx="0" cy="0"/>
          <a:chOff x="0" y="0"/>
          <a:chExt cx="0" cy="0"/>
        </a:xfrm>
      </p:grpSpPr>
      <p:sp>
        <p:nvSpPr>
          <p:cNvPr id="764" name="Google Shape;764;p2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65" name="Google Shape;765;p23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6" name="Google Shape;766;p2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7" name="Google Shape;767;p2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8" name="Google Shape;768;p2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769"/>
        <p:cNvGrpSpPr/>
        <p:nvPr/>
      </p:nvGrpSpPr>
      <p:grpSpPr>
        <a:xfrm>
          <a:off x="0" y="0"/>
          <a:ext cx="0" cy="0"/>
          <a:chOff x="0" y="0"/>
          <a:chExt cx="0" cy="0"/>
        </a:xfrm>
      </p:grpSpPr>
      <p:sp>
        <p:nvSpPr>
          <p:cNvPr id="770" name="Google Shape;770;p2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71" name="Google Shape;771;p2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1pPr>
            <a:lvl2pPr marL="914400" marR="0" lvl="1" indent="-228600" algn="l">
              <a:lnSpc>
                <a:spcPct val="100000"/>
              </a:lnSpc>
              <a:spcBef>
                <a:spcPts val="360"/>
              </a:spcBef>
              <a:spcAft>
                <a:spcPts val="0"/>
              </a:spcAft>
              <a:buClr>
                <a:srgbClr val="889DAF"/>
              </a:buClr>
              <a:buSzPts val="1800"/>
              <a:buFont typeface="Arial"/>
              <a:buNone/>
              <a:defRPr sz="1800" b="0" i="0" u="none" strike="noStrike" cap="none">
                <a:solidFill>
                  <a:srgbClr val="889DAF"/>
                </a:solidFill>
                <a:latin typeface="Calibri"/>
                <a:ea typeface="Calibri"/>
                <a:cs typeface="Calibri"/>
                <a:sym typeface="Calibri"/>
              </a:defRPr>
            </a:lvl2pPr>
            <a:lvl3pPr marL="1371600" marR="0" lvl="2" indent="-228600" algn="l">
              <a:lnSpc>
                <a:spcPct val="100000"/>
              </a:lnSpc>
              <a:spcBef>
                <a:spcPts val="320"/>
              </a:spcBef>
              <a:spcAft>
                <a:spcPts val="0"/>
              </a:spcAft>
              <a:buClr>
                <a:srgbClr val="889DAF"/>
              </a:buClr>
              <a:buSzPts val="1600"/>
              <a:buFont typeface="Arial"/>
              <a:buNone/>
              <a:defRPr sz="1600" b="0" i="0" u="none" strike="noStrike" cap="none">
                <a:solidFill>
                  <a:srgbClr val="889DAF"/>
                </a:solidFill>
                <a:latin typeface="Calibri"/>
                <a:ea typeface="Calibri"/>
                <a:cs typeface="Calibri"/>
                <a:sym typeface="Calibri"/>
              </a:defRPr>
            </a:lvl3pPr>
            <a:lvl4pPr marL="1828800" marR="0" lvl="3"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4pPr>
            <a:lvl5pPr marL="2286000" marR="0" lvl="4"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5pPr>
            <a:lvl6pPr marL="2743200" marR="0" lvl="5"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6pPr>
            <a:lvl7pPr marL="3200400" marR="0" lvl="6"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7pPr>
            <a:lvl8pPr marL="3657600" marR="0" lvl="7"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8pPr>
            <a:lvl9pPr marL="4114800" marR="0" lvl="8"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9pPr>
          </a:lstStyle>
          <a:p>
            <a:endParaRPr/>
          </a:p>
        </p:txBody>
      </p:sp>
      <p:sp>
        <p:nvSpPr>
          <p:cNvPr id="772" name="Google Shape;772;p2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3" name="Google Shape;773;p2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4" name="Google Shape;774;p2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75" name="Google Shape;775;p231"/>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76" name="Google Shape;776;p231"/>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777" name="Google Shape;777;p231"/>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78"/>
        <p:cNvGrpSpPr/>
        <p:nvPr/>
      </p:nvGrpSpPr>
      <p:grpSpPr>
        <a:xfrm>
          <a:off x="0" y="0"/>
          <a:ext cx="0" cy="0"/>
          <a:chOff x="0" y="0"/>
          <a:chExt cx="0" cy="0"/>
        </a:xfrm>
      </p:grpSpPr>
      <p:pic>
        <p:nvPicPr>
          <p:cNvPr id="779" name="Google Shape;779;p232"/>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780" name="Google Shape;780;p232"/>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81" name="Google Shape;781;p232"/>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9DAF"/>
              </a:buClr>
              <a:buSzPts val="3200"/>
              <a:buFont typeface="Arial"/>
              <a:buNone/>
              <a:defRPr sz="3200" b="0" i="0" u="none" strike="noStrike" cap="none">
                <a:solidFill>
                  <a:srgbClr val="889DAF"/>
                </a:solidFill>
                <a:latin typeface="Calibri"/>
                <a:ea typeface="Calibri"/>
                <a:cs typeface="Calibri"/>
                <a:sym typeface="Calibri"/>
              </a:defRPr>
            </a:lvl1pPr>
            <a:lvl2pPr marR="0" lvl="1" algn="ctr">
              <a:lnSpc>
                <a:spcPct val="100000"/>
              </a:lnSpc>
              <a:spcBef>
                <a:spcPts val="560"/>
              </a:spcBef>
              <a:spcAft>
                <a:spcPts val="0"/>
              </a:spcAft>
              <a:buClr>
                <a:srgbClr val="889DAF"/>
              </a:buClr>
              <a:buSzPts val="2800"/>
              <a:buFont typeface="Arial"/>
              <a:buNone/>
              <a:defRPr sz="2800" b="0" i="0" u="none" strike="noStrike" cap="none">
                <a:solidFill>
                  <a:srgbClr val="889DAF"/>
                </a:solidFill>
                <a:latin typeface="Calibri"/>
                <a:ea typeface="Calibri"/>
                <a:cs typeface="Calibri"/>
                <a:sym typeface="Calibri"/>
              </a:defRPr>
            </a:lvl2pPr>
            <a:lvl3pPr marR="0" lvl="2" algn="ctr">
              <a:lnSpc>
                <a:spcPct val="100000"/>
              </a:lnSpc>
              <a:spcBef>
                <a:spcPts val="480"/>
              </a:spcBef>
              <a:spcAft>
                <a:spcPts val="0"/>
              </a:spcAft>
              <a:buClr>
                <a:srgbClr val="889DAF"/>
              </a:buClr>
              <a:buSzPts val="2400"/>
              <a:buFont typeface="Arial"/>
              <a:buNone/>
              <a:defRPr sz="2400" b="0" i="0" u="none" strike="noStrike" cap="none">
                <a:solidFill>
                  <a:srgbClr val="889DAF"/>
                </a:solidFill>
                <a:latin typeface="Calibri"/>
                <a:ea typeface="Calibri"/>
                <a:cs typeface="Calibri"/>
                <a:sym typeface="Calibri"/>
              </a:defRPr>
            </a:lvl3pPr>
            <a:lvl4pPr marR="0" lvl="3"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4pPr>
            <a:lvl5pPr marR="0" lvl="4"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5pPr>
            <a:lvl6pPr marR="0" lvl="5"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6pPr>
            <a:lvl7pPr marR="0" lvl="6"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7pPr>
            <a:lvl8pPr marR="0" lvl="7"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8pPr>
            <a:lvl9pPr marR="0" lvl="8"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9pPr>
          </a:lstStyle>
          <a:p>
            <a:endParaRPr/>
          </a:p>
        </p:txBody>
      </p:sp>
      <p:sp>
        <p:nvSpPr>
          <p:cNvPr id="782" name="Google Shape;782;p2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3" name="Google Shape;783;p2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4" name="Google Shape;784;p2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85" name="Google Shape;785;p232"/>
          <p:cNvPicPr preferRelativeResize="0"/>
          <p:nvPr/>
        </p:nvPicPr>
        <p:blipFill rotWithShape="1">
          <a:blip r:embed="rId3">
            <a:alphaModFix/>
          </a:blip>
          <a:srcRect/>
          <a:stretch/>
        </p:blipFill>
        <p:spPr>
          <a:xfrm>
            <a:off x="3087445" y="152400"/>
            <a:ext cx="2922548" cy="129540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86"/>
        <p:cNvGrpSpPr/>
        <p:nvPr/>
      </p:nvGrpSpPr>
      <p:grpSpPr>
        <a:xfrm>
          <a:off x="0" y="0"/>
          <a:ext cx="0" cy="0"/>
          <a:chOff x="0" y="0"/>
          <a:chExt cx="0" cy="0"/>
        </a:xfrm>
      </p:grpSpPr>
      <p:pic>
        <p:nvPicPr>
          <p:cNvPr id="787" name="Google Shape;787;p233"/>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788" name="Google Shape;788;p233"/>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89" name="Google Shape;789;p233"/>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9DAF"/>
              </a:buClr>
              <a:buSzPts val="3200"/>
              <a:buFont typeface="Arial"/>
              <a:buNone/>
              <a:defRPr sz="3200" b="0" i="0" u="none" strike="noStrike" cap="none">
                <a:solidFill>
                  <a:srgbClr val="889DAF"/>
                </a:solidFill>
                <a:latin typeface="Calibri"/>
                <a:ea typeface="Calibri"/>
                <a:cs typeface="Calibri"/>
                <a:sym typeface="Calibri"/>
              </a:defRPr>
            </a:lvl1pPr>
            <a:lvl2pPr marR="0" lvl="1" algn="ctr">
              <a:lnSpc>
                <a:spcPct val="100000"/>
              </a:lnSpc>
              <a:spcBef>
                <a:spcPts val="560"/>
              </a:spcBef>
              <a:spcAft>
                <a:spcPts val="0"/>
              </a:spcAft>
              <a:buClr>
                <a:srgbClr val="889DAF"/>
              </a:buClr>
              <a:buSzPts val="2800"/>
              <a:buFont typeface="Arial"/>
              <a:buNone/>
              <a:defRPr sz="2800" b="0" i="0" u="none" strike="noStrike" cap="none">
                <a:solidFill>
                  <a:srgbClr val="889DAF"/>
                </a:solidFill>
                <a:latin typeface="Calibri"/>
                <a:ea typeface="Calibri"/>
                <a:cs typeface="Calibri"/>
                <a:sym typeface="Calibri"/>
              </a:defRPr>
            </a:lvl2pPr>
            <a:lvl3pPr marR="0" lvl="2" algn="ctr">
              <a:lnSpc>
                <a:spcPct val="100000"/>
              </a:lnSpc>
              <a:spcBef>
                <a:spcPts val="480"/>
              </a:spcBef>
              <a:spcAft>
                <a:spcPts val="0"/>
              </a:spcAft>
              <a:buClr>
                <a:srgbClr val="889DAF"/>
              </a:buClr>
              <a:buSzPts val="2400"/>
              <a:buFont typeface="Arial"/>
              <a:buNone/>
              <a:defRPr sz="2400" b="0" i="0" u="none" strike="noStrike" cap="none">
                <a:solidFill>
                  <a:srgbClr val="889DAF"/>
                </a:solidFill>
                <a:latin typeface="Calibri"/>
                <a:ea typeface="Calibri"/>
                <a:cs typeface="Calibri"/>
                <a:sym typeface="Calibri"/>
              </a:defRPr>
            </a:lvl3pPr>
            <a:lvl4pPr marR="0" lvl="3"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4pPr>
            <a:lvl5pPr marR="0" lvl="4"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5pPr>
            <a:lvl6pPr marR="0" lvl="5"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6pPr>
            <a:lvl7pPr marR="0" lvl="6"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7pPr>
            <a:lvl8pPr marR="0" lvl="7"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8pPr>
            <a:lvl9pPr marR="0" lvl="8"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9pPr>
          </a:lstStyle>
          <a:p>
            <a:endParaRPr/>
          </a:p>
        </p:txBody>
      </p:sp>
      <p:sp>
        <p:nvSpPr>
          <p:cNvPr id="790" name="Google Shape;790;p2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1" name="Google Shape;791;p2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2" name="Google Shape;792;p2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793" name="Google Shape;793;p233"/>
          <p:cNvPicPr preferRelativeResize="0"/>
          <p:nvPr/>
        </p:nvPicPr>
        <p:blipFill rotWithShape="1">
          <a:blip r:embed="rId3">
            <a:alphaModFix/>
          </a:blip>
          <a:srcRect/>
          <a:stretch/>
        </p:blipFill>
        <p:spPr>
          <a:xfrm>
            <a:off x="3087445" y="152400"/>
            <a:ext cx="2922548" cy="129540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94"/>
        <p:cNvGrpSpPr/>
        <p:nvPr/>
      </p:nvGrpSpPr>
      <p:grpSpPr>
        <a:xfrm>
          <a:off x="0" y="0"/>
          <a:ext cx="0" cy="0"/>
          <a:chOff x="0" y="0"/>
          <a:chExt cx="0" cy="0"/>
        </a:xfrm>
      </p:grpSpPr>
      <p:pic>
        <p:nvPicPr>
          <p:cNvPr id="795" name="Google Shape;795;p234"/>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796" name="Google Shape;796;p234"/>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97" name="Google Shape;797;p234"/>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9DAF"/>
              </a:buClr>
              <a:buSzPts val="3200"/>
              <a:buFont typeface="Arial"/>
              <a:buNone/>
              <a:defRPr sz="3200" b="0" i="0" u="none" strike="noStrike" cap="none">
                <a:solidFill>
                  <a:srgbClr val="889DAF"/>
                </a:solidFill>
                <a:latin typeface="Calibri"/>
                <a:ea typeface="Calibri"/>
                <a:cs typeface="Calibri"/>
                <a:sym typeface="Calibri"/>
              </a:defRPr>
            </a:lvl1pPr>
            <a:lvl2pPr marR="0" lvl="1" algn="ctr">
              <a:lnSpc>
                <a:spcPct val="100000"/>
              </a:lnSpc>
              <a:spcBef>
                <a:spcPts val="560"/>
              </a:spcBef>
              <a:spcAft>
                <a:spcPts val="0"/>
              </a:spcAft>
              <a:buClr>
                <a:srgbClr val="889DAF"/>
              </a:buClr>
              <a:buSzPts val="2800"/>
              <a:buFont typeface="Arial"/>
              <a:buNone/>
              <a:defRPr sz="2800" b="0" i="0" u="none" strike="noStrike" cap="none">
                <a:solidFill>
                  <a:srgbClr val="889DAF"/>
                </a:solidFill>
                <a:latin typeface="Calibri"/>
                <a:ea typeface="Calibri"/>
                <a:cs typeface="Calibri"/>
                <a:sym typeface="Calibri"/>
              </a:defRPr>
            </a:lvl2pPr>
            <a:lvl3pPr marR="0" lvl="2" algn="ctr">
              <a:lnSpc>
                <a:spcPct val="100000"/>
              </a:lnSpc>
              <a:spcBef>
                <a:spcPts val="480"/>
              </a:spcBef>
              <a:spcAft>
                <a:spcPts val="0"/>
              </a:spcAft>
              <a:buClr>
                <a:srgbClr val="889DAF"/>
              </a:buClr>
              <a:buSzPts val="2400"/>
              <a:buFont typeface="Arial"/>
              <a:buNone/>
              <a:defRPr sz="2400" b="0" i="0" u="none" strike="noStrike" cap="none">
                <a:solidFill>
                  <a:srgbClr val="889DAF"/>
                </a:solidFill>
                <a:latin typeface="Calibri"/>
                <a:ea typeface="Calibri"/>
                <a:cs typeface="Calibri"/>
                <a:sym typeface="Calibri"/>
              </a:defRPr>
            </a:lvl3pPr>
            <a:lvl4pPr marR="0" lvl="3"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4pPr>
            <a:lvl5pPr marR="0" lvl="4"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5pPr>
            <a:lvl6pPr marR="0" lvl="5"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6pPr>
            <a:lvl7pPr marR="0" lvl="6"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7pPr>
            <a:lvl8pPr marR="0" lvl="7"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8pPr>
            <a:lvl9pPr marR="0" lvl="8"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9pPr>
          </a:lstStyle>
          <a:p>
            <a:endParaRPr/>
          </a:p>
        </p:txBody>
      </p:sp>
      <p:sp>
        <p:nvSpPr>
          <p:cNvPr id="798" name="Google Shape;798;p2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9" name="Google Shape;799;p2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0" name="Google Shape;800;p2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01" name="Google Shape;801;p234"/>
          <p:cNvPicPr preferRelativeResize="0"/>
          <p:nvPr/>
        </p:nvPicPr>
        <p:blipFill rotWithShape="1">
          <a:blip r:embed="rId3">
            <a:alphaModFix/>
          </a:blip>
          <a:srcRect/>
          <a:stretch/>
        </p:blipFill>
        <p:spPr>
          <a:xfrm>
            <a:off x="3087445" y="152400"/>
            <a:ext cx="2922548" cy="12954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02"/>
        <p:cNvGrpSpPr/>
        <p:nvPr/>
      </p:nvGrpSpPr>
      <p:grpSpPr>
        <a:xfrm>
          <a:off x="0" y="0"/>
          <a:ext cx="0" cy="0"/>
          <a:chOff x="0" y="0"/>
          <a:chExt cx="0" cy="0"/>
        </a:xfrm>
      </p:grpSpPr>
      <p:pic>
        <p:nvPicPr>
          <p:cNvPr id="803" name="Google Shape;803;p235"/>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804" name="Google Shape;804;p235"/>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05" name="Google Shape;805;p235"/>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9DAF"/>
              </a:buClr>
              <a:buSzPts val="3200"/>
              <a:buFont typeface="Arial"/>
              <a:buNone/>
              <a:defRPr sz="3200" b="0" i="0" u="none" strike="noStrike" cap="none">
                <a:solidFill>
                  <a:srgbClr val="889DAF"/>
                </a:solidFill>
                <a:latin typeface="Calibri"/>
                <a:ea typeface="Calibri"/>
                <a:cs typeface="Calibri"/>
                <a:sym typeface="Calibri"/>
              </a:defRPr>
            </a:lvl1pPr>
            <a:lvl2pPr marR="0" lvl="1" algn="ctr">
              <a:lnSpc>
                <a:spcPct val="100000"/>
              </a:lnSpc>
              <a:spcBef>
                <a:spcPts val="560"/>
              </a:spcBef>
              <a:spcAft>
                <a:spcPts val="0"/>
              </a:spcAft>
              <a:buClr>
                <a:srgbClr val="889DAF"/>
              </a:buClr>
              <a:buSzPts val="2800"/>
              <a:buFont typeface="Arial"/>
              <a:buNone/>
              <a:defRPr sz="2800" b="0" i="0" u="none" strike="noStrike" cap="none">
                <a:solidFill>
                  <a:srgbClr val="889DAF"/>
                </a:solidFill>
                <a:latin typeface="Calibri"/>
                <a:ea typeface="Calibri"/>
                <a:cs typeface="Calibri"/>
                <a:sym typeface="Calibri"/>
              </a:defRPr>
            </a:lvl2pPr>
            <a:lvl3pPr marR="0" lvl="2" algn="ctr">
              <a:lnSpc>
                <a:spcPct val="100000"/>
              </a:lnSpc>
              <a:spcBef>
                <a:spcPts val="480"/>
              </a:spcBef>
              <a:spcAft>
                <a:spcPts val="0"/>
              </a:spcAft>
              <a:buClr>
                <a:srgbClr val="889DAF"/>
              </a:buClr>
              <a:buSzPts val="2400"/>
              <a:buFont typeface="Arial"/>
              <a:buNone/>
              <a:defRPr sz="2400" b="0" i="0" u="none" strike="noStrike" cap="none">
                <a:solidFill>
                  <a:srgbClr val="889DAF"/>
                </a:solidFill>
                <a:latin typeface="Calibri"/>
                <a:ea typeface="Calibri"/>
                <a:cs typeface="Calibri"/>
                <a:sym typeface="Calibri"/>
              </a:defRPr>
            </a:lvl3pPr>
            <a:lvl4pPr marR="0" lvl="3"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4pPr>
            <a:lvl5pPr marR="0" lvl="4"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5pPr>
            <a:lvl6pPr marR="0" lvl="5"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6pPr>
            <a:lvl7pPr marR="0" lvl="6"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7pPr>
            <a:lvl8pPr marR="0" lvl="7"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8pPr>
            <a:lvl9pPr marR="0" lvl="8" algn="ctr">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9pPr>
          </a:lstStyle>
          <a:p>
            <a:endParaRPr/>
          </a:p>
        </p:txBody>
      </p:sp>
      <p:sp>
        <p:nvSpPr>
          <p:cNvPr id="806" name="Google Shape;806;p2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7" name="Google Shape;807;p2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8" name="Google Shape;808;p2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09" name="Google Shape;809;p235"/>
          <p:cNvPicPr preferRelativeResize="0"/>
          <p:nvPr/>
        </p:nvPicPr>
        <p:blipFill rotWithShape="1">
          <a:blip r:embed="rId3">
            <a:alphaModFix/>
          </a:blip>
          <a:srcRect/>
          <a:stretch/>
        </p:blipFill>
        <p:spPr>
          <a:xfrm>
            <a:off x="3087445" y="152400"/>
            <a:ext cx="2922548" cy="129540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810"/>
        <p:cNvGrpSpPr/>
        <p:nvPr/>
      </p:nvGrpSpPr>
      <p:grpSpPr>
        <a:xfrm>
          <a:off x="0" y="0"/>
          <a:ext cx="0" cy="0"/>
          <a:chOff x="0" y="0"/>
          <a:chExt cx="0" cy="0"/>
        </a:xfrm>
      </p:grpSpPr>
      <p:sp>
        <p:nvSpPr>
          <p:cNvPr id="811" name="Google Shape;811;p2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12" name="Google Shape;812;p2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1pPr>
            <a:lvl2pPr marL="914400" marR="0" lvl="1" indent="-228600" algn="l">
              <a:lnSpc>
                <a:spcPct val="100000"/>
              </a:lnSpc>
              <a:spcBef>
                <a:spcPts val="360"/>
              </a:spcBef>
              <a:spcAft>
                <a:spcPts val="0"/>
              </a:spcAft>
              <a:buClr>
                <a:srgbClr val="889DAF"/>
              </a:buClr>
              <a:buSzPts val="1800"/>
              <a:buFont typeface="Arial"/>
              <a:buNone/>
              <a:defRPr sz="1800" b="0" i="0" u="none" strike="noStrike" cap="none">
                <a:solidFill>
                  <a:srgbClr val="889DAF"/>
                </a:solidFill>
                <a:latin typeface="Calibri"/>
                <a:ea typeface="Calibri"/>
                <a:cs typeface="Calibri"/>
                <a:sym typeface="Calibri"/>
              </a:defRPr>
            </a:lvl2pPr>
            <a:lvl3pPr marL="1371600" marR="0" lvl="2" indent="-228600" algn="l">
              <a:lnSpc>
                <a:spcPct val="100000"/>
              </a:lnSpc>
              <a:spcBef>
                <a:spcPts val="320"/>
              </a:spcBef>
              <a:spcAft>
                <a:spcPts val="0"/>
              </a:spcAft>
              <a:buClr>
                <a:srgbClr val="889DAF"/>
              </a:buClr>
              <a:buSzPts val="1600"/>
              <a:buFont typeface="Arial"/>
              <a:buNone/>
              <a:defRPr sz="1600" b="0" i="0" u="none" strike="noStrike" cap="none">
                <a:solidFill>
                  <a:srgbClr val="889DAF"/>
                </a:solidFill>
                <a:latin typeface="Calibri"/>
                <a:ea typeface="Calibri"/>
                <a:cs typeface="Calibri"/>
                <a:sym typeface="Calibri"/>
              </a:defRPr>
            </a:lvl3pPr>
            <a:lvl4pPr marL="1828800" marR="0" lvl="3"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4pPr>
            <a:lvl5pPr marL="2286000" marR="0" lvl="4"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5pPr>
            <a:lvl6pPr marL="2743200" marR="0" lvl="5"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6pPr>
            <a:lvl7pPr marL="3200400" marR="0" lvl="6"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7pPr>
            <a:lvl8pPr marL="3657600" marR="0" lvl="7"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8pPr>
            <a:lvl9pPr marL="4114800" marR="0" lvl="8" indent="-228600" algn="l">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9pPr>
          </a:lstStyle>
          <a:p>
            <a:endParaRPr/>
          </a:p>
        </p:txBody>
      </p:sp>
      <p:sp>
        <p:nvSpPr>
          <p:cNvPr id="813" name="Google Shape;813;p2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4" name="Google Shape;814;p2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1200">
                <a:solidFill>
                  <a:srgbClr val="889DAF"/>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5" name="Google Shape;815;p2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16" name="Google Shape;816;p23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17" name="Google Shape;817;p236"/>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818" name="Google Shape;818;p236"/>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theme" Target="../theme/theme3.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theme" Target="../theme/theme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theme" Target="../theme/theme5.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theme" Target="../theme/theme6.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theme" Target="../theme/theme7.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8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3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3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3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3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7" name="Google Shape;197;p3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98" name="Google Shape;198;p3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9" name="Google Shape;199;p3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0" name="Google Shape;200;p3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422" name="Google Shape;422;p1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3" name="Google Shape;423;p19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424" name="Google Shape;424;p19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25" name="Google Shape;425;p19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A8C"/>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26" name="Google Shape;426;p1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A8C"/>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0"/>
        <p:cNvGrpSpPr/>
        <p:nvPr/>
      </p:nvGrpSpPr>
      <p:grpSpPr>
        <a:xfrm>
          <a:off x="0" y="0"/>
          <a:ext cx="0" cy="0"/>
          <a:chOff x="0" y="0"/>
          <a:chExt cx="0" cy="0"/>
        </a:xfrm>
      </p:grpSpPr>
      <p:sp>
        <p:nvSpPr>
          <p:cNvPr id="641" name="Google Shape;641;p2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2" name="Google Shape;642;p20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3" name="Google Shape;643;p2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9DA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4" name="Google Shape;644;p2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9DA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5" name="Google Shape;645;p2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5"/>
        <p:cNvGrpSpPr/>
        <p:nvPr/>
      </p:nvGrpSpPr>
      <p:grpSpPr>
        <a:xfrm>
          <a:off x="0" y="0"/>
          <a:ext cx="0" cy="0"/>
          <a:chOff x="0" y="0"/>
          <a:chExt cx="0" cy="0"/>
        </a:xfrm>
      </p:grpSpPr>
      <p:sp>
        <p:nvSpPr>
          <p:cNvPr id="826" name="Google Shape;826;p1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7" name="Google Shape;827;p18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828" name="Google Shape;828;p18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9" name="Google Shape;829;p18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0" name="Google Shape;830;p1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9"/>
        <p:cNvGrpSpPr/>
        <p:nvPr/>
      </p:nvGrpSpPr>
      <p:grpSpPr>
        <a:xfrm>
          <a:off x="0" y="0"/>
          <a:ext cx="0" cy="0"/>
          <a:chOff x="0" y="0"/>
          <a:chExt cx="0" cy="0"/>
        </a:xfrm>
      </p:grpSpPr>
      <p:sp>
        <p:nvSpPr>
          <p:cNvPr id="1010" name="Google Shape;1010;p1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1" name="Google Shape;1011;p18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012" name="Google Shape;1012;p18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3" name="Google Shape;1013;p18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4" name="Google Shape;1014;p18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7"/>
        <p:cNvGrpSpPr/>
        <p:nvPr/>
      </p:nvGrpSpPr>
      <p:grpSpPr>
        <a:xfrm>
          <a:off x="0" y="0"/>
          <a:ext cx="0" cy="0"/>
          <a:chOff x="0" y="0"/>
          <a:chExt cx="0" cy="0"/>
        </a:xfrm>
      </p:grpSpPr>
      <p:sp>
        <p:nvSpPr>
          <p:cNvPr id="1188" name="Google Shape;1188;p1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9" name="Google Shape;1189;p18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190" name="Google Shape;1190;p18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91" name="Google Shape;1191;p18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92" name="Google Shape;1192;p18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3"/>
        <p:cNvGrpSpPr/>
        <p:nvPr/>
      </p:nvGrpSpPr>
      <p:grpSpPr>
        <a:xfrm>
          <a:off x="0" y="0"/>
          <a:ext cx="0" cy="0"/>
          <a:chOff x="0" y="0"/>
          <a:chExt cx="0" cy="0"/>
        </a:xfrm>
      </p:grpSpPr>
      <p:sp>
        <p:nvSpPr>
          <p:cNvPr id="1374" name="Google Shape;1374;p1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5" name="Google Shape;1375;p18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376" name="Google Shape;1376;p18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77" name="Google Shape;1377;p18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78" name="Google Shape;1378;p18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8" Type="http://schemas.openxmlformats.org/officeDocument/2006/relationships/hyperlink" Target="http://rtinetwork.org/" TargetMode="External"/><Relationship Id="rId3" Type="http://schemas.openxmlformats.org/officeDocument/2006/relationships/hyperlink" Target="http://www.casel.org/" TargetMode="External"/><Relationship Id="rId7" Type="http://schemas.openxmlformats.org/officeDocument/2006/relationships/hyperlink" Target="http://www.promisingpractices.net/" TargetMode="External"/><Relationship Id="rId2" Type="http://schemas.openxmlformats.org/officeDocument/2006/relationships/notesSlide" Target="../notesSlides/notesSlide107.xml"/><Relationship Id="rId1" Type="http://schemas.openxmlformats.org/officeDocument/2006/relationships/slideLayout" Target="../slideLayouts/slideLayout24.xml"/><Relationship Id="rId6" Type="http://schemas.openxmlformats.org/officeDocument/2006/relationships/hyperlink" Target="https://intensiveintervention.org/" TargetMode="External"/><Relationship Id="rId5" Type="http://schemas.openxmlformats.org/officeDocument/2006/relationships/hyperlink" Target="https://ebbp.org/" TargetMode="External"/><Relationship Id="rId10" Type="http://schemas.openxmlformats.org/officeDocument/2006/relationships/hyperlink" Target="https://www.evidenceforessa.org/" TargetMode="External"/><Relationship Id="rId4" Type="http://schemas.openxmlformats.org/officeDocument/2006/relationships/hyperlink" Target="http://ebi.missouri.edu/" TargetMode="External"/><Relationship Id="rId9" Type="http://schemas.openxmlformats.org/officeDocument/2006/relationships/hyperlink" Target="https://ies.ed.gov/ncee/wwc/"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4.xml"/></Relationships>
</file>

<file path=ppt/slides/_rels/slide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3.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5.xml"/><Relationship Id="rId1" Type="http://schemas.openxmlformats.org/officeDocument/2006/relationships/slideLayout" Target="../slideLayouts/slideLayout7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0.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2.xml"/><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3.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4.xm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7.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1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1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3.xml"/><Relationship Id="rId1" Type="http://schemas.openxmlformats.org/officeDocument/2006/relationships/slideLayout" Target="../slideLayouts/slideLayout24.xml"/><Relationship Id="rId6" Type="http://schemas.openxmlformats.org/officeDocument/2006/relationships/image" Target="../media/image78.png"/><Relationship Id="rId5" Type="http://schemas.openxmlformats.org/officeDocument/2006/relationships/image" Target="../media/image17.png"/><Relationship Id="rId4" Type="http://schemas.openxmlformats.org/officeDocument/2006/relationships/image" Target="../media/image16.png"/></Relationships>
</file>

<file path=ppt/slides/_rels/slide1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4.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1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5.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6.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7.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8.xm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9.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69.xml"/></Relationships>
</file>

<file path=ppt/slides/_rels/slide151.xml.rels><?xml version="1.0" encoding="UTF-8" standalone="yes"?>
<Relationships xmlns="http://schemas.openxmlformats.org/package/2006/relationships"><Relationship Id="rId3" Type="http://schemas.openxmlformats.org/officeDocument/2006/relationships/hyperlink" Target="http://www.canva.com" TargetMode="External"/><Relationship Id="rId2" Type="http://schemas.openxmlformats.org/officeDocument/2006/relationships/notesSlide" Target="../notesSlides/notesSlide151.xml"/><Relationship Id="rId1" Type="http://schemas.openxmlformats.org/officeDocument/2006/relationships/slideLayout" Target="../slideLayouts/slideLayout169.xml"/><Relationship Id="rId4" Type="http://schemas.openxmlformats.org/officeDocument/2006/relationships/image" Target="../media/image84.png"/></Relationships>
</file>

<file path=ppt/slides/_rels/slide1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2.xml"/><Relationship Id="rId1" Type="http://schemas.openxmlformats.org/officeDocument/2006/relationships/slideLayout" Target="../slideLayouts/slideLayout16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82.xml"/></Relationships>
</file>

<file path=ppt/slides/_rels/slide1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4.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5.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6.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openxmlformats.org/officeDocument/2006/relationships/hyperlink" Target="https://voicethread.com/myvoice/thread/13064397/78844938/73313522" TargetMode="Externa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24.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0.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91919"/>
              </a:buClr>
              <a:buSzPts val="3600"/>
              <a:buFont typeface="Verdana"/>
              <a:buNone/>
            </a:pPr>
            <a:r>
              <a:rPr lang="en-US" sz="3600" b="1" i="0" u="none" strike="noStrike" cap="none">
                <a:solidFill>
                  <a:srgbClr val="191919"/>
                </a:solidFill>
                <a:latin typeface="Verdana"/>
                <a:ea typeface="Verdana"/>
                <a:cs typeface="Verdana"/>
                <a:sym typeface="Verdana"/>
              </a:rPr>
              <a:t>VTSS Tier I</a:t>
            </a:r>
            <a:br>
              <a:rPr lang="en-US" sz="3600" b="1" i="0" u="none" strike="noStrike" cap="none">
                <a:solidFill>
                  <a:srgbClr val="191919"/>
                </a:solidFill>
                <a:latin typeface="Verdana"/>
                <a:ea typeface="Verdana"/>
                <a:cs typeface="Verdana"/>
                <a:sym typeface="Verdana"/>
              </a:rPr>
            </a:br>
            <a:r>
              <a:rPr lang="en-US" sz="3600" b="1" i="0" u="none" strike="noStrike" cap="none">
                <a:solidFill>
                  <a:srgbClr val="191919"/>
                </a:solidFill>
                <a:latin typeface="Verdana"/>
                <a:ea typeface="Verdana"/>
                <a:cs typeface="Verdana"/>
                <a:sym typeface="Verdana"/>
              </a:rPr>
              <a:t>New Team Professional Learning</a:t>
            </a:r>
            <a:endParaRPr sz="3600" b="0" i="0" u="none" strike="noStrike" cap="none">
              <a:solidFill>
                <a:srgbClr val="191919"/>
              </a:solidFill>
              <a:latin typeface="Verdana"/>
              <a:ea typeface="Verdana"/>
              <a:cs typeface="Verdana"/>
              <a:sym typeface="Verdana"/>
            </a:endParaRPr>
          </a:p>
        </p:txBody>
      </p:sp>
      <p:sp>
        <p:nvSpPr>
          <p:cNvPr id="1572" name="Google Shape;1572;p1"/>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i="0" u="none" strike="noStrike" cap="none">
                <a:solidFill>
                  <a:schemeClr val="dk1"/>
                </a:solidFill>
              </a:rPr>
              <a:t>Data-Informed Decision Making 1.12 - 1.15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g6ed3bb10b3_0_0"/>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Data Literacy or a Culture of Data</a:t>
            </a:r>
            <a:endParaRPr>
              <a:solidFill>
                <a:srgbClr val="000000"/>
              </a:solidFill>
            </a:endParaRPr>
          </a:p>
        </p:txBody>
      </p:sp>
      <p:grpSp>
        <p:nvGrpSpPr>
          <p:cNvPr id="1635" name="Google Shape;1635;g6ed3bb10b3_0_0"/>
          <p:cNvGrpSpPr/>
          <p:nvPr/>
        </p:nvGrpSpPr>
        <p:grpSpPr>
          <a:xfrm>
            <a:off x="152400" y="1575607"/>
            <a:ext cx="2726700" cy="3349493"/>
            <a:chOff x="0" y="1189989"/>
            <a:chExt cx="2726700" cy="3349493"/>
          </a:xfrm>
        </p:grpSpPr>
        <p:sp>
          <p:nvSpPr>
            <p:cNvPr id="1636" name="Google Shape;1636;g6ed3bb10b3_0_0"/>
            <p:cNvSpPr/>
            <p:nvPr/>
          </p:nvSpPr>
          <p:spPr>
            <a:xfrm>
              <a:off x="0" y="1189989"/>
              <a:ext cx="2726700" cy="669000"/>
            </a:xfrm>
            <a:prstGeom prst="homePlate">
              <a:avLst>
                <a:gd name="adj" fmla="val 50000"/>
              </a:avLst>
            </a:prstGeom>
            <a:solidFill>
              <a:srgbClr val="0944A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Verdana"/>
                  <a:ea typeface="Verdana"/>
                  <a:cs typeface="Verdana"/>
                  <a:sym typeface="Verdana"/>
                </a:rPr>
                <a:t>Exploration: Data Exploration</a:t>
              </a:r>
              <a:endParaRPr sz="1400" b="0" i="0" u="none" strike="noStrike" cap="none">
                <a:solidFill>
                  <a:srgbClr val="FFFFFF"/>
                </a:solidFill>
                <a:latin typeface="Verdana"/>
                <a:ea typeface="Verdana"/>
                <a:cs typeface="Verdana"/>
                <a:sym typeface="Verdana"/>
              </a:endParaRPr>
            </a:p>
          </p:txBody>
        </p:sp>
        <p:sp>
          <p:nvSpPr>
            <p:cNvPr id="1637" name="Google Shape;1637;g6ed3bb10b3_0_0"/>
            <p:cNvSpPr txBox="1"/>
            <p:nvPr/>
          </p:nvSpPr>
          <p:spPr>
            <a:xfrm>
              <a:off x="114425" y="1923782"/>
              <a:ext cx="2058600" cy="261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Purpose and vision</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What do we need to know about instruction?</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What do we want to know about climate and culture?</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Who are impacted stakeholders?</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200"/>
                <a:buFont typeface="Arial"/>
                <a:buNone/>
              </a:pPr>
              <a:r>
                <a:rPr lang="en-US" sz="1200" b="1" i="1" u="none" strike="noStrike" cap="none" dirty="0">
                  <a:solidFill>
                    <a:srgbClr val="000000"/>
                  </a:solidFill>
                  <a:latin typeface="Verdana"/>
                  <a:ea typeface="Verdana"/>
                  <a:cs typeface="Verdana"/>
                  <a:sym typeface="Verdana"/>
                </a:rPr>
                <a:t>We are starting HERE today!</a:t>
              </a:r>
              <a:endParaRPr sz="1200" b="1" i="1"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p:txBody>
        </p:sp>
      </p:grpSp>
      <p:grpSp>
        <p:nvGrpSpPr>
          <p:cNvPr id="1638" name="Google Shape;1638;g6ed3bb10b3_0_0"/>
          <p:cNvGrpSpPr/>
          <p:nvPr/>
        </p:nvGrpSpPr>
        <p:grpSpPr>
          <a:xfrm>
            <a:off x="2415825" y="1575393"/>
            <a:ext cx="2541300" cy="3330650"/>
            <a:chOff x="2263425" y="1189775"/>
            <a:chExt cx="2541300" cy="3330650"/>
          </a:xfrm>
        </p:grpSpPr>
        <p:sp>
          <p:nvSpPr>
            <p:cNvPr id="1639" name="Google Shape;1639;g6ed3bb10b3_0_0"/>
            <p:cNvSpPr/>
            <p:nvPr/>
          </p:nvSpPr>
          <p:spPr>
            <a:xfrm>
              <a:off x="2263425" y="1189775"/>
              <a:ext cx="2541300" cy="669000"/>
            </a:xfrm>
            <a:prstGeom prst="chevron">
              <a:avLst>
                <a:gd name="adj" fmla="val 50000"/>
              </a:avLst>
            </a:prstGeom>
            <a:solidFill>
              <a:srgbClr val="0C58D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Installation: Data Management</a:t>
              </a:r>
              <a:endParaRPr sz="1400" b="0" i="0" u="none" strike="noStrike" cap="none">
                <a:solidFill>
                  <a:srgbClr val="FFFFFF"/>
                </a:solidFill>
                <a:latin typeface="Roboto"/>
                <a:ea typeface="Roboto"/>
                <a:cs typeface="Roboto"/>
                <a:sym typeface="Roboto"/>
              </a:endParaRPr>
            </a:p>
          </p:txBody>
        </p:sp>
        <p:sp>
          <p:nvSpPr>
            <p:cNvPr id="1640" name="Google Shape;1640;g6ed3bb10b3_0_0"/>
            <p:cNvSpPr txBox="1"/>
            <p:nvPr/>
          </p:nvSpPr>
          <p:spPr>
            <a:xfrm>
              <a:off x="2512202" y="1904725"/>
              <a:ext cx="1905000" cy="261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Data definitions</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Data selection</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Data collection and access</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Data submission</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Data fidelity</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Data management systems and storage</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400"/>
                <a:buFont typeface="Arial"/>
                <a:buNone/>
              </a:pPr>
              <a:r>
                <a:rPr lang="en-US" sz="1400" b="1" i="1" u="none" strike="noStrike" cap="none" dirty="0">
                  <a:solidFill>
                    <a:srgbClr val="000000"/>
                  </a:solidFill>
                  <a:latin typeface="Verdana"/>
                  <a:ea typeface="Verdana"/>
                  <a:cs typeface="Verdana"/>
                  <a:sym typeface="Verdana"/>
                </a:rPr>
                <a:t>TFI 1.12 and A-TFI 1.12</a:t>
              </a:r>
              <a:endParaRPr sz="1400" b="1" i="1" u="none" strike="noStrike" cap="none" dirty="0">
                <a:solidFill>
                  <a:srgbClr val="000000"/>
                </a:solidFill>
                <a:latin typeface="Verdana"/>
                <a:ea typeface="Verdana"/>
                <a:cs typeface="Verdana"/>
                <a:sym typeface="Verdana"/>
              </a:endParaRPr>
            </a:p>
          </p:txBody>
        </p:sp>
      </p:grpSp>
      <p:grpSp>
        <p:nvGrpSpPr>
          <p:cNvPr id="1641" name="Google Shape;1641;g6ed3bb10b3_0_0"/>
          <p:cNvGrpSpPr/>
          <p:nvPr/>
        </p:nvGrpSpPr>
        <p:grpSpPr>
          <a:xfrm>
            <a:off x="4482374" y="1575393"/>
            <a:ext cx="2541300" cy="3330650"/>
            <a:chOff x="4329974" y="1189775"/>
            <a:chExt cx="2541300" cy="3330650"/>
          </a:xfrm>
        </p:grpSpPr>
        <p:sp>
          <p:nvSpPr>
            <p:cNvPr id="1642" name="Google Shape;1642;g6ed3bb10b3_0_0"/>
            <p:cNvSpPr/>
            <p:nvPr/>
          </p:nvSpPr>
          <p:spPr>
            <a:xfrm>
              <a:off x="4329974" y="1189775"/>
              <a:ext cx="2541300" cy="669000"/>
            </a:xfrm>
            <a:prstGeom prst="chevron">
              <a:avLst>
                <a:gd name="adj" fmla="val 50000"/>
              </a:avLst>
            </a:prstGeom>
            <a:solidFill>
              <a:srgbClr val="0D5DD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Implementation: Data Use</a:t>
              </a:r>
              <a:endParaRPr sz="1400" b="0" i="0" u="none" strike="noStrike" cap="none">
                <a:solidFill>
                  <a:srgbClr val="FFFFFF"/>
                </a:solidFill>
                <a:latin typeface="Roboto"/>
                <a:ea typeface="Roboto"/>
                <a:cs typeface="Roboto"/>
                <a:sym typeface="Roboto"/>
              </a:endParaRPr>
            </a:p>
          </p:txBody>
        </p:sp>
        <p:sp>
          <p:nvSpPr>
            <p:cNvPr id="1643" name="Google Shape;1643;g6ed3bb10b3_0_0"/>
            <p:cNvSpPr txBox="1"/>
            <p:nvPr/>
          </p:nvSpPr>
          <p:spPr>
            <a:xfrm>
              <a:off x="4613553" y="1904725"/>
              <a:ext cx="1905000" cy="261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Data analysis</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A process for data informed decision making</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Verdana"/>
                  <a:ea typeface="Verdana"/>
                  <a:cs typeface="Verdana"/>
                  <a:sym typeface="Verdana"/>
                </a:rPr>
                <a:t>Data sharing and reporting</a:t>
              </a: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400"/>
                <a:buFont typeface="Arial"/>
                <a:buNone/>
              </a:pPr>
              <a:r>
                <a:rPr lang="en-US" sz="1400" b="1" i="1" u="none" strike="noStrike" cap="none" dirty="0">
                  <a:solidFill>
                    <a:srgbClr val="000000"/>
                  </a:solidFill>
                  <a:latin typeface="Verdana"/>
                  <a:ea typeface="Verdana"/>
                  <a:cs typeface="Verdana"/>
                  <a:sym typeface="Verdana"/>
                </a:rPr>
                <a:t>TFI 1.13 and A-TFI 1.13</a:t>
              </a:r>
              <a:endParaRPr sz="1400" b="1" i="1" u="none" strike="noStrike" cap="none" dirty="0">
                <a:solidFill>
                  <a:srgbClr val="000000"/>
                </a:solidFill>
                <a:latin typeface="Verdana"/>
                <a:ea typeface="Verdana"/>
                <a:cs typeface="Verdana"/>
                <a:sym typeface="Verdana"/>
              </a:endParaRPr>
            </a:p>
          </p:txBody>
        </p:sp>
      </p:grpSp>
      <p:grpSp>
        <p:nvGrpSpPr>
          <p:cNvPr id="1644" name="Google Shape;1644;g6ed3bb10b3_0_0"/>
          <p:cNvGrpSpPr/>
          <p:nvPr/>
        </p:nvGrpSpPr>
        <p:grpSpPr>
          <a:xfrm>
            <a:off x="6549139" y="1575393"/>
            <a:ext cx="2541300" cy="3483050"/>
            <a:chOff x="6396739" y="1189775"/>
            <a:chExt cx="2541300" cy="3483050"/>
          </a:xfrm>
        </p:grpSpPr>
        <p:sp>
          <p:nvSpPr>
            <p:cNvPr id="1645" name="Google Shape;1645;g6ed3bb10b3_0_0"/>
            <p:cNvSpPr/>
            <p:nvPr/>
          </p:nvSpPr>
          <p:spPr>
            <a:xfrm>
              <a:off x="6396739" y="1189775"/>
              <a:ext cx="2541300" cy="669000"/>
            </a:xfrm>
            <a:prstGeom prst="chevron">
              <a:avLst>
                <a:gd name="adj" fmla="val 50000"/>
              </a:avLst>
            </a:prstGeom>
            <a:solidFill>
              <a:srgbClr val="0E65F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Sustainability: Continuous Improvement</a:t>
              </a:r>
              <a:endParaRPr sz="1400" b="0" i="0" u="none" strike="noStrike" cap="none">
                <a:solidFill>
                  <a:srgbClr val="FFFFFF"/>
                </a:solidFill>
                <a:latin typeface="Roboto"/>
                <a:ea typeface="Roboto"/>
                <a:cs typeface="Roboto"/>
                <a:sym typeface="Roboto"/>
              </a:endParaRPr>
            </a:p>
          </p:txBody>
        </p:sp>
        <p:sp>
          <p:nvSpPr>
            <p:cNvPr id="1646" name="Google Shape;1646;g6ed3bb10b3_0_0"/>
            <p:cNvSpPr txBox="1"/>
            <p:nvPr/>
          </p:nvSpPr>
          <p:spPr>
            <a:xfrm>
              <a:off x="6714905" y="2057125"/>
              <a:ext cx="1905000" cy="261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Roboto"/>
                  <a:ea typeface="Roboto"/>
                  <a:cs typeface="Roboto"/>
                  <a:sym typeface="Roboto"/>
                </a:rPr>
                <a:t>Does the data show that instruction had improved?</a:t>
              </a:r>
              <a:endParaRPr sz="12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Roboto"/>
                  <a:ea typeface="Roboto"/>
                  <a:cs typeface="Roboto"/>
                  <a:sym typeface="Roboto"/>
                </a:rPr>
                <a:t>Has climate improved?</a:t>
              </a:r>
              <a:endParaRPr sz="12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Roboto"/>
                  <a:ea typeface="Roboto"/>
                  <a:cs typeface="Roboto"/>
                  <a:sym typeface="Roboto"/>
                </a:rPr>
                <a:t>Is instruction improving?</a:t>
              </a:r>
              <a:endParaRPr sz="1200" b="0" i="0" u="none" strike="noStrike" cap="none" dirty="0">
                <a:solidFill>
                  <a:srgbClr val="000000"/>
                </a:solidFill>
                <a:latin typeface="Roboto"/>
                <a:ea typeface="Roboto"/>
                <a:cs typeface="Roboto"/>
                <a:sym typeface="Roboto"/>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Shape 2367"/>
        <p:cNvGrpSpPr/>
        <p:nvPr/>
      </p:nvGrpSpPr>
      <p:grpSpPr>
        <a:xfrm>
          <a:off x="0" y="0"/>
          <a:ext cx="0" cy="0"/>
          <a:chOff x="0" y="0"/>
          <a:chExt cx="0" cy="0"/>
        </a:xfrm>
      </p:grpSpPr>
      <p:sp>
        <p:nvSpPr>
          <p:cNvPr id="2368" name="Google Shape;2368;p119"/>
          <p:cNvSpPr txBox="1">
            <a:spLocks noGrp="1"/>
          </p:cNvSpPr>
          <p:nvPr>
            <p:ph type="body" idx="1"/>
          </p:nvPr>
        </p:nvSpPr>
        <p:spPr>
          <a:xfrm>
            <a:off x="457200" y="1940175"/>
            <a:ext cx="8229600" cy="48108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dk1"/>
              </a:buClr>
              <a:buSzPts val="1100"/>
              <a:buFont typeface="Arial"/>
              <a:buNone/>
            </a:pPr>
            <a:r>
              <a:rPr lang="en-US" sz="2150">
                <a:solidFill>
                  <a:srgbClr val="222222"/>
                </a:solidFill>
                <a:highlight>
                  <a:srgbClr val="FFFFFF"/>
                </a:highlight>
              </a:rPr>
              <a:t>The most significant concerns of the team are the academic outcomes in </a:t>
            </a:r>
            <a:r>
              <a:rPr lang="en-US" sz="2150" b="1">
                <a:solidFill>
                  <a:schemeClr val="accent3"/>
                </a:solidFill>
                <a:highlight>
                  <a:srgbClr val="FFFFFF"/>
                </a:highlight>
              </a:rPr>
              <a:t>World History and Geography</a:t>
            </a:r>
            <a:r>
              <a:rPr lang="en-US" sz="2150">
                <a:solidFill>
                  <a:srgbClr val="222222"/>
                </a:solidFill>
                <a:highlight>
                  <a:srgbClr val="FFFFFF"/>
                </a:highlight>
              </a:rPr>
              <a:t>.  On the last </a:t>
            </a:r>
            <a:r>
              <a:rPr lang="en-US" sz="2150" b="1">
                <a:solidFill>
                  <a:schemeClr val="accent3"/>
                </a:solidFill>
                <a:highlight>
                  <a:srgbClr val="FFFFFF"/>
                </a:highlight>
              </a:rPr>
              <a:t>SOL 30% of all students failed</a:t>
            </a:r>
            <a:r>
              <a:rPr lang="en-US" sz="2150">
                <a:solidFill>
                  <a:srgbClr val="222222"/>
                </a:solidFill>
                <a:highlight>
                  <a:srgbClr val="FFFFFF"/>
                </a:highlight>
              </a:rPr>
              <a:t>. This seems to be specifically a </a:t>
            </a:r>
            <a:r>
              <a:rPr lang="en-US" sz="2150" b="1">
                <a:solidFill>
                  <a:schemeClr val="accent3"/>
                </a:solidFill>
                <a:highlight>
                  <a:srgbClr val="FFFFFF"/>
                </a:highlight>
              </a:rPr>
              <a:t>confusion of the understanding the cause and effect of events</a:t>
            </a:r>
            <a:r>
              <a:rPr lang="en-US" sz="2150">
                <a:solidFill>
                  <a:srgbClr val="222222"/>
                </a:solidFill>
                <a:highlight>
                  <a:srgbClr val="FFFFFF"/>
                </a:highlight>
              </a:rPr>
              <a:t>. Of the </a:t>
            </a:r>
            <a:r>
              <a:rPr lang="en-US" sz="2150" b="1">
                <a:solidFill>
                  <a:schemeClr val="accent3"/>
                </a:solidFill>
                <a:highlight>
                  <a:srgbClr val="FFFFFF"/>
                </a:highlight>
              </a:rPr>
              <a:t>30% of students who failed, 25% were Hispanic males in 9</a:t>
            </a:r>
            <a:r>
              <a:rPr lang="en-US" sz="2150" b="1" baseline="30000">
                <a:solidFill>
                  <a:schemeClr val="accent3"/>
                </a:solidFill>
                <a:highlight>
                  <a:srgbClr val="FFFFFF"/>
                </a:highlight>
              </a:rPr>
              <a:t>th</a:t>
            </a:r>
            <a:r>
              <a:rPr lang="en-US" sz="2150" b="1">
                <a:solidFill>
                  <a:schemeClr val="accent3"/>
                </a:solidFill>
                <a:highlight>
                  <a:srgbClr val="FFFFFF"/>
                </a:highlight>
              </a:rPr>
              <a:t> grade</a:t>
            </a:r>
            <a:r>
              <a:rPr lang="en-US" sz="2150">
                <a:solidFill>
                  <a:srgbClr val="222222"/>
                </a:solidFill>
                <a:highlight>
                  <a:srgbClr val="FFFFFF"/>
                </a:highlight>
              </a:rPr>
              <a:t>.</a:t>
            </a:r>
            <a:endParaRPr sz="2150">
              <a:solidFill>
                <a:srgbClr val="222222"/>
              </a:solidFill>
              <a:highlight>
                <a:srgbClr val="FFFFFF"/>
              </a:highlight>
            </a:endParaRPr>
          </a:p>
          <a:p>
            <a:pPr marL="0" marR="0" lvl="0" indent="0" algn="l" rtl="0">
              <a:lnSpc>
                <a:spcPct val="130000"/>
              </a:lnSpc>
              <a:spcBef>
                <a:spcPts val="0"/>
              </a:spcBef>
              <a:spcAft>
                <a:spcPts val="0"/>
              </a:spcAft>
              <a:buClr>
                <a:schemeClr val="dk1"/>
              </a:buClr>
              <a:buSzPts val="1100"/>
              <a:buFont typeface="Arial"/>
              <a:buNone/>
            </a:pPr>
            <a:r>
              <a:rPr lang="en-US" sz="2150">
                <a:solidFill>
                  <a:srgbClr val="222222"/>
                </a:solidFill>
                <a:highlight>
                  <a:srgbClr val="FFFFFF"/>
                </a:highlight>
              </a:rPr>
              <a:t>After review of teacher walkthroughs </a:t>
            </a:r>
            <a:r>
              <a:rPr lang="en-US" sz="2150" b="1">
                <a:solidFill>
                  <a:schemeClr val="accent3"/>
                </a:solidFill>
                <a:highlight>
                  <a:srgbClr val="FFFFFF"/>
                </a:highlight>
              </a:rPr>
              <a:t>40% of students were disengaged during whole group instruction</a:t>
            </a:r>
            <a:r>
              <a:rPr lang="en-US" sz="2150">
                <a:solidFill>
                  <a:srgbClr val="222222"/>
                </a:solidFill>
                <a:highlight>
                  <a:srgbClr val="FFFFFF"/>
                </a:highlight>
              </a:rPr>
              <a:t>. </a:t>
            </a:r>
            <a:endParaRPr sz="2150">
              <a:solidFill>
                <a:srgbClr val="222222"/>
              </a:solidFill>
              <a:highlight>
                <a:srgbClr val="FFFFFF"/>
              </a:highlight>
            </a:endParaRPr>
          </a:p>
          <a:p>
            <a:pPr marL="0" marR="0" lvl="0" indent="0" algn="l" rtl="0">
              <a:lnSpc>
                <a:spcPct val="100000"/>
              </a:lnSpc>
              <a:spcBef>
                <a:spcPts val="444"/>
              </a:spcBef>
              <a:spcAft>
                <a:spcPts val="0"/>
              </a:spcAft>
              <a:buClr>
                <a:schemeClr val="dk1"/>
              </a:buClr>
              <a:buSzPts val="2220"/>
              <a:buFont typeface="Arial"/>
              <a:buNone/>
            </a:pPr>
            <a:endParaRPr sz="2150" i="0" u="none" strike="noStrike" cap="none">
              <a:solidFill>
                <a:schemeClr val="dk1"/>
              </a:solidFill>
            </a:endParaRPr>
          </a:p>
        </p:txBody>
      </p:sp>
      <p:sp>
        <p:nvSpPr>
          <p:cNvPr id="2369" name="Google Shape;2369;p119"/>
          <p:cNvSpPr txBox="1">
            <a:spLocks noGrp="1"/>
          </p:cNvSpPr>
          <p:nvPr>
            <p:ph type="title"/>
          </p:nvPr>
        </p:nvSpPr>
        <p:spPr>
          <a:xfrm>
            <a:off x="228600" y="228600"/>
            <a:ext cx="8686799"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Verdana"/>
              <a:buNone/>
            </a:pPr>
            <a:r>
              <a:rPr lang="en-US" sz="4300" i="0" u="none" strike="noStrike" cap="none">
                <a:solidFill>
                  <a:schemeClr val="dk1"/>
                </a:solidFill>
              </a:rPr>
              <a:t>Precision Statement </a:t>
            </a:r>
            <a:r>
              <a:rPr lang="en-US" sz="4300">
                <a:solidFill>
                  <a:schemeClr val="dk1"/>
                </a:solidFill>
              </a:rPr>
              <a:t>Academic</a:t>
            </a:r>
            <a:endParaRPr sz="4300" i="0" u="none" strike="noStrike" cap="none">
              <a:solidFill>
                <a:schemeClr val="dk1"/>
              </a:solidFill>
            </a:endParaRPr>
          </a:p>
        </p:txBody>
      </p:sp>
      <p:sp>
        <p:nvSpPr>
          <p:cNvPr id="2370" name="Google Shape;2370;p119"/>
          <p:cNvSpPr txBox="1"/>
          <p:nvPr/>
        </p:nvSpPr>
        <p:spPr>
          <a:xfrm>
            <a:off x="228600" y="6002100"/>
            <a:ext cx="73356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48</a:t>
            </a:r>
            <a:endParaRPr sz="2400" b="0" i="0" u="none" strike="noStrike" cap="none">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sp>
        <p:nvSpPr>
          <p:cNvPr id="2376" name="Google Shape;2376;p378"/>
          <p:cNvSpPr txBox="1">
            <a:spLocks noGrp="1"/>
          </p:cNvSpPr>
          <p:nvPr>
            <p:ph type="title"/>
          </p:nvPr>
        </p:nvSpPr>
        <p:spPr>
          <a:xfrm>
            <a:off x="228602"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2400"/>
              <a:buFont typeface="Verdana"/>
              <a:buNone/>
            </a:pPr>
            <a:r>
              <a:rPr lang="en-US">
                <a:solidFill>
                  <a:srgbClr val="000000"/>
                </a:solidFill>
              </a:rPr>
              <a:t>Data Informed Decision Making Example</a:t>
            </a:r>
            <a:endParaRPr>
              <a:solidFill>
                <a:srgbClr val="000000"/>
              </a:solidFill>
            </a:endParaRPr>
          </a:p>
        </p:txBody>
      </p:sp>
      <p:pic>
        <p:nvPicPr>
          <p:cNvPr id="2377" name="Google Shape;2377;p378"/>
          <p:cNvPicPr preferRelativeResize="0"/>
          <p:nvPr/>
        </p:nvPicPr>
        <p:blipFill rotWithShape="1">
          <a:blip r:embed="rId3">
            <a:alphaModFix/>
          </a:blip>
          <a:srcRect/>
          <a:stretch/>
        </p:blipFill>
        <p:spPr>
          <a:xfrm>
            <a:off x="0" y="1803701"/>
            <a:ext cx="9143999" cy="445019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2382" name="Google Shape;2382;p120"/>
          <p:cNvSpPr txBox="1">
            <a:spLocks noGrp="1"/>
          </p:cNvSpPr>
          <p:nvPr>
            <p:ph type="title"/>
          </p:nvPr>
        </p:nvSpPr>
        <p:spPr>
          <a:xfrm>
            <a:off x="228600" y="228600"/>
            <a:ext cx="8686800"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4800" i="0" u="none" strike="noStrike" cap="none">
                <a:solidFill>
                  <a:schemeClr val="dk1"/>
                </a:solidFill>
              </a:rPr>
              <a:t>Moving to Precision!</a:t>
            </a:r>
            <a:endParaRPr sz="4800" i="0" u="none" strike="noStrike" cap="none">
              <a:solidFill>
                <a:schemeClr val="dk1"/>
              </a:solidFill>
            </a:endParaRPr>
          </a:p>
        </p:txBody>
      </p:sp>
      <p:sp>
        <p:nvSpPr>
          <p:cNvPr id="2383" name="Google Shape;2383;p120"/>
          <p:cNvSpPr txBox="1"/>
          <p:nvPr/>
        </p:nvSpPr>
        <p:spPr>
          <a:xfrm>
            <a:off x="51400" y="6002100"/>
            <a:ext cx="73356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a:t>
            </a:r>
            <a:r>
              <a:rPr lang="en-US" sz="2400">
                <a:latin typeface="Verdana"/>
                <a:ea typeface="Verdana"/>
                <a:cs typeface="Verdana"/>
                <a:sym typeface="Verdana"/>
              </a:rPr>
              <a:t>13</a:t>
            </a:r>
            <a:endParaRPr sz="2400" b="0" i="0" u="none" strike="noStrike" cap="none">
              <a:solidFill>
                <a:srgbClr val="000000"/>
              </a:solidFill>
              <a:latin typeface="Verdana"/>
              <a:ea typeface="Verdana"/>
              <a:cs typeface="Verdana"/>
              <a:sym typeface="Verdana"/>
            </a:endParaRPr>
          </a:p>
        </p:txBody>
      </p:sp>
      <p:sp>
        <p:nvSpPr>
          <p:cNvPr id="2384" name="Google Shape;2384;p120"/>
          <p:cNvSpPr txBox="1"/>
          <p:nvPr/>
        </p:nvSpPr>
        <p:spPr>
          <a:xfrm>
            <a:off x="567850" y="1572525"/>
            <a:ext cx="7990800" cy="351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9900"/>
                </a:solidFill>
                <a:latin typeface="Verdana"/>
                <a:ea typeface="Verdana"/>
                <a:cs typeface="Verdana"/>
                <a:sym typeface="Verdana"/>
              </a:rPr>
              <a:t>Using your data, create a precision problem statement.</a:t>
            </a:r>
            <a:endParaRPr sz="3200" b="1" i="0" u="none" strike="noStrike" cap="none">
              <a:solidFill>
                <a:srgbClr val="FF9900"/>
              </a:solidFill>
              <a:latin typeface="Arial"/>
              <a:ea typeface="Arial"/>
              <a:cs typeface="Arial"/>
              <a:sym typeface="Arial"/>
            </a:endParaRPr>
          </a:p>
        </p:txBody>
      </p:sp>
      <p:pic>
        <p:nvPicPr>
          <p:cNvPr id="2385" name="Google Shape;2385;p120"/>
          <p:cNvPicPr preferRelativeResize="0"/>
          <p:nvPr/>
        </p:nvPicPr>
        <p:blipFill rotWithShape="1">
          <a:blip r:embed="rId3">
            <a:alphaModFix/>
          </a:blip>
          <a:srcRect/>
          <a:stretch/>
        </p:blipFill>
        <p:spPr>
          <a:xfrm>
            <a:off x="1051888" y="2844849"/>
            <a:ext cx="7040224" cy="26064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121"/>
          <p:cNvSpPr txBox="1">
            <a:spLocks noGrp="1"/>
          </p:cNvSpPr>
          <p:nvPr>
            <p:ph type="title"/>
          </p:nvPr>
        </p:nvSpPr>
        <p:spPr>
          <a:xfrm>
            <a:off x="2743200" y="256814"/>
            <a:ext cx="5943600"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6"/>
              </a:buClr>
              <a:buSzPts val="2850"/>
              <a:buFont typeface="Verdana"/>
              <a:buNone/>
            </a:pPr>
            <a:r>
              <a:rPr lang="en-US" sz="3600" i="0" u="none" strike="noStrike" cap="none">
                <a:solidFill>
                  <a:srgbClr val="000000"/>
                </a:solidFill>
              </a:rPr>
              <a:t>Identify Goal for Change</a:t>
            </a:r>
            <a:endParaRPr sz="3600" i="0" u="none" strike="noStrike" cap="none">
              <a:solidFill>
                <a:srgbClr val="000000"/>
              </a:solidFill>
            </a:endParaRPr>
          </a:p>
        </p:txBody>
      </p:sp>
      <p:sp>
        <p:nvSpPr>
          <p:cNvPr id="2391" name="Google Shape;2391;p121"/>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Autofit/>
          </a:bodyPr>
          <a:lstStyle/>
          <a:p>
            <a:pPr marL="257175" marR="0" lvl="0" indent="-257175"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Outcome (Set a goal):</a:t>
            </a:r>
            <a:endParaRPr sz="2800"/>
          </a:p>
          <a:p>
            <a:pPr marL="284162" marR="0" lvl="0" indent="0" algn="l" rtl="0">
              <a:lnSpc>
                <a:spcPct val="100000"/>
              </a:lnSpc>
              <a:spcBef>
                <a:spcPts val="560"/>
              </a:spcBef>
              <a:spcAft>
                <a:spcPts val="0"/>
              </a:spcAft>
              <a:buClr>
                <a:schemeClr val="dk1"/>
              </a:buClr>
              <a:buSzPts val="2800"/>
              <a:buFont typeface="Arial"/>
              <a:buNone/>
            </a:pPr>
            <a:r>
              <a:rPr lang="en-US" sz="2800" b="0" i="0" u="none" strike="noStrike" cap="none">
                <a:solidFill>
                  <a:schemeClr val="dk1"/>
                </a:solidFill>
                <a:latin typeface="Verdana"/>
                <a:ea typeface="Verdana"/>
                <a:cs typeface="Verdana"/>
                <a:sym typeface="Verdana"/>
              </a:rPr>
              <a:t>Set a goal that is achievable, time bound and has explicit criteria for success.</a:t>
            </a:r>
            <a:endParaRPr sz="2800"/>
          </a:p>
          <a:p>
            <a:pPr marL="257175" marR="0" lvl="0" indent="-257175" algn="l" rtl="0">
              <a:lnSpc>
                <a:spcPct val="100000"/>
              </a:lnSpc>
              <a:spcBef>
                <a:spcPts val="176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Outcome (Set a goal):</a:t>
            </a:r>
            <a:endParaRPr sz="2800"/>
          </a:p>
          <a:p>
            <a:pPr marL="230186" marR="0" lvl="0" indent="53975" algn="l" rtl="0">
              <a:lnSpc>
                <a:spcPct val="100000"/>
              </a:lnSpc>
              <a:spcBef>
                <a:spcPts val="560"/>
              </a:spcBef>
              <a:spcAft>
                <a:spcPts val="0"/>
              </a:spcAft>
              <a:buClr>
                <a:schemeClr val="dk1"/>
              </a:buClr>
              <a:buSzPts val="2800"/>
              <a:buFont typeface="Arial"/>
              <a:buNone/>
            </a:pPr>
            <a:r>
              <a:rPr lang="en-US" sz="2800" b="0" i="0" u="none" strike="noStrike" cap="none">
                <a:solidFill>
                  <a:schemeClr val="dk1"/>
                </a:solidFill>
                <a:latin typeface="Verdana"/>
                <a:ea typeface="Verdana"/>
                <a:cs typeface="Verdana"/>
                <a:sym typeface="Verdana"/>
              </a:rPr>
              <a:t>Is your goal SMART? (Specific, Measurable, Achievable, </a:t>
            </a:r>
            <a:r>
              <a:rPr lang="en-US" sz="2800"/>
              <a:t>Realistic</a:t>
            </a:r>
            <a:r>
              <a:rPr lang="en-US" sz="2800" b="0" i="0" u="none" strike="noStrike" cap="none">
                <a:solidFill>
                  <a:schemeClr val="dk1"/>
                </a:solidFill>
                <a:latin typeface="Verdana"/>
                <a:ea typeface="Verdana"/>
                <a:cs typeface="Verdana"/>
                <a:sym typeface="Verdana"/>
              </a:rPr>
              <a:t>, and Tim</a:t>
            </a:r>
            <a:r>
              <a:rPr lang="en-US" sz="2800"/>
              <a:t>ely)</a:t>
            </a:r>
            <a:endParaRPr sz="2800" b="0" i="0" u="none" strike="noStrike" cap="none">
              <a:solidFill>
                <a:schemeClr val="dk1"/>
              </a:solidFill>
              <a:latin typeface="Verdana"/>
              <a:ea typeface="Verdana"/>
              <a:cs typeface="Verdana"/>
              <a:sym typeface="Verdana"/>
            </a:endParaRPr>
          </a:p>
        </p:txBody>
      </p:sp>
      <p:sp>
        <p:nvSpPr>
          <p:cNvPr id="2392" name="Google Shape;2392;p121"/>
          <p:cNvSpPr txBox="1"/>
          <p:nvPr/>
        </p:nvSpPr>
        <p:spPr>
          <a:xfrm>
            <a:off x="4096800" y="4649050"/>
            <a:ext cx="7335600" cy="482400"/>
          </a:xfrm>
          <a:prstGeom prst="rect">
            <a:avLst/>
          </a:prstGeom>
          <a:noFill/>
          <a:ln>
            <a:noFill/>
          </a:ln>
        </p:spPr>
        <p:txBody>
          <a:bodyPr spcFirstLastPara="1" wrap="square" lIns="91425" tIns="91425" rIns="91425" bIns="91425" anchor="t" anchorCtr="0">
            <a:noAutofit/>
          </a:bodyPr>
          <a:lstStyle/>
          <a:p>
            <a:pPr marL="914400" marR="0" lvl="0" indent="45720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57</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122"/>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342900" marR="0" lvl="0" indent="-317500" algn="l" rtl="0">
              <a:lnSpc>
                <a:spcPct val="90000"/>
              </a:lnSpc>
              <a:spcBef>
                <a:spcPts val="0"/>
              </a:spcBef>
              <a:spcAft>
                <a:spcPts val="0"/>
              </a:spcAft>
              <a:buClr>
                <a:srgbClr val="000000"/>
              </a:buClr>
              <a:buSzPts val="2800"/>
              <a:buFont typeface="Noto Sans Symbols"/>
              <a:buChar char="●"/>
            </a:pPr>
            <a:r>
              <a:rPr lang="en-US" sz="2400" b="0" i="0" u="none" strike="noStrike" cap="none">
                <a:solidFill>
                  <a:schemeClr val="dk2"/>
                </a:solidFill>
                <a:latin typeface="Verdana"/>
                <a:ea typeface="Verdana"/>
                <a:cs typeface="Verdana"/>
                <a:sym typeface="Verdana"/>
              </a:rPr>
              <a:t>Goals allow you to analyze, monitor, and adjust professional practice.</a:t>
            </a:r>
            <a:endParaRPr sz="2400" b="0" i="0" u="none" strike="noStrike" cap="none">
              <a:solidFill>
                <a:schemeClr val="dk1"/>
              </a:solidFill>
              <a:latin typeface="Verdana"/>
              <a:ea typeface="Verdana"/>
              <a:cs typeface="Verdana"/>
              <a:sym typeface="Verdana"/>
            </a:endParaRPr>
          </a:p>
          <a:p>
            <a:pPr marL="342900" marR="0" lvl="0" indent="-317500" algn="l" rtl="0">
              <a:lnSpc>
                <a:spcPct val="90000"/>
              </a:lnSpc>
              <a:spcBef>
                <a:spcPts val="640"/>
              </a:spcBef>
              <a:spcAft>
                <a:spcPts val="0"/>
              </a:spcAft>
              <a:buClr>
                <a:srgbClr val="000000"/>
              </a:buClr>
              <a:buSzPts val="2800"/>
              <a:buFont typeface="Noto Sans Symbols"/>
              <a:buChar char="●"/>
            </a:pPr>
            <a:r>
              <a:rPr lang="en-US" sz="2400" b="0" i="0" u="none" strike="noStrike" cap="none">
                <a:solidFill>
                  <a:schemeClr val="dk2"/>
                </a:solidFill>
                <a:latin typeface="Verdana"/>
                <a:ea typeface="Verdana"/>
                <a:cs typeface="Verdana"/>
                <a:sym typeface="Verdana"/>
              </a:rPr>
              <a:t>Reduce hallway ODRs by 50% per month (currently 24 per month average) or increase 2</a:t>
            </a:r>
            <a:r>
              <a:rPr lang="en-US" sz="2400" b="0" i="0" u="none" strike="noStrike" cap="none" baseline="30000">
                <a:solidFill>
                  <a:schemeClr val="dk2"/>
                </a:solidFill>
                <a:latin typeface="Verdana"/>
                <a:ea typeface="Verdana"/>
                <a:cs typeface="Verdana"/>
                <a:sym typeface="Verdana"/>
              </a:rPr>
              <a:t>nd</a:t>
            </a:r>
            <a:r>
              <a:rPr lang="en-US" sz="2400" b="0" i="0" u="none" strike="noStrike" cap="none">
                <a:solidFill>
                  <a:schemeClr val="dk2"/>
                </a:solidFill>
                <a:latin typeface="Verdana"/>
                <a:ea typeface="Verdana"/>
                <a:cs typeface="Verdana"/>
                <a:sym typeface="Verdana"/>
              </a:rPr>
              <a:t> grade fluency to 90% accuracy with by the winter benchmark</a:t>
            </a:r>
            <a:endParaRPr sz="2400" b="0" i="0" u="none" strike="noStrike" cap="none">
              <a:solidFill>
                <a:schemeClr val="dk1"/>
              </a:solidFill>
              <a:latin typeface="Verdana"/>
              <a:ea typeface="Verdana"/>
              <a:cs typeface="Verdana"/>
              <a:sym typeface="Verdana"/>
            </a:endParaRPr>
          </a:p>
          <a:p>
            <a:pPr marL="742950" marR="0" lvl="1" indent="-260350" algn="l" rtl="0">
              <a:lnSpc>
                <a:spcPct val="90000"/>
              </a:lnSpc>
              <a:spcBef>
                <a:spcPts val="560"/>
              </a:spcBef>
              <a:spcAft>
                <a:spcPts val="0"/>
              </a:spcAft>
              <a:buClr>
                <a:schemeClr val="accent6"/>
              </a:buClr>
              <a:buSzPts val="2400"/>
              <a:buFont typeface="Noto Sans Symbols"/>
              <a:buChar char="○"/>
            </a:pPr>
            <a:r>
              <a:rPr lang="en-US" sz="2400" b="0" i="0" u="none" strike="noStrike" cap="none">
                <a:solidFill>
                  <a:schemeClr val="dk2"/>
                </a:solidFill>
                <a:latin typeface="Verdana"/>
                <a:ea typeface="Verdana"/>
                <a:cs typeface="Verdana"/>
                <a:sym typeface="Verdana"/>
              </a:rPr>
              <a:t>Specific? </a:t>
            </a:r>
            <a:endParaRPr sz="2400" b="0" i="0" u="none" strike="noStrike" cap="none">
              <a:solidFill>
                <a:schemeClr val="dk1"/>
              </a:solidFill>
              <a:latin typeface="Verdana"/>
              <a:ea typeface="Verdana"/>
              <a:cs typeface="Verdana"/>
              <a:sym typeface="Verdana"/>
            </a:endParaRPr>
          </a:p>
          <a:p>
            <a:pPr marL="742950" marR="0" lvl="1" indent="-260350" algn="l" rtl="0">
              <a:lnSpc>
                <a:spcPct val="90000"/>
              </a:lnSpc>
              <a:spcBef>
                <a:spcPts val="560"/>
              </a:spcBef>
              <a:spcAft>
                <a:spcPts val="0"/>
              </a:spcAft>
              <a:buClr>
                <a:schemeClr val="accent6"/>
              </a:buClr>
              <a:buSzPts val="2400"/>
              <a:buFont typeface="Noto Sans Symbols"/>
              <a:buChar char="○"/>
            </a:pPr>
            <a:r>
              <a:rPr lang="en-US" sz="2400" b="0" i="0" u="none" strike="noStrike" cap="none">
                <a:solidFill>
                  <a:schemeClr val="dk2"/>
                </a:solidFill>
                <a:latin typeface="Verdana"/>
                <a:ea typeface="Verdana"/>
                <a:cs typeface="Verdana"/>
                <a:sym typeface="Verdana"/>
              </a:rPr>
              <a:t>Measurable?</a:t>
            </a:r>
            <a:endParaRPr sz="2400" b="0" i="0" u="none" strike="noStrike" cap="none">
              <a:solidFill>
                <a:schemeClr val="dk1"/>
              </a:solidFill>
              <a:latin typeface="Verdana"/>
              <a:ea typeface="Verdana"/>
              <a:cs typeface="Verdana"/>
              <a:sym typeface="Verdana"/>
            </a:endParaRPr>
          </a:p>
          <a:p>
            <a:pPr marL="742950" marR="0" lvl="1" indent="-260350" algn="l" rtl="0">
              <a:lnSpc>
                <a:spcPct val="90000"/>
              </a:lnSpc>
              <a:spcBef>
                <a:spcPts val="560"/>
              </a:spcBef>
              <a:spcAft>
                <a:spcPts val="0"/>
              </a:spcAft>
              <a:buClr>
                <a:schemeClr val="accent6"/>
              </a:buClr>
              <a:buSzPts val="2400"/>
              <a:buFont typeface="Noto Sans Symbols"/>
              <a:buChar char="○"/>
            </a:pPr>
            <a:r>
              <a:rPr lang="en-US" sz="2400" b="0" i="0" u="none" strike="noStrike" cap="none">
                <a:solidFill>
                  <a:schemeClr val="dk2"/>
                </a:solidFill>
                <a:latin typeface="Verdana"/>
                <a:ea typeface="Verdana"/>
                <a:cs typeface="Verdana"/>
                <a:sym typeface="Verdana"/>
              </a:rPr>
              <a:t>Achievable?</a:t>
            </a:r>
            <a:endParaRPr sz="2400" b="0" i="0" u="none" strike="noStrike" cap="none">
              <a:solidFill>
                <a:schemeClr val="dk1"/>
              </a:solidFill>
              <a:latin typeface="Verdana"/>
              <a:ea typeface="Verdana"/>
              <a:cs typeface="Verdana"/>
              <a:sym typeface="Verdana"/>
            </a:endParaRPr>
          </a:p>
          <a:p>
            <a:pPr marL="742950" marR="0" lvl="1" indent="-260350" algn="l" rtl="0">
              <a:lnSpc>
                <a:spcPct val="90000"/>
              </a:lnSpc>
              <a:spcBef>
                <a:spcPts val="560"/>
              </a:spcBef>
              <a:spcAft>
                <a:spcPts val="0"/>
              </a:spcAft>
              <a:buClr>
                <a:schemeClr val="accent6"/>
              </a:buClr>
              <a:buSzPts val="2400"/>
              <a:buFont typeface="Noto Sans Symbols"/>
              <a:buChar char="○"/>
            </a:pPr>
            <a:r>
              <a:rPr lang="en-US" sz="2400" b="0" i="0" u="none" strike="noStrike" cap="none">
                <a:solidFill>
                  <a:schemeClr val="dk2"/>
                </a:solidFill>
                <a:latin typeface="Verdana"/>
                <a:ea typeface="Verdana"/>
                <a:cs typeface="Verdana"/>
                <a:sym typeface="Verdana"/>
              </a:rPr>
              <a:t>Relevant?</a:t>
            </a:r>
            <a:endParaRPr sz="2400" b="0" i="0" u="none" strike="noStrike" cap="none">
              <a:solidFill>
                <a:schemeClr val="dk1"/>
              </a:solidFill>
              <a:latin typeface="Verdana"/>
              <a:ea typeface="Verdana"/>
              <a:cs typeface="Verdana"/>
              <a:sym typeface="Verdana"/>
            </a:endParaRPr>
          </a:p>
          <a:p>
            <a:pPr marL="742950" marR="0" lvl="1" indent="-260350" algn="l" rtl="0">
              <a:lnSpc>
                <a:spcPct val="90000"/>
              </a:lnSpc>
              <a:spcBef>
                <a:spcPts val="560"/>
              </a:spcBef>
              <a:spcAft>
                <a:spcPts val="0"/>
              </a:spcAft>
              <a:buClr>
                <a:schemeClr val="accent6"/>
              </a:buClr>
              <a:buSzPts val="2400"/>
              <a:buFont typeface="Noto Sans Symbols"/>
              <a:buChar char="○"/>
            </a:pPr>
            <a:r>
              <a:rPr lang="en-US" sz="2400" b="0" i="0" u="none" strike="noStrike" cap="none">
                <a:solidFill>
                  <a:schemeClr val="dk2"/>
                </a:solidFill>
                <a:latin typeface="Verdana"/>
                <a:ea typeface="Verdana"/>
                <a:cs typeface="Verdana"/>
                <a:sym typeface="Verdana"/>
              </a:rPr>
              <a:t>Timely?</a:t>
            </a:r>
            <a:endParaRPr sz="2400" b="0" i="0" u="none" strike="noStrike" cap="none">
              <a:solidFill>
                <a:schemeClr val="dk1"/>
              </a:solidFill>
              <a:latin typeface="Verdana"/>
              <a:ea typeface="Verdana"/>
              <a:cs typeface="Verdana"/>
              <a:sym typeface="Verdana"/>
            </a:endParaRPr>
          </a:p>
        </p:txBody>
      </p:sp>
      <p:sp>
        <p:nvSpPr>
          <p:cNvPr id="2398" name="Google Shape;2398;p122"/>
          <p:cNvSpPr txBox="1">
            <a:spLocks noGrp="1"/>
          </p:cNvSpPr>
          <p:nvPr>
            <p:ph type="title"/>
          </p:nvPr>
        </p:nvSpPr>
        <p:spPr>
          <a:xfrm>
            <a:off x="228600" y="228600"/>
            <a:ext cx="8686799"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4000" i="0" u="none" strike="noStrike" cap="none">
                <a:solidFill>
                  <a:srgbClr val="002C3C"/>
                </a:solidFill>
              </a:rPr>
              <a:t>Identify a Measurable Goal</a:t>
            </a:r>
            <a:endParaRPr sz="4000" i="0" u="none" strike="noStrike" cap="none">
              <a:solidFill>
                <a:srgbClr val="002C3C"/>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4" name="Google Shape;2404;p123"/>
          <p:cNvSpPr/>
          <p:nvPr/>
        </p:nvSpPr>
        <p:spPr>
          <a:xfrm>
            <a:off x="76200" y="1914600"/>
            <a:ext cx="4340100" cy="2090400"/>
          </a:xfrm>
          <a:prstGeom prst="roundRect">
            <a:avLst>
              <a:gd name="adj" fmla="val 16667"/>
            </a:avLst>
          </a:prstGeom>
          <a:solidFill>
            <a:srgbClr val="002C3C"/>
          </a:solidFill>
          <a:ln w="9525" cap="flat" cmpd="sng">
            <a:solidFill>
              <a:srgbClr val="002C3C"/>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Verdana"/>
                <a:ea typeface="Verdana"/>
                <a:cs typeface="Verdana"/>
                <a:sym typeface="Verdana"/>
              </a:rPr>
              <a:t>Office Discipline Referrals rates for disrespect will be at or below the national median for our school size by April of this school year and will remain at or below this level for the remainder of the school year.</a:t>
            </a:r>
            <a:endParaRPr sz="1400" b="0" i="0" u="none" strike="noStrike" cap="none">
              <a:solidFill>
                <a:srgbClr val="000000"/>
              </a:solidFill>
              <a:latin typeface="Verdana"/>
              <a:ea typeface="Verdana"/>
              <a:cs typeface="Verdana"/>
              <a:sym typeface="Verdana"/>
            </a:endParaRPr>
          </a:p>
        </p:txBody>
      </p:sp>
      <p:sp>
        <p:nvSpPr>
          <p:cNvPr id="2405" name="Google Shape;2405;p123"/>
          <p:cNvSpPr/>
          <p:nvPr/>
        </p:nvSpPr>
        <p:spPr>
          <a:xfrm>
            <a:off x="4724400" y="4191000"/>
            <a:ext cx="4168800" cy="2545200"/>
          </a:xfrm>
          <a:prstGeom prst="roundRect">
            <a:avLst>
              <a:gd name="adj" fmla="val 16667"/>
            </a:avLst>
          </a:prstGeom>
          <a:solidFill>
            <a:srgbClr val="002C3C"/>
          </a:solidFill>
          <a:ln w="9525" cap="flat" cmpd="sng">
            <a:solidFill>
              <a:srgbClr val="002C3C"/>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Verdana"/>
                <a:ea typeface="Verdana"/>
                <a:cs typeface="Verdana"/>
                <a:sym typeface="Verdana"/>
              </a:rPr>
              <a:t>Referrals for tardiness among ninth graders will reduce by 50% by our March meeting and will continue to decrease across the next 3 months until there are no more than 2 per month for 3 months.</a:t>
            </a:r>
            <a:endParaRPr sz="1400" b="0" i="0" u="none" strike="noStrike" cap="none">
              <a:solidFill>
                <a:srgbClr val="000000"/>
              </a:solidFill>
              <a:latin typeface="Verdana"/>
              <a:ea typeface="Verdana"/>
              <a:cs typeface="Verdana"/>
              <a:sym typeface="Verdana"/>
            </a:endParaRPr>
          </a:p>
        </p:txBody>
      </p:sp>
      <p:sp>
        <p:nvSpPr>
          <p:cNvPr id="2406" name="Google Shape;2406;p123"/>
          <p:cNvSpPr/>
          <p:nvPr/>
        </p:nvSpPr>
        <p:spPr>
          <a:xfrm>
            <a:off x="4704300" y="1914600"/>
            <a:ext cx="4168800" cy="2133600"/>
          </a:xfrm>
          <a:prstGeom prst="roundRect">
            <a:avLst>
              <a:gd name="adj" fmla="val 16667"/>
            </a:avLst>
          </a:prstGeom>
          <a:solidFill>
            <a:srgbClr val="002C3C"/>
          </a:solidFill>
          <a:ln w="9525" cap="flat" cmpd="sng">
            <a:solidFill>
              <a:srgbClr val="002C3C"/>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Verdana"/>
                <a:ea typeface="Verdana"/>
                <a:cs typeface="Verdana"/>
                <a:sym typeface="Verdana"/>
              </a:rPr>
              <a:t>Referral rates for aggression on the playground will reduce to one or fewer each week (.20 per day) among 5</a:t>
            </a:r>
            <a:r>
              <a:rPr lang="en-US" sz="1800" b="0" i="0" u="none" strike="noStrike" cap="none" baseline="30000">
                <a:solidFill>
                  <a:srgbClr val="FFFFFF"/>
                </a:solidFill>
                <a:latin typeface="Verdana"/>
                <a:ea typeface="Verdana"/>
                <a:cs typeface="Verdana"/>
                <a:sym typeface="Verdana"/>
              </a:rPr>
              <a:t>th</a:t>
            </a:r>
            <a:r>
              <a:rPr lang="en-US" sz="1800" b="0" i="0" u="none" strike="noStrike" cap="none">
                <a:solidFill>
                  <a:srgbClr val="FFFFFF"/>
                </a:solidFill>
                <a:latin typeface="Verdana"/>
                <a:ea typeface="Verdana"/>
                <a:cs typeface="Verdana"/>
                <a:sym typeface="Verdana"/>
              </a:rPr>
              <a:t> grade students and will stay at this level for the rest of the school yea</a:t>
            </a:r>
            <a:r>
              <a:rPr lang="en-US" sz="1800" b="0" i="0" u="none" strike="noStrike" cap="none">
                <a:solidFill>
                  <a:srgbClr val="FFFFFF"/>
                </a:solidFill>
                <a:latin typeface="Calibri"/>
                <a:ea typeface="Calibri"/>
                <a:cs typeface="Calibri"/>
                <a:sym typeface="Calibri"/>
              </a:rPr>
              <a:t>r.</a:t>
            </a:r>
            <a:endParaRPr sz="1400" b="0" i="0" u="none" strike="noStrike" cap="none">
              <a:solidFill>
                <a:srgbClr val="000000"/>
              </a:solidFill>
              <a:latin typeface="Arial"/>
              <a:ea typeface="Arial"/>
              <a:cs typeface="Arial"/>
              <a:sym typeface="Arial"/>
            </a:endParaRPr>
          </a:p>
        </p:txBody>
      </p:sp>
      <p:sp>
        <p:nvSpPr>
          <p:cNvPr id="2407" name="Google Shape;2407;p123"/>
          <p:cNvSpPr/>
          <p:nvPr/>
        </p:nvSpPr>
        <p:spPr>
          <a:xfrm>
            <a:off x="152400" y="4114800"/>
            <a:ext cx="4267200" cy="2621400"/>
          </a:xfrm>
          <a:prstGeom prst="roundRect">
            <a:avLst>
              <a:gd name="adj" fmla="val 16667"/>
            </a:avLst>
          </a:prstGeom>
          <a:solidFill>
            <a:srgbClr val="002C3C"/>
          </a:solidFill>
          <a:ln w="9525" cap="flat" cmpd="sng">
            <a:solidFill>
              <a:srgbClr val="002C3C"/>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Verdana"/>
                <a:ea typeface="Verdana"/>
                <a:cs typeface="Verdana"/>
                <a:sym typeface="Verdana"/>
              </a:rPr>
              <a:t>Reading assessment data for students in literacy intervention group performance will move from High to Low Risk status by the Winter benchmark and will be at this level or move to “No Risk” levels by the Spring benchmark.</a:t>
            </a:r>
            <a:endParaRPr sz="1400" b="0" i="0" u="none" strike="noStrike" cap="none">
              <a:solidFill>
                <a:srgbClr val="000000"/>
              </a:solidFill>
              <a:latin typeface="Verdana"/>
              <a:ea typeface="Verdana"/>
              <a:cs typeface="Verdana"/>
              <a:sym typeface="Verdana"/>
            </a:endParaRPr>
          </a:p>
        </p:txBody>
      </p:sp>
      <p:sp>
        <p:nvSpPr>
          <p:cNvPr id="2408" name="Google Shape;2408;p123"/>
          <p:cNvSpPr/>
          <p:nvPr/>
        </p:nvSpPr>
        <p:spPr>
          <a:xfrm>
            <a:off x="3200676" y="0"/>
            <a:ext cx="2700600" cy="1914600"/>
          </a:xfrm>
          <a:prstGeom prst="star8">
            <a:avLst>
              <a:gd name="adj" fmla="val 37500"/>
            </a:avLst>
          </a:prstGeom>
          <a:solidFill>
            <a:srgbClr val="2AABE1"/>
          </a:solidFill>
          <a:ln w="9525" cap="flat" cmpd="sng">
            <a:solidFill>
              <a:srgbClr val="002C3C"/>
            </a:solidFill>
            <a:prstDash val="solid"/>
            <a:round/>
            <a:headEnd type="none" w="sm" len="sm"/>
            <a:tailEnd type="none" w="sm" len="sm"/>
          </a:ln>
          <a:effectLst>
            <a:outerShdw blurRad="63500" dist="25400" dir="5400000" sx="101000" sy="101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Verdana"/>
                <a:ea typeface="Verdana"/>
                <a:cs typeface="Verdana"/>
                <a:sym typeface="Verdana"/>
              </a:rPr>
              <a:t>Goa</a:t>
            </a:r>
            <a:r>
              <a:rPr lang="en-US" sz="3200" b="0" i="0" u="none" strike="noStrike" cap="none">
                <a:solidFill>
                  <a:schemeClr val="lt1"/>
                </a:solidFill>
                <a:latin typeface="Calibri"/>
                <a:ea typeface="Calibri"/>
                <a:cs typeface="Calibri"/>
                <a:sym typeface="Calibri"/>
              </a:rPr>
              <a:t>l</a:t>
            </a:r>
            <a:endParaRPr sz="1400" b="0" i="0" u="none" strike="noStrike" cap="none">
              <a:solidFill>
                <a:srgbClr val="000000"/>
              </a:solidFill>
              <a:latin typeface="Arial"/>
              <a:ea typeface="Arial"/>
              <a:cs typeface="Arial"/>
              <a:sym typeface="Arial"/>
            </a:endParaRPr>
          </a:p>
        </p:txBody>
      </p:sp>
      <p:sp>
        <p:nvSpPr>
          <p:cNvPr id="2409" name="Google Shape;2409;p123"/>
          <p:cNvSpPr/>
          <p:nvPr/>
        </p:nvSpPr>
        <p:spPr>
          <a:xfrm>
            <a:off x="327225" y="631410"/>
            <a:ext cx="2700600" cy="651900"/>
          </a:xfrm>
          <a:prstGeom prst="roundRect">
            <a:avLst>
              <a:gd name="adj" fmla="val 16667"/>
            </a:avLst>
          </a:prstGeom>
          <a:solidFill>
            <a:schemeClr val="accent5"/>
          </a:solidFill>
          <a:ln w="9525" cap="flat" cmpd="sng">
            <a:solidFill>
              <a:srgbClr val="002C3C"/>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Verdana"/>
                <a:ea typeface="Verdana"/>
                <a:cs typeface="Verdana"/>
                <a:sym typeface="Verdana"/>
              </a:rPr>
              <a:t>What?</a:t>
            </a:r>
            <a:endParaRPr sz="1400" b="0" i="0" u="none" strike="noStrike" cap="none">
              <a:solidFill>
                <a:srgbClr val="000000"/>
              </a:solidFill>
              <a:latin typeface="Verdana"/>
              <a:ea typeface="Verdana"/>
              <a:cs typeface="Verdana"/>
              <a:sym typeface="Verdana"/>
            </a:endParaRPr>
          </a:p>
        </p:txBody>
      </p:sp>
      <p:sp>
        <p:nvSpPr>
          <p:cNvPr id="2410" name="Google Shape;2410;p123"/>
          <p:cNvSpPr/>
          <p:nvPr/>
        </p:nvSpPr>
        <p:spPr>
          <a:xfrm>
            <a:off x="6192600" y="631348"/>
            <a:ext cx="2700600" cy="651900"/>
          </a:xfrm>
          <a:prstGeom prst="roundRect">
            <a:avLst>
              <a:gd name="adj" fmla="val 16667"/>
            </a:avLst>
          </a:prstGeom>
          <a:solidFill>
            <a:srgbClr val="2AABE1"/>
          </a:solidFill>
          <a:ln w="9525" cap="flat" cmpd="sng">
            <a:solidFill>
              <a:srgbClr val="002C3C"/>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Verdana"/>
                <a:ea typeface="Verdana"/>
                <a:cs typeface="Verdana"/>
                <a:sym typeface="Verdana"/>
              </a:rPr>
              <a:t>By when?</a:t>
            </a:r>
            <a:endParaRPr sz="1400" b="0" i="0" u="none" strike="noStrike" cap="none">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4"/>
                                        </p:tgtEl>
                                        <p:attrNameLst>
                                          <p:attrName>style.visibility</p:attrName>
                                        </p:attrNameLst>
                                      </p:cBhvr>
                                      <p:to>
                                        <p:strVal val="visible"/>
                                      </p:to>
                                    </p:set>
                                    <p:animEffect transition="in" filter="fade">
                                      <p:cBhvr>
                                        <p:cTn id="7" dur="500"/>
                                        <p:tgtEl>
                                          <p:spTgt spid="24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5"/>
                                        </p:tgtEl>
                                        <p:attrNameLst>
                                          <p:attrName>style.visibility</p:attrName>
                                        </p:attrNameLst>
                                      </p:cBhvr>
                                      <p:to>
                                        <p:strVal val="visible"/>
                                      </p:to>
                                    </p:set>
                                    <p:animEffect transition="in" filter="fade">
                                      <p:cBhvr>
                                        <p:cTn id="12" dur="500"/>
                                        <p:tgtEl>
                                          <p:spTgt spid="24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6"/>
                                        </p:tgtEl>
                                        <p:attrNameLst>
                                          <p:attrName>style.visibility</p:attrName>
                                        </p:attrNameLst>
                                      </p:cBhvr>
                                      <p:to>
                                        <p:strVal val="visible"/>
                                      </p:to>
                                    </p:set>
                                    <p:animEffect transition="in" filter="fade">
                                      <p:cBhvr>
                                        <p:cTn id="17" dur="500"/>
                                        <p:tgtEl>
                                          <p:spTgt spid="24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07"/>
                                        </p:tgtEl>
                                        <p:attrNameLst>
                                          <p:attrName>style.visibility</p:attrName>
                                        </p:attrNameLst>
                                      </p:cBhvr>
                                      <p:to>
                                        <p:strVal val="visible"/>
                                      </p:to>
                                    </p:set>
                                    <p:animEffect transition="in" filter="fade">
                                      <p:cBhvr>
                                        <p:cTn id="22" dur="500"/>
                                        <p:tgtEl>
                                          <p:spTgt spid="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g7df45400e1_14_3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b="1">
                <a:solidFill>
                  <a:srgbClr val="8E7CC3"/>
                </a:solidFill>
              </a:rPr>
              <a:t>Based on your precision statement, identify a goal. </a:t>
            </a:r>
            <a:endParaRPr b="1">
              <a:solidFill>
                <a:srgbClr val="8E7CC3"/>
              </a:solidFill>
            </a:endParaRPr>
          </a:p>
        </p:txBody>
      </p:sp>
      <p:sp>
        <p:nvSpPr>
          <p:cNvPr id="2417" name="Google Shape;2417;g7df45400e1_14_37"/>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Moving to Goal Setting!</a:t>
            </a:r>
            <a:endParaRPr>
              <a:solidFill>
                <a:srgbClr val="000000"/>
              </a:solidFill>
            </a:endParaRPr>
          </a:p>
        </p:txBody>
      </p:sp>
      <p:pic>
        <p:nvPicPr>
          <p:cNvPr id="2418" name="Google Shape;2418;g7df45400e1_14_37"/>
          <p:cNvPicPr preferRelativeResize="0"/>
          <p:nvPr/>
        </p:nvPicPr>
        <p:blipFill rotWithShape="1">
          <a:blip r:embed="rId3">
            <a:alphaModFix/>
          </a:blip>
          <a:srcRect/>
          <a:stretch/>
        </p:blipFill>
        <p:spPr>
          <a:xfrm>
            <a:off x="914025" y="2834100"/>
            <a:ext cx="7315975" cy="2914050"/>
          </a:xfrm>
          <a:prstGeom prst="rect">
            <a:avLst/>
          </a:prstGeom>
          <a:noFill/>
          <a:ln>
            <a:noFill/>
          </a:ln>
        </p:spPr>
      </p:pic>
      <p:sp>
        <p:nvSpPr>
          <p:cNvPr id="2419" name="Google Shape;2419;g7df45400e1_14_37"/>
          <p:cNvSpPr txBox="1"/>
          <p:nvPr/>
        </p:nvSpPr>
        <p:spPr>
          <a:xfrm>
            <a:off x="228600" y="5998800"/>
            <a:ext cx="7363800" cy="8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13</a:t>
            </a:r>
            <a:endParaRPr sz="2400">
              <a:latin typeface="Verdana"/>
              <a:ea typeface="Verdana"/>
              <a:cs typeface="Verdana"/>
              <a:sym typeface="Verdan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Shape 2423"/>
        <p:cNvGrpSpPr/>
        <p:nvPr/>
      </p:nvGrpSpPr>
      <p:grpSpPr>
        <a:xfrm>
          <a:off x="0" y="0"/>
          <a:ext cx="0" cy="0"/>
          <a:chOff x="0" y="0"/>
          <a:chExt cx="0" cy="0"/>
        </a:xfrm>
      </p:grpSpPr>
      <p:sp>
        <p:nvSpPr>
          <p:cNvPr id="2424" name="Google Shape;2424;p124"/>
          <p:cNvSpPr txBox="1">
            <a:spLocks noGrp="1"/>
          </p:cNvSpPr>
          <p:nvPr>
            <p:ph type="title"/>
          </p:nvPr>
        </p:nvSpPr>
        <p:spPr>
          <a:xfrm>
            <a:off x="228600" y="228600"/>
            <a:ext cx="8686799"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4000" b="1" i="0" u="none" strike="noStrike" cap="none">
                <a:solidFill>
                  <a:schemeClr val="dk1"/>
                </a:solidFill>
              </a:rPr>
              <a:t>Develop Solutions for Practices</a:t>
            </a:r>
            <a:endParaRPr sz="4000" b="1" i="0" u="none" strike="noStrike" cap="none">
              <a:solidFill>
                <a:schemeClr val="dk1"/>
              </a:solidFill>
            </a:endParaRPr>
          </a:p>
        </p:txBody>
      </p:sp>
      <p:graphicFrame>
        <p:nvGraphicFramePr>
          <p:cNvPr id="2425" name="Google Shape;2425;p124" title="Key Practices"/>
          <p:cNvGraphicFramePr/>
          <p:nvPr/>
        </p:nvGraphicFramePr>
        <p:xfrm>
          <a:off x="113958" y="1371600"/>
          <a:ext cx="8916100" cy="5532130"/>
        </p:xfrm>
        <a:graphic>
          <a:graphicData uri="http://schemas.openxmlformats.org/drawingml/2006/table">
            <a:tbl>
              <a:tblPr firstRow="1" bandRow="1">
                <a:noFill/>
                <a:tableStyleId>{C0C473C8-DB7E-4722-8D49-44C7D3A125C6}</a:tableStyleId>
              </a:tblPr>
              <a:tblGrid>
                <a:gridCol w="2126350">
                  <a:extLst>
                    <a:ext uri="{9D8B030D-6E8A-4147-A177-3AD203B41FA5}">
                      <a16:colId xmlns:a16="http://schemas.microsoft.com/office/drawing/2014/main" val="20000"/>
                    </a:ext>
                  </a:extLst>
                </a:gridCol>
                <a:gridCol w="6789750">
                  <a:extLst>
                    <a:ext uri="{9D8B030D-6E8A-4147-A177-3AD203B41FA5}">
                      <a16:colId xmlns:a16="http://schemas.microsoft.com/office/drawing/2014/main" val="20001"/>
                    </a:ext>
                  </a:extLst>
                </a:gridCol>
              </a:tblGrid>
              <a:tr h="46581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rPr>
                        <a:t>Key Practices: What key practices  will the schools commit to implementing with fidelity? </a:t>
                      </a: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rPr>
                        <a:t>Name and define them.</a:t>
                      </a:r>
                      <a:endParaRPr sz="1800" u="none" strike="noStrike" cap="none">
                        <a:solidFill>
                          <a:schemeClr val="dk1"/>
                        </a:solidFill>
                      </a:endParaRPr>
                    </a:p>
                  </a:txBody>
                  <a:tcPr marL="91450" marR="91450" marT="45725" marB="45725">
                    <a:solidFill>
                      <a:srgbClr val="DDF1DF"/>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solidFill>
                            <a:schemeClr val="dk1"/>
                          </a:solidFill>
                        </a:rPr>
                        <a:t>Key Practices: </a:t>
                      </a:r>
                      <a:r>
                        <a:rPr lang="en-US" sz="1700" b="0" u="none" strike="noStrike" cap="none">
                          <a:solidFill>
                            <a:schemeClr val="dk1"/>
                          </a:solidFill>
                        </a:rPr>
                        <a:t>First, refer to your resource maps for the specific area. Are you implementing a practice that works? Do you already have practices that work but that might just need “tweaking” for fidelity, scaling up to another area or grade level, etc. Remember that the practice(s) you select should be teachable, learnable, doable, and readily assessed in practice.</a:t>
                      </a:r>
                      <a:endParaRPr sz="1700" u="none" strike="noStrike" cap="none"/>
                    </a:p>
                    <a:p>
                      <a:pPr marL="0" marR="0" lvl="0" indent="0" algn="l" rtl="0">
                        <a:lnSpc>
                          <a:spcPct val="100000"/>
                        </a:lnSpc>
                        <a:spcBef>
                          <a:spcPts val="0"/>
                        </a:spcBef>
                        <a:spcAft>
                          <a:spcPts val="0"/>
                        </a:spcAft>
                        <a:buClr>
                          <a:srgbClr val="000000"/>
                        </a:buClr>
                        <a:buSzPts val="1700"/>
                        <a:buFont typeface="Arial"/>
                        <a:buNone/>
                      </a:pPr>
                      <a:endParaRPr sz="1700" b="1"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US" sz="1700" b="0" u="none" strike="noStrike" cap="none">
                          <a:solidFill>
                            <a:schemeClr val="dk1"/>
                          </a:solidFill>
                        </a:rPr>
                        <a:t>We know what works in education. Does your school /division subscribe to Hattie’s list of positive effect sizes? Marzano? Anita Archer?</a:t>
                      </a:r>
                      <a:endParaRPr sz="1700" u="none" strike="noStrike" cap="none"/>
                    </a:p>
                    <a:p>
                      <a:pPr marL="0" marR="0" lvl="0" indent="0" algn="l" rtl="0">
                        <a:lnSpc>
                          <a:spcPct val="100000"/>
                        </a:lnSpc>
                        <a:spcBef>
                          <a:spcPts val="0"/>
                        </a:spcBef>
                        <a:spcAft>
                          <a:spcPts val="0"/>
                        </a:spcAft>
                        <a:buClr>
                          <a:srgbClr val="000000"/>
                        </a:buClr>
                        <a:buSzPts val="1700"/>
                        <a:buFont typeface="Arial"/>
                        <a:buNone/>
                      </a:pPr>
                      <a:endParaRPr sz="1700" b="0"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US" sz="1700" b="0" u="none" strike="noStrike" cap="none">
                          <a:solidFill>
                            <a:schemeClr val="dk1"/>
                          </a:solidFill>
                        </a:rPr>
                        <a:t>Other places to check for EBPs:</a:t>
                      </a:r>
                      <a:endParaRPr sz="1700" u="none" strike="noStrike" cap="none"/>
                    </a:p>
                    <a:p>
                      <a:pPr marL="0" marR="0" lvl="0" indent="0" algn="l" rtl="0">
                        <a:lnSpc>
                          <a:spcPct val="100000"/>
                        </a:lnSpc>
                        <a:spcBef>
                          <a:spcPts val="0"/>
                        </a:spcBef>
                        <a:spcAft>
                          <a:spcPts val="0"/>
                        </a:spcAft>
                        <a:buClr>
                          <a:srgbClr val="000000"/>
                        </a:buClr>
                        <a:buSzPts val="1700"/>
                        <a:buFont typeface="Arial"/>
                        <a:buNone/>
                      </a:pPr>
                      <a:r>
                        <a:rPr lang="en-US" sz="1700" b="0" u="sng" strike="noStrike" cap="none">
                          <a:solidFill>
                            <a:schemeClr val="hlink"/>
                          </a:solidFill>
                          <a:hlinkClick r:id="rId3"/>
                        </a:rPr>
                        <a:t>Collaborative on Academic, Social and Emotional Learning</a:t>
                      </a:r>
                      <a:endParaRPr sz="1700" b="0"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US" sz="1700" b="0" u="sng" strike="noStrike" cap="none">
                          <a:solidFill>
                            <a:schemeClr val="hlink"/>
                          </a:solidFill>
                          <a:hlinkClick r:id="rId4"/>
                        </a:rPr>
                        <a:t>Evidence-Based Intervention Network</a:t>
                      </a:r>
                      <a:endParaRPr sz="1700" b="0" u="none" strike="noStrike" cap="none">
                        <a:solidFill>
                          <a:schemeClr val="dk1"/>
                        </a:solidFill>
                      </a:endParaRPr>
                    </a:p>
                    <a:p>
                      <a:pPr marL="0" marR="0" lvl="0" indent="0" algn="l" rtl="0">
                        <a:lnSpc>
                          <a:spcPct val="100000"/>
                        </a:lnSpc>
                        <a:spcBef>
                          <a:spcPts val="0"/>
                        </a:spcBef>
                        <a:spcAft>
                          <a:spcPts val="0"/>
                        </a:spcAft>
                        <a:buClr>
                          <a:schemeClr val="dk1"/>
                        </a:buClr>
                        <a:buSzPts val="1200"/>
                        <a:buFont typeface="Verdana"/>
                        <a:buNone/>
                      </a:pPr>
                      <a:r>
                        <a:rPr lang="en-US" sz="1700" b="0" u="sng" strike="noStrike" cap="none">
                          <a:solidFill>
                            <a:schemeClr val="hlink"/>
                          </a:solidFill>
                          <a:hlinkClick r:id="rId5"/>
                        </a:rPr>
                        <a:t>Evidence-Based Behavioral Practices</a:t>
                      </a:r>
                      <a:endParaRPr sz="1700" b="0"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US" sz="1700" b="0" u="sng" strike="noStrike" cap="none">
                          <a:solidFill>
                            <a:schemeClr val="hlink"/>
                          </a:solidFill>
                          <a:hlinkClick r:id="rId6"/>
                        </a:rPr>
                        <a:t>National Center on Intensive Interventions</a:t>
                      </a:r>
                      <a:endParaRPr sz="1700" b="0"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US" sz="1700" b="0" u="sng" strike="noStrike" cap="none">
                          <a:solidFill>
                            <a:schemeClr val="hlink"/>
                          </a:solidFill>
                          <a:hlinkClick r:id="rId7"/>
                        </a:rPr>
                        <a:t>Promising Practices</a:t>
                      </a:r>
                      <a:endParaRPr sz="1700" b="0"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US" sz="1700" b="0" u="sng" strike="noStrike" cap="none">
                          <a:solidFill>
                            <a:schemeClr val="hlink"/>
                          </a:solidFill>
                          <a:hlinkClick r:id="rId8"/>
                        </a:rPr>
                        <a:t>RTI Action Network</a:t>
                      </a:r>
                      <a:endParaRPr sz="1700" b="0"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US" sz="1700" b="0" u="sng" strike="noStrike" cap="none">
                          <a:solidFill>
                            <a:schemeClr val="hlink"/>
                          </a:solidFill>
                          <a:hlinkClick r:id="rId9"/>
                        </a:rPr>
                        <a:t>What Works Clearinghouse</a:t>
                      </a:r>
                      <a:endParaRPr sz="1700" b="0" u="none" strike="noStrike" cap="none">
                        <a:solidFill>
                          <a:schemeClr val="dk1"/>
                        </a:solidFill>
                      </a:endParaRPr>
                    </a:p>
                    <a:p>
                      <a:pPr marL="0" marR="0" lvl="0" indent="0" algn="l" rtl="0">
                        <a:lnSpc>
                          <a:spcPct val="100000"/>
                        </a:lnSpc>
                        <a:spcBef>
                          <a:spcPts val="0"/>
                        </a:spcBef>
                        <a:spcAft>
                          <a:spcPts val="0"/>
                        </a:spcAft>
                        <a:buClr>
                          <a:srgbClr val="000000"/>
                        </a:buClr>
                        <a:buSzPts val="1700"/>
                        <a:buFont typeface="Arial"/>
                        <a:buNone/>
                      </a:pPr>
                      <a:r>
                        <a:rPr lang="en-US" sz="1700" b="0" u="sng" strike="noStrike" cap="none">
                          <a:solidFill>
                            <a:schemeClr val="hlink"/>
                          </a:solidFill>
                          <a:hlinkClick r:id="rId10"/>
                        </a:rPr>
                        <a:t>Evidence for ESSA</a:t>
                      </a:r>
                      <a:endParaRPr sz="1700" b="0" u="none" strike="noStrike" cap="none">
                        <a:solidFill>
                          <a:schemeClr val="dk1"/>
                        </a:solidFill>
                      </a:endParaRPr>
                    </a:p>
                  </a:txBody>
                  <a:tcPr marL="91450" marR="91450" marT="45725" marB="45725">
                    <a:solidFill>
                      <a:srgbClr val="DDF1DF"/>
                    </a:solidFill>
                  </a:tcPr>
                </a:tc>
                <a:extLst>
                  <a:ext uri="{0D108BD9-81ED-4DB2-BD59-A6C34878D82A}">
                    <a16:rowId xmlns:a16="http://schemas.microsoft.com/office/drawing/2014/main" val="10000"/>
                  </a:ext>
                </a:extLst>
              </a:tr>
            </a:tbl>
          </a:graphicData>
        </a:graphic>
      </p:graphicFrame>
      <p:sp>
        <p:nvSpPr>
          <p:cNvPr id="2426" name="Google Shape;2426;p124"/>
          <p:cNvSpPr txBox="1"/>
          <p:nvPr/>
        </p:nvSpPr>
        <p:spPr>
          <a:xfrm>
            <a:off x="6039955" y="6184989"/>
            <a:ext cx="36885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a:latin typeface="Verdana"/>
                <a:ea typeface="Verdana"/>
                <a:cs typeface="Verdana"/>
                <a:sym typeface="Verdana"/>
              </a:rPr>
              <a:t>Sheet on Tables</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Shape 2431"/>
        <p:cNvGrpSpPr/>
        <p:nvPr/>
      </p:nvGrpSpPr>
      <p:grpSpPr>
        <a:xfrm>
          <a:off x="0" y="0"/>
          <a:ext cx="0" cy="0"/>
          <a:chOff x="0" y="0"/>
          <a:chExt cx="0" cy="0"/>
        </a:xfrm>
      </p:grpSpPr>
      <p:sp>
        <p:nvSpPr>
          <p:cNvPr id="2432" name="Google Shape;2432;p125"/>
          <p:cNvSpPr txBox="1">
            <a:spLocks noGrp="1"/>
          </p:cNvSpPr>
          <p:nvPr>
            <p:ph type="title"/>
          </p:nvPr>
        </p:nvSpPr>
        <p:spPr>
          <a:xfrm>
            <a:off x="457200" y="274638"/>
            <a:ext cx="8229600" cy="1143000"/>
          </a:xfrm>
          <a:prstGeom prst="rect">
            <a:avLst/>
          </a:prstGeom>
          <a:solidFill>
            <a:srgbClr val="D2EDF9"/>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800" i="0" u="none" strike="noStrike" cap="none">
                <a:solidFill>
                  <a:srgbClr val="000000"/>
                </a:solidFill>
                <a:latin typeface="Verdana"/>
                <a:ea typeface="Verdana"/>
                <a:cs typeface="Verdana"/>
                <a:sym typeface="Verdana"/>
              </a:rPr>
              <a:t>Solutions - Behavior</a:t>
            </a:r>
            <a:endParaRPr sz="4800">
              <a:solidFill>
                <a:srgbClr val="000000"/>
              </a:solidFill>
              <a:latin typeface="Verdana"/>
              <a:ea typeface="Verdana"/>
              <a:cs typeface="Verdana"/>
              <a:sym typeface="Verdana"/>
            </a:endParaRPr>
          </a:p>
        </p:txBody>
      </p:sp>
      <p:graphicFrame>
        <p:nvGraphicFramePr>
          <p:cNvPr id="2433" name="Google Shape;2433;p125"/>
          <p:cNvGraphicFramePr/>
          <p:nvPr/>
        </p:nvGraphicFramePr>
        <p:xfrm>
          <a:off x="217550" y="1553750"/>
          <a:ext cx="8699150" cy="5173475"/>
        </p:xfrm>
        <a:graphic>
          <a:graphicData uri="http://schemas.openxmlformats.org/drawingml/2006/table">
            <a:tbl>
              <a:tblPr>
                <a:noFill/>
                <a:tableStyleId>{0281B94D-4EA0-4D12-89A9-55964FD0247A}</a:tableStyleId>
              </a:tblPr>
              <a:tblGrid>
                <a:gridCol w="4349575">
                  <a:extLst>
                    <a:ext uri="{9D8B030D-6E8A-4147-A177-3AD203B41FA5}">
                      <a16:colId xmlns:a16="http://schemas.microsoft.com/office/drawing/2014/main" val="20000"/>
                    </a:ext>
                  </a:extLst>
                </a:gridCol>
                <a:gridCol w="4349575">
                  <a:extLst>
                    <a:ext uri="{9D8B030D-6E8A-4147-A177-3AD203B41FA5}">
                      <a16:colId xmlns:a16="http://schemas.microsoft.com/office/drawing/2014/main" val="20001"/>
                    </a:ext>
                  </a:extLst>
                </a:gridCol>
              </a:tblGrid>
              <a:tr h="7338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Prevent</a:t>
                      </a:r>
                      <a:endParaRPr sz="18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How can we avoid the problem context? </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r h="7338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Teach</a:t>
                      </a:r>
                      <a:endParaRPr sz="18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How can we define, monitor, and teach what we want? </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8987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Prompt</a:t>
                      </a:r>
                      <a:endParaRPr sz="18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How can we set up opportunities for the desired behavior? </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8987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Reinforce</a:t>
                      </a:r>
                      <a:endParaRPr sz="18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How can we build in systemic reward for the desired behavior? </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8987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Extinguish or Withhold Reward</a:t>
                      </a:r>
                      <a:endParaRPr sz="18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How can we prevent the problem behavior from being rewarded? </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r h="10095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Correction</a:t>
                      </a:r>
                      <a:endParaRPr sz="18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Verdana"/>
                          <a:ea typeface="Verdana"/>
                          <a:cs typeface="Verdana"/>
                          <a:sym typeface="Verdana"/>
                        </a:rPr>
                        <a:t>What are the effective and consistent consequences for problem behavior? </a:t>
                      </a: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bl>
          </a:graphicData>
        </a:graphic>
      </p:graphicFrame>
      <p:sp>
        <p:nvSpPr>
          <p:cNvPr id="2434" name="Google Shape;2434;p125"/>
          <p:cNvSpPr txBox="1"/>
          <p:nvPr/>
        </p:nvSpPr>
        <p:spPr>
          <a:xfrm>
            <a:off x="217550" y="6440800"/>
            <a:ext cx="7363800" cy="8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62</a:t>
            </a:r>
            <a:endParaRPr sz="2400">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Shape 2439"/>
        <p:cNvGrpSpPr/>
        <p:nvPr/>
      </p:nvGrpSpPr>
      <p:grpSpPr>
        <a:xfrm>
          <a:off x="0" y="0"/>
          <a:ext cx="0" cy="0"/>
          <a:chOff x="0" y="0"/>
          <a:chExt cx="0" cy="0"/>
        </a:xfrm>
      </p:grpSpPr>
      <p:sp>
        <p:nvSpPr>
          <p:cNvPr id="2440" name="Google Shape;2440;p126"/>
          <p:cNvSpPr txBox="1">
            <a:spLocks noGrp="1"/>
          </p:cNvSpPr>
          <p:nvPr>
            <p:ph type="title"/>
          </p:nvPr>
        </p:nvSpPr>
        <p:spPr>
          <a:xfrm>
            <a:off x="457200" y="274648"/>
            <a:ext cx="8229600" cy="915000"/>
          </a:xfrm>
          <a:prstGeom prst="rect">
            <a:avLst/>
          </a:prstGeom>
          <a:solidFill>
            <a:srgbClr val="D2EDF9"/>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800" i="0" strike="noStrike" cap="none">
                <a:solidFill>
                  <a:srgbClr val="000000"/>
                </a:solidFill>
                <a:latin typeface="Verdana"/>
                <a:ea typeface="Verdana"/>
                <a:cs typeface="Verdana"/>
                <a:sym typeface="Verdana"/>
              </a:rPr>
              <a:t>Solutions - Academic</a:t>
            </a:r>
            <a:endParaRPr sz="4800">
              <a:solidFill>
                <a:srgbClr val="000000"/>
              </a:solidFill>
              <a:latin typeface="Verdana"/>
              <a:ea typeface="Verdana"/>
              <a:cs typeface="Verdana"/>
              <a:sym typeface="Verdana"/>
            </a:endParaRPr>
          </a:p>
        </p:txBody>
      </p:sp>
      <p:graphicFrame>
        <p:nvGraphicFramePr>
          <p:cNvPr id="2441" name="Google Shape;2441;p126"/>
          <p:cNvGraphicFramePr/>
          <p:nvPr/>
        </p:nvGraphicFramePr>
        <p:xfrm>
          <a:off x="222425" y="1189650"/>
          <a:ext cx="8812875" cy="5839680"/>
        </p:xfrm>
        <a:graphic>
          <a:graphicData uri="http://schemas.openxmlformats.org/drawingml/2006/table">
            <a:tbl>
              <a:tblPr>
                <a:noFill/>
                <a:tableStyleId>{0281B94D-4EA0-4D12-89A9-55964FD0247A}</a:tableStyleId>
              </a:tblPr>
              <a:tblGrid>
                <a:gridCol w="3545850">
                  <a:extLst>
                    <a:ext uri="{9D8B030D-6E8A-4147-A177-3AD203B41FA5}">
                      <a16:colId xmlns:a16="http://schemas.microsoft.com/office/drawing/2014/main" val="20000"/>
                    </a:ext>
                  </a:extLst>
                </a:gridCol>
                <a:gridCol w="5267025">
                  <a:extLst>
                    <a:ext uri="{9D8B030D-6E8A-4147-A177-3AD203B41FA5}">
                      <a16:colId xmlns:a16="http://schemas.microsoft.com/office/drawing/2014/main" val="20001"/>
                    </a:ext>
                  </a:extLst>
                </a:gridCol>
              </a:tblGrid>
              <a:tr h="80402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Pre-Teach</a:t>
                      </a:r>
                      <a:endParaRPr sz="13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How can we assure that all students have the background knowledge? </a:t>
                      </a:r>
                      <a:endParaRPr sz="13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r h="80402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Teach</a:t>
                      </a:r>
                      <a:endParaRPr sz="13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How can we define explicit lesson design and delivery? Do lessons have high leverage and/or evidence based practices? Are they culturally relevant? Is there real world relevance? </a:t>
                      </a:r>
                      <a:endParaRPr sz="13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9847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Cue</a:t>
                      </a:r>
                      <a:endParaRPr sz="13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How can we prompt the 5C’s (Critical Thinking, Creativity, Communication, Collaboration and Citizenship)? How do we scaffold instruction for success? </a:t>
                      </a:r>
                      <a:endParaRPr sz="13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9847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Practice with task specific feedback</a:t>
                      </a:r>
                      <a:endParaRPr sz="13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How can we build in multiple opportunities for performance feedback? (using growth mindset as a frame)  </a:t>
                      </a:r>
                      <a:endParaRPr sz="13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9847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Reinforce</a:t>
                      </a:r>
                      <a:endParaRPr sz="13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How can we build in massed AND spaced practice in brain friendly intervals? </a:t>
                      </a:r>
                      <a:endParaRPr sz="13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r h="11060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Error Correction</a:t>
                      </a:r>
                      <a:endParaRPr sz="1300" u="none" strike="noStrike" cap="none">
                        <a:latin typeface="Verdana"/>
                        <a:ea typeface="Verdana"/>
                        <a:cs typeface="Verdana"/>
                        <a:sym typeface="Verdana"/>
                      </a:endParaRPr>
                    </a:p>
                  </a:txBody>
                  <a:tcPr marL="91425" marR="91425" marT="91425" marB="91425">
                    <a:solidFill>
                      <a:srgbClr val="D0E0E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Verdana"/>
                          <a:ea typeface="Verdana"/>
                          <a:cs typeface="Verdana"/>
                          <a:sym typeface="Verdana"/>
                        </a:rPr>
                        <a:t>How do we reteach and make sure students end with the correct response? </a:t>
                      </a:r>
                      <a:endParaRPr sz="13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bl>
          </a:graphicData>
        </a:graphic>
      </p:graphicFrame>
      <p:sp>
        <p:nvSpPr>
          <p:cNvPr id="2442" name="Google Shape;2442;p126"/>
          <p:cNvSpPr txBox="1"/>
          <p:nvPr/>
        </p:nvSpPr>
        <p:spPr>
          <a:xfrm>
            <a:off x="222425" y="6234550"/>
            <a:ext cx="7356900" cy="8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64</a:t>
            </a:r>
            <a:endParaRPr sz="2400">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g76794d94a2_0_0"/>
          <p:cNvSpPr txBox="1">
            <a:spLocks noGrp="1"/>
          </p:cNvSpPr>
          <p:nvPr>
            <p:ph type="title"/>
          </p:nvPr>
        </p:nvSpPr>
        <p:spPr>
          <a:xfrm>
            <a:off x="914400" y="273050"/>
            <a:ext cx="2551200" cy="1161900"/>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400"/>
              <a:buFont typeface="Calibri"/>
              <a:buNone/>
            </a:pPr>
            <a:r>
              <a:rPr lang="en-US" sz="3000"/>
              <a:t>Data Culture</a:t>
            </a:r>
            <a:endParaRPr sz="3000" i="0" u="none" strike="noStrike" cap="none">
              <a:solidFill>
                <a:schemeClr val="dk1"/>
              </a:solidFill>
            </a:endParaRPr>
          </a:p>
        </p:txBody>
      </p:sp>
      <p:sp>
        <p:nvSpPr>
          <p:cNvPr id="1652" name="Google Shape;1652;g76794d94a2_0_0"/>
          <p:cNvSpPr txBox="1">
            <a:spLocks noGrp="1"/>
          </p:cNvSpPr>
          <p:nvPr>
            <p:ph type="body" idx="1"/>
          </p:nvPr>
        </p:nvSpPr>
        <p:spPr>
          <a:xfrm>
            <a:off x="3575050" y="273050"/>
            <a:ext cx="5111700" cy="5565300"/>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p>
            <a:pPr marL="800100" marR="0" lvl="0" indent="-330200" algn="l" rtl="0">
              <a:lnSpc>
                <a:spcPct val="115000"/>
              </a:lnSpc>
              <a:spcBef>
                <a:spcPts val="0"/>
              </a:spcBef>
              <a:spcAft>
                <a:spcPts val="0"/>
              </a:spcAft>
              <a:buClr>
                <a:schemeClr val="dk1"/>
              </a:buClr>
              <a:buSzPts val="3000"/>
              <a:buFont typeface="Verdana"/>
              <a:buAutoNum type="arabicPeriod"/>
            </a:pPr>
            <a:r>
              <a:rPr lang="en-US" sz="3000"/>
              <a:t>Teams s</a:t>
            </a:r>
            <a:r>
              <a:rPr lang="en-US" sz="3000" i="0" u="none" strike="noStrike" cap="none">
                <a:solidFill>
                  <a:schemeClr val="dk1"/>
                </a:solidFill>
              </a:rPr>
              <a:t>tudy data at the school-wide level</a:t>
            </a:r>
            <a:endParaRPr sz="3000" i="0" u="none" strike="noStrike" cap="none">
              <a:solidFill>
                <a:schemeClr val="dk1"/>
              </a:solidFill>
            </a:endParaRPr>
          </a:p>
          <a:p>
            <a:pPr marL="800100" marR="0" lvl="0" indent="-330200" algn="l" rtl="0">
              <a:lnSpc>
                <a:spcPct val="115000"/>
              </a:lnSpc>
              <a:spcBef>
                <a:spcPts val="640"/>
              </a:spcBef>
              <a:spcAft>
                <a:spcPts val="0"/>
              </a:spcAft>
              <a:buClr>
                <a:schemeClr val="dk1"/>
              </a:buClr>
              <a:buSzPts val="3000"/>
              <a:buFont typeface="Arial"/>
              <a:buAutoNum type="arabicPeriod"/>
            </a:pPr>
            <a:r>
              <a:rPr lang="en-US" sz="3000"/>
              <a:t>De</a:t>
            </a:r>
            <a:r>
              <a:rPr lang="en-US" sz="3000" i="0" u="none" strike="noStrike" cap="none">
                <a:solidFill>
                  <a:schemeClr val="dk1"/>
                </a:solidFill>
              </a:rPr>
              <a:t>fine specific problems </a:t>
            </a:r>
            <a:endParaRPr/>
          </a:p>
          <a:p>
            <a:pPr marL="800100" marR="0" lvl="0" indent="-330200" algn="l" rtl="0">
              <a:lnSpc>
                <a:spcPct val="115000"/>
              </a:lnSpc>
              <a:spcBef>
                <a:spcPts val="640"/>
              </a:spcBef>
              <a:spcAft>
                <a:spcPts val="0"/>
              </a:spcAft>
              <a:buClr>
                <a:schemeClr val="dk1"/>
              </a:buClr>
              <a:buSzPts val="3000"/>
              <a:buFont typeface="Arial"/>
              <a:buAutoNum type="arabicPeriod"/>
            </a:pPr>
            <a:r>
              <a:rPr lang="en-US" sz="3000" i="0" u="none" strike="noStrike" cap="none">
                <a:solidFill>
                  <a:schemeClr val="dk1"/>
                </a:solidFill>
              </a:rPr>
              <a:t>Leverage evidence-based practices as solutions to problems</a:t>
            </a:r>
            <a:endParaRPr/>
          </a:p>
          <a:p>
            <a:pPr marL="800100" lvl="0" indent="-330200" algn="l" rtl="0">
              <a:lnSpc>
                <a:spcPct val="115000"/>
              </a:lnSpc>
              <a:spcBef>
                <a:spcPts val="640"/>
              </a:spcBef>
              <a:spcAft>
                <a:spcPts val="0"/>
              </a:spcAft>
              <a:buSzPts val="3000"/>
              <a:buFont typeface="Verdana"/>
              <a:buAutoNum type="arabicPeriod"/>
            </a:pPr>
            <a:r>
              <a:rPr lang="en-US" sz="3000"/>
              <a:t>Focus on systems change </a:t>
            </a:r>
            <a:endParaRPr sz="3000" i="0" u="none" strike="noStrike" cap="none">
              <a:solidFill>
                <a:schemeClr val="dk1"/>
              </a:solidFill>
            </a:endParaRPr>
          </a:p>
          <a:p>
            <a:pPr marL="0" marR="0" lvl="0" indent="0" algn="l" rtl="0">
              <a:lnSpc>
                <a:spcPct val="100000"/>
              </a:lnSpc>
              <a:spcBef>
                <a:spcPts val="480"/>
              </a:spcBef>
              <a:spcAft>
                <a:spcPts val="0"/>
              </a:spcAft>
              <a:buClr>
                <a:schemeClr val="dk1"/>
              </a:buClr>
              <a:buSzPts val="2400"/>
              <a:buFont typeface="Arial"/>
              <a:buNone/>
            </a:pPr>
            <a:endParaRPr sz="2400" b="0" i="0" u="none" strike="noStrike" cap="none">
              <a:solidFill>
                <a:schemeClr val="dk1"/>
              </a:solidFill>
              <a:latin typeface="Verdana"/>
              <a:ea typeface="Verdana"/>
              <a:cs typeface="Verdana"/>
              <a:sym typeface="Verdana"/>
            </a:endParaRPr>
          </a:p>
        </p:txBody>
      </p:sp>
      <p:sp>
        <p:nvSpPr>
          <p:cNvPr id="1653" name="Google Shape;1653;g76794d94a2_0_0"/>
          <p:cNvSpPr txBox="1">
            <a:spLocks noGrp="1"/>
          </p:cNvSpPr>
          <p:nvPr>
            <p:ph type="body" idx="2"/>
          </p:nvPr>
        </p:nvSpPr>
        <p:spPr>
          <a:xfrm>
            <a:off x="457200" y="1435100"/>
            <a:ext cx="3008400" cy="4691100"/>
          </a:xfrm>
          <a:prstGeom prst="rect">
            <a:avLst/>
          </a:prstGeom>
          <a:solidFill>
            <a:srgbClr val="E8F7EB"/>
          </a:solid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800"/>
              <a:buFont typeface="Arial"/>
              <a:buNone/>
            </a:pPr>
            <a:endParaRPr/>
          </a:p>
          <a:p>
            <a:pPr marL="0" marR="0" lvl="0" indent="0" algn="l" rtl="0">
              <a:lnSpc>
                <a:spcPct val="100000"/>
              </a:lnSpc>
              <a:spcBef>
                <a:spcPts val="360"/>
              </a:spcBef>
              <a:spcAft>
                <a:spcPts val="0"/>
              </a:spcAft>
              <a:buClr>
                <a:schemeClr val="dk1"/>
              </a:buClr>
              <a:buSzPts val="1800"/>
              <a:buFont typeface="Arial"/>
              <a:buNone/>
            </a:pPr>
            <a:r>
              <a:rPr lang="en-US"/>
              <a:t>And when we have it and are fluent, it looks like this!!</a:t>
            </a:r>
            <a:endParaRPr/>
          </a:p>
          <a:p>
            <a:pPr marL="0" marR="0" lvl="0" indent="0" algn="l" rtl="0">
              <a:lnSpc>
                <a:spcPct val="100000"/>
              </a:lnSpc>
              <a:spcBef>
                <a:spcPts val="360"/>
              </a:spcBef>
              <a:spcAft>
                <a:spcPts val="0"/>
              </a:spcAft>
              <a:buClr>
                <a:schemeClr val="dk1"/>
              </a:buClr>
              <a:buSzPts val="1800"/>
              <a:buFont typeface="Arial"/>
              <a:buNone/>
            </a:pPr>
            <a:endParaRPr/>
          </a:p>
          <a:p>
            <a:pPr marL="0" marR="0" lvl="0" indent="0" algn="l" rtl="0">
              <a:lnSpc>
                <a:spcPct val="100000"/>
              </a:lnSpc>
              <a:spcBef>
                <a:spcPts val="360"/>
              </a:spcBef>
              <a:spcAft>
                <a:spcPts val="0"/>
              </a:spcAft>
              <a:buClr>
                <a:schemeClr val="dk1"/>
              </a:buClr>
              <a:buSzPts val="1800"/>
              <a:buFont typeface="Arial"/>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2447" name="Google Shape;2447;p127"/>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Let’s Practice</a:t>
            </a:r>
            <a:endParaRPr/>
          </a:p>
        </p:txBody>
      </p:sp>
      <p:sp>
        <p:nvSpPr>
          <p:cNvPr id="2448" name="Google Shape;2448;p127"/>
          <p:cNvSpPr txBox="1"/>
          <p:nvPr/>
        </p:nvSpPr>
        <p:spPr>
          <a:xfrm>
            <a:off x="457200" y="1417650"/>
            <a:ext cx="8229600" cy="473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400" b="1" i="0" u="none" strike="noStrike" cap="none">
                <a:solidFill>
                  <a:schemeClr val="dk1"/>
                </a:solidFill>
                <a:latin typeface="Verdana"/>
                <a:ea typeface="Verdana"/>
                <a:cs typeface="Verdana"/>
                <a:sym typeface="Verdana"/>
              </a:rPr>
              <a:t>Using </a:t>
            </a:r>
            <a:r>
              <a:rPr lang="en-US" sz="2400" b="1" i="0" u="none" strike="noStrike" cap="none">
                <a:solidFill>
                  <a:srgbClr val="FF0000"/>
                </a:solidFill>
                <a:latin typeface="Verdana"/>
                <a:ea typeface="Verdana"/>
                <a:cs typeface="Verdana"/>
                <a:sym typeface="Verdana"/>
              </a:rPr>
              <a:t>your own data</a:t>
            </a:r>
            <a:r>
              <a:rPr lang="en-US" sz="2400" b="1" i="0" u="none" strike="noStrike" cap="none">
                <a:solidFill>
                  <a:schemeClr val="dk1"/>
                </a:solidFill>
                <a:latin typeface="Verdana"/>
                <a:ea typeface="Verdana"/>
                <a:cs typeface="Verdana"/>
                <a:sym typeface="Verdana"/>
              </a:rPr>
              <a:t> use the Solution Development table in your workbook for academic and behavior to identify solutions. </a:t>
            </a:r>
            <a:endParaRPr sz="2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400" b="1" i="0" u="none" strike="noStrike" cap="none">
                <a:solidFill>
                  <a:schemeClr val="dk1"/>
                </a:solidFill>
                <a:latin typeface="Verdana"/>
                <a:ea typeface="Verdana"/>
                <a:cs typeface="Verdana"/>
                <a:sym typeface="Verdana"/>
              </a:rPr>
              <a:t>Remember, you should have created your precision statement around this</a:t>
            </a:r>
            <a:endParaRPr sz="24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a:p>
            <a:pPr marL="457200" marR="0" lvl="0" indent="0" algn="l" rtl="0">
              <a:lnSpc>
                <a:spcPct val="100000"/>
              </a:lnSpc>
              <a:spcBef>
                <a:spcPts val="480"/>
              </a:spcBef>
              <a:spcAft>
                <a:spcPts val="0"/>
              </a:spcAft>
              <a:buClr>
                <a:srgbClr val="000000"/>
              </a:buClr>
              <a:buSzPts val="1200"/>
              <a:buFont typeface="Arial"/>
              <a:buNone/>
            </a:pPr>
            <a:endParaRPr sz="1200" b="0" i="0" u="none" strike="noStrike" cap="none">
              <a:solidFill>
                <a:schemeClr val="dk1"/>
              </a:solidFill>
              <a:latin typeface="Verdana"/>
              <a:ea typeface="Verdana"/>
              <a:cs typeface="Verdana"/>
              <a:sym typeface="Verdana"/>
            </a:endParaRPr>
          </a:p>
        </p:txBody>
      </p:sp>
      <p:sp>
        <p:nvSpPr>
          <p:cNvPr id="2449" name="Google Shape;2449;p127"/>
          <p:cNvSpPr txBox="1"/>
          <p:nvPr/>
        </p:nvSpPr>
        <p:spPr>
          <a:xfrm>
            <a:off x="270700" y="5294850"/>
            <a:ext cx="7363200" cy="85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62-65</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4" name="Google Shape;2454;p128"/>
          <p:cNvSpPr txBox="1">
            <a:spLocks noGrp="1"/>
          </p:cNvSpPr>
          <p:nvPr>
            <p:ph type="title"/>
          </p:nvPr>
        </p:nvSpPr>
        <p:spPr>
          <a:xfrm>
            <a:off x="228600" y="228600"/>
            <a:ext cx="8686799"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4000" i="0" u="none" strike="noStrike" cap="none">
                <a:solidFill>
                  <a:schemeClr val="dk1"/>
                </a:solidFill>
              </a:rPr>
              <a:t>Decide </a:t>
            </a:r>
            <a:r>
              <a:rPr lang="en-US" sz="4000">
                <a:solidFill>
                  <a:schemeClr val="dk1"/>
                </a:solidFill>
              </a:rPr>
              <a:t>Y</a:t>
            </a:r>
            <a:r>
              <a:rPr lang="en-US" sz="4000" i="0" u="none" strike="noStrike" cap="none">
                <a:solidFill>
                  <a:schemeClr val="dk1"/>
                </a:solidFill>
              </a:rPr>
              <a:t>our </a:t>
            </a:r>
            <a:r>
              <a:rPr lang="en-US" sz="4000">
                <a:solidFill>
                  <a:schemeClr val="dk1"/>
                </a:solidFill>
              </a:rPr>
              <a:t>E</a:t>
            </a:r>
            <a:r>
              <a:rPr lang="en-US" sz="4000" i="0" u="none" strike="noStrike" cap="none">
                <a:solidFill>
                  <a:schemeClr val="dk1"/>
                </a:solidFill>
              </a:rPr>
              <a:t>vidence </a:t>
            </a:r>
            <a:r>
              <a:rPr lang="en-US" sz="4000">
                <a:solidFill>
                  <a:schemeClr val="dk1"/>
                </a:solidFill>
              </a:rPr>
              <a:t>B</a:t>
            </a:r>
            <a:r>
              <a:rPr lang="en-US" sz="4000" i="0" u="none" strike="noStrike" cap="none">
                <a:solidFill>
                  <a:schemeClr val="dk1"/>
                </a:solidFill>
              </a:rPr>
              <a:t>ased </a:t>
            </a:r>
            <a:r>
              <a:rPr lang="en-US" sz="4000">
                <a:solidFill>
                  <a:schemeClr val="dk1"/>
                </a:solidFill>
              </a:rPr>
              <a:t>P</a:t>
            </a:r>
            <a:r>
              <a:rPr lang="en-US" sz="4000" i="0" u="none" strike="noStrike" cap="none">
                <a:solidFill>
                  <a:schemeClr val="dk1"/>
                </a:solidFill>
              </a:rPr>
              <a:t>ractice!</a:t>
            </a:r>
            <a:endParaRPr sz="4000" i="0" u="none" strike="noStrike" cap="none">
              <a:solidFill>
                <a:schemeClr val="dk1"/>
              </a:solidFill>
            </a:endParaRPr>
          </a:p>
        </p:txBody>
      </p:sp>
      <p:pic>
        <p:nvPicPr>
          <p:cNvPr id="2455" name="Google Shape;2455;p128" title="What is your continuum of supports; what practices meet your goal? Evidence-based practices column highlighted."/>
          <p:cNvPicPr preferRelativeResize="0"/>
          <p:nvPr/>
        </p:nvPicPr>
        <p:blipFill rotWithShape="1">
          <a:blip r:embed="rId3">
            <a:alphaModFix/>
          </a:blip>
          <a:srcRect l="22604" t="24116" r="19973" b="18543"/>
          <a:stretch/>
        </p:blipFill>
        <p:spPr>
          <a:xfrm>
            <a:off x="228600" y="1416200"/>
            <a:ext cx="8081473" cy="4467274"/>
          </a:xfrm>
          <a:prstGeom prst="rect">
            <a:avLst/>
          </a:prstGeom>
          <a:noFill/>
          <a:ln>
            <a:noFill/>
          </a:ln>
        </p:spPr>
      </p:pic>
      <p:sp>
        <p:nvSpPr>
          <p:cNvPr id="2456" name="Google Shape;2456;p128"/>
          <p:cNvSpPr txBox="1"/>
          <p:nvPr/>
        </p:nvSpPr>
        <p:spPr>
          <a:xfrm>
            <a:off x="128425" y="6203000"/>
            <a:ext cx="73356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6</a:t>
            </a:r>
            <a:r>
              <a:rPr lang="en-US" sz="2400">
                <a:latin typeface="Verdana"/>
                <a:ea typeface="Verdana"/>
                <a:cs typeface="Verdana"/>
                <a:sym typeface="Verdana"/>
              </a:rPr>
              <a:t>6</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Shape 2461"/>
        <p:cNvGrpSpPr/>
        <p:nvPr/>
      </p:nvGrpSpPr>
      <p:grpSpPr>
        <a:xfrm>
          <a:off x="0" y="0"/>
          <a:ext cx="0" cy="0"/>
          <a:chOff x="0" y="0"/>
          <a:chExt cx="0" cy="0"/>
        </a:xfrm>
      </p:grpSpPr>
      <p:grpSp>
        <p:nvGrpSpPr>
          <p:cNvPr id="2462" name="Google Shape;2462;p129"/>
          <p:cNvGrpSpPr/>
          <p:nvPr/>
        </p:nvGrpSpPr>
        <p:grpSpPr>
          <a:xfrm>
            <a:off x="279325" y="1361546"/>
            <a:ext cx="5965561" cy="1449207"/>
            <a:chOff x="409126" y="1785312"/>
            <a:chExt cx="5965561" cy="1449206"/>
          </a:xfrm>
        </p:grpSpPr>
        <p:sp>
          <p:nvSpPr>
            <p:cNvPr id="2463" name="Google Shape;2463;p129"/>
            <p:cNvSpPr/>
            <p:nvPr/>
          </p:nvSpPr>
          <p:spPr>
            <a:xfrm>
              <a:off x="409126" y="1785312"/>
              <a:ext cx="3850814" cy="883513"/>
            </a:xfrm>
            <a:prstGeom prst="roundRect">
              <a:avLst>
                <a:gd name="adj" fmla="val 16667"/>
              </a:avLst>
            </a:prstGeom>
            <a:solidFill>
              <a:srgbClr val="D9D9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4" name="Google Shape;2464;p129"/>
            <p:cNvSpPr/>
            <p:nvPr/>
          </p:nvSpPr>
          <p:spPr>
            <a:xfrm>
              <a:off x="3302781" y="1835259"/>
              <a:ext cx="3071906" cy="1399259"/>
            </a:xfrm>
            <a:prstGeom prst="trapezoid">
              <a:avLst>
                <a:gd name="adj" fmla="val 51316"/>
              </a:avLst>
            </a:prstGeom>
            <a:solidFill>
              <a:srgbClr val="D9D9D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Source Sans Pro"/>
                <a:ea typeface="Source Sans Pro"/>
                <a:cs typeface="Source Sans Pro"/>
                <a:sym typeface="Source Sans Pro"/>
              </a:endParaRPr>
            </a:p>
          </p:txBody>
        </p:sp>
      </p:grpSp>
      <p:grpSp>
        <p:nvGrpSpPr>
          <p:cNvPr id="2465" name="Google Shape;2465;p129"/>
          <p:cNvGrpSpPr/>
          <p:nvPr/>
        </p:nvGrpSpPr>
        <p:grpSpPr>
          <a:xfrm>
            <a:off x="279324" y="2917290"/>
            <a:ext cx="6778183" cy="1426285"/>
            <a:chOff x="409125" y="3341056"/>
            <a:chExt cx="6778183" cy="1426285"/>
          </a:xfrm>
        </p:grpSpPr>
        <p:sp>
          <p:nvSpPr>
            <p:cNvPr id="2466" name="Google Shape;2466;p129"/>
            <p:cNvSpPr/>
            <p:nvPr/>
          </p:nvSpPr>
          <p:spPr>
            <a:xfrm>
              <a:off x="409125" y="3341056"/>
              <a:ext cx="2893656" cy="883513"/>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7" name="Google Shape;2467;p129"/>
            <p:cNvSpPr/>
            <p:nvPr/>
          </p:nvSpPr>
          <p:spPr>
            <a:xfrm>
              <a:off x="2495957" y="3382390"/>
              <a:ext cx="4691351" cy="1384951"/>
            </a:xfrm>
            <a:prstGeom prst="trapezoid">
              <a:avLst>
                <a:gd name="adj" fmla="val 51316"/>
              </a:avLst>
            </a:pr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68" name="Google Shape;2468;p129"/>
          <p:cNvSpPr/>
          <p:nvPr/>
        </p:nvSpPr>
        <p:spPr>
          <a:xfrm>
            <a:off x="279323" y="4531725"/>
            <a:ext cx="2324826" cy="883513"/>
          </a:xfrm>
          <a:prstGeom prst="roundRect">
            <a:avLst>
              <a:gd name="adj" fmla="val 16667"/>
            </a:avLst>
          </a:prstGeom>
          <a:solidFill>
            <a:srgbClr val="83B8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9" name="Google Shape;2469;p129"/>
          <p:cNvSpPr/>
          <p:nvPr/>
        </p:nvSpPr>
        <p:spPr>
          <a:xfrm>
            <a:off x="3832722" y="1483354"/>
            <a:ext cx="1682750" cy="13890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1" i="0" u="none" strike="noStrike" cap="none">
              <a:solidFill>
                <a:srgbClr val="FFFFFF"/>
              </a:solidFill>
              <a:latin typeface="Source Sans Pro"/>
              <a:ea typeface="Source Sans Pro"/>
              <a:cs typeface="Source Sans Pro"/>
              <a:sym typeface="Source Sans Pro"/>
            </a:endParaRPr>
          </a:p>
          <a:p>
            <a:pPr marL="0" marR="0" lvl="0" indent="0" algn="ctr" rtl="0">
              <a:lnSpc>
                <a:spcPct val="90000"/>
              </a:lnSpc>
              <a:spcBef>
                <a:spcPts val="630"/>
              </a:spcBef>
              <a:spcAft>
                <a:spcPts val="0"/>
              </a:spcAft>
              <a:buClr>
                <a:srgbClr val="000000"/>
              </a:buClr>
              <a:buSzPts val="1800"/>
              <a:buFont typeface="Arial"/>
              <a:buNone/>
            </a:pPr>
            <a:endParaRPr sz="1800" b="1" i="0" u="none" strike="noStrike" cap="none">
              <a:solidFill>
                <a:srgbClr val="FFFFFF"/>
              </a:solidFill>
              <a:latin typeface="Source Sans Pro"/>
              <a:ea typeface="Source Sans Pro"/>
              <a:cs typeface="Source Sans Pro"/>
              <a:sym typeface="Source Sans Pro"/>
            </a:endParaRPr>
          </a:p>
        </p:txBody>
      </p:sp>
      <p:sp>
        <p:nvSpPr>
          <p:cNvPr id="2470" name="Google Shape;2470;p129"/>
          <p:cNvSpPr/>
          <p:nvPr/>
        </p:nvSpPr>
        <p:spPr>
          <a:xfrm>
            <a:off x="2604149" y="3002015"/>
            <a:ext cx="4649036" cy="1449544"/>
          </a:xfrm>
          <a:prstGeom prst="trapezoid">
            <a:avLst>
              <a:gd name="adj" fmla="val 51316"/>
            </a:avLst>
          </a:prstGeom>
          <a:solidFill>
            <a:srgbClr val="02526F"/>
          </a:solidFill>
          <a:ln w="76200" cap="flat" cmpd="sng">
            <a:solidFill>
              <a:srgbClr val="154B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1" name="Google Shape;2471;p129"/>
          <p:cNvSpPr/>
          <p:nvPr/>
        </p:nvSpPr>
        <p:spPr>
          <a:xfrm>
            <a:off x="1838183" y="4603630"/>
            <a:ext cx="6417270" cy="1578260"/>
          </a:xfrm>
          <a:prstGeom prst="trapezoid">
            <a:avLst>
              <a:gd name="adj" fmla="val 51316"/>
            </a:avLst>
          </a:prstGeom>
          <a:solidFill>
            <a:srgbClr val="154B64"/>
          </a:solidFill>
          <a:ln w="76200" cap="flat" cmpd="sng">
            <a:solidFill>
              <a:srgbClr val="154B6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514141"/>
              </a:solidFill>
              <a:latin typeface="Source Sans Pro"/>
              <a:ea typeface="Source Sans Pro"/>
              <a:cs typeface="Source Sans Pro"/>
              <a:sym typeface="Source Sans Pro"/>
            </a:endParaRPr>
          </a:p>
        </p:txBody>
      </p:sp>
      <p:sp>
        <p:nvSpPr>
          <p:cNvPr id="2472" name="Google Shape;2472;p129"/>
          <p:cNvSpPr/>
          <p:nvPr/>
        </p:nvSpPr>
        <p:spPr>
          <a:xfrm>
            <a:off x="1718654" y="4555103"/>
            <a:ext cx="6315372" cy="1493739"/>
          </a:xfrm>
          <a:prstGeom prst="trapezoid">
            <a:avLst>
              <a:gd name="adj" fmla="val 51316"/>
            </a:avLst>
          </a:prstGeom>
          <a:solidFill>
            <a:srgbClr val="2084F3"/>
          </a:solidFill>
          <a:ln w="76200" cap="flat" cmpd="sng">
            <a:solidFill>
              <a:srgbClr val="2084F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514141"/>
              </a:solidFill>
              <a:latin typeface="Source Sans Pro"/>
              <a:ea typeface="Source Sans Pro"/>
              <a:cs typeface="Source Sans Pro"/>
              <a:sym typeface="Source Sans Pro"/>
            </a:endParaRPr>
          </a:p>
        </p:txBody>
      </p:sp>
      <p:sp>
        <p:nvSpPr>
          <p:cNvPr id="2473" name="Google Shape;2473;p129"/>
          <p:cNvSpPr/>
          <p:nvPr/>
        </p:nvSpPr>
        <p:spPr>
          <a:xfrm>
            <a:off x="1574280" y="4579411"/>
            <a:ext cx="6336597" cy="1442356"/>
          </a:xfrm>
          <a:prstGeom prst="trapezoid">
            <a:avLst>
              <a:gd name="adj" fmla="val 51316"/>
            </a:avLst>
          </a:prstGeom>
          <a:solidFill>
            <a:srgbClr val="E7F3D8"/>
          </a:solidFill>
          <a:ln w="88900" cap="flat" cmpd="sng">
            <a:solidFill>
              <a:srgbClr val="83B8EE"/>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514141"/>
              </a:solidFill>
              <a:latin typeface="Source Sans Pro"/>
              <a:ea typeface="Source Sans Pro"/>
              <a:cs typeface="Source Sans Pro"/>
              <a:sym typeface="Source Sans Pro"/>
            </a:endParaRPr>
          </a:p>
        </p:txBody>
      </p:sp>
      <p:grpSp>
        <p:nvGrpSpPr>
          <p:cNvPr id="2474" name="Google Shape;2474;p129"/>
          <p:cNvGrpSpPr/>
          <p:nvPr/>
        </p:nvGrpSpPr>
        <p:grpSpPr>
          <a:xfrm>
            <a:off x="6057901" y="1359473"/>
            <a:ext cx="2590359" cy="4032379"/>
            <a:chOff x="5873656" y="1750409"/>
            <a:chExt cx="2916320" cy="4027908"/>
          </a:xfrm>
        </p:grpSpPr>
        <p:cxnSp>
          <p:nvCxnSpPr>
            <p:cNvPr id="2475" name="Google Shape;2475;p129"/>
            <p:cNvCxnSpPr/>
            <p:nvPr/>
          </p:nvCxnSpPr>
          <p:spPr>
            <a:xfrm>
              <a:off x="6401276" y="2398809"/>
              <a:ext cx="1582444" cy="2897101"/>
            </a:xfrm>
            <a:prstGeom prst="straightConnector1">
              <a:avLst/>
            </a:prstGeom>
            <a:noFill/>
            <a:ln w="19050" cap="flat" cmpd="sng">
              <a:solidFill>
                <a:schemeClr val="dk1"/>
              </a:solidFill>
              <a:prstDash val="solid"/>
              <a:round/>
              <a:headEnd type="stealth" w="med" len="med"/>
              <a:tailEnd type="stealth" w="med" len="med"/>
            </a:ln>
          </p:spPr>
        </p:cxnSp>
        <p:sp>
          <p:nvSpPr>
            <p:cNvPr id="2476" name="Google Shape;2476;p129"/>
            <p:cNvSpPr txBox="1"/>
            <p:nvPr/>
          </p:nvSpPr>
          <p:spPr>
            <a:xfrm>
              <a:off x="5873656" y="1750409"/>
              <a:ext cx="862692" cy="6148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0000"/>
                  </a:solidFill>
                  <a:latin typeface="Source Sans Pro"/>
                  <a:ea typeface="Source Sans Pro"/>
                  <a:cs typeface="Source Sans Pro"/>
                  <a:sym typeface="Source Sans Pro"/>
                </a:rPr>
                <a:t>High Cost</a:t>
              </a:r>
              <a:endParaRPr sz="1400" b="0" i="0" u="none" strike="noStrike" cap="none">
                <a:solidFill>
                  <a:srgbClr val="000000"/>
                </a:solidFill>
                <a:latin typeface="Arial"/>
                <a:ea typeface="Arial"/>
                <a:cs typeface="Arial"/>
                <a:sym typeface="Arial"/>
              </a:endParaRPr>
            </a:p>
          </p:txBody>
        </p:sp>
        <p:sp>
          <p:nvSpPr>
            <p:cNvPr id="2477" name="Google Shape;2477;p129"/>
            <p:cNvSpPr txBox="1"/>
            <p:nvPr/>
          </p:nvSpPr>
          <p:spPr>
            <a:xfrm>
              <a:off x="7912089" y="5163446"/>
              <a:ext cx="877887" cy="6148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0000"/>
                  </a:solidFill>
                  <a:latin typeface="Source Sans Pro"/>
                  <a:ea typeface="Source Sans Pro"/>
                  <a:cs typeface="Source Sans Pro"/>
                  <a:sym typeface="Source Sans Pro"/>
                </a:rPr>
                <a:t>Low Cost</a:t>
              </a:r>
              <a:endParaRPr sz="1400" b="0" i="0" u="none" strike="noStrike" cap="none">
                <a:solidFill>
                  <a:srgbClr val="000000"/>
                </a:solidFill>
                <a:latin typeface="Arial"/>
                <a:ea typeface="Arial"/>
                <a:cs typeface="Arial"/>
                <a:sym typeface="Arial"/>
              </a:endParaRPr>
            </a:p>
          </p:txBody>
        </p:sp>
      </p:grpSp>
      <p:sp>
        <p:nvSpPr>
          <p:cNvPr id="2478" name="Google Shape;2478;p129"/>
          <p:cNvSpPr txBox="1"/>
          <p:nvPr/>
        </p:nvSpPr>
        <p:spPr>
          <a:xfrm>
            <a:off x="1778419" y="4572184"/>
            <a:ext cx="6195843" cy="1092607"/>
          </a:xfrm>
          <a:prstGeom prst="rect">
            <a:avLst/>
          </a:prstGeom>
          <a:noFill/>
          <a:ln>
            <a:noFill/>
          </a:ln>
        </p:spPr>
        <p:txBody>
          <a:bodyPr spcFirstLastPara="1" wrap="square" lIns="91425" tIns="45700" rIns="91425" bIns="45700" anchor="t" anchorCtr="0">
            <a:noAutofit/>
          </a:bodyPr>
          <a:lstStyle/>
          <a:p>
            <a:pPr marL="182880" marR="0" lvl="0" indent="-182880" algn="ctr" rtl="0">
              <a:lnSpc>
                <a:spcPct val="100000"/>
              </a:lnSpc>
              <a:spcBef>
                <a:spcPts val="0"/>
              </a:spcBef>
              <a:spcAft>
                <a:spcPts val="0"/>
              </a:spcAft>
              <a:buClr>
                <a:srgbClr val="514141"/>
              </a:buClr>
              <a:buSzPts val="1300"/>
              <a:buFont typeface="Arial"/>
              <a:buChar char="•"/>
            </a:pPr>
            <a:r>
              <a:rPr lang="en-US" sz="1300" b="0" i="0" u="none" strike="noStrike" cap="none">
                <a:solidFill>
                  <a:srgbClr val="514141"/>
                </a:solidFill>
                <a:latin typeface="Source Sans Pro"/>
                <a:ea typeface="Source Sans Pro"/>
                <a:cs typeface="Source Sans Pro"/>
                <a:sym typeface="Source Sans Pro"/>
              </a:rPr>
              <a:t>Recognize good and improved attendance</a:t>
            </a:r>
            <a:endParaRPr sz="1400" b="0" i="0" u="none" strike="noStrike" cap="none">
              <a:solidFill>
                <a:srgbClr val="000000"/>
              </a:solidFill>
              <a:latin typeface="Arial"/>
              <a:ea typeface="Arial"/>
              <a:cs typeface="Arial"/>
              <a:sym typeface="Arial"/>
            </a:endParaRPr>
          </a:p>
          <a:p>
            <a:pPr marL="182880" marR="0" lvl="0" indent="-182880" algn="ctr" rtl="0">
              <a:lnSpc>
                <a:spcPct val="100000"/>
              </a:lnSpc>
              <a:spcBef>
                <a:spcPts val="0"/>
              </a:spcBef>
              <a:spcAft>
                <a:spcPts val="0"/>
              </a:spcAft>
              <a:buClr>
                <a:srgbClr val="514141"/>
              </a:buClr>
              <a:buSzPts val="1300"/>
              <a:buFont typeface="Arial"/>
              <a:buChar char="•"/>
            </a:pPr>
            <a:r>
              <a:rPr lang="en-US" sz="1300" b="0" i="0" u="none" strike="noStrike" cap="none">
                <a:solidFill>
                  <a:srgbClr val="514141"/>
                </a:solidFill>
                <a:latin typeface="Source Sans Pro"/>
                <a:ea typeface="Source Sans Pro"/>
                <a:cs typeface="Source Sans Pro"/>
                <a:sym typeface="Source Sans Pro"/>
              </a:rPr>
              <a:t>Educate &amp; engage students and families  </a:t>
            </a:r>
            <a:endParaRPr sz="1400" b="0" i="0" u="none" strike="noStrike" cap="none">
              <a:solidFill>
                <a:srgbClr val="000000"/>
              </a:solidFill>
              <a:latin typeface="Arial"/>
              <a:ea typeface="Arial"/>
              <a:cs typeface="Arial"/>
              <a:sym typeface="Arial"/>
            </a:endParaRPr>
          </a:p>
          <a:p>
            <a:pPr marL="182880" marR="0" lvl="0" indent="-182880" algn="ctr" rtl="0">
              <a:lnSpc>
                <a:spcPct val="100000"/>
              </a:lnSpc>
              <a:spcBef>
                <a:spcPts val="0"/>
              </a:spcBef>
              <a:spcAft>
                <a:spcPts val="0"/>
              </a:spcAft>
              <a:buClr>
                <a:srgbClr val="514141"/>
              </a:buClr>
              <a:buSzPts val="1300"/>
              <a:buFont typeface="Arial"/>
              <a:buChar char="•"/>
            </a:pPr>
            <a:r>
              <a:rPr lang="en-US" sz="1300" b="0" i="0" u="none" strike="noStrike" cap="none">
                <a:solidFill>
                  <a:srgbClr val="514141"/>
                </a:solidFill>
                <a:latin typeface="Source Sans Pro"/>
                <a:ea typeface="Source Sans Pro"/>
                <a:cs typeface="Source Sans Pro"/>
                <a:sym typeface="Source Sans Pro"/>
              </a:rPr>
              <a:t>Monitor attendance data </a:t>
            </a:r>
            <a:endParaRPr sz="1400" b="0" i="0" u="none" strike="noStrike" cap="none">
              <a:solidFill>
                <a:srgbClr val="000000"/>
              </a:solidFill>
              <a:latin typeface="Arial"/>
              <a:ea typeface="Arial"/>
              <a:cs typeface="Arial"/>
              <a:sym typeface="Arial"/>
            </a:endParaRPr>
          </a:p>
          <a:p>
            <a:pPr marL="182880" marR="0" lvl="0" indent="-182880" algn="ctr" rtl="0">
              <a:lnSpc>
                <a:spcPct val="100000"/>
              </a:lnSpc>
              <a:spcBef>
                <a:spcPts val="0"/>
              </a:spcBef>
              <a:spcAft>
                <a:spcPts val="0"/>
              </a:spcAft>
              <a:buClr>
                <a:srgbClr val="514141"/>
              </a:buClr>
              <a:buSzPts val="1300"/>
              <a:buFont typeface="Arial"/>
              <a:buChar char="•"/>
            </a:pPr>
            <a:r>
              <a:rPr lang="en-US" sz="1300" b="0" i="0" u="none" strike="noStrike" cap="none">
                <a:solidFill>
                  <a:srgbClr val="514141"/>
                </a:solidFill>
                <a:latin typeface="Source Sans Pro"/>
                <a:ea typeface="Source Sans Pro"/>
                <a:cs typeface="Source Sans Pro"/>
                <a:sym typeface="Source Sans Pro"/>
              </a:rPr>
              <a:t>Establish positive and welcoming school climate</a:t>
            </a:r>
            <a:endParaRPr sz="1400" b="0" i="0" u="none" strike="noStrike" cap="none">
              <a:solidFill>
                <a:srgbClr val="000000"/>
              </a:solidFill>
              <a:latin typeface="Arial"/>
              <a:ea typeface="Arial"/>
              <a:cs typeface="Arial"/>
              <a:sym typeface="Arial"/>
            </a:endParaRPr>
          </a:p>
          <a:p>
            <a:pPr marL="182880" marR="0" lvl="0" indent="-182880" algn="ctr" rtl="0">
              <a:lnSpc>
                <a:spcPct val="100000"/>
              </a:lnSpc>
              <a:spcBef>
                <a:spcPts val="0"/>
              </a:spcBef>
              <a:spcAft>
                <a:spcPts val="0"/>
              </a:spcAft>
              <a:buClr>
                <a:srgbClr val="514141"/>
              </a:buClr>
              <a:buSzPts val="1300"/>
              <a:buFont typeface="Arial"/>
              <a:buChar char="•"/>
            </a:pPr>
            <a:r>
              <a:rPr lang="en-US" sz="1300" b="0" i="0" u="none" strike="noStrike" cap="none">
                <a:solidFill>
                  <a:srgbClr val="514141"/>
                </a:solidFill>
                <a:latin typeface="Source Sans Pro"/>
                <a:ea typeface="Source Sans Pro"/>
                <a:cs typeface="Source Sans Pro"/>
                <a:sym typeface="Source Sans Pro"/>
              </a:rPr>
              <a:t>Identify and address common attendance barriers</a:t>
            </a:r>
            <a:endParaRPr sz="1400" b="0" i="0" u="none" strike="noStrike" cap="none">
              <a:solidFill>
                <a:srgbClr val="000000"/>
              </a:solidFill>
              <a:latin typeface="Arial"/>
              <a:ea typeface="Arial"/>
              <a:cs typeface="Arial"/>
              <a:sym typeface="Arial"/>
            </a:endParaRPr>
          </a:p>
        </p:txBody>
      </p:sp>
      <p:sp>
        <p:nvSpPr>
          <p:cNvPr id="2479" name="Google Shape;2479;p129"/>
          <p:cNvSpPr txBox="1"/>
          <p:nvPr/>
        </p:nvSpPr>
        <p:spPr>
          <a:xfrm>
            <a:off x="-88350" y="0"/>
            <a:ext cx="9144000" cy="109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14141"/>
              </a:buClr>
              <a:buSzPts val="3400"/>
              <a:buFont typeface="Arial"/>
              <a:buNone/>
            </a:pPr>
            <a:r>
              <a:rPr lang="en-US" sz="3400" b="1" i="0" u="none" strike="noStrike" cap="none">
                <a:solidFill>
                  <a:srgbClr val="514141"/>
                </a:solidFill>
                <a:latin typeface="Source Sans Pro"/>
                <a:ea typeface="Source Sans Pro"/>
                <a:cs typeface="Source Sans Pro"/>
                <a:sym typeface="Source Sans Pro"/>
              </a:rPr>
              <a:t> </a:t>
            </a:r>
            <a:endParaRPr sz="3000" b="1" i="0" u="none" strike="noStrike" cap="none">
              <a:solidFill>
                <a:srgbClr val="4A452A"/>
              </a:solidFill>
              <a:latin typeface="Verdana"/>
              <a:ea typeface="Verdana"/>
              <a:cs typeface="Verdana"/>
              <a:sym typeface="Verdana"/>
            </a:endParaRPr>
          </a:p>
        </p:txBody>
      </p:sp>
      <p:sp>
        <p:nvSpPr>
          <p:cNvPr id="2480" name="Google Shape;2480;p129"/>
          <p:cNvSpPr txBox="1"/>
          <p:nvPr/>
        </p:nvSpPr>
        <p:spPr>
          <a:xfrm>
            <a:off x="258321" y="4552391"/>
            <a:ext cx="2102612"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Source Sans Pro"/>
                <a:ea typeface="Source Sans Pro"/>
                <a:cs typeface="Source Sans Pro"/>
                <a:sym typeface="Source Sans Pro"/>
              </a:rPr>
              <a:t>TIER I</a:t>
            </a:r>
            <a:endParaRPr sz="16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Source Sans Pro"/>
                <a:ea typeface="Source Sans Pro"/>
                <a:cs typeface="Source Sans Pro"/>
                <a:sym typeface="Source Sans Pro"/>
              </a:rPr>
              <a:t>All students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2481" name="Google Shape;2481;p129"/>
          <p:cNvGrpSpPr/>
          <p:nvPr/>
        </p:nvGrpSpPr>
        <p:grpSpPr>
          <a:xfrm>
            <a:off x="203398" y="2820571"/>
            <a:ext cx="6778183" cy="1724706"/>
            <a:chOff x="256725" y="3091895"/>
            <a:chExt cx="6778183" cy="1724706"/>
          </a:xfrm>
        </p:grpSpPr>
        <p:sp>
          <p:nvSpPr>
            <p:cNvPr id="2482" name="Google Shape;2482;p129"/>
            <p:cNvSpPr/>
            <p:nvPr/>
          </p:nvSpPr>
          <p:spPr>
            <a:xfrm>
              <a:off x="256725" y="3188656"/>
              <a:ext cx="2893656" cy="883513"/>
            </a:xfrm>
            <a:prstGeom prst="roundRect">
              <a:avLst>
                <a:gd name="adj" fmla="val 16667"/>
              </a:avLst>
            </a:prstGeom>
            <a:solidFill>
              <a:srgbClr val="208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83" name="Google Shape;2483;p129"/>
            <p:cNvSpPr/>
            <p:nvPr/>
          </p:nvSpPr>
          <p:spPr>
            <a:xfrm>
              <a:off x="2343557" y="3229990"/>
              <a:ext cx="4691351" cy="1384951"/>
            </a:xfrm>
            <a:prstGeom prst="trapezoid">
              <a:avLst>
                <a:gd name="adj" fmla="val 51316"/>
              </a:avLst>
            </a:prstGeom>
            <a:solidFill>
              <a:srgbClr val="4ABC4B"/>
            </a:solidFill>
            <a:ln w="88900" cap="flat" cmpd="sng">
              <a:solidFill>
                <a:srgbClr val="2084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4" name="Google Shape;2484;p129"/>
            <p:cNvSpPr/>
            <p:nvPr/>
          </p:nvSpPr>
          <p:spPr>
            <a:xfrm>
              <a:off x="2780032" y="3091895"/>
              <a:ext cx="3911782" cy="1724706"/>
            </a:xfrm>
            <a:prstGeom prst="rect">
              <a:avLst/>
            </a:prstGeom>
            <a:noFill/>
            <a:ln>
              <a:noFill/>
            </a:ln>
          </p:spPr>
          <p:txBody>
            <a:bodyPr spcFirstLastPara="1" wrap="square" lIns="17775" tIns="17775" rIns="17775" bIns="17775" anchor="ctr" anchorCtr="0">
              <a:noAutofit/>
            </a:bodyPr>
            <a:lstStyle/>
            <a:p>
              <a:pPr marL="192024" marR="0" lvl="0" indent="-192024" algn="ctr" rtl="0">
                <a:lnSpc>
                  <a:spcPct val="100000"/>
                </a:lnSpc>
                <a:spcBef>
                  <a:spcPts val="0"/>
                </a:spcBef>
                <a:spcAft>
                  <a:spcPts val="0"/>
                </a:spcAft>
                <a:buClr>
                  <a:srgbClr val="F2F2F2"/>
                </a:buClr>
                <a:buSzPts val="1600"/>
                <a:buFont typeface="Arial"/>
                <a:buChar char="•"/>
              </a:pPr>
              <a:r>
                <a:rPr lang="en-US" sz="1600" b="0" i="0" u="none" strike="noStrike" cap="none">
                  <a:solidFill>
                    <a:srgbClr val="F2F2F2"/>
                  </a:solidFill>
                  <a:latin typeface="Source Sans Pro"/>
                  <a:ea typeface="Source Sans Pro"/>
                  <a:cs typeface="Source Sans Pro"/>
                  <a:sym typeface="Source Sans Pro"/>
                </a:rPr>
                <a:t>Provide personalized early outreach</a:t>
              </a:r>
              <a:endParaRPr sz="1400" b="0" i="0" u="none" strike="noStrike" cap="none">
                <a:solidFill>
                  <a:srgbClr val="000000"/>
                </a:solidFill>
                <a:latin typeface="Arial"/>
                <a:ea typeface="Arial"/>
                <a:cs typeface="Arial"/>
                <a:sym typeface="Arial"/>
              </a:endParaRPr>
            </a:p>
            <a:p>
              <a:pPr marL="192024" marR="0" lvl="0" indent="-192024" algn="ctr" rtl="0">
                <a:lnSpc>
                  <a:spcPct val="100000"/>
                </a:lnSpc>
                <a:spcBef>
                  <a:spcPts val="72"/>
                </a:spcBef>
                <a:spcAft>
                  <a:spcPts val="0"/>
                </a:spcAft>
                <a:buClr>
                  <a:srgbClr val="F2F2F2"/>
                </a:buClr>
                <a:buSzPts val="1600"/>
                <a:buFont typeface="Arial"/>
                <a:buChar char="•"/>
              </a:pPr>
              <a:r>
                <a:rPr lang="en-US" sz="1600" b="0" i="0" u="none" strike="noStrike" cap="none">
                  <a:solidFill>
                    <a:srgbClr val="F2F2F2"/>
                  </a:solidFill>
                  <a:latin typeface="Source Sans Pro"/>
                  <a:ea typeface="Source Sans Pro"/>
                  <a:cs typeface="Source Sans Pro"/>
                  <a:sym typeface="Source Sans Pro"/>
                </a:rPr>
                <a:t>Meet with student/family to develop plan </a:t>
              </a:r>
              <a:endParaRPr sz="1400" b="0" i="0" u="none" strike="noStrike" cap="none">
                <a:solidFill>
                  <a:srgbClr val="000000"/>
                </a:solidFill>
                <a:latin typeface="Arial"/>
                <a:ea typeface="Arial"/>
                <a:cs typeface="Arial"/>
                <a:sym typeface="Arial"/>
              </a:endParaRPr>
            </a:p>
            <a:p>
              <a:pPr marL="192024" marR="0" lvl="0" indent="-192024" algn="ctr" rtl="0">
                <a:lnSpc>
                  <a:spcPct val="100000"/>
                </a:lnSpc>
                <a:spcBef>
                  <a:spcPts val="72"/>
                </a:spcBef>
                <a:spcAft>
                  <a:spcPts val="0"/>
                </a:spcAft>
                <a:buClr>
                  <a:srgbClr val="F2F2F2"/>
                </a:buClr>
                <a:buSzPts val="1600"/>
                <a:buFont typeface="Arial"/>
                <a:buChar char="•"/>
              </a:pPr>
              <a:r>
                <a:rPr lang="en-US" sz="1600" b="0" i="0" u="none" strike="noStrike" cap="none">
                  <a:solidFill>
                    <a:srgbClr val="F2F2F2"/>
                  </a:solidFill>
                  <a:latin typeface="Source Sans Pro"/>
                  <a:ea typeface="Source Sans Pro"/>
                  <a:cs typeface="Source Sans Pro"/>
                  <a:sym typeface="Source Sans Pro"/>
                </a:rPr>
                <a:t>Offer attendance Mentor/Buddy</a:t>
              </a:r>
              <a:endParaRPr sz="1400" b="0" i="0" u="none" strike="noStrike" cap="none">
                <a:solidFill>
                  <a:srgbClr val="000000"/>
                </a:solidFill>
                <a:latin typeface="Arial"/>
                <a:ea typeface="Arial"/>
                <a:cs typeface="Arial"/>
                <a:sym typeface="Arial"/>
              </a:endParaRPr>
            </a:p>
          </p:txBody>
        </p:sp>
        <p:sp>
          <p:nvSpPr>
            <p:cNvPr id="2485" name="Google Shape;2485;p129"/>
            <p:cNvSpPr txBox="1"/>
            <p:nvPr/>
          </p:nvSpPr>
          <p:spPr>
            <a:xfrm>
              <a:off x="311649" y="3135287"/>
              <a:ext cx="2660915" cy="1046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Source Sans Pro"/>
                  <a:ea typeface="Source Sans Pro"/>
                  <a:cs typeface="Source Sans Pro"/>
                  <a:sym typeface="Source Sans Pro"/>
                </a:rPr>
                <a:t>TIER II</a:t>
              </a:r>
              <a:endParaRPr sz="16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Source Sans Pro"/>
                  <a:ea typeface="Source Sans Pro"/>
                  <a:cs typeface="Source Sans Pro"/>
                  <a:sym typeface="Source Sans Pro"/>
                </a:rPr>
                <a:t>Students missing 10-19%  (moderate chronic absence)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486" name="Google Shape;2486;p129"/>
          <p:cNvGrpSpPr/>
          <p:nvPr/>
        </p:nvGrpSpPr>
        <p:grpSpPr>
          <a:xfrm>
            <a:off x="114323" y="1148465"/>
            <a:ext cx="6055001" cy="1517887"/>
            <a:chOff x="167286" y="1564231"/>
            <a:chExt cx="6055001" cy="1517887"/>
          </a:xfrm>
        </p:grpSpPr>
        <p:sp>
          <p:nvSpPr>
            <p:cNvPr id="2487" name="Google Shape;2487;p129"/>
            <p:cNvSpPr/>
            <p:nvPr/>
          </p:nvSpPr>
          <p:spPr>
            <a:xfrm>
              <a:off x="256726" y="1632912"/>
              <a:ext cx="3850814" cy="883513"/>
            </a:xfrm>
            <a:prstGeom prst="roundRect">
              <a:avLst>
                <a:gd name="adj" fmla="val 16667"/>
              </a:avLst>
            </a:prstGeom>
            <a:solidFill>
              <a:srgbClr val="02526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88" name="Google Shape;2488;p129"/>
            <p:cNvSpPr/>
            <p:nvPr/>
          </p:nvSpPr>
          <p:spPr>
            <a:xfrm>
              <a:off x="3150381" y="1682859"/>
              <a:ext cx="3071906" cy="1399259"/>
            </a:xfrm>
            <a:prstGeom prst="trapezoid">
              <a:avLst>
                <a:gd name="adj" fmla="val 51316"/>
              </a:avLst>
            </a:prstGeom>
            <a:solidFill>
              <a:srgbClr val="6A972E"/>
            </a:solidFill>
            <a:ln w="101600" cap="flat" cmpd="sng">
              <a:solidFill>
                <a:srgbClr val="02526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Source Sans Pro"/>
                <a:ea typeface="Source Sans Pro"/>
                <a:cs typeface="Source Sans Pro"/>
                <a:sym typeface="Source Sans Pro"/>
              </a:endParaRPr>
            </a:p>
          </p:txBody>
        </p:sp>
        <p:sp>
          <p:nvSpPr>
            <p:cNvPr id="2489" name="Google Shape;2489;p129"/>
            <p:cNvSpPr txBox="1"/>
            <p:nvPr/>
          </p:nvSpPr>
          <p:spPr>
            <a:xfrm>
              <a:off x="3333061" y="1783189"/>
              <a:ext cx="2609849" cy="954106"/>
            </a:xfrm>
            <a:prstGeom prst="rect">
              <a:avLst/>
            </a:prstGeom>
            <a:noFill/>
            <a:ln>
              <a:noFill/>
            </a:ln>
          </p:spPr>
          <p:txBody>
            <a:bodyPr spcFirstLastPara="1" wrap="square" lIns="91425" tIns="45700" rIns="91425" bIns="45700" anchor="t" anchorCtr="0">
              <a:noAutofit/>
            </a:bodyPr>
            <a:lstStyle/>
            <a:p>
              <a:pPr marL="192024" marR="0" lvl="0" indent="-192024" algn="ctr"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Source Sans Pro"/>
                  <a:ea typeface="Source Sans Pro"/>
                  <a:cs typeface="Source Sans Pro"/>
                  <a:sym typeface="Source Sans Pro"/>
                </a:rPr>
                <a:t>Intensive case management with coordination of public agency and legal response as needed</a:t>
              </a:r>
              <a:endParaRPr sz="1400" b="0" i="0" u="none" strike="noStrike" cap="none">
                <a:solidFill>
                  <a:srgbClr val="000000"/>
                </a:solidFill>
                <a:latin typeface="Arial"/>
                <a:ea typeface="Arial"/>
                <a:cs typeface="Arial"/>
                <a:sym typeface="Arial"/>
              </a:endParaRPr>
            </a:p>
          </p:txBody>
        </p:sp>
        <p:sp>
          <p:nvSpPr>
            <p:cNvPr id="2490" name="Google Shape;2490;p129"/>
            <p:cNvSpPr txBox="1"/>
            <p:nvPr/>
          </p:nvSpPr>
          <p:spPr>
            <a:xfrm>
              <a:off x="167286" y="1564231"/>
              <a:ext cx="3726678" cy="1046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Source Sans Pro"/>
                  <a:ea typeface="Source Sans Pro"/>
                  <a:cs typeface="Source Sans Pro"/>
                  <a:sym typeface="Source Sans Pro"/>
                </a:rPr>
                <a:t>TIER III</a:t>
              </a:r>
              <a:endParaRPr sz="1600" b="1" i="0" u="none" strike="noStrike" cap="none">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Source Sans Pro"/>
                  <a:ea typeface="Source Sans Pro"/>
                  <a:cs typeface="Source Sans Pro"/>
                  <a:sym typeface="Source Sans Pro"/>
                </a:rPr>
                <a:t>Students who missed 20% or more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Source Sans Pro"/>
                  <a:ea typeface="Source Sans Pro"/>
                  <a:cs typeface="Source Sans Pro"/>
                  <a:sym typeface="Source Sans Pro"/>
                </a:rPr>
                <a:t>school (severe chronic absence)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2491" name="Google Shape;2491;p129"/>
          <p:cNvSpPr/>
          <p:nvPr/>
        </p:nvSpPr>
        <p:spPr>
          <a:xfrm>
            <a:off x="4600554" y="4356335"/>
            <a:ext cx="367008" cy="339791"/>
          </a:xfrm>
          <a:prstGeom prst="mathPlus">
            <a:avLst>
              <a:gd name="adj1" fmla="val 23520"/>
            </a:avLst>
          </a:prstGeom>
          <a:gradFill>
            <a:gsLst>
              <a:gs pos="0">
                <a:srgbClr val="A2E9B1"/>
              </a:gs>
              <a:gs pos="35000">
                <a:srgbClr val="BFEFC8"/>
              </a:gs>
              <a:gs pos="100000">
                <a:srgbClr val="E5FAE9"/>
              </a:gs>
            </a:gsLst>
            <a:lin ang="16200000" scaled="0"/>
          </a:gradFill>
          <a:ln w="9525" cap="flat" cmpd="sng">
            <a:solidFill>
              <a:srgbClr val="0B9346"/>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2" name="Google Shape;2492;p129"/>
          <p:cNvSpPr/>
          <p:nvPr/>
        </p:nvSpPr>
        <p:spPr>
          <a:xfrm>
            <a:off x="4517592" y="2988853"/>
            <a:ext cx="449970" cy="370193"/>
          </a:xfrm>
          <a:prstGeom prst="mathPlus">
            <a:avLst>
              <a:gd name="adj1" fmla="val 23520"/>
            </a:avLst>
          </a:prstGeom>
          <a:gradFill>
            <a:gsLst>
              <a:gs pos="0">
                <a:srgbClr val="A2E9B1"/>
              </a:gs>
              <a:gs pos="35000">
                <a:srgbClr val="BFEFC8"/>
              </a:gs>
              <a:gs pos="100000">
                <a:srgbClr val="E5FAE9"/>
              </a:gs>
            </a:gsLst>
            <a:lin ang="16200000" scaled="0"/>
          </a:gradFill>
          <a:ln w="9525" cap="flat" cmpd="sng">
            <a:solidFill>
              <a:srgbClr val="0B9346"/>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3" name="Google Shape;2493;p129"/>
          <p:cNvSpPr txBox="1">
            <a:spLocks noGrp="1"/>
          </p:cNvSpPr>
          <p:nvPr>
            <p:ph type="title"/>
          </p:nvPr>
        </p:nvSpPr>
        <p:spPr>
          <a:xfrm>
            <a:off x="228601" y="147348"/>
            <a:ext cx="8686800" cy="853064"/>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2400" b="1">
                <a:solidFill>
                  <a:srgbClr val="4A452A"/>
                </a:solidFill>
              </a:rPr>
              <a:t>Improving Attendance Requires a Tiered Approach That Begins With Prevention</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8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7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2498" name="Google Shape;2498;p130"/>
          <p:cNvSpPr txBox="1">
            <a:spLocks noGrp="1"/>
          </p:cNvSpPr>
          <p:nvPr>
            <p:ph type="title"/>
          </p:nvPr>
        </p:nvSpPr>
        <p:spPr>
          <a:xfrm>
            <a:off x="228600" y="228600"/>
            <a:ext cx="8686799"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4000" i="0" u="none" strike="noStrike" cap="none">
                <a:solidFill>
                  <a:schemeClr val="dk1"/>
                </a:solidFill>
              </a:rPr>
              <a:t>There </a:t>
            </a:r>
            <a:r>
              <a:rPr lang="en-US" sz="4000">
                <a:solidFill>
                  <a:schemeClr val="dk1"/>
                </a:solidFill>
              </a:rPr>
              <a:t>A</a:t>
            </a:r>
            <a:r>
              <a:rPr lang="en-US" sz="4000" i="0" u="none" strike="noStrike" cap="none">
                <a:solidFill>
                  <a:schemeClr val="dk1"/>
                </a:solidFill>
              </a:rPr>
              <a:t>re </a:t>
            </a:r>
            <a:r>
              <a:rPr lang="en-US" sz="4000">
                <a:solidFill>
                  <a:schemeClr val="dk1"/>
                </a:solidFill>
              </a:rPr>
              <a:t>W</a:t>
            </a:r>
            <a:r>
              <a:rPr lang="en-US" sz="4000" i="0" u="none" strike="noStrike" cap="none">
                <a:solidFill>
                  <a:schemeClr val="dk1"/>
                </a:solidFill>
              </a:rPr>
              <a:t>ays to </a:t>
            </a:r>
            <a:r>
              <a:rPr lang="en-US" sz="4000">
                <a:solidFill>
                  <a:schemeClr val="dk1"/>
                </a:solidFill>
              </a:rPr>
              <a:t>F</a:t>
            </a:r>
            <a:r>
              <a:rPr lang="en-US" sz="4000" i="0" u="none" strike="noStrike" cap="none">
                <a:solidFill>
                  <a:schemeClr val="dk1"/>
                </a:solidFill>
              </a:rPr>
              <a:t>ind </a:t>
            </a:r>
            <a:r>
              <a:rPr lang="en-US" sz="4000">
                <a:solidFill>
                  <a:schemeClr val="dk1"/>
                </a:solidFill>
              </a:rPr>
              <a:t>N</a:t>
            </a:r>
            <a:r>
              <a:rPr lang="en-US" sz="4000" i="0" u="none" strike="noStrike" cap="none">
                <a:solidFill>
                  <a:schemeClr val="dk1"/>
                </a:solidFill>
              </a:rPr>
              <a:t>ew </a:t>
            </a:r>
            <a:r>
              <a:rPr lang="en-US" sz="4000">
                <a:solidFill>
                  <a:schemeClr val="dk1"/>
                </a:solidFill>
              </a:rPr>
              <a:t>P</a:t>
            </a:r>
            <a:r>
              <a:rPr lang="en-US" sz="4000" i="0" u="none" strike="noStrike" cap="none">
                <a:solidFill>
                  <a:schemeClr val="dk1"/>
                </a:solidFill>
              </a:rPr>
              <a:t>ractices!</a:t>
            </a:r>
            <a:endParaRPr sz="4000" i="0" u="none" strike="noStrike" cap="none">
              <a:solidFill>
                <a:schemeClr val="dk1"/>
              </a:solidFill>
            </a:endParaRPr>
          </a:p>
        </p:txBody>
      </p:sp>
      <p:pic>
        <p:nvPicPr>
          <p:cNvPr id="2499" name="Google Shape;2499;p130" title="Example of how to select EBPs - contact VTSS Systems Coach if more information is needed"/>
          <p:cNvPicPr preferRelativeResize="0"/>
          <p:nvPr/>
        </p:nvPicPr>
        <p:blipFill rotWithShape="1">
          <a:blip r:embed="rId3">
            <a:alphaModFix/>
          </a:blip>
          <a:srcRect b="26221"/>
          <a:stretch/>
        </p:blipFill>
        <p:spPr>
          <a:xfrm>
            <a:off x="504200" y="1588850"/>
            <a:ext cx="7996601" cy="4304775"/>
          </a:xfrm>
          <a:prstGeom prst="rect">
            <a:avLst/>
          </a:prstGeom>
          <a:noFill/>
          <a:ln>
            <a:noFill/>
          </a:ln>
        </p:spPr>
      </p:pic>
      <p:sp>
        <p:nvSpPr>
          <p:cNvPr id="2500" name="Google Shape;2500;p130"/>
          <p:cNvSpPr txBox="1"/>
          <p:nvPr/>
        </p:nvSpPr>
        <p:spPr>
          <a:xfrm>
            <a:off x="128425" y="6110875"/>
            <a:ext cx="73356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a:t>
            </a:r>
            <a:r>
              <a:rPr lang="en-US" sz="2400">
                <a:latin typeface="Verdana"/>
                <a:ea typeface="Verdana"/>
                <a:cs typeface="Verdana"/>
                <a:sym typeface="Verdana"/>
              </a:rPr>
              <a:t>67-68</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sp>
        <p:nvSpPr>
          <p:cNvPr id="2505" name="Google Shape;2505;p132"/>
          <p:cNvSpPr txBox="1">
            <a:spLocks noGrp="1"/>
          </p:cNvSpPr>
          <p:nvPr>
            <p:ph type="title"/>
          </p:nvPr>
        </p:nvSpPr>
        <p:spPr>
          <a:xfrm>
            <a:off x="457200" y="274638"/>
            <a:ext cx="8229600" cy="1143000"/>
          </a:xfrm>
          <a:prstGeom prst="rect">
            <a:avLst/>
          </a:prstGeom>
          <a:solidFill>
            <a:srgbClr val="D2EDF9"/>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6"/>
              </a:buClr>
              <a:buSzPts val="4000"/>
              <a:buFont typeface="Calibri"/>
              <a:buNone/>
            </a:pPr>
            <a:r>
              <a:rPr lang="en-US" sz="4100">
                <a:solidFill>
                  <a:srgbClr val="000000"/>
                </a:solidFill>
              </a:rPr>
              <a:t>Identify your Key Practices</a:t>
            </a:r>
            <a:endParaRPr sz="4100">
              <a:solidFill>
                <a:srgbClr val="000000"/>
              </a:solidFill>
              <a:latin typeface="Verdana"/>
              <a:ea typeface="Verdana"/>
              <a:cs typeface="Verdana"/>
              <a:sym typeface="Verdana"/>
            </a:endParaRPr>
          </a:p>
        </p:txBody>
      </p:sp>
      <p:sp>
        <p:nvSpPr>
          <p:cNvPr id="2506" name="Google Shape;2506;p132"/>
          <p:cNvSpPr txBox="1"/>
          <p:nvPr/>
        </p:nvSpPr>
        <p:spPr>
          <a:xfrm>
            <a:off x="543575" y="1417650"/>
            <a:ext cx="8229600" cy="195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1155CC"/>
                </a:solidFill>
                <a:latin typeface="Verdana"/>
                <a:ea typeface="Verdana"/>
                <a:cs typeface="Verdana"/>
                <a:sym typeface="Verdana"/>
              </a:rPr>
              <a:t>What key practices will your school commit to implementing with fidelity? Name and define them.</a:t>
            </a:r>
            <a:endParaRPr sz="1400" b="1" i="0" u="none" strike="noStrike" cap="none">
              <a:solidFill>
                <a:srgbClr val="1155CC"/>
              </a:solidFill>
              <a:latin typeface="Arial"/>
              <a:ea typeface="Arial"/>
              <a:cs typeface="Arial"/>
              <a:sym typeface="Arial"/>
            </a:endParaRPr>
          </a:p>
        </p:txBody>
      </p:sp>
      <p:pic>
        <p:nvPicPr>
          <p:cNvPr id="2507" name="Google Shape;2507;p132"/>
          <p:cNvPicPr preferRelativeResize="0"/>
          <p:nvPr/>
        </p:nvPicPr>
        <p:blipFill rotWithShape="1">
          <a:blip r:embed="rId3">
            <a:alphaModFix/>
          </a:blip>
          <a:srcRect/>
          <a:stretch/>
        </p:blipFill>
        <p:spPr>
          <a:xfrm>
            <a:off x="304800" y="2905513"/>
            <a:ext cx="8839200" cy="1046973"/>
          </a:xfrm>
          <a:prstGeom prst="rect">
            <a:avLst/>
          </a:prstGeom>
          <a:noFill/>
          <a:ln>
            <a:noFill/>
          </a:ln>
        </p:spPr>
      </p:pic>
      <p:pic>
        <p:nvPicPr>
          <p:cNvPr id="2508" name="Google Shape;2508;p132" title="VTSS Resource Map - contact VTSS Systems Coach if more information is needed"/>
          <p:cNvPicPr preferRelativeResize="0">
            <a:picLocks noGrp="1"/>
          </p:cNvPicPr>
          <p:nvPr>
            <p:ph type="body" idx="4294967295"/>
          </p:nvPr>
        </p:nvPicPr>
        <p:blipFill rotWithShape="1">
          <a:blip r:embed="rId4">
            <a:alphaModFix/>
          </a:blip>
          <a:srcRect/>
          <a:stretch/>
        </p:blipFill>
        <p:spPr>
          <a:xfrm>
            <a:off x="3149075" y="4202746"/>
            <a:ext cx="3018600" cy="1951200"/>
          </a:xfrm>
          <a:prstGeom prst="rect">
            <a:avLst/>
          </a:prstGeom>
          <a:solidFill>
            <a:schemeClr val="lt1"/>
          </a:solidFill>
          <a:ln w="38100" cap="flat" cmpd="sng">
            <a:solidFill>
              <a:schemeClr val="accent5"/>
            </a:solidFill>
            <a:prstDash val="dash"/>
            <a:round/>
            <a:headEnd type="none" w="sm" len="sm"/>
            <a:tailEnd type="none" w="sm" len="sm"/>
          </a:ln>
        </p:spPr>
      </p:pic>
      <p:sp>
        <p:nvSpPr>
          <p:cNvPr id="2509" name="Google Shape;2509;p132"/>
          <p:cNvSpPr txBox="1"/>
          <p:nvPr/>
        </p:nvSpPr>
        <p:spPr>
          <a:xfrm>
            <a:off x="130375" y="6153950"/>
            <a:ext cx="7363800" cy="8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13</a:t>
            </a:r>
            <a:endParaRPr sz="2400">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Shape 2513"/>
        <p:cNvGrpSpPr/>
        <p:nvPr/>
      </p:nvGrpSpPr>
      <p:grpSpPr>
        <a:xfrm>
          <a:off x="0" y="0"/>
          <a:ext cx="0" cy="0"/>
          <a:chOff x="0" y="0"/>
          <a:chExt cx="0" cy="0"/>
        </a:xfrm>
      </p:grpSpPr>
      <p:sp>
        <p:nvSpPr>
          <p:cNvPr id="2514" name="Google Shape;2514;p133"/>
          <p:cNvSpPr txBox="1">
            <a:spLocks noGrp="1"/>
          </p:cNvSpPr>
          <p:nvPr>
            <p:ph type="title"/>
          </p:nvPr>
        </p:nvSpPr>
        <p:spPr>
          <a:xfrm>
            <a:off x="457200" y="274638"/>
            <a:ext cx="8229600" cy="1143000"/>
          </a:xfrm>
          <a:prstGeom prst="rect">
            <a:avLst/>
          </a:prstGeom>
          <a:solidFill>
            <a:srgbClr val="D2EDF9"/>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i="0" u="none" strike="noStrike" cap="none">
                <a:solidFill>
                  <a:srgbClr val="000000"/>
                </a:solidFill>
                <a:latin typeface="Verdana"/>
                <a:ea typeface="Verdana"/>
                <a:cs typeface="Verdana"/>
                <a:sym typeface="Verdana"/>
              </a:rPr>
              <a:t>When Student Learning is our Compass</a:t>
            </a:r>
            <a:endParaRPr i="0" u="none" strike="noStrike" cap="none">
              <a:solidFill>
                <a:srgbClr val="000000"/>
              </a:solidFill>
              <a:latin typeface="Verdana"/>
              <a:ea typeface="Verdana"/>
              <a:cs typeface="Verdana"/>
              <a:sym typeface="Verdana"/>
            </a:endParaRPr>
          </a:p>
        </p:txBody>
      </p:sp>
      <p:sp>
        <p:nvSpPr>
          <p:cNvPr id="2515" name="Google Shape;2515;p133"/>
          <p:cNvSpPr txBox="1">
            <a:spLocks noGrp="1"/>
          </p:cNvSpPr>
          <p:nvPr>
            <p:ph type="body" idx="4294967295"/>
          </p:nvPr>
        </p:nvSpPr>
        <p:spPr>
          <a:xfrm>
            <a:off x="549275" y="1600201"/>
            <a:ext cx="2832752" cy="43434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90000"/>
              </a:lnSpc>
              <a:spcBef>
                <a:spcPts val="0"/>
              </a:spcBef>
              <a:spcAft>
                <a:spcPts val="0"/>
              </a:spcAft>
              <a:buClr>
                <a:srgbClr val="000000"/>
              </a:buClr>
              <a:buSzPts val="2800"/>
              <a:buFont typeface="Verdana"/>
              <a:buChar char="•"/>
            </a:pPr>
            <a:r>
              <a:rPr lang="en-US" sz="2800" i="0" u="none" strike="noStrike" cap="none">
                <a:solidFill>
                  <a:srgbClr val="000000"/>
                </a:solidFill>
                <a:latin typeface="Verdana"/>
                <a:ea typeface="Verdana"/>
                <a:cs typeface="Verdana"/>
                <a:sym typeface="Verdana"/>
              </a:rPr>
              <a:t>“Right” actions identified.</a:t>
            </a:r>
            <a:endParaRPr sz="2800">
              <a:solidFill>
                <a:srgbClr val="000000"/>
              </a:solidFill>
              <a:latin typeface="Verdana"/>
              <a:ea typeface="Verdana"/>
              <a:cs typeface="Verdana"/>
              <a:sym typeface="Verdana"/>
            </a:endParaRPr>
          </a:p>
          <a:p>
            <a:pPr marL="342900" marR="0" lvl="0" indent="-317500" algn="l" rtl="0">
              <a:lnSpc>
                <a:spcPct val="90000"/>
              </a:lnSpc>
              <a:spcBef>
                <a:spcPts val="640"/>
              </a:spcBef>
              <a:spcAft>
                <a:spcPts val="0"/>
              </a:spcAft>
              <a:buClr>
                <a:srgbClr val="000000"/>
              </a:buClr>
              <a:buSzPts val="2800"/>
              <a:buFont typeface="Verdana"/>
              <a:buChar char="•"/>
            </a:pPr>
            <a:r>
              <a:rPr lang="en-US" sz="2800" i="0" u="none" strike="noStrike" cap="none">
                <a:solidFill>
                  <a:srgbClr val="000000"/>
                </a:solidFill>
                <a:latin typeface="Verdana"/>
                <a:ea typeface="Verdana"/>
                <a:cs typeface="Verdana"/>
                <a:sym typeface="Verdana"/>
              </a:rPr>
              <a:t>Actions improve learning. </a:t>
            </a:r>
            <a:endParaRPr sz="2800">
              <a:solidFill>
                <a:srgbClr val="000000"/>
              </a:solidFill>
              <a:latin typeface="Verdana"/>
              <a:ea typeface="Verdana"/>
              <a:cs typeface="Verdana"/>
              <a:sym typeface="Verdana"/>
            </a:endParaRPr>
          </a:p>
          <a:p>
            <a:pPr marL="342900" marR="0" lvl="0" indent="-317500" algn="l" rtl="0">
              <a:lnSpc>
                <a:spcPct val="90000"/>
              </a:lnSpc>
              <a:spcBef>
                <a:spcPts val="640"/>
              </a:spcBef>
              <a:spcAft>
                <a:spcPts val="0"/>
              </a:spcAft>
              <a:buClr>
                <a:srgbClr val="000000"/>
              </a:buClr>
              <a:buSzPts val="2800"/>
              <a:buFont typeface="Verdana"/>
              <a:buChar char="•"/>
            </a:pPr>
            <a:r>
              <a:rPr lang="en-US" sz="2800" i="0" u="none" strike="noStrike" cap="none">
                <a:solidFill>
                  <a:srgbClr val="000000"/>
                </a:solidFill>
                <a:latin typeface="Verdana"/>
                <a:ea typeface="Verdana"/>
                <a:cs typeface="Verdana"/>
                <a:sym typeface="Verdana"/>
              </a:rPr>
              <a:t>Midstream adjustments  are possible. </a:t>
            </a:r>
            <a:endParaRPr sz="2800">
              <a:solidFill>
                <a:srgbClr val="000000"/>
              </a:solidFill>
              <a:latin typeface="Verdana"/>
              <a:ea typeface="Verdana"/>
              <a:cs typeface="Verdana"/>
              <a:sym typeface="Verdana"/>
            </a:endParaRPr>
          </a:p>
        </p:txBody>
      </p:sp>
      <p:pic>
        <p:nvPicPr>
          <p:cNvPr id="2516" name="Google Shape;2516;p133"/>
          <p:cNvPicPr preferRelativeResize="0"/>
          <p:nvPr/>
        </p:nvPicPr>
        <p:blipFill rotWithShape="1">
          <a:blip r:embed="rId3">
            <a:alphaModFix/>
          </a:blip>
          <a:srcRect/>
          <a:stretch/>
        </p:blipFill>
        <p:spPr>
          <a:xfrm>
            <a:off x="3606800" y="1778000"/>
            <a:ext cx="4795800" cy="479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16"/>
                                        </p:tgtEl>
                                      </p:cBhvr>
                                    </p:animEffect>
                                    <p:set>
                                      <p:cBhvr>
                                        <p:cTn id="7" dur="1" fill="hold">
                                          <p:stCondLst>
                                            <p:cond delay="500"/>
                                          </p:stCondLst>
                                        </p:cTn>
                                        <p:tgtEl>
                                          <p:spTgt spid="25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515"/>
                                        </p:tgtEl>
                                      </p:cBhvr>
                                    </p:animEffect>
                                    <p:set>
                                      <p:cBhvr>
                                        <p:cTn id="10" dur="1" fill="hold">
                                          <p:stCondLst>
                                            <p:cond delay="500"/>
                                          </p:stCondLst>
                                        </p:cTn>
                                        <p:tgtEl>
                                          <p:spTgt spid="25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521"/>
        <p:cNvGrpSpPr/>
        <p:nvPr/>
      </p:nvGrpSpPr>
      <p:grpSpPr>
        <a:xfrm>
          <a:off x="0" y="0"/>
          <a:ext cx="0" cy="0"/>
          <a:chOff x="0" y="0"/>
          <a:chExt cx="0" cy="0"/>
        </a:xfrm>
      </p:grpSpPr>
      <p:sp>
        <p:nvSpPr>
          <p:cNvPr id="2522" name="Google Shape;2522;p134"/>
          <p:cNvSpPr txBox="1">
            <a:spLocks noGrp="1"/>
          </p:cNvSpPr>
          <p:nvPr>
            <p:ph type="title"/>
          </p:nvPr>
        </p:nvSpPr>
        <p:spPr>
          <a:xfrm>
            <a:off x="457200" y="274638"/>
            <a:ext cx="8229600" cy="1143000"/>
          </a:xfrm>
          <a:prstGeom prst="rect">
            <a:avLst/>
          </a:prstGeom>
          <a:solidFill>
            <a:srgbClr val="D2EDF9"/>
          </a:solidFill>
          <a:ln w="9525" cap="flat" cmpd="sng">
            <a:solidFill>
              <a:srgbClr val="F3F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800" i="0" u="none" strike="noStrike" cap="none">
                <a:solidFill>
                  <a:srgbClr val="000000"/>
                </a:solidFill>
                <a:latin typeface="Verdana"/>
                <a:ea typeface="Verdana"/>
                <a:cs typeface="Verdana"/>
                <a:sym typeface="Verdana"/>
              </a:rPr>
              <a:t>Remember!</a:t>
            </a:r>
            <a:endParaRPr sz="4800" i="0" u="none" strike="noStrike" cap="none">
              <a:solidFill>
                <a:srgbClr val="000000"/>
              </a:solidFill>
              <a:latin typeface="Verdana"/>
              <a:ea typeface="Verdana"/>
              <a:cs typeface="Verdana"/>
              <a:sym typeface="Verdana"/>
            </a:endParaRPr>
          </a:p>
        </p:txBody>
      </p:sp>
      <p:sp>
        <p:nvSpPr>
          <p:cNvPr id="2523" name="Google Shape;2523;p134"/>
          <p:cNvSpPr txBox="1">
            <a:spLocks noGrp="1"/>
          </p:cNvSpPr>
          <p:nvPr>
            <p:ph type="body" idx="4294967295"/>
          </p:nvPr>
        </p:nvSpPr>
        <p:spPr>
          <a:xfrm>
            <a:off x="457200" y="1573619"/>
            <a:ext cx="8229600" cy="46145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Arial"/>
              <a:buNone/>
            </a:pPr>
            <a:r>
              <a:rPr lang="en-US" sz="3000" i="0" u="none" strike="noStrike" cap="none">
                <a:solidFill>
                  <a:srgbClr val="000000"/>
                </a:solidFill>
                <a:latin typeface="Verdana"/>
                <a:ea typeface="Verdana"/>
                <a:cs typeface="Verdana"/>
                <a:sym typeface="Verdana"/>
              </a:rPr>
              <a:t>Selecting something that is likely to work is a good first step, but once something is implemented</a:t>
            </a:r>
            <a:r>
              <a:rPr lang="en-US" sz="3000" b="1" i="0" u="none" strike="noStrike" cap="none">
                <a:solidFill>
                  <a:srgbClr val="000000"/>
                </a:solidFill>
                <a:latin typeface="Verdana"/>
                <a:ea typeface="Verdana"/>
                <a:cs typeface="Verdana"/>
                <a:sym typeface="Verdana"/>
              </a:rPr>
              <a:t>, the most important function of leadership is ensuring that desired outcomes are reached and sustained over time. </a:t>
            </a:r>
            <a:endParaRPr sz="3000">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3"/>
                                        </p:tgtEl>
                                        <p:attrNameLst>
                                          <p:attrName>style.visibility</p:attrName>
                                        </p:attrNameLst>
                                      </p:cBhvr>
                                      <p:to>
                                        <p:strVal val="visible"/>
                                      </p:to>
                                    </p:set>
                                    <p:animEffect transition="in" filter="fade">
                                      <p:cBhvr>
                                        <p:cTn id="7" dur="500"/>
                                        <p:tgtEl>
                                          <p:spTgt spid="2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28" name="Google Shape;2528;p135"/>
          <p:cNvSpPr txBox="1">
            <a:spLocks noGrp="1"/>
          </p:cNvSpPr>
          <p:nvPr>
            <p:ph type="title"/>
          </p:nvPr>
        </p:nvSpPr>
        <p:spPr>
          <a:xfrm>
            <a:off x="2743200" y="256814"/>
            <a:ext cx="5943600"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3600" i="0" u="none" strike="noStrike" cap="none">
                <a:solidFill>
                  <a:schemeClr val="dk1"/>
                </a:solidFill>
              </a:rPr>
              <a:t>Develop solutions for systems</a:t>
            </a:r>
            <a:endParaRPr sz="3600" i="0" u="none" strike="noStrike" cap="none">
              <a:solidFill>
                <a:schemeClr val="dk1"/>
              </a:solidFill>
            </a:endParaRPr>
          </a:p>
        </p:txBody>
      </p:sp>
      <p:pic>
        <p:nvPicPr>
          <p:cNvPr id="2529" name="Google Shape;2529;p135" title="Chart to create an Action Plan- contact VTSS Systems Coach if more information is needed"/>
          <p:cNvPicPr preferRelativeResize="0">
            <a:picLocks noGrp="1"/>
          </p:cNvPicPr>
          <p:nvPr>
            <p:ph type="body" idx="1"/>
          </p:nvPr>
        </p:nvPicPr>
        <p:blipFill rotWithShape="1">
          <a:blip r:embed="rId3">
            <a:alphaModFix/>
          </a:blip>
          <a:srcRect/>
          <a:stretch/>
        </p:blipFill>
        <p:spPr>
          <a:xfrm>
            <a:off x="1302600" y="2935101"/>
            <a:ext cx="6538800" cy="1797300"/>
          </a:xfrm>
          <a:prstGeom prst="rect">
            <a:avLst/>
          </a:prstGeom>
          <a:noFill/>
          <a:ln>
            <a:noFill/>
          </a:ln>
        </p:spPr>
      </p:pic>
      <p:sp>
        <p:nvSpPr>
          <p:cNvPr id="2530" name="Google Shape;2530;p135"/>
          <p:cNvSpPr txBox="1"/>
          <p:nvPr/>
        </p:nvSpPr>
        <p:spPr>
          <a:xfrm>
            <a:off x="798975" y="1739513"/>
            <a:ext cx="73374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6AA84F"/>
                </a:solidFill>
                <a:latin typeface="Verdana"/>
                <a:ea typeface="Verdana"/>
                <a:cs typeface="Verdana"/>
                <a:sym typeface="Verdana"/>
              </a:rPr>
              <a:t>How will the team support the school in the implementation of new practices? </a:t>
            </a:r>
            <a:endParaRPr sz="2400" b="1" i="0" u="none" strike="noStrike" cap="none">
              <a:solidFill>
                <a:srgbClr val="6AA84F"/>
              </a:solidFill>
              <a:latin typeface="Verdana"/>
              <a:ea typeface="Verdana"/>
              <a:cs typeface="Verdana"/>
              <a:sym typeface="Verdana"/>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5" name="Google Shape;2535;p136"/>
          <p:cNvSpPr txBox="1">
            <a:spLocks noGrp="1"/>
          </p:cNvSpPr>
          <p:nvPr>
            <p:ph type="title"/>
          </p:nvPr>
        </p:nvSpPr>
        <p:spPr>
          <a:xfrm>
            <a:off x="457200" y="274638"/>
            <a:ext cx="8229600" cy="1143000"/>
          </a:xfrm>
          <a:prstGeom prst="rect">
            <a:avLst/>
          </a:prstGeom>
          <a:solidFill>
            <a:srgbClr val="D2EDF9"/>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alibri"/>
              <a:buNone/>
            </a:pPr>
            <a:r>
              <a:rPr lang="en-US" sz="4800" i="0" u="none" strike="noStrike" cap="none">
                <a:solidFill>
                  <a:srgbClr val="000000"/>
                </a:solidFill>
                <a:latin typeface="Verdana"/>
                <a:ea typeface="Verdana"/>
                <a:cs typeface="Verdana"/>
                <a:sym typeface="Verdana"/>
              </a:rPr>
              <a:t>Systems</a:t>
            </a:r>
            <a:endParaRPr sz="4800" i="0" u="none" strike="noStrike" cap="none">
              <a:solidFill>
                <a:srgbClr val="000000"/>
              </a:solidFill>
              <a:latin typeface="Verdana"/>
              <a:ea typeface="Verdana"/>
              <a:cs typeface="Verdana"/>
              <a:sym typeface="Verdana"/>
            </a:endParaRPr>
          </a:p>
        </p:txBody>
      </p:sp>
      <p:sp>
        <p:nvSpPr>
          <p:cNvPr id="2536" name="Google Shape;2536;p136"/>
          <p:cNvSpPr txBox="1">
            <a:spLocks noGrp="1"/>
          </p:cNvSpPr>
          <p:nvPr>
            <p:ph type="body" idx="1"/>
          </p:nvPr>
        </p:nvSpPr>
        <p:spPr>
          <a:xfrm>
            <a:off x="914400" y="1524000"/>
            <a:ext cx="3582988" cy="650875"/>
          </a:xfrm>
          <a:prstGeom prst="rect">
            <a:avLst/>
          </a:prstGeom>
          <a:solidFill>
            <a:srgbClr val="E7F3D8"/>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100"/>
              <a:buFont typeface="Arial"/>
              <a:buNone/>
            </a:pPr>
            <a:r>
              <a:rPr lang="en-US" sz="2100" i="0" u="none" strike="noStrike" cap="none">
                <a:solidFill>
                  <a:srgbClr val="000000"/>
                </a:solidFill>
                <a:latin typeface="Verdana"/>
                <a:ea typeface="Verdana"/>
                <a:cs typeface="Verdana"/>
                <a:sym typeface="Verdana"/>
              </a:rPr>
              <a:t>Can include</a:t>
            </a:r>
            <a:endParaRPr sz="2100" i="0" u="none" strike="noStrike" cap="none">
              <a:solidFill>
                <a:srgbClr val="000000"/>
              </a:solidFill>
              <a:latin typeface="Verdana"/>
              <a:ea typeface="Verdana"/>
              <a:cs typeface="Verdana"/>
              <a:sym typeface="Verdana"/>
            </a:endParaRPr>
          </a:p>
        </p:txBody>
      </p:sp>
      <p:pic>
        <p:nvPicPr>
          <p:cNvPr id="2537" name="Google Shape;2537;p136" descr="Native-App-Preloads-What.png"/>
          <p:cNvPicPr preferRelativeResize="0">
            <a:picLocks noGrp="1"/>
          </p:cNvPicPr>
          <p:nvPr>
            <p:ph type="body" idx="4"/>
          </p:nvPr>
        </p:nvPicPr>
        <p:blipFill rotWithShape="1">
          <a:blip r:embed="rId3">
            <a:alphaModFix/>
          </a:blip>
          <a:srcRect/>
          <a:stretch/>
        </p:blipFill>
        <p:spPr>
          <a:xfrm>
            <a:off x="4648200" y="2282617"/>
            <a:ext cx="4038600" cy="3735803"/>
          </a:xfrm>
          <a:prstGeom prst="rect">
            <a:avLst/>
          </a:prstGeom>
          <a:noFill/>
          <a:ln>
            <a:noFill/>
          </a:ln>
        </p:spPr>
      </p:pic>
      <p:sp>
        <p:nvSpPr>
          <p:cNvPr id="2538" name="Google Shape;2538;p136"/>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100"/>
              <a:buNone/>
            </a:pPr>
            <a:r>
              <a:rPr lang="en-US"/>
              <a:t>What do you have?</a:t>
            </a:r>
            <a:endParaRPr/>
          </a:p>
        </p:txBody>
      </p:sp>
      <p:sp>
        <p:nvSpPr>
          <p:cNvPr id="2539" name="Google Shape;2539;p13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000000"/>
              </a:buClr>
              <a:buSzPts val="2400"/>
              <a:buFont typeface="Verdana"/>
              <a:buChar char="•"/>
            </a:pPr>
            <a:r>
              <a:rPr lang="en-US">
                <a:solidFill>
                  <a:srgbClr val="000000"/>
                </a:solidFill>
              </a:rPr>
              <a:t>Professional learning</a:t>
            </a:r>
            <a:endParaRPr/>
          </a:p>
          <a:p>
            <a:pPr marL="342900" lvl="0" indent="-342900" algn="l" rtl="0">
              <a:lnSpc>
                <a:spcPct val="100000"/>
              </a:lnSpc>
              <a:spcBef>
                <a:spcPts val="480"/>
              </a:spcBef>
              <a:spcAft>
                <a:spcPts val="0"/>
              </a:spcAft>
              <a:buClr>
                <a:srgbClr val="000000"/>
              </a:buClr>
              <a:buSzPts val="2400"/>
              <a:buFont typeface="Verdana"/>
              <a:buChar char="•"/>
            </a:pPr>
            <a:r>
              <a:rPr lang="en-US">
                <a:solidFill>
                  <a:srgbClr val="000000"/>
                </a:solidFill>
              </a:rPr>
              <a:t>Coaching </a:t>
            </a:r>
            <a:endParaRPr/>
          </a:p>
          <a:p>
            <a:pPr marL="342900" lvl="0" indent="-342900" algn="l" rtl="0">
              <a:lnSpc>
                <a:spcPct val="100000"/>
              </a:lnSpc>
              <a:spcBef>
                <a:spcPts val="480"/>
              </a:spcBef>
              <a:spcAft>
                <a:spcPts val="0"/>
              </a:spcAft>
              <a:buClr>
                <a:srgbClr val="000000"/>
              </a:buClr>
              <a:buSzPts val="2400"/>
              <a:buFont typeface="Verdana"/>
              <a:buChar char="•"/>
            </a:pPr>
            <a:r>
              <a:rPr lang="en-US">
                <a:solidFill>
                  <a:srgbClr val="000000"/>
                </a:solidFill>
              </a:rPr>
              <a:t>Performance feedback</a:t>
            </a:r>
            <a:endParaRPr/>
          </a:p>
          <a:p>
            <a:pPr marL="342900" lvl="0" indent="-342900" algn="l" rtl="0">
              <a:lnSpc>
                <a:spcPct val="100000"/>
              </a:lnSpc>
              <a:spcBef>
                <a:spcPts val="480"/>
              </a:spcBef>
              <a:spcAft>
                <a:spcPts val="0"/>
              </a:spcAft>
              <a:buClr>
                <a:srgbClr val="000000"/>
              </a:buClr>
              <a:buSzPts val="2400"/>
              <a:buFont typeface="Verdana"/>
              <a:buChar char="•"/>
            </a:pPr>
            <a:r>
              <a:rPr lang="en-US">
                <a:solidFill>
                  <a:srgbClr val="000000"/>
                </a:solidFill>
              </a:rPr>
              <a:t>Critical friends groups</a:t>
            </a:r>
            <a:endParaRPr/>
          </a:p>
          <a:p>
            <a:pPr marL="342900" lvl="0" indent="-342900" algn="l" rtl="0">
              <a:lnSpc>
                <a:spcPct val="100000"/>
              </a:lnSpc>
              <a:spcBef>
                <a:spcPts val="480"/>
              </a:spcBef>
              <a:spcAft>
                <a:spcPts val="0"/>
              </a:spcAft>
              <a:buClr>
                <a:srgbClr val="000000"/>
              </a:buClr>
              <a:buSzPts val="2400"/>
              <a:buFont typeface="Verdana"/>
              <a:buChar char="•"/>
            </a:pPr>
            <a:r>
              <a:rPr lang="en-US">
                <a:solidFill>
                  <a:srgbClr val="000000"/>
                </a:solidFill>
              </a:rPr>
              <a:t>Lesson study</a:t>
            </a:r>
            <a:endParaRPr/>
          </a:p>
          <a:p>
            <a:pPr marL="342900" lvl="0" indent="-342900" algn="l" rtl="0">
              <a:lnSpc>
                <a:spcPct val="100000"/>
              </a:lnSpc>
              <a:spcBef>
                <a:spcPts val="480"/>
              </a:spcBef>
              <a:spcAft>
                <a:spcPts val="0"/>
              </a:spcAft>
              <a:buClr>
                <a:srgbClr val="000000"/>
              </a:buClr>
              <a:buSzPts val="2400"/>
              <a:buFont typeface="Verdana"/>
              <a:buChar char="•"/>
            </a:pPr>
            <a:r>
              <a:rPr lang="en-US">
                <a:solidFill>
                  <a:srgbClr val="000000"/>
                </a:solidFill>
              </a:rPr>
              <a:t>PLCs</a:t>
            </a:r>
            <a:endParaRPr/>
          </a:p>
          <a:p>
            <a:pPr marL="342900" lvl="0" indent="-342900" algn="l" rtl="0">
              <a:lnSpc>
                <a:spcPct val="100000"/>
              </a:lnSpc>
              <a:spcBef>
                <a:spcPts val="480"/>
              </a:spcBef>
              <a:spcAft>
                <a:spcPts val="0"/>
              </a:spcAft>
              <a:buClr>
                <a:srgbClr val="000000"/>
              </a:buClr>
              <a:buSzPts val="2400"/>
              <a:buFont typeface="Verdana"/>
              <a:buChar char="•"/>
            </a:pPr>
            <a:r>
              <a:rPr lang="en-US">
                <a:solidFill>
                  <a:srgbClr val="000000"/>
                </a:solidFill>
              </a:rPr>
              <a:t>Data meeting structures</a:t>
            </a:r>
            <a:endParaRPr/>
          </a:p>
          <a:p>
            <a:pPr marL="342900" lvl="0" indent="-190500" algn="l" rtl="0">
              <a:lnSpc>
                <a:spcPct val="100000"/>
              </a:lnSpc>
              <a:spcBef>
                <a:spcPts val="480"/>
              </a:spcBef>
              <a:spcAft>
                <a:spcPts val="0"/>
              </a:spcAft>
              <a:buClr>
                <a:schemeClr val="dk1"/>
              </a:buClr>
              <a:buSzPts val="2400"/>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543"/>
        <p:cNvGrpSpPr/>
        <p:nvPr/>
      </p:nvGrpSpPr>
      <p:grpSpPr>
        <a:xfrm>
          <a:off x="0" y="0"/>
          <a:ext cx="0" cy="0"/>
          <a:chOff x="0" y="0"/>
          <a:chExt cx="0" cy="0"/>
        </a:xfrm>
      </p:grpSpPr>
      <p:pic>
        <p:nvPicPr>
          <p:cNvPr id="2544" name="Google Shape;2544;p74" title="Decision-Making Rubric for use with Schoolwide Screening"/>
          <p:cNvPicPr preferRelativeResize="0"/>
          <p:nvPr/>
        </p:nvPicPr>
        <p:blipFill rotWithShape="1">
          <a:blip r:embed="rId3">
            <a:alphaModFix/>
          </a:blip>
          <a:srcRect t="1127"/>
          <a:stretch/>
        </p:blipFill>
        <p:spPr>
          <a:xfrm>
            <a:off x="1161962" y="1524300"/>
            <a:ext cx="6059226" cy="5195875"/>
          </a:xfrm>
          <a:prstGeom prst="rect">
            <a:avLst/>
          </a:prstGeom>
          <a:noFill/>
          <a:ln>
            <a:noFill/>
          </a:ln>
        </p:spPr>
      </p:pic>
      <p:sp>
        <p:nvSpPr>
          <p:cNvPr id="2545" name="Google Shape;2545;p74"/>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3000"/>
              <a:buFont typeface="Verdana"/>
              <a:buNone/>
            </a:pPr>
            <a:r>
              <a:rPr lang="en-US" sz="3200">
                <a:solidFill>
                  <a:srgbClr val="000000"/>
                </a:solidFill>
              </a:rPr>
              <a:t>Your Data Will Tell You Where to Focus!</a:t>
            </a:r>
            <a:endParaRPr sz="3200">
              <a:solidFill>
                <a:srgbClr val="000000"/>
              </a:solidFill>
            </a:endParaRPr>
          </a:p>
        </p:txBody>
      </p:sp>
      <p:sp>
        <p:nvSpPr>
          <p:cNvPr id="2546" name="Google Shape;2546;p74"/>
          <p:cNvSpPr txBox="1"/>
          <p:nvPr/>
        </p:nvSpPr>
        <p:spPr>
          <a:xfrm>
            <a:off x="675400" y="6416375"/>
            <a:ext cx="7356900" cy="8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69</a:t>
            </a:r>
            <a:endParaRPr sz="2400">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4"/>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3600" i="0" u="none" strike="noStrike" cap="none">
                <a:solidFill>
                  <a:schemeClr val="dk1"/>
                </a:solidFill>
              </a:rPr>
              <a:t>Academic –Behavior Relationships</a:t>
            </a:r>
            <a:endParaRPr sz="3600" i="0" u="none" strike="noStrike" cap="none">
              <a:solidFill>
                <a:schemeClr val="dk1"/>
              </a:solidFill>
            </a:endParaRPr>
          </a:p>
        </p:txBody>
      </p:sp>
      <p:grpSp>
        <p:nvGrpSpPr>
          <p:cNvPr id="1659" name="Google Shape;1659;p14" title="Layout of acadeimc - behavior relationships"/>
          <p:cNvGrpSpPr/>
          <p:nvPr/>
        </p:nvGrpSpPr>
        <p:grpSpPr>
          <a:xfrm>
            <a:off x="162161" y="1709605"/>
            <a:ext cx="8819739" cy="4920337"/>
            <a:chOff x="224449" y="1845680"/>
            <a:chExt cx="8819739" cy="4920337"/>
          </a:xfrm>
        </p:grpSpPr>
        <p:sp>
          <p:nvSpPr>
            <p:cNvPr id="1660" name="Google Shape;1660;p14"/>
            <p:cNvSpPr/>
            <p:nvPr/>
          </p:nvSpPr>
          <p:spPr>
            <a:xfrm>
              <a:off x="3293346" y="1845680"/>
              <a:ext cx="2556600" cy="745200"/>
            </a:xfrm>
            <a:prstGeom prst="curvedDownArrow">
              <a:avLst>
                <a:gd name="adj1" fmla="val 25000"/>
                <a:gd name="adj2" fmla="val 50000"/>
                <a:gd name="adj3" fmla="val 25000"/>
              </a:avLst>
            </a:prstGeom>
            <a:solidFill>
              <a:schemeClr val="accen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Verdana"/>
                <a:buNone/>
              </a:pPr>
              <a:endParaRPr sz="1350" b="0" i="0" u="none" strike="noStrike" cap="none">
                <a:solidFill>
                  <a:schemeClr val="dk1"/>
                </a:solidFill>
                <a:latin typeface="Arial"/>
                <a:ea typeface="Arial"/>
                <a:cs typeface="Arial"/>
                <a:sym typeface="Arial"/>
              </a:endParaRPr>
            </a:p>
          </p:txBody>
        </p:sp>
        <p:sp>
          <p:nvSpPr>
            <p:cNvPr id="1661" name="Google Shape;1661;p14"/>
            <p:cNvSpPr/>
            <p:nvPr/>
          </p:nvSpPr>
          <p:spPr>
            <a:xfrm rot="10800000">
              <a:off x="3293264" y="4188349"/>
              <a:ext cx="2492400" cy="727800"/>
            </a:xfrm>
            <a:prstGeom prst="curvedDownArrow">
              <a:avLst>
                <a:gd name="adj1" fmla="val 25000"/>
                <a:gd name="adj2" fmla="val 50000"/>
                <a:gd name="adj3" fmla="val 25000"/>
              </a:avLst>
            </a:prstGeom>
            <a:solidFill>
              <a:schemeClr val="accent1"/>
            </a:solidFill>
            <a:ln w="25400" cap="flat" cmpd="sng">
              <a:solidFill>
                <a:srgbClr val="668F3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Verdana"/>
                <a:buNone/>
              </a:pPr>
              <a:endParaRPr sz="1350" b="0" i="0" u="none" strike="noStrike" cap="none">
                <a:solidFill>
                  <a:schemeClr val="dk1"/>
                </a:solidFill>
                <a:latin typeface="Arial"/>
                <a:ea typeface="Arial"/>
                <a:cs typeface="Arial"/>
                <a:sym typeface="Arial"/>
              </a:endParaRPr>
            </a:p>
          </p:txBody>
        </p:sp>
        <p:sp>
          <p:nvSpPr>
            <p:cNvPr id="1662" name="Google Shape;1662;p14"/>
            <p:cNvSpPr txBox="1"/>
            <p:nvPr/>
          </p:nvSpPr>
          <p:spPr>
            <a:xfrm>
              <a:off x="224449" y="2211184"/>
              <a:ext cx="3311400" cy="207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6"/>
                </a:buClr>
                <a:buSzPts val="2400"/>
                <a:buFont typeface="Arial"/>
                <a:buNone/>
              </a:pPr>
              <a:r>
                <a:rPr lang="en-US" sz="1800" b="0" i="0" u="none" strike="noStrike" cap="none">
                  <a:solidFill>
                    <a:schemeClr val="dk1"/>
                  </a:solidFill>
                  <a:latin typeface="Verdana"/>
                  <a:ea typeface="Verdana"/>
                  <a:cs typeface="Verdana"/>
                  <a:sym typeface="Verdana"/>
                </a:rPr>
                <a:t>Academic → Behavior</a:t>
              </a:r>
              <a:endParaRPr sz="1400" b="0" i="0" u="none" strike="noStrike" cap="none">
                <a:solidFill>
                  <a:srgbClr val="000000"/>
                </a:solidFill>
                <a:latin typeface="Verdana"/>
                <a:ea typeface="Verdana"/>
                <a:cs typeface="Verdana"/>
                <a:sym typeface="Verdana"/>
              </a:endParaRPr>
            </a:p>
            <a:p>
              <a:pPr marL="0" marR="0" lvl="0" indent="0" algn="ctr" rtl="0">
                <a:lnSpc>
                  <a:spcPct val="100000"/>
                </a:lnSpc>
                <a:spcBef>
                  <a:spcPts val="1200"/>
                </a:spcBef>
                <a:spcAft>
                  <a:spcPts val="0"/>
                </a:spcAft>
                <a:buClr>
                  <a:schemeClr val="accent6"/>
                </a:buClr>
                <a:buSzPts val="2400"/>
                <a:buFont typeface="Arial"/>
                <a:buNone/>
              </a:pPr>
              <a:r>
                <a:rPr lang="en-US" sz="2100" b="0" i="0" u="none" strike="noStrike" cap="none">
                  <a:solidFill>
                    <a:schemeClr val="dk1"/>
                  </a:solidFill>
                  <a:latin typeface="Verdana"/>
                  <a:ea typeface="Verdana"/>
                  <a:cs typeface="Verdana"/>
                  <a:sym typeface="Verdana"/>
                </a:rPr>
                <a:t>Effective </a:t>
              </a:r>
              <a:r>
                <a:rPr lang="en-US" sz="2100" b="1" i="0" u="none" strike="noStrike" cap="none">
                  <a:solidFill>
                    <a:schemeClr val="dk1"/>
                  </a:solidFill>
                  <a:latin typeface="Verdana"/>
                  <a:ea typeface="Verdana"/>
                  <a:cs typeface="Verdana"/>
                  <a:sym typeface="Verdana"/>
                </a:rPr>
                <a:t>Instruction </a:t>
              </a:r>
              <a:r>
                <a:rPr lang="en-US" sz="2100" b="0" i="0" u="none" strike="noStrike" cap="none">
                  <a:solidFill>
                    <a:schemeClr val="dk1"/>
                  </a:solidFill>
                  <a:latin typeface="Verdana"/>
                  <a:ea typeface="Verdana"/>
                  <a:cs typeface="Verdana"/>
                  <a:sym typeface="Verdana"/>
                </a:rPr>
                <a:t>that is matched to need</a:t>
              </a:r>
              <a:r>
                <a:rPr lang="en-US" sz="2100" b="1" i="0" u="none" strike="noStrike" cap="none">
                  <a:solidFill>
                    <a:schemeClr val="dk1"/>
                  </a:solidFill>
                  <a:latin typeface="Verdana"/>
                  <a:ea typeface="Verdana"/>
                  <a:cs typeface="Verdana"/>
                  <a:sym typeface="Verdana"/>
                </a:rPr>
                <a:t> </a:t>
              </a:r>
              <a:r>
                <a:rPr lang="en-US" sz="2100" b="0" i="0" u="none" strike="noStrike" cap="none">
                  <a:solidFill>
                    <a:schemeClr val="dk1"/>
                  </a:solidFill>
                  <a:latin typeface="Verdana"/>
                  <a:ea typeface="Verdana"/>
                  <a:cs typeface="Verdana"/>
                  <a:sym typeface="Verdana"/>
                </a:rPr>
                <a:t>engages students, and is central to reduction in problem behavior</a:t>
              </a:r>
              <a:endParaRPr sz="2100" b="0" i="0" u="none" strike="noStrike" cap="none">
                <a:solidFill>
                  <a:schemeClr val="dk1"/>
                </a:solidFill>
                <a:latin typeface="Verdana"/>
                <a:ea typeface="Verdana"/>
                <a:cs typeface="Verdana"/>
                <a:sym typeface="Verdana"/>
              </a:endParaRPr>
            </a:p>
          </p:txBody>
        </p:sp>
        <p:sp>
          <p:nvSpPr>
            <p:cNvPr id="1663" name="Google Shape;1663;p14"/>
            <p:cNvSpPr txBox="1"/>
            <p:nvPr/>
          </p:nvSpPr>
          <p:spPr>
            <a:xfrm>
              <a:off x="5427388" y="2211175"/>
              <a:ext cx="3616800" cy="275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6"/>
                </a:buClr>
                <a:buSzPts val="2400"/>
                <a:buFont typeface="Arial"/>
                <a:buNone/>
              </a:pPr>
              <a:r>
                <a:rPr lang="en-US" sz="1800" b="0" i="0" u="none" strike="noStrike" cap="none">
                  <a:solidFill>
                    <a:schemeClr val="dk1"/>
                  </a:solidFill>
                  <a:latin typeface="Verdana"/>
                  <a:ea typeface="Verdana"/>
                  <a:cs typeface="Verdana"/>
                  <a:sym typeface="Verdana"/>
                </a:rPr>
                <a:t>Behavior → Academic</a:t>
              </a:r>
              <a:endParaRPr sz="2400" b="0" i="0" u="none" strike="noStrike" cap="none">
                <a:solidFill>
                  <a:schemeClr val="dk1"/>
                </a:solidFill>
                <a:latin typeface="Verdana"/>
                <a:ea typeface="Verdana"/>
                <a:cs typeface="Verdana"/>
                <a:sym typeface="Verdana"/>
              </a:endParaRPr>
            </a:p>
            <a:p>
              <a:pPr marL="0" marR="0" lvl="0" indent="0" algn="ctr" rtl="0">
                <a:lnSpc>
                  <a:spcPct val="100000"/>
                </a:lnSpc>
                <a:spcBef>
                  <a:spcPts val="1200"/>
                </a:spcBef>
                <a:spcAft>
                  <a:spcPts val="0"/>
                </a:spcAft>
                <a:buClr>
                  <a:srgbClr val="005878"/>
                </a:buClr>
                <a:buSzPts val="2400"/>
                <a:buFont typeface="Arial"/>
                <a:buNone/>
              </a:pPr>
              <a:r>
                <a:rPr lang="en-US" sz="2100" b="0" i="0" u="none" strike="noStrike" cap="none">
                  <a:solidFill>
                    <a:schemeClr val="dk1"/>
                  </a:solidFill>
                  <a:latin typeface="Verdana"/>
                  <a:ea typeface="Verdana"/>
                  <a:cs typeface="Verdana"/>
                  <a:sym typeface="Verdana"/>
                </a:rPr>
                <a:t>Effective </a:t>
              </a:r>
              <a:r>
                <a:rPr lang="en-US" sz="2100" b="1" i="0" u="none" strike="noStrike" cap="none">
                  <a:solidFill>
                    <a:schemeClr val="dk1"/>
                  </a:solidFill>
                  <a:latin typeface="Verdana"/>
                  <a:ea typeface="Verdana"/>
                  <a:cs typeface="Verdana"/>
                  <a:sym typeface="Verdana"/>
                </a:rPr>
                <a:t>Classroom Management and Behavior Instruction </a:t>
              </a:r>
              <a:r>
                <a:rPr lang="en-US" sz="2100" b="0" i="0" u="none" strike="noStrike" cap="none">
                  <a:solidFill>
                    <a:schemeClr val="dk1"/>
                  </a:solidFill>
                  <a:latin typeface="Verdana"/>
                  <a:ea typeface="Verdana"/>
                  <a:cs typeface="Verdana"/>
                  <a:sym typeface="Verdana"/>
                </a:rPr>
                <a:t>improves student engagement and is central to increased academic success.</a:t>
              </a:r>
              <a:endParaRPr sz="2100" b="0" i="0" u="none" strike="noStrike" cap="none">
                <a:solidFill>
                  <a:schemeClr val="dk1"/>
                </a:solidFill>
                <a:latin typeface="Verdana"/>
                <a:ea typeface="Verdana"/>
                <a:cs typeface="Verdana"/>
                <a:sym typeface="Verdana"/>
              </a:endParaRPr>
            </a:p>
          </p:txBody>
        </p:sp>
        <p:sp>
          <p:nvSpPr>
            <p:cNvPr id="1664" name="Google Shape;1664;p14"/>
            <p:cNvSpPr txBox="1"/>
            <p:nvPr/>
          </p:nvSpPr>
          <p:spPr>
            <a:xfrm>
              <a:off x="910975" y="5935017"/>
              <a:ext cx="65532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Calibri"/>
                <a:buNone/>
              </a:pPr>
              <a:r>
                <a:rPr lang="en-US" sz="1800" b="1" i="1" u="none" strike="noStrike" cap="none">
                  <a:solidFill>
                    <a:schemeClr val="dk1"/>
                  </a:solidFill>
                  <a:latin typeface="Verdana"/>
                  <a:ea typeface="Verdana"/>
                  <a:cs typeface="Verdana"/>
                  <a:sym typeface="Verdana"/>
                </a:rPr>
                <a:t>Nature of analysis questions are about what the </a:t>
              </a:r>
              <a:endParaRPr sz="1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2400"/>
                <a:buFont typeface="Calibri"/>
                <a:buNone/>
              </a:pPr>
              <a:r>
                <a:rPr lang="en-US" sz="1800" b="1" i="1" u="none" strike="noStrike" cap="none">
                  <a:solidFill>
                    <a:schemeClr val="dk1"/>
                  </a:solidFill>
                  <a:latin typeface="Verdana"/>
                  <a:ea typeface="Verdana"/>
                  <a:cs typeface="Verdana"/>
                  <a:sym typeface="Verdana"/>
                </a:rPr>
                <a:t>adults are doing or not doing.</a:t>
              </a:r>
              <a:endParaRPr sz="1800" b="1" i="1" u="none" strike="noStrike" cap="none">
                <a:solidFill>
                  <a:schemeClr val="dk1"/>
                </a:solidFill>
                <a:latin typeface="Verdana"/>
                <a:ea typeface="Verdana"/>
                <a:cs typeface="Verdana"/>
                <a:sym typeface="Verdana"/>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1" name="Google Shape;2551;p138"/>
          <p:cNvSpPr txBox="1">
            <a:spLocks noGrp="1"/>
          </p:cNvSpPr>
          <p:nvPr>
            <p:ph type="title"/>
          </p:nvPr>
        </p:nvSpPr>
        <p:spPr>
          <a:xfrm>
            <a:off x="457200" y="274638"/>
            <a:ext cx="8229600"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4800" i="0" u="none" strike="noStrike" cap="none">
                <a:solidFill>
                  <a:schemeClr val="dk1"/>
                </a:solidFill>
              </a:rPr>
              <a:t>Progress Monitoring</a:t>
            </a:r>
            <a:endParaRPr sz="4800" i="0" u="none" strike="noStrike" cap="none">
              <a:solidFill>
                <a:schemeClr val="dk1"/>
              </a:solidFill>
            </a:endParaRPr>
          </a:p>
        </p:txBody>
      </p:sp>
      <p:sp>
        <p:nvSpPr>
          <p:cNvPr id="2552" name="Google Shape;2552;p138"/>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000"/>
              <a:buFont typeface="Arial"/>
              <a:buNone/>
            </a:pPr>
            <a:r>
              <a:rPr lang="en-US" sz="1800" i="0" u="none" strike="noStrike" cap="none">
                <a:solidFill>
                  <a:schemeClr val="dk1"/>
                </a:solidFill>
              </a:rPr>
              <a:t>Data/Progress Monitoring</a:t>
            </a:r>
            <a:endParaRPr sz="1800" i="0" u="none" strike="noStrike" cap="none">
              <a:solidFill>
                <a:schemeClr val="dk1"/>
              </a:solidFill>
            </a:endParaRPr>
          </a:p>
        </p:txBody>
      </p:sp>
      <p:sp>
        <p:nvSpPr>
          <p:cNvPr id="2553" name="Google Shape;2553;p138"/>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257175" marR="0" lvl="0" indent="-257175" algn="l" rtl="0">
              <a:lnSpc>
                <a:spcPct val="100000"/>
              </a:lnSpc>
              <a:spcBef>
                <a:spcPts val="0"/>
              </a:spcBef>
              <a:spcAft>
                <a:spcPts val="0"/>
              </a:spcAft>
              <a:buClr>
                <a:schemeClr val="dk1"/>
              </a:buClr>
              <a:buSzPts val="2000"/>
              <a:buFont typeface="Arial"/>
              <a:buChar char="•"/>
            </a:pPr>
            <a:r>
              <a:rPr lang="en-US" b="0" i="0" u="none" strike="noStrike" cap="none">
                <a:solidFill>
                  <a:schemeClr val="dk1"/>
                </a:solidFill>
                <a:latin typeface="Verdana"/>
                <a:ea typeface="Verdana"/>
                <a:cs typeface="Verdana"/>
                <a:sym typeface="Verdana"/>
              </a:rPr>
              <a:t>Did we do what we said we would do? With fidelity? Outcomes? Are we making progress?</a:t>
            </a:r>
            <a:endParaRPr b="0" i="0" u="none" strike="noStrike" cap="none">
              <a:solidFill>
                <a:schemeClr val="dk1"/>
              </a:solidFill>
              <a:latin typeface="Verdana"/>
              <a:ea typeface="Verdana"/>
              <a:cs typeface="Verdana"/>
              <a:sym typeface="Verdana"/>
            </a:endParaRPr>
          </a:p>
        </p:txBody>
      </p:sp>
      <p:sp>
        <p:nvSpPr>
          <p:cNvPr id="2554" name="Google Shape;2554;p138"/>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400"/>
              <a:buChar char="•"/>
            </a:pPr>
            <a:r>
              <a:rPr lang="en-US">
                <a:solidFill>
                  <a:schemeClr val="dk1"/>
                </a:solidFill>
              </a:rPr>
              <a:t>Be sure to include fidelity AND outcome data. We cannot begin to assess outcomes if we have not implemented with fidelity.</a:t>
            </a:r>
            <a:endParaRPr/>
          </a:p>
          <a:p>
            <a:pPr marL="342900" lvl="0" indent="-190500" algn="l" rtl="0">
              <a:lnSpc>
                <a:spcPct val="100000"/>
              </a:lnSpc>
              <a:spcBef>
                <a:spcPts val="480"/>
              </a:spcBef>
              <a:spcAft>
                <a:spcPts val="0"/>
              </a:spcAft>
              <a:buClr>
                <a:schemeClr val="dk1"/>
              </a:buClr>
              <a:buSzPts val="2400"/>
              <a:buNone/>
            </a:pPr>
            <a:endParaRPr/>
          </a:p>
        </p:txBody>
      </p:sp>
      <p:sp>
        <p:nvSpPr>
          <p:cNvPr id="2555" name="Google Shape;2555;p138"/>
          <p:cNvSpPr txBox="1"/>
          <p:nvPr/>
        </p:nvSpPr>
        <p:spPr>
          <a:xfrm>
            <a:off x="5103812" y="1524000"/>
            <a:ext cx="3582988" cy="650875"/>
          </a:xfrm>
          <a:prstGeom prst="rect">
            <a:avLst/>
          </a:prstGeom>
          <a:solidFill>
            <a:srgbClr val="E8F7EB"/>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000"/>
              <a:buFont typeface="Arial"/>
              <a:buNone/>
            </a:pPr>
            <a:r>
              <a:rPr lang="en-US" sz="1800" b="1" i="0" u="none" strike="noStrike" cap="none">
                <a:solidFill>
                  <a:schemeClr val="dk1"/>
                </a:solidFill>
                <a:latin typeface="Verdana"/>
                <a:ea typeface="Verdana"/>
                <a:cs typeface="Verdana"/>
                <a:sym typeface="Verdana"/>
              </a:rPr>
              <a:t>Data/Progress Monitoring</a:t>
            </a:r>
            <a:endParaRPr sz="1800" b="1" i="0" u="none" strike="noStrike" cap="none">
              <a:solidFill>
                <a:schemeClr val="dk1"/>
              </a:solidFill>
              <a:latin typeface="Verdana"/>
              <a:ea typeface="Verdana"/>
              <a:cs typeface="Verdana"/>
              <a:sym typeface="Verdana"/>
            </a:endParaRPr>
          </a:p>
        </p:txBody>
      </p:sp>
      <p:pic>
        <p:nvPicPr>
          <p:cNvPr id="2556" name="Google Shape;2556;p138"/>
          <p:cNvPicPr preferRelativeResize="0"/>
          <p:nvPr/>
        </p:nvPicPr>
        <p:blipFill>
          <a:blip r:embed="rId3">
            <a:alphaModFix/>
          </a:blip>
          <a:stretch>
            <a:fillRect/>
          </a:stretch>
        </p:blipFill>
        <p:spPr>
          <a:xfrm>
            <a:off x="742725" y="5052150"/>
            <a:ext cx="7104200" cy="8047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560"/>
        <p:cNvGrpSpPr/>
        <p:nvPr/>
      </p:nvGrpSpPr>
      <p:grpSpPr>
        <a:xfrm>
          <a:off x="0" y="0"/>
          <a:ext cx="0" cy="0"/>
          <a:chOff x="0" y="0"/>
          <a:chExt cx="0" cy="0"/>
        </a:xfrm>
      </p:grpSpPr>
      <p:sp>
        <p:nvSpPr>
          <p:cNvPr id="2561" name="Google Shape;2561;p13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960"/>
              <a:buFont typeface="Arial"/>
              <a:buChar char="•"/>
            </a:pPr>
            <a:r>
              <a:rPr lang="en-US" sz="2400" b="0" i="0" u="none" strike="noStrike" cap="none">
                <a:solidFill>
                  <a:schemeClr val="dk1"/>
                </a:solidFill>
                <a:latin typeface="Verdana"/>
                <a:ea typeface="Verdana"/>
                <a:cs typeface="Verdana"/>
                <a:sym typeface="Verdana"/>
              </a:rPr>
              <a:t>Decision rules allow us to use data to plan our actions and determine practices.</a:t>
            </a:r>
            <a:endParaRPr sz="2400" b="0" i="0" u="none" strike="noStrike" cap="none">
              <a:solidFill>
                <a:schemeClr val="dk1"/>
              </a:solidFill>
              <a:latin typeface="Verdana"/>
              <a:ea typeface="Verdana"/>
              <a:cs typeface="Verdana"/>
              <a:sym typeface="Verdana"/>
            </a:endParaRPr>
          </a:p>
          <a:p>
            <a:pPr marL="342900" marR="0" lvl="0" indent="-342900" algn="l" rtl="0">
              <a:lnSpc>
                <a:spcPct val="90000"/>
              </a:lnSpc>
              <a:spcBef>
                <a:spcPts val="592"/>
              </a:spcBef>
              <a:spcAft>
                <a:spcPts val="0"/>
              </a:spcAft>
              <a:buClr>
                <a:schemeClr val="dk1"/>
              </a:buClr>
              <a:buSzPts val="2960"/>
              <a:buFont typeface="Arial"/>
              <a:buChar char="•"/>
            </a:pPr>
            <a:r>
              <a:rPr lang="en-US" sz="2400" b="0" i="0" u="none" strike="noStrike" cap="none">
                <a:solidFill>
                  <a:schemeClr val="dk1"/>
                </a:solidFill>
                <a:latin typeface="Verdana"/>
                <a:ea typeface="Verdana"/>
                <a:cs typeface="Verdana"/>
                <a:sym typeface="Verdana"/>
              </a:rPr>
              <a:t>Decision rules allow for more equitable decisions</a:t>
            </a:r>
            <a:endParaRPr sz="2400" b="0" i="0" u="none" strike="noStrike" cap="none">
              <a:solidFill>
                <a:schemeClr val="dk1"/>
              </a:solidFill>
              <a:latin typeface="Verdana"/>
              <a:ea typeface="Verdana"/>
              <a:cs typeface="Verdana"/>
              <a:sym typeface="Verdana"/>
            </a:endParaRPr>
          </a:p>
          <a:p>
            <a:pPr marL="342900" marR="0" lvl="0" indent="-342900" algn="l" rtl="0">
              <a:lnSpc>
                <a:spcPct val="90000"/>
              </a:lnSpc>
              <a:spcBef>
                <a:spcPts val="592"/>
              </a:spcBef>
              <a:spcAft>
                <a:spcPts val="0"/>
              </a:spcAft>
              <a:buClr>
                <a:schemeClr val="dk1"/>
              </a:buClr>
              <a:buSzPts val="2960"/>
              <a:buFont typeface="Arial"/>
              <a:buChar char="•"/>
            </a:pPr>
            <a:r>
              <a:rPr lang="en-US" sz="2400" b="0" i="0" u="none" strike="noStrike" cap="none">
                <a:solidFill>
                  <a:schemeClr val="dk1"/>
                </a:solidFill>
                <a:latin typeface="Verdana"/>
                <a:ea typeface="Verdana"/>
                <a:cs typeface="Verdana"/>
                <a:sym typeface="Verdana"/>
              </a:rPr>
              <a:t>Decision rules allow us to move students more quickly into higher tiers of support</a:t>
            </a:r>
            <a:endParaRPr sz="2400" b="0" i="0" u="none" strike="noStrike" cap="none">
              <a:solidFill>
                <a:schemeClr val="dk1"/>
              </a:solidFill>
              <a:latin typeface="Verdana"/>
              <a:ea typeface="Verdana"/>
              <a:cs typeface="Verdana"/>
              <a:sym typeface="Verdana"/>
            </a:endParaRPr>
          </a:p>
          <a:p>
            <a:pPr marL="342900" marR="0" lvl="0" indent="-342900" algn="l" rtl="0">
              <a:lnSpc>
                <a:spcPct val="90000"/>
              </a:lnSpc>
              <a:spcBef>
                <a:spcPts val="592"/>
              </a:spcBef>
              <a:spcAft>
                <a:spcPts val="0"/>
              </a:spcAft>
              <a:buClr>
                <a:schemeClr val="dk1"/>
              </a:buClr>
              <a:buSzPts val="2960"/>
              <a:buFont typeface="Arial"/>
              <a:buChar char="•"/>
            </a:pPr>
            <a:r>
              <a:rPr lang="en-US" sz="2400" b="0" i="0" u="none" strike="noStrike" cap="none">
                <a:solidFill>
                  <a:schemeClr val="dk1"/>
                </a:solidFill>
                <a:latin typeface="Verdana"/>
                <a:ea typeface="Verdana"/>
                <a:cs typeface="Verdana"/>
                <a:sym typeface="Verdana"/>
              </a:rPr>
              <a:t>Decision rules allow us to organize our resources more efficiently</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3600"/>
              </a:spcBef>
              <a:spcAft>
                <a:spcPts val="0"/>
              </a:spcAft>
              <a:buClr>
                <a:schemeClr val="dk1"/>
              </a:buClr>
              <a:buSzPts val="2400"/>
              <a:buFont typeface="Arial"/>
              <a:buNone/>
            </a:pPr>
            <a:r>
              <a:rPr lang="en-US" sz="2400" b="0" i="1" u="none" strike="noStrike" cap="none">
                <a:solidFill>
                  <a:schemeClr val="dk1"/>
                </a:solidFill>
                <a:latin typeface="Verdana"/>
                <a:ea typeface="Verdana"/>
                <a:cs typeface="Verdana"/>
                <a:sym typeface="Verdana"/>
              </a:rPr>
              <a:t>Remember…</a:t>
            </a:r>
            <a:endParaRPr sz="2400" b="0" i="1" u="none" strike="noStrike" cap="none">
              <a:solidFill>
                <a:schemeClr val="dk1"/>
              </a:solidFill>
              <a:latin typeface="Verdana"/>
              <a:ea typeface="Verdana"/>
              <a:cs typeface="Verdana"/>
              <a:sym typeface="Verdana"/>
            </a:endParaRPr>
          </a:p>
        </p:txBody>
      </p:sp>
      <p:sp>
        <p:nvSpPr>
          <p:cNvPr id="2562" name="Google Shape;2562;p139"/>
          <p:cNvSpPr txBox="1">
            <a:spLocks noGrp="1"/>
          </p:cNvSpPr>
          <p:nvPr>
            <p:ph type="title"/>
          </p:nvPr>
        </p:nvSpPr>
        <p:spPr>
          <a:xfrm>
            <a:off x="228600" y="228600"/>
            <a:ext cx="8686799"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4800" i="0" u="none" strike="noStrike" cap="none">
                <a:solidFill>
                  <a:srgbClr val="002C3C"/>
                </a:solidFill>
              </a:rPr>
              <a:t>Decision Rules</a:t>
            </a:r>
            <a:endParaRPr sz="4800" i="0" u="none" strike="noStrike" cap="none">
              <a:solidFill>
                <a:srgbClr val="002C3C"/>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566"/>
        <p:cNvGrpSpPr/>
        <p:nvPr/>
      </p:nvGrpSpPr>
      <p:grpSpPr>
        <a:xfrm>
          <a:off x="0" y="0"/>
          <a:ext cx="0" cy="0"/>
          <a:chOff x="0" y="0"/>
          <a:chExt cx="0" cy="0"/>
        </a:xfrm>
      </p:grpSpPr>
      <p:sp>
        <p:nvSpPr>
          <p:cNvPr id="2567" name="Google Shape;2567;p140"/>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i="0" u="none" strike="noStrike" cap="none">
                <a:solidFill>
                  <a:schemeClr val="dk1"/>
                </a:solidFill>
              </a:rPr>
              <a:t>Decision Rules</a:t>
            </a:r>
            <a:endParaRPr sz="2000" i="0" u="none" strike="noStrike" cap="none">
              <a:solidFill>
                <a:schemeClr val="dk1"/>
              </a:solidFill>
            </a:endParaRPr>
          </a:p>
        </p:txBody>
      </p:sp>
      <p:sp>
        <p:nvSpPr>
          <p:cNvPr id="2568" name="Google Shape;2568;p140"/>
          <p:cNvSpPr txBox="1">
            <a:spLocks noGrp="1"/>
          </p:cNvSpPr>
          <p:nvPr>
            <p:ph type="body" idx="1"/>
          </p:nvPr>
        </p:nvSpPr>
        <p:spPr>
          <a:xfrm>
            <a:off x="520294" y="1531088"/>
            <a:ext cx="3211733" cy="4391247"/>
          </a:xfrm>
          <a:prstGeom prst="rect">
            <a:avLst/>
          </a:prstGeom>
          <a:solidFill>
            <a:srgbClr val="E8F7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000" b="0" i="0" u="none" strike="noStrike" cap="none">
                <a:solidFill>
                  <a:schemeClr val="dk1"/>
                </a:solidFill>
                <a:latin typeface="Verdana"/>
                <a:ea typeface="Verdana"/>
                <a:cs typeface="Verdana"/>
                <a:sym typeface="Verdana"/>
              </a:rPr>
              <a:t>Decision rules help us to understand when to get curious about what is happening with instruction. When do we change course? Add a layer of instruction? Make environmental changes?</a:t>
            </a:r>
            <a:endParaRPr/>
          </a:p>
        </p:txBody>
      </p:sp>
      <p:sp>
        <p:nvSpPr>
          <p:cNvPr id="2569" name="Google Shape;2569;p140"/>
          <p:cNvSpPr txBox="1">
            <a:spLocks noGrp="1"/>
          </p:cNvSpPr>
          <p:nvPr>
            <p:ph type="body" idx="2"/>
          </p:nvPr>
        </p:nvSpPr>
        <p:spPr>
          <a:xfrm>
            <a:off x="3732027" y="5074841"/>
            <a:ext cx="5111750" cy="84749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i="0" u="none" strike="noStrike" cap="none">
                <a:solidFill>
                  <a:schemeClr val="dk1"/>
                </a:solidFill>
              </a:rPr>
              <a:t>Let’s think about what makes </a:t>
            </a:r>
            <a:endParaRPr sz="2400" i="0" u="none" strike="noStrike" cap="none">
              <a:solidFill>
                <a:schemeClr val="dk1"/>
              </a:solidFill>
            </a:endParaRPr>
          </a:p>
          <a:p>
            <a:pPr marL="0" marR="0" lvl="0" indent="0" algn="ctr" rtl="0">
              <a:lnSpc>
                <a:spcPct val="100000"/>
              </a:lnSpc>
              <a:spcBef>
                <a:spcPts val="0"/>
              </a:spcBef>
              <a:spcAft>
                <a:spcPts val="0"/>
              </a:spcAft>
              <a:buClr>
                <a:schemeClr val="dk1"/>
              </a:buClr>
              <a:buSzPts val="2400"/>
              <a:buFont typeface="Arial"/>
              <a:buNone/>
            </a:pPr>
            <a:r>
              <a:rPr lang="en-US" sz="2400" i="0" u="none" strike="noStrike" cap="none">
                <a:solidFill>
                  <a:schemeClr val="dk1"/>
                </a:solidFill>
              </a:rPr>
              <a:t>sense in your context!</a:t>
            </a:r>
            <a:endParaRPr sz="2400" i="0" u="none" strike="noStrike" cap="none">
              <a:solidFill>
                <a:schemeClr val="dk1"/>
              </a:solidFill>
            </a:endParaRPr>
          </a:p>
        </p:txBody>
      </p:sp>
      <p:pic>
        <p:nvPicPr>
          <p:cNvPr id="2570" name="Google Shape;2570;p140" title="Clip art ot person trying to decide which path to take"/>
          <p:cNvPicPr preferRelativeResize="0"/>
          <p:nvPr/>
        </p:nvPicPr>
        <p:blipFill rotWithShape="1">
          <a:blip r:embed="rId3">
            <a:alphaModFix/>
          </a:blip>
          <a:srcRect t="-21859" b="-21859"/>
          <a:stretch/>
        </p:blipFill>
        <p:spPr>
          <a:xfrm>
            <a:off x="3962400" y="381001"/>
            <a:ext cx="4575544" cy="4531241"/>
          </a:xfrm>
          <a:prstGeom prst="rect">
            <a:avLst/>
          </a:prstGeom>
          <a:solidFill>
            <a:schemeClr val="lt1"/>
          </a:solidFill>
          <a:ln w="38100" cap="flat" cmpd="sng">
            <a:solidFill>
              <a:schemeClr val="accent5"/>
            </a:solidFill>
            <a:prstDash val="dash"/>
            <a:round/>
            <a:headEnd type="none" w="sm" len="sm"/>
            <a:tailEnd type="none" w="sm" len="sm"/>
          </a:ln>
        </p:spPr>
      </p:pic>
      <p:sp>
        <p:nvSpPr>
          <p:cNvPr id="2571" name="Google Shape;2571;p140"/>
          <p:cNvSpPr txBox="1"/>
          <p:nvPr/>
        </p:nvSpPr>
        <p:spPr>
          <a:xfrm>
            <a:off x="0" y="6126075"/>
            <a:ext cx="7362000" cy="85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a:t>
            </a:r>
            <a:r>
              <a:rPr lang="en-US" sz="2400">
                <a:latin typeface="Verdana"/>
                <a:ea typeface="Verdana"/>
                <a:cs typeface="Verdana"/>
                <a:sym typeface="Verdana"/>
              </a:rPr>
              <a:t>22-23</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575"/>
        <p:cNvGrpSpPr/>
        <p:nvPr/>
      </p:nvGrpSpPr>
      <p:grpSpPr>
        <a:xfrm>
          <a:off x="0" y="0"/>
          <a:ext cx="0" cy="0"/>
          <a:chOff x="0" y="0"/>
          <a:chExt cx="0" cy="0"/>
        </a:xfrm>
      </p:grpSpPr>
      <p:sp>
        <p:nvSpPr>
          <p:cNvPr id="2576" name="Google Shape;2576;g7df45400e1_17_0"/>
          <p:cNvSpPr txBox="1">
            <a:spLocks noGrp="1"/>
          </p:cNvSpPr>
          <p:nvPr>
            <p:ph type="title"/>
          </p:nvPr>
        </p:nvSpPr>
        <p:spPr>
          <a:xfrm>
            <a:off x="2743200" y="256814"/>
            <a:ext cx="5943600"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3600" i="0" u="none" strike="noStrike" cap="none">
                <a:solidFill>
                  <a:schemeClr val="dk1"/>
                </a:solidFill>
              </a:rPr>
              <a:t>Develop solutions for systems</a:t>
            </a:r>
            <a:endParaRPr sz="3600" i="0" u="none" strike="noStrike" cap="none">
              <a:solidFill>
                <a:schemeClr val="dk1"/>
              </a:solidFill>
            </a:endParaRPr>
          </a:p>
        </p:txBody>
      </p:sp>
      <p:pic>
        <p:nvPicPr>
          <p:cNvPr id="2577" name="Google Shape;2577;g7df45400e1_17_0" title="Chart to create an Action Plan- contact VTSS Systems Coach if more information is needed"/>
          <p:cNvPicPr preferRelativeResize="0">
            <a:picLocks noGrp="1"/>
          </p:cNvPicPr>
          <p:nvPr>
            <p:ph type="body" idx="1"/>
          </p:nvPr>
        </p:nvPicPr>
        <p:blipFill rotWithShape="1">
          <a:blip r:embed="rId3">
            <a:alphaModFix/>
          </a:blip>
          <a:srcRect/>
          <a:stretch/>
        </p:blipFill>
        <p:spPr>
          <a:xfrm>
            <a:off x="1302600" y="2935101"/>
            <a:ext cx="6538800" cy="1797300"/>
          </a:xfrm>
          <a:prstGeom prst="rect">
            <a:avLst/>
          </a:prstGeom>
          <a:noFill/>
          <a:ln>
            <a:noFill/>
          </a:ln>
        </p:spPr>
      </p:pic>
      <p:sp>
        <p:nvSpPr>
          <p:cNvPr id="2578" name="Google Shape;2578;g7df45400e1_17_0"/>
          <p:cNvSpPr txBox="1"/>
          <p:nvPr/>
        </p:nvSpPr>
        <p:spPr>
          <a:xfrm>
            <a:off x="798975" y="1739513"/>
            <a:ext cx="73374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6AA84F"/>
                </a:solidFill>
                <a:latin typeface="Verdana"/>
                <a:ea typeface="Verdana"/>
                <a:cs typeface="Verdana"/>
                <a:sym typeface="Verdana"/>
              </a:rPr>
              <a:t>How will the team support the school in the implementation of new practices? </a:t>
            </a:r>
            <a:endParaRPr sz="2400" b="1" i="0" u="none" strike="noStrike" cap="none">
              <a:solidFill>
                <a:srgbClr val="6AA84F"/>
              </a:solidFill>
              <a:latin typeface="Verdana"/>
              <a:ea typeface="Verdana"/>
              <a:cs typeface="Verdana"/>
              <a:sym typeface="Verdana"/>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Shape 2583"/>
        <p:cNvGrpSpPr/>
        <p:nvPr/>
      </p:nvGrpSpPr>
      <p:grpSpPr>
        <a:xfrm>
          <a:off x="0" y="0"/>
          <a:ext cx="0" cy="0"/>
          <a:chOff x="0" y="0"/>
          <a:chExt cx="0" cy="0"/>
        </a:xfrm>
      </p:grpSpPr>
      <p:sp>
        <p:nvSpPr>
          <p:cNvPr id="2584" name="Google Shape;2584;g6fdf373dbc_1_1"/>
          <p:cNvSpPr txBox="1">
            <a:spLocks noGrp="1"/>
          </p:cNvSpPr>
          <p:nvPr>
            <p:ph type="body" idx="1"/>
          </p:nvPr>
        </p:nvSpPr>
        <p:spPr>
          <a:xfrm>
            <a:off x="228600" y="1371600"/>
            <a:ext cx="8686800" cy="48006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2400"/>
              <a:t>Do we have written steps that will help us establish effective team processes? </a:t>
            </a:r>
            <a:endParaRPr sz="2400"/>
          </a:p>
          <a:p>
            <a:pPr marL="457200" lvl="0" indent="-381000" algn="l" rtl="0">
              <a:lnSpc>
                <a:spcPct val="100000"/>
              </a:lnSpc>
              <a:spcBef>
                <a:spcPts val="0"/>
              </a:spcBef>
              <a:spcAft>
                <a:spcPts val="0"/>
              </a:spcAft>
              <a:buSzPts val="2400"/>
              <a:buChar char="•"/>
            </a:pPr>
            <a:r>
              <a:rPr lang="en-US" sz="2400"/>
              <a:t>Do we have a data analyst? </a:t>
            </a:r>
            <a:endParaRPr sz="2400"/>
          </a:p>
          <a:p>
            <a:pPr marL="457200" lvl="0" indent="-381000" algn="l" rtl="0">
              <a:lnSpc>
                <a:spcPct val="100000"/>
              </a:lnSpc>
              <a:spcBef>
                <a:spcPts val="0"/>
              </a:spcBef>
              <a:spcAft>
                <a:spcPts val="0"/>
              </a:spcAft>
              <a:buSzPts val="2400"/>
              <a:buChar char="•"/>
            </a:pPr>
            <a:r>
              <a:rPr lang="en-US" sz="2400"/>
              <a:t>Do we have a school wide problem solving process in place? </a:t>
            </a:r>
            <a:endParaRPr sz="2400"/>
          </a:p>
          <a:p>
            <a:pPr marL="457200" lvl="0" indent="-381000" algn="l" rtl="0">
              <a:lnSpc>
                <a:spcPct val="100000"/>
              </a:lnSpc>
              <a:spcBef>
                <a:spcPts val="0"/>
              </a:spcBef>
              <a:spcAft>
                <a:spcPts val="0"/>
              </a:spcAft>
              <a:buSzPts val="2400"/>
              <a:buChar char="•"/>
            </a:pPr>
            <a:r>
              <a:rPr lang="en-US" sz="2400"/>
              <a:t>Do we have a clear picture of our data story and needs? </a:t>
            </a:r>
            <a:endParaRPr sz="2400"/>
          </a:p>
          <a:p>
            <a:pPr marL="457200" lvl="0" indent="-381000" algn="l" rtl="0">
              <a:lnSpc>
                <a:spcPct val="100000"/>
              </a:lnSpc>
              <a:spcBef>
                <a:spcPts val="0"/>
              </a:spcBef>
              <a:spcAft>
                <a:spcPts val="0"/>
              </a:spcAft>
              <a:buSzPts val="2400"/>
              <a:buChar char="•"/>
            </a:pPr>
            <a:r>
              <a:rPr lang="en-US" sz="2400"/>
              <a:t>Have we resource mapped our practices?</a:t>
            </a:r>
            <a:endParaRPr sz="2400"/>
          </a:p>
          <a:p>
            <a:pPr marL="457200" lvl="0" indent="-381000" algn="l" rtl="0">
              <a:lnSpc>
                <a:spcPct val="100000"/>
              </a:lnSpc>
              <a:spcBef>
                <a:spcPts val="0"/>
              </a:spcBef>
              <a:spcAft>
                <a:spcPts val="0"/>
              </a:spcAft>
              <a:buSzPts val="2400"/>
              <a:buChar char="•"/>
            </a:pPr>
            <a:r>
              <a:rPr lang="en-US" sz="2400"/>
              <a:t>Do we have data decision rules in place? </a:t>
            </a:r>
            <a:endParaRPr sz="2400"/>
          </a:p>
          <a:p>
            <a:pPr marL="457200" lvl="0" indent="-381000" algn="l" rtl="0">
              <a:lnSpc>
                <a:spcPct val="100000"/>
              </a:lnSpc>
              <a:spcBef>
                <a:spcPts val="0"/>
              </a:spcBef>
              <a:spcAft>
                <a:spcPts val="0"/>
              </a:spcAft>
              <a:buSzPts val="2400"/>
              <a:buChar char="•"/>
            </a:pPr>
            <a:r>
              <a:rPr lang="en-US" sz="2400"/>
              <a:t>Do we have a system in place to select evidence-based practices?</a:t>
            </a:r>
            <a:endParaRPr sz="2400"/>
          </a:p>
        </p:txBody>
      </p:sp>
      <p:sp>
        <p:nvSpPr>
          <p:cNvPr id="2585" name="Google Shape;2585;g6fdf373dbc_1_1"/>
          <p:cNvSpPr txBox="1">
            <a:spLocks noGrp="1"/>
          </p:cNvSpPr>
          <p:nvPr>
            <p:ph type="title"/>
          </p:nvPr>
        </p:nvSpPr>
        <p:spPr>
          <a:xfrm>
            <a:off x="228600" y="228600"/>
            <a:ext cx="8686800" cy="1143000"/>
          </a:xfrm>
          <a:prstGeom prst="rect">
            <a:avLst/>
          </a:prstGeom>
          <a:solidFill>
            <a:srgbClr val="D2EDF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Verdana"/>
              <a:buNone/>
            </a:pPr>
            <a:r>
              <a:rPr lang="en-US">
                <a:solidFill>
                  <a:schemeClr val="dk1"/>
                </a:solidFill>
              </a:rPr>
              <a:t>Action Planning</a:t>
            </a:r>
            <a:endParaRPr sz="4000">
              <a:solidFill>
                <a:schemeClr val="dk1"/>
              </a:solidFill>
            </a:endParaRPr>
          </a:p>
        </p:txBody>
      </p:sp>
      <p:pic>
        <p:nvPicPr>
          <p:cNvPr id="2586" name="Google Shape;2586;g6fdf373dbc_1_1"/>
          <p:cNvPicPr preferRelativeResize="0"/>
          <p:nvPr/>
        </p:nvPicPr>
        <p:blipFill rotWithShape="1">
          <a:blip r:embed="rId3">
            <a:alphaModFix/>
          </a:blip>
          <a:srcRect/>
          <a:stretch/>
        </p:blipFill>
        <p:spPr>
          <a:xfrm>
            <a:off x="4966125" y="5114850"/>
            <a:ext cx="1719875" cy="1743150"/>
          </a:xfrm>
          <a:prstGeom prst="rect">
            <a:avLst/>
          </a:prstGeom>
          <a:noFill/>
          <a:ln>
            <a:noFill/>
          </a:ln>
        </p:spPr>
      </p:pic>
      <p:sp>
        <p:nvSpPr>
          <p:cNvPr id="2587" name="Google Shape;2587;g6fdf373dbc_1_1"/>
          <p:cNvSpPr txBox="1"/>
          <p:nvPr/>
        </p:nvSpPr>
        <p:spPr>
          <a:xfrm>
            <a:off x="0" y="5996400"/>
            <a:ext cx="7385400" cy="8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9-12</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592"/>
        <p:cNvGrpSpPr/>
        <p:nvPr/>
      </p:nvGrpSpPr>
      <p:grpSpPr>
        <a:xfrm>
          <a:off x="0" y="0"/>
          <a:ext cx="0" cy="0"/>
          <a:chOff x="0" y="0"/>
          <a:chExt cx="0" cy="0"/>
        </a:xfrm>
      </p:grpSpPr>
      <p:sp>
        <p:nvSpPr>
          <p:cNvPr id="2593" name="Google Shape;2593;p142"/>
          <p:cNvSpPr txBox="1">
            <a:spLocks noGrp="1"/>
          </p:cNvSpPr>
          <p:nvPr>
            <p:ph type="ctrTitle"/>
          </p:nvPr>
        </p:nvSpPr>
        <p:spPr>
          <a:xfrm>
            <a:off x="953254" y="3671154"/>
            <a:ext cx="7240509" cy="1470025"/>
          </a:xfrm>
          <a:prstGeom prst="rect">
            <a:avLst/>
          </a:prstGeom>
          <a:solidFill>
            <a:schemeClr val="lt1">
              <a:alpha val="65882"/>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990"/>
              <a:buFont typeface="Impact"/>
              <a:buNone/>
            </a:pPr>
            <a:r>
              <a:rPr lang="en-US" sz="3200" b="1"/>
              <a:t>VTSS</a:t>
            </a:r>
            <a:r>
              <a:rPr lang="en-US" sz="3200" b="1">
                <a:latin typeface="Verdana"/>
                <a:ea typeface="Verdana"/>
                <a:cs typeface="Verdana"/>
                <a:sym typeface="Verdana"/>
              </a:rPr>
              <a:t> - Tier 1</a:t>
            </a:r>
            <a:br>
              <a:rPr lang="en-US" sz="3200" b="1">
                <a:latin typeface="Verdana"/>
                <a:ea typeface="Verdana"/>
                <a:cs typeface="Verdana"/>
                <a:sym typeface="Verdana"/>
              </a:rPr>
            </a:br>
            <a:r>
              <a:rPr lang="en-US" sz="3200" b="1">
                <a:latin typeface="Verdana"/>
                <a:ea typeface="Verdana"/>
                <a:cs typeface="Verdana"/>
                <a:sym typeface="Verdana"/>
              </a:rPr>
              <a:t>New Team Professional Learning</a:t>
            </a:r>
            <a:endParaRPr sz="3200" b="1">
              <a:latin typeface="Verdana"/>
              <a:ea typeface="Verdana"/>
              <a:cs typeface="Verdana"/>
              <a:sym typeface="Verdana"/>
            </a:endParaRPr>
          </a:p>
        </p:txBody>
      </p:sp>
      <p:sp>
        <p:nvSpPr>
          <p:cNvPr id="2594" name="Google Shape;2594;p142"/>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650"/>
              <a:buFont typeface="Arial"/>
              <a:buNone/>
            </a:pPr>
            <a:r>
              <a:rPr lang="en-US" sz="3000">
                <a:solidFill>
                  <a:schemeClr val="dk1"/>
                </a:solidFill>
                <a:latin typeface="Verdana"/>
                <a:ea typeface="Verdana"/>
                <a:cs typeface="Verdana"/>
                <a:sym typeface="Verdana"/>
              </a:rPr>
              <a:t>TFI 1.</a:t>
            </a:r>
            <a:r>
              <a:rPr lang="en-US" sz="3000">
                <a:solidFill>
                  <a:schemeClr val="dk1"/>
                </a:solidFill>
              </a:rPr>
              <a:t>14</a:t>
            </a:r>
            <a:r>
              <a:rPr lang="en-US" sz="3000">
                <a:solidFill>
                  <a:schemeClr val="dk1"/>
                </a:solidFill>
                <a:latin typeface="Verdana"/>
                <a:ea typeface="Verdana"/>
                <a:cs typeface="Verdana"/>
                <a:sym typeface="Verdana"/>
              </a:rPr>
              <a:t>  </a:t>
            </a:r>
            <a:r>
              <a:rPr lang="en-US" sz="3000">
                <a:solidFill>
                  <a:schemeClr val="dk1"/>
                </a:solidFill>
              </a:rPr>
              <a:t>Fidelity Data</a:t>
            </a:r>
            <a:endParaRPr sz="30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145"/>
          <p:cNvSpPr txBox="1">
            <a:spLocks noGrp="1"/>
          </p:cNvSpPr>
          <p:nvPr>
            <p:ph type="title"/>
          </p:nvPr>
        </p:nvSpPr>
        <p:spPr>
          <a:xfrm>
            <a:off x="1360967" y="4263656"/>
            <a:ext cx="6836732" cy="1669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Verdana"/>
              <a:buNone/>
            </a:pPr>
            <a:r>
              <a:rPr lang="en-US" sz="2600" i="0" u="none" strike="noStrike" cap="none">
                <a:solidFill>
                  <a:srgbClr val="000000"/>
                </a:solidFill>
                <a:latin typeface="Verdana"/>
                <a:ea typeface="Verdana"/>
                <a:cs typeface="Verdana"/>
                <a:sym typeface="Verdana"/>
              </a:rPr>
              <a:t>HOW WILL WE KNOW THAT WE:</a:t>
            </a:r>
            <a:br>
              <a:rPr lang="en-US" sz="2600" i="0" u="none" strike="noStrike" cap="none">
                <a:solidFill>
                  <a:srgbClr val="000000"/>
                </a:solidFill>
                <a:latin typeface="Verdana"/>
                <a:ea typeface="Verdana"/>
                <a:cs typeface="Verdana"/>
                <a:sym typeface="Verdana"/>
              </a:rPr>
            </a:br>
            <a:r>
              <a:rPr lang="en-US" sz="2600" i="0" u="none" strike="noStrike" cap="none">
                <a:solidFill>
                  <a:srgbClr val="000000"/>
                </a:solidFill>
                <a:latin typeface="Verdana"/>
                <a:ea typeface="Verdana"/>
                <a:cs typeface="Verdana"/>
                <a:sym typeface="Verdana"/>
              </a:rPr>
              <a:t/>
            </a:r>
            <a:br>
              <a:rPr lang="en-US" sz="2600" i="0" u="none" strike="noStrike" cap="none">
                <a:solidFill>
                  <a:srgbClr val="000000"/>
                </a:solidFill>
                <a:latin typeface="Verdana"/>
                <a:ea typeface="Verdana"/>
                <a:cs typeface="Verdana"/>
                <a:sym typeface="Verdana"/>
              </a:rPr>
            </a:br>
            <a:r>
              <a:rPr lang="en-US" sz="2600" i="0" u="none" strike="noStrike" cap="none">
                <a:solidFill>
                  <a:srgbClr val="000000"/>
                </a:solidFill>
                <a:latin typeface="Verdana"/>
                <a:ea typeface="Verdana"/>
                <a:cs typeface="Verdana"/>
                <a:sym typeface="Verdana"/>
              </a:rPr>
              <a:t>1. Did what we said we would do?</a:t>
            </a:r>
            <a:br>
              <a:rPr lang="en-US" sz="2600" i="0" u="none" strike="noStrike" cap="none">
                <a:solidFill>
                  <a:srgbClr val="000000"/>
                </a:solidFill>
                <a:latin typeface="Verdana"/>
                <a:ea typeface="Verdana"/>
                <a:cs typeface="Verdana"/>
                <a:sym typeface="Verdana"/>
              </a:rPr>
            </a:br>
            <a:r>
              <a:rPr lang="en-US" sz="2600" cap="none">
                <a:solidFill>
                  <a:srgbClr val="000000"/>
                </a:solidFill>
                <a:latin typeface="Verdana"/>
                <a:ea typeface="Verdana"/>
                <a:cs typeface="Verdana"/>
                <a:sym typeface="Verdana"/>
              </a:rPr>
              <a:t>2. Checked to see that it worked</a:t>
            </a:r>
            <a:br>
              <a:rPr lang="en-US" sz="2600" cap="none">
                <a:solidFill>
                  <a:srgbClr val="000000"/>
                </a:solidFill>
                <a:latin typeface="Verdana"/>
                <a:ea typeface="Verdana"/>
                <a:cs typeface="Verdana"/>
                <a:sym typeface="Verdana"/>
              </a:rPr>
            </a:br>
            <a:r>
              <a:rPr lang="en-US" sz="2600" cap="none">
                <a:solidFill>
                  <a:srgbClr val="000000"/>
                </a:solidFill>
                <a:latin typeface="Verdana"/>
                <a:ea typeface="Verdana"/>
                <a:cs typeface="Verdana"/>
                <a:sym typeface="Verdana"/>
              </a:rPr>
              <a:t>3. Shared it with stakeholders</a:t>
            </a:r>
            <a:r>
              <a:rPr lang="en-US" sz="2600" i="0" u="none" strike="noStrike" cap="none">
                <a:solidFill>
                  <a:srgbClr val="000000"/>
                </a:solidFill>
                <a:latin typeface="Verdana"/>
                <a:ea typeface="Verdana"/>
                <a:cs typeface="Verdana"/>
                <a:sym typeface="Verdana"/>
              </a:rPr>
              <a:t/>
            </a:r>
            <a:br>
              <a:rPr lang="en-US" sz="2600" i="0" u="none" strike="noStrike" cap="none">
                <a:solidFill>
                  <a:srgbClr val="000000"/>
                </a:solidFill>
                <a:latin typeface="Verdana"/>
                <a:ea typeface="Verdana"/>
                <a:cs typeface="Verdana"/>
                <a:sym typeface="Verdana"/>
              </a:rPr>
            </a:br>
            <a:endParaRPr sz="2600">
              <a:solidFill>
                <a:srgbClr val="000000"/>
              </a:solidFill>
              <a:latin typeface="Verdana"/>
              <a:ea typeface="Verdana"/>
              <a:cs typeface="Verdana"/>
              <a:sym typeface="Verdana"/>
            </a:endParaRPr>
          </a:p>
        </p:txBody>
      </p:sp>
      <p:sp>
        <p:nvSpPr>
          <p:cNvPr id="2600" name="Google Shape;2600;p145"/>
          <p:cNvSpPr txBox="1">
            <a:spLocks noGrp="1"/>
          </p:cNvSpPr>
          <p:nvPr>
            <p:ph type="body" idx="1"/>
          </p:nvPr>
        </p:nvSpPr>
        <p:spPr>
          <a:xfrm>
            <a:off x="893133" y="3013038"/>
            <a:ext cx="7772400" cy="104859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889DAF"/>
              </a:buClr>
              <a:buSzPts val="2000"/>
              <a:buFont typeface="Arial"/>
              <a:buNone/>
            </a:pPr>
            <a:r>
              <a:rPr lang="en-US" sz="2000" i="0" u="none" strike="noStrike" cap="none">
                <a:solidFill>
                  <a:srgbClr val="889DAF"/>
                </a:solidFill>
                <a:latin typeface="Verdana"/>
                <a:ea typeface="Verdana"/>
                <a:cs typeface="Verdana"/>
                <a:sym typeface="Verdana"/>
              </a:rPr>
              <a:t>SELF STUDY</a:t>
            </a:r>
            <a:endParaRPr/>
          </a:p>
          <a:p>
            <a:pPr marL="0" marR="0" lvl="0" indent="0" algn="ctr" rtl="0">
              <a:lnSpc>
                <a:spcPct val="100000"/>
              </a:lnSpc>
              <a:spcBef>
                <a:spcPts val="0"/>
              </a:spcBef>
              <a:spcAft>
                <a:spcPts val="0"/>
              </a:spcAft>
              <a:buClr>
                <a:srgbClr val="889DAF"/>
              </a:buClr>
              <a:buSzPts val="2000"/>
              <a:buFont typeface="Arial"/>
              <a:buNone/>
            </a:pPr>
            <a:r>
              <a:rPr lang="en-US">
                <a:solidFill>
                  <a:srgbClr val="889DAF"/>
                </a:solidFill>
                <a:latin typeface="Verdana"/>
                <a:ea typeface="Verdana"/>
                <a:cs typeface="Verdana"/>
                <a:sym typeface="Verdana"/>
              </a:rPr>
              <a:t>1.14 and 1.15 of TFI</a:t>
            </a:r>
            <a:endParaRPr/>
          </a:p>
          <a:p>
            <a:pPr marL="0" marR="0" lvl="0" indent="0" algn="ctr" rtl="0">
              <a:lnSpc>
                <a:spcPct val="100000"/>
              </a:lnSpc>
              <a:spcBef>
                <a:spcPts val="0"/>
              </a:spcBef>
              <a:spcAft>
                <a:spcPts val="0"/>
              </a:spcAft>
              <a:buClr>
                <a:srgbClr val="889DAF"/>
              </a:buClr>
              <a:buSzPts val="2000"/>
              <a:buFont typeface="Arial"/>
              <a:buNone/>
            </a:pPr>
            <a:r>
              <a:rPr lang="en-US">
                <a:solidFill>
                  <a:srgbClr val="889DAF"/>
                </a:solidFill>
                <a:latin typeface="Verdana"/>
                <a:ea typeface="Verdana"/>
                <a:cs typeface="Verdana"/>
                <a:sym typeface="Verdana"/>
              </a:rPr>
              <a:t>1.14, 1.15a, and 1.15b of A-TFI</a:t>
            </a:r>
            <a:endParaRPr>
              <a:latin typeface="Verdana"/>
              <a:ea typeface="Verdana"/>
              <a:cs typeface="Verdana"/>
              <a:sym typeface="Verdana"/>
            </a:endParaRPr>
          </a:p>
        </p:txBody>
      </p:sp>
    </p:spTree>
  </p:cSld>
  <p:clrMapOvr>
    <a:masterClrMapping/>
  </p:clrMapOvr>
  <p:transition spd="slow">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pic>
        <p:nvPicPr>
          <p:cNvPr id="2606" name="Google Shape;2606;p365" title="Cover of SWPBIS Tiered Fidelity Inventory"/>
          <p:cNvPicPr preferRelativeResize="0"/>
          <p:nvPr/>
        </p:nvPicPr>
        <p:blipFill rotWithShape="1">
          <a:blip r:embed="rId3">
            <a:alphaModFix/>
          </a:blip>
          <a:srcRect b="12532"/>
          <a:stretch/>
        </p:blipFill>
        <p:spPr>
          <a:xfrm>
            <a:off x="457207" y="1693858"/>
            <a:ext cx="3551267" cy="3835072"/>
          </a:xfrm>
          <a:prstGeom prst="rect">
            <a:avLst/>
          </a:prstGeom>
          <a:noFill/>
          <a:ln>
            <a:noFill/>
          </a:ln>
        </p:spPr>
      </p:pic>
      <p:sp>
        <p:nvSpPr>
          <p:cNvPr id="2607" name="Google Shape;2607;p365"/>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Professional Learning Roadmap</a:t>
            </a:r>
            <a:endParaRPr/>
          </a:p>
        </p:txBody>
      </p:sp>
      <p:pic>
        <p:nvPicPr>
          <p:cNvPr id="2608" name="Google Shape;2608;p365"/>
          <p:cNvPicPr preferRelativeResize="0"/>
          <p:nvPr/>
        </p:nvPicPr>
        <p:blipFill rotWithShape="1">
          <a:blip r:embed="rId4">
            <a:alphaModFix/>
          </a:blip>
          <a:srcRect/>
          <a:stretch/>
        </p:blipFill>
        <p:spPr>
          <a:xfrm>
            <a:off x="4929575" y="1477700"/>
            <a:ext cx="3448881" cy="44659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149"/>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50"/>
              <a:buFont typeface="Verdana"/>
              <a:buNone/>
            </a:pPr>
            <a:r>
              <a:rPr lang="en-US" sz="4800"/>
              <a:t>Fidelity</a:t>
            </a:r>
            <a:endParaRPr sz="4800" i="0" u="none" strike="noStrike" cap="none">
              <a:solidFill>
                <a:schemeClr val="dk1"/>
              </a:solidFill>
            </a:endParaRPr>
          </a:p>
        </p:txBody>
      </p:sp>
      <p:sp>
        <p:nvSpPr>
          <p:cNvPr id="2614" name="Google Shape;2614;p149"/>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p>
            <a:pPr marL="342900" lvl="0" indent="-165100" algn="l" rtl="0">
              <a:lnSpc>
                <a:spcPct val="100000"/>
              </a:lnSpc>
              <a:spcBef>
                <a:spcPts val="0"/>
              </a:spcBef>
              <a:spcAft>
                <a:spcPts val="0"/>
              </a:spcAft>
              <a:buClr>
                <a:schemeClr val="dk1"/>
              </a:buClr>
              <a:buSzPts val="2800"/>
              <a:buNone/>
            </a:pPr>
            <a:endParaRPr/>
          </a:p>
        </p:txBody>
      </p:sp>
      <p:graphicFrame>
        <p:nvGraphicFramePr>
          <p:cNvPr id="2615" name="Google Shape;2615;p149" title="Information and Structure of instrument 1.14"/>
          <p:cNvGraphicFramePr/>
          <p:nvPr/>
        </p:nvGraphicFramePr>
        <p:xfrm>
          <a:off x="248584" y="1576164"/>
          <a:ext cx="8646825" cy="3444625"/>
        </p:xfrm>
        <a:graphic>
          <a:graphicData uri="http://schemas.openxmlformats.org/drawingml/2006/table">
            <a:tbl>
              <a:tblPr firstRow="1" bandRow="1">
                <a:noFill/>
                <a:tableStyleId>{C0C473C8-DB7E-4722-8D49-44C7D3A125C6}</a:tableStyleId>
              </a:tblPr>
              <a:tblGrid>
                <a:gridCol w="2503500">
                  <a:extLst>
                    <a:ext uri="{9D8B030D-6E8A-4147-A177-3AD203B41FA5}">
                      <a16:colId xmlns:a16="http://schemas.microsoft.com/office/drawing/2014/main" val="20000"/>
                    </a:ext>
                  </a:extLst>
                </a:gridCol>
                <a:gridCol w="3261050">
                  <a:extLst>
                    <a:ext uri="{9D8B030D-6E8A-4147-A177-3AD203B41FA5}">
                      <a16:colId xmlns:a16="http://schemas.microsoft.com/office/drawing/2014/main" val="20001"/>
                    </a:ext>
                  </a:extLst>
                </a:gridCol>
                <a:gridCol w="2882275">
                  <a:extLst>
                    <a:ext uri="{9D8B030D-6E8A-4147-A177-3AD203B41FA5}">
                      <a16:colId xmlns:a16="http://schemas.microsoft.com/office/drawing/2014/main" val="20002"/>
                    </a:ext>
                  </a:extLst>
                </a:gridCol>
              </a:tblGrid>
              <a:tr h="3444625">
                <a:tc>
                  <a:txBody>
                    <a:bodyPr/>
                    <a:lstStyle/>
                    <a:p>
                      <a:pPr marL="457200" marR="0" lvl="0" indent="-457200" algn="l" rtl="0">
                        <a:lnSpc>
                          <a:spcPct val="100000"/>
                        </a:lnSpc>
                        <a:spcBef>
                          <a:spcPts val="0"/>
                        </a:spcBef>
                        <a:spcAft>
                          <a:spcPts val="0"/>
                        </a:spcAft>
                        <a:buClr>
                          <a:srgbClr val="FF0000"/>
                        </a:buClr>
                        <a:buSzPts val="1350"/>
                        <a:buFont typeface="Verdana"/>
                        <a:buNone/>
                      </a:pPr>
                      <a:r>
                        <a:rPr lang="en-US" sz="1100" b="1" u="none" strike="noStrike" cap="none">
                          <a:solidFill>
                            <a:srgbClr val="980000"/>
                          </a:solidFill>
                        </a:rPr>
                        <a:t>1.14</a:t>
                      </a:r>
                      <a:r>
                        <a:rPr lang="en-US" sz="1100" u="none" strike="noStrike" cap="none">
                          <a:solidFill>
                            <a:schemeClr val="dk1"/>
                          </a:solidFill>
                        </a:rPr>
                        <a:t> </a:t>
                      </a:r>
                      <a:r>
                        <a:rPr lang="en-US" sz="1100" b="1" u="none" strike="noStrike" cap="none">
                          <a:solidFill>
                            <a:schemeClr val="dk1"/>
                          </a:solidFill>
                        </a:rPr>
                        <a:t>Fidelity Data: </a:t>
                      </a:r>
                      <a:endParaRPr sz="1100" u="none" strike="noStrike" cap="none"/>
                    </a:p>
                    <a:p>
                      <a:pPr marL="457200" marR="0" lvl="0" indent="0" algn="l" rtl="0">
                        <a:lnSpc>
                          <a:spcPct val="100000"/>
                        </a:lnSpc>
                        <a:spcBef>
                          <a:spcPts val="0"/>
                        </a:spcBef>
                        <a:spcAft>
                          <a:spcPts val="0"/>
                        </a:spcAft>
                        <a:buClr>
                          <a:schemeClr val="dk1"/>
                        </a:buClr>
                        <a:buSzPts val="1350"/>
                        <a:buFont typeface="Verdana"/>
                        <a:buNone/>
                      </a:pPr>
                      <a:r>
                        <a:rPr lang="en-US" sz="1100" b="0" u="none" strike="noStrike" cap="none">
                          <a:solidFill>
                            <a:schemeClr val="dk1"/>
                          </a:solidFill>
                        </a:rPr>
                        <a:t>Tier I team reviews and uses SWPBIS fidelity (e.g., SET, BoQ, TIC, SAS, Tiered Fidelity Inventory) data at least annually</a:t>
                      </a:r>
                      <a:endParaRPr sz="1100" b="0" u="none" strike="noStrike" cap="none">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chemeClr val="dk1"/>
                        </a:solidFill>
                      </a:endParaRPr>
                    </a:p>
                  </a:txBody>
                  <a:tcPr marL="91450" marR="91450" marT="45725" marB="45725">
                    <a:lnB w="9525" cap="flat" cmpd="sng">
                      <a:solidFill>
                        <a:srgbClr val="000000"/>
                      </a:solidFill>
                      <a:prstDash val="solid"/>
                      <a:round/>
                      <a:headEnd type="none" w="sm" len="sm"/>
                      <a:tailEnd type="none" w="sm" len="sm"/>
                    </a:lnB>
                    <a:solidFill>
                      <a:srgbClr val="DDF1DF"/>
                    </a:solidFill>
                  </a:tcPr>
                </a:tc>
                <a:tc>
                  <a:txBody>
                    <a:bodyPr/>
                    <a:lstStyle/>
                    <a:p>
                      <a:pPr marL="285750" marR="0" lvl="0" indent="-269875" algn="l" rtl="0">
                        <a:lnSpc>
                          <a:spcPct val="100000"/>
                        </a:lnSpc>
                        <a:spcBef>
                          <a:spcPts val="0"/>
                        </a:spcBef>
                        <a:spcAft>
                          <a:spcPts val="0"/>
                        </a:spcAft>
                        <a:buClr>
                          <a:schemeClr val="dk1"/>
                        </a:buClr>
                        <a:buSzPts val="1100"/>
                        <a:buFont typeface="Arial"/>
                        <a:buChar char="•"/>
                      </a:pPr>
                      <a:r>
                        <a:rPr lang="en-US" sz="1100" b="0" u="none" strike="noStrike" cap="none">
                          <a:solidFill>
                            <a:schemeClr val="dk1"/>
                          </a:solidFill>
                        </a:rPr>
                        <a:t>School policy</a:t>
                      </a:r>
                      <a:endParaRPr sz="1100" u="none" strike="noStrike" cap="none"/>
                    </a:p>
                    <a:p>
                      <a:pPr marL="285750" marR="0" lvl="0" indent="-269875" algn="l" rtl="0">
                        <a:lnSpc>
                          <a:spcPct val="100000"/>
                        </a:lnSpc>
                        <a:spcBef>
                          <a:spcPts val="1200"/>
                        </a:spcBef>
                        <a:spcAft>
                          <a:spcPts val="0"/>
                        </a:spcAft>
                        <a:buClr>
                          <a:schemeClr val="dk1"/>
                        </a:buClr>
                        <a:buSzPts val="1100"/>
                        <a:buFont typeface="Arial"/>
                        <a:buChar char="•"/>
                      </a:pPr>
                      <a:r>
                        <a:rPr lang="en-US" sz="1100" b="0" u="none" strike="noStrike" cap="none">
                          <a:solidFill>
                            <a:schemeClr val="dk1"/>
                          </a:solidFill>
                        </a:rPr>
                        <a:t>Staff handbook</a:t>
                      </a:r>
                      <a:endParaRPr sz="1100" u="none" strike="noStrike" cap="none"/>
                    </a:p>
                    <a:p>
                      <a:pPr marL="285750" marR="0" lvl="0" indent="-269875" algn="l" rtl="0">
                        <a:lnSpc>
                          <a:spcPct val="100000"/>
                        </a:lnSpc>
                        <a:spcBef>
                          <a:spcPts val="1200"/>
                        </a:spcBef>
                        <a:spcAft>
                          <a:spcPts val="0"/>
                        </a:spcAft>
                        <a:buClr>
                          <a:schemeClr val="dk1"/>
                        </a:buClr>
                        <a:buSzPts val="1100"/>
                        <a:buFont typeface="Arial"/>
                        <a:buChar char="•"/>
                      </a:pPr>
                      <a:r>
                        <a:rPr lang="en-US" sz="1100" b="0" u="none" strike="noStrike" cap="none">
                          <a:solidFill>
                            <a:schemeClr val="dk1"/>
                          </a:solidFill>
                        </a:rPr>
                        <a:t>School newsletters</a:t>
                      </a:r>
                      <a:endParaRPr sz="1100" b="0" u="none" strike="noStrike" cap="none">
                        <a:solidFill>
                          <a:schemeClr val="dk1"/>
                        </a:solidFill>
                      </a:endParaRPr>
                    </a:p>
                    <a:p>
                      <a:pPr marL="285750" marR="0" lvl="0" indent="-269875" algn="l" rtl="0">
                        <a:lnSpc>
                          <a:spcPct val="100000"/>
                        </a:lnSpc>
                        <a:spcBef>
                          <a:spcPts val="1200"/>
                        </a:spcBef>
                        <a:spcAft>
                          <a:spcPts val="0"/>
                        </a:spcAft>
                        <a:buClr>
                          <a:schemeClr val="dk1"/>
                        </a:buClr>
                        <a:buSzPts val="1100"/>
                        <a:buFont typeface="Arial"/>
                        <a:buChar char="•"/>
                      </a:pPr>
                      <a:r>
                        <a:rPr lang="en-US" sz="1100" b="0" u="none" strike="noStrike" cap="none">
                          <a:solidFill>
                            <a:schemeClr val="dk1"/>
                          </a:solidFill>
                        </a:rPr>
                        <a:t>School website</a:t>
                      </a:r>
                      <a:endParaRPr sz="1100" b="0" u="none" strike="noStrike" cap="none">
                        <a:solidFill>
                          <a:schemeClr val="dk1"/>
                        </a:solidFill>
                      </a:endParaRPr>
                    </a:p>
                  </a:txBody>
                  <a:tcPr marL="91450" marR="91450" marT="45725" marB="45725">
                    <a:lnB w="9525" cap="flat" cmpd="sng">
                      <a:solidFill>
                        <a:srgbClr val="000000"/>
                      </a:solidFill>
                      <a:prstDash val="solid"/>
                      <a:round/>
                      <a:headEnd type="none" w="sm" len="sm"/>
                      <a:tailEnd type="none" w="sm" len="sm"/>
                    </a:lnB>
                    <a:solidFill>
                      <a:srgbClr val="DDF1DF"/>
                    </a:solidFill>
                  </a:tcPr>
                </a:tc>
                <a:tc>
                  <a:txBody>
                    <a:bodyPr/>
                    <a:lstStyle/>
                    <a:p>
                      <a:pPr marL="0" marR="0" lvl="0" indent="0" algn="l" rtl="0">
                        <a:lnSpc>
                          <a:spcPct val="100000"/>
                        </a:lnSpc>
                        <a:spcBef>
                          <a:spcPts val="0"/>
                        </a:spcBef>
                        <a:spcAft>
                          <a:spcPts val="0"/>
                        </a:spcAft>
                        <a:buClr>
                          <a:schemeClr val="dk1"/>
                        </a:buClr>
                        <a:buSzPts val="1350"/>
                        <a:buFont typeface="Arial"/>
                        <a:buNone/>
                      </a:pPr>
                      <a:r>
                        <a:rPr lang="en-US" sz="1100" b="0" u="none" strike="noStrike" cap="none">
                          <a:solidFill>
                            <a:schemeClr val="dk1"/>
                          </a:solidFill>
                          <a:latin typeface="Verdana"/>
                          <a:ea typeface="Verdana"/>
                          <a:cs typeface="Verdana"/>
                          <a:sym typeface="Verdana"/>
                        </a:rPr>
                        <a:t>0 = No Tier I SWPBIS fidelity data collected</a:t>
                      </a:r>
                      <a:endParaRPr sz="1100" u="none" strike="noStrike" cap="none"/>
                    </a:p>
                    <a:p>
                      <a:pPr marL="0" marR="0" lvl="0" indent="0" algn="l" rtl="0">
                        <a:lnSpc>
                          <a:spcPct val="100000"/>
                        </a:lnSpc>
                        <a:spcBef>
                          <a:spcPts val="1200"/>
                        </a:spcBef>
                        <a:spcAft>
                          <a:spcPts val="0"/>
                        </a:spcAft>
                        <a:buClr>
                          <a:schemeClr val="dk1"/>
                        </a:buClr>
                        <a:buSzPts val="1350"/>
                        <a:buFont typeface="Arial"/>
                        <a:buNone/>
                      </a:pPr>
                      <a:r>
                        <a:rPr lang="en-US" sz="1100" b="0" u="none" strike="noStrike" cap="none">
                          <a:solidFill>
                            <a:schemeClr val="dk1"/>
                          </a:solidFill>
                          <a:latin typeface="Verdana"/>
                          <a:ea typeface="Verdana"/>
                          <a:cs typeface="Verdana"/>
                          <a:sym typeface="Verdana"/>
                        </a:rPr>
                        <a:t>1 = Tier I fidelity collected informally and/or less often than annually</a:t>
                      </a:r>
                      <a:endParaRPr sz="1100" u="none" strike="noStrike" cap="none"/>
                    </a:p>
                    <a:p>
                      <a:pPr marL="0" marR="0" lvl="0" indent="0" algn="l" rtl="0">
                        <a:lnSpc>
                          <a:spcPct val="100000"/>
                        </a:lnSpc>
                        <a:spcBef>
                          <a:spcPts val="1200"/>
                        </a:spcBef>
                        <a:spcAft>
                          <a:spcPts val="0"/>
                        </a:spcAft>
                        <a:buClr>
                          <a:schemeClr val="dk1"/>
                        </a:buClr>
                        <a:buSzPts val="1350"/>
                        <a:buFont typeface="Arial"/>
                        <a:buNone/>
                      </a:pPr>
                      <a:r>
                        <a:rPr lang="en-US" sz="1100" b="0" u="none" strike="noStrike" cap="none">
                          <a:solidFill>
                            <a:schemeClr val="dk1"/>
                          </a:solidFill>
                          <a:latin typeface="Verdana"/>
                          <a:ea typeface="Verdana"/>
                          <a:cs typeface="Verdana"/>
                          <a:sym typeface="Verdana"/>
                        </a:rPr>
                        <a:t>2 = Tier I fidelity data collected and used for decision-making annually</a:t>
                      </a:r>
                      <a:endParaRPr sz="1100" b="0" u="none" strike="noStrike" cap="none">
                        <a:solidFill>
                          <a:schemeClr val="dk1"/>
                        </a:solidFill>
                        <a:latin typeface="Verdana"/>
                        <a:ea typeface="Verdana"/>
                        <a:cs typeface="Verdana"/>
                        <a:sym typeface="Verdana"/>
                      </a:endParaRPr>
                    </a:p>
                  </a:txBody>
                  <a:tcPr marL="91450" marR="91450" marT="45725" marB="45725">
                    <a:lnB w="9525" cap="flat" cmpd="sng">
                      <a:solidFill>
                        <a:srgbClr val="000000"/>
                      </a:solidFill>
                      <a:prstDash val="solid"/>
                      <a:round/>
                      <a:headEnd type="none" w="sm" len="sm"/>
                      <a:tailEnd type="none" w="sm" len="sm"/>
                    </a:lnB>
                    <a:solidFill>
                      <a:srgbClr val="DDF1DF"/>
                    </a:solidFill>
                  </a:tcPr>
                </a:tc>
                <a:extLst>
                  <a:ext uri="{0D108BD9-81ED-4DB2-BD59-A6C34878D82A}">
                    <a16:rowId xmlns:a16="http://schemas.microsoft.com/office/drawing/2014/main" val="10000"/>
                  </a:ext>
                </a:extLst>
              </a:tr>
            </a:tbl>
          </a:graphicData>
        </a:graphic>
      </p:graphicFrame>
      <p:sp>
        <p:nvSpPr>
          <p:cNvPr id="2616" name="Google Shape;2616;p149"/>
          <p:cNvSpPr txBox="1"/>
          <p:nvPr/>
        </p:nvSpPr>
        <p:spPr>
          <a:xfrm>
            <a:off x="465900" y="4491250"/>
            <a:ext cx="4398000" cy="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a:t>
            </a:r>
            <a:r>
              <a:rPr lang="en-US" sz="2400">
                <a:latin typeface="Verdana"/>
                <a:ea typeface="Verdana"/>
                <a:cs typeface="Verdana"/>
                <a:sym typeface="Verdana"/>
              </a:rPr>
              <a:t>4-5</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sp>
        <p:nvSpPr>
          <p:cNvPr id="2621" name="Google Shape;2621;p150"/>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50"/>
              <a:buFont typeface="Verdana"/>
              <a:buNone/>
            </a:pPr>
            <a:r>
              <a:rPr lang="en-US" sz="4800">
                <a:solidFill>
                  <a:srgbClr val="000000"/>
                </a:solidFill>
              </a:rPr>
              <a:t>Fidelity Academic TFI</a:t>
            </a:r>
            <a:endParaRPr sz="4800" i="0" u="none" strike="noStrike" cap="none">
              <a:solidFill>
                <a:srgbClr val="000000"/>
              </a:solidFill>
            </a:endParaRPr>
          </a:p>
        </p:txBody>
      </p:sp>
      <p:sp>
        <p:nvSpPr>
          <p:cNvPr id="2622" name="Google Shape;2622;p150"/>
          <p:cNvSpPr txBox="1"/>
          <p:nvPr/>
        </p:nvSpPr>
        <p:spPr>
          <a:xfrm>
            <a:off x="228600" y="5814400"/>
            <a:ext cx="5478900" cy="61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a:t>
            </a:r>
            <a:r>
              <a:rPr lang="en-US" sz="2400">
                <a:latin typeface="Verdana"/>
                <a:ea typeface="Verdana"/>
                <a:cs typeface="Verdana"/>
                <a:sym typeface="Verdana"/>
              </a:rPr>
              <a:t>6-8</a:t>
            </a:r>
            <a:endParaRPr sz="2400" b="0" i="0" u="none" strike="noStrike" cap="none">
              <a:solidFill>
                <a:srgbClr val="000000"/>
              </a:solidFill>
              <a:latin typeface="Verdana"/>
              <a:ea typeface="Verdana"/>
              <a:cs typeface="Verdana"/>
              <a:sym typeface="Verdana"/>
            </a:endParaRPr>
          </a:p>
        </p:txBody>
      </p:sp>
      <p:pic>
        <p:nvPicPr>
          <p:cNvPr id="2623" name="Google Shape;2623;p150"/>
          <p:cNvPicPr preferRelativeResize="0"/>
          <p:nvPr/>
        </p:nvPicPr>
        <p:blipFill>
          <a:blip r:embed="rId3">
            <a:alphaModFix/>
          </a:blip>
          <a:stretch>
            <a:fillRect/>
          </a:stretch>
        </p:blipFill>
        <p:spPr>
          <a:xfrm>
            <a:off x="146300" y="1631853"/>
            <a:ext cx="8851401" cy="2651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g7df45400e1_10_0"/>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Analyzing data...Finding Solutions</a:t>
            </a:r>
            <a:endParaRPr/>
          </a:p>
        </p:txBody>
      </p:sp>
      <p:pic>
        <p:nvPicPr>
          <p:cNvPr id="1671" name="Google Shape;1671;g7df45400e1_10_0" descr="Airplane" title="Graphic"/>
          <p:cNvPicPr preferRelativeResize="0"/>
          <p:nvPr/>
        </p:nvPicPr>
        <p:blipFill rotWithShape="1">
          <a:blip r:embed="rId3">
            <a:alphaModFix/>
          </a:blip>
          <a:srcRect/>
          <a:stretch/>
        </p:blipFill>
        <p:spPr>
          <a:xfrm>
            <a:off x="1102850" y="1555724"/>
            <a:ext cx="6215424" cy="46312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sp>
        <p:nvSpPr>
          <p:cNvPr id="2629" name="Google Shape;2629;g76bac7270c_0_30"/>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Success Criteria</a:t>
            </a:r>
            <a:endParaRPr/>
          </a:p>
        </p:txBody>
      </p:sp>
      <p:sp>
        <p:nvSpPr>
          <p:cNvPr id="2630" name="Google Shape;2630;g76bac7270c_0_30"/>
          <p:cNvSpPr txBox="1"/>
          <p:nvPr/>
        </p:nvSpPr>
        <p:spPr>
          <a:xfrm>
            <a:off x="457200" y="1502600"/>
            <a:ext cx="8229600" cy="2830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48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Success today is measured by:</a:t>
            </a:r>
            <a:endParaRPr sz="2400" b="0" i="0" u="none" strike="noStrike" cap="none">
              <a:solidFill>
                <a:schemeClr val="dk1"/>
              </a:solidFill>
              <a:latin typeface="Arial"/>
              <a:ea typeface="Arial"/>
              <a:cs typeface="Arial"/>
              <a:sym typeface="Arial"/>
            </a:endParaRPr>
          </a:p>
          <a:p>
            <a:pPr marL="457200" marR="0" lvl="0" indent="0" algn="l" rtl="0">
              <a:lnSpc>
                <a:spcPct val="100000"/>
              </a:lnSpc>
              <a:spcBef>
                <a:spcPts val="480"/>
              </a:spcBef>
              <a:spcAft>
                <a:spcPts val="0"/>
              </a:spcAft>
              <a:buClr>
                <a:srgbClr val="000000"/>
              </a:buClr>
              <a:buSzPts val="2400"/>
              <a:buFont typeface="Arial"/>
              <a:buNone/>
            </a:pPr>
            <a:endParaRPr sz="2400" b="0" i="0" u="none" strike="noStrike" cap="none">
              <a:solidFill>
                <a:schemeClr val="dk1"/>
              </a:solidFill>
              <a:highlight>
                <a:srgbClr val="FFFF00"/>
              </a:highlight>
              <a:latin typeface="Verdana"/>
              <a:ea typeface="Verdana"/>
              <a:cs typeface="Verdana"/>
              <a:sym typeface="Verdana"/>
            </a:endParaRPr>
          </a:p>
          <a:p>
            <a:pPr marL="457200" marR="0" lvl="0" indent="-381000" algn="l" rtl="0">
              <a:lnSpc>
                <a:spcPct val="100000"/>
              </a:lnSpc>
              <a:spcBef>
                <a:spcPts val="48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written steps in our action plan for how we will bring this process back to our division/schools</a:t>
            </a:r>
            <a:endParaRPr sz="2400" b="0" i="0" u="none" strike="noStrike" cap="none">
              <a:solidFill>
                <a:schemeClr val="dk1"/>
              </a:solidFill>
              <a:latin typeface="Verdana"/>
              <a:ea typeface="Verdana"/>
              <a:cs typeface="Verdana"/>
              <a:sym typeface="Verdana"/>
            </a:endParaRPr>
          </a:p>
          <a:p>
            <a:pPr marL="457200" marR="0" lvl="0" indent="0" algn="ctr" rtl="0">
              <a:lnSpc>
                <a:spcPct val="100000"/>
              </a:lnSpc>
              <a:spcBef>
                <a:spcPts val="48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48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written steps in our action plan for sustaining our current decision making process if it meets our needs or steps to revise our process for effectiveness and efficiency</a:t>
            </a:r>
            <a:endParaRPr sz="2400" b="0" i="0" u="none" strike="noStrike" cap="none">
              <a:solidFill>
                <a:schemeClr val="dk1"/>
              </a:solidFill>
              <a:highlight>
                <a:srgbClr val="00FF00"/>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highlight>
                <a:srgbClr val="FFFF00"/>
              </a:highlight>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634"/>
        <p:cNvGrpSpPr/>
        <p:nvPr/>
      </p:nvGrpSpPr>
      <p:grpSpPr>
        <a:xfrm>
          <a:off x="0" y="0"/>
          <a:ext cx="0" cy="0"/>
          <a:chOff x="0" y="0"/>
          <a:chExt cx="0" cy="0"/>
        </a:xfrm>
      </p:grpSpPr>
      <p:sp>
        <p:nvSpPr>
          <p:cNvPr id="2635" name="Google Shape;2635;p367"/>
          <p:cNvSpPr txBox="1">
            <a:spLocks noGrp="1"/>
          </p:cNvSpPr>
          <p:nvPr>
            <p:ph type="title"/>
          </p:nvPr>
        </p:nvSpPr>
        <p:spPr>
          <a:xfrm>
            <a:off x="457200" y="274638"/>
            <a:ext cx="8229600"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6000"/>
              <a:buFont typeface="Verdana"/>
              <a:buNone/>
            </a:pPr>
            <a:r>
              <a:rPr lang="en-US">
                <a:solidFill>
                  <a:schemeClr val="dk1"/>
                </a:solidFill>
              </a:rPr>
              <a:t>Let’s Get </a:t>
            </a:r>
            <a:r>
              <a:rPr lang="en-US">
                <a:solidFill>
                  <a:schemeClr val="dk1"/>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Started</a:t>
            </a:r>
            <a:r>
              <a:rPr lang="en-US">
                <a:solidFill>
                  <a:schemeClr val="dk1"/>
                </a:solidFill>
              </a:rPr>
              <a:t>...</a:t>
            </a:r>
            <a:endParaRPr i="0" u="none" strike="noStrike" cap="none">
              <a:solidFill>
                <a:schemeClr val="dk1"/>
              </a:solidFill>
            </a:endParaRPr>
          </a:p>
        </p:txBody>
      </p:sp>
      <p:sp>
        <p:nvSpPr>
          <p:cNvPr id="2636" name="Google Shape;2636;p367"/>
          <p:cNvSpPr txBox="1">
            <a:spLocks noGrp="1"/>
          </p:cNvSpPr>
          <p:nvPr>
            <p:ph type="body" idx="4294967295"/>
          </p:nvPr>
        </p:nvSpPr>
        <p:spPr>
          <a:xfrm>
            <a:off x="0" y="1498600"/>
            <a:ext cx="8458200" cy="5299075"/>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chemeClr val="dk1"/>
              </a:buClr>
              <a:buSzPts val="2400"/>
              <a:buNone/>
            </a:pPr>
            <a:r>
              <a:rPr lang="en-US" sz="2400" i="1"/>
              <a:t>There is a simple way to think about fidelity: did we do what we said we would do in the way it was meant to be done? </a:t>
            </a:r>
            <a:endParaRPr sz="2400" i="1"/>
          </a:p>
          <a:p>
            <a:pPr marL="457200" marR="0" lvl="0" indent="0" algn="l" rtl="0">
              <a:lnSpc>
                <a:spcPct val="100000"/>
              </a:lnSpc>
              <a:spcBef>
                <a:spcPts val="0"/>
              </a:spcBef>
              <a:spcAft>
                <a:spcPts val="0"/>
              </a:spcAft>
              <a:buClr>
                <a:schemeClr val="dk1"/>
              </a:buClr>
              <a:buSzPts val="2400"/>
              <a:buNone/>
            </a:pPr>
            <a:endParaRPr sz="2400" i="1"/>
          </a:p>
          <a:p>
            <a:pPr marL="457200" marR="0" lvl="0" indent="0" algn="l" rtl="0">
              <a:lnSpc>
                <a:spcPct val="100000"/>
              </a:lnSpc>
              <a:spcBef>
                <a:spcPts val="0"/>
              </a:spcBef>
              <a:spcAft>
                <a:spcPts val="0"/>
              </a:spcAft>
              <a:buClr>
                <a:schemeClr val="dk1"/>
              </a:buClr>
              <a:buSzPts val="2400"/>
              <a:buNone/>
            </a:pPr>
            <a:endParaRPr sz="2400" i="1"/>
          </a:p>
          <a:p>
            <a:pPr marL="457200" marR="0" lvl="0" indent="0" algn="l" rtl="0">
              <a:lnSpc>
                <a:spcPct val="100000"/>
              </a:lnSpc>
              <a:spcBef>
                <a:spcPts val="0"/>
              </a:spcBef>
              <a:spcAft>
                <a:spcPts val="0"/>
              </a:spcAft>
              <a:buClr>
                <a:schemeClr val="dk1"/>
              </a:buClr>
              <a:buSzPts val="2400"/>
              <a:buNone/>
            </a:pPr>
            <a:r>
              <a:rPr lang="en-US" sz="2400" i="1"/>
              <a:t>When we think about fidelity in education, we can consider 3 categories:</a:t>
            </a:r>
            <a:endParaRPr sz="2400" i="1"/>
          </a:p>
          <a:p>
            <a:pPr marL="457200" marR="0" lvl="0" indent="0" algn="l" rtl="0">
              <a:lnSpc>
                <a:spcPct val="100000"/>
              </a:lnSpc>
              <a:spcBef>
                <a:spcPts val="0"/>
              </a:spcBef>
              <a:spcAft>
                <a:spcPts val="0"/>
              </a:spcAft>
              <a:buClr>
                <a:schemeClr val="dk1"/>
              </a:buClr>
              <a:buSzPts val="2400"/>
              <a:buNone/>
            </a:pPr>
            <a:endParaRPr sz="2400"/>
          </a:p>
          <a:p>
            <a:pPr marL="0" marR="0" lvl="0" indent="457200" algn="l" rtl="0">
              <a:lnSpc>
                <a:spcPct val="100000"/>
              </a:lnSpc>
              <a:spcBef>
                <a:spcPts val="0"/>
              </a:spcBef>
              <a:spcAft>
                <a:spcPts val="0"/>
              </a:spcAft>
              <a:buClr>
                <a:schemeClr val="dk1"/>
              </a:buClr>
              <a:buSzPts val="2400"/>
              <a:buNone/>
            </a:pPr>
            <a:r>
              <a:rPr lang="en-US" sz="2400"/>
              <a:t>1.</a:t>
            </a:r>
            <a:r>
              <a:rPr lang="en-US" sz="2400" b="0" i="0" u="none" strike="noStrike" cap="none">
                <a:solidFill>
                  <a:schemeClr val="dk1"/>
                </a:solidFill>
              </a:rPr>
              <a:t>Implementation</a:t>
            </a:r>
            <a:endParaRPr sz="2400" b="0" i="0" u="none" strike="noStrike" cap="none">
              <a:solidFill>
                <a:schemeClr val="dk1"/>
              </a:solidFill>
            </a:endParaRPr>
          </a:p>
          <a:p>
            <a:pPr marL="457200" marR="0" lvl="0" indent="0" algn="l" rtl="0">
              <a:lnSpc>
                <a:spcPct val="100000"/>
              </a:lnSpc>
              <a:spcBef>
                <a:spcPts val="0"/>
              </a:spcBef>
              <a:spcAft>
                <a:spcPts val="0"/>
              </a:spcAft>
              <a:buClr>
                <a:schemeClr val="dk1"/>
              </a:buClr>
              <a:buSzPts val="2400"/>
              <a:buNone/>
            </a:pPr>
            <a:r>
              <a:rPr lang="en-US" sz="2400"/>
              <a:t>2.</a:t>
            </a:r>
            <a:r>
              <a:rPr lang="en-US" sz="2400" b="0" i="0" u="none" strike="noStrike" cap="none">
                <a:solidFill>
                  <a:schemeClr val="dk1"/>
                </a:solidFill>
              </a:rPr>
              <a:t>Instruction</a:t>
            </a:r>
            <a:endParaRPr sz="2400"/>
          </a:p>
          <a:p>
            <a:pPr marL="457200" marR="0" lvl="0" indent="0" algn="l" rtl="0">
              <a:lnSpc>
                <a:spcPct val="100000"/>
              </a:lnSpc>
              <a:spcBef>
                <a:spcPts val="0"/>
              </a:spcBef>
              <a:spcAft>
                <a:spcPts val="0"/>
              </a:spcAft>
              <a:buClr>
                <a:schemeClr val="dk1"/>
              </a:buClr>
              <a:buSzPts val="2400"/>
              <a:buNone/>
            </a:pPr>
            <a:r>
              <a:rPr lang="en-US" sz="2400"/>
              <a:t>3.</a:t>
            </a:r>
            <a:r>
              <a:rPr lang="en-US" sz="2400" b="0" i="0" u="none" strike="noStrike" cap="none">
                <a:solidFill>
                  <a:schemeClr val="dk1"/>
                </a:solidFill>
              </a:rPr>
              <a:t>Assessment</a:t>
            </a:r>
            <a:endParaRPr sz="2400"/>
          </a:p>
          <a:p>
            <a:pPr marL="257175" marR="0" lvl="0" indent="-104775" algn="l" rtl="0">
              <a:lnSpc>
                <a:spcPct val="100000"/>
              </a:lnSpc>
              <a:spcBef>
                <a:spcPts val="480"/>
              </a:spcBef>
              <a:spcAft>
                <a:spcPts val="0"/>
              </a:spcAft>
              <a:buClr>
                <a:schemeClr val="dk1"/>
              </a:buClr>
              <a:buSzPts val="2400"/>
              <a:buFont typeface="Arial"/>
              <a:buNone/>
            </a:pPr>
            <a:endParaRPr sz="2400" b="0" i="0" u="none" strike="noStrike" cap="none">
              <a:solidFill>
                <a:schemeClr val="dk1"/>
              </a:solidFill>
            </a:endParaRPr>
          </a:p>
        </p:txBody>
      </p:sp>
      <p:pic>
        <p:nvPicPr>
          <p:cNvPr id="2637" name="Google Shape;2637;p367"/>
          <p:cNvPicPr preferRelativeResize="0"/>
          <p:nvPr/>
        </p:nvPicPr>
        <p:blipFill rotWithShape="1">
          <a:blip r:embed="rId3">
            <a:alphaModFix/>
          </a:blip>
          <a:srcRect/>
          <a:stretch/>
        </p:blipFill>
        <p:spPr>
          <a:xfrm>
            <a:off x="4954350" y="2345188"/>
            <a:ext cx="1085850" cy="1133475"/>
          </a:xfrm>
          <a:prstGeom prst="rect">
            <a:avLst/>
          </a:prstGeom>
          <a:noFill/>
          <a:ln>
            <a:noFill/>
          </a:ln>
        </p:spPr>
      </p:pic>
      <p:pic>
        <p:nvPicPr>
          <p:cNvPr id="2638" name="Google Shape;2638;p367"/>
          <p:cNvPicPr preferRelativeResize="0"/>
          <p:nvPr/>
        </p:nvPicPr>
        <p:blipFill rotWithShape="1">
          <a:blip r:embed="rId4">
            <a:alphaModFix/>
          </a:blip>
          <a:srcRect/>
          <a:stretch/>
        </p:blipFill>
        <p:spPr>
          <a:xfrm>
            <a:off x="5368350" y="4452275"/>
            <a:ext cx="1620275" cy="185547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sp>
        <p:nvSpPr>
          <p:cNvPr id="2644" name="Google Shape;2644;p368"/>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457200" lvl="0" indent="-419100" algn="ctr" rtl="0">
              <a:lnSpc>
                <a:spcPct val="100000"/>
              </a:lnSpc>
              <a:spcBef>
                <a:spcPts val="0"/>
              </a:spcBef>
              <a:spcAft>
                <a:spcPts val="0"/>
              </a:spcAft>
              <a:buClr>
                <a:schemeClr val="dk1"/>
              </a:buClr>
              <a:buSzPts val="3000"/>
              <a:buFont typeface="Verdana"/>
              <a:buAutoNum type="arabicPeriod"/>
            </a:pPr>
            <a:r>
              <a:rPr lang="en-US">
                <a:solidFill>
                  <a:schemeClr val="dk1"/>
                </a:solidFill>
              </a:rPr>
              <a:t>Fidelity of </a:t>
            </a:r>
            <a:r>
              <a:rPr lang="en-US">
                <a:solidFill>
                  <a:schemeClr val="dk1"/>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Implementation</a:t>
            </a:r>
            <a:endParaRPr>
              <a:solidFill>
                <a:schemeClr val="dk1"/>
              </a:solidFill>
            </a:endParaRPr>
          </a:p>
        </p:txBody>
      </p:sp>
      <p:sp>
        <p:nvSpPr>
          <p:cNvPr id="2645" name="Google Shape;2645;p368"/>
          <p:cNvSpPr txBox="1">
            <a:spLocks noGrp="1"/>
          </p:cNvSpPr>
          <p:nvPr>
            <p:ph type="body" idx="4294967295"/>
          </p:nvPr>
        </p:nvSpPr>
        <p:spPr>
          <a:xfrm>
            <a:off x="265814" y="1417638"/>
            <a:ext cx="8420986" cy="51641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Clr>
                <a:schemeClr val="dk1"/>
              </a:buClr>
              <a:buSzPts val="2400"/>
              <a:buNone/>
            </a:pPr>
            <a:endParaRPr sz="2400"/>
          </a:p>
          <a:p>
            <a:pPr marL="0" lvl="0" indent="0" algn="l" rtl="0">
              <a:lnSpc>
                <a:spcPct val="100000"/>
              </a:lnSpc>
              <a:spcBef>
                <a:spcPts val="480"/>
              </a:spcBef>
              <a:spcAft>
                <a:spcPts val="0"/>
              </a:spcAft>
              <a:buClr>
                <a:schemeClr val="dk1"/>
              </a:buClr>
              <a:buSzPts val="2400"/>
              <a:buNone/>
            </a:pPr>
            <a:r>
              <a:rPr lang="en-US" sz="2400"/>
              <a:t>   </a:t>
            </a:r>
            <a:endParaRPr sz="2400"/>
          </a:p>
          <a:p>
            <a:pPr marL="1828800" lvl="0" indent="0" algn="l" rtl="0">
              <a:lnSpc>
                <a:spcPct val="100000"/>
              </a:lnSpc>
              <a:spcBef>
                <a:spcPts val="480"/>
              </a:spcBef>
              <a:spcAft>
                <a:spcPts val="0"/>
              </a:spcAft>
              <a:buClr>
                <a:schemeClr val="dk1"/>
              </a:buClr>
              <a:buSzPts val="2400"/>
              <a:buNone/>
            </a:pPr>
            <a:endParaRPr sz="2400"/>
          </a:p>
          <a:p>
            <a:pPr marL="1828800" lvl="0" indent="0" algn="l" rtl="0">
              <a:lnSpc>
                <a:spcPct val="100000"/>
              </a:lnSpc>
              <a:spcBef>
                <a:spcPts val="480"/>
              </a:spcBef>
              <a:spcAft>
                <a:spcPts val="0"/>
              </a:spcAft>
              <a:buClr>
                <a:schemeClr val="dk1"/>
              </a:buClr>
              <a:buSzPts val="2400"/>
              <a:buNone/>
            </a:pPr>
            <a:r>
              <a:rPr lang="en-US" sz="2400"/>
              <a:t>We have a plan to implement tiered systems in our building, but are we doing it? </a:t>
            </a:r>
            <a:endParaRPr sz="2400"/>
          </a:p>
          <a:p>
            <a:pPr marL="0" lvl="0" indent="0" algn="l" rtl="0">
              <a:lnSpc>
                <a:spcPct val="100000"/>
              </a:lnSpc>
              <a:spcBef>
                <a:spcPts val="480"/>
              </a:spcBef>
              <a:spcAft>
                <a:spcPts val="0"/>
              </a:spcAft>
              <a:buClr>
                <a:schemeClr val="dk1"/>
              </a:buClr>
              <a:buSzPts val="2400"/>
              <a:buNone/>
            </a:pPr>
            <a:r>
              <a:rPr lang="en-US" sz="2400"/>
              <a:t>So, for example, do we have teams</a:t>
            </a:r>
            <a:endParaRPr sz="2400"/>
          </a:p>
          <a:p>
            <a:pPr marL="0" lvl="0" indent="0" algn="l" rtl="0">
              <a:lnSpc>
                <a:spcPct val="100000"/>
              </a:lnSpc>
              <a:spcBef>
                <a:spcPts val="480"/>
              </a:spcBef>
              <a:spcAft>
                <a:spcPts val="0"/>
              </a:spcAft>
              <a:buClr>
                <a:schemeClr val="dk1"/>
              </a:buClr>
              <a:buSzPts val="2400"/>
              <a:buNone/>
            </a:pPr>
            <a:r>
              <a:rPr lang="en-US" sz="2400"/>
              <a:t>set up that communicate with one </a:t>
            </a:r>
            <a:endParaRPr sz="2400"/>
          </a:p>
          <a:p>
            <a:pPr marL="0" lvl="0" indent="0" algn="l" rtl="0">
              <a:lnSpc>
                <a:spcPct val="100000"/>
              </a:lnSpc>
              <a:spcBef>
                <a:spcPts val="480"/>
              </a:spcBef>
              <a:spcAft>
                <a:spcPts val="0"/>
              </a:spcAft>
              <a:buClr>
                <a:schemeClr val="dk1"/>
              </a:buClr>
              <a:buSzPts val="2400"/>
              <a:buNone/>
            </a:pPr>
            <a:r>
              <a:rPr lang="en-US" sz="2400"/>
              <a:t>another?  Does our schedule allow for time to teach the schoolwide expectations?  Are coaching plans written?  Do we plan and document ways to engage families?</a:t>
            </a:r>
            <a:endParaRPr sz="2400"/>
          </a:p>
        </p:txBody>
      </p:sp>
      <p:pic>
        <p:nvPicPr>
          <p:cNvPr id="2646" name="Google Shape;2646;p368"/>
          <p:cNvPicPr preferRelativeResize="0"/>
          <p:nvPr/>
        </p:nvPicPr>
        <p:blipFill rotWithShape="1">
          <a:blip r:embed="rId3">
            <a:alphaModFix/>
          </a:blip>
          <a:srcRect/>
          <a:stretch/>
        </p:blipFill>
        <p:spPr>
          <a:xfrm>
            <a:off x="6879266" y="1371600"/>
            <a:ext cx="1701740" cy="1429459"/>
          </a:xfrm>
          <a:prstGeom prst="rect">
            <a:avLst/>
          </a:prstGeom>
          <a:noFill/>
          <a:ln>
            <a:noFill/>
          </a:ln>
        </p:spPr>
      </p:pic>
      <p:pic>
        <p:nvPicPr>
          <p:cNvPr id="2647" name="Google Shape;2647;p368"/>
          <p:cNvPicPr preferRelativeResize="0"/>
          <p:nvPr/>
        </p:nvPicPr>
        <p:blipFill rotWithShape="1">
          <a:blip r:embed="rId4">
            <a:alphaModFix/>
          </a:blip>
          <a:srcRect/>
          <a:stretch/>
        </p:blipFill>
        <p:spPr>
          <a:xfrm>
            <a:off x="457201" y="2295526"/>
            <a:ext cx="1504950" cy="147637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653" name="Google Shape;2653;p369"/>
          <p:cNvSpPr txBox="1">
            <a:spLocks noGrp="1"/>
          </p:cNvSpPr>
          <p:nvPr>
            <p:ph type="body" idx="1"/>
          </p:nvPr>
        </p:nvSpPr>
        <p:spPr>
          <a:xfrm>
            <a:off x="457200" y="1371600"/>
            <a:ext cx="8229600" cy="527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Clr>
                <a:schemeClr val="dk1"/>
              </a:buClr>
              <a:buSzPts val="2400"/>
              <a:buNone/>
            </a:pPr>
            <a:r>
              <a:rPr lang="en-US" sz="2400"/>
              <a:t>Research tells us how to implement effective and efficient tiered systems of supports.</a:t>
            </a:r>
            <a:endParaRPr sz="2400"/>
          </a:p>
          <a:p>
            <a:pPr marL="0" lvl="0" indent="0" algn="l" rtl="0">
              <a:lnSpc>
                <a:spcPct val="100000"/>
              </a:lnSpc>
              <a:spcBef>
                <a:spcPts val="480"/>
              </a:spcBef>
              <a:spcAft>
                <a:spcPts val="0"/>
              </a:spcAft>
              <a:buClr>
                <a:schemeClr val="dk1"/>
              </a:buClr>
              <a:buSzPts val="2400"/>
              <a:buNone/>
            </a:pPr>
            <a:endParaRPr sz="2400"/>
          </a:p>
          <a:p>
            <a:pPr marL="0" lvl="0" indent="0" algn="l" rtl="0">
              <a:lnSpc>
                <a:spcPct val="100000"/>
              </a:lnSpc>
              <a:spcBef>
                <a:spcPts val="480"/>
              </a:spcBef>
              <a:spcAft>
                <a:spcPts val="0"/>
              </a:spcAft>
              <a:buClr>
                <a:schemeClr val="dk1"/>
              </a:buClr>
              <a:buSzPts val="2400"/>
              <a:buNone/>
            </a:pPr>
            <a:endParaRPr sz="2400"/>
          </a:p>
          <a:p>
            <a:pPr marL="0" lvl="0" indent="0" algn="l" rtl="0">
              <a:lnSpc>
                <a:spcPct val="100000"/>
              </a:lnSpc>
              <a:spcBef>
                <a:spcPts val="480"/>
              </a:spcBef>
              <a:spcAft>
                <a:spcPts val="0"/>
              </a:spcAft>
              <a:buClr>
                <a:schemeClr val="dk1"/>
              </a:buClr>
              <a:buSzPts val="2400"/>
              <a:buNone/>
            </a:pPr>
            <a:endParaRPr sz="2400"/>
          </a:p>
          <a:p>
            <a:pPr marL="0" lvl="0" indent="0" algn="l" rtl="0">
              <a:lnSpc>
                <a:spcPct val="100000"/>
              </a:lnSpc>
              <a:spcBef>
                <a:spcPts val="480"/>
              </a:spcBef>
              <a:spcAft>
                <a:spcPts val="0"/>
              </a:spcAft>
              <a:buClr>
                <a:schemeClr val="dk1"/>
              </a:buClr>
              <a:buSzPts val="2400"/>
              <a:buNone/>
            </a:pPr>
            <a:r>
              <a:rPr lang="en-US" sz="2400"/>
              <a:t>This is mapped out for you and reflects what you have already been doing!  </a:t>
            </a:r>
            <a:endParaRPr sz="2400"/>
          </a:p>
          <a:p>
            <a:pPr marL="0" lvl="0" indent="0" algn="l" rtl="0">
              <a:lnSpc>
                <a:spcPct val="100000"/>
              </a:lnSpc>
              <a:spcBef>
                <a:spcPts val="480"/>
              </a:spcBef>
              <a:spcAft>
                <a:spcPts val="0"/>
              </a:spcAft>
              <a:buClr>
                <a:schemeClr val="dk1"/>
              </a:buClr>
              <a:buSzPts val="2400"/>
              <a:buNone/>
            </a:pPr>
            <a:endParaRPr sz="2400"/>
          </a:p>
          <a:p>
            <a:pPr marL="0" lvl="0" indent="0" algn="l" rtl="0">
              <a:lnSpc>
                <a:spcPct val="100000"/>
              </a:lnSpc>
              <a:spcBef>
                <a:spcPts val="480"/>
              </a:spcBef>
              <a:spcAft>
                <a:spcPts val="0"/>
              </a:spcAft>
              <a:buClr>
                <a:schemeClr val="dk1"/>
              </a:buClr>
              <a:buSzPts val="2400"/>
              <a:buNone/>
            </a:pPr>
            <a:r>
              <a:rPr lang="en-US" sz="2400"/>
              <a:t>Here are two measures of implementation fidelity:</a:t>
            </a:r>
            <a:endParaRPr sz="2400"/>
          </a:p>
          <a:p>
            <a:pPr marL="0" lvl="0" indent="0" algn="l" rtl="0">
              <a:lnSpc>
                <a:spcPct val="100000"/>
              </a:lnSpc>
              <a:spcBef>
                <a:spcPts val="480"/>
              </a:spcBef>
              <a:spcAft>
                <a:spcPts val="0"/>
              </a:spcAft>
              <a:buClr>
                <a:schemeClr val="dk1"/>
              </a:buClr>
              <a:buSzPts val="3200"/>
              <a:buNone/>
            </a:pPr>
            <a:endParaRPr/>
          </a:p>
          <a:p>
            <a:pPr marL="0" lvl="0" indent="0" algn="l" rtl="0">
              <a:lnSpc>
                <a:spcPct val="100000"/>
              </a:lnSpc>
              <a:spcBef>
                <a:spcPts val="480"/>
              </a:spcBef>
              <a:spcAft>
                <a:spcPts val="0"/>
              </a:spcAft>
              <a:buClr>
                <a:schemeClr val="dk1"/>
              </a:buClr>
              <a:buSzPts val="3200"/>
              <a:buNone/>
            </a:pPr>
            <a:endParaRPr/>
          </a:p>
        </p:txBody>
      </p:sp>
      <p:sp>
        <p:nvSpPr>
          <p:cNvPr id="2654" name="Google Shape;2654;p369"/>
          <p:cNvSpPr txBox="1">
            <a:spLocks noGrp="1"/>
          </p:cNvSpPr>
          <p:nvPr>
            <p:ph type="title"/>
          </p:nvPr>
        </p:nvSpPr>
        <p:spPr>
          <a:xfrm>
            <a:off x="228602"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Good News on Implementation!</a:t>
            </a:r>
            <a:endParaRPr>
              <a:solidFill>
                <a:schemeClr val="dk1"/>
              </a:solidFill>
            </a:endParaRPr>
          </a:p>
        </p:txBody>
      </p:sp>
      <p:pic>
        <p:nvPicPr>
          <p:cNvPr id="2655" name="Google Shape;2655;p369"/>
          <p:cNvPicPr preferRelativeResize="0"/>
          <p:nvPr/>
        </p:nvPicPr>
        <p:blipFill rotWithShape="1">
          <a:blip r:embed="rId3">
            <a:alphaModFix/>
          </a:blip>
          <a:srcRect/>
          <a:stretch/>
        </p:blipFill>
        <p:spPr>
          <a:xfrm>
            <a:off x="3116650" y="2263188"/>
            <a:ext cx="2558012" cy="1266825"/>
          </a:xfrm>
          <a:prstGeom prst="rect">
            <a:avLst/>
          </a:prstGeom>
          <a:noFill/>
          <a:ln>
            <a:noFill/>
          </a:ln>
        </p:spPr>
      </p:pic>
      <p:pic>
        <p:nvPicPr>
          <p:cNvPr id="2656" name="Google Shape;2656;p369" title="Cover of SWPBIS Tiered Fidelity Inventory"/>
          <p:cNvPicPr preferRelativeResize="0"/>
          <p:nvPr/>
        </p:nvPicPr>
        <p:blipFill rotWithShape="1">
          <a:blip r:embed="rId4">
            <a:alphaModFix/>
          </a:blip>
          <a:srcRect b="12532"/>
          <a:stretch/>
        </p:blipFill>
        <p:spPr>
          <a:xfrm>
            <a:off x="457201" y="5402026"/>
            <a:ext cx="1204049" cy="1374349"/>
          </a:xfrm>
          <a:prstGeom prst="rect">
            <a:avLst/>
          </a:prstGeom>
          <a:noFill/>
          <a:ln>
            <a:noFill/>
          </a:ln>
        </p:spPr>
      </p:pic>
      <p:pic>
        <p:nvPicPr>
          <p:cNvPr id="2657" name="Google Shape;2657;p369"/>
          <p:cNvPicPr preferRelativeResize="0"/>
          <p:nvPr/>
        </p:nvPicPr>
        <p:blipFill rotWithShape="1">
          <a:blip r:embed="rId5">
            <a:alphaModFix/>
          </a:blip>
          <a:srcRect/>
          <a:stretch/>
        </p:blipFill>
        <p:spPr>
          <a:xfrm>
            <a:off x="2058475" y="5402025"/>
            <a:ext cx="1058175" cy="1374350"/>
          </a:xfrm>
          <a:prstGeom prst="rect">
            <a:avLst/>
          </a:prstGeom>
          <a:noFill/>
          <a:ln>
            <a:noFill/>
          </a:ln>
        </p:spPr>
      </p:pic>
      <p:pic>
        <p:nvPicPr>
          <p:cNvPr id="2658" name="Google Shape;2658;p369"/>
          <p:cNvPicPr preferRelativeResize="0"/>
          <p:nvPr/>
        </p:nvPicPr>
        <p:blipFill rotWithShape="1">
          <a:blip r:embed="rId6">
            <a:alphaModFix/>
          </a:blip>
          <a:srcRect/>
          <a:stretch/>
        </p:blipFill>
        <p:spPr>
          <a:xfrm>
            <a:off x="8150675" y="3177263"/>
            <a:ext cx="876300" cy="126682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663"/>
        <p:cNvGrpSpPr/>
        <p:nvPr/>
      </p:nvGrpSpPr>
      <p:grpSpPr>
        <a:xfrm>
          <a:off x="0" y="0"/>
          <a:ext cx="0" cy="0"/>
          <a:chOff x="0" y="0"/>
          <a:chExt cx="0" cy="0"/>
        </a:xfrm>
      </p:grpSpPr>
      <p:sp>
        <p:nvSpPr>
          <p:cNvPr id="2664" name="Google Shape;2664;p370"/>
          <p:cNvSpPr txBox="1">
            <a:spLocks noGrp="1"/>
          </p:cNvSpPr>
          <p:nvPr>
            <p:ph type="body" idx="1"/>
          </p:nvPr>
        </p:nvSpPr>
        <p:spPr>
          <a:xfrm>
            <a:off x="228602" y="1494074"/>
            <a:ext cx="8458199" cy="4678128"/>
          </a:xfrm>
          <a:prstGeom prst="rect">
            <a:avLst/>
          </a:prstGeom>
          <a:noFill/>
          <a:ln>
            <a:noFill/>
          </a:ln>
        </p:spPr>
        <p:txBody>
          <a:bodyPr spcFirstLastPara="1" wrap="square" lIns="91425" tIns="45700" rIns="91425" bIns="45700" anchor="t" anchorCtr="0">
            <a:noAutofit/>
          </a:bodyPr>
          <a:lstStyle/>
          <a:p>
            <a:pPr marL="2743200" lvl="0" indent="0" algn="l" rtl="0">
              <a:lnSpc>
                <a:spcPct val="100000"/>
              </a:lnSpc>
              <a:spcBef>
                <a:spcPts val="480"/>
              </a:spcBef>
              <a:spcAft>
                <a:spcPts val="0"/>
              </a:spcAft>
              <a:buClr>
                <a:schemeClr val="dk1"/>
              </a:buClr>
              <a:buSzPts val="2400"/>
              <a:buNone/>
            </a:pPr>
            <a:r>
              <a:rPr lang="en-US" sz="2400"/>
              <a:t>Have we defined quality core instruction and taught it in the way it was intended?</a:t>
            </a:r>
            <a:endParaRPr sz="2400"/>
          </a:p>
          <a:p>
            <a:pPr marL="2743200" lvl="0" indent="0" algn="l" rtl="0">
              <a:lnSpc>
                <a:spcPct val="100000"/>
              </a:lnSpc>
              <a:spcBef>
                <a:spcPts val="480"/>
              </a:spcBef>
              <a:spcAft>
                <a:spcPts val="0"/>
              </a:spcAft>
              <a:buClr>
                <a:schemeClr val="dk1"/>
              </a:buClr>
              <a:buSzPts val="2400"/>
              <a:buNone/>
            </a:pPr>
            <a:endParaRPr sz="2400"/>
          </a:p>
          <a:p>
            <a:pPr marL="0" lvl="0" indent="0" algn="l" rtl="0">
              <a:lnSpc>
                <a:spcPct val="100000"/>
              </a:lnSpc>
              <a:spcBef>
                <a:spcPts val="480"/>
              </a:spcBef>
              <a:spcAft>
                <a:spcPts val="0"/>
              </a:spcAft>
              <a:buClr>
                <a:schemeClr val="dk1"/>
              </a:buClr>
              <a:buSzPts val="2400"/>
              <a:buNone/>
            </a:pPr>
            <a:r>
              <a:rPr lang="en-US" sz="2400"/>
              <a:t>So, for example, do all teachers in the building deliver the content as expected in academics, behavior, and mental wellness?  Is that defined in our system?  Do we consistently use common evidence-based practices?</a:t>
            </a:r>
            <a:endParaRPr sz="2400"/>
          </a:p>
          <a:p>
            <a:pPr marL="0" lvl="0" indent="0" algn="l" rtl="0">
              <a:lnSpc>
                <a:spcPct val="100000"/>
              </a:lnSpc>
              <a:spcBef>
                <a:spcPts val="480"/>
              </a:spcBef>
              <a:spcAft>
                <a:spcPts val="0"/>
              </a:spcAft>
              <a:buClr>
                <a:schemeClr val="dk1"/>
              </a:buClr>
              <a:buSzPts val="2400"/>
              <a:buNone/>
            </a:pPr>
            <a:endParaRPr sz="2400"/>
          </a:p>
          <a:p>
            <a:pPr marL="1828800" lvl="0" indent="0" algn="l" rtl="0">
              <a:lnSpc>
                <a:spcPct val="100000"/>
              </a:lnSpc>
              <a:spcBef>
                <a:spcPts val="480"/>
              </a:spcBef>
              <a:spcAft>
                <a:spcPts val="0"/>
              </a:spcAft>
              <a:buClr>
                <a:schemeClr val="dk1"/>
              </a:buClr>
              <a:buSzPts val="2400"/>
              <a:buNone/>
            </a:pPr>
            <a:r>
              <a:rPr lang="en-US" sz="2400"/>
              <a:t>   </a:t>
            </a:r>
            <a:endParaRPr sz="2400"/>
          </a:p>
        </p:txBody>
      </p:sp>
      <p:sp>
        <p:nvSpPr>
          <p:cNvPr id="2665" name="Google Shape;2665;p370"/>
          <p:cNvSpPr txBox="1">
            <a:spLocks noGrp="1"/>
          </p:cNvSpPr>
          <p:nvPr>
            <p:ph type="title"/>
          </p:nvPr>
        </p:nvSpPr>
        <p:spPr>
          <a:xfrm>
            <a:off x="228602"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457200" lvl="0" indent="0" algn="ctr" rtl="0">
              <a:lnSpc>
                <a:spcPct val="100000"/>
              </a:lnSpc>
              <a:spcBef>
                <a:spcPts val="0"/>
              </a:spcBef>
              <a:spcAft>
                <a:spcPts val="0"/>
              </a:spcAft>
              <a:buClr>
                <a:schemeClr val="dk1"/>
              </a:buClr>
              <a:buSzPts val="4000"/>
              <a:buFont typeface="Verdana"/>
              <a:buNone/>
            </a:pPr>
            <a:r>
              <a:rPr lang="en-US">
                <a:solidFill>
                  <a:schemeClr val="dk1"/>
                </a:solidFill>
              </a:rPr>
              <a:t>2. Fidelity of Instruction</a:t>
            </a:r>
            <a:endParaRPr>
              <a:solidFill>
                <a:schemeClr val="dk1"/>
              </a:solidFill>
            </a:endParaRPr>
          </a:p>
        </p:txBody>
      </p:sp>
      <p:pic>
        <p:nvPicPr>
          <p:cNvPr id="2666" name="Google Shape;2666;p370"/>
          <p:cNvPicPr preferRelativeResize="0"/>
          <p:nvPr/>
        </p:nvPicPr>
        <p:blipFill rotWithShape="1">
          <a:blip r:embed="rId3">
            <a:alphaModFix/>
          </a:blip>
          <a:srcRect/>
          <a:stretch/>
        </p:blipFill>
        <p:spPr>
          <a:xfrm>
            <a:off x="364675" y="1494074"/>
            <a:ext cx="2209025" cy="1665525"/>
          </a:xfrm>
          <a:prstGeom prst="rect">
            <a:avLst/>
          </a:prstGeom>
          <a:noFill/>
          <a:ln>
            <a:noFill/>
          </a:ln>
        </p:spPr>
      </p:pic>
      <p:pic>
        <p:nvPicPr>
          <p:cNvPr id="2667" name="Google Shape;2667;p370"/>
          <p:cNvPicPr preferRelativeResize="0"/>
          <p:nvPr/>
        </p:nvPicPr>
        <p:blipFill rotWithShape="1">
          <a:blip r:embed="rId4">
            <a:alphaModFix/>
          </a:blip>
          <a:srcRect/>
          <a:stretch/>
        </p:blipFill>
        <p:spPr>
          <a:xfrm>
            <a:off x="4973288" y="5057775"/>
            <a:ext cx="2352675" cy="18002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671"/>
        <p:cNvGrpSpPr/>
        <p:nvPr/>
      </p:nvGrpSpPr>
      <p:grpSpPr>
        <a:xfrm>
          <a:off x="0" y="0"/>
          <a:ext cx="0" cy="0"/>
          <a:chOff x="0" y="0"/>
          <a:chExt cx="0" cy="0"/>
        </a:xfrm>
      </p:grpSpPr>
      <p:sp>
        <p:nvSpPr>
          <p:cNvPr id="2672" name="Google Shape;2672;p371"/>
          <p:cNvSpPr txBox="1">
            <a:spLocks noGrp="1"/>
          </p:cNvSpPr>
          <p:nvPr>
            <p:ph type="body" idx="1"/>
          </p:nvPr>
        </p:nvSpPr>
        <p:spPr>
          <a:xfrm>
            <a:off x="457200" y="1480700"/>
            <a:ext cx="8229600" cy="469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100"/>
              <a:buNone/>
            </a:pPr>
            <a:r>
              <a:rPr lang="en-US" sz="2600" i="1"/>
              <a:t>Something to Consider:  </a:t>
            </a:r>
            <a:endParaRPr sz="2600" i="1"/>
          </a:p>
          <a:p>
            <a:pPr marL="0" marR="0" lvl="0" indent="0" algn="l" rtl="0">
              <a:lnSpc>
                <a:spcPct val="100000"/>
              </a:lnSpc>
              <a:spcBef>
                <a:spcPts val="0"/>
              </a:spcBef>
              <a:spcAft>
                <a:spcPts val="0"/>
              </a:spcAft>
              <a:buClr>
                <a:schemeClr val="dk1"/>
              </a:buClr>
              <a:buSzPts val="2100"/>
              <a:buNone/>
            </a:pPr>
            <a:endParaRPr sz="2600" b="1" i="1"/>
          </a:p>
          <a:p>
            <a:pPr marL="0" marR="0" lvl="0" indent="0" algn="l" rtl="0">
              <a:lnSpc>
                <a:spcPct val="100000"/>
              </a:lnSpc>
              <a:spcBef>
                <a:spcPts val="0"/>
              </a:spcBef>
              <a:spcAft>
                <a:spcPts val="0"/>
              </a:spcAft>
              <a:buClr>
                <a:schemeClr val="dk1"/>
              </a:buClr>
              <a:buSzPts val="2100"/>
              <a:buNone/>
            </a:pPr>
            <a:r>
              <a:rPr lang="en-US" sz="2600" b="1" i="1"/>
              <a:t>Why</a:t>
            </a:r>
            <a:r>
              <a:rPr lang="en-US" sz="2600" i="1"/>
              <a:t> is </a:t>
            </a:r>
            <a:r>
              <a:rPr lang="en-US" sz="2600" b="1" i="1"/>
              <a:t>fidelity of instruction</a:t>
            </a:r>
            <a:r>
              <a:rPr lang="en-US" sz="2600" i="1"/>
              <a:t> a critical component in planning for equity?  Shouldn’t ALL students have access to high quality instruction?</a:t>
            </a:r>
            <a:endParaRPr sz="2600" i="1"/>
          </a:p>
          <a:p>
            <a:pPr marL="0" marR="0" lvl="0" indent="0" algn="l" rtl="0">
              <a:lnSpc>
                <a:spcPct val="100000"/>
              </a:lnSpc>
              <a:spcBef>
                <a:spcPts val="0"/>
              </a:spcBef>
              <a:spcAft>
                <a:spcPts val="0"/>
              </a:spcAft>
              <a:buClr>
                <a:schemeClr val="dk1"/>
              </a:buClr>
              <a:buSzPts val="2100"/>
              <a:buNone/>
            </a:pPr>
            <a:endParaRPr sz="2100"/>
          </a:p>
          <a:p>
            <a:pPr marL="0" marR="0" lvl="0" indent="0" algn="l" rtl="0">
              <a:lnSpc>
                <a:spcPct val="100000"/>
              </a:lnSpc>
              <a:spcBef>
                <a:spcPts val="0"/>
              </a:spcBef>
              <a:spcAft>
                <a:spcPts val="0"/>
              </a:spcAft>
              <a:buClr>
                <a:schemeClr val="dk1"/>
              </a:buClr>
              <a:buSzPts val="2100"/>
              <a:buNone/>
            </a:pPr>
            <a:endParaRPr sz="2100" i="1"/>
          </a:p>
          <a:p>
            <a:pPr marL="0" marR="0" lvl="0" indent="0" algn="l" rtl="0">
              <a:lnSpc>
                <a:spcPct val="100000"/>
              </a:lnSpc>
              <a:spcBef>
                <a:spcPts val="0"/>
              </a:spcBef>
              <a:spcAft>
                <a:spcPts val="0"/>
              </a:spcAft>
              <a:buClr>
                <a:schemeClr val="dk1"/>
              </a:buClr>
              <a:buSzPts val="2100"/>
              <a:buNone/>
            </a:pPr>
            <a:endParaRPr sz="2100" i="1"/>
          </a:p>
          <a:p>
            <a:pPr marL="0" marR="0" lvl="0" indent="0" algn="l" rtl="0">
              <a:lnSpc>
                <a:spcPct val="100000"/>
              </a:lnSpc>
              <a:spcBef>
                <a:spcPts val="0"/>
              </a:spcBef>
              <a:spcAft>
                <a:spcPts val="0"/>
              </a:spcAft>
              <a:buClr>
                <a:schemeClr val="dk1"/>
              </a:buClr>
              <a:buSzPts val="2100"/>
              <a:buNone/>
            </a:pPr>
            <a:endParaRPr sz="2100" b="1" i="1"/>
          </a:p>
          <a:p>
            <a:pPr marL="457200" marR="0" lvl="0" indent="0" algn="l" rtl="0">
              <a:lnSpc>
                <a:spcPct val="100000"/>
              </a:lnSpc>
              <a:spcBef>
                <a:spcPts val="640"/>
              </a:spcBef>
              <a:spcAft>
                <a:spcPts val="0"/>
              </a:spcAft>
              <a:buNone/>
            </a:pPr>
            <a:endParaRPr sz="2350" b="0" i="0" u="none" strike="noStrike" cap="none">
              <a:solidFill>
                <a:schemeClr val="dk1"/>
              </a:solidFill>
              <a:latin typeface="Verdana"/>
              <a:ea typeface="Verdana"/>
              <a:cs typeface="Verdana"/>
              <a:sym typeface="Verdana"/>
            </a:endParaRPr>
          </a:p>
        </p:txBody>
      </p:sp>
      <p:sp>
        <p:nvSpPr>
          <p:cNvPr id="2673" name="Google Shape;2673;p371"/>
          <p:cNvSpPr txBox="1">
            <a:spLocks noGrp="1"/>
          </p:cNvSpPr>
          <p:nvPr>
            <p:ph type="title"/>
          </p:nvPr>
        </p:nvSpPr>
        <p:spPr>
          <a:xfrm>
            <a:off x="228602"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4000">
                <a:solidFill>
                  <a:schemeClr val="dk1"/>
                </a:solidFill>
              </a:rPr>
              <a:t>Fidelity of Instruction:</a:t>
            </a:r>
            <a:endParaRPr sz="4000">
              <a:solidFill>
                <a:schemeClr val="dk1"/>
              </a:solidFill>
            </a:endParaRPr>
          </a:p>
          <a:p>
            <a:pPr marL="0" marR="0" lvl="0" indent="0" algn="ctr" rtl="0">
              <a:lnSpc>
                <a:spcPct val="100000"/>
              </a:lnSpc>
              <a:spcBef>
                <a:spcPts val="0"/>
              </a:spcBef>
              <a:spcAft>
                <a:spcPts val="0"/>
              </a:spcAft>
              <a:buClr>
                <a:schemeClr val="dk1"/>
              </a:buClr>
              <a:buSzPts val="3000"/>
              <a:buFont typeface="Verdana"/>
              <a:buNone/>
            </a:pPr>
            <a:r>
              <a:rPr lang="en-US" sz="4000">
                <a:solidFill>
                  <a:schemeClr val="dk1"/>
                </a:solidFill>
              </a:rPr>
              <a:t>Why </a:t>
            </a:r>
            <a:endParaRPr sz="4000" i="0" u="none" strike="noStrike" cap="none">
              <a:solidFill>
                <a:schemeClr val="dk1"/>
              </a:solidFill>
            </a:endParaRPr>
          </a:p>
        </p:txBody>
      </p:sp>
      <p:pic>
        <p:nvPicPr>
          <p:cNvPr id="2674" name="Google Shape;2674;p371"/>
          <p:cNvPicPr preferRelativeResize="0"/>
          <p:nvPr/>
        </p:nvPicPr>
        <p:blipFill>
          <a:blip r:embed="rId3">
            <a:alphaModFix/>
          </a:blip>
          <a:stretch>
            <a:fillRect/>
          </a:stretch>
        </p:blipFill>
        <p:spPr>
          <a:xfrm>
            <a:off x="3078313" y="3870625"/>
            <a:ext cx="2987375" cy="298737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2680" name="Google Shape;2680;g6fdf373dbc_0_27"/>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500" i="1"/>
              <a:t>Something to Consider:  </a:t>
            </a:r>
            <a:endParaRPr sz="2500" i="1"/>
          </a:p>
          <a:p>
            <a:pPr marL="0" lvl="0" indent="0" algn="l" rtl="0">
              <a:spcBef>
                <a:spcPts val="0"/>
              </a:spcBef>
              <a:spcAft>
                <a:spcPts val="0"/>
              </a:spcAft>
              <a:buClr>
                <a:schemeClr val="dk1"/>
              </a:buClr>
              <a:buSzPts val="2100"/>
              <a:buFont typeface="Arial"/>
              <a:buNone/>
            </a:pPr>
            <a:endParaRPr sz="2500" i="1"/>
          </a:p>
          <a:p>
            <a:pPr marL="0" lvl="0" indent="0" algn="l" rtl="0">
              <a:spcBef>
                <a:spcPts val="0"/>
              </a:spcBef>
              <a:spcAft>
                <a:spcPts val="0"/>
              </a:spcAft>
              <a:buClr>
                <a:schemeClr val="dk1"/>
              </a:buClr>
              <a:buSzPts val="2100"/>
              <a:buFont typeface="Arial"/>
              <a:buNone/>
            </a:pPr>
            <a:r>
              <a:rPr lang="en-US" sz="2500" b="1" i="1"/>
              <a:t>How</a:t>
            </a:r>
            <a:r>
              <a:rPr lang="en-US" sz="2500" i="1"/>
              <a:t> do we </a:t>
            </a:r>
            <a:r>
              <a:rPr lang="en-US" sz="2500" b="1" i="1"/>
              <a:t>measure fidelity of instruction</a:t>
            </a:r>
            <a:r>
              <a:rPr lang="en-US" sz="2500" i="1"/>
              <a:t>? Here are a few examples to think about:</a:t>
            </a:r>
            <a:endParaRPr sz="2500" i="1"/>
          </a:p>
          <a:p>
            <a:pPr marL="342900" lvl="0" indent="-298450" algn="l" rtl="0">
              <a:spcBef>
                <a:spcPts val="0"/>
              </a:spcBef>
              <a:spcAft>
                <a:spcPts val="0"/>
              </a:spcAft>
              <a:buSzPts val="2500"/>
              <a:buChar char="•"/>
            </a:pPr>
            <a:r>
              <a:rPr lang="en-US" sz="2500"/>
              <a:t>Teacher walkthroughs</a:t>
            </a:r>
            <a:endParaRPr sz="2500"/>
          </a:p>
          <a:p>
            <a:pPr marL="342900" lvl="0" indent="-298450" algn="l" rtl="0">
              <a:spcBef>
                <a:spcPts val="640"/>
              </a:spcBef>
              <a:spcAft>
                <a:spcPts val="0"/>
              </a:spcAft>
              <a:buSzPts val="2500"/>
              <a:buChar char="•"/>
            </a:pPr>
            <a:r>
              <a:rPr lang="en-US" sz="2500"/>
              <a:t>School schedule to teach the schoolwide expectations</a:t>
            </a:r>
            <a:endParaRPr sz="2500"/>
          </a:p>
          <a:p>
            <a:pPr marL="342900" lvl="0" indent="-298450" algn="l" rtl="0">
              <a:spcBef>
                <a:spcPts val="640"/>
              </a:spcBef>
              <a:spcAft>
                <a:spcPts val="0"/>
              </a:spcAft>
              <a:buSzPts val="2500"/>
              <a:buChar char="•"/>
            </a:pPr>
            <a:r>
              <a:rPr lang="en-US" sz="2500"/>
              <a:t>Coaching logs and/or mentoring plans</a:t>
            </a:r>
            <a:endParaRPr sz="2500"/>
          </a:p>
          <a:p>
            <a:pPr marL="342900" lvl="0" indent="-298450" algn="l" rtl="0">
              <a:spcBef>
                <a:spcPts val="640"/>
              </a:spcBef>
              <a:spcAft>
                <a:spcPts val="0"/>
              </a:spcAft>
              <a:buSzPts val="2500"/>
              <a:buChar char="•"/>
            </a:pPr>
            <a:r>
              <a:rPr lang="en-US" sz="2500"/>
              <a:t>Student assessments</a:t>
            </a:r>
            <a:endParaRPr sz="2500"/>
          </a:p>
          <a:p>
            <a:pPr marL="342900" lvl="0" indent="-298450" algn="l" rtl="0">
              <a:spcBef>
                <a:spcPts val="640"/>
              </a:spcBef>
              <a:spcAft>
                <a:spcPts val="0"/>
              </a:spcAft>
              <a:buSzPts val="2500"/>
              <a:buChar char="•"/>
            </a:pPr>
            <a:r>
              <a:rPr lang="en-US" sz="2500"/>
              <a:t>Lesson plans</a:t>
            </a:r>
            <a:endParaRPr sz="2500"/>
          </a:p>
          <a:p>
            <a:pPr marL="0" lvl="0" indent="0" algn="l" rtl="0">
              <a:spcBef>
                <a:spcPts val="360"/>
              </a:spcBef>
              <a:spcAft>
                <a:spcPts val="0"/>
              </a:spcAft>
              <a:buNone/>
            </a:pPr>
            <a:endParaRPr/>
          </a:p>
        </p:txBody>
      </p:sp>
      <p:sp>
        <p:nvSpPr>
          <p:cNvPr id="2681" name="Google Shape;2681;g6fdf373dbc_0_27"/>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Fidelity of Instruction </a:t>
            </a:r>
            <a:endParaRPr>
              <a:solidFill>
                <a:srgbClr val="000000"/>
              </a:solidFill>
            </a:endParaRPr>
          </a:p>
          <a:p>
            <a:pPr marL="0" lvl="0" indent="0" algn="ctr" rtl="0">
              <a:spcBef>
                <a:spcPts val="0"/>
              </a:spcBef>
              <a:spcAft>
                <a:spcPts val="0"/>
              </a:spcAft>
              <a:buNone/>
            </a:pPr>
            <a:r>
              <a:rPr lang="en-US">
                <a:solidFill>
                  <a:srgbClr val="000000"/>
                </a:solidFill>
              </a:rPr>
              <a:t>How</a:t>
            </a:r>
            <a:endParaRPr>
              <a:solidFill>
                <a:srgbClr val="000000"/>
              </a:solidFill>
            </a:endParaRPr>
          </a:p>
        </p:txBody>
      </p:sp>
      <p:pic>
        <p:nvPicPr>
          <p:cNvPr id="2682" name="Google Shape;2682;g6fdf373dbc_0_27"/>
          <p:cNvPicPr preferRelativeResize="0"/>
          <p:nvPr/>
        </p:nvPicPr>
        <p:blipFill rotWithShape="1">
          <a:blip r:embed="rId3">
            <a:alphaModFix/>
          </a:blip>
          <a:srcRect/>
          <a:stretch/>
        </p:blipFill>
        <p:spPr>
          <a:xfrm>
            <a:off x="3698623" y="5565075"/>
            <a:ext cx="2484438" cy="11430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687"/>
        <p:cNvGrpSpPr/>
        <p:nvPr/>
      </p:nvGrpSpPr>
      <p:grpSpPr>
        <a:xfrm>
          <a:off x="0" y="0"/>
          <a:ext cx="0" cy="0"/>
          <a:chOff x="0" y="0"/>
          <a:chExt cx="0" cy="0"/>
        </a:xfrm>
      </p:grpSpPr>
      <p:sp>
        <p:nvSpPr>
          <p:cNvPr id="2688" name="Google Shape;2688;p372"/>
          <p:cNvSpPr txBox="1">
            <a:spLocks noGrp="1"/>
          </p:cNvSpPr>
          <p:nvPr>
            <p:ph type="title"/>
          </p:nvPr>
        </p:nvSpPr>
        <p:spPr>
          <a:xfrm>
            <a:off x="228600" y="228600"/>
            <a:ext cx="8686800" cy="1143000"/>
          </a:xfrm>
          <a:prstGeom prst="rect">
            <a:avLst/>
          </a:prstGeom>
          <a:solidFill>
            <a:srgbClr val="A9DCF2">
              <a:alpha val="65882"/>
            </a:srgbClr>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1350"/>
              <a:buFont typeface="Questrial"/>
              <a:buNone/>
            </a:pPr>
            <a:r>
              <a:rPr lang="en-US" sz="5400">
                <a:solidFill>
                  <a:srgbClr val="000000"/>
                </a:solidFill>
                <a:latin typeface="Questrial"/>
                <a:ea typeface="Questrial"/>
                <a:cs typeface="Questrial"/>
                <a:sym typeface="Questrial"/>
              </a:rPr>
              <a:t>3. </a:t>
            </a:r>
            <a:r>
              <a:rPr lang="en-US" sz="5400" i="0" u="none" strike="noStrike" cap="none">
                <a:solidFill>
                  <a:srgbClr val="000000"/>
                </a:solidFill>
                <a:latin typeface="Questrial"/>
                <a:ea typeface="Questrial"/>
                <a:cs typeface="Questrial"/>
                <a:sym typeface="Questrial"/>
              </a:rPr>
              <a:t>Fidelity of Assessment</a:t>
            </a:r>
            <a:endParaRPr>
              <a:solidFill>
                <a:srgbClr val="000000"/>
              </a:solidFill>
            </a:endParaRPr>
          </a:p>
        </p:txBody>
      </p:sp>
      <p:sp>
        <p:nvSpPr>
          <p:cNvPr id="2689" name="Google Shape;2689;p372"/>
          <p:cNvSpPr txBox="1">
            <a:spLocks noGrp="1"/>
          </p:cNvSpPr>
          <p:nvPr>
            <p:ph type="body" idx="1"/>
          </p:nvPr>
        </p:nvSpPr>
        <p:spPr>
          <a:xfrm>
            <a:off x="457200" y="1600200"/>
            <a:ext cx="8229600" cy="4895400"/>
          </a:xfrm>
          <a:prstGeom prst="rect">
            <a:avLst/>
          </a:prstGeom>
          <a:noFill/>
          <a:ln>
            <a:noFill/>
          </a:ln>
        </p:spPr>
        <p:txBody>
          <a:bodyPr spcFirstLastPara="1" wrap="square" lIns="91425" tIns="45700" rIns="91425" bIns="45700" anchor="t" anchorCtr="0">
            <a:noAutofit/>
          </a:bodyPr>
          <a:lstStyle/>
          <a:p>
            <a:pPr marL="1828800" lvl="0" indent="457200" algn="l" rtl="0">
              <a:lnSpc>
                <a:spcPct val="100000"/>
              </a:lnSpc>
              <a:spcBef>
                <a:spcPts val="480"/>
              </a:spcBef>
              <a:spcAft>
                <a:spcPts val="0"/>
              </a:spcAft>
              <a:buClr>
                <a:schemeClr val="dk1"/>
              </a:buClr>
              <a:buSzPts val="2400"/>
              <a:buNone/>
            </a:pPr>
            <a:r>
              <a:rPr lang="en-US" sz="2400"/>
              <a:t>Since data-informed decision making is a key component of a tiered system, we ask ourselves if the data we are collecting is accurate.</a:t>
            </a:r>
            <a:endParaRPr sz="2400"/>
          </a:p>
          <a:p>
            <a:pPr marL="1828800" lvl="0" indent="457200" algn="l" rtl="0">
              <a:lnSpc>
                <a:spcPct val="100000"/>
              </a:lnSpc>
              <a:spcBef>
                <a:spcPts val="480"/>
              </a:spcBef>
              <a:spcAft>
                <a:spcPts val="0"/>
              </a:spcAft>
              <a:buClr>
                <a:schemeClr val="dk1"/>
              </a:buClr>
              <a:buSzPts val="2400"/>
              <a:buNone/>
            </a:pPr>
            <a:endParaRPr sz="2400"/>
          </a:p>
          <a:p>
            <a:pPr marL="0" lvl="0" indent="0" algn="l" rtl="0">
              <a:lnSpc>
                <a:spcPct val="100000"/>
              </a:lnSpc>
              <a:spcBef>
                <a:spcPts val="480"/>
              </a:spcBef>
              <a:spcAft>
                <a:spcPts val="0"/>
              </a:spcAft>
              <a:buClr>
                <a:schemeClr val="dk1"/>
              </a:buClr>
              <a:buSzPts val="2400"/>
              <a:buNone/>
            </a:pPr>
            <a:r>
              <a:rPr lang="en-US" sz="2400"/>
              <a:t>An elementary example would be PALS:  does everyone administer PALS consistently and without bias?</a:t>
            </a:r>
            <a:endParaRPr sz="2400"/>
          </a:p>
          <a:p>
            <a:pPr marL="0" lvl="0" indent="0" algn="l" rtl="0">
              <a:lnSpc>
                <a:spcPct val="100000"/>
              </a:lnSpc>
              <a:spcBef>
                <a:spcPts val="480"/>
              </a:spcBef>
              <a:spcAft>
                <a:spcPts val="0"/>
              </a:spcAft>
              <a:buClr>
                <a:schemeClr val="dk1"/>
              </a:buClr>
              <a:buSzPts val="2400"/>
              <a:buNone/>
            </a:pPr>
            <a:endParaRPr sz="2400"/>
          </a:p>
          <a:p>
            <a:pPr marL="0" lvl="0" indent="0" algn="l" rtl="0">
              <a:lnSpc>
                <a:spcPct val="100000"/>
              </a:lnSpc>
              <a:spcBef>
                <a:spcPts val="480"/>
              </a:spcBef>
              <a:spcAft>
                <a:spcPts val="0"/>
              </a:spcAft>
              <a:buClr>
                <a:schemeClr val="dk1"/>
              </a:buClr>
              <a:buSzPts val="1100"/>
              <a:buFont typeface="Arial"/>
              <a:buNone/>
            </a:pPr>
            <a:r>
              <a:rPr lang="en-US" sz="2400"/>
              <a:t>A secondary example would be a common formative assessment:  does everyone allow the same time?  permit the same cues?</a:t>
            </a:r>
            <a:endParaRPr sz="2400"/>
          </a:p>
        </p:txBody>
      </p:sp>
      <p:pic>
        <p:nvPicPr>
          <p:cNvPr id="2690" name="Google Shape;2690;p372"/>
          <p:cNvPicPr preferRelativeResize="0"/>
          <p:nvPr/>
        </p:nvPicPr>
        <p:blipFill rotWithShape="1">
          <a:blip r:embed="rId3">
            <a:alphaModFix/>
          </a:blip>
          <a:srcRect/>
          <a:stretch/>
        </p:blipFill>
        <p:spPr>
          <a:xfrm>
            <a:off x="0" y="1600199"/>
            <a:ext cx="2209025" cy="166552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695"/>
        <p:cNvGrpSpPr/>
        <p:nvPr/>
      </p:nvGrpSpPr>
      <p:grpSpPr>
        <a:xfrm>
          <a:off x="0" y="0"/>
          <a:ext cx="0" cy="0"/>
          <a:chOff x="0" y="0"/>
          <a:chExt cx="0" cy="0"/>
        </a:xfrm>
      </p:grpSpPr>
      <p:sp>
        <p:nvSpPr>
          <p:cNvPr id="2696" name="Google Shape;2696;g52bb267a6e_0_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And finally, don’t forget to examine outcome data with fidelity data:</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How did one set contribute to the other? Even if our outcomes are good, can they be replicated?  </a:t>
            </a:r>
            <a:endParaRPr/>
          </a:p>
        </p:txBody>
      </p:sp>
      <p:sp>
        <p:nvSpPr>
          <p:cNvPr id="2697" name="Google Shape;2697;g52bb267a6e_0_6"/>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Matching to Student Outcomes</a:t>
            </a:r>
            <a:r>
              <a:rPr lang="en-US"/>
              <a:t> </a:t>
            </a:r>
            <a:endParaRPr/>
          </a:p>
        </p:txBody>
      </p:sp>
      <p:pic>
        <p:nvPicPr>
          <p:cNvPr id="2698" name="Google Shape;2698;g52bb267a6e_0_6"/>
          <p:cNvPicPr preferRelativeResize="0"/>
          <p:nvPr/>
        </p:nvPicPr>
        <p:blipFill rotWithShape="1">
          <a:blip r:embed="rId3">
            <a:alphaModFix/>
          </a:blip>
          <a:srcRect/>
          <a:stretch/>
        </p:blipFill>
        <p:spPr>
          <a:xfrm>
            <a:off x="3314700" y="4769475"/>
            <a:ext cx="1885950" cy="169545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156"/>
          <p:cNvSpPr txBox="1">
            <a:spLocks noGrp="1"/>
          </p:cNvSpPr>
          <p:nvPr>
            <p:ph type="body" idx="1"/>
          </p:nvPr>
        </p:nvSpPr>
        <p:spPr>
          <a:xfrm>
            <a:off x="228600" y="1371600"/>
            <a:ext cx="8458200" cy="5486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B3F7B"/>
              </a:buClr>
              <a:buSzPts val="700"/>
              <a:buFont typeface="Noto Sans Symbols"/>
              <a:buNone/>
            </a:pPr>
            <a:r>
              <a:rPr lang="en-US" sz="2450" i="0" u="none" strike="noStrike" cap="none">
                <a:solidFill>
                  <a:srgbClr val="000000"/>
                </a:solidFill>
                <a:latin typeface="Verdana"/>
                <a:ea typeface="Verdana"/>
                <a:cs typeface="Verdana"/>
                <a:sym typeface="Verdana"/>
              </a:rPr>
              <a:t>Fidelity is required at the student level up to the division level when looking at the data, practices, and systems that fill our </a:t>
            </a:r>
            <a:r>
              <a:rPr lang="en-US" sz="2450">
                <a:solidFill>
                  <a:srgbClr val="000000"/>
                </a:solidFill>
              </a:rPr>
              <a:t>implementation </a:t>
            </a:r>
            <a:r>
              <a:rPr lang="en-US" sz="2450" i="0" u="none" strike="noStrike" cap="none">
                <a:solidFill>
                  <a:srgbClr val="000000"/>
                </a:solidFill>
                <a:latin typeface="Verdana"/>
                <a:ea typeface="Verdana"/>
                <a:cs typeface="Verdana"/>
                <a:sym typeface="Verdana"/>
              </a:rPr>
              <a:t>logic framework.</a:t>
            </a:r>
            <a:endParaRPr sz="2450">
              <a:solidFill>
                <a:srgbClr val="000000"/>
              </a:solidFill>
              <a:latin typeface="Verdana"/>
              <a:ea typeface="Verdana"/>
              <a:cs typeface="Verdana"/>
              <a:sym typeface="Verdana"/>
            </a:endParaRPr>
          </a:p>
          <a:p>
            <a:pPr marL="0" marR="0" lvl="0" indent="0" algn="ctr" rtl="0">
              <a:lnSpc>
                <a:spcPct val="100000"/>
              </a:lnSpc>
              <a:spcBef>
                <a:spcPts val="592"/>
              </a:spcBef>
              <a:spcAft>
                <a:spcPts val="0"/>
              </a:spcAft>
              <a:buClr>
                <a:srgbClr val="2B3F7B"/>
              </a:buClr>
              <a:buSzPts val="700"/>
              <a:buFont typeface="Noto Sans Symbols"/>
              <a:buNone/>
            </a:pPr>
            <a:r>
              <a:rPr lang="en-US" sz="2450" i="0" u="none" strike="noStrike" cap="none">
                <a:solidFill>
                  <a:srgbClr val="000000"/>
                </a:solidFill>
                <a:latin typeface="Verdana"/>
                <a:ea typeface="Verdana"/>
                <a:cs typeface="Verdana"/>
                <a:sym typeface="Verdana"/>
              </a:rPr>
              <a:t>And</a:t>
            </a:r>
            <a:endParaRPr sz="2450">
              <a:solidFill>
                <a:srgbClr val="000000"/>
              </a:solidFill>
              <a:latin typeface="Verdana"/>
              <a:ea typeface="Verdana"/>
              <a:cs typeface="Verdana"/>
              <a:sym typeface="Verdana"/>
            </a:endParaRPr>
          </a:p>
          <a:p>
            <a:pPr marL="0" marR="0" lvl="0" indent="0" algn="ctr" rtl="0">
              <a:lnSpc>
                <a:spcPct val="100000"/>
              </a:lnSpc>
              <a:spcBef>
                <a:spcPts val="592"/>
              </a:spcBef>
              <a:spcAft>
                <a:spcPts val="0"/>
              </a:spcAft>
              <a:buClr>
                <a:srgbClr val="2B3F7B"/>
              </a:buClr>
              <a:buSzPts val="700"/>
              <a:buFont typeface="Noto Sans Symbols"/>
              <a:buNone/>
            </a:pPr>
            <a:r>
              <a:rPr lang="en-US" sz="2450" i="0" u="none" strike="noStrike" cap="none">
                <a:solidFill>
                  <a:srgbClr val="000000"/>
                </a:solidFill>
                <a:latin typeface="Verdana"/>
                <a:ea typeface="Verdana"/>
                <a:cs typeface="Verdana"/>
                <a:sym typeface="Verdana"/>
              </a:rPr>
              <a:t>Fidelity is embedded in problem – solving with efficiency and effectiveness</a:t>
            </a:r>
            <a:endParaRPr sz="2450">
              <a:solidFill>
                <a:srgbClr val="000000"/>
              </a:solidFill>
              <a:latin typeface="Verdana"/>
              <a:ea typeface="Verdana"/>
              <a:cs typeface="Verdana"/>
              <a:sym typeface="Verdana"/>
            </a:endParaRPr>
          </a:p>
          <a:p>
            <a:pPr marL="0" marR="0" lvl="0" indent="0" algn="ctr" rtl="0">
              <a:lnSpc>
                <a:spcPct val="100000"/>
              </a:lnSpc>
              <a:spcBef>
                <a:spcPts val="592"/>
              </a:spcBef>
              <a:spcAft>
                <a:spcPts val="0"/>
              </a:spcAft>
              <a:buClr>
                <a:srgbClr val="2B3F7B"/>
              </a:buClr>
              <a:buSzPts val="700"/>
              <a:buFont typeface="Noto Sans Symbols"/>
              <a:buNone/>
            </a:pPr>
            <a:r>
              <a:rPr lang="en-US" sz="2450" i="0" u="none" strike="noStrike" cap="none">
                <a:solidFill>
                  <a:srgbClr val="000000"/>
                </a:solidFill>
                <a:latin typeface="Verdana"/>
                <a:ea typeface="Verdana"/>
                <a:cs typeface="Verdana"/>
                <a:sym typeface="Verdana"/>
              </a:rPr>
              <a:t>And</a:t>
            </a:r>
            <a:endParaRPr sz="2450">
              <a:solidFill>
                <a:srgbClr val="000000"/>
              </a:solidFill>
              <a:latin typeface="Verdana"/>
              <a:ea typeface="Verdana"/>
              <a:cs typeface="Verdana"/>
              <a:sym typeface="Verdana"/>
            </a:endParaRPr>
          </a:p>
          <a:p>
            <a:pPr marL="0" marR="0" lvl="0" indent="0" algn="ctr" rtl="0">
              <a:lnSpc>
                <a:spcPct val="100000"/>
              </a:lnSpc>
              <a:spcBef>
                <a:spcPts val="592"/>
              </a:spcBef>
              <a:spcAft>
                <a:spcPts val="0"/>
              </a:spcAft>
              <a:buClr>
                <a:srgbClr val="2B3F7B"/>
              </a:buClr>
              <a:buSzPts val="700"/>
              <a:buFont typeface="Noto Sans Symbols"/>
              <a:buNone/>
            </a:pPr>
            <a:r>
              <a:rPr lang="en-US" sz="2450" i="0" u="none" strike="noStrike" cap="none">
                <a:solidFill>
                  <a:srgbClr val="000000"/>
                </a:solidFill>
                <a:latin typeface="Verdana"/>
                <a:ea typeface="Verdana"/>
                <a:cs typeface="Verdana"/>
                <a:sym typeface="Verdana"/>
              </a:rPr>
              <a:t>Fidelity is a necessary feature of the evaluation component of the six essential components of VTSS</a:t>
            </a:r>
            <a:endParaRPr sz="2450" i="0" u="none" strike="noStrike" cap="none">
              <a:solidFill>
                <a:srgbClr val="000000"/>
              </a:solidFill>
              <a:latin typeface="Verdana"/>
              <a:ea typeface="Verdana"/>
              <a:cs typeface="Verdana"/>
              <a:sym typeface="Verdana"/>
            </a:endParaRPr>
          </a:p>
          <a:p>
            <a:pPr marL="0" marR="0" lvl="0" indent="0" algn="ctr" rtl="0">
              <a:lnSpc>
                <a:spcPct val="100000"/>
              </a:lnSpc>
              <a:spcBef>
                <a:spcPts val="592"/>
              </a:spcBef>
              <a:spcAft>
                <a:spcPts val="0"/>
              </a:spcAft>
              <a:buClr>
                <a:srgbClr val="2B3F7B"/>
              </a:buClr>
              <a:buSzPts val="700"/>
              <a:buFont typeface="Noto Sans Symbols"/>
              <a:buNone/>
            </a:pPr>
            <a:r>
              <a:rPr lang="en-US" sz="2450">
                <a:solidFill>
                  <a:srgbClr val="000000"/>
                </a:solidFill>
              </a:rPr>
              <a:t>And</a:t>
            </a:r>
            <a:endParaRPr sz="2450">
              <a:solidFill>
                <a:srgbClr val="000000"/>
              </a:solidFill>
            </a:endParaRPr>
          </a:p>
          <a:p>
            <a:pPr marL="0" marR="0" lvl="0" indent="0" algn="ctr" rtl="0">
              <a:lnSpc>
                <a:spcPct val="100000"/>
              </a:lnSpc>
              <a:spcBef>
                <a:spcPts val="592"/>
              </a:spcBef>
              <a:spcAft>
                <a:spcPts val="0"/>
              </a:spcAft>
              <a:buClr>
                <a:srgbClr val="2B3F7B"/>
              </a:buClr>
              <a:buSzPts val="700"/>
              <a:buFont typeface="Noto Sans Symbols"/>
              <a:buNone/>
            </a:pPr>
            <a:r>
              <a:rPr lang="en-US" sz="2450">
                <a:solidFill>
                  <a:srgbClr val="000000"/>
                </a:solidFill>
              </a:rPr>
              <a:t>We match or fidelity data to student outcomes</a:t>
            </a:r>
            <a:endParaRPr sz="2450">
              <a:solidFill>
                <a:srgbClr val="000000"/>
              </a:solidFill>
            </a:endParaRPr>
          </a:p>
          <a:p>
            <a:pPr marL="0" marR="0" lvl="0" indent="0" algn="ctr" rtl="0">
              <a:lnSpc>
                <a:spcPct val="100000"/>
              </a:lnSpc>
              <a:spcBef>
                <a:spcPts val="592"/>
              </a:spcBef>
              <a:spcAft>
                <a:spcPts val="0"/>
              </a:spcAft>
              <a:buClr>
                <a:srgbClr val="2B3F7B"/>
              </a:buClr>
              <a:buSzPts val="700"/>
              <a:buFont typeface="Noto Sans Symbols"/>
              <a:buNone/>
            </a:pPr>
            <a:endParaRPr sz="2500">
              <a:solidFill>
                <a:srgbClr val="000000"/>
              </a:solidFill>
            </a:endParaRPr>
          </a:p>
        </p:txBody>
      </p:sp>
      <p:sp>
        <p:nvSpPr>
          <p:cNvPr id="2705" name="Google Shape;2705;p156"/>
          <p:cNvSpPr txBox="1">
            <a:spLocks noGrp="1"/>
          </p:cNvSpPr>
          <p:nvPr>
            <p:ph type="title"/>
          </p:nvPr>
        </p:nvSpPr>
        <p:spPr>
          <a:xfrm>
            <a:off x="228600" y="228600"/>
            <a:ext cx="8686800" cy="1143000"/>
          </a:xfrm>
          <a:prstGeom prst="rect">
            <a:avLst/>
          </a:prstGeom>
          <a:solidFill>
            <a:srgbClr val="A9DCF2">
              <a:alpha val="65882"/>
            </a:srgbClr>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1500"/>
              <a:buFont typeface="Questrial"/>
              <a:buNone/>
            </a:pPr>
            <a:r>
              <a:rPr lang="en-US" sz="6000" i="0" u="none" strike="noStrike" cap="none">
                <a:solidFill>
                  <a:srgbClr val="000000"/>
                </a:solidFill>
                <a:latin typeface="Verdana"/>
                <a:ea typeface="Verdana"/>
                <a:cs typeface="Verdana"/>
                <a:sym typeface="Verdana"/>
              </a:rPr>
              <a:t>In summary…</a:t>
            </a:r>
            <a:endParaRPr>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0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g6de82d1858_0_11"/>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endParaRPr/>
          </a:p>
          <a:p>
            <a:pPr marL="0" lvl="0" indent="0" algn="ctr" rtl="0">
              <a:lnSpc>
                <a:spcPct val="100000"/>
              </a:lnSpc>
              <a:spcBef>
                <a:spcPts val="0"/>
              </a:spcBef>
              <a:spcAft>
                <a:spcPts val="0"/>
              </a:spcAft>
              <a:buSzPts val="4000"/>
              <a:buNone/>
            </a:pPr>
            <a:r>
              <a:rPr lang="en-US"/>
              <a:t>Example: Reading</a:t>
            </a:r>
            <a:endParaRPr/>
          </a:p>
          <a:p>
            <a:pPr marL="0" lvl="0" indent="0" algn="l" rtl="0">
              <a:lnSpc>
                <a:spcPct val="100000"/>
              </a:lnSpc>
              <a:spcBef>
                <a:spcPts val="0"/>
              </a:spcBef>
              <a:spcAft>
                <a:spcPts val="0"/>
              </a:spcAft>
              <a:buSzPts val="4000"/>
              <a:buNone/>
            </a:pPr>
            <a:endParaRPr/>
          </a:p>
        </p:txBody>
      </p:sp>
      <p:pic>
        <p:nvPicPr>
          <p:cNvPr id="1678" name="Google Shape;1678;g6de82d1858_0_11" descr="Example of a reading graph - school, division, state with gap groups" title="Graph"/>
          <p:cNvPicPr preferRelativeResize="0"/>
          <p:nvPr/>
        </p:nvPicPr>
        <p:blipFill rotWithShape="1">
          <a:blip r:embed="rId3">
            <a:alphaModFix/>
          </a:blip>
          <a:srcRect/>
          <a:stretch/>
        </p:blipFill>
        <p:spPr>
          <a:xfrm>
            <a:off x="1718425" y="1417654"/>
            <a:ext cx="5707150" cy="3366700"/>
          </a:xfrm>
          <a:prstGeom prst="rect">
            <a:avLst/>
          </a:prstGeom>
          <a:noFill/>
          <a:ln>
            <a:noFill/>
          </a:ln>
        </p:spPr>
      </p:pic>
      <p:sp>
        <p:nvSpPr>
          <p:cNvPr id="1679" name="Google Shape;1679;g6de82d1858_0_11"/>
          <p:cNvSpPr txBox="1"/>
          <p:nvPr/>
        </p:nvSpPr>
        <p:spPr>
          <a:xfrm>
            <a:off x="2760000" y="5613825"/>
            <a:ext cx="3624000" cy="8559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Font typeface="Verdana"/>
              <a:buChar char="●"/>
            </a:pPr>
            <a:r>
              <a:rPr lang="en-US" b="1">
                <a:latin typeface="Verdana"/>
                <a:ea typeface="Verdana"/>
                <a:cs typeface="Verdana"/>
                <a:sym typeface="Verdana"/>
              </a:rPr>
              <a:t>Economically Disadvantaged</a:t>
            </a:r>
            <a:endParaRPr b="1">
              <a:latin typeface="Verdana"/>
              <a:ea typeface="Verdana"/>
              <a:cs typeface="Verdana"/>
              <a:sym typeface="Verdana"/>
            </a:endParaRPr>
          </a:p>
          <a:p>
            <a:pPr marL="457200" lvl="0" indent="-317500" algn="l" rtl="0">
              <a:lnSpc>
                <a:spcPct val="150000"/>
              </a:lnSpc>
              <a:spcBef>
                <a:spcPts val="0"/>
              </a:spcBef>
              <a:spcAft>
                <a:spcPts val="0"/>
              </a:spcAft>
              <a:buSzPts val="1400"/>
              <a:buFont typeface="Verdana"/>
              <a:buChar char="●"/>
            </a:pPr>
            <a:r>
              <a:rPr lang="en-US" b="1">
                <a:latin typeface="Verdana"/>
                <a:ea typeface="Verdana"/>
                <a:cs typeface="Verdana"/>
                <a:sym typeface="Verdana"/>
              </a:rPr>
              <a:t>Students with Disabilities</a:t>
            </a:r>
            <a:endParaRPr b="1">
              <a:latin typeface="Verdana"/>
              <a:ea typeface="Verdana"/>
              <a:cs typeface="Verdana"/>
              <a:sym typeface="Verdana"/>
            </a:endParaRPr>
          </a:p>
        </p:txBody>
      </p:sp>
      <p:sp>
        <p:nvSpPr>
          <p:cNvPr id="1680" name="Google Shape;1680;g6de82d1858_0_11"/>
          <p:cNvSpPr txBox="1"/>
          <p:nvPr/>
        </p:nvSpPr>
        <p:spPr>
          <a:xfrm>
            <a:off x="2760000" y="4936563"/>
            <a:ext cx="3624000" cy="5655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1800" b="1">
                <a:latin typeface="Verdana"/>
                <a:ea typeface="Verdana"/>
                <a:cs typeface="Verdana"/>
                <a:sym typeface="Verdana"/>
              </a:rPr>
              <a:t>Largest Gap Groups Identified</a:t>
            </a:r>
            <a:endParaRPr sz="1800" b="1">
              <a:latin typeface="Verdana"/>
              <a:ea typeface="Verdana"/>
              <a:cs typeface="Verdana"/>
              <a:sym typeface="Verdana"/>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710"/>
        <p:cNvGrpSpPr/>
        <p:nvPr/>
      </p:nvGrpSpPr>
      <p:grpSpPr>
        <a:xfrm>
          <a:off x="0" y="0"/>
          <a:ext cx="0" cy="0"/>
          <a:chOff x="0" y="0"/>
          <a:chExt cx="0" cy="0"/>
        </a:xfrm>
      </p:grpSpPr>
      <p:sp>
        <p:nvSpPr>
          <p:cNvPr id="2711" name="Google Shape;2711;p374"/>
          <p:cNvSpPr txBox="1">
            <a:spLocks noGrp="1"/>
          </p:cNvSpPr>
          <p:nvPr>
            <p:ph type="body" idx="1"/>
          </p:nvPr>
        </p:nvSpPr>
        <p:spPr>
          <a:xfrm>
            <a:off x="340242" y="1456660"/>
            <a:ext cx="8575158" cy="4731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3000"/>
              <a:buNone/>
            </a:pPr>
            <a:r>
              <a:rPr lang="en-US" sz="3000"/>
              <a:t>Working with a partner, answer the following  questions:</a:t>
            </a:r>
            <a:endParaRPr sz="3000"/>
          </a:p>
          <a:p>
            <a:pPr marL="457200" lvl="0" indent="-419100" algn="l" rtl="0">
              <a:lnSpc>
                <a:spcPct val="100000"/>
              </a:lnSpc>
              <a:spcBef>
                <a:spcPts val="360"/>
              </a:spcBef>
              <a:spcAft>
                <a:spcPts val="0"/>
              </a:spcAft>
              <a:buClr>
                <a:schemeClr val="dk1"/>
              </a:buClr>
              <a:buSzPts val="3000"/>
              <a:buAutoNum type="arabicPeriod"/>
            </a:pPr>
            <a:r>
              <a:rPr lang="en-US" sz="3000"/>
              <a:t>What do we mean by fidelity in general?</a:t>
            </a:r>
            <a:endParaRPr sz="3000"/>
          </a:p>
          <a:p>
            <a:pPr marL="457200" lvl="0" indent="-419100" algn="l" rtl="0">
              <a:lnSpc>
                <a:spcPct val="100000"/>
              </a:lnSpc>
              <a:spcBef>
                <a:spcPts val="0"/>
              </a:spcBef>
              <a:spcAft>
                <a:spcPts val="0"/>
              </a:spcAft>
              <a:buClr>
                <a:schemeClr val="dk1"/>
              </a:buClr>
              <a:buSzPts val="3000"/>
              <a:buAutoNum type="arabicPeriod"/>
            </a:pPr>
            <a:r>
              <a:rPr lang="en-US" sz="3000"/>
              <a:t>What are three areas we need to consider?</a:t>
            </a:r>
            <a:endParaRPr sz="3000"/>
          </a:p>
          <a:p>
            <a:pPr marL="457200" lvl="0" indent="-419100" algn="l" rtl="0">
              <a:lnSpc>
                <a:spcPct val="100000"/>
              </a:lnSpc>
              <a:spcBef>
                <a:spcPts val="0"/>
              </a:spcBef>
              <a:spcAft>
                <a:spcPts val="0"/>
              </a:spcAft>
              <a:buClr>
                <a:schemeClr val="dk1"/>
              </a:buClr>
              <a:buSzPts val="3000"/>
              <a:buAutoNum type="arabicPeriod"/>
            </a:pPr>
            <a:r>
              <a:rPr lang="en-US" sz="3000"/>
              <a:t>Name one way that you check for fidelity in your building (it can be any of the three areas).</a:t>
            </a:r>
            <a:endParaRPr sz="3000"/>
          </a:p>
          <a:p>
            <a:pPr marL="457200" lvl="0" indent="-419100" algn="l" rtl="0">
              <a:lnSpc>
                <a:spcPct val="100000"/>
              </a:lnSpc>
              <a:spcBef>
                <a:spcPts val="0"/>
              </a:spcBef>
              <a:spcAft>
                <a:spcPts val="0"/>
              </a:spcAft>
              <a:buClr>
                <a:schemeClr val="dk1"/>
              </a:buClr>
              <a:buSzPts val="3000"/>
              <a:buAutoNum type="arabicPeriod"/>
            </a:pPr>
            <a:r>
              <a:rPr lang="en-US" sz="3000"/>
              <a:t>Why is fidelity of instruction a critical component for equity?</a:t>
            </a:r>
            <a:endParaRPr sz="3000"/>
          </a:p>
          <a:p>
            <a:pPr marL="0" lvl="0" indent="0" algn="l" rtl="0">
              <a:lnSpc>
                <a:spcPct val="100000"/>
              </a:lnSpc>
              <a:spcBef>
                <a:spcPts val="360"/>
              </a:spcBef>
              <a:spcAft>
                <a:spcPts val="0"/>
              </a:spcAft>
              <a:buClr>
                <a:schemeClr val="dk1"/>
              </a:buClr>
              <a:buSzPts val="3200"/>
              <a:buNone/>
            </a:pPr>
            <a:endParaRPr/>
          </a:p>
        </p:txBody>
      </p:sp>
      <p:sp>
        <p:nvSpPr>
          <p:cNvPr id="2712" name="Google Shape;2712;p374"/>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Check for Understanding</a:t>
            </a:r>
            <a:endParaRPr>
              <a:solidFill>
                <a:schemeClr val="dk1"/>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Shape 2717"/>
        <p:cNvGrpSpPr/>
        <p:nvPr/>
      </p:nvGrpSpPr>
      <p:grpSpPr>
        <a:xfrm>
          <a:off x="0" y="0"/>
          <a:ext cx="0" cy="0"/>
          <a:chOff x="0" y="0"/>
          <a:chExt cx="0" cy="0"/>
        </a:xfrm>
      </p:grpSpPr>
      <p:sp>
        <p:nvSpPr>
          <p:cNvPr id="2718" name="Google Shape;2718;g6fdf373dbc_0_1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0"/>
              </a:spcBef>
              <a:spcAft>
                <a:spcPts val="0"/>
              </a:spcAft>
              <a:buSzPts val="2600"/>
              <a:buChar char="●"/>
            </a:pPr>
            <a:r>
              <a:rPr lang="en-US" sz="2600"/>
              <a:t>Steps on how you will sustain your current decision making process. </a:t>
            </a:r>
            <a:endParaRPr sz="2600"/>
          </a:p>
          <a:p>
            <a:pPr marL="457200" lvl="0" indent="0" algn="l" rtl="0">
              <a:lnSpc>
                <a:spcPct val="100000"/>
              </a:lnSpc>
              <a:spcBef>
                <a:spcPts val="0"/>
              </a:spcBef>
              <a:spcAft>
                <a:spcPts val="0"/>
              </a:spcAft>
              <a:buNone/>
            </a:pPr>
            <a:endParaRPr sz="2600"/>
          </a:p>
          <a:p>
            <a:pPr marL="457200" lvl="0" indent="-393700" algn="l" rtl="0">
              <a:lnSpc>
                <a:spcPct val="100000"/>
              </a:lnSpc>
              <a:spcBef>
                <a:spcPts val="0"/>
              </a:spcBef>
              <a:spcAft>
                <a:spcPts val="0"/>
              </a:spcAft>
              <a:buSzPts val="2600"/>
              <a:buChar char="●"/>
            </a:pPr>
            <a:r>
              <a:rPr lang="en-US" sz="2600"/>
              <a:t>Process for reviewing and sharing data at least annually</a:t>
            </a:r>
            <a:endParaRPr sz="2600"/>
          </a:p>
        </p:txBody>
      </p:sp>
      <p:sp>
        <p:nvSpPr>
          <p:cNvPr id="2719" name="Google Shape;2719;g6fdf373dbc_0_18"/>
          <p:cNvSpPr txBox="1">
            <a:spLocks noGrp="1"/>
          </p:cNvSpPr>
          <p:nvPr>
            <p:ph type="title"/>
          </p:nvPr>
        </p:nvSpPr>
        <p:spPr>
          <a:xfrm>
            <a:off x="228600" y="228600"/>
            <a:ext cx="8686800" cy="1143000"/>
          </a:xfrm>
          <a:prstGeom prst="rect">
            <a:avLst/>
          </a:prstGeom>
          <a:solidFill>
            <a:srgbClr val="D2EDF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Verdana"/>
              <a:buNone/>
            </a:pPr>
            <a:r>
              <a:rPr lang="en-US">
                <a:solidFill>
                  <a:schemeClr val="dk1"/>
                </a:solidFill>
              </a:rPr>
              <a:t>Action Planning</a:t>
            </a:r>
            <a:endParaRPr sz="4000">
              <a:solidFill>
                <a:schemeClr val="dk1"/>
              </a:solidFill>
            </a:endParaRPr>
          </a:p>
        </p:txBody>
      </p:sp>
      <p:pic>
        <p:nvPicPr>
          <p:cNvPr id="2720" name="Google Shape;2720;g6fdf373dbc_0_18"/>
          <p:cNvPicPr preferRelativeResize="0"/>
          <p:nvPr/>
        </p:nvPicPr>
        <p:blipFill rotWithShape="1">
          <a:blip r:embed="rId3">
            <a:alphaModFix/>
          </a:blip>
          <a:srcRect/>
          <a:stretch/>
        </p:blipFill>
        <p:spPr>
          <a:xfrm>
            <a:off x="3583900" y="4244350"/>
            <a:ext cx="2260975" cy="2291525"/>
          </a:xfrm>
          <a:prstGeom prst="rect">
            <a:avLst/>
          </a:prstGeom>
          <a:noFill/>
          <a:ln>
            <a:noFill/>
          </a:ln>
        </p:spPr>
      </p:pic>
      <p:sp>
        <p:nvSpPr>
          <p:cNvPr id="2721" name="Google Shape;2721;g6fdf373dbc_0_18"/>
          <p:cNvSpPr txBox="1"/>
          <p:nvPr/>
        </p:nvSpPr>
        <p:spPr>
          <a:xfrm>
            <a:off x="0" y="5996400"/>
            <a:ext cx="7385400" cy="8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9-12</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2727" name="Google Shape;2727;p162"/>
          <p:cNvSpPr txBox="1">
            <a:spLocks noGrp="1"/>
          </p:cNvSpPr>
          <p:nvPr>
            <p:ph type="ctrTitle"/>
          </p:nvPr>
        </p:nvSpPr>
        <p:spPr>
          <a:xfrm>
            <a:off x="953254" y="3671154"/>
            <a:ext cx="7240509" cy="1470025"/>
          </a:xfrm>
          <a:prstGeom prst="rect">
            <a:avLst/>
          </a:prstGeom>
          <a:solidFill>
            <a:schemeClr val="lt1">
              <a:alpha val="65882"/>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990"/>
              <a:buFont typeface="Impact"/>
              <a:buNone/>
            </a:pPr>
            <a:r>
              <a:rPr lang="en-US" sz="3200" b="1"/>
              <a:t>VTSS</a:t>
            </a:r>
            <a:r>
              <a:rPr lang="en-US" sz="3200" b="1">
                <a:latin typeface="Verdana"/>
                <a:ea typeface="Verdana"/>
                <a:cs typeface="Verdana"/>
                <a:sym typeface="Verdana"/>
              </a:rPr>
              <a:t> - Tier 1</a:t>
            </a:r>
            <a:br>
              <a:rPr lang="en-US" sz="3200" b="1">
                <a:latin typeface="Verdana"/>
                <a:ea typeface="Verdana"/>
                <a:cs typeface="Verdana"/>
                <a:sym typeface="Verdana"/>
              </a:rPr>
            </a:br>
            <a:r>
              <a:rPr lang="en-US" sz="3200" b="1">
                <a:latin typeface="Verdana"/>
                <a:ea typeface="Verdana"/>
                <a:cs typeface="Verdana"/>
                <a:sym typeface="Verdana"/>
              </a:rPr>
              <a:t>New Team Professional Learning</a:t>
            </a:r>
            <a:endParaRPr sz="3200" b="1">
              <a:latin typeface="Verdana"/>
              <a:ea typeface="Verdana"/>
              <a:cs typeface="Verdana"/>
              <a:sym typeface="Verdana"/>
            </a:endParaRPr>
          </a:p>
        </p:txBody>
      </p:sp>
      <p:sp>
        <p:nvSpPr>
          <p:cNvPr id="2728" name="Google Shape;2728;p162"/>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650"/>
              <a:buFont typeface="Arial"/>
              <a:buNone/>
            </a:pPr>
            <a:r>
              <a:rPr lang="en-US" sz="3000">
                <a:solidFill>
                  <a:schemeClr val="dk1"/>
                </a:solidFill>
                <a:latin typeface="Verdana"/>
                <a:ea typeface="Verdana"/>
                <a:cs typeface="Verdana"/>
                <a:sym typeface="Verdana"/>
              </a:rPr>
              <a:t>TFI 1.</a:t>
            </a:r>
            <a:r>
              <a:rPr lang="en-US" sz="3000">
                <a:solidFill>
                  <a:schemeClr val="dk1"/>
                </a:solidFill>
              </a:rPr>
              <a:t>15</a:t>
            </a:r>
            <a:r>
              <a:rPr lang="en-US" sz="3000">
                <a:solidFill>
                  <a:schemeClr val="dk1"/>
                </a:solidFill>
                <a:latin typeface="Verdana"/>
                <a:ea typeface="Verdana"/>
                <a:cs typeface="Verdana"/>
                <a:sym typeface="Verdana"/>
              </a:rPr>
              <a:t>  Annual </a:t>
            </a:r>
            <a:r>
              <a:rPr lang="en-US" sz="3000">
                <a:solidFill>
                  <a:schemeClr val="dk1"/>
                </a:solidFill>
              </a:rPr>
              <a:t>Evaluation</a:t>
            </a:r>
            <a:endParaRPr sz="300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732"/>
        <p:cNvGrpSpPr/>
        <p:nvPr/>
      </p:nvGrpSpPr>
      <p:grpSpPr>
        <a:xfrm>
          <a:off x="0" y="0"/>
          <a:ext cx="0" cy="0"/>
          <a:chOff x="0" y="0"/>
          <a:chExt cx="0" cy="0"/>
        </a:xfrm>
      </p:grpSpPr>
      <p:sp>
        <p:nvSpPr>
          <p:cNvPr id="2733" name="Google Shape;2733;p164"/>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50"/>
              <a:buFont typeface="Verdana"/>
              <a:buNone/>
            </a:pPr>
            <a:r>
              <a:rPr lang="en-US" sz="4800" i="0" u="none" strike="noStrike" cap="none">
                <a:solidFill>
                  <a:schemeClr val="dk1"/>
                </a:solidFill>
              </a:rPr>
              <a:t>Evaluation</a:t>
            </a:r>
            <a:endParaRPr sz="4800" i="0" u="none" strike="noStrike" cap="none">
              <a:solidFill>
                <a:schemeClr val="dk1"/>
              </a:solidFill>
            </a:endParaRPr>
          </a:p>
        </p:txBody>
      </p:sp>
      <p:sp>
        <p:nvSpPr>
          <p:cNvPr id="2734" name="Google Shape;2734;p164"/>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p>
            <a:pPr marL="342900" lvl="0" indent="-165100" algn="l" rtl="0">
              <a:lnSpc>
                <a:spcPct val="100000"/>
              </a:lnSpc>
              <a:spcBef>
                <a:spcPts val="0"/>
              </a:spcBef>
              <a:spcAft>
                <a:spcPts val="0"/>
              </a:spcAft>
              <a:buClr>
                <a:schemeClr val="dk1"/>
              </a:buClr>
              <a:buSzPts val="2800"/>
              <a:buNone/>
            </a:pPr>
            <a:endParaRPr/>
          </a:p>
        </p:txBody>
      </p:sp>
      <p:graphicFrame>
        <p:nvGraphicFramePr>
          <p:cNvPr id="2735" name="Google Shape;2735;p164" title="Information and Structure of instrument 1.14"/>
          <p:cNvGraphicFramePr/>
          <p:nvPr/>
        </p:nvGraphicFramePr>
        <p:xfrm>
          <a:off x="248574" y="1582439"/>
          <a:ext cx="8646825" cy="3238700"/>
        </p:xfrm>
        <a:graphic>
          <a:graphicData uri="http://schemas.openxmlformats.org/drawingml/2006/table">
            <a:tbl>
              <a:tblPr firstRow="1" bandRow="1">
                <a:noFill/>
                <a:tableStyleId>{C0C473C8-DB7E-4722-8D49-44C7D3A125C6}</a:tableStyleId>
              </a:tblPr>
              <a:tblGrid>
                <a:gridCol w="2503500">
                  <a:extLst>
                    <a:ext uri="{9D8B030D-6E8A-4147-A177-3AD203B41FA5}">
                      <a16:colId xmlns:a16="http://schemas.microsoft.com/office/drawing/2014/main" val="20000"/>
                    </a:ext>
                  </a:extLst>
                </a:gridCol>
                <a:gridCol w="3261050">
                  <a:extLst>
                    <a:ext uri="{9D8B030D-6E8A-4147-A177-3AD203B41FA5}">
                      <a16:colId xmlns:a16="http://schemas.microsoft.com/office/drawing/2014/main" val="20001"/>
                    </a:ext>
                  </a:extLst>
                </a:gridCol>
                <a:gridCol w="2882275">
                  <a:extLst>
                    <a:ext uri="{9D8B030D-6E8A-4147-A177-3AD203B41FA5}">
                      <a16:colId xmlns:a16="http://schemas.microsoft.com/office/drawing/2014/main" val="20002"/>
                    </a:ext>
                  </a:extLst>
                </a:gridCol>
              </a:tblGrid>
              <a:tr h="3238700">
                <a:tc>
                  <a:txBody>
                    <a:bodyPr/>
                    <a:lstStyle/>
                    <a:p>
                      <a:pPr marL="457200" marR="0" lvl="0" indent="-457200" algn="l" rtl="0">
                        <a:lnSpc>
                          <a:spcPct val="100000"/>
                        </a:lnSpc>
                        <a:spcBef>
                          <a:spcPts val="0"/>
                        </a:spcBef>
                        <a:spcAft>
                          <a:spcPts val="0"/>
                        </a:spcAft>
                        <a:buClr>
                          <a:srgbClr val="FF0000"/>
                        </a:buClr>
                        <a:buSzPts val="1350"/>
                        <a:buFont typeface="Verdana"/>
                        <a:buNone/>
                      </a:pPr>
                      <a:r>
                        <a:rPr lang="en-US" sz="1200" b="1" u="none" strike="noStrike" cap="none">
                          <a:solidFill>
                            <a:srgbClr val="FF0000"/>
                          </a:solidFill>
                        </a:rPr>
                        <a:t>1.15</a:t>
                      </a:r>
                      <a:r>
                        <a:rPr lang="en-US" sz="1200" u="none" strike="noStrike" cap="none">
                          <a:solidFill>
                            <a:schemeClr val="dk1"/>
                          </a:solidFill>
                        </a:rPr>
                        <a:t> </a:t>
                      </a:r>
                      <a:r>
                        <a:rPr lang="en-US" sz="1200" b="1" u="none" strike="noStrike" cap="none">
                          <a:solidFill>
                            <a:schemeClr val="dk1"/>
                          </a:solidFill>
                        </a:rPr>
                        <a:t>Annual Evaluation: </a:t>
                      </a:r>
                      <a:endParaRPr sz="1200" u="none" strike="noStrike" cap="none"/>
                    </a:p>
                    <a:p>
                      <a:pPr marL="457200" marR="0" lvl="0" indent="0" algn="l" rtl="0">
                        <a:lnSpc>
                          <a:spcPct val="100000"/>
                        </a:lnSpc>
                        <a:spcBef>
                          <a:spcPts val="0"/>
                        </a:spcBef>
                        <a:spcAft>
                          <a:spcPts val="0"/>
                        </a:spcAft>
                        <a:buClr>
                          <a:schemeClr val="dk1"/>
                        </a:buClr>
                        <a:buSzPts val="1350"/>
                        <a:buFont typeface="Verdana"/>
                        <a:buNone/>
                      </a:pPr>
                      <a:r>
                        <a:rPr lang="en-US" sz="1200" b="0" u="none" strike="noStrike" cap="none">
                          <a:solidFill>
                            <a:schemeClr val="dk1"/>
                          </a:solidFill>
                        </a:rPr>
                        <a:t>Tier I team documents fidelity and effectiveness (including on academic outcomes) of Tier I practices at least annually (including year-by-year comparisons) that are shared with stakeholders (staff, families, community, district) in a usable format</a:t>
                      </a:r>
                      <a:endParaRPr sz="1200" b="0" u="none" strike="noStrike" cap="none">
                        <a:solidFill>
                          <a:schemeClr val="dk1"/>
                        </a:solidFil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solidFill>
                          <a:schemeClr val="dk1"/>
                        </a:solidFill>
                      </a:endParaRPr>
                    </a:p>
                  </a:txBody>
                  <a:tcPr marL="91450" marR="91450" marT="45725" marB="45725">
                    <a:solidFill>
                      <a:srgbClr val="DDF1DF"/>
                    </a:solidFill>
                  </a:tcPr>
                </a:tc>
                <a:tc>
                  <a:txBody>
                    <a:bodyPr/>
                    <a:lstStyle/>
                    <a:p>
                      <a:pPr marL="285750" marR="0" lvl="0" indent="-276225" algn="l" rtl="0">
                        <a:lnSpc>
                          <a:spcPct val="100000"/>
                        </a:lnSpc>
                        <a:spcBef>
                          <a:spcPts val="0"/>
                        </a:spcBef>
                        <a:spcAft>
                          <a:spcPts val="0"/>
                        </a:spcAft>
                        <a:buClr>
                          <a:schemeClr val="dk1"/>
                        </a:buClr>
                        <a:buSzPts val="1200"/>
                        <a:buFont typeface="Arial"/>
                        <a:buChar char="•"/>
                      </a:pPr>
                      <a:r>
                        <a:rPr lang="en-US" sz="1200" b="0" u="none" strike="noStrike" cap="none">
                          <a:solidFill>
                            <a:schemeClr val="dk1"/>
                          </a:solidFill>
                        </a:rPr>
                        <a:t>Staff, student, and family surveys</a:t>
                      </a:r>
                      <a:endParaRPr sz="1200" u="none" strike="noStrike" cap="none"/>
                    </a:p>
                    <a:p>
                      <a:pPr marL="285750" marR="0" lvl="0" indent="-276225" algn="l" rtl="0">
                        <a:lnSpc>
                          <a:spcPct val="100000"/>
                        </a:lnSpc>
                        <a:spcBef>
                          <a:spcPts val="1200"/>
                        </a:spcBef>
                        <a:spcAft>
                          <a:spcPts val="0"/>
                        </a:spcAft>
                        <a:buClr>
                          <a:schemeClr val="dk1"/>
                        </a:buClr>
                        <a:buSzPts val="1200"/>
                        <a:buFont typeface="Arial"/>
                        <a:buChar char="•"/>
                      </a:pPr>
                      <a:r>
                        <a:rPr lang="en-US" sz="1200" b="0" u="none" strike="noStrike" cap="none">
                          <a:solidFill>
                            <a:schemeClr val="dk1"/>
                          </a:solidFill>
                        </a:rPr>
                        <a:t>Tier I handbook</a:t>
                      </a:r>
                      <a:endParaRPr sz="1200" u="none" strike="noStrike" cap="none"/>
                    </a:p>
                    <a:p>
                      <a:pPr marL="285750" marR="0" lvl="0" indent="-276225" algn="l" rtl="0">
                        <a:lnSpc>
                          <a:spcPct val="100000"/>
                        </a:lnSpc>
                        <a:spcBef>
                          <a:spcPts val="1200"/>
                        </a:spcBef>
                        <a:spcAft>
                          <a:spcPts val="0"/>
                        </a:spcAft>
                        <a:buClr>
                          <a:schemeClr val="dk1"/>
                        </a:buClr>
                        <a:buSzPts val="1200"/>
                        <a:buFont typeface="Arial"/>
                        <a:buChar char="•"/>
                      </a:pPr>
                      <a:r>
                        <a:rPr lang="en-US" sz="1200" b="0" u="none" strike="noStrike" cap="none">
                          <a:solidFill>
                            <a:schemeClr val="dk1"/>
                          </a:solidFill>
                        </a:rPr>
                        <a:t>Fidelity tools</a:t>
                      </a:r>
                      <a:endParaRPr sz="1200" b="0" u="none" strike="noStrike" cap="none">
                        <a:solidFill>
                          <a:schemeClr val="dk1"/>
                        </a:solidFill>
                      </a:endParaRPr>
                    </a:p>
                    <a:p>
                      <a:pPr marL="285750" marR="0" lvl="0" indent="-276225" algn="l" rtl="0">
                        <a:lnSpc>
                          <a:spcPct val="100000"/>
                        </a:lnSpc>
                        <a:spcBef>
                          <a:spcPts val="1200"/>
                        </a:spcBef>
                        <a:spcAft>
                          <a:spcPts val="0"/>
                        </a:spcAft>
                        <a:buClr>
                          <a:schemeClr val="dk1"/>
                        </a:buClr>
                        <a:buSzPts val="1200"/>
                        <a:buFont typeface="Arial"/>
                        <a:buChar char="•"/>
                      </a:pPr>
                      <a:r>
                        <a:rPr lang="en-US" sz="1200" b="0" u="none" strike="noStrike" cap="none">
                          <a:solidFill>
                            <a:schemeClr val="dk1"/>
                          </a:solidFill>
                        </a:rPr>
                        <a:t>School policy</a:t>
                      </a:r>
                      <a:endParaRPr sz="1200" u="none" strike="noStrike" cap="none"/>
                    </a:p>
                    <a:p>
                      <a:pPr marL="285750" marR="0" lvl="0" indent="-276225" algn="l" rtl="0">
                        <a:lnSpc>
                          <a:spcPct val="100000"/>
                        </a:lnSpc>
                        <a:spcBef>
                          <a:spcPts val="1200"/>
                        </a:spcBef>
                        <a:spcAft>
                          <a:spcPts val="0"/>
                        </a:spcAft>
                        <a:buClr>
                          <a:schemeClr val="dk1"/>
                        </a:buClr>
                        <a:buSzPts val="1200"/>
                        <a:buFont typeface="Arial"/>
                        <a:buChar char="•"/>
                      </a:pPr>
                      <a:r>
                        <a:rPr lang="en-US" sz="1200" b="0" u="none" strike="noStrike" cap="none">
                          <a:solidFill>
                            <a:schemeClr val="dk1"/>
                          </a:solidFill>
                        </a:rPr>
                        <a:t>Student outcomes</a:t>
                      </a:r>
                      <a:endParaRPr sz="1200" u="none" strike="noStrike" cap="none"/>
                    </a:p>
                    <a:p>
                      <a:pPr marL="285750" marR="0" lvl="0" indent="-276225" algn="l" rtl="0">
                        <a:lnSpc>
                          <a:spcPct val="100000"/>
                        </a:lnSpc>
                        <a:spcBef>
                          <a:spcPts val="1200"/>
                        </a:spcBef>
                        <a:spcAft>
                          <a:spcPts val="0"/>
                        </a:spcAft>
                        <a:buClr>
                          <a:schemeClr val="dk1"/>
                        </a:buClr>
                        <a:buSzPts val="1200"/>
                        <a:buFont typeface="Arial"/>
                        <a:buChar char="•"/>
                      </a:pPr>
                      <a:r>
                        <a:rPr lang="en-US" sz="1200" b="0" u="none" strike="noStrike" cap="none">
                          <a:solidFill>
                            <a:schemeClr val="dk1"/>
                          </a:solidFill>
                        </a:rPr>
                        <a:t>District reports</a:t>
                      </a:r>
                      <a:endParaRPr sz="1200" u="none" strike="noStrike" cap="none"/>
                    </a:p>
                    <a:p>
                      <a:pPr marL="285750" marR="0" lvl="0" indent="-276225" algn="l" rtl="0">
                        <a:lnSpc>
                          <a:spcPct val="100000"/>
                        </a:lnSpc>
                        <a:spcBef>
                          <a:spcPts val="1200"/>
                        </a:spcBef>
                        <a:spcAft>
                          <a:spcPts val="0"/>
                        </a:spcAft>
                        <a:buClr>
                          <a:schemeClr val="dk1"/>
                        </a:buClr>
                        <a:buSzPts val="1200"/>
                        <a:buFont typeface="Arial"/>
                        <a:buChar char="•"/>
                      </a:pPr>
                      <a:r>
                        <a:rPr lang="en-US" sz="1200" b="0" u="none" strike="noStrike" cap="none">
                          <a:solidFill>
                            <a:schemeClr val="dk1"/>
                          </a:solidFill>
                        </a:rPr>
                        <a:t>School newsletters</a:t>
                      </a:r>
                      <a:endParaRPr sz="1200" b="0" u="none" strike="noStrike" cap="none">
                        <a:solidFill>
                          <a:schemeClr val="dk1"/>
                        </a:solidFill>
                      </a:endParaRPr>
                    </a:p>
                  </a:txBody>
                  <a:tcPr marL="91450" marR="91450" marT="45725" marB="45725">
                    <a:solidFill>
                      <a:srgbClr val="DDF1DF"/>
                    </a:solidFill>
                  </a:tcPr>
                </a:tc>
                <a:tc>
                  <a:txBody>
                    <a:bodyPr/>
                    <a:lstStyle/>
                    <a:p>
                      <a:pPr marL="0" marR="0" lvl="0" indent="0" algn="l" rtl="0">
                        <a:lnSpc>
                          <a:spcPct val="100000"/>
                        </a:lnSpc>
                        <a:spcBef>
                          <a:spcPts val="0"/>
                        </a:spcBef>
                        <a:spcAft>
                          <a:spcPts val="0"/>
                        </a:spcAft>
                        <a:buClr>
                          <a:schemeClr val="dk1"/>
                        </a:buClr>
                        <a:buSzPts val="1350"/>
                        <a:buFont typeface="Arial"/>
                        <a:buNone/>
                      </a:pPr>
                      <a:r>
                        <a:rPr lang="en-US" sz="1200" b="0" u="none" strike="noStrike" cap="none">
                          <a:solidFill>
                            <a:schemeClr val="dk1"/>
                          </a:solidFill>
                          <a:latin typeface="Verdana"/>
                          <a:ea typeface="Verdana"/>
                          <a:cs typeface="Verdana"/>
                          <a:sym typeface="Verdana"/>
                        </a:rPr>
                        <a:t>0 = No evaluation takes place, or evaluation occurs without data</a:t>
                      </a:r>
                      <a:endParaRPr sz="1200" u="none" strike="noStrike" cap="none"/>
                    </a:p>
                    <a:p>
                      <a:pPr marL="0" marR="0" lvl="0" indent="0" algn="l" rtl="0">
                        <a:lnSpc>
                          <a:spcPct val="100000"/>
                        </a:lnSpc>
                        <a:spcBef>
                          <a:spcPts val="1200"/>
                        </a:spcBef>
                        <a:spcAft>
                          <a:spcPts val="0"/>
                        </a:spcAft>
                        <a:buClr>
                          <a:schemeClr val="dk1"/>
                        </a:buClr>
                        <a:buSzPts val="1350"/>
                        <a:buFont typeface="Arial"/>
                        <a:buNone/>
                      </a:pPr>
                      <a:r>
                        <a:rPr lang="en-US" sz="1200" b="0" u="none" strike="noStrike" cap="none">
                          <a:solidFill>
                            <a:schemeClr val="dk1"/>
                          </a:solidFill>
                          <a:latin typeface="Verdana"/>
                          <a:ea typeface="Verdana"/>
                          <a:cs typeface="Verdana"/>
                          <a:sym typeface="Verdana"/>
                        </a:rPr>
                        <a:t>1 = Evaluation conducted, but not annually, or outcomes are not used to shape the Tier I process and/or not shared with stakeholders</a:t>
                      </a:r>
                      <a:endParaRPr sz="1200" u="none" strike="noStrike" cap="none"/>
                    </a:p>
                    <a:p>
                      <a:pPr marL="0" marR="0" lvl="0" indent="0" algn="l" rtl="0">
                        <a:lnSpc>
                          <a:spcPct val="100000"/>
                        </a:lnSpc>
                        <a:spcBef>
                          <a:spcPts val="1200"/>
                        </a:spcBef>
                        <a:spcAft>
                          <a:spcPts val="0"/>
                        </a:spcAft>
                        <a:buClr>
                          <a:schemeClr val="dk1"/>
                        </a:buClr>
                        <a:buSzPts val="1350"/>
                        <a:buFont typeface="Arial"/>
                        <a:buNone/>
                      </a:pPr>
                      <a:r>
                        <a:rPr lang="en-US" sz="1200" b="0" u="none" strike="noStrike" cap="none">
                          <a:solidFill>
                            <a:schemeClr val="dk1"/>
                          </a:solidFill>
                          <a:latin typeface="Verdana"/>
                          <a:ea typeface="Verdana"/>
                          <a:cs typeface="Verdana"/>
                          <a:sym typeface="Verdana"/>
                        </a:rPr>
                        <a:t>2 = Evaluation conducted at least annually, and outcomes (including academics) shared with stakeholders, with clear alterations in process based on evaluation.</a:t>
                      </a:r>
                      <a:endParaRPr sz="1200" b="0" u="none" strike="noStrike" cap="none">
                        <a:solidFill>
                          <a:schemeClr val="dk1"/>
                        </a:solidFill>
                        <a:latin typeface="Verdana"/>
                        <a:ea typeface="Verdana"/>
                        <a:cs typeface="Verdana"/>
                        <a:sym typeface="Verdana"/>
                      </a:endParaRPr>
                    </a:p>
                  </a:txBody>
                  <a:tcPr marL="91450" marR="91450" marT="45725" marB="45725">
                    <a:solidFill>
                      <a:srgbClr val="DDF1D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739"/>
        <p:cNvGrpSpPr/>
        <p:nvPr/>
      </p:nvGrpSpPr>
      <p:grpSpPr>
        <a:xfrm>
          <a:off x="0" y="0"/>
          <a:ext cx="0" cy="0"/>
          <a:chOff x="0" y="0"/>
          <a:chExt cx="0" cy="0"/>
        </a:xfrm>
      </p:grpSpPr>
      <p:sp>
        <p:nvSpPr>
          <p:cNvPr id="2740" name="Google Shape;2740;p165"/>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50"/>
              <a:buFont typeface="Verdana"/>
              <a:buNone/>
            </a:pPr>
            <a:r>
              <a:rPr lang="en-US" sz="4600" i="0" u="none" strike="noStrike" cap="none">
                <a:solidFill>
                  <a:schemeClr val="dk1"/>
                </a:solidFill>
              </a:rPr>
              <a:t>Evaluation Academic TFI</a:t>
            </a:r>
            <a:endParaRPr sz="4600" i="0" u="none" strike="noStrike" cap="none">
              <a:solidFill>
                <a:schemeClr val="dk1"/>
              </a:solidFill>
            </a:endParaRPr>
          </a:p>
        </p:txBody>
      </p:sp>
      <p:sp>
        <p:nvSpPr>
          <p:cNvPr id="2741" name="Google Shape;2741;p165"/>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p>
            <a:pPr marL="342900" lvl="0" indent="-165100" algn="l" rtl="0">
              <a:lnSpc>
                <a:spcPct val="100000"/>
              </a:lnSpc>
              <a:spcBef>
                <a:spcPts val="0"/>
              </a:spcBef>
              <a:spcAft>
                <a:spcPts val="0"/>
              </a:spcAft>
              <a:buClr>
                <a:schemeClr val="dk1"/>
              </a:buClr>
              <a:buSzPts val="2800"/>
              <a:buNone/>
            </a:pPr>
            <a:endParaRPr/>
          </a:p>
        </p:txBody>
      </p:sp>
      <p:graphicFrame>
        <p:nvGraphicFramePr>
          <p:cNvPr id="2742" name="Google Shape;2742;p165" title="Information and Structure of instrument 1.14"/>
          <p:cNvGraphicFramePr/>
          <p:nvPr/>
        </p:nvGraphicFramePr>
        <p:xfrm>
          <a:off x="85424" y="1562264"/>
          <a:ext cx="8991200" cy="3538000"/>
        </p:xfrm>
        <a:graphic>
          <a:graphicData uri="http://schemas.openxmlformats.org/drawingml/2006/table">
            <a:tbl>
              <a:tblPr firstRow="1" bandRow="1">
                <a:noFill/>
                <a:tableStyleId>{C0C473C8-DB7E-4722-8D49-44C7D3A125C6}</a:tableStyleId>
              </a:tblPr>
              <a:tblGrid>
                <a:gridCol w="2603250">
                  <a:extLst>
                    <a:ext uri="{9D8B030D-6E8A-4147-A177-3AD203B41FA5}">
                      <a16:colId xmlns:a16="http://schemas.microsoft.com/office/drawing/2014/main" val="20000"/>
                    </a:ext>
                  </a:extLst>
                </a:gridCol>
                <a:gridCol w="3390975">
                  <a:extLst>
                    <a:ext uri="{9D8B030D-6E8A-4147-A177-3AD203B41FA5}">
                      <a16:colId xmlns:a16="http://schemas.microsoft.com/office/drawing/2014/main" val="20001"/>
                    </a:ext>
                  </a:extLst>
                </a:gridCol>
                <a:gridCol w="2996975">
                  <a:extLst>
                    <a:ext uri="{9D8B030D-6E8A-4147-A177-3AD203B41FA5}">
                      <a16:colId xmlns:a16="http://schemas.microsoft.com/office/drawing/2014/main" val="20002"/>
                    </a:ext>
                  </a:extLst>
                </a:gridCol>
              </a:tblGrid>
              <a:tr h="186572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FF0000"/>
                          </a:solidFill>
                        </a:rPr>
                        <a:t>1.15a</a:t>
                      </a:r>
                      <a:r>
                        <a:rPr lang="en-US" sz="1100" u="none" strike="noStrike" cap="none">
                          <a:solidFill>
                            <a:srgbClr val="000000"/>
                          </a:solidFill>
                        </a:rPr>
                        <a:t> </a:t>
                      </a:r>
                      <a:r>
                        <a:rPr lang="en-US" sz="1100" b="0" u="none" strike="noStrike" cap="none">
                          <a:solidFill>
                            <a:srgbClr val="000000"/>
                          </a:solidFill>
                        </a:rPr>
                        <a:t>Outcome Data</a:t>
                      </a:r>
                      <a:endParaRPr sz="1100" b="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r>
                        <a:rPr lang="en-US" sz="1100" b="0" u="none" strike="noStrike" cap="none">
                          <a:solidFill>
                            <a:srgbClr val="000000"/>
                          </a:solidFill>
                        </a:rPr>
                        <a:t>Schoolwide data indicate improved outcomes in reading, math, behavior and attendance that lead to at least 80% proficiency in core.</a:t>
                      </a:r>
                      <a:endParaRPr sz="1100" b="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u="none" strike="noStrike" cap="none">
                        <a:solidFill>
                          <a:srgbClr val="000000"/>
                        </a:solidFill>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2F3"/>
                    </a:solidFill>
                  </a:tcPr>
                </a:tc>
                <a:tc>
                  <a:txBody>
                    <a:bodyPr/>
                    <a:lstStyle/>
                    <a:p>
                      <a:pPr marL="228600" marR="0" lvl="0" indent="-228600" algn="l" rtl="0">
                        <a:lnSpc>
                          <a:spcPct val="100000"/>
                        </a:lnSpc>
                        <a:spcBef>
                          <a:spcPts val="0"/>
                        </a:spcBef>
                        <a:spcAft>
                          <a:spcPts val="0"/>
                        </a:spcAft>
                        <a:buClr>
                          <a:srgbClr val="000000"/>
                        </a:buClr>
                        <a:buSzPts val="1100"/>
                        <a:buFont typeface="Verdana"/>
                        <a:buChar char="●"/>
                      </a:pPr>
                      <a:r>
                        <a:rPr lang="en-US" sz="1100" b="0" u="none" strike="noStrike" cap="none">
                          <a:solidFill>
                            <a:srgbClr val="000000"/>
                          </a:solidFill>
                        </a:rPr>
                        <a:t>Student outcome data (e.g., attendance, discipline, math, behavior, PALS, universal screening data)</a:t>
                      </a:r>
                      <a:endParaRPr sz="1100" b="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u="none" strike="noStrike" cap="none">
                        <a:solidFill>
                          <a:srgbClr val="000000"/>
                        </a:solidFill>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2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0" u="none" strike="noStrike" cap="none">
                          <a:solidFill>
                            <a:srgbClr val="000000"/>
                          </a:solidFill>
                        </a:rPr>
                        <a:t>0 = Zero or one of the four areas for improved outcomes meet 80% core proficiency.</a:t>
                      </a:r>
                      <a:endParaRPr sz="1100" b="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r>
                        <a:rPr lang="en-US" sz="1100" b="0" u="none" strike="noStrike" cap="none">
                          <a:solidFill>
                            <a:srgbClr val="000000"/>
                          </a:solidFill>
                        </a:rPr>
                        <a:t>1 = Two or three of the four areas for improved outcomes meet 80% core proficiency.</a:t>
                      </a:r>
                      <a:endParaRPr sz="1100" b="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r>
                        <a:rPr lang="en-US" sz="1100" b="0" u="none" strike="noStrike" cap="none">
                          <a:solidFill>
                            <a:srgbClr val="000000"/>
                          </a:solidFill>
                        </a:rPr>
                        <a:t>2 = Student outcome data indicate 80% core proficiency in all four areas.</a:t>
                      </a:r>
                      <a:endParaRPr sz="1100" b="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b="0" u="none" strike="noStrike" cap="none">
                        <a:solidFill>
                          <a:srgbClr val="000000"/>
                        </a:solidFill>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2F3"/>
                    </a:solidFill>
                  </a:tcPr>
                </a:tc>
                <a:extLst>
                  <a:ext uri="{0D108BD9-81ED-4DB2-BD59-A6C34878D82A}">
                    <a16:rowId xmlns:a16="http://schemas.microsoft.com/office/drawing/2014/main" val="10000"/>
                  </a:ext>
                </a:extLst>
              </a:tr>
              <a:tr h="1672275">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FF0000"/>
                          </a:solidFill>
                        </a:rPr>
                        <a:t>1.15b</a:t>
                      </a:r>
                      <a:r>
                        <a:rPr lang="en-US" sz="1100" u="none" strike="noStrike" cap="none">
                          <a:solidFill>
                            <a:srgbClr val="000000"/>
                          </a:solidFill>
                        </a:rPr>
                        <a:t> Annual Evaluation</a:t>
                      </a:r>
                      <a:endParaRPr sz="110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000000"/>
                          </a:solidFill>
                        </a:rPr>
                        <a:t>Schoolwide data are shared at least annually with all stakeholders in a usable format and inclusive of trend data across years.</a:t>
                      </a:r>
                      <a:endParaRPr sz="110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228600" marR="0" lvl="0" indent="-228600" algn="l" rtl="0">
                        <a:lnSpc>
                          <a:spcPct val="100000"/>
                        </a:lnSpc>
                        <a:spcBef>
                          <a:spcPts val="0"/>
                        </a:spcBef>
                        <a:spcAft>
                          <a:spcPts val="0"/>
                        </a:spcAft>
                        <a:buClr>
                          <a:srgbClr val="000000"/>
                        </a:buClr>
                        <a:buSzPts val="1100"/>
                        <a:buFont typeface="Verdana"/>
                        <a:buChar char="●"/>
                      </a:pPr>
                      <a:r>
                        <a:rPr lang="en-US" sz="1100" u="none" strike="noStrike" cap="none">
                          <a:solidFill>
                            <a:srgbClr val="000000"/>
                          </a:solidFill>
                        </a:rPr>
                        <a:t>Stakeholder reports</a:t>
                      </a:r>
                      <a:endParaRPr sz="1100" u="none" strike="noStrike" cap="none">
                        <a:solidFill>
                          <a:srgbClr val="000000"/>
                        </a:solidFill>
                      </a:endParaRPr>
                    </a:p>
                    <a:p>
                      <a:pPr marL="228600" marR="0" lvl="0" indent="-228600" algn="l" rtl="0">
                        <a:lnSpc>
                          <a:spcPct val="100000"/>
                        </a:lnSpc>
                        <a:spcBef>
                          <a:spcPts val="0"/>
                        </a:spcBef>
                        <a:spcAft>
                          <a:spcPts val="0"/>
                        </a:spcAft>
                        <a:buClr>
                          <a:srgbClr val="000000"/>
                        </a:buClr>
                        <a:buSzPts val="1100"/>
                        <a:buFont typeface="Verdana"/>
                        <a:buChar char="●"/>
                      </a:pPr>
                      <a:r>
                        <a:rPr lang="en-US" sz="1100" u="none" strike="noStrike" cap="none">
                          <a:solidFill>
                            <a:srgbClr val="000000"/>
                          </a:solidFill>
                        </a:rPr>
                        <a:t>Stakeholder surveys</a:t>
                      </a:r>
                      <a:endParaRPr sz="1100" u="none" strike="noStrike" cap="none">
                        <a:solidFill>
                          <a:srgbClr val="000000"/>
                        </a:solidFill>
                      </a:endParaRPr>
                    </a:p>
                    <a:p>
                      <a:pPr marL="228600" marR="0" lvl="0" indent="-228600" algn="l" rtl="0">
                        <a:lnSpc>
                          <a:spcPct val="100000"/>
                        </a:lnSpc>
                        <a:spcBef>
                          <a:spcPts val="0"/>
                        </a:spcBef>
                        <a:spcAft>
                          <a:spcPts val="0"/>
                        </a:spcAft>
                        <a:buClr>
                          <a:srgbClr val="000000"/>
                        </a:buClr>
                        <a:buSzPts val="1100"/>
                        <a:buFont typeface="Verdana"/>
                        <a:buChar char="●"/>
                      </a:pPr>
                      <a:r>
                        <a:rPr lang="en-US" sz="1100" u="none" strike="noStrike" cap="none">
                          <a:solidFill>
                            <a:srgbClr val="000000"/>
                          </a:solidFill>
                        </a:rPr>
                        <a:t>Faculty meeting notes</a:t>
                      </a:r>
                      <a:endParaRPr sz="1100" u="none" strike="noStrike" cap="none">
                        <a:solidFill>
                          <a:srgbClr val="000000"/>
                        </a:solidFill>
                      </a:endParaRPr>
                    </a:p>
                    <a:p>
                      <a:pPr marL="228600" marR="0" lvl="0" indent="-228600" algn="l" rtl="0">
                        <a:lnSpc>
                          <a:spcPct val="100000"/>
                        </a:lnSpc>
                        <a:spcBef>
                          <a:spcPts val="0"/>
                        </a:spcBef>
                        <a:spcAft>
                          <a:spcPts val="0"/>
                        </a:spcAft>
                        <a:buClr>
                          <a:srgbClr val="000000"/>
                        </a:buClr>
                        <a:buSzPts val="1100"/>
                        <a:buFont typeface="Verdana"/>
                        <a:buChar char="●"/>
                      </a:pPr>
                      <a:r>
                        <a:rPr lang="en-US" sz="1100" u="none" strike="noStrike" cap="none">
                          <a:solidFill>
                            <a:srgbClr val="000000"/>
                          </a:solidFill>
                        </a:rPr>
                        <a:t>School website</a:t>
                      </a:r>
                      <a:endParaRPr sz="1100" u="none" strike="noStrike" cap="none">
                        <a:solidFill>
                          <a:srgbClr val="000000"/>
                        </a:solidFill>
                      </a:endParaRPr>
                    </a:p>
                    <a:p>
                      <a:pPr marL="228600" marR="0" lvl="0" indent="-228600" algn="l" rtl="0">
                        <a:lnSpc>
                          <a:spcPct val="100000"/>
                        </a:lnSpc>
                        <a:spcBef>
                          <a:spcPts val="0"/>
                        </a:spcBef>
                        <a:spcAft>
                          <a:spcPts val="0"/>
                        </a:spcAft>
                        <a:buClr>
                          <a:srgbClr val="000000"/>
                        </a:buClr>
                        <a:buSzPts val="1100"/>
                        <a:buFont typeface="Verdana"/>
                        <a:buChar char="●"/>
                      </a:pPr>
                      <a:r>
                        <a:rPr lang="en-US" sz="1100" u="none" strike="noStrike" cap="none">
                          <a:solidFill>
                            <a:srgbClr val="000000"/>
                          </a:solidFill>
                        </a:rPr>
                        <a:t>Family meeting notes</a:t>
                      </a:r>
                      <a:endParaRPr sz="1100" u="none" strike="noStrike" cap="none">
                        <a:solidFill>
                          <a:srgbClr val="000000"/>
                        </a:solidFill>
                      </a:endParaRPr>
                    </a:p>
                    <a:p>
                      <a:pPr marL="228600" marR="0" lvl="0" indent="-228600" algn="l" rtl="0">
                        <a:lnSpc>
                          <a:spcPct val="100000"/>
                        </a:lnSpc>
                        <a:spcBef>
                          <a:spcPts val="0"/>
                        </a:spcBef>
                        <a:spcAft>
                          <a:spcPts val="0"/>
                        </a:spcAft>
                        <a:buClr>
                          <a:srgbClr val="000000"/>
                        </a:buClr>
                        <a:buSzPts val="1100"/>
                        <a:buFont typeface="Verdana"/>
                        <a:buChar char="●"/>
                      </a:pPr>
                      <a:r>
                        <a:rPr lang="en-US" sz="1100" u="none" strike="noStrike" cap="none">
                          <a:solidFill>
                            <a:srgbClr val="000000"/>
                          </a:solidFill>
                        </a:rPr>
                        <a:t>School Board meeting notes</a:t>
                      </a:r>
                      <a:endParaRPr sz="1100" u="none" strike="noStrike" cap="none">
                        <a:solidFill>
                          <a:srgbClr val="000000"/>
                        </a:solidFill>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000000"/>
                          </a:solidFill>
                        </a:rPr>
                        <a:t>0 = Inconsistent data sharing practices.</a:t>
                      </a:r>
                      <a:endParaRPr sz="110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000000"/>
                          </a:solidFill>
                        </a:rPr>
                        <a:t>1 = One or two of feature criteria met for sharing annually, usable format, and trend data.	</a:t>
                      </a:r>
                      <a:endParaRPr sz="110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000000"/>
                          </a:solidFill>
                        </a:rPr>
                        <a:t>2 = Data are shared annually, usable, and inclusive of trends across years.</a:t>
                      </a:r>
                      <a:endParaRPr sz="1100" u="none" strike="noStrike" cap="none">
                        <a:solidFill>
                          <a:srgbClr val="000000"/>
                        </a:solidFill>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rgbClr val="000000"/>
                        </a:solidFill>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746"/>
        <p:cNvGrpSpPr/>
        <p:nvPr/>
      </p:nvGrpSpPr>
      <p:grpSpPr>
        <a:xfrm>
          <a:off x="0" y="0"/>
          <a:ext cx="0" cy="0"/>
          <a:chOff x="0" y="0"/>
          <a:chExt cx="0" cy="0"/>
        </a:xfrm>
      </p:grpSpPr>
      <p:sp>
        <p:nvSpPr>
          <p:cNvPr id="2747" name="Google Shape;2747;p16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000"/>
              <a:buFont typeface="Arial"/>
              <a:buNone/>
            </a:pPr>
            <a:r>
              <a:rPr lang="en-US" sz="3000" b="1" i="0" u="none" strike="noStrike" cap="none">
                <a:solidFill>
                  <a:schemeClr val="dk1"/>
                </a:solidFill>
                <a:latin typeface="Verdana"/>
                <a:ea typeface="Verdana"/>
                <a:cs typeface="Verdana"/>
                <a:sym typeface="Verdana"/>
              </a:rPr>
              <a:t>Evaluation</a:t>
            </a:r>
            <a:r>
              <a:rPr lang="en-US" sz="3000" b="0" i="0" u="none" strike="noStrike" cap="none">
                <a:solidFill>
                  <a:schemeClr val="dk1"/>
                </a:solidFill>
                <a:latin typeface="Verdana"/>
                <a:ea typeface="Verdana"/>
                <a:cs typeface="Verdana"/>
                <a:sym typeface="Verdana"/>
              </a:rPr>
              <a:t> systems are a way to hold ourselves accountable, celebrate our successes, and change our PBIS implementation based on data.</a:t>
            </a:r>
            <a:endParaRPr sz="3000" b="0" i="0" u="none" strike="noStrike" cap="none">
              <a:solidFill>
                <a:schemeClr val="dk1"/>
              </a:solidFill>
              <a:latin typeface="Verdana"/>
              <a:ea typeface="Verdana"/>
              <a:cs typeface="Verdana"/>
              <a:sym typeface="Verdana"/>
            </a:endParaRPr>
          </a:p>
          <a:p>
            <a:pPr marL="0" marR="0" lvl="0" indent="0" algn="ctr" rtl="0">
              <a:lnSpc>
                <a:spcPct val="100000"/>
              </a:lnSpc>
              <a:spcBef>
                <a:spcPts val="800"/>
              </a:spcBef>
              <a:spcAft>
                <a:spcPts val="0"/>
              </a:spcAft>
              <a:buClr>
                <a:schemeClr val="dk1"/>
              </a:buClr>
              <a:buSzPts val="4000"/>
              <a:buFont typeface="Arial"/>
              <a:buNone/>
            </a:pPr>
            <a:endParaRPr sz="3000" b="0" i="0" u="none" strike="noStrike" cap="none">
              <a:solidFill>
                <a:schemeClr val="dk1"/>
              </a:solidFill>
              <a:latin typeface="Verdana"/>
              <a:ea typeface="Verdana"/>
              <a:cs typeface="Verdana"/>
              <a:sym typeface="Verdana"/>
            </a:endParaRPr>
          </a:p>
          <a:p>
            <a:pPr marL="0" marR="0" lvl="0" indent="0" algn="ctr" rtl="0">
              <a:lnSpc>
                <a:spcPct val="100000"/>
              </a:lnSpc>
              <a:spcBef>
                <a:spcPts val="800"/>
              </a:spcBef>
              <a:spcAft>
                <a:spcPts val="0"/>
              </a:spcAft>
              <a:buClr>
                <a:schemeClr val="dk1"/>
              </a:buClr>
              <a:buSzPts val="4000"/>
              <a:buFont typeface="Arial"/>
              <a:buNone/>
            </a:pPr>
            <a:r>
              <a:rPr lang="en-US" sz="3000" b="1" i="0" u="none" strike="noStrike" cap="none">
                <a:solidFill>
                  <a:schemeClr val="dk1"/>
                </a:solidFill>
                <a:latin typeface="Verdana"/>
                <a:ea typeface="Verdana"/>
                <a:cs typeface="Verdana"/>
                <a:sym typeface="Verdana"/>
              </a:rPr>
              <a:t>Evaluation</a:t>
            </a:r>
            <a:r>
              <a:rPr lang="en-US" sz="3000" b="0" i="0" u="none" strike="noStrike" cap="none">
                <a:solidFill>
                  <a:schemeClr val="dk1"/>
                </a:solidFill>
                <a:latin typeface="Verdana"/>
                <a:ea typeface="Verdana"/>
                <a:cs typeface="Verdana"/>
                <a:sym typeface="Verdana"/>
              </a:rPr>
              <a:t> helps us see the big picture and fit in all the small details. </a:t>
            </a:r>
            <a:endParaRPr/>
          </a:p>
        </p:txBody>
      </p:sp>
      <p:sp>
        <p:nvSpPr>
          <p:cNvPr id="2748" name="Google Shape;2748;p168"/>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4800" i="0" u="none" strike="noStrike" cap="none">
                <a:solidFill>
                  <a:srgbClr val="002C3C"/>
                </a:solidFill>
              </a:rPr>
              <a:t>Rationale</a:t>
            </a:r>
            <a:endParaRPr sz="4800" i="0" u="none" strike="noStrike" cap="none">
              <a:solidFill>
                <a:srgbClr val="002C3C"/>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4" name="Google Shape;2754;p375"/>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Verdana"/>
              <a:buNone/>
            </a:pPr>
            <a:r>
              <a:rPr lang="en-US" sz="3240"/>
              <a:t>Let’s Think About This in a 2 - Pronged Process</a:t>
            </a:r>
            <a:endParaRPr sz="3600"/>
          </a:p>
        </p:txBody>
      </p:sp>
      <p:sp>
        <p:nvSpPr>
          <p:cNvPr id="2755" name="Google Shape;2755;p375"/>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420"/>
              </a:spcBef>
              <a:spcAft>
                <a:spcPts val="0"/>
              </a:spcAft>
              <a:buClr>
                <a:schemeClr val="dk1"/>
              </a:buClr>
              <a:buSzPts val="2100"/>
              <a:buNone/>
            </a:pPr>
            <a:endParaRPr/>
          </a:p>
          <a:p>
            <a:pPr marL="0" lvl="0" indent="0" algn="l" rtl="0">
              <a:lnSpc>
                <a:spcPct val="100000"/>
              </a:lnSpc>
              <a:spcBef>
                <a:spcPts val="420"/>
              </a:spcBef>
              <a:spcAft>
                <a:spcPts val="0"/>
              </a:spcAft>
              <a:buClr>
                <a:schemeClr val="dk1"/>
              </a:buClr>
              <a:buSzPts val="2100"/>
              <a:buNone/>
            </a:pPr>
            <a:endParaRPr/>
          </a:p>
          <a:p>
            <a:pPr marL="0" lvl="0" indent="0" algn="l" rtl="0">
              <a:lnSpc>
                <a:spcPct val="100000"/>
              </a:lnSpc>
              <a:spcBef>
                <a:spcPts val="420"/>
              </a:spcBef>
              <a:spcAft>
                <a:spcPts val="0"/>
              </a:spcAft>
              <a:buClr>
                <a:schemeClr val="dk1"/>
              </a:buClr>
              <a:buSzPts val="2100"/>
              <a:buNone/>
            </a:pPr>
            <a:r>
              <a:rPr lang="en-US"/>
              <a:t>Documenting and Sharing Annual Data</a:t>
            </a:r>
            <a:endParaRPr/>
          </a:p>
        </p:txBody>
      </p:sp>
      <p:sp>
        <p:nvSpPr>
          <p:cNvPr id="2756" name="Google Shape;2756;p37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80000"/>
              </a:lnSpc>
              <a:spcBef>
                <a:spcPts val="0"/>
              </a:spcBef>
              <a:spcAft>
                <a:spcPts val="0"/>
              </a:spcAft>
              <a:buClr>
                <a:schemeClr val="dk1"/>
              </a:buClr>
              <a:buSzPts val="2040"/>
              <a:buNone/>
            </a:pPr>
            <a:r>
              <a:rPr lang="en-US" sz="2250"/>
              <a:t>Here’s where that dashboard is necessary!</a:t>
            </a:r>
            <a:endParaRPr sz="2250"/>
          </a:p>
          <a:p>
            <a:pPr marL="0" lvl="0" indent="0" algn="l" rtl="0">
              <a:lnSpc>
                <a:spcPct val="80000"/>
              </a:lnSpc>
              <a:spcBef>
                <a:spcPts val="360"/>
              </a:spcBef>
              <a:spcAft>
                <a:spcPts val="0"/>
              </a:spcAft>
              <a:buClr>
                <a:schemeClr val="dk1"/>
              </a:buClr>
              <a:buSzPts val="2040"/>
              <a:buNone/>
            </a:pPr>
            <a:endParaRPr sz="2250"/>
          </a:p>
          <a:p>
            <a:pPr marL="457200" lvl="0" indent="-371475" algn="l" rtl="0">
              <a:lnSpc>
                <a:spcPct val="80000"/>
              </a:lnSpc>
              <a:spcBef>
                <a:spcPts val="360"/>
              </a:spcBef>
              <a:spcAft>
                <a:spcPts val="0"/>
              </a:spcAft>
              <a:buClr>
                <a:schemeClr val="dk1"/>
              </a:buClr>
              <a:buSzPts val="2250"/>
              <a:buChar char="•"/>
            </a:pPr>
            <a:r>
              <a:rPr lang="en-US" sz="2250"/>
              <a:t>Besides faculty, what other stakeholders? List them.</a:t>
            </a:r>
            <a:endParaRPr sz="2250"/>
          </a:p>
          <a:p>
            <a:pPr marL="457200" lvl="0" indent="-371475" algn="l" rtl="0">
              <a:lnSpc>
                <a:spcPct val="80000"/>
              </a:lnSpc>
              <a:spcBef>
                <a:spcPts val="0"/>
              </a:spcBef>
              <a:spcAft>
                <a:spcPts val="0"/>
              </a:spcAft>
              <a:buClr>
                <a:schemeClr val="dk1"/>
              </a:buClr>
              <a:buSzPts val="2250"/>
              <a:buChar char="•"/>
            </a:pPr>
            <a:r>
              <a:rPr lang="en-US" sz="2250"/>
              <a:t>This can also be thought of as “marketing.”  Who can put together the data in a meaningful way?  List them.</a:t>
            </a:r>
            <a:endParaRPr sz="2250"/>
          </a:p>
          <a:p>
            <a:pPr marL="457200" lvl="0" indent="-371475" algn="l" rtl="0">
              <a:lnSpc>
                <a:spcPct val="80000"/>
              </a:lnSpc>
              <a:spcBef>
                <a:spcPts val="0"/>
              </a:spcBef>
              <a:spcAft>
                <a:spcPts val="0"/>
              </a:spcAft>
              <a:buClr>
                <a:schemeClr val="dk1"/>
              </a:buClr>
              <a:buSzPts val="2250"/>
              <a:buChar char="•"/>
            </a:pPr>
            <a:r>
              <a:rPr lang="en-US" sz="2250"/>
              <a:t>What data sets would be most critical and reflect trends over time?  List them</a:t>
            </a:r>
            <a:endParaRPr sz="2250"/>
          </a:p>
        </p:txBody>
      </p:sp>
      <p:sp>
        <p:nvSpPr>
          <p:cNvPr id="2757" name="Google Shape;2757;p375"/>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942"/>
              <a:buNone/>
            </a:pPr>
            <a:r>
              <a:rPr lang="en-US" sz="1942"/>
              <a:t>Decision Making With the Annual Data</a:t>
            </a:r>
            <a:endParaRPr sz="1942"/>
          </a:p>
        </p:txBody>
      </p:sp>
      <p:sp>
        <p:nvSpPr>
          <p:cNvPr id="2758" name="Google Shape;2758;p375"/>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70000"/>
              </a:lnSpc>
              <a:spcBef>
                <a:spcPts val="0"/>
              </a:spcBef>
              <a:spcAft>
                <a:spcPts val="0"/>
              </a:spcAft>
              <a:buClr>
                <a:schemeClr val="dk1"/>
              </a:buClr>
              <a:buSzPts val="2040"/>
              <a:buNone/>
            </a:pPr>
            <a:r>
              <a:rPr lang="en-US" sz="2200"/>
              <a:t>Here’s the wrap-up of the l</a:t>
            </a:r>
            <a:r>
              <a:rPr lang="en-US" sz="2250"/>
              <a:t>ast two days!</a:t>
            </a:r>
            <a:endParaRPr sz="2250"/>
          </a:p>
          <a:p>
            <a:pPr marL="0" lvl="0" indent="0" algn="l" rtl="0">
              <a:lnSpc>
                <a:spcPct val="70000"/>
              </a:lnSpc>
              <a:spcBef>
                <a:spcPts val="360"/>
              </a:spcBef>
              <a:spcAft>
                <a:spcPts val="0"/>
              </a:spcAft>
              <a:buClr>
                <a:schemeClr val="dk1"/>
              </a:buClr>
              <a:buSzPts val="2040"/>
              <a:buNone/>
            </a:pPr>
            <a:endParaRPr sz="2250"/>
          </a:p>
          <a:p>
            <a:pPr marL="0" lvl="0" indent="0" algn="l" rtl="0">
              <a:lnSpc>
                <a:spcPct val="70000"/>
              </a:lnSpc>
              <a:spcBef>
                <a:spcPts val="360"/>
              </a:spcBef>
              <a:spcAft>
                <a:spcPts val="0"/>
              </a:spcAft>
              <a:buClr>
                <a:schemeClr val="dk1"/>
              </a:buClr>
              <a:buSzPts val="2040"/>
              <a:buNone/>
            </a:pPr>
            <a:r>
              <a:rPr lang="en-US" sz="2250"/>
              <a:t>Using your data and the DIDM process you’ve just learned, return to what the data has been telling you. </a:t>
            </a:r>
            <a:endParaRPr sz="2250"/>
          </a:p>
          <a:p>
            <a:pPr marL="457200" lvl="0" indent="-371475" algn="l" rtl="0">
              <a:lnSpc>
                <a:spcPct val="70000"/>
              </a:lnSpc>
              <a:spcBef>
                <a:spcPts val="360"/>
              </a:spcBef>
              <a:spcAft>
                <a:spcPts val="0"/>
              </a:spcAft>
              <a:buClr>
                <a:schemeClr val="dk1"/>
              </a:buClr>
              <a:buSzPts val="2250"/>
              <a:buChar char="•"/>
            </a:pPr>
            <a:r>
              <a:rPr lang="en-US" sz="2250"/>
              <a:t>What data can you celebrate?</a:t>
            </a:r>
            <a:endParaRPr sz="2250"/>
          </a:p>
          <a:p>
            <a:pPr marL="457200" lvl="0" indent="-371475" algn="l" rtl="0">
              <a:lnSpc>
                <a:spcPct val="70000"/>
              </a:lnSpc>
              <a:spcBef>
                <a:spcPts val="0"/>
              </a:spcBef>
              <a:spcAft>
                <a:spcPts val="0"/>
              </a:spcAft>
              <a:buClr>
                <a:schemeClr val="dk1"/>
              </a:buClr>
              <a:buSzPts val="2250"/>
              <a:buChar char="•"/>
            </a:pPr>
            <a:r>
              <a:rPr lang="en-US" sz="2250"/>
              <a:t>What data indicates need?</a:t>
            </a:r>
            <a:endParaRPr sz="2250"/>
          </a:p>
          <a:p>
            <a:pPr marL="457200" lvl="0" indent="-371475" algn="l" rtl="0">
              <a:lnSpc>
                <a:spcPct val="70000"/>
              </a:lnSpc>
              <a:spcBef>
                <a:spcPts val="0"/>
              </a:spcBef>
              <a:spcAft>
                <a:spcPts val="0"/>
              </a:spcAft>
              <a:buClr>
                <a:schemeClr val="dk1"/>
              </a:buClr>
              <a:buSzPts val="2250"/>
              <a:buChar char="•"/>
            </a:pPr>
            <a:r>
              <a:rPr lang="en-US" sz="2250"/>
              <a:t>And the process goes on...</a:t>
            </a:r>
            <a:endParaRPr sz="2250"/>
          </a:p>
          <a:p>
            <a:pPr marL="0" lvl="0" indent="0" algn="l" rtl="0">
              <a:lnSpc>
                <a:spcPct val="70000"/>
              </a:lnSpc>
              <a:spcBef>
                <a:spcPts val="360"/>
              </a:spcBef>
              <a:spcAft>
                <a:spcPts val="0"/>
              </a:spcAft>
              <a:buClr>
                <a:schemeClr val="dk1"/>
              </a:buClr>
              <a:buSzPts val="2040"/>
              <a:buNone/>
            </a:pPr>
            <a:endParaRPr sz="2250"/>
          </a:p>
          <a:p>
            <a:pPr marL="0" lvl="0" indent="0" algn="l" rtl="0">
              <a:lnSpc>
                <a:spcPct val="70000"/>
              </a:lnSpc>
              <a:spcBef>
                <a:spcPts val="480"/>
              </a:spcBef>
              <a:spcAft>
                <a:spcPts val="0"/>
              </a:spcAft>
              <a:buClr>
                <a:schemeClr val="dk1"/>
              </a:buClr>
              <a:buSzPts val="2400"/>
              <a:buNone/>
            </a:pPr>
            <a:r>
              <a:rPr lang="en-US" sz="2250"/>
              <a:t>Based on work of McIntosh and Goodman, 2016</a:t>
            </a:r>
            <a:endParaRPr sz="2250"/>
          </a:p>
          <a:p>
            <a:pPr marL="342900" lvl="0" indent="-213359" algn="l" rtl="0">
              <a:lnSpc>
                <a:spcPct val="70000"/>
              </a:lnSpc>
              <a:spcBef>
                <a:spcPts val="408"/>
              </a:spcBef>
              <a:spcAft>
                <a:spcPts val="0"/>
              </a:spcAft>
              <a:buClr>
                <a:schemeClr val="dk1"/>
              </a:buClr>
              <a:buSzPts val="2040"/>
              <a:buNone/>
            </a:pPr>
            <a:endParaRPr sz="204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763"/>
        <p:cNvGrpSpPr/>
        <p:nvPr/>
      </p:nvGrpSpPr>
      <p:grpSpPr>
        <a:xfrm>
          <a:off x="0" y="0"/>
          <a:ext cx="0" cy="0"/>
          <a:chOff x="0" y="0"/>
          <a:chExt cx="0" cy="0"/>
        </a:xfrm>
      </p:grpSpPr>
      <p:sp>
        <p:nvSpPr>
          <p:cNvPr id="2764" name="Google Shape;2764;p377"/>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Verdana"/>
              <a:buNone/>
            </a:pPr>
            <a:r>
              <a:rPr lang="en-US" sz="3240"/>
              <a:t>Let’s Think About An Important Point</a:t>
            </a:r>
            <a:endParaRPr sz="3240"/>
          </a:p>
        </p:txBody>
      </p:sp>
      <p:sp>
        <p:nvSpPr>
          <p:cNvPr id="2765" name="Google Shape;2765;p377"/>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2100"/>
              <a:buNone/>
            </a:pPr>
            <a:endParaRPr/>
          </a:p>
          <a:p>
            <a:pPr marL="0" lvl="0" indent="0" algn="l" rtl="0">
              <a:lnSpc>
                <a:spcPct val="100000"/>
              </a:lnSpc>
              <a:spcBef>
                <a:spcPts val="420"/>
              </a:spcBef>
              <a:spcAft>
                <a:spcPts val="0"/>
              </a:spcAft>
              <a:buClr>
                <a:schemeClr val="dk1"/>
              </a:buClr>
              <a:buSzPts val="2100"/>
              <a:buNone/>
            </a:pPr>
            <a:endParaRPr/>
          </a:p>
          <a:p>
            <a:pPr marL="0" lvl="0" indent="0" algn="l" rtl="0">
              <a:lnSpc>
                <a:spcPct val="100000"/>
              </a:lnSpc>
              <a:spcBef>
                <a:spcPts val="420"/>
              </a:spcBef>
              <a:spcAft>
                <a:spcPts val="0"/>
              </a:spcAft>
              <a:buClr>
                <a:schemeClr val="dk1"/>
              </a:buClr>
              <a:buSzPts val="2100"/>
              <a:buNone/>
            </a:pPr>
            <a:r>
              <a:rPr lang="en-US"/>
              <a:t>1.15 on A-TFI and “The Triangle”</a:t>
            </a:r>
            <a:endParaRPr/>
          </a:p>
        </p:txBody>
      </p:sp>
      <p:sp>
        <p:nvSpPr>
          <p:cNvPr id="2766" name="Google Shape;2766;p37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80000"/>
              </a:lnSpc>
              <a:spcBef>
                <a:spcPts val="0"/>
              </a:spcBef>
              <a:spcAft>
                <a:spcPts val="0"/>
              </a:spcAft>
              <a:buClr>
                <a:schemeClr val="dk1"/>
              </a:buClr>
              <a:buSzPts val="2040"/>
              <a:buNone/>
            </a:pPr>
            <a:r>
              <a:rPr lang="en-US" sz="2200"/>
              <a:t>We know that to be accredited or to meet certain state and federal guidelines, we don’t have to meet an 80% pass rate.  But providing services in a tiered system helps us think differently.  We know that in order to successfully serve all students, we may not have the resources to intensify for more that 20%.  This item reminds us that it is our goal to reach 80% AND MORE in Tier 1.</a:t>
            </a:r>
            <a:endParaRPr sz="2200"/>
          </a:p>
          <a:p>
            <a:pPr marL="0" lvl="0" indent="0" algn="l" rtl="0">
              <a:lnSpc>
                <a:spcPct val="80000"/>
              </a:lnSpc>
              <a:spcBef>
                <a:spcPts val="360"/>
              </a:spcBef>
              <a:spcAft>
                <a:spcPts val="0"/>
              </a:spcAft>
              <a:buClr>
                <a:schemeClr val="dk1"/>
              </a:buClr>
              <a:buSzPts val="2040"/>
              <a:buNone/>
            </a:pPr>
            <a:endParaRPr sz="2040"/>
          </a:p>
        </p:txBody>
      </p:sp>
      <p:sp>
        <p:nvSpPr>
          <p:cNvPr id="2767" name="Google Shape;2767;p377"/>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100"/>
              <a:buNone/>
            </a:pPr>
            <a:r>
              <a:rPr lang="en-US"/>
              <a:t>A-TFI Item</a:t>
            </a:r>
            <a:endParaRPr/>
          </a:p>
        </p:txBody>
      </p:sp>
      <p:sp>
        <p:nvSpPr>
          <p:cNvPr id="2768" name="Google Shape;2768;p377"/>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400"/>
              <a:buNone/>
            </a:pPr>
            <a:r>
              <a:rPr lang="en-US" sz="2200" b="1">
                <a:solidFill>
                  <a:srgbClr val="000000"/>
                </a:solidFill>
              </a:rPr>
              <a:t>1.15a Outcome Data</a:t>
            </a:r>
            <a:endParaRPr sz="2200" b="1">
              <a:solidFill>
                <a:srgbClr val="000000"/>
              </a:solidFill>
            </a:endParaRPr>
          </a:p>
          <a:p>
            <a:pPr marL="0" lvl="0" indent="0" algn="l" rtl="0">
              <a:lnSpc>
                <a:spcPct val="115000"/>
              </a:lnSpc>
              <a:spcBef>
                <a:spcPts val="0"/>
              </a:spcBef>
              <a:spcAft>
                <a:spcPts val="0"/>
              </a:spcAft>
              <a:buSzPts val="2400"/>
              <a:buNone/>
            </a:pPr>
            <a:r>
              <a:rPr lang="en-US" sz="2200">
                <a:solidFill>
                  <a:srgbClr val="000000"/>
                </a:solidFill>
              </a:rPr>
              <a:t>Schoolwide data indicate improved outcomes in reading, math, behavior and attendance that lead to at least 80% proficiency in core.</a:t>
            </a:r>
            <a:endParaRPr sz="2200">
              <a:solidFill>
                <a:srgbClr val="000000"/>
              </a:solidFill>
            </a:endParaRPr>
          </a:p>
          <a:p>
            <a:pPr marL="0" lvl="0" indent="0" algn="l" rtl="0">
              <a:lnSpc>
                <a:spcPct val="115000"/>
              </a:lnSpc>
              <a:spcBef>
                <a:spcPts val="0"/>
              </a:spcBef>
              <a:spcAft>
                <a:spcPts val="0"/>
              </a:spcAft>
              <a:buSzPts val="2400"/>
              <a:buNone/>
            </a:pPr>
            <a:r>
              <a:rPr lang="en-US" sz="3000">
                <a:solidFill>
                  <a:srgbClr val="000000"/>
                </a:solidFill>
                <a:latin typeface="Times New Roman"/>
                <a:ea typeface="Times New Roman"/>
                <a:cs typeface="Times New Roman"/>
                <a:sym typeface="Times New Roman"/>
              </a:rPr>
              <a:t> </a:t>
            </a:r>
            <a:endParaRPr sz="3000">
              <a:solidFill>
                <a:srgbClr val="000000"/>
              </a:solidFill>
              <a:latin typeface="Times New Roman"/>
              <a:ea typeface="Times New Roman"/>
              <a:cs typeface="Times New Roman"/>
              <a:sym typeface="Times New Roman"/>
            </a:endParaRPr>
          </a:p>
          <a:p>
            <a:pPr marL="342900" lvl="0" indent="-190500" algn="l" rtl="0">
              <a:lnSpc>
                <a:spcPct val="100000"/>
              </a:lnSpc>
              <a:spcBef>
                <a:spcPts val="0"/>
              </a:spcBef>
              <a:spcAft>
                <a:spcPts val="0"/>
              </a:spcAft>
              <a:buClr>
                <a:schemeClr val="dk1"/>
              </a:buClr>
              <a:buSzPts val="2400"/>
              <a:buNone/>
            </a:pP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773"/>
        <p:cNvGrpSpPr/>
        <p:nvPr/>
      </p:nvGrpSpPr>
      <p:grpSpPr>
        <a:xfrm>
          <a:off x="0" y="0"/>
          <a:ext cx="0" cy="0"/>
          <a:chOff x="0" y="0"/>
          <a:chExt cx="0" cy="0"/>
        </a:xfrm>
      </p:grpSpPr>
      <p:sp>
        <p:nvSpPr>
          <p:cNvPr id="2774" name="Google Shape;2774;p17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Clr>
                <a:schemeClr val="dk1"/>
              </a:buClr>
              <a:buSzPts val="2400"/>
              <a:buNone/>
            </a:pPr>
            <a:r>
              <a:rPr lang="en-US" sz="2600"/>
              <a:t>Evaluation plans have two main functions:  </a:t>
            </a:r>
            <a:endParaRPr sz="2600"/>
          </a:p>
          <a:p>
            <a:pPr marL="0" lvl="0" indent="457200" algn="l" rtl="0">
              <a:lnSpc>
                <a:spcPct val="100000"/>
              </a:lnSpc>
              <a:spcBef>
                <a:spcPts val="480"/>
              </a:spcBef>
              <a:spcAft>
                <a:spcPts val="0"/>
              </a:spcAft>
              <a:buClr>
                <a:schemeClr val="dk1"/>
              </a:buClr>
              <a:buSzPts val="2400"/>
              <a:buNone/>
            </a:pPr>
            <a:r>
              <a:rPr lang="en-US" sz="2600"/>
              <a:t>	</a:t>
            </a:r>
            <a:endParaRPr sz="2600"/>
          </a:p>
          <a:p>
            <a:pPr marL="457200" lvl="0" indent="-393700" algn="l" rtl="0">
              <a:lnSpc>
                <a:spcPct val="100000"/>
              </a:lnSpc>
              <a:spcBef>
                <a:spcPts val="480"/>
              </a:spcBef>
              <a:spcAft>
                <a:spcPts val="0"/>
              </a:spcAft>
              <a:buClr>
                <a:schemeClr val="dk1"/>
              </a:buClr>
              <a:buSzPts val="2600"/>
              <a:buFont typeface="Verdana"/>
              <a:buChar char="●"/>
            </a:pPr>
            <a:r>
              <a:rPr lang="en-US" sz="2600"/>
              <a:t>Provide summative annual analysis of achievements and areas for action planning</a:t>
            </a:r>
            <a:endParaRPr sz="2600"/>
          </a:p>
          <a:p>
            <a:pPr marL="457200" lvl="0" indent="-393700" algn="l" rtl="0">
              <a:lnSpc>
                <a:spcPct val="100000"/>
              </a:lnSpc>
              <a:spcBef>
                <a:spcPts val="480"/>
              </a:spcBef>
              <a:spcAft>
                <a:spcPts val="0"/>
              </a:spcAft>
              <a:buClr>
                <a:schemeClr val="dk1"/>
              </a:buClr>
              <a:buSzPts val="2600"/>
              <a:buFont typeface="Verdana"/>
              <a:buChar char="●"/>
            </a:pPr>
            <a:r>
              <a:rPr lang="en-US" sz="2600"/>
              <a:t>Help teams to report results of their efforts to the broader staff and stakeholder groups</a:t>
            </a:r>
            <a:endParaRPr sz="2600"/>
          </a:p>
          <a:p>
            <a:pPr marL="0" lvl="0" indent="0" algn="l" rtl="0">
              <a:lnSpc>
                <a:spcPct val="100000"/>
              </a:lnSpc>
              <a:spcBef>
                <a:spcPts val="480"/>
              </a:spcBef>
              <a:spcAft>
                <a:spcPts val="0"/>
              </a:spcAft>
              <a:buClr>
                <a:schemeClr val="dk1"/>
              </a:buClr>
              <a:buSzPts val="2400"/>
              <a:buNone/>
            </a:pPr>
            <a:endParaRPr sz="2600"/>
          </a:p>
          <a:p>
            <a:pPr marL="0" lvl="0" indent="0" algn="l" rtl="0">
              <a:lnSpc>
                <a:spcPct val="100000"/>
              </a:lnSpc>
              <a:spcBef>
                <a:spcPts val="480"/>
              </a:spcBef>
              <a:spcAft>
                <a:spcPts val="0"/>
              </a:spcAft>
              <a:buClr>
                <a:schemeClr val="dk1"/>
              </a:buClr>
              <a:buSzPts val="2400"/>
              <a:buNone/>
            </a:pPr>
            <a:endParaRPr sz="2600"/>
          </a:p>
          <a:p>
            <a:pPr marL="0" lvl="0" indent="0" algn="l" rtl="0">
              <a:lnSpc>
                <a:spcPct val="100000"/>
              </a:lnSpc>
              <a:spcBef>
                <a:spcPts val="480"/>
              </a:spcBef>
              <a:spcAft>
                <a:spcPts val="0"/>
              </a:spcAft>
              <a:buClr>
                <a:schemeClr val="dk1"/>
              </a:buClr>
              <a:buSzPts val="2400"/>
              <a:buNone/>
            </a:pPr>
            <a:r>
              <a:rPr lang="en-US" sz="2600"/>
              <a:t>Based on work of McIntosh and Goodman, 2016</a:t>
            </a:r>
            <a:endParaRPr sz="2600"/>
          </a:p>
        </p:txBody>
      </p:sp>
      <p:sp>
        <p:nvSpPr>
          <p:cNvPr id="2775" name="Google Shape;2775;p170"/>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3000"/>
              <a:buFont typeface="Verdana"/>
              <a:buNone/>
            </a:pPr>
            <a:r>
              <a:rPr lang="en-US" sz="4000">
                <a:solidFill>
                  <a:srgbClr val="000000"/>
                </a:solidFill>
              </a:rPr>
              <a:t>Creating an Evaluation Plan</a:t>
            </a:r>
            <a:endParaRPr sz="4000">
              <a:solidFill>
                <a:srgbClr val="000000"/>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780"/>
        <p:cNvGrpSpPr/>
        <p:nvPr/>
      </p:nvGrpSpPr>
      <p:grpSpPr>
        <a:xfrm>
          <a:off x="0" y="0"/>
          <a:ext cx="0" cy="0"/>
          <a:chOff x="0" y="0"/>
          <a:chExt cx="0" cy="0"/>
        </a:xfrm>
      </p:grpSpPr>
      <p:sp>
        <p:nvSpPr>
          <p:cNvPr id="2781" name="Google Shape;2781;p379"/>
          <p:cNvSpPr txBox="1">
            <a:spLocks noGrp="1"/>
          </p:cNvSpPr>
          <p:nvPr>
            <p:ph type="body" idx="1"/>
          </p:nvPr>
        </p:nvSpPr>
        <p:spPr>
          <a:xfrm>
            <a:off x="379900" y="1579550"/>
            <a:ext cx="8307000" cy="2159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Clr>
                <a:schemeClr val="dk1"/>
              </a:buClr>
              <a:buSzPts val="2400"/>
              <a:buNone/>
            </a:pPr>
            <a:r>
              <a:rPr lang="en-US" sz="2800"/>
              <a:t>Using the information you acquired over the past two days, complete the DIDM form template in your workbook to address an area of need.</a:t>
            </a:r>
            <a:endParaRPr sz="2800"/>
          </a:p>
          <a:p>
            <a:pPr marL="0" lvl="0" indent="0" algn="l" rtl="0">
              <a:lnSpc>
                <a:spcPct val="100000"/>
              </a:lnSpc>
              <a:spcBef>
                <a:spcPts val="480"/>
              </a:spcBef>
              <a:spcAft>
                <a:spcPts val="0"/>
              </a:spcAft>
              <a:buClr>
                <a:schemeClr val="dk1"/>
              </a:buClr>
              <a:buSzPts val="2400"/>
              <a:buNone/>
            </a:pPr>
            <a:endParaRPr sz="2800"/>
          </a:p>
          <a:p>
            <a:pPr marL="0" lvl="0" indent="0" algn="l" rtl="0">
              <a:lnSpc>
                <a:spcPct val="100000"/>
              </a:lnSpc>
              <a:spcBef>
                <a:spcPts val="480"/>
              </a:spcBef>
              <a:spcAft>
                <a:spcPts val="0"/>
              </a:spcAft>
              <a:buClr>
                <a:schemeClr val="dk1"/>
              </a:buClr>
              <a:buSzPts val="2400"/>
              <a:buNone/>
            </a:pPr>
            <a:endParaRPr sz="2800"/>
          </a:p>
          <a:p>
            <a:pPr marL="0" lvl="0" indent="0" algn="l" rtl="0">
              <a:lnSpc>
                <a:spcPct val="100000"/>
              </a:lnSpc>
              <a:spcBef>
                <a:spcPts val="480"/>
              </a:spcBef>
              <a:spcAft>
                <a:spcPts val="0"/>
              </a:spcAft>
              <a:buClr>
                <a:schemeClr val="dk1"/>
              </a:buClr>
              <a:buSzPts val="2400"/>
              <a:buNone/>
            </a:pPr>
            <a:endParaRPr sz="2800"/>
          </a:p>
        </p:txBody>
      </p:sp>
      <p:sp>
        <p:nvSpPr>
          <p:cNvPr id="2782" name="Google Shape;2782;p379"/>
          <p:cNvSpPr txBox="1">
            <a:spLocks noGrp="1"/>
          </p:cNvSpPr>
          <p:nvPr>
            <p:ph type="title"/>
          </p:nvPr>
        </p:nvSpPr>
        <p:spPr>
          <a:xfrm>
            <a:off x="228602"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Verdana"/>
              <a:buNone/>
            </a:pPr>
            <a:r>
              <a:rPr lang="en-US" sz="4800">
                <a:solidFill>
                  <a:schemeClr val="dk1"/>
                </a:solidFill>
              </a:rPr>
              <a:t>Activity Action Plan</a:t>
            </a:r>
            <a:endParaRPr sz="4800">
              <a:solidFill>
                <a:schemeClr val="dk1"/>
              </a:solidFill>
            </a:endParaRPr>
          </a:p>
        </p:txBody>
      </p:sp>
      <p:pic>
        <p:nvPicPr>
          <p:cNvPr id="2783" name="Google Shape;2783;p379"/>
          <p:cNvPicPr preferRelativeResize="0"/>
          <p:nvPr/>
        </p:nvPicPr>
        <p:blipFill>
          <a:blip r:embed="rId3">
            <a:alphaModFix/>
          </a:blip>
          <a:stretch>
            <a:fillRect/>
          </a:stretch>
        </p:blipFill>
        <p:spPr>
          <a:xfrm>
            <a:off x="152400" y="3891350"/>
            <a:ext cx="8839200" cy="1617690"/>
          </a:xfrm>
          <a:prstGeom prst="rect">
            <a:avLst/>
          </a:prstGeom>
          <a:noFill/>
          <a:ln>
            <a:noFill/>
          </a:ln>
        </p:spPr>
      </p:pic>
      <p:sp>
        <p:nvSpPr>
          <p:cNvPr id="2784" name="Google Shape;2784;p379"/>
          <p:cNvSpPr/>
          <p:nvPr/>
        </p:nvSpPr>
        <p:spPr>
          <a:xfrm>
            <a:off x="6293500" y="3777700"/>
            <a:ext cx="2622000" cy="1845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79"/>
          <p:cNvSpPr txBox="1"/>
          <p:nvPr/>
        </p:nvSpPr>
        <p:spPr>
          <a:xfrm>
            <a:off x="228600" y="5792925"/>
            <a:ext cx="7356900" cy="8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13</a:t>
            </a:r>
            <a:endParaRPr sz="2400">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g7def8e7efa_5_9"/>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Example: Chronically Absent</a:t>
            </a:r>
            <a:endParaRPr>
              <a:solidFill>
                <a:srgbClr val="000000"/>
              </a:solidFill>
            </a:endParaRPr>
          </a:p>
        </p:txBody>
      </p:sp>
      <p:pic>
        <p:nvPicPr>
          <p:cNvPr id="1695" name="Google Shape;1695;g7def8e7efa_5_9" descr="Pie chart of students who missed less than 10% of school and more than 10% of school" title="Graph"/>
          <p:cNvPicPr preferRelativeResize="0"/>
          <p:nvPr/>
        </p:nvPicPr>
        <p:blipFill rotWithShape="1">
          <a:blip r:embed="rId3">
            <a:alphaModFix/>
          </a:blip>
          <a:srcRect/>
          <a:stretch/>
        </p:blipFill>
        <p:spPr>
          <a:xfrm>
            <a:off x="1856475" y="1371600"/>
            <a:ext cx="5290049" cy="4338625"/>
          </a:xfrm>
          <a:prstGeom prst="rect">
            <a:avLst/>
          </a:prstGeom>
          <a:noFill/>
          <a:ln>
            <a:noFill/>
          </a:ln>
        </p:spPr>
      </p:pic>
      <p:sp>
        <p:nvSpPr>
          <p:cNvPr id="1696" name="Google Shape;1696;g7def8e7efa_5_9"/>
          <p:cNvSpPr txBox="1"/>
          <p:nvPr/>
        </p:nvSpPr>
        <p:spPr>
          <a:xfrm>
            <a:off x="998750" y="5603400"/>
            <a:ext cx="6591600" cy="12546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All Students:</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9.2% Chronically Absent</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790"/>
        <p:cNvGrpSpPr/>
        <p:nvPr/>
      </p:nvGrpSpPr>
      <p:grpSpPr>
        <a:xfrm>
          <a:off x="0" y="0"/>
          <a:ext cx="0" cy="0"/>
          <a:chOff x="0" y="0"/>
          <a:chExt cx="0" cy="0"/>
        </a:xfrm>
      </p:grpSpPr>
      <p:sp>
        <p:nvSpPr>
          <p:cNvPr id="2791" name="Google Shape;2791;p17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342900" marR="0" lvl="0" indent="-304800" algn="l" rtl="0">
              <a:lnSpc>
                <a:spcPct val="90000"/>
              </a:lnSpc>
              <a:spcBef>
                <a:spcPts val="0"/>
              </a:spcBef>
              <a:spcAft>
                <a:spcPts val="0"/>
              </a:spcAft>
              <a:buClr>
                <a:srgbClr val="000000"/>
              </a:buClr>
              <a:buSzPts val="2600"/>
              <a:buFont typeface="Verdana"/>
              <a:buChar char="●"/>
            </a:pPr>
            <a:r>
              <a:rPr lang="en-US" sz="2600" i="0" u="none" strike="noStrike" cap="none">
                <a:solidFill>
                  <a:srgbClr val="000000"/>
                </a:solidFill>
                <a:latin typeface="Verdana"/>
                <a:ea typeface="Verdana"/>
                <a:cs typeface="Verdana"/>
                <a:sym typeface="Verdana"/>
              </a:rPr>
              <a:t>SHARE monthly</a:t>
            </a:r>
            <a:endParaRPr sz="2600">
              <a:solidFill>
                <a:srgbClr val="000000"/>
              </a:solidFill>
              <a:latin typeface="Verdana"/>
              <a:ea typeface="Verdana"/>
              <a:cs typeface="Verdana"/>
              <a:sym typeface="Verdana"/>
            </a:endParaRPr>
          </a:p>
          <a:p>
            <a:pPr marL="742950" marR="0" lvl="1" indent="-247650" algn="l" rtl="0">
              <a:lnSpc>
                <a:spcPct val="90000"/>
              </a:lnSpc>
              <a:spcBef>
                <a:spcPts val="560"/>
              </a:spcBef>
              <a:spcAft>
                <a:spcPts val="0"/>
              </a:spcAft>
              <a:buClr>
                <a:srgbClr val="000000"/>
              </a:buClr>
              <a:buSzPts val="2600"/>
              <a:buFont typeface="Verdana"/>
              <a:buChar char="○"/>
            </a:pPr>
            <a:r>
              <a:rPr lang="en-US" sz="2600" i="0" u="none" strike="noStrike" cap="none">
                <a:solidFill>
                  <a:srgbClr val="000000"/>
                </a:solidFill>
                <a:latin typeface="Verdana"/>
                <a:ea typeface="Verdana"/>
                <a:cs typeface="Verdana"/>
                <a:sym typeface="Verdana"/>
              </a:rPr>
              <a:t>How are we displaying the data?</a:t>
            </a:r>
            <a:endParaRPr sz="2600">
              <a:solidFill>
                <a:srgbClr val="000000"/>
              </a:solidFill>
              <a:latin typeface="Verdana"/>
              <a:ea typeface="Verdana"/>
              <a:cs typeface="Verdana"/>
              <a:sym typeface="Verdana"/>
            </a:endParaRPr>
          </a:p>
          <a:p>
            <a:pPr marL="742950" marR="0" lvl="1" indent="-247650" algn="l" rtl="0">
              <a:lnSpc>
                <a:spcPct val="90000"/>
              </a:lnSpc>
              <a:spcBef>
                <a:spcPts val="560"/>
              </a:spcBef>
              <a:spcAft>
                <a:spcPts val="0"/>
              </a:spcAft>
              <a:buClr>
                <a:srgbClr val="000000"/>
              </a:buClr>
              <a:buSzPts val="2600"/>
              <a:buFont typeface="Verdana"/>
              <a:buChar char="○"/>
            </a:pPr>
            <a:r>
              <a:rPr lang="en-US" sz="2600" i="0" u="none" strike="noStrike" cap="none">
                <a:solidFill>
                  <a:srgbClr val="000000"/>
                </a:solidFill>
                <a:latin typeface="Verdana"/>
                <a:ea typeface="Verdana"/>
                <a:cs typeface="Verdana"/>
                <a:sym typeface="Verdana"/>
              </a:rPr>
              <a:t>Are we looking at multiple measures of achievement? </a:t>
            </a:r>
            <a:endParaRPr sz="2600" i="0" u="none" strike="noStrike" cap="none">
              <a:solidFill>
                <a:srgbClr val="000000"/>
              </a:solidFill>
              <a:latin typeface="Verdana"/>
              <a:ea typeface="Verdana"/>
              <a:cs typeface="Verdana"/>
              <a:sym typeface="Verdana"/>
            </a:endParaRPr>
          </a:p>
          <a:p>
            <a:pPr marL="342900" marR="0" lvl="0" indent="-304800" algn="l" rtl="0">
              <a:lnSpc>
                <a:spcPct val="90000"/>
              </a:lnSpc>
              <a:spcBef>
                <a:spcPts val="560"/>
              </a:spcBef>
              <a:spcAft>
                <a:spcPts val="0"/>
              </a:spcAft>
              <a:buClr>
                <a:srgbClr val="000000"/>
              </a:buClr>
              <a:buSzPts val="2600"/>
              <a:buFont typeface="Verdana"/>
              <a:buChar char="●"/>
            </a:pPr>
            <a:r>
              <a:rPr lang="en-US" sz="2600" i="0" u="none" strike="noStrike" cap="none">
                <a:solidFill>
                  <a:srgbClr val="000000"/>
                </a:solidFill>
                <a:latin typeface="Verdana"/>
                <a:ea typeface="Verdana"/>
                <a:cs typeface="Verdana"/>
                <a:sym typeface="Verdana"/>
              </a:rPr>
              <a:t>Get feedback</a:t>
            </a:r>
            <a:endParaRPr sz="2600">
              <a:solidFill>
                <a:srgbClr val="000000"/>
              </a:solidFill>
              <a:latin typeface="Verdana"/>
              <a:ea typeface="Verdana"/>
              <a:cs typeface="Verdana"/>
              <a:sym typeface="Verdana"/>
            </a:endParaRPr>
          </a:p>
          <a:p>
            <a:pPr marL="342900" marR="0" lvl="0" indent="-247650" algn="l" rtl="0">
              <a:lnSpc>
                <a:spcPct val="90000"/>
              </a:lnSpc>
              <a:spcBef>
                <a:spcPts val="560"/>
              </a:spcBef>
              <a:spcAft>
                <a:spcPts val="0"/>
              </a:spcAft>
              <a:buClr>
                <a:srgbClr val="000000"/>
              </a:buClr>
              <a:buSzPts val="2600"/>
              <a:buFont typeface="Verdana"/>
              <a:buChar char="●"/>
            </a:pPr>
            <a:r>
              <a:rPr lang="en-US" sz="2600" i="0" u="none" strike="noStrike" cap="none">
                <a:solidFill>
                  <a:srgbClr val="000000"/>
                </a:solidFill>
                <a:latin typeface="Verdana"/>
                <a:ea typeface="Verdana"/>
                <a:cs typeface="Verdana"/>
                <a:sym typeface="Verdana"/>
              </a:rPr>
              <a:t>Communication is two way </a:t>
            </a:r>
            <a:endParaRPr sz="2600">
              <a:solidFill>
                <a:srgbClr val="000000"/>
              </a:solidFill>
              <a:latin typeface="Verdana"/>
              <a:ea typeface="Verdana"/>
              <a:cs typeface="Verdana"/>
              <a:sym typeface="Verdana"/>
            </a:endParaRPr>
          </a:p>
          <a:p>
            <a:pPr marL="342900" marR="0" lvl="0" indent="-304800" algn="l" rtl="0">
              <a:lnSpc>
                <a:spcPct val="90000"/>
              </a:lnSpc>
              <a:spcBef>
                <a:spcPts val="640"/>
              </a:spcBef>
              <a:spcAft>
                <a:spcPts val="0"/>
              </a:spcAft>
              <a:buClr>
                <a:srgbClr val="000000"/>
              </a:buClr>
              <a:buSzPts val="2600"/>
              <a:buFont typeface="Verdana"/>
              <a:buChar char="●"/>
            </a:pPr>
            <a:r>
              <a:rPr lang="en-US" sz="2600" i="0" u="none" strike="noStrike" cap="none">
                <a:solidFill>
                  <a:srgbClr val="000000"/>
                </a:solidFill>
                <a:latin typeface="Verdana"/>
                <a:ea typeface="Verdana"/>
                <a:cs typeface="Verdana"/>
                <a:sym typeface="Verdana"/>
              </a:rPr>
              <a:t>Stress to our staff the importance of accurate and consistent input </a:t>
            </a:r>
            <a:endParaRPr sz="2600" i="0" u="none" strike="noStrike" cap="none">
              <a:solidFill>
                <a:srgbClr val="000000"/>
              </a:solidFill>
              <a:latin typeface="Verdana"/>
              <a:ea typeface="Verdana"/>
              <a:cs typeface="Verdana"/>
              <a:sym typeface="Verdana"/>
            </a:endParaRPr>
          </a:p>
          <a:p>
            <a:pPr marL="342900" marR="0" lvl="0" indent="-304800" algn="l" rtl="0">
              <a:lnSpc>
                <a:spcPct val="90000"/>
              </a:lnSpc>
              <a:spcBef>
                <a:spcPts val="640"/>
              </a:spcBef>
              <a:spcAft>
                <a:spcPts val="0"/>
              </a:spcAft>
              <a:buClr>
                <a:srgbClr val="000000"/>
              </a:buClr>
              <a:buSzPts val="2600"/>
              <a:buFont typeface="Verdana"/>
              <a:buChar char="●"/>
            </a:pPr>
            <a:r>
              <a:rPr lang="en-US" sz="2600" i="0" u="none" strike="noStrike" cap="none">
                <a:solidFill>
                  <a:srgbClr val="000000"/>
                </a:solidFill>
                <a:latin typeface="Verdana"/>
                <a:ea typeface="Verdana"/>
                <a:cs typeface="Verdana"/>
                <a:sym typeface="Verdana"/>
              </a:rPr>
              <a:t>Staff should know what data to bring to each type of data meeting.</a:t>
            </a:r>
            <a:endParaRPr sz="2600" i="0" u="none" strike="noStrike" cap="none">
              <a:solidFill>
                <a:srgbClr val="000000"/>
              </a:solidFill>
              <a:latin typeface="Verdana"/>
              <a:ea typeface="Verdana"/>
              <a:cs typeface="Verdana"/>
              <a:sym typeface="Verdana"/>
            </a:endParaRPr>
          </a:p>
          <a:p>
            <a:pPr marL="342900" marR="0" lvl="0" indent="-304800" algn="l" rtl="0">
              <a:lnSpc>
                <a:spcPct val="90000"/>
              </a:lnSpc>
              <a:spcBef>
                <a:spcPts val="640"/>
              </a:spcBef>
              <a:spcAft>
                <a:spcPts val="0"/>
              </a:spcAft>
              <a:buClr>
                <a:srgbClr val="000000"/>
              </a:buClr>
              <a:buSzPts val="2600"/>
              <a:buChar char="●"/>
            </a:pPr>
            <a:r>
              <a:rPr lang="en-US" sz="2600">
                <a:solidFill>
                  <a:srgbClr val="000000"/>
                </a:solidFill>
              </a:rPr>
              <a:t>Think about a marketing lens!</a:t>
            </a:r>
            <a:endParaRPr sz="2600">
              <a:solidFill>
                <a:srgbClr val="000000"/>
              </a:solidFill>
            </a:endParaRPr>
          </a:p>
          <a:p>
            <a:pPr marL="342900" marR="0" lvl="0" indent="-139700" algn="l" rtl="0">
              <a:lnSpc>
                <a:spcPct val="90000"/>
              </a:lnSpc>
              <a:spcBef>
                <a:spcPts val="640"/>
              </a:spcBef>
              <a:spcAft>
                <a:spcPts val="0"/>
              </a:spcAft>
              <a:buClr>
                <a:srgbClr val="2B3F7B"/>
              </a:buClr>
              <a:buSzPts val="3200"/>
              <a:buFont typeface="Noto Sans Symbols"/>
              <a:buNone/>
            </a:pPr>
            <a:endParaRPr sz="2800" b="0" i="0" u="none" strike="noStrike" cap="none">
              <a:solidFill>
                <a:schemeClr val="dk2"/>
              </a:solidFill>
              <a:latin typeface="Calibri"/>
              <a:ea typeface="Calibri"/>
              <a:cs typeface="Calibri"/>
              <a:sym typeface="Calibri"/>
            </a:endParaRPr>
          </a:p>
          <a:p>
            <a:pPr marL="342900" marR="0" lvl="0" indent="-139700" algn="l" rtl="0">
              <a:lnSpc>
                <a:spcPct val="90000"/>
              </a:lnSpc>
              <a:spcBef>
                <a:spcPts val="640"/>
              </a:spcBef>
              <a:spcAft>
                <a:spcPts val="0"/>
              </a:spcAft>
              <a:buClr>
                <a:srgbClr val="2B3F7B"/>
              </a:buClr>
              <a:buSzPts val="3200"/>
              <a:buFont typeface="Noto Sans Symbols"/>
              <a:buNone/>
            </a:pPr>
            <a:endParaRPr sz="2800" b="0" i="0" u="none" strike="noStrike" cap="none">
              <a:solidFill>
                <a:schemeClr val="dk2"/>
              </a:solidFill>
              <a:latin typeface="Calibri"/>
              <a:ea typeface="Calibri"/>
              <a:cs typeface="Calibri"/>
              <a:sym typeface="Calibri"/>
            </a:endParaRPr>
          </a:p>
          <a:p>
            <a:pPr marL="0" marR="0" lvl="0" indent="0" algn="l" rtl="0">
              <a:lnSpc>
                <a:spcPct val="90000"/>
              </a:lnSpc>
              <a:spcBef>
                <a:spcPts val="640"/>
              </a:spcBef>
              <a:spcAft>
                <a:spcPts val="0"/>
              </a:spcAft>
              <a:buClr>
                <a:srgbClr val="2B3F7B"/>
              </a:buClr>
              <a:buSzPts val="800"/>
              <a:buFont typeface="Noto Sans Symbols"/>
              <a:buNone/>
            </a:pPr>
            <a:endParaRPr sz="2800" b="0" i="0" u="none" strike="noStrike" cap="none">
              <a:solidFill>
                <a:schemeClr val="dk2"/>
              </a:solidFill>
              <a:latin typeface="Calibri"/>
              <a:ea typeface="Calibri"/>
              <a:cs typeface="Calibri"/>
              <a:sym typeface="Calibri"/>
            </a:endParaRPr>
          </a:p>
        </p:txBody>
      </p:sp>
      <p:sp>
        <p:nvSpPr>
          <p:cNvPr id="2792" name="Google Shape;2792;p173"/>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500"/>
              <a:buFont typeface="Questrial"/>
              <a:buNone/>
            </a:pPr>
            <a:r>
              <a:rPr lang="en-US" sz="6000" i="0" u="none" strike="noStrike" cap="none">
                <a:solidFill>
                  <a:srgbClr val="000000"/>
                </a:solidFill>
                <a:latin typeface="Verdana"/>
                <a:ea typeface="Verdana"/>
                <a:cs typeface="Verdana"/>
                <a:sym typeface="Verdana"/>
              </a:rPr>
              <a:t>Data Sharing</a:t>
            </a:r>
            <a:endParaRPr>
              <a:solidFill>
                <a:srgbClr val="000000"/>
              </a:solidFill>
              <a:latin typeface="Verdana"/>
              <a:ea typeface="Verdana"/>
              <a:cs typeface="Verdana"/>
              <a:sym typeface="Verdana"/>
            </a:endParaRPr>
          </a:p>
        </p:txBody>
      </p:sp>
    </p:spTree>
  </p:cSld>
  <p:clrMapOvr>
    <a:masterClrMapping/>
  </p:clrMapOvr>
  <p:transition spd="slow">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797"/>
        <p:cNvGrpSpPr/>
        <p:nvPr/>
      </p:nvGrpSpPr>
      <p:grpSpPr>
        <a:xfrm>
          <a:off x="0" y="0"/>
          <a:ext cx="0" cy="0"/>
          <a:chOff x="0" y="0"/>
          <a:chExt cx="0" cy="0"/>
        </a:xfrm>
      </p:grpSpPr>
      <p:sp>
        <p:nvSpPr>
          <p:cNvPr id="2798" name="Google Shape;2798;g7e79187f3d_0_0"/>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u="sng">
                <a:solidFill>
                  <a:schemeClr val="hlink"/>
                </a:solidFill>
                <a:hlinkClick r:id="rId3"/>
              </a:rPr>
              <a:t>www.canva.com</a:t>
            </a:r>
            <a:endParaRPr/>
          </a:p>
          <a:p>
            <a:pPr marL="0" lvl="0" indent="0" algn="l" rtl="0">
              <a:spcBef>
                <a:spcPts val="360"/>
              </a:spcBef>
              <a:spcAft>
                <a:spcPts val="0"/>
              </a:spcAft>
              <a:buNone/>
            </a:pPr>
            <a:endParaRPr/>
          </a:p>
        </p:txBody>
      </p:sp>
      <p:sp>
        <p:nvSpPr>
          <p:cNvPr id="2799" name="Google Shape;2799;g7e79187f3d_0_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Canva</a:t>
            </a:r>
            <a:endParaRPr>
              <a:solidFill>
                <a:srgbClr val="000000"/>
              </a:solidFill>
            </a:endParaRPr>
          </a:p>
        </p:txBody>
      </p:sp>
      <p:pic>
        <p:nvPicPr>
          <p:cNvPr id="2800" name="Google Shape;2800;g7e79187f3d_0_0"/>
          <p:cNvPicPr preferRelativeResize="0"/>
          <p:nvPr/>
        </p:nvPicPr>
        <p:blipFill>
          <a:blip r:embed="rId4">
            <a:alphaModFix/>
          </a:blip>
          <a:stretch>
            <a:fillRect/>
          </a:stretch>
        </p:blipFill>
        <p:spPr>
          <a:xfrm>
            <a:off x="907225" y="2441300"/>
            <a:ext cx="6692352" cy="3969451"/>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805"/>
        <p:cNvGrpSpPr/>
        <p:nvPr/>
      </p:nvGrpSpPr>
      <p:grpSpPr>
        <a:xfrm>
          <a:off x="0" y="0"/>
          <a:ext cx="0" cy="0"/>
          <a:chOff x="0" y="0"/>
          <a:chExt cx="0" cy="0"/>
        </a:xfrm>
      </p:grpSpPr>
      <p:sp>
        <p:nvSpPr>
          <p:cNvPr id="2806" name="Google Shape;2806;g7df45400e1_4_0"/>
          <p:cNvSpPr txBox="1">
            <a:spLocks noGrp="1"/>
          </p:cNvSpPr>
          <p:nvPr>
            <p:ph type="body" idx="1"/>
          </p:nvPr>
        </p:nvSpPr>
        <p:spPr>
          <a:xfrm>
            <a:off x="457200" y="1600200"/>
            <a:ext cx="8229600" cy="500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Cake walk activity - </a:t>
            </a:r>
            <a:endParaRPr/>
          </a:p>
        </p:txBody>
      </p:sp>
      <p:sp>
        <p:nvSpPr>
          <p:cNvPr id="2807" name="Google Shape;2807;g7df45400e1_4_0"/>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Celebrate</a:t>
            </a:r>
            <a:r>
              <a:rPr lang="en-US"/>
              <a:t>!</a:t>
            </a:r>
            <a:endParaRPr/>
          </a:p>
        </p:txBody>
      </p:sp>
      <p:pic>
        <p:nvPicPr>
          <p:cNvPr id="2808" name="Google Shape;2808;g7df45400e1_4_0"/>
          <p:cNvPicPr preferRelativeResize="0"/>
          <p:nvPr/>
        </p:nvPicPr>
        <p:blipFill rotWithShape="1">
          <a:blip r:embed="rId3">
            <a:alphaModFix/>
          </a:blip>
          <a:srcRect/>
          <a:stretch/>
        </p:blipFill>
        <p:spPr>
          <a:xfrm>
            <a:off x="2088400" y="2478975"/>
            <a:ext cx="4392349" cy="41308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813"/>
        <p:cNvGrpSpPr/>
        <p:nvPr/>
      </p:nvGrpSpPr>
      <p:grpSpPr>
        <a:xfrm>
          <a:off x="0" y="0"/>
          <a:ext cx="0" cy="0"/>
          <a:chOff x="0" y="0"/>
          <a:chExt cx="0" cy="0"/>
        </a:xfrm>
      </p:grpSpPr>
      <p:sp>
        <p:nvSpPr>
          <p:cNvPr id="2814" name="Google Shape;2814;p17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Calibri"/>
              <a:buNone/>
            </a:pPr>
            <a:r>
              <a:rPr lang="en-US" sz="4800" i="0" u="none" strike="noStrike" cap="none">
                <a:solidFill>
                  <a:srgbClr val="000000"/>
                </a:solidFill>
                <a:latin typeface="Verdana"/>
                <a:ea typeface="Verdana"/>
                <a:cs typeface="Verdana"/>
                <a:sym typeface="Verdana"/>
              </a:rPr>
              <a:t>CELEBRATE!</a:t>
            </a:r>
            <a:endParaRPr sz="4800" i="0" u="none" strike="noStrike" cap="none">
              <a:solidFill>
                <a:srgbClr val="000000"/>
              </a:solidFill>
              <a:latin typeface="Verdana"/>
              <a:ea typeface="Verdana"/>
              <a:cs typeface="Verdana"/>
              <a:sym typeface="Verdana"/>
            </a:endParaRPr>
          </a:p>
        </p:txBody>
      </p:sp>
      <p:sp>
        <p:nvSpPr>
          <p:cNvPr id="2815" name="Google Shape;2815;p17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889DAF"/>
              </a:buClr>
              <a:buSzPts val="2000"/>
              <a:buFont typeface="Arial"/>
              <a:buNone/>
            </a:pPr>
            <a:r>
              <a:rPr lang="en-US" sz="2000" i="0" u="none" strike="noStrike" cap="none">
                <a:solidFill>
                  <a:srgbClr val="889DAF"/>
                </a:solidFill>
                <a:latin typeface="Verdana"/>
                <a:ea typeface="Verdana"/>
                <a:cs typeface="Verdana"/>
                <a:sym typeface="Verdana"/>
              </a:rPr>
              <a:t>What next?</a:t>
            </a:r>
            <a:endParaRPr>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Shape 2820"/>
        <p:cNvGrpSpPr/>
        <p:nvPr/>
      </p:nvGrpSpPr>
      <p:grpSpPr>
        <a:xfrm>
          <a:off x="0" y="0"/>
          <a:ext cx="0" cy="0"/>
          <a:chOff x="0" y="0"/>
          <a:chExt cx="0" cy="0"/>
        </a:xfrm>
      </p:grpSpPr>
      <p:sp>
        <p:nvSpPr>
          <p:cNvPr id="2821" name="Google Shape;2821;g6fdf373dbc_0_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0"/>
              </a:spcBef>
              <a:spcAft>
                <a:spcPts val="0"/>
              </a:spcAft>
              <a:buSzPts val="2600"/>
              <a:buChar char="●"/>
            </a:pPr>
            <a:r>
              <a:rPr lang="en-US" sz="2600"/>
              <a:t>How will the team document the effectiveness of Tier 1 practices at least annually? </a:t>
            </a:r>
            <a:endParaRPr sz="2600"/>
          </a:p>
          <a:p>
            <a:pPr marL="457200" lvl="0" indent="0" algn="l" rtl="0">
              <a:lnSpc>
                <a:spcPct val="100000"/>
              </a:lnSpc>
              <a:spcBef>
                <a:spcPts val="0"/>
              </a:spcBef>
              <a:spcAft>
                <a:spcPts val="0"/>
              </a:spcAft>
              <a:buNone/>
            </a:pPr>
            <a:endParaRPr sz="2600"/>
          </a:p>
          <a:p>
            <a:pPr marL="457200" lvl="0" indent="-393700" algn="l" rtl="0">
              <a:lnSpc>
                <a:spcPct val="100000"/>
              </a:lnSpc>
              <a:spcBef>
                <a:spcPts val="0"/>
              </a:spcBef>
              <a:spcAft>
                <a:spcPts val="0"/>
              </a:spcAft>
              <a:buSzPts val="2600"/>
              <a:buChar char="●"/>
            </a:pPr>
            <a:r>
              <a:rPr lang="en-US" sz="2600"/>
              <a:t>How will you share outcome data with stakeholders (staff, families, community, division)?</a:t>
            </a:r>
            <a:endParaRPr sz="2600"/>
          </a:p>
        </p:txBody>
      </p:sp>
      <p:sp>
        <p:nvSpPr>
          <p:cNvPr id="2822" name="Google Shape;2822;g6fdf373dbc_0_9"/>
          <p:cNvSpPr txBox="1">
            <a:spLocks noGrp="1"/>
          </p:cNvSpPr>
          <p:nvPr>
            <p:ph type="title"/>
          </p:nvPr>
        </p:nvSpPr>
        <p:spPr>
          <a:xfrm>
            <a:off x="228600" y="228600"/>
            <a:ext cx="8686800" cy="1143000"/>
          </a:xfrm>
          <a:prstGeom prst="rect">
            <a:avLst/>
          </a:prstGeom>
          <a:solidFill>
            <a:srgbClr val="D2EDF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Verdana"/>
              <a:buNone/>
            </a:pPr>
            <a:r>
              <a:rPr lang="en-US">
                <a:solidFill>
                  <a:schemeClr val="dk1"/>
                </a:solidFill>
              </a:rPr>
              <a:t>Action Planning</a:t>
            </a:r>
            <a:endParaRPr sz="4000">
              <a:solidFill>
                <a:schemeClr val="dk1"/>
              </a:solidFill>
            </a:endParaRPr>
          </a:p>
        </p:txBody>
      </p:sp>
      <p:pic>
        <p:nvPicPr>
          <p:cNvPr id="2823" name="Google Shape;2823;g6fdf373dbc_0_9"/>
          <p:cNvPicPr preferRelativeResize="0"/>
          <p:nvPr/>
        </p:nvPicPr>
        <p:blipFill rotWithShape="1">
          <a:blip r:embed="rId3">
            <a:alphaModFix/>
          </a:blip>
          <a:srcRect/>
          <a:stretch/>
        </p:blipFill>
        <p:spPr>
          <a:xfrm>
            <a:off x="3583900" y="4244350"/>
            <a:ext cx="2260975" cy="2291525"/>
          </a:xfrm>
          <a:prstGeom prst="rect">
            <a:avLst/>
          </a:prstGeom>
          <a:noFill/>
          <a:ln>
            <a:noFill/>
          </a:ln>
        </p:spPr>
      </p:pic>
      <p:sp>
        <p:nvSpPr>
          <p:cNvPr id="2824" name="Google Shape;2824;g6fdf373dbc_0_9"/>
          <p:cNvSpPr txBox="1"/>
          <p:nvPr/>
        </p:nvSpPr>
        <p:spPr>
          <a:xfrm>
            <a:off x="0" y="5996400"/>
            <a:ext cx="7385400" cy="8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9-12</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829"/>
        <p:cNvGrpSpPr/>
        <p:nvPr/>
      </p:nvGrpSpPr>
      <p:grpSpPr>
        <a:xfrm>
          <a:off x="0" y="0"/>
          <a:ext cx="0" cy="0"/>
          <a:chOff x="0" y="0"/>
          <a:chExt cx="0" cy="0"/>
        </a:xfrm>
      </p:grpSpPr>
      <p:sp>
        <p:nvSpPr>
          <p:cNvPr id="2830" name="Google Shape;2830;p17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FF0000"/>
              </a:buClr>
              <a:buSzPts val="2400"/>
              <a:buNone/>
            </a:pPr>
            <a:r>
              <a:rPr lang="en-US" sz="3000">
                <a:solidFill>
                  <a:srgbClr val="FF0000"/>
                </a:solidFill>
              </a:rPr>
              <a:t>Stop</a:t>
            </a:r>
            <a:r>
              <a:rPr lang="en-US" sz="3000"/>
              <a:t> - I am totally confused (please write your division name so we can provide coaching support)</a:t>
            </a:r>
            <a:endParaRPr sz="3000"/>
          </a:p>
          <a:p>
            <a:pPr marL="0" lvl="0" indent="0" algn="l" rtl="0">
              <a:lnSpc>
                <a:spcPct val="115000"/>
              </a:lnSpc>
              <a:spcBef>
                <a:spcPts val="0"/>
              </a:spcBef>
              <a:spcAft>
                <a:spcPts val="0"/>
              </a:spcAft>
              <a:buClr>
                <a:schemeClr val="dk1"/>
              </a:buClr>
              <a:buSzPts val="2400"/>
              <a:buNone/>
            </a:pPr>
            <a:endParaRPr sz="3000"/>
          </a:p>
          <a:p>
            <a:pPr marL="0" lvl="0" indent="0" algn="l" rtl="0">
              <a:lnSpc>
                <a:spcPct val="115000"/>
              </a:lnSpc>
              <a:spcBef>
                <a:spcPts val="0"/>
              </a:spcBef>
              <a:spcAft>
                <a:spcPts val="0"/>
              </a:spcAft>
              <a:buClr>
                <a:srgbClr val="38761D"/>
              </a:buClr>
              <a:buSzPts val="2400"/>
              <a:buNone/>
            </a:pPr>
            <a:r>
              <a:rPr lang="en-US" sz="3000">
                <a:solidFill>
                  <a:srgbClr val="38761D"/>
                </a:solidFill>
              </a:rPr>
              <a:t>Go</a:t>
            </a:r>
            <a:r>
              <a:rPr lang="en-US" sz="3000"/>
              <a:t> - I am ready to move on</a:t>
            </a:r>
            <a:endParaRPr sz="3000"/>
          </a:p>
          <a:p>
            <a:pPr marL="0" lvl="0" indent="0" algn="l" rtl="0">
              <a:lnSpc>
                <a:spcPct val="115000"/>
              </a:lnSpc>
              <a:spcBef>
                <a:spcPts val="0"/>
              </a:spcBef>
              <a:spcAft>
                <a:spcPts val="0"/>
              </a:spcAft>
              <a:buClr>
                <a:schemeClr val="dk1"/>
              </a:buClr>
              <a:buSzPts val="2400"/>
              <a:buNone/>
            </a:pPr>
            <a:endParaRPr sz="3000"/>
          </a:p>
          <a:p>
            <a:pPr marL="0" lvl="0" indent="0" algn="l" rtl="0">
              <a:lnSpc>
                <a:spcPct val="115000"/>
              </a:lnSpc>
              <a:spcBef>
                <a:spcPts val="0"/>
              </a:spcBef>
              <a:spcAft>
                <a:spcPts val="0"/>
              </a:spcAft>
              <a:buClr>
                <a:srgbClr val="FFD966"/>
              </a:buClr>
              <a:buSzPts val="2400"/>
              <a:buNone/>
            </a:pPr>
            <a:r>
              <a:rPr lang="en-US" sz="3000">
                <a:solidFill>
                  <a:srgbClr val="FFD966"/>
                </a:solidFill>
              </a:rPr>
              <a:t>Proceed with Caution</a:t>
            </a:r>
            <a:r>
              <a:rPr lang="en-US" sz="3000"/>
              <a:t> - I could use some clarification on...</a:t>
            </a:r>
            <a:endParaRPr sz="3000"/>
          </a:p>
        </p:txBody>
      </p:sp>
      <p:sp>
        <p:nvSpPr>
          <p:cNvPr id="2831" name="Google Shape;2831;p178"/>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Verdana"/>
              <a:buNone/>
            </a:pPr>
            <a:r>
              <a:rPr lang="en-US" sz="4300">
                <a:solidFill>
                  <a:schemeClr val="dk1"/>
                </a:solidFill>
              </a:rPr>
              <a:t>Wrap-Up</a:t>
            </a:r>
            <a:endParaRPr sz="4300">
              <a:solidFill>
                <a:schemeClr val="dk1"/>
              </a:solidFill>
            </a:endParaRPr>
          </a:p>
        </p:txBody>
      </p:sp>
      <p:pic>
        <p:nvPicPr>
          <p:cNvPr id="2832" name="Google Shape;2832;p178"/>
          <p:cNvPicPr preferRelativeResize="0"/>
          <p:nvPr/>
        </p:nvPicPr>
        <p:blipFill rotWithShape="1">
          <a:blip r:embed="rId3">
            <a:alphaModFix/>
          </a:blip>
          <a:srcRect/>
          <a:stretch/>
        </p:blipFill>
        <p:spPr>
          <a:xfrm>
            <a:off x="6880325" y="2784977"/>
            <a:ext cx="1626926" cy="1914025"/>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836"/>
        <p:cNvGrpSpPr/>
        <p:nvPr/>
      </p:nvGrpSpPr>
      <p:grpSpPr>
        <a:xfrm>
          <a:off x="0" y="0"/>
          <a:ext cx="0" cy="0"/>
          <a:chOff x="0" y="0"/>
          <a:chExt cx="0" cy="0"/>
        </a:xfrm>
      </p:grpSpPr>
      <p:sp>
        <p:nvSpPr>
          <p:cNvPr id="2837" name="Google Shape;2837;p179"/>
          <p:cNvSpPr txBox="1">
            <a:spLocks noGrp="1"/>
          </p:cNvSpPr>
          <p:nvPr>
            <p:ph type="body" idx="1"/>
          </p:nvPr>
        </p:nvSpPr>
        <p:spPr>
          <a:xfrm>
            <a:off x="333125" y="1557194"/>
            <a:ext cx="8508900" cy="45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Verdana"/>
                <a:ea typeface="Verdana"/>
                <a:cs typeface="Verdana"/>
                <a:sym typeface="Verdana"/>
              </a:rPr>
              <a:t>Have a safe trip home!!</a:t>
            </a:r>
            <a:endParaRPr sz="2400" b="0" i="0" u="none" strike="noStrike" cap="none">
              <a:solidFill>
                <a:schemeClr val="dk1"/>
              </a:solidFill>
              <a:latin typeface="Verdana"/>
              <a:ea typeface="Verdana"/>
              <a:cs typeface="Verdana"/>
              <a:sym typeface="Verdana"/>
            </a:endParaRPr>
          </a:p>
        </p:txBody>
      </p:sp>
      <p:sp>
        <p:nvSpPr>
          <p:cNvPr id="2838" name="Google Shape;2838;p179"/>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3000" i="0" u="none" strike="noStrike" cap="none">
                <a:solidFill>
                  <a:srgbClr val="002C3C"/>
                </a:solidFill>
              </a:rPr>
              <a:t>You are Prepared for Your Data Journey</a:t>
            </a:r>
            <a:endParaRPr sz="3000" i="0" u="none" strike="noStrike" cap="none">
              <a:solidFill>
                <a:srgbClr val="002C3C"/>
              </a:solidFill>
            </a:endParaRPr>
          </a:p>
        </p:txBody>
      </p:sp>
      <p:pic>
        <p:nvPicPr>
          <p:cNvPr id="2839" name="Google Shape;2839;p179" title="&quot; &quot;"/>
          <p:cNvPicPr preferRelativeResize="0"/>
          <p:nvPr/>
        </p:nvPicPr>
        <p:blipFill rotWithShape="1">
          <a:blip r:embed="rId3">
            <a:alphaModFix/>
          </a:blip>
          <a:srcRect/>
          <a:stretch/>
        </p:blipFill>
        <p:spPr>
          <a:xfrm>
            <a:off x="2686050" y="2317201"/>
            <a:ext cx="4925994" cy="31823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g6ef2e99863_2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a:solidFill>
                  <a:srgbClr val="000000"/>
                </a:solidFill>
              </a:rPr>
              <a:t>Economically Disadvange</a:t>
            </a:r>
            <a:endParaRPr sz="2400">
              <a:solidFill>
                <a:srgbClr val="000000"/>
              </a:solidFill>
            </a:endParaRPr>
          </a:p>
          <a:p>
            <a:pPr marL="0" lvl="0" indent="0" algn="l" rtl="0">
              <a:lnSpc>
                <a:spcPct val="100000"/>
              </a:lnSpc>
              <a:spcBef>
                <a:spcPts val="0"/>
              </a:spcBef>
              <a:spcAft>
                <a:spcPts val="0"/>
              </a:spcAft>
              <a:buSzPts val="1800"/>
              <a:buNone/>
            </a:pPr>
            <a:endParaRPr sz="2400">
              <a:solidFill>
                <a:srgbClr val="000000"/>
              </a:solidFill>
            </a:endParaRPr>
          </a:p>
          <a:p>
            <a:pPr marL="0" lvl="0" indent="0" algn="l" rtl="0">
              <a:lnSpc>
                <a:spcPct val="100000"/>
              </a:lnSpc>
              <a:spcBef>
                <a:spcPts val="0"/>
              </a:spcBef>
              <a:spcAft>
                <a:spcPts val="0"/>
              </a:spcAft>
              <a:buSzPts val="1800"/>
              <a:buNone/>
            </a:pPr>
            <a:r>
              <a:rPr lang="en-US" sz="2400">
                <a:solidFill>
                  <a:srgbClr val="000000"/>
                </a:solidFill>
              </a:rPr>
              <a:t> 29.8 Chronically Absent</a:t>
            </a:r>
            <a:endParaRPr sz="2400">
              <a:solidFill>
                <a:srgbClr val="000000"/>
              </a:solidFill>
            </a:endParaRPr>
          </a:p>
          <a:p>
            <a:pPr marL="0" lvl="0" indent="0" algn="l" rtl="0">
              <a:lnSpc>
                <a:spcPct val="100000"/>
              </a:lnSpc>
              <a:spcBef>
                <a:spcPts val="360"/>
              </a:spcBef>
              <a:spcAft>
                <a:spcPts val="0"/>
              </a:spcAft>
              <a:buSzPts val="1800"/>
              <a:buNone/>
            </a:pPr>
            <a:endParaRPr/>
          </a:p>
        </p:txBody>
      </p:sp>
      <p:pic>
        <p:nvPicPr>
          <p:cNvPr id="1703" name="Google Shape;1703;g6ef2e99863_2_0" title="Graph"/>
          <p:cNvPicPr preferRelativeResize="0"/>
          <p:nvPr/>
        </p:nvPicPr>
        <p:blipFill rotWithShape="1">
          <a:blip r:embed="rId3">
            <a:alphaModFix/>
          </a:blip>
          <a:srcRect/>
          <a:stretch/>
        </p:blipFill>
        <p:spPr>
          <a:xfrm>
            <a:off x="228600" y="1317650"/>
            <a:ext cx="4334525" cy="3371300"/>
          </a:xfrm>
          <a:prstGeom prst="rect">
            <a:avLst/>
          </a:prstGeom>
          <a:noFill/>
          <a:ln>
            <a:noFill/>
          </a:ln>
        </p:spPr>
      </p:pic>
      <p:pic>
        <p:nvPicPr>
          <p:cNvPr id="1704" name="Google Shape;1704;g6ef2e99863_2_0"/>
          <p:cNvPicPr preferRelativeResize="0"/>
          <p:nvPr/>
        </p:nvPicPr>
        <p:blipFill rotWithShape="1">
          <a:blip r:embed="rId4">
            <a:alphaModFix/>
          </a:blip>
          <a:srcRect/>
          <a:stretch/>
        </p:blipFill>
        <p:spPr>
          <a:xfrm>
            <a:off x="5197500" y="1317650"/>
            <a:ext cx="3581400" cy="3209925"/>
          </a:xfrm>
          <a:prstGeom prst="rect">
            <a:avLst/>
          </a:prstGeom>
          <a:noFill/>
          <a:ln>
            <a:noFill/>
          </a:ln>
        </p:spPr>
      </p:pic>
      <p:sp>
        <p:nvSpPr>
          <p:cNvPr id="1705" name="Google Shape;1705;g6ef2e99863_2_0"/>
          <p:cNvSpPr txBox="1"/>
          <p:nvPr/>
        </p:nvSpPr>
        <p:spPr>
          <a:xfrm>
            <a:off x="4897200" y="4688950"/>
            <a:ext cx="4182000" cy="16044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Students with Disabilities:</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31.2 Chronically Absent</a:t>
            </a:r>
            <a:endParaRPr sz="2400" b="0" i="0" u="none" strike="noStrike" cap="none">
              <a:solidFill>
                <a:srgbClr val="000000"/>
              </a:solidFill>
              <a:latin typeface="Verdana"/>
              <a:ea typeface="Verdana"/>
              <a:cs typeface="Verdana"/>
              <a:sym typeface="Verdana"/>
            </a:endParaRPr>
          </a:p>
        </p:txBody>
      </p:sp>
      <p:sp>
        <p:nvSpPr>
          <p:cNvPr id="1706" name="Google Shape;1706;g6ef2e99863_2_0"/>
          <p:cNvSpPr txBox="1"/>
          <p:nvPr/>
        </p:nvSpPr>
        <p:spPr>
          <a:xfrm>
            <a:off x="457200" y="4688950"/>
            <a:ext cx="4334400" cy="16044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Economically </a:t>
            </a:r>
            <a:r>
              <a:rPr lang="en-US" sz="2400" dirty="0">
                <a:latin typeface="Verdana"/>
                <a:ea typeface="Verdana"/>
                <a:cs typeface="Verdana"/>
                <a:sym typeface="Verdana"/>
              </a:rPr>
              <a:t>Disadvantaged</a:t>
            </a:r>
            <a:r>
              <a:rPr lang="en-US" sz="2400" b="0" i="0" u="none" strike="noStrike" cap="none" dirty="0">
                <a:solidFill>
                  <a:srgbClr val="000000"/>
                </a:solidFill>
                <a:latin typeface="Verdana"/>
                <a:ea typeface="Verdana"/>
                <a:cs typeface="Verdana"/>
                <a:sym typeface="Verdana"/>
              </a:rPr>
              <a:t>:</a:t>
            </a: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 29.8 Chronically Absent</a:t>
            </a:r>
            <a:endParaRPr sz="2400" b="0" i="0" u="none" strike="noStrike" cap="none" dirty="0">
              <a:solidFill>
                <a:srgbClr val="000000"/>
              </a:solidFill>
              <a:latin typeface="Verdana"/>
              <a:ea typeface="Verdana"/>
              <a:cs typeface="Verdana"/>
              <a:sym typeface="Verdana"/>
            </a:endParaRPr>
          </a:p>
        </p:txBody>
      </p:sp>
      <p:sp>
        <p:nvSpPr>
          <p:cNvPr id="1707" name="Google Shape;1707;g6ef2e99863_2_0"/>
          <p:cNvSpPr txBox="1">
            <a:spLocks noGrp="1"/>
          </p:cNvSpPr>
          <p:nvPr>
            <p:ph type="title"/>
          </p:nvPr>
        </p:nvSpPr>
        <p:spPr>
          <a:xfrm>
            <a:off x="228600" y="295175"/>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Example: Gap Groups</a:t>
            </a:r>
            <a:endParaRPr>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g6ef2e99863_2_17"/>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Example: ODR’s</a:t>
            </a:r>
            <a:endParaRPr>
              <a:solidFill>
                <a:srgbClr val="000000"/>
              </a:solidFill>
            </a:endParaRPr>
          </a:p>
        </p:txBody>
      </p:sp>
      <p:pic>
        <p:nvPicPr>
          <p:cNvPr id="1714" name="Google Shape;1714;g6ef2e99863_2_17"/>
          <p:cNvPicPr preferRelativeResize="0"/>
          <p:nvPr/>
        </p:nvPicPr>
        <p:blipFill rotWithShape="1">
          <a:blip r:embed="rId3">
            <a:alphaModFix/>
          </a:blip>
          <a:srcRect/>
          <a:stretch/>
        </p:blipFill>
        <p:spPr>
          <a:xfrm>
            <a:off x="306775" y="2751525"/>
            <a:ext cx="8530475" cy="1354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g6ef2e99863_2_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AutoNum type="arabicPeriod"/>
            </a:pPr>
            <a:r>
              <a:rPr lang="en-US" sz="2600"/>
              <a:t>Knowing your context, there are still many data points to consider, i.e. benchmark scores, suspensions, etc.</a:t>
            </a:r>
            <a:endParaRPr sz="2600"/>
          </a:p>
          <a:p>
            <a:pPr marL="457200" lvl="0" indent="-393700" algn="l" rtl="0">
              <a:lnSpc>
                <a:spcPct val="100000"/>
              </a:lnSpc>
              <a:spcBef>
                <a:spcPts val="0"/>
              </a:spcBef>
              <a:spcAft>
                <a:spcPts val="0"/>
              </a:spcAft>
              <a:buSzPts val="2600"/>
              <a:buAutoNum type="arabicPeriod"/>
            </a:pPr>
            <a:r>
              <a:rPr lang="en-US" sz="2600"/>
              <a:t>Had we looked at literacy in isolation, we may have jumped straight to solution without fully examining the problem.</a:t>
            </a:r>
            <a:endParaRPr sz="2600"/>
          </a:p>
          <a:p>
            <a:pPr marL="457200" lvl="0" indent="-393700" algn="l" rtl="0">
              <a:lnSpc>
                <a:spcPct val="100000"/>
              </a:lnSpc>
              <a:spcBef>
                <a:spcPts val="0"/>
              </a:spcBef>
              <a:spcAft>
                <a:spcPts val="0"/>
              </a:spcAft>
              <a:buSzPts val="2600"/>
              <a:buAutoNum type="arabicPeriod"/>
            </a:pPr>
            <a:r>
              <a:rPr lang="en-US" sz="2600"/>
              <a:t>Schools that know how to do this well have built a culture of inquiry and data literacy</a:t>
            </a:r>
            <a:endParaRPr sz="2600"/>
          </a:p>
          <a:p>
            <a:pPr marL="457200" lvl="0" indent="-393700" algn="l" rtl="0">
              <a:lnSpc>
                <a:spcPct val="100000"/>
              </a:lnSpc>
              <a:spcBef>
                <a:spcPts val="0"/>
              </a:spcBef>
              <a:spcAft>
                <a:spcPts val="0"/>
              </a:spcAft>
              <a:buSzPts val="2600"/>
              <a:buAutoNum type="arabicPeriod"/>
            </a:pPr>
            <a:r>
              <a:rPr lang="en-US" sz="2600"/>
              <a:t>Our problem-solving process can’t look at academics without behavior and other factors.</a:t>
            </a:r>
            <a:endParaRPr sz="2600"/>
          </a:p>
          <a:p>
            <a:pPr marL="457200" lvl="0" indent="0" algn="l" rtl="0">
              <a:lnSpc>
                <a:spcPct val="100000"/>
              </a:lnSpc>
              <a:spcBef>
                <a:spcPts val="360"/>
              </a:spcBef>
              <a:spcAft>
                <a:spcPts val="0"/>
              </a:spcAft>
              <a:buSzPts val="1800"/>
              <a:buNone/>
            </a:pPr>
            <a:endParaRPr sz="3000"/>
          </a:p>
        </p:txBody>
      </p:sp>
      <p:sp>
        <p:nvSpPr>
          <p:cNvPr id="1721" name="Google Shape;1721;g6ef2e99863_2_11"/>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And the moral of the story (example) is...</a:t>
            </a:r>
            <a:endParaRPr>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Google Shape;1727;g76bac7270c_0_53"/>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Wait! What?</a:t>
            </a:r>
            <a:endParaRPr/>
          </a:p>
        </p:txBody>
      </p:sp>
      <p:sp>
        <p:nvSpPr>
          <p:cNvPr id="1728" name="Google Shape;1728;g76bac7270c_0_53"/>
          <p:cNvSpPr txBox="1"/>
          <p:nvPr/>
        </p:nvSpPr>
        <p:spPr>
          <a:xfrm>
            <a:off x="344400" y="1657200"/>
            <a:ext cx="8455200" cy="84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Calibri"/>
              <a:buNone/>
            </a:pPr>
            <a:r>
              <a:rPr lang="en-US" sz="2400" b="1" i="1" u="none" strike="noStrike" cap="none">
                <a:solidFill>
                  <a:schemeClr val="dk1"/>
                </a:solidFill>
                <a:latin typeface="Verdana"/>
                <a:ea typeface="Verdana"/>
                <a:cs typeface="Verdana"/>
                <a:sym typeface="Verdana"/>
              </a:rPr>
              <a:t>Nature of analysis questions are about what the </a:t>
            </a:r>
            <a:endParaRPr sz="24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2400"/>
              <a:buFont typeface="Calibri"/>
              <a:buNone/>
            </a:pPr>
            <a:r>
              <a:rPr lang="en-US" sz="2400" b="1" i="1" u="none" strike="noStrike" cap="none">
                <a:solidFill>
                  <a:schemeClr val="dk1"/>
                </a:solidFill>
                <a:latin typeface="Verdana"/>
                <a:ea typeface="Verdana"/>
                <a:cs typeface="Verdana"/>
                <a:sym typeface="Verdana"/>
              </a:rPr>
              <a:t>adults are doing or not doing.</a:t>
            </a:r>
            <a:endParaRPr sz="2400" b="1" i="1" u="none" strike="noStrike" cap="none">
              <a:solidFill>
                <a:schemeClr val="dk1"/>
              </a:solidFill>
              <a:latin typeface="Verdana"/>
              <a:ea typeface="Verdana"/>
              <a:cs typeface="Verdana"/>
              <a:sym typeface="Verdana"/>
            </a:endParaRPr>
          </a:p>
        </p:txBody>
      </p:sp>
      <p:pic>
        <p:nvPicPr>
          <p:cNvPr id="1729" name="Google Shape;1729;g76bac7270c_0_53"/>
          <p:cNvPicPr preferRelativeResize="0"/>
          <p:nvPr/>
        </p:nvPicPr>
        <p:blipFill rotWithShape="1">
          <a:blip r:embed="rId3">
            <a:alphaModFix/>
          </a:blip>
          <a:srcRect/>
          <a:stretch/>
        </p:blipFill>
        <p:spPr>
          <a:xfrm>
            <a:off x="1750814" y="2610300"/>
            <a:ext cx="5642374" cy="3759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3"/>
          <p:cNvSpPr txBox="1">
            <a:spLocks noGrp="1"/>
          </p:cNvSpPr>
          <p:nvPr>
            <p:ph type="title"/>
          </p:nvPr>
        </p:nvSpPr>
        <p:spPr>
          <a:xfrm>
            <a:off x="228600" y="228600"/>
            <a:ext cx="8686799" cy="1143000"/>
          </a:xfrm>
          <a:prstGeom prst="rect">
            <a:avLst/>
          </a:prstGeom>
          <a:solidFill>
            <a:srgbClr val="A9DCF2">
              <a:alpha val="65882"/>
            </a:srgbClr>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Verdana"/>
              <a:buNone/>
            </a:pPr>
            <a:r>
              <a:rPr lang="en-US">
                <a:solidFill>
                  <a:srgbClr val="000000"/>
                </a:solidFill>
                <a:latin typeface="Verdana"/>
                <a:ea typeface="Verdana"/>
                <a:cs typeface="Verdana"/>
                <a:sym typeface="Verdana"/>
              </a:rPr>
              <a:t>Housekeeping</a:t>
            </a:r>
            <a:endParaRPr>
              <a:solidFill>
                <a:srgbClr val="000000"/>
              </a:solidFill>
              <a:latin typeface="Verdana"/>
              <a:ea typeface="Verdana"/>
              <a:cs typeface="Verdana"/>
              <a:sym typeface="Verdana"/>
            </a:endParaRPr>
          </a:p>
        </p:txBody>
      </p:sp>
      <p:pic>
        <p:nvPicPr>
          <p:cNvPr id="1578" name="Google Shape;1578;p3" descr="Decorative picture sharing that we want you to take care of your personal needs, and we are here to help you."/>
          <p:cNvPicPr preferRelativeResize="0"/>
          <p:nvPr/>
        </p:nvPicPr>
        <p:blipFill rotWithShape="1">
          <a:blip r:embed="rId3">
            <a:alphaModFix/>
          </a:blip>
          <a:srcRect/>
          <a:stretch/>
        </p:blipFill>
        <p:spPr>
          <a:xfrm>
            <a:off x="1787942" y="1676400"/>
            <a:ext cx="5568116" cy="43386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5"/>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000" i="0" u="none" strike="noStrike" cap="none">
                <a:solidFill>
                  <a:schemeClr val="dk1"/>
                </a:solidFill>
              </a:rPr>
              <a:t>A Culture of Inquiry</a:t>
            </a:r>
            <a:endParaRPr sz="4000" i="0" u="none" strike="noStrike" cap="none">
              <a:solidFill>
                <a:schemeClr val="dk1"/>
              </a:solidFill>
            </a:endParaRPr>
          </a:p>
        </p:txBody>
      </p:sp>
      <p:sp>
        <p:nvSpPr>
          <p:cNvPr id="1735" name="Google Shape;1735;p15"/>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chemeClr val="dk1"/>
              </a:buClr>
              <a:buSzPts val="2400"/>
              <a:buFont typeface="Verdana"/>
              <a:buChar char="●"/>
            </a:pPr>
            <a:r>
              <a:rPr lang="en-US" sz="2400" i="0" u="none" strike="noStrike" cap="none">
                <a:solidFill>
                  <a:schemeClr val="dk1"/>
                </a:solidFill>
              </a:rPr>
              <a:t>If we implement data-informed decision-making well, it can become a tool for professional learning. </a:t>
            </a:r>
            <a:endParaRPr sz="2400"/>
          </a:p>
          <a:p>
            <a:pPr marL="0" marR="0" lvl="0" indent="0" algn="l" rtl="0">
              <a:lnSpc>
                <a:spcPct val="100000"/>
              </a:lnSpc>
              <a:spcBef>
                <a:spcPts val="560"/>
              </a:spcBef>
              <a:spcAft>
                <a:spcPts val="0"/>
              </a:spcAft>
              <a:buClr>
                <a:schemeClr val="dk1"/>
              </a:buClr>
              <a:buSzPts val="2800"/>
              <a:buFont typeface="Arial"/>
              <a:buNone/>
            </a:pPr>
            <a:r>
              <a:rPr lang="en-US" sz="2400" i="0" u="none" strike="noStrike" cap="none">
                <a:solidFill>
                  <a:schemeClr val="dk1"/>
                </a:solidFill>
              </a:rPr>
              <a:t> </a:t>
            </a:r>
            <a:endParaRPr sz="2400"/>
          </a:p>
          <a:p>
            <a:pPr marL="342900" marR="0" lvl="0" indent="-317500" algn="l" rtl="0">
              <a:lnSpc>
                <a:spcPct val="100000"/>
              </a:lnSpc>
              <a:spcBef>
                <a:spcPts val="560"/>
              </a:spcBef>
              <a:spcAft>
                <a:spcPts val="0"/>
              </a:spcAft>
              <a:buClr>
                <a:schemeClr val="dk1"/>
              </a:buClr>
              <a:buSzPts val="2400"/>
              <a:buFont typeface="Arial"/>
              <a:buChar char="●"/>
            </a:pPr>
            <a:r>
              <a:rPr lang="en-US" sz="2400" i="0" u="none" strike="noStrike" cap="none">
                <a:solidFill>
                  <a:schemeClr val="dk1"/>
                </a:solidFill>
              </a:rPr>
              <a:t>In the right conditions, data analysis and problem-solving should stimulate curiosity, questions, dialogue, investigation, </a:t>
            </a:r>
            <a:r>
              <a:rPr lang="en-US" sz="2400" b="1" i="0" u="sng" strike="noStrike" cap="none">
                <a:solidFill>
                  <a:schemeClr val="dk1"/>
                </a:solidFill>
              </a:rPr>
              <a:t>LEARNING</a:t>
            </a:r>
            <a:r>
              <a:rPr lang="en-US" sz="2400" b="1" i="0" u="none" strike="noStrike" cap="none">
                <a:solidFill>
                  <a:schemeClr val="dk1"/>
                </a:solidFill>
              </a:rPr>
              <a:t>, and </a:t>
            </a:r>
            <a:r>
              <a:rPr lang="en-US" sz="2400" b="1" i="0" u="sng" strike="noStrike" cap="none">
                <a:solidFill>
                  <a:schemeClr val="dk1"/>
                </a:solidFill>
              </a:rPr>
              <a:t>CHANGE</a:t>
            </a:r>
            <a:r>
              <a:rPr lang="en-US" sz="2400" i="0" u="none" strike="noStrike" cap="none">
                <a:solidFill>
                  <a:schemeClr val="dk1"/>
                </a:solidFill>
              </a:rPr>
              <a:t> (among adults).</a:t>
            </a:r>
            <a:endParaRPr sz="2400" i="0" u="none" strike="noStrike" cap="none">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18"/>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000" i="0" u="none" strike="noStrike" cap="none">
                <a:solidFill>
                  <a:schemeClr val="dk1"/>
                </a:solidFill>
              </a:rPr>
              <a:t>How </a:t>
            </a:r>
            <a:r>
              <a:rPr lang="en-US" sz="4000"/>
              <a:t>D</a:t>
            </a:r>
            <a:r>
              <a:rPr lang="en-US" sz="4000" i="0" u="none" strike="noStrike" cap="none">
                <a:solidFill>
                  <a:schemeClr val="dk1"/>
                </a:solidFill>
              </a:rPr>
              <a:t>oes the </a:t>
            </a:r>
            <a:r>
              <a:rPr lang="en-US" sz="4000"/>
              <a:t>T</a:t>
            </a:r>
            <a:r>
              <a:rPr lang="en-US" sz="4000" i="0" u="none" strike="noStrike" cap="none">
                <a:solidFill>
                  <a:schemeClr val="dk1"/>
                </a:solidFill>
              </a:rPr>
              <a:t>eam </a:t>
            </a:r>
            <a:r>
              <a:rPr lang="en-US" sz="4000"/>
              <a:t>M</a:t>
            </a:r>
            <a:r>
              <a:rPr lang="en-US" sz="4000" i="0" u="none" strike="noStrike" cap="none">
                <a:solidFill>
                  <a:schemeClr val="dk1"/>
                </a:solidFill>
              </a:rPr>
              <a:t>ake </a:t>
            </a:r>
            <a:r>
              <a:rPr lang="en-US" sz="4000"/>
              <a:t>T</a:t>
            </a:r>
            <a:r>
              <a:rPr lang="en-US" sz="4000" i="0" u="none" strike="noStrike" cap="none">
                <a:solidFill>
                  <a:schemeClr val="dk1"/>
                </a:solidFill>
              </a:rPr>
              <a:t>his </a:t>
            </a:r>
            <a:r>
              <a:rPr lang="en-US" sz="4000"/>
              <a:t>S</a:t>
            </a:r>
            <a:r>
              <a:rPr lang="en-US" sz="4000" i="0" u="none" strike="noStrike" cap="none">
                <a:solidFill>
                  <a:schemeClr val="dk1"/>
                </a:solidFill>
              </a:rPr>
              <a:t>hift?</a:t>
            </a:r>
            <a:endParaRPr sz="4000" i="0" u="none" strike="noStrike" cap="none">
              <a:solidFill>
                <a:schemeClr val="dk1"/>
              </a:solidFill>
            </a:endParaRPr>
          </a:p>
        </p:txBody>
      </p:sp>
      <p:sp>
        <p:nvSpPr>
          <p:cNvPr id="1741" name="Google Shape;1741;p18"/>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100"/>
              <a:buFont typeface="Arial"/>
              <a:buNone/>
            </a:pPr>
            <a:r>
              <a:rPr lang="en-US" sz="2000" i="0" u="none" strike="noStrike" cap="none">
                <a:solidFill>
                  <a:schemeClr val="dk1"/>
                </a:solidFill>
              </a:rPr>
              <a:t>Problem solving teams already…</a:t>
            </a:r>
            <a:endParaRPr sz="2000" i="0" u="none" strike="noStrike" cap="none">
              <a:solidFill>
                <a:schemeClr val="dk1"/>
              </a:solidFill>
            </a:endParaRPr>
          </a:p>
        </p:txBody>
      </p:sp>
      <p:sp>
        <p:nvSpPr>
          <p:cNvPr id="1742" name="Google Shape;1742;p18"/>
          <p:cNvSpPr txBox="1">
            <a:spLocks noGrp="1"/>
          </p:cNvSpPr>
          <p:nvPr>
            <p:ph type="body" idx="2"/>
          </p:nvPr>
        </p:nvSpPr>
        <p:spPr>
          <a:xfrm>
            <a:off x="457200" y="2174875"/>
            <a:ext cx="4040100" cy="3951300"/>
          </a:xfrm>
          <a:prstGeom prst="rect">
            <a:avLst/>
          </a:prstGeom>
          <a:solidFill>
            <a:schemeClr val="lt1"/>
          </a:solidFill>
          <a:ln>
            <a:noFill/>
          </a:ln>
        </p:spPr>
        <p:txBody>
          <a:bodyPr spcFirstLastPara="1" wrap="square" lIns="91425" tIns="45700" rIns="91425" bIns="45700" anchor="t" anchorCtr="0">
            <a:noAutofit/>
          </a:bodyPr>
          <a:lstStyle/>
          <a:p>
            <a:pPr marL="457200" marR="0" lvl="0" indent="-368300" algn="l" rtl="0">
              <a:lnSpc>
                <a:spcPct val="100000"/>
              </a:lnSpc>
              <a:spcBef>
                <a:spcPts val="0"/>
              </a:spcBef>
              <a:spcAft>
                <a:spcPts val="0"/>
              </a:spcAft>
              <a:buSzPts val="2200"/>
              <a:buChar char="●"/>
            </a:pPr>
            <a:r>
              <a:rPr lang="en-US" sz="2200"/>
              <a:t>Use evidence to clearly define problems</a:t>
            </a:r>
            <a:endParaRPr sz="2200"/>
          </a:p>
          <a:p>
            <a:pPr marL="457200" marR="0" lvl="0" indent="-368300" algn="l" rtl="0">
              <a:lnSpc>
                <a:spcPct val="100000"/>
              </a:lnSpc>
              <a:spcBef>
                <a:spcPts val="0"/>
              </a:spcBef>
              <a:spcAft>
                <a:spcPts val="0"/>
              </a:spcAft>
              <a:buSzPts val="2200"/>
              <a:buChar char="●"/>
            </a:pPr>
            <a:r>
              <a:rPr lang="en-US" sz="2200"/>
              <a:t>Collaborate to study impact and effectiveness of instruction</a:t>
            </a:r>
            <a:endParaRPr sz="2200"/>
          </a:p>
          <a:p>
            <a:pPr marL="457200" marR="0" lvl="0" indent="-368300" algn="l" rtl="0">
              <a:lnSpc>
                <a:spcPct val="100000"/>
              </a:lnSpc>
              <a:spcBef>
                <a:spcPts val="0"/>
              </a:spcBef>
              <a:spcAft>
                <a:spcPts val="0"/>
              </a:spcAft>
              <a:buSzPts val="2200"/>
              <a:buChar char="●"/>
            </a:pPr>
            <a:r>
              <a:rPr lang="en-US" sz="2200"/>
              <a:t>Hypothesize why things happen as they do</a:t>
            </a:r>
            <a:endParaRPr sz="2200"/>
          </a:p>
          <a:p>
            <a:pPr marL="457200" marR="0" lvl="0" indent="-368300" algn="l" rtl="0">
              <a:lnSpc>
                <a:spcPct val="100000"/>
              </a:lnSpc>
              <a:spcBef>
                <a:spcPts val="0"/>
              </a:spcBef>
              <a:spcAft>
                <a:spcPts val="0"/>
              </a:spcAft>
              <a:buSzPts val="2200"/>
              <a:buChar char="●"/>
            </a:pPr>
            <a:r>
              <a:rPr lang="en-US" sz="2200"/>
              <a:t>Brainstorm possible solutions and define success</a:t>
            </a:r>
            <a:endParaRPr sz="2200"/>
          </a:p>
          <a:p>
            <a:pPr marL="457200" marR="0" lvl="0" indent="-368300" algn="l" rtl="0">
              <a:lnSpc>
                <a:spcPct val="100000"/>
              </a:lnSpc>
              <a:spcBef>
                <a:spcPts val="0"/>
              </a:spcBef>
              <a:spcAft>
                <a:spcPts val="0"/>
              </a:spcAft>
              <a:buSzPts val="2200"/>
              <a:buChar char="●"/>
            </a:pPr>
            <a:r>
              <a:rPr lang="en-US" sz="2200"/>
              <a:t>Monitor students</a:t>
            </a:r>
            <a:endParaRPr sz="2200"/>
          </a:p>
          <a:p>
            <a:pPr marL="0" marR="0" lvl="0" indent="0" algn="l" rtl="0">
              <a:lnSpc>
                <a:spcPct val="100000"/>
              </a:lnSpc>
              <a:spcBef>
                <a:spcPts val="0"/>
              </a:spcBef>
              <a:spcAft>
                <a:spcPts val="0"/>
              </a:spcAft>
              <a:buClr>
                <a:schemeClr val="dk1"/>
              </a:buClr>
              <a:buSzPts val="2100"/>
              <a:buFont typeface="Arial"/>
              <a:buNone/>
            </a:pPr>
            <a:endParaRPr sz="2200"/>
          </a:p>
        </p:txBody>
      </p:sp>
      <p:sp>
        <p:nvSpPr>
          <p:cNvPr id="1743" name="Google Shape;1743;p18"/>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lnSpcReduction="10000"/>
          </a:bodyPr>
          <a:lstStyle/>
          <a:p>
            <a:pPr marL="457200" lvl="0" indent="-349250" algn="l" rtl="0">
              <a:lnSpc>
                <a:spcPct val="100000"/>
              </a:lnSpc>
              <a:spcBef>
                <a:spcPts val="444"/>
              </a:spcBef>
              <a:spcAft>
                <a:spcPts val="0"/>
              </a:spcAft>
              <a:buSzPts val="1900"/>
              <a:buChar char="●"/>
            </a:pPr>
            <a:r>
              <a:rPr lang="en-US" sz="1900"/>
              <a:t>Align their problem-solving to school-wide goals for student (and teacher) learning</a:t>
            </a:r>
            <a:endParaRPr sz="1900"/>
          </a:p>
          <a:p>
            <a:pPr marL="457200" lvl="0" indent="-349250" algn="l" rtl="0">
              <a:lnSpc>
                <a:spcPct val="100000"/>
              </a:lnSpc>
              <a:spcBef>
                <a:spcPts val="0"/>
              </a:spcBef>
              <a:spcAft>
                <a:spcPts val="0"/>
              </a:spcAft>
              <a:buSzPts val="1900"/>
              <a:buChar char="●"/>
            </a:pPr>
            <a:r>
              <a:rPr lang="en-US" sz="1900"/>
              <a:t>Have the autonomy to pose questions and prioritize the learning challenges that matter most to them</a:t>
            </a:r>
            <a:endParaRPr sz="1900"/>
          </a:p>
          <a:p>
            <a:pPr marL="457200" lvl="0" indent="-349250" algn="l" rtl="0">
              <a:lnSpc>
                <a:spcPct val="100000"/>
              </a:lnSpc>
              <a:spcBef>
                <a:spcPts val="0"/>
              </a:spcBef>
              <a:spcAft>
                <a:spcPts val="0"/>
              </a:spcAft>
              <a:buSzPts val="1900"/>
              <a:buChar char="●"/>
            </a:pPr>
            <a:r>
              <a:rPr lang="en-US" sz="1900"/>
              <a:t>Collaborate with stakeholders to brainstorm and define points of fidelity and flexibility</a:t>
            </a:r>
            <a:endParaRPr sz="1900"/>
          </a:p>
          <a:p>
            <a:pPr marL="457200" lvl="0" indent="-349250" algn="l" rtl="0">
              <a:lnSpc>
                <a:spcPct val="100000"/>
              </a:lnSpc>
              <a:spcBef>
                <a:spcPts val="0"/>
              </a:spcBef>
              <a:spcAft>
                <a:spcPts val="0"/>
              </a:spcAft>
              <a:buSzPts val="1900"/>
              <a:buChar char="●"/>
            </a:pPr>
            <a:r>
              <a:rPr lang="en-US" sz="1900"/>
              <a:t>Reflect on permanent changes to practice</a:t>
            </a:r>
            <a:endParaRPr sz="1900"/>
          </a:p>
          <a:p>
            <a:pPr marL="0" lvl="0" indent="0" algn="l" rtl="0">
              <a:lnSpc>
                <a:spcPct val="100000"/>
              </a:lnSpc>
              <a:spcBef>
                <a:spcPts val="444"/>
              </a:spcBef>
              <a:spcAft>
                <a:spcPts val="0"/>
              </a:spcAft>
              <a:buSzPts val="2400"/>
              <a:buNone/>
            </a:pPr>
            <a:endParaRPr sz="2200"/>
          </a:p>
        </p:txBody>
      </p:sp>
      <p:sp>
        <p:nvSpPr>
          <p:cNvPr id="1744" name="Google Shape;1744;p18"/>
          <p:cNvSpPr txBox="1">
            <a:spLocks noGrp="1"/>
          </p:cNvSpPr>
          <p:nvPr>
            <p:ph type="body" idx="3"/>
          </p:nvPr>
        </p:nvSpPr>
        <p:spPr>
          <a:xfrm>
            <a:off x="5105400" y="1523900"/>
            <a:ext cx="3581400" cy="651000"/>
          </a:xfrm>
          <a:prstGeom prst="rect">
            <a:avLst/>
          </a:prstGeom>
          <a:solidFill>
            <a:srgbClr val="E8F7EB"/>
          </a:solidFill>
          <a:ln>
            <a:noFill/>
          </a:ln>
        </p:spPr>
        <p:txBody>
          <a:bodyPr spcFirstLastPara="1" wrap="square" lIns="91425" tIns="45700" rIns="91425" bIns="45700" anchor="ctr" anchorCtr="0">
            <a:normAutofit fontScale="92500" lnSpcReduction="10000"/>
          </a:bodyPr>
          <a:lstStyle/>
          <a:p>
            <a:pPr marL="0" lvl="0" indent="0" algn="l" rtl="0">
              <a:lnSpc>
                <a:spcPct val="80000"/>
              </a:lnSpc>
              <a:spcBef>
                <a:spcPts val="0"/>
              </a:spcBef>
              <a:spcAft>
                <a:spcPts val="0"/>
              </a:spcAft>
              <a:buClr>
                <a:schemeClr val="dk1"/>
              </a:buClr>
              <a:buSzPts val="1500"/>
              <a:buNone/>
            </a:pPr>
            <a:endParaRPr sz="1800"/>
          </a:p>
          <a:p>
            <a:pPr marL="0" lvl="0" indent="0" algn="l" rtl="0">
              <a:lnSpc>
                <a:spcPct val="80000"/>
              </a:lnSpc>
              <a:spcBef>
                <a:spcPts val="0"/>
              </a:spcBef>
              <a:spcAft>
                <a:spcPts val="0"/>
              </a:spcAft>
              <a:buClr>
                <a:schemeClr val="dk1"/>
              </a:buClr>
              <a:buSzPts val="1500"/>
              <a:buNone/>
            </a:pPr>
            <a:r>
              <a:rPr lang="en-US" sz="1600">
                <a:solidFill>
                  <a:schemeClr val="dk1"/>
                </a:solidFill>
              </a:rPr>
              <a:t>And can function like learning communities if they also…</a:t>
            </a:r>
            <a:endParaRPr sz="1600"/>
          </a:p>
          <a:p>
            <a:pPr marL="0" lvl="0" indent="0" algn="l" rtl="0">
              <a:lnSpc>
                <a:spcPct val="80000"/>
              </a:lnSpc>
              <a:spcBef>
                <a:spcPts val="262"/>
              </a:spcBef>
              <a:spcAft>
                <a:spcPts val="0"/>
              </a:spcAft>
              <a:buClr>
                <a:schemeClr val="dk1"/>
              </a:buClr>
              <a:buSzPts val="1312"/>
              <a:buNone/>
            </a:pPr>
            <a:endParaRPr sz="1312"/>
          </a:p>
        </p:txBody>
      </p:sp>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g7d6fa41fde_0_17"/>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School Data Culture</a:t>
            </a:r>
            <a:endParaRPr/>
          </a:p>
        </p:txBody>
      </p:sp>
      <p:pic>
        <p:nvPicPr>
          <p:cNvPr id="1751" name="Google Shape;1751;g7d6fa41fde_0_17"/>
          <p:cNvPicPr preferRelativeResize="0"/>
          <p:nvPr/>
        </p:nvPicPr>
        <p:blipFill rotWithShape="1">
          <a:blip r:embed="rId3">
            <a:alphaModFix/>
          </a:blip>
          <a:srcRect t="-12540" b="12540"/>
          <a:stretch/>
        </p:blipFill>
        <p:spPr>
          <a:xfrm>
            <a:off x="3722050" y="4674350"/>
            <a:ext cx="2846624" cy="1992675"/>
          </a:xfrm>
          <a:prstGeom prst="rect">
            <a:avLst/>
          </a:prstGeom>
          <a:noFill/>
          <a:ln>
            <a:noFill/>
          </a:ln>
        </p:spPr>
      </p:pic>
      <p:sp>
        <p:nvSpPr>
          <p:cNvPr id="1752" name="Google Shape;1752;g7d6fa41fde_0_17"/>
          <p:cNvSpPr txBox="1"/>
          <p:nvPr/>
        </p:nvSpPr>
        <p:spPr>
          <a:xfrm>
            <a:off x="166600" y="1567000"/>
            <a:ext cx="8881200" cy="3715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600"/>
              <a:buFont typeface="Arial"/>
              <a:buNone/>
            </a:pPr>
            <a:r>
              <a:rPr lang="en-US" sz="2600" b="0" i="0" u="none" strike="noStrike" cap="none">
                <a:solidFill>
                  <a:schemeClr val="dk1"/>
                </a:solidFill>
                <a:latin typeface="Verdana"/>
                <a:ea typeface="Verdana"/>
                <a:cs typeface="Verdana"/>
                <a:sym typeface="Verdana"/>
              </a:rPr>
              <a:t>As you discuss what is “going on” in your building, how often is data the basis for the conversation?</a:t>
            </a:r>
            <a:endParaRPr sz="26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600"/>
              <a:buFont typeface="Arial"/>
              <a:buNone/>
            </a:pPr>
            <a:endParaRPr sz="26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600"/>
              <a:buFont typeface="Arial"/>
              <a:buNone/>
            </a:pPr>
            <a:r>
              <a:rPr lang="en-US" sz="2600" b="0" i="0" u="none" strike="noStrike" cap="none">
                <a:solidFill>
                  <a:schemeClr val="dk1"/>
                </a:solidFill>
                <a:latin typeface="Verdana"/>
                <a:ea typeface="Verdana"/>
                <a:cs typeface="Verdana"/>
                <a:sym typeface="Verdana"/>
              </a:rPr>
              <a:t>How do those conversations look and feel?</a:t>
            </a:r>
            <a:endParaRPr sz="26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600"/>
              <a:buFont typeface="Arial"/>
              <a:buNone/>
            </a:pPr>
            <a:endParaRPr sz="26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600"/>
              <a:buFont typeface="Arial"/>
              <a:buNone/>
            </a:pPr>
            <a:r>
              <a:rPr lang="en-US" sz="2600" b="0" i="0" u="none" strike="noStrike" cap="none">
                <a:solidFill>
                  <a:schemeClr val="dk1"/>
                </a:solidFill>
                <a:latin typeface="Verdana"/>
                <a:ea typeface="Verdana"/>
                <a:cs typeface="Verdana"/>
                <a:sym typeface="Verdana"/>
              </a:rPr>
              <a:t>Which of these pictures of a tree best describes your schools current data process and feelings about data usage? </a:t>
            </a:r>
            <a:endParaRPr sz="2600" b="0" i="0" u="none" strike="noStrike" cap="none">
              <a:solidFill>
                <a:schemeClr val="dk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g6de82d1858_0_16"/>
          <p:cNvSpPr txBox="1">
            <a:spLocks noGrp="1"/>
          </p:cNvSpPr>
          <p:nvPr>
            <p:ph type="body" idx="1"/>
          </p:nvPr>
        </p:nvSpPr>
        <p:spPr>
          <a:xfrm>
            <a:off x="228600" y="1600200"/>
            <a:ext cx="8686800" cy="3806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Have your teams completed the Working Smarter (Not harder) activity? (Workbook Pages 14-16)</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Outline which teams look at which data?</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Core teams, department teams, leadership, school improvement, PBIS.</a:t>
            </a:r>
            <a:endParaRPr/>
          </a:p>
        </p:txBody>
      </p:sp>
      <p:sp>
        <p:nvSpPr>
          <p:cNvPr id="1759" name="Google Shape;1759;g6de82d1858_0_16"/>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What teams are doing the work?</a:t>
            </a:r>
            <a:endParaRPr>
              <a:solidFill>
                <a:srgbClr val="000000"/>
              </a:solidFill>
            </a:endParaRPr>
          </a:p>
        </p:txBody>
      </p:sp>
      <p:sp>
        <p:nvSpPr>
          <p:cNvPr id="1760" name="Google Shape;1760;g6de82d1858_0_16"/>
          <p:cNvSpPr txBox="1"/>
          <p:nvPr/>
        </p:nvSpPr>
        <p:spPr>
          <a:xfrm>
            <a:off x="331200" y="5982125"/>
            <a:ext cx="7347000" cy="58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a:t>
            </a:r>
            <a:r>
              <a:rPr lang="en-US" sz="2400">
                <a:latin typeface="Verdana"/>
                <a:ea typeface="Verdana"/>
                <a:cs typeface="Verdana"/>
                <a:sym typeface="Verdana"/>
              </a:rPr>
              <a:t>9-12</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764"/>
        <p:cNvGrpSpPr/>
        <p:nvPr/>
      </p:nvGrpSpPr>
      <p:grpSpPr>
        <a:xfrm>
          <a:off x="0" y="0"/>
          <a:ext cx="0" cy="0"/>
          <a:chOff x="0" y="0"/>
          <a:chExt cx="0" cy="0"/>
        </a:xfrm>
      </p:grpSpPr>
      <p:sp>
        <p:nvSpPr>
          <p:cNvPr id="1765" name="Google Shape;1765;g6de82d1858_0_28"/>
          <p:cNvSpPr txBox="1">
            <a:spLocks noGrp="1"/>
          </p:cNvSpPr>
          <p:nvPr>
            <p:ph type="title"/>
          </p:nvPr>
        </p:nvSpPr>
        <p:spPr>
          <a:xfrm>
            <a:off x="457200" y="274638"/>
            <a:ext cx="8229600" cy="1132200"/>
          </a:xfrm>
          <a:prstGeom prst="rect">
            <a:avLst/>
          </a:prstGeom>
          <a:solidFill>
            <a:srgbClr val="A9DCF2">
              <a:alpha val="66274"/>
            </a:srgbClr>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Verdana"/>
              <a:buNone/>
            </a:pPr>
            <a:r>
              <a:rPr lang="en-US" sz="4000" b="0" i="0" u="none" strike="noStrike" cap="none">
                <a:solidFill>
                  <a:schemeClr val="dk1"/>
                </a:solidFill>
                <a:latin typeface="Verdana"/>
                <a:ea typeface="Verdana"/>
                <a:cs typeface="Verdana"/>
                <a:sym typeface="Verdana"/>
              </a:rPr>
              <a:t>Exploring Identity</a:t>
            </a:r>
            <a:endParaRPr sz="4000" b="0" i="0" u="none" strike="noStrike" cap="none">
              <a:solidFill>
                <a:schemeClr val="dk1"/>
              </a:solidFill>
              <a:latin typeface="Verdana"/>
              <a:ea typeface="Verdana"/>
              <a:cs typeface="Verdana"/>
              <a:sym typeface="Verdana"/>
            </a:endParaRPr>
          </a:p>
        </p:txBody>
      </p:sp>
      <p:pic>
        <p:nvPicPr>
          <p:cNvPr id="1766" name="Google Shape;1766;g6de82d1858_0_28"/>
          <p:cNvPicPr preferRelativeResize="0"/>
          <p:nvPr/>
        </p:nvPicPr>
        <p:blipFill>
          <a:blip r:embed="rId3">
            <a:alphaModFix/>
          </a:blip>
          <a:stretch>
            <a:fillRect/>
          </a:stretch>
        </p:blipFill>
        <p:spPr>
          <a:xfrm>
            <a:off x="1876625" y="1832002"/>
            <a:ext cx="5624300" cy="4465675"/>
          </a:xfrm>
          <a:prstGeom prst="rect">
            <a:avLst/>
          </a:prstGeom>
          <a:noFill/>
          <a:ln>
            <a:noFill/>
          </a:ln>
        </p:spPr>
      </p:pic>
      <p:sp>
        <p:nvSpPr>
          <p:cNvPr id="1767" name="Google Shape;1767;g6de82d1858_0_28"/>
          <p:cNvSpPr txBox="1"/>
          <p:nvPr/>
        </p:nvSpPr>
        <p:spPr>
          <a:xfrm>
            <a:off x="2152875" y="1461225"/>
            <a:ext cx="18801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Verdana"/>
                <a:ea typeface="Verdana"/>
                <a:cs typeface="Verdana"/>
                <a:sym typeface="Verdana"/>
              </a:rPr>
              <a:t>Teacher</a:t>
            </a:r>
            <a:endParaRPr b="1">
              <a:latin typeface="Verdana"/>
              <a:ea typeface="Verdana"/>
              <a:cs typeface="Verdana"/>
              <a:sym typeface="Verdana"/>
            </a:endParaRPr>
          </a:p>
        </p:txBody>
      </p:sp>
      <p:sp>
        <p:nvSpPr>
          <p:cNvPr id="1768" name="Google Shape;1768;g6de82d1858_0_28"/>
          <p:cNvSpPr txBox="1"/>
          <p:nvPr/>
        </p:nvSpPr>
        <p:spPr>
          <a:xfrm>
            <a:off x="4428900" y="1434025"/>
            <a:ext cx="18801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Verdana"/>
                <a:ea typeface="Verdana"/>
                <a:cs typeface="Verdana"/>
                <a:sym typeface="Verdana"/>
              </a:rPr>
              <a:t>Parent</a:t>
            </a:r>
            <a:endParaRPr b="1">
              <a:latin typeface="Verdana"/>
              <a:ea typeface="Verdana"/>
              <a:cs typeface="Verdana"/>
              <a:sym typeface="Verdana"/>
            </a:endParaRPr>
          </a:p>
        </p:txBody>
      </p:sp>
      <p:sp>
        <p:nvSpPr>
          <p:cNvPr id="1769" name="Google Shape;1769;g6de82d1858_0_28"/>
          <p:cNvSpPr txBox="1"/>
          <p:nvPr/>
        </p:nvSpPr>
        <p:spPr>
          <a:xfrm>
            <a:off x="6091225" y="1907900"/>
            <a:ext cx="18801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Verdana"/>
                <a:ea typeface="Verdana"/>
                <a:cs typeface="Verdana"/>
                <a:sym typeface="Verdana"/>
              </a:rPr>
              <a:t>Student</a:t>
            </a:r>
            <a:endParaRPr b="1">
              <a:latin typeface="Verdana"/>
              <a:ea typeface="Verdana"/>
              <a:cs typeface="Verdana"/>
              <a:sym typeface="Verdana"/>
            </a:endParaRPr>
          </a:p>
        </p:txBody>
      </p:sp>
      <p:sp>
        <p:nvSpPr>
          <p:cNvPr id="1770" name="Google Shape;1770;g6de82d1858_0_28"/>
          <p:cNvSpPr txBox="1"/>
          <p:nvPr/>
        </p:nvSpPr>
        <p:spPr>
          <a:xfrm>
            <a:off x="7169075" y="4719725"/>
            <a:ext cx="18801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Verdana"/>
                <a:ea typeface="Verdana"/>
                <a:cs typeface="Verdana"/>
                <a:sym typeface="Verdana"/>
              </a:rPr>
              <a:t>Administrator</a:t>
            </a:r>
            <a:endParaRPr b="1">
              <a:latin typeface="Verdana"/>
              <a:ea typeface="Verdana"/>
              <a:cs typeface="Verdana"/>
              <a:sym typeface="Verdana"/>
            </a:endParaRPr>
          </a:p>
        </p:txBody>
      </p:sp>
      <p:sp>
        <p:nvSpPr>
          <p:cNvPr id="1771" name="Google Shape;1771;g6de82d1858_0_28"/>
          <p:cNvSpPr txBox="1"/>
          <p:nvPr/>
        </p:nvSpPr>
        <p:spPr>
          <a:xfrm>
            <a:off x="3200800" y="6324850"/>
            <a:ext cx="18801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Verdana"/>
                <a:ea typeface="Verdana"/>
                <a:cs typeface="Verdana"/>
                <a:sym typeface="Verdana"/>
              </a:rPr>
              <a:t>Counselor</a:t>
            </a:r>
            <a:endParaRPr b="1">
              <a:latin typeface="Verdana"/>
              <a:ea typeface="Verdana"/>
              <a:cs typeface="Verdana"/>
              <a:sym typeface="Verdana"/>
            </a:endParaRPr>
          </a:p>
        </p:txBody>
      </p:sp>
      <p:sp>
        <p:nvSpPr>
          <p:cNvPr id="1772" name="Google Shape;1772;g6de82d1858_0_28"/>
          <p:cNvSpPr txBox="1"/>
          <p:nvPr/>
        </p:nvSpPr>
        <p:spPr>
          <a:xfrm>
            <a:off x="1395200" y="5550550"/>
            <a:ext cx="18801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Verdana"/>
                <a:ea typeface="Verdana"/>
                <a:cs typeface="Verdana"/>
                <a:sym typeface="Verdana"/>
              </a:rPr>
              <a:t>Staff</a:t>
            </a:r>
            <a:endParaRPr b="1">
              <a:latin typeface="Verdana"/>
              <a:ea typeface="Verdana"/>
              <a:cs typeface="Verdana"/>
              <a:sym typeface="Verdana"/>
            </a:endParaRPr>
          </a:p>
        </p:txBody>
      </p:sp>
      <p:sp>
        <p:nvSpPr>
          <p:cNvPr id="1773" name="Google Shape;1773;g6de82d1858_0_28"/>
          <p:cNvSpPr txBox="1"/>
          <p:nvPr/>
        </p:nvSpPr>
        <p:spPr>
          <a:xfrm>
            <a:off x="193525" y="3101975"/>
            <a:ext cx="18801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Verdana"/>
                <a:ea typeface="Verdana"/>
                <a:cs typeface="Verdana"/>
                <a:sym typeface="Verdana"/>
              </a:rPr>
              <a:t>Anyone else?</a:t>
            </a:r>
            <a:endParaRPr b="1">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19"/>
          <p:cNvSpPr txBox="1">
            <a:spLocks noGrp="1"/>
          </p:cNvSpPr>
          <p:nvPr>
            <p:ph type="ctrTitle"/>
          </p:nvPr>
        </p:nvSpPr>
        <p:spPr>
          <a:xfrm>
            <a:off x="953254" y="3671154"/>
            <a:ext cx="7240509" cy="1470025"/>
          </a:xfrm>
          <a:prstGeom prst="rect">
            <a:avLst/>
          </a:prstGeom>
          <a:solidFill>
            <a:schemeClr val="lt1">
              <a:alpha val="65882"/>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990"/>
              <a:buFont typeface="Impact"/>
              <a:buNone/>
            </a:pPr>
            <a:r>
              <a:rPr lang="en-US" sz="3200" b="1"/>
              <a:t>VTSS</a:t>
            </a:r>
            <a:r>
              <a:rPr lang="en-US" sz="3200" b="1">
                <a:latin typeface="Verdana"/>
                <a:ea typeface="Verdana"/>
                <a:cs typeface="Verdana"/>
                <a:sym typeface="Verdana"/>
              </a:rPr>
              <a:t> - Tier 1</a:t>
            </a:r>
            <a:br>
              <a:rPr lang="en-US" sz="3200" b="1">
                <a:latin typeface="Verdana"/>
                <a:ea typeface="Verdana"/>
                <a:cs typeface="Verdana"/>
                <a:sym typeface="Verdana"/>
              </a:rPr>
            </a:br>
            <a:r>
              <a:rPr lang="en-US" sz="3200" b="1">
                <a:latin typeface="Verdana"/>
                <a:ea typeface="Verdana"/>
                <a:cs typeface="Verdana"/>
                <a:sym typeface="Verdana"/>
              </a:rPr>
              <a:t>New Team Professional Learning</a:t>
            </a:r>
            <a:endParaRPr sz="3200" b="1">
              <a:latin typeface="Verdana"/>
              <a:ea typeface="Verdana"/>
              <a:cs typeface="Verdana"/>
              <a:sym typeface="Verdana"/>
            </a:endParaRPr>
          </a:p>
        </p:txBody>
      </p:sp>
      <p:sp>
        <p:nvSpPr>
          <p:cNvPr id="1780" name="Google Shape;1780;p19"/>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650"/>
              <a:buFont typeface="Arial"/>
              <a:buNone/>
            </a:pPr>
            <a:r>
              <a:rPr lang="en-US" sz="3000">
                <a:solidFill>
                  <a:schemeClr val="dk1"/>
                </a:solidFill>
                <a:latin typeface="Verdana"/>
                <a:ea typeface="Verdana"/>
                <a:cs typeface="Verdana"/>
                <a:sym typeface="Verdana"/>
              </a:rPr>
              <a:t>TFI 1.</a:t>
            </a:r>
            <a:r>
              <a:rPr lang="en-US" sz="3000">
                <a:solidFill>
                  <a:schemeClr val="dk1"/>
                </a:solidFill>
              </a:rPr>
              <a:t>12</a:t>
            </a:r>
            <a:r>
              <a:rPr lang="en-US" sz="3000">
                <a:solidFill>
                  <a:schemeClr val="dk1"/>
                </a:solidFill>
                <a:latin typeface="Verdana"/>
                <a:ea typeface="Verdana"/>
                <a:cs typeface="Verdana"/>
                <a:sym typeface="Verdana"/>
              </a:rPr>
              <a:t>  </a:t>
            </a:r>
            <a:r>
              <a:rPr lang="en-US" sz="3000">
                <a:solidFill>
                  <a:schemeClr val="dk1"/>
                </a:solidFill>
              </a:rPr>
              <a:t>Core Data</a:t>
            </a:r>
            <a:endParaRPr sz="3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21"/>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000" i="0" u="none" strike="noStrike" cap="none">
                <a:solidFill>
                  <a:schemeClr val="dk1"/>
                </a:solidFill>
              </a:rPr>
              <a:t>Data</a:t>
            </a:r>
            <a:br>
              <a:rPr lang="en-US" sz="4000" i="0" u="none" strike="noStrike" cap="none">
                <a:solidFill>
                  <a:schemeClr val="dk1"/>
                </a:solidFill>
              </a:rPr>
            </a:br>
            <a:r>
              <a:rPr lang="en-US" sz="4000" i="0" u="none" strike="noStrike" cap="none">
                <a:solidFill>
                  <a:schemeClr val="dk1"/>
                </a:solidFill>
              </a:rPr>
              <a:t>Subscale: Evaluation</a:t>
            </a:r>
            <a:endParaRPr sz="4000" i="0" u="none" strike="noStrike" cap="none">
              <a:solidFill>
                <a:schemeClr val="dk1"/>
              </a:solidFill>
            </a:endParaRPr>
          </a:p>
        </p:txBody>
      </p:sp>
      <p:sp>
        <p:nvSpPr>
          <p:cNvPr id="1786" name="Google Shape;1786;p21"/>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p>
            <a:pPr marL="342900" lvl="0" indent="-165100" algn="l" rtl="0">
              <a:lnSpc>
                <a:spcPct val="100000"/>
              </a:lnSpc>
              <a:spcBef>
                <a:spcPts val="0"/>
              </a:spcBef>
              <a:spcAft>
                <a:spcPts val="0"/>
              </a:spcAft>
              <a:buClr>
                <a:schemeClr val="dk1"/>
              </a:buClr>
              <a:buSzPts val="2800"/>
              <a:buNone/>
            </a:pPr>
            <a:endParaRPr/>
          </a:p>
        </p:txBody>
      </p:sp>
      <p:graphicFrame>
        <p:nvGraphicFramePr>
          <p:cNvPr id="1787" name="Google Shape;1787;p21" title="Evaluation subscale of data"/>
          <p:cNvGraphicFramePr/>
          <p:nvPr/>
        </p:nvGraphicFramePr>
        <p:xfrm>
          <a:off x="257695" y="1600200"/>
          <a:ext cx="8636925" cy="3307500"/>
        </p:xfrm>
        <a:graphic>
          <a:graphicData uri="http://schemas.openxmlformats.org/drawingml/2006/table">
            <a:tbl>
              <a:tblPr firstRow="1" bandRow="1">
                <a:noFill/>
                <a:tableStyleId>{C0C473C8-DB7E-4722-8D49-44C7D3A125C6}</a:tableStyleId>
              </a:tblPr>
              <a:tblGrid>
                <a:gridCol w="2502125">
                  <a:extLst>
                    <a:ext uri="{9D8B030D-6E8A-4147-A177-3AD203B41FA5}">
                      <a16:colId xmlns:a16="http://schemas.microsoft.com/office/drawing/2014/main" val="20000"/>
                    </a:ext>
                  </a:extLst>
                </a:gridCol>
                <a:gridCol w="2676700">
                  <a:extLst>
                    <a:ext uri="{9D8B030D-6E8A-4147-A177-3AD203B41FA5}">
                      <a16:colId xmlns:a16="http://schemas.microsoft.com/office/drawing/2014/main" val="20001"/>
                    </a:ext>
                  </a:extLst>
                </a:gridCol>
                <a:gridCol w="3458100">
                  <a:extLst>
                    <a:ext uri="{9D8B030D-6E8A-4147-A177-3AD203B41FA5}">
                      <a16:colId xmlns:a16="http://schemas.microsoft.com/office/drawing/2014/main" val="20002"/>
                    </a:ext>
                  </a:extLst>
                </a:gridCol>
              </a:tblGrid>
              <a:tr h="66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Feature</a:t>
                      </a:r>
                      <a:endParaRPr sz="160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Possible Data Sources</a:t>
                      </a:r>
                      <a:endParaRPr sz="160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Scoring Criteria</a:t>
                      </a:r>
                      <a:endParaRPr sz="1600" u="none" strike="noStrike" cap="none">
                        <a:solidFill>
                          <a:schemeClr val="dk1"/>
                        </a:solidFill>
                      </a:endParaRPr>
                    </a:p>
                  </a:txBody>
                  <a:tcPr marL="91450" marR="91450" marT="45725" marB="45725"/>
                </a:tc>
                <a:extLst>
                  <a:ext uri="{0D108BD9-81ED-4DB2-BD59-A6C34878D82A}">
                    <a16:rowId xmlns:a16="http://schemas.microsoft.com/office/drawing/2014/main" val="10000"/>
                  </a:ext>
                </a:extLst>
              </a:tr>
              <a:tr h="2646650">
                <a:tc>
                  <a:txBody>
                    <a:bodyPr/>
                    <a:lstStyle/>
                    <a:p>
                      <a:pPr marL="0" marR="0" lvl="0" indent="0" algn="l" rtl="0">
                        <a:lnSpc>
                          <a:spcPct val="100000"/>
                        </a:lnSpc>
                        <a:spcBef>
                          <a:spcPts val="0"/>
                        </a:spcBef>
                        <a:spcAft>
                          <a:spcPts val="0"/>
                        </a:spcAft>
                        <a:buClr>
                          <a:srgbClr val="FF0000"/>
                        </a:buClr>
                        <a:buSzPts val="1350"/>
                        <a:buFont typeface="Verdana"/>
                        <a:buNone/>
                      </a:pPr>
                      <a:r>
                        <a:rPr lang="en-US" sz="1350" b="1" u="none" strike="noStrike" cap="none">
                          <a:solidFill>
                            <a:srgbClr val="FF0000"/>
                          </a:solidFill>
                        </a:rPr>
                        <a:t>1.12</a:t>
                      </a:r>
                      <a:r>
                        <a:rPr lang="en-US" sz="1000" u="none" strike="noStrike" cap="none"/>
                        <a:t> </a:t>
                      </a:r>
                      <a:r>
                        <a:rPr lang="en-US" sz="1350" b="1" u="none" strike="noStrike" cap="none"/>
                        <a:t>Discipline Data:</a:t>
                      </a:r>
                      <a:endParaRPr sz="1400" u="none" strike="noStrike" cap="none"/>
                    </a:p>
                    <a:p>
                      <a:pPr marL="457200" marR="0" lvl="0" indent="0" algn="l" rtl="0">
                        <a:lnSpc>
                          <a:spcPct val="100000"/>
                        </a:lnSpc>
                        <a:spcBef>
                          <a:spcPts val="0"/>
                        </a:spcBef>
                        <a:spcAft>
                          <a:spcPts val="0"/>
                        </a:spcAft>
                        <a:buClr>
                          <a:schemeClr val="dk1"/>
                        </a:buClr>
                        <a:buSzPts val="1350"/>
                        <a:buFont typeface="Verdana"/>
                        <a:buNone/>
                      </a:pPr>
                      <a:r>
                        <a:rPr lang="en-US" sz="1350" u="none" strike="noStrike" cap="none"/>
                        <a:t>Tier I team has instantaneous access to graphed reports summarizing discipline data organized by the frequency of problem behavior events by behavior, location, time of day, and by individual student.</a:t>
                      </a:r>
                      <a:endParaRPr sz="135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350"/>
                        <a:buFont typeface="Arial"/>
                        <a:buChar char="•"/>
                      </a:pPr>
                      <a:r>
                        <a:rPr lang="en-US" sz="1350" u="none" strike="noStrike" cap="none"/>
                        <a:t>School policy</a:t>
                      </a:r>
                      <a:endParaRPr sz="1400" u="none" strike="noStrike" cap="none"/>
                    </a:p>
                    <a:p>
                      <a:pPr marL="285750" marR="0" lvl="0" indent="-285750" algn="l" rtl="0">
                        <a:lnSpc>
                          <a:spcPct val="100000"/>
                        </a:lnSpc>
                        <a:spcBef>
                          <a:spcPts val="1200"/>
                        </a:spcBef>
                        <a:spcAft>
                          <a:spcPts val="0"/>
                        </a:spcAft>
                        <a:buClr>
                          <a:schemeClr val="dk1"/>
                        </a:buClr>
                        <a:buSzPts val="1350"/>
                        <a:buFont typeface="Arial"/>
                        <a:buChar char="•"/>
                      </a:pPr>
                      <a:r>
                        <a:rPr lang="en-US" sz="1350" u="none" strike="noStrike" cap="none"/>
                        <a:t>Team meeting minutes</a:t>
                      </a:r>
                      <a:endParaRPr sz="1400" u="none" strike="noStrike" cap="none"/>
                    </a:p>
                    <a:p>
                      <a:pPr marL="285750" marR="0" lvl="0" indent="-285750" algn="l" rtl="0">
                        <a:lnSpc>
                          <a:spcPct val="100000"/>
                        </a:lnSpc>
                        <a:spcBef>
                          <a:spcPts val="1200"/>
                        </a:spcBef>
                        <a:spcAft>
                          <a:spcPts val="0"/>
                        </a:spcAft>
                        <a:buClr>
                          <a:schemeClr val="dk1"/>
                        </a:buClr>
                        <a:buSzPts val="1350"/>
                        <a:buFont typeface="Arial"/>
                        <a:buChar char="•"/>
                      </a:pPr>
                      <a:r>
                        <a:rPr lang="en-US" sz="1350" u="none" strike="noStrike" cap="none"/>
                        <a:t>Student outcome data</a:t>
                      </a:r>
                      <a:endParaRPr sz="13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50"/>
                        <a:buFont typeface="Arial"/>
                        <a:buNone/>
                      </a:pPr>
                      <a:r>
                        <a:rPr lang="en-US" sz="1350" u="none" strike="noStrike" cap="none"/>
                        <a:t>0 = No centralized data system with ongoing decision making exists</a:t>
                      </a:r>
                      <a:endParaRPr sz="1400"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p>
                    <a:p>
                      <a:pPr marL="0" marR="0" lvl="0" indent="0" algn="l" rtl="0">
                        <a:lnSpc>
                          <a:spcPct val="100000"/>
                        </a:lnSpc>
                        <a:spcBef>
                          <a:spcPts val="0"/>
                        </a:spcBef>
                        <a:spcAft>
                          <a:spcPts val="0"/>
                        </a:spcAft>
                        <a:buClr>
                          <a:srgbClr val="000000"/>
                        </a:buClr>
                        <a:buSzPts val="1350"/>
                        <a:buFont typeface="Arial"/>
                        <a:buNone/>
                      </a:pPr>
                      <a:r>
                        <a:rPr lang="en-US" sz="1350" u="none" strike="noStrike" cap="none"/>
                        <a:t>1 = Data system exists but does not allow instantaneous access to full set of graphed reports</a:t>
                      </a:r>
                      <a:endParaRPr sz="1400"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p>
                    <a:p>
                      <a:pPr marL="0" marR="0" lvl="0" indent="0" algn="l" rtl="0">
                        <a:lnSpc>
                          <a:spcPct val="100000"/>
                        </a:lnSpc>
                        <a:spcBef>
                          <a:spcPts val="0"/>
                        </a:spcBef>
                        <a:spcAft>
                          <a:spcPts val="0"/>
                        </a:spcAft>
                        <a:buClr>
                          <a:srgbClr val="000000"/>
                        </a:buClr>
                        <a:buSzPts val="1350"/>
                        <a:buFont typeface="Arial"/>
                        <a:buNone/>
                      </a:pPr>
                      <a:r>
                        <a:rPr lang="en-US" sz="1350" u="none" strike="noStrike" cap="none"/>
                        <a:t>2 = Discipline data system exists that allows instantaneous access to graphs of frequency of problem behavior events by behavior, location, time of day, and student.</a:t>
                      </a:r>
                      <a:endParaRPr sz="135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graphicFrame>
        <p:nvGraphicFramePr>
          <p:cNvPr id="1792" name="Google Shape;1792;p22" title="Evaluation subscale of data with data entered"/>
          <p:cNvGraphicFramePr/>
          <p:nvPr/>
        </p:nvGraphicFramePr>
        <p:xfrm>
          <a:off x="189325" y="1508760"/>
          <a:ext cx="8765350" cy="5234950"/>
        </p:xfrm>
        <a:graphic>
          <a:graphicData uri="http://schemas.openxmlformats.org/drawingml/2006/table">
            <a:tbl>
              <a:tblPr firstRow="1" bandRow="1">
                <a:noFill/>
                <a:tableStyleId>{C0C473C8-DB7E-4722-8D49-44C7D3A125C6}</a:tableStyleId>
              </a:tblPr>
              <a:tblGrid>
                <a:gridCol w="2800250">
                  <a:extLst>
                    <a:ext uri="{9D8B030D-6E8A-4147-A177-3AD203B41FA5}">
                      <a16:colId xmlns:a16="http://schemas.microsoft.com/office/drawing/2014/main" val="20000"/>
                    </a:ext>
                  </a:extLst>
                </a:gridCol>
                <a:gridCol w="2982550">
                  <a:extLst>
                    <a:ext uri="{9D8B030D-6E8A-4147-A177-3AD203B41FA5}">
                      <a16:colId xmlns:a16="http://schemas.microsoft.com/office/drawing/2014/main" val="20001"/>
                    </a:ext>
                  </a:extLst>
                </a:gridCol>
                <a:gridCol w="2982550">
                  <a:extLst>
                    <a:ext uri="{9D8B030D-6E8A-4147-A177-3AD203B41FA5}">
                      <a16:colId xmlns:a16="http://schemas.microsoft.com/office/drawing/2014/main" val="20002"/>
                    </a:ext>
                  </a:extLst>
                </a:gridCol>
              </a:tblGrid>
              <a:tr h="284575">
                <a:tc gridSpan="3">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solidFill>
                            <a:schemeClr val="dk1"/>
                          </a:solidFill>
                        </a:rPr>
                        <a:t>Subscale Evaluation</a:t>
                      </a:r>
                      <a:endParaRPr sz="1350" u="none" strike="noStrike" cap="none">
                        <a:solidFill>
                          <a:schemeClr val="dk1"/>
                        </a:solidFill>
                      </a:endParaRPr>
                    </a:p>
                  </a:txBody>
                  <a:tcPr marL="91450" marR="91450" marT="45725" marB="45725">
                    <a:lnB w="9525" cap="flat" cmpd="sng">
                      <a:solidFill>
                        <a:srgbClr val="000000"/>
                      </a:solidFill>
                      <a:prstDash val="solid"/>
                      <a:round/>
                      <a:headEnd type="none" w="sm" len="sm"/>
                      <a:tailEnd type="none" w="sm" len="sm"/>
                    </a:lnB>
                    <a:solidFill>
                      <a:srgbClr val="4A86E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64175">
                <a:tc>
                  <a:txBody>
                    <a:bodyPr/>
                    <a:lstStyle/>
                    <a:p>
                      <a:pPr marL="0" marR="0" lvl="0" indent="0" algn="l" rtl="0">
                        <a:lnSpc>
                          <a:spcPct val="100000"/>
                        </a:lnSpc>
                        <a:spcBef>
                          <a:spcPts val="0"/>
                        </a:spcBef>
                        <a:spcAft>
                          <a:spcPts val="0"/>
                        </a:spcAft>
                        <a:buClr>
                          <a:srgbClr val="000000"/>
                        </a:buClr>
                        <a:buSzPts val="1350"/>
                        <a:buFont typeface="Arial"/>
                        <a:buNone/>
                      </a:pPr>
                      <a:r>
                        <a:rPr lang="en-US" sz="1350" b="1" u="none" strike="noStrike" cap="none">
                          <a:solidFill>
                            <a:srgbClr val="FF0000"/>
                          </a:solidFill>
                        </a:rPr>
                        <a:t>1.12a</a:t>
                      </a:r>
                      <a:r>
                        <a:rPr lang="en-US" sz="1350" b="1" u="none" strike="noStrike" cap="none"/>
                        <a:t> Data Alignment</a:t>
                      </a:r>
                      <a:endParaRPr sz="1350" b="1" u="none" strike="noStrike" cap="none"/>
                    </a:p>
                    <a:p>
                      <a:pPr marL="0" marR="0" lvl="0" indent="0" algn="l" rtl="0">
                        <a:lnSpc>
                          <a:spcPct val="100000"/>
                        </a:lnSpc>
                        <a:spcBef>
                          <a:spcPts val="0"/>
                        </a:spcBef>
                        <a:spcAft>
                          <a:spcPts val="0"/>
                        </a:spcAft>
                        <a:buClr>
                          <a:srgbClr val="000000"/>
                        </a:buClr>
                        <a:buSzPts val="1350"/>
                        <a:buFont typeface="Arial"/>
                        <a:buNone/>
                      </a:pPr>
                      <a:r>
                        <a:rPr lang="en-US" sz="1350" u="none" strike="noStrike" cap="none"/>
                        <a:t>Team(s) have access to a consistent and integrated data dashboard (e.g. attendance, academics, behavior, emotional wellness) that allows for disaggregation by demographics and skills for Tier 1 instructional effectiveness.</a:t>
                      </a:r>
                      <a:endParaRPr sz="135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228600" marR="0" lvl="0" indent="-228600" algn="l" rtl="0">
                        <a:lnSpc>
                          <a:spcPct val="100000"/>
                        </a:lnSpc>
                        <a:spcBef>
                          <a:spcPts val="0"/>
                        </a:spcBef>
                        <a:spcAft>
                          <a:spcPts val="0"/>
                        </a:spcAft>
                        <a:buClr>
                          <a:srgbClr val="000000"/>
                        </a:buClr>
                        <a:buSzPts val="1350"/>
                        <a:buFont typeface="Verdana"/>
                        <a:buChar char="●"/>
                      </a:pPr>
                      <a:r>
                        <a:rPr lang="en-US" sz="1350" u="none" strike="noStrike" cap="none"/>
                        <a:t>School data dashboard</a:t>
                      </a:r>
                      <a:endParaRPr sz="1350" u="none" strike="noStrike" cap="none"/>
                    </a:p>
                    <a:p>
                      <a:pPr marL="228600" marR="0" lvl="0" indent="-228600" algn="l" rtl="0">
                        <a:lnSpc>
                          <a:spcPct val="100000"/>
                        </a:lnSpc>
                        <a:spcBef>
                          <a:spcPts val="0"/>
                        </a:spcBef>
                        <a:spcAft>
                          <a:spcPts val="0"/>
                        </a:spcAft>
                        <a:buClr>
                          <a:srgbClr val="000000"/>
                        </a:buClr>
                        <a:buSzPts val="1350"/>
                        <a:buFont typeface="Verdana"/>
                        <a:buChar char="●"/>
                      </a:pPr>
                      <a:r>
                        <a:rPr lang="en-US" sz="1350" u="none" strike="noStrike" cap="none"/>
                        <a:t>Team meeting agendas and meeting notes</a:t>
                      </a:r>
                      <a:endParaRPr sz="1350" u="none" strike="noStrike" cap="none"/>
                    </a:p>
                    <a:p>
                      <a:pPr marL="228600" marR="0" lvl="0" indent="-228600" algn="l" rtl="0">
                        <a:lnSpc>
                          <a:spcPct val="100000"/>
                        </a:lnSpc>
                        <a:spcBef>
                          <a:spcPts val="0"/>
                        </a:spcBef>
                        <a:spcAft>
                          <a:spcPts val="0"/>
                        </a:spcAft>
                        <a:buClr>
                          <a:srgbClr val="000000"/>
                        </a:buClr>
                        <a:buSzPts val="1350"/>
                        <a:buFont typeface="Verdana"/>
                        <a:buChar char="●"/>
                      </a:pPr>
                      <a:r>
                        <a:rPr lang="en-US" sz="1350" u="none" strike="noStrike" cap="none"/>
                        <a:t>Quarterly data reports</a:t>
                      </a:r>
                      <a:endParaRPr sz="135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350"/>
                        <a:buFont typeface="Arial"/>
                        <a:buNone/>
                      </a:pPr>
                      <a:r>
                        <a:rPr lang="en-US" sz="1350" u="none" strike="noStrike" cap="none"/>
                        <a:t>0 = No integrated dashboard.</a:t>
                      </a:r>
                      <a:endParaRPr sz="1350"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p>
                    <a:p>
                      <a:pPr marL="0" marR="0" lvl="0" indent="0" algn="l" rtl="0">
                        <a:lnSpc>
                          <a:spcPct val="100000"/>
                        </a:lnSpc>
                        <a:spcBef>
                          <a:spcPts val="0"/>
                        </a:spcBef>
                        <a:spcAft>
                          <a:spcPts val="0"/>
                        </a:spcAft>
                        <a:buClr>
                          <a:srgbClr val="000000"/>
                        </a:buClr>
                        <a:buSzPts val="1350"/>
                        <a:buFont typeface="Arial"/>
                        <a:buNone/>
                      </a:pPr>
                      <a:r>
                        <a:rPr lang="en-US" sz="1350" u="none" strike="noStrike" cap="none"/>
                        <a:t>1 = Dashboard available and meets feature criteria for either disaggregation capability or integrated to reflect all aspects of the student profile.</a:t>
                      </a:r>
                      <a:endParaRPr sz="1350"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p>
                    <a:p>
                      <a:pPr marL="0" marR="0" lvl="0" indent="0" algn="l" rtl="0">
                        <a:lnSpc>
                          <a:spcPct val="100000"/>
                        </a:lnSpc>
                        <a:spcBef>
                          <a:spcPts val="0"/>
                        </a:spcBef>
                        <a:spcAft>
                          <a:spcPts val="0"/>
                        </a:spcAft>
                        <a:buClr>
                          <a:srgbClr val="000000"/>
                        </a:buClr>
                        <a:buSzPts val="1350"/>
                        <a:buFont typeface="Arial"/>
                        <a:buNone/>
                      </a:pPr>
                      <a:r>
                        <a:rPr lang="en-US" sz="1350" u="none" strike="noStrike" cap="none"/>
                        <a:t>2 = Integrated dashboard with disaggregation capabilities exists.</a:t>
                      </a:r>
                      <a:endParaRPr sz="1350"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2364175">
                <a:tc>
                  <a:txBody>
                    <a:bodyPr/>
                    <a:lstStyle/>
                    <a:p>
                      <a:pPr marL="0" marR="0" lvl="0" indent="0" algn="l" rtl="0">
                        <a:lnSpc>
                          <a:spcPct val="100000"/>
                        </a:lnSpc>
                        <a:spcBef>
                          <a:spcPts val="0"/>
                        </a:spcBef>
                        <a:spcAft>
                          <a:spcPts val="0"/>
                        </a:spcAft>
                        <a:buClr>
                          <a:srgbClr val="000000"/>
                        </a:buClr>
                        <a:buSzPts val="1350"/>
                        <a:buFont typeface="Arial"/>
                        <a:buNone/>
                      </a:pPr>
                      <a:r>
                        <a:rPr lang="en-US" sz="1350" b="1" u="none" strike="noStrike" cap="none">
                          <a:solidFill>
                            <a:srgbClr val="FF0000"/>
                          </a:solidFill>
                        </a:rPr>
                        <a:t>1.12b</a:t>
                      </a:r>
                      <a:r>
                        <a:rPr lang="en-US" sz="1350" b="1" u="none" strike="noStrike" cap="none"/>
                        <a:t> Universal Screening</a:t>
                      </a:r>
                      <a:endParaRPr sz="1350" b="1" u="none" strike="noStrike" cap="none"/>
                    </a:p>
                    <a:p>
                      <a:pPr marL="0" marR="0" lvl="0" indent="0" algn="l" rtl="0">
                        <a:lnSpc>
                          <a:spcPct val="100000"/>
                        </a:lnSpc>
                        <a:spcBef>
                          <a:spcPts val="0"/>
                        </a:spcBef>
                        <a:spcAft>
                          <a:spcPts val="0"/>
                        </a:spcAft>
                        <a:buClr>
                          <a:srgbClr val="000000"/>
                        </a:buClr>
                        <a:buSzPts val="1350"/>
                        <a:buFont typeface="Arial"/>
                        <a:buNone/>
                      </a:pPr>
                      <a:r>
                        <a:rPr lang="en-US" sz="1350" u="none" strike="noStrike" cap="none"/>
                        <a:t>Schoolwide universal screening for all students is conducted for literacy and mathematics.</a:t>
                      </a:r>
                      <a:endParaRPr sz="1350" b="1" u="none" strike="noStrike" cap="none"/>
                    </a:p>
                    <a:p>
                      <a:pPr marL="0" marR="0" lvl="0" indent="0" algn="l" rtl="0">
                        <a:lnSpc>
                          <a:spcPct val="100000"/>
                        </a:lnSpc>
                        <a:spcBef>
                          <a:spcPts val="0"/>
                        </a:spcBef>
                        <a:spcAft>
                          <a:spcPts val="0"/>
                        </a:spcAft>
                        <a:buClr>
                          <a:srgbClr val="000000"/>
                        </a:buClr>
                        <a:buSzPts val="1350"/>
                        <a:buFont typeface="Arial"/>
                        <a:buNone/>
                      </a:pPr>
                      <a:r>
                        <a:rPr lang="en-US" sz="1350" i="1" u="none" strike="noStrike" cap="none"/>
                        <a:t>Secondary: Early warning system utilized for screening.</a:t>
                      </a:r>
                      <a:endParaRPr sz="1350" i="1"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228600" marR="0" lvl="0" indent="-228600" algn="l" rtl="0">
                        <a:lnSpc>
                          <a:spcPct val="100000"/>
                        </a:lnSpc>
                        <a:spcBef>
                          <a:spcPts val="0"/>
                        </a:spcBef>
                        <a:spcAft>
                          <a:spcPts val="0"/>
                        </a:spcAft>
                        <a:buClr>
                          <a:srgbClr val="000000"/>
                        </a:buClr>
                        <a:buSzPts val="1350"/>
                        <a:buFont typeface="Verdana"/>
                        <a:buChar char="●"/>
                      </a:pPr>
                      <a:r>
                        <a:rPr lang="en-US" sz="1350" u="none" strike="noStrike" cap="none"/>
                        <a:t>Universal screening tool</a:t>
                      </a:r>
                      <a:endParaRPr sz="1350" u="none" strike="noStrike" cap="none"/>
                    </a:p>
                    <a:p>
                      <a:pPr marL="228600" marR="0" lvl="0" indent="-228600" algn="l" rtl="0">
                        <a:lnSpc>
                          <a:spcPct val="100000"/>
                        </a:lnSpc>
                        <a:spcBef>
                          <a:spcPts val="0"/>
                        </a:spcBef>
                        <a:spcAft>
                          <a:spcPts val="0"/>
                        </a:spcAft>
                        <a:buClr>
                          <a:srgbClr val="000000"/>
                        </a:buClr>
                        <a:buSzPts val="1350"/>
                        <a:buFont typeface="Verdana"/>
                        <a:buChar char="●"/>
                      </a:pPr>
                      <a:r>
                        <a:rPr lang="en-US" sz="1350" u="none" strike="noStrike" cap="none"/>
                        <a:t>Early warning system data</a:t>
                      </a:r>
                      <a:endParaRPr sz="1350" u="none" strike="noStrike" cap="none"/>
                    </a:p>
                    <a:p>
                      <a:pPr marL="228600" marR="0" lvl="0" indent="-228600" algn="l" rtl="0">
                        <a:lnSpc>
                          <a:spcPct val="100000"/>
                        </a:lnSpc>
                        <a:spcBef>
                          <a:spcPts val="0"/>
                        </a:spcBef>
                        <a:spcAft>
                          <a:spcPts val="0"/>
                        </a:spcAft>
                        <a:buClr>
                          <a:srgbClr val="000000"/>
                        </a:buClr>
                        <a:buSzPts val="1350"/>
                        <a:buFont typeface="Verdana"/>
                        <a:buChar char="●"/>
                      </a:pPr>
                      <a:r>
                        <a:rPr lang="en-US" sz="1350" u="none" strike="noStrike" cap="none"/>
                        <a:t>Team meeting agendas and meeting notes</a:t>
                      </a:r>
                      <a:endParaRPr sz="135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marR="0" lvl="0" indent="0" algn="l" rtl="0">
                        <a:lnSpc>
                          <a:spcPct val="100000"/>
                        </a:lnSpc>
                        <a:spcBef>
                          <a:spcPts val="0"/>
                        </a:spcBef>
                        <a:spcAft>
                          <a:spcPts val="0"/>
                        </a:spcAft>
                        <a:buClr>
                          <a:srgbClr val="000000"/>
                        </a:buClr>
                        <a:buSzPts val="1350"/>
                        <a:buFont typeface="Arial"/>
                        <a:buNone/>
                      </a:pPr>
                      <a:r>
                        <a:rPr lang="en-US" sz="1350" u="none" strike="noStrike" cap="none"/>
                        <a:t>0 = No universal screening. </a:t>
                      </a:r>
                      <a:endParaRPr sz="1350"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p>
                    <a:p>
                      <a:pPr marL="0" marR="0" lvl="0" indent="0" algn="l" rtl="0">
                        <a:lnSpc>
                          <a:spcPct val="100000"/>
                        </a:lnSpc>
                        <a:spcBef>
                          <a:spcPts val="0"/>
                        </a:spcBef>
                        <a:spcAft>
                          <a:spcPts val="0"/>
                        </a:spcAft>
                        <a:buClr>
                          <a:srgbClr val="000000"/>
                        </a:buClr>
                        <a:buSzPts val="1350"/>
                        <a:buFont typeface="Arial"/>
                        <a:buNone/>
                      </a:pPr>
                      <a:r>
                        <a:rPr lang="en-US" sz="1350" u="none" strike="noStrike" cap="none"/>
                        <a:t>1 = Universal screening is conducted with some students but not all students </a:t>
                      </a:r>
                      <a:r>
                        <a:rPr lang="en-US" sz="1350" b="1" i="1" u="none" strike="noStrike" cap="none"/>
                        <a:t>or</a:t>
                      </a:r>
                      <a:r>
                        <a:rPr lang="en-US" sz="1350" i="1" u="none" strike="noStrike" cap="none"/>
                        <a:t> </a:t>
                      </a:r>
                      <a:r>
                        <a:rPr lang="en-US" sz="1350" u="none" strike="noStrike" cap="none"/>
                        <a:t>in either literacy or mathematics but not both.</a:t>
                      </a:r>
                      <a:endParaRPr sz="1350"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p>
                    <a:p>
                      <a:pPr marL="0" marR="0" lvl="0" indent="0" algn="l" rtl="0">
                        <a:lnSpc>
                          <a:spcPct val="100000"/>
                        </a:lnSpc>
                        <a:spcBef>
                          <a:spcPts val="0"/>
                        </a:spcBef>
                        <a:spcAft>
                          <a:spcPts val="0"/>
                        </a:spcAft>
                        <a:buClr>
                          <a:srgbClr val="000000"/>
                        </a:buClr>
                        <a:buSzPts val="1350"/>
                        <a:buFont typeface="Arial"/>
                        <a:buNone/>
                      </a:pPr>
                      <a:r>
                        <a:rPr lang="en-US" sz="1350" u="none" strike="noStrike" cap="none"/>
                        <a:t>2 = Universal screening exists for all students in literacy and mathematics.</a:t>
                      </a:r>
                      <a:endParaRPr sz="1350" u="none" strike="noStrike" cap="none"/>
                    </a:p>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bl>
          </a:graphicData>
        </a:graphic>
      </p:graphicFrame>
      <p:sp>
        <p:nvSpPr>
          <p:cNvPr id="1793" name="Google Shape;1793;p22"/>
          <p:cNvSpPr txBox="1">
            <a:spLocks noGrp="1"/>
          </p:cNvSpPr>
          <p:nvPr>
            <p:ph type="title" idx="4294967295"/>
          </p:nvPr>
        </p:nvSpPr>
        <p:spPr>
          <a:xfrm>
            <a:off x="189324" y="167641"/>
            <a:ext cx="8765351" cy="1119084"/>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a:solidFill>
                  <a:schemeClr val="dk1"/>
                </a:solidFill>
              </a:rPr>
              <a:t>Data: Academic TFI</a:t>
            </a:r>
            <a:endParaRPr sz="4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70"/>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Success Criteria</a:t>
            </a:r>
            <a:endParaRPr>
              <a:solidFill>
                <a:schemeClr val="dk1"/>
              </a:solidFill>
            </a:endParaRPr>
          </a:p>
        </p:txBody>
      </p:sp>
      <p:sp>
        <p:nvSpPr>
          <p:cNvPr id="1800" name="Google Shape;1800;p70"/>
          <p:cNvSpPr txBox="1"/>
          <p:nvPr/>
        </p:nvSpPr>
        <p:spPr>
          <a:xfrm>
            <a:off x="228601" y="1371600"/>
            <a:ext cx="8686798" cy="534924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Success today is measured by:</a:t>
            </a:r>
            <a:endParaRPr sz="2400" b="0" i="0" u="none" strike="noStrike" cap="none">
              <a:solidFill>
                <a:schemeClr val="dk1"/>
              </a:solidFill>
              <a:latin typeface="Verdana"/>
              <a:ea typeface="Verdana"/>
              <a:cs typeface="Verdana"/>
              <a:sym typeface="Verdana"/>
            </a:endParaRPr>
          </a:p>
          <a:p>
            <a:pPr marL="457200" marR="0" lvl="0" indent="-381000" algn="l" rtl="0">
              <a:lnSpc>
                <a:spcPct val="115000"/>
              </a:lnSpc>
              <a:spcBef>
                <a:spcPts val="120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our ability to name the critical components of an effective and efficient data dashboard</a:t>
            </a:r>
            <a:endParaRPr sz="2400" b="0" i="0" u="none" strike="noStrike" cap="none">
              <a:solidFill>
                <a:schemeClr val="dk1"/>
              </a:solidFill>
              <a:latin typeface="Verdana"/>
              <a:ea typeface="Verdana"/>
              <a:cs typeface="Verdana"/>
              <a:sym typeface="Verdana"/>
            </a:endParaRPr>
          </a:p>
          <a:p>
            <a:pPr marL="457200" marR="0" lvl="0" indent="-381000" algn="l" rtl="0">
              <a:lnSpc>
                <a:spcPct val="115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the determination of a risk ratio based on a data </a:t>
            </a:r>
            <a:r>
              <a:rPr lang="en-US" sz="2400" b="0" i="0" u="none" strike="noStrike" cap="none">
                <a:solidFill>
                  <a:schemeClr val="dk1"/>
                </a:solidFill>
                <a:latin typeface="Verdana"/>
                <a:ea typeface="Verdana"/>
                <a:cs typeface="Verdana"/>
                <a:sym typeface="Verdana"/>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set</a:t>
            </a:r>
            <a:endParaRPr sz="2400" b="0" i="0" u="none" strike="noStrike" cap="none">
              <a:solidFill>
                <a:schemeClr val="dk1"/>
              </a:solidFill>
              <a:latin typeface="Verdana"/>
              <a:ea typeface="Verdana"/>
              <a:cs typeface="Verdana"/>
              <a:sym typeface="Verdana"/>
            </a:endParaRPr>
          </a:p>
          <a:p>
            <a:pPr marL="457200" marR="0" lvl="0" indent="-381000" algn="l" rtl="0">
              <a:lnSpc>
                <a:spcPct val="115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a written draft or revision of an integrated data dashboard to bring back for school wide discussion. We will have at least identified the critical data points for collection. </a:t>
            </a:r>
            <a:endParaRPr sz="2400" b="0" i="0" u="none" strike="noStrike" cap="none">
              <a:solidFill>
                <a:schemeClr val="dk1"/>
              </a:solidFill>
              <a:latin typeface="Verdana"/>
              <a:ea typeface="Verdana"/>
              <a:cs typeface="Verdana"/>
              <a:sym typeface="Verdana"/>
            </a:endParaRPr>
          </a:p>
          <a:p>
            <a:pPr marL="457200" marR="0" lvl="0" indent="-381000" algn="l" rtl="0">
              <a:lnSpc>
                <a:spcPct val="115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written steps in our action plan that are necessary to establish and utilize a data dashboard and data collection process</a:t>
            </a:r>
            <a:endParaRPr sz="2400" b="0" i="0" u="none" strike="noStrike" cap="none">
              <a:solidFill>
                <a:schemeClr val="dk1"/>
              </a:solidFill>
              <a:latin typeface="Verdana"/>
              <a:ea typeface="Verdana"/>
              <a:cs typeface="Verdana"/>
              <a:sym typeface="Verdana"/>
            </a:endParaRPr>
          </a:p>
          <a:p>
            <a:pPr marL="457200" marR="0" lvl="0" indent="0" algn="l" rtl="0">
              <a:lnSpc>
                <a:spcPct val="100000"/>
              </a:lnSpc>
              <a:spcBef>
                <a:spcPts val="1200"/>
              </a:spcBef>
              <a:spcAft>
                <a:spcPts val="0"/>
              </a:spcAft>
              <a:buClr>
                <a:schemeClr val="dk1"/>
              </a:buClr>
              <a:buSzPts val="1100"/>
              <a:buFont typeface="Arial"/>
              <a:buNone/>
            </a:pPr>
            <a:endParaRPr sz="2400" b="0" i="0" u="none" strike="noStrike" cap="none">
              <a:solidFill>
                <a:schemeClr val="dk1"/>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p25"/>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22"/>
              <a:buFont typeface="Noto Sans Symbols"/>
              <a:buChar char="●"/>
            </a:pPr>
            <a:r>
              <a:rPr lang="en-US" sz="2400" b="1" i="0" u="none" strike="noStrike" cap="none">
                <a:solidFill>
                  <a:schemeClr val="dk1"/>
                </a:solidFill>
              </a:rPr>
              <a:t>Data </a:t>
            </a:r>
            <a:r>
              <a:rPr lang="en-US" sz="2400" i="0" u="none" strike="noStrike" cap="none">
                <a:solidFill>
                  <a:schemeClr val="dk1"/>
                </a:solidFill>
              </a:rPr>
              <a:t>come in </a:t>
            </a:r>
            <a:r>
              <a:rPr lang="en-US" sz="2400" i="1" u="none" strike="noStrike" cap="none">
                <a:solidFill>
                  <a:schemeClr val="dk1"/>
                </a:solidFill>
              </a:rPr>
              <a:t>many</a:t>
            </a:r>
            <a:r>
              <a:rPr lang="en-US" sz="2400" i="0" u="none" strike="noStrike" cap="none">
                <a:solidFill>
                  <a:schemeClr val="dk1"/>
                </a:solidFill>
              </a:rPr>
              <a:t> forms such as office referrals, attendance records, grades, surveys, fidelity measures, universal screening results as well as classroom or other school assessments </a:t>
            </a:r>
            <a:endParaRPr sz="2400" i="0" u="none" strike="noStrike" cap="none">
              <a:solidFill>
                <a:schemeClr val="dk1"/>
              </a:solidFill>
            </a:endParaRPr>
          </a:p>
          <a:p>
            <a:pPr marL="342900" marR="0" lvl="0" indent="-342900" algn="l" rtl="0">
              <a:lnSpc>
                <a:spcPct val="100000"/>
              </a:lnSpc>
              <a:spcBef>
                <a:spcPts val="2400"/>
              </a:spcBef>
              <a:spcAft>
                <a:spcPts val="0"/>
              </a:spcAft>
              <a:buClr>
                <a:srgbClr val="000000"/>
              </a:buClr>
              <a:buSzPts val="2422"/>
              <a:buFont typeface="Verdana"/>
              <a:buChar char="●"/>
            </a:pPr>
            <a:r>
              <a:rPr lang="en-US" sz="2400" b="1" i="0" u="none" strike="noStrike" cap="none">
                <a:solidFill>
                  <a:schemeClr val="dk1"/>
                </a:solidFill>
              </a:rPr>
              <a:t>Data</a:t>
            </a:r>
            <a:r>
              <a:rPr lang="en-US" sz="2400" i="0" u="none" strike="noStrike" cap="none">
                <a:solidFill>
                  <a:schemeClr val="dk1"/>
                </a:solidFill>
              </a:rPr>
              <a:t> must be disaggregated to reflect the divisions priorities (i.e. SWDs, AA males, etc. break down attendance if chronic absenteeism is a concern)</a:t>
            </a:r>
            <a:endParaRPr sz="2400" i="0" u="none" strike="noStrike" cap="none">
              <a:solidFill>
                <a:schemeClr val="dk1"/>
              </a:solidFill>
            </a:endParaRPr>
          </a:p>
          <a:p>
            <a:pPr marL="342900" marR="0" lvl="0" indent="-342900" algn="l" rtl="0">
              <a:lnSpc>
                <a:spcPct val="100000"/>
              </a:lnSpc>
              <a:spcBef>
                <a:spcPts val="2400"/>
              </a:spcBef>
              <a:spcAft>
                <a:spcPts val="0"/>
              </a:spcAft>
              <a:buClr>
                <a:srgbClr val="000000"/>
              </a:buClr>
              <a:buSzPts val="2422"/>
              <a:buFont typeface="Noto Sans Symbols"/>
              <a:buChar char="●"/>
            </a:pPr>
            <a:r>
              <a:rPr lang="en-US" sz="2400" b="1" i="0" u="none" strike="noStrike" cap="none">
                <a:solidFill>
                  <a:schemeClr val="dk1"/>
                </a:solidFill>
              </a:rPr>
              <a:t>Data</a:t>
            </a:r>
            <a:r>
              <a:rPr lang="en-US" sz="2400" i="0" u="none" strike="noStrike" cap="none">
                <a:solidFill>
                  <a:schemeClr val="dk1"/>
                </a:solidFill>
              </a:rPr>
              <a:t> must be documented, and shared to be most effective in action planning. </a:t>
            </a:r>
            <a:endParaRPr sz="2400" i="0" u="none" strike="noStrike" cap="none">
              <a:solidFill>
                <a:schemeClr val="dk1"/>
              </a:solidFill>
            </a:endParaRPr>
          </a:p>
        </p:txBody>
      </p:sp>
      <p:sp>
        <p:nvSpPr>
          <p:cNvPr id="1806" name="Google Shape;1806;p25"/>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000" i="0" u="none" strike="noStrike" cap="none">
                <a:solidFill>
                  <a:schemeClr val="dk1"/>
                </a:solidFill>
              </a:rPr>
              <a:t>Establishing </a:t>
            </a:r>
            <a:r>
              <a:rPr lang="en-US" sz="4000">
                <a:solidFill>
                  <a:schemeClr val="dk1"/>
                </a:solidFill>
              </a:rPr>
              <a:t>C</a:t>
            </a:r>
            <a:r>
              <a:rPr lang="en-US" sz="4000" i="0" u="none" strike="noStrike" cap="none">
                <a:solidFill>
                  <a:schemeClr val="dk1"/>
                </a:solidFill>
              </a:rPr>
              <a:t>ommon </a:t>
            </a:r>
            <a:r>
              <a:rPr lang="en-US" sz="4000">
                <a:solidFill>
                  <a:schemeClr val="dk1"/>
                </a:solidFill>
              </a:rPr>
              <a:t>U</a:t>
            </a:r>
            <a:r>
              <a:rPr lang="en-US" sz="4000" i="0" u="none" strike="noStrike" cap="none">
                <a:solidFill>
                  <a:schemeClr val="dk1"/>
                </a:solidFill>
              </a:rPr>
              <a:t>nderstanding</a:t>
            </a:r>
            <a:endParaRPr sz="4000" i="0" u="none" strike="noStrike" cap="none">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582"/>
        <p:cNvGrpSpPr/>
        <p:nvPr/>
      </p:nvGrpSpPr>
      <p:grpSpPr>
        <a:xfrm>
          <a:off x="0" y="0"/>
          <a:ext cx="0" cy="0"/>
          <a:chOff x="0" y="0"/>
          <a:chExt cx="0" cy="0"/>
        </a:xfrm>
      </p:grpSpPr>
      <p:graphicFrame>
        <p:nvGraphicFramePr>
          <p:cNvPr id="1583" name="Google Shape;1583;p8" title="Community Norms"/>
          <p:cNvGraphicFramePr/>
          <p:nvPr/>
        </p:nvGraphicFramePr>
        <p:xfrm>
          <a:off x="243154" y="1689878"/>
          <a:ext cx="8672250" cy="4945800"/>
        </p:xfrm>
        <a:graphic>
          <a:graphicData uri="http://schemas.openxmlformats.org/drawingml/2006/table">
            <a:tbl>
              <a:tblPr firstRow="1" bandRow="1">
                <a:noFill/>
                <a:tableStyleId>{C0C473C8-DB7E-4722-8D49-44C7D3A125C6}</a:tableStyleId>
              </a:tblPr>
              <a:tblGrid>
                <a:gridCol w="2639550">
                  <a:extLst>
                    <a:ext uri="{9D8B030D-6E8A-4147-A177-3AD203B41FA5}">
                      <a16:colId xmlns:a16="http://schemas.microsoft.com/office/drawing/2014/main" val="20000"/>
                    </a:ext>
                  </a:extLst>
                </a:gridCol>
                <a:gridCol w="6032700">
                  <a:extLst>
                    <a:ext uri="{9D8B030D-6E8A-4147-A177-3AD203B41FA5}">
                      <a16:colId xmlns:a16="http://schemas.microsoft.com/office/drawing/2014/main" val="20001"/>
                    </a:ext>
                  </a:extLst>
                </a:gridCol>
              </a:tblGrid>
              <a:tr h="1247900">
                <a:tc>
                  <a:txBody>
                    <a:bodyPr/>
                    <a:lstStyle/>
                    <a:p>
                      <a:pPr marL="0" marR="0" lvl="0" indent="0" algn="ctr" rtl="0">
                        <a:lnSpc>
                          <a:spcPct val="100000"/>
                        </a:lnSpc>
                        <a:spcBef>
                          <a:spcPts val="0"/>
                        </a:spcBef>
                        <a:spcAft>
                          <a:spcPts val="0"/>
                        </a:spcAft>
                        <a:buClr>
                          <a:schemeClr val="dk1"/>
                        </a:buClr>
                        <a:buSzPts val="3000"/>
                        <a:buFont typeface="Verdana"/>
                        <a:buNone/>
                      </a:pPr>
                      <a:r>
                        <a:rPr lang="en-US" sz="3000" b="0" u="none" strike="noStrike" cap="none">
                          <a:solidFill>
                            <a:schemeClr val="dk1"/>
                          </a:solidFill>
                          <a:latin typeface="Verdana"/>
                          <a:ea typeface="Verdana"/>
                          <a:cs typeface="Verdana"/>
                          <a:sym typeface="Verdana"/>
                        </a:rPr>
                        <a:t>Be Responsible</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Take care of your needs.</a:t>
                      </a:r>
                      <a:endParaRPr sz="1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Share your questions with the group.</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015850">
                <a:tc>
                  <a:txBody>
                    <a:bodyPr/>
                    <a:lstStyle/>
                    <a:p>
                      <a:pPr marL="0" marR="0" lvl="0" indent="0" algn="ctr" rtl="0">
                        <a:lnSpc>
                          <a:spcPct val="100000"/>
                        </a:lnSpc>
                        <a:spcBef>
                          <a:spcPts val="0"/>
                        </a:spcBef>
                        <a:spcAft>
                          <a:spcPts val="0"/>
                        </a:spcAft>
                        <a:buClr>
                          <a:schemeClr val="dk1"/>
                        </a:buClr>
                        <a:buSzPts val="3000"/>
                        <a:buFont typeface="Verdana"/>
                        <a:buNone/>
                      </a:pPr>
                      <a:r>
                        <a:rPr lang="en-US" sz="3000" u="none" strike="noStrike" cap="none">
                          <a:latin typeface="Verdana"/>
                          <a:ea typeface="Verdana"/>
                          <a:cs typeface="Verdana"/>
                          <a:sym typeface="Verdana"/>
                        </a:rPr>
                        <a:t>Be Respectful</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Turn volume/sound off on cell phones.</a:t>
                      </a:r>
                      <a:endParaRPr sz="1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Listen to others attentively.</a:t>
                      </a:r>
                      <a:endParaRPr sz="1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Follow up and complete assigned tasks.</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682050">
                <a:tc>
                  <a:txBody>
                    <a:bodyPr/>
                    <a:lstStyle/>
                    <a:p>
                      <a:pPr marL="0" marR="0" lvl="0" indent="0" algn="ctr" rtl="0">
                        <a:lnSpc>
                          <a:spcPct val="100000"/>
                        </a:lnSpc>
                        <a:spcBef>
                          <a:spcPts val="0"/>
                        </a:spcBef>
                        <a:spcAft>
                          <a:spcPts val="0"/>
                        </a:spcAft>
                        <a:buClr>
                          <a:schemeClr val="dk1"/>
                        </a:buClr>
                        <a:buSzPts val="3000"/>
                        <a:buFont typeface="Verdana"/>
                        <a:buNone/>
                      </a:pPr>
                      <a:r>
                        <a:rPr lang="en-US" sz="3000" u="none" strike="noStrike" cap="none">
                          <a:latin typeface="Verdana"/>
                          <a:ea typeface="Verdana"/>
                          <a:cs typeface="Verdana"/>
                          <a:sym typeface="Verdana"/>
                        </a:rPr>
                        <a:t>Be</a:t>
                      </a:r>
                      <a:endParaRPr sz="1400" u="none" strike="noStrike" cap="none"/>
                    </a:p>
                    <a:p>
                      <a:pPr marL="0" marR="0" lvl="0" indent="0" algn="ctr" rtl="0">
                        <a:lnSpc>
                          <a:spcPct val="100000"/>
                        </a:lnSpc>
                        <a:spcBef>
                          <a:spcPts val="0"/>
                        </a:spcBef>
                        <a:spcAft>
                          <a:spcPts val="0"/>
                        </a:spcAft>
                        <a:buClr>
                          <a:schemeClr val="dk1"/>
                        </a:buClr>
                        <a:buSzPts val="3000"/>
                        <a:buFont typeface="Verdana"/>
                        <a:buNone/>
                      </a:pPr>
                      <a:r>
                        <a:rPr lang="en-US" sz="3000" u="none" strike="noStrike" cap="none">
                          <a:latin typeface="Verdana"/>
                          <a:ea typeface="Verdana"/>
                          <a:cs typeface="Verdana"/>
                          <a:sym typeface="Verdana"/>
                        </a:rPr>
                        <a:t>Engaged</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Ask what you need to know to understand and contribute.</a:t>
                      </a:r>
                      <a:endParaRPr sz="1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Share your expertise, </a:t>
                      </a:r>
                      <a:endParaRPr sz="1400" u="none" strike="noStrike" cap="none"/>
                    </a:p>
                    <a:p>
                      <a:pPr marL="457200" marR="0" lvl="0" indent="0" algn="l" rtl="0">
                        <a:lnSpc>
                          <a:spcPct val="100000"/>
                        </a:lnSpc>
                        <a:spcBef>
                          <a:spcPts val="0"/>
                        </a:spcBef>
                        <a:spcAft>
                          <a:spcPts val="0"/>
                        </a:spcAft>
                        <a:buClr>
                          <a:schemeClr val="dk1"/>
                        </a:buClr>
                        <a:buSzPts val="2400"/>
                        <a:buFont typeface="Verdana"/>
                        <a:buNone/>
                      </a:pPr>
                      <a:r>
                        <a:rPr lang="en-US" sz="2400" u="none" strike="noStrike" cap="none">
                          <a:latin typeface="Verdana"/>
                          <a:ea typeface="Verdana"/>
                          <a:cs typeface="Verdana"/>
                          <a:sym typeface="Verdana"/>
                        </a:rPr>
                        <a:t>information and ideas.</a:t>
                      </a:r>
                      <a:endParaRPr sz="1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84" name="Google Shape;1584;p8"/>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i="0" u="none" strike="noStrike" cap="none">
                <a:solidFill>
                  <a:schemeClr val="dk1"/>
                </a:solidFill>
              </a:rPr>
              <a:t>Community Norms</a:t>
            </a:r>
            <a:endParaRPr sz="4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g7d6fa41fde_0_35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4000"/>
              <a:t>Decisions are more likely to be </a:t>
            </a:r>
            <a:r>
              <a:rPr lang="en-US" sz="4000" b="1"/>
              <a:t>effective</a:t>
            </a:r>
            <a:r>
              <a:rPr lang="en-US" sz="4000"/>
              <a:t> and </a:t>
            </a:r>
            <a:r>
              <a:rPr lang="en-US" sz="4000" b="1"/>
              <a:t>efficient</a:t>
            </a:r>
            <a:r>
              <a:rPr lang="en-US" sz="4000"/>
              <a:t> when they are based on data. </a:t>
            </a:r>
            <a:endParaRPr sz="4000"/>
          </a:p>
        </p:txBody>
      </p:sp>
      <p:sp>
        <p:nvSpPr>
          <p:cNvPr id="1813" name="Google Shape;1813;g7d6fa41fde_0_352"/>
          <p:cNvSpPr txBox="1">
            <a:spLocks noGrp="1"/>
          </p:cNvSpPr>
          <p:nvPr>
            <p:ph type="title"/>
          </p:nvPr>
        </p:nvSpPr>
        <p:spPr>
          <a:xfrm>
            <a:off x="325700" y="167925"/>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Efficient and Effective</a:t>
            </a:r>
            <a:endParaRPr>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27"/>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000000"/>
              </a:buClr>
              <a:buSzPts val="3300"/>
              <a:buFont typeface="Arial"/>
              <a:buChar char="●"/>
            </a:pPr>
            <a:r>
              <a:rPr lang="en-US" sz="3300" b="1"/>
              <a:t>(Effective) </a:t>
            </a:r>
            <a:r>
              <a:rPr lang="en-US" sz="3300" b="1" i="0" u="none" strike="noStrike" cap="none">
                <a:solidFill>
                  <a:schemeClr val="dk1"/>
                </a:solidFill>
              </a:rPr>
              <a:t>Are we collecting the right information? </a:t>
            </a:r>
            <a:r>
              <a:rPr lang="en-US" sz="3300" i="0" u="none" strike="noStrike" cap="none">
                <a:solidFill>
                  <a:schemeClr val="dk1"/>
                </a:solidFill>
              </a:rPr>
              <a:t>What, where, when, who  (why?)</a:t>
            </a:r>
            <a:endParaRPr sz="3300" i="0" u="none" strike="noStrike" cap="none">
              <a:solidFill>
                <a:schemeClr val="dk1"/>
              </a:solidFill>
            </a:endParaRPr>
          </a:p>
          <a:p>
            <a:pPr marL="342900" marR="0" lvl="0" indent="0" algn="l" rtl="0">
              <a:lnSpc>
                <a:spcPct val="80000"/>
              </a:lnSpc>
              <a:spcBef>
                <a:spcPts val="0"/>
              </a:spcBef>
              <a:spcAft>
                <a:spcPts val="0"/>
              </a:spcAft>
              <a:buClr>
                <a:schemeClr val="dk1"/>
              </a:buClr>
              <a:buSzPts val="2400"/>
              <a:buNone/>
            </a:pPr>
            <a:endParaRPr sz="3300"/>
          </a:p>
          <a:p>
            <a:pPr marL="342900" marR="0" lvl="0" indent="-342900" algn="l" rtl="0">
              <a:lnSpc>
                <a:spcPct val="80000"/>
              </a:lnSpc>
              <a:spcBef>
                <a:spcPts val="800"/>
              </a:spcBef>
              <a:spcAft>
                <a:spcPts val="0"/>
              </a:spcAft>
              <a:buClr>
                <a:srgbClr val="000000"/>
              </a:buClr>
              <a:buSzPts val="3300"/>
              <a:buFont typeface="Verdana"/>
              <a:buChar char="●"/>
            </a:pPr>
            <a:r>
              <a:rPr lang="en-US" sz="3300" b="1"/>
              <a:t>(Efficiency) </a:t>
            </a:r>
            <a:r>
              <a:rPr lang="en-US" sz="3300" b="1" i="0" u="none" strike="noStrike" cap="none">
                <a:solidFill>
                  <a:schemeClr val="dk1"/>
                </a:solidFill>
              </a:rPr>
              <a:t>Is data collection </a:t>
            </a:r>
            <a:r>
              <a:rPr lang="en-US" sz="3300" b="1"/>
              <a:t>easy to enter and easy to extract</a:t>
            </a:r>
            <a:r>
              <a:rPr lang="en-US" sz="3300" b="1" i="0" u="none" strike="noStrike" cap="none">
                <a:solidFill>
                  <a:schemeClr val="dk1"/>
                </a:solidFill>
              </a:rPr>
              <a:t>?</a:t>
            </a:r>
            <a:endParaRPr sz="3300" i="0" u="none" strike="noStrike" cap="none">
              <a:solidFill>
                <a:schemeClr val="dk1"/>
              </a:solidFill>
            </a:endParaRPr>
          </a:p>
          <a:p>
            <a:pPr marL="742950" marR="0" lvl="0" indent="0" algn="l" rtl="0">
              <a:lnSpc>
                <a:spcPct val="80000"/>
              </a:lnSpc>
              <a:spcBef>
                <a:spcPts val="800"/>
              </a:spcBef>
              <a:spcAft>
                <a:spcPts val="0"/>
              </a:spcAft>
              <a:buClr>
                <a:schemeClr val="dk1"/>
              </a:buClr>
              <a:buSzPts val="2400"/>
              <a:buNone/>
            </a:pPr>
            <a:endParaRPr sz="3300"/>
          </a:p>
          <a:p>
            <a:pPr marL="342900" marR="0" lvl="0" indent="-342900" algn="l" rtl="0">
              <a:lnSpc>
                <a:spcPct val="80000"/>
              </a:lnSpc>
              <a:spcBef>
                <a:spcPts val="800"/>
              </a:spcBef>
              <a:spcAft>
                <a:spcPts val="0"/>
              </a:spcAft>
              <a:buClr>
                <a:srgbClr val="000000"/>
              </a:buClr>
              <a:buSzPts val="3300"/>
              <a:buFont typeface="Verdana"/>
              <a:buChar char="●"/>
            </a:pPr>
            <a:r>
              <a:rPr lang="en-US" sz="3300" b="1" i="0" u="none" strike="noStrike" cap="none">
                <a:solidFill>
                  <a:schemeClr val="dk1"/>
                </a:solidFill>
              </a:rPr>
              <a:t>Do we get data in the right format (</a:t>
            </a:r>
            <a:r>
              <a:rPr lang="en-US" sz="3300" b="1"/>
              <a:t>E</a:t>
            </a:r>
            <a:r>
              <a:rPr lang="en-US" sz="3300" b="1" i="0" u="none" strike="noStrike" cap="none">
                <a:solidFill>
                  <a:schemeClr val="dk1"/>
                </a:solidFill>
              </a:rPr>
              <a:t>fficiency) ?</a:t>
            </a:r>
            <a:endParaRPr sz="3300" i="0" u="none" strike="noStrike" cap="none">
              <a:solidFill>
                <a:schemeClr val="dk1"/>
              </a:solidFill>
            </a:endParaRPr>
          </a:p>
          <a:p>
            <a:pPr marL="742950" marR="0" lvl="1" indent="-377825" algn="l" rtl="0">
              <a:lnSpc>
                <a:spcPct val="80000"/>
              </a:lnSpc>
              <a:spcBef>
                <a:spcPts val="800"/>
              </a:spcBef>
              <a:spcAft>
                <a:spcPts val="0"/>
              </a:spcAft>
              <a:buClr>
                <a:schemeClr val="accent6"/>
              </a:buClr>
              <a:buSzPts val="3300"/>
              <a:buFont typeface="Verdana"/>
              <a:buChar char="○"/>
            </a:pPr>
            <a:r>
              <a:rPr lang="en-US" sz="3300" i="0" u="none" strike="noStrike" cap="none">
                <a:solidFill>
                  <a:schemeClr val="dk1"/>
                </a:solidFill>
              </a:rPr>
              <a:t>Graphic format</a:t>
            </a:r>
            <a:endParaRPr sz="3300" i="0" u="none" strike="noStrike" cap="none">
              <a:solidFill>
                <a:schemeClr val="dk1"/>
              </a:solidFill>
            </a:endParaRPr>
          </a:p>
          <a:p>
            <a:pPr marL="342900" marR="0" lvl="0" indent="0" algn="l" rtl="0">
              <a:lnSpc>
                <a:spcPct val="80000"/>
              </a:lnSpc>
              <a:spcBef>
                <a:spcPts val="800"/>
              </a:spcBef>
              <a:spcAft>
                <a:spcPts val="0"/>
              </a:spcAft>
              <a:buClr>
                <a:schemeClr val="dk1"/>
              </a:buClr>
              <a:buSzPts val="2400"/>
              <a:buNone/>
            </a:pPr>
            <a:endParaRPr sz="3300" i="0" u="none" strike="noStrike" cap="none">
              <a:solidFill>
                <a:schemeClr val="dk1"/>
              </a:solidFill>
            </a:endParaRPr>
          </a:p>
        </p:txBody>
      </p:sp>
      <p:sp>
        <p:nvSpPr>
          <p:cNvPr id="1819" name="Google Shape;1819;p27"/>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000" i="0" u="none" strike="noStrike" cap="none">
                <a:solidFill>
                  <a:schemeClr val="dk1"/>
                </a:solidFill>
              </a:rPr>
              <a:t>Do We Have an E</a:t>
            </a:r>
            <a:r>
              <a:rPr lang="en-US">
                <a:solidFill>
                  <a:schemeClr val="dk1"/>
                </a:solidFill>
              </a:rPr>
              <a:t>f</a:t>
            </a:r>
            <a:r>
              <a:rPr lang="en-US" sz="4000" i="0" u="none" strike="noStrike" cap="none">
                <a:solidFill>
                  <a:schemeClr val="dk1"/>
                </a:solidFill>
              </a:rPr>
              <a:t>fective Efficient Data System?</a:t>
            </a:r>
            <a:endParaRPr sz="4000" i="0" u="none" strike="noStrike" cap="none">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Google Shape;1824;p2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800"/>
              </a:spcBef>
              <a:spcAft>
                <a:spcPts val="0"/>
              </a:spcAft>
              <a:buClr>
                <a:srgbClr val="000000"/>
              </a:buClr>
              <a:buSzPts val="2400"/>
              <a:buFont typeface="Verdana"/>
              <a:buChar char="•"/>
            </a:pPr>
            <a:r>
              <a:rPr lang="en-US" b="1" i="0" u="none" strike="noStrike" cap="none">
                <a:solidFill>
                  <a:schemeClr val="dk1"/>
                </a:solidFill>
              </a:rPr>
              <a:t>Do we get the data at the right time (</a:t>
            </a:r>
            <a:r>
              <a:rPr lang="en-US" b="1"/>
              <a:t>E</a:t>
            </a:r>
            <a:r>
              <a:rPr lang="en-US" b="1" i="0" u="none" strike="noStrike" cap="none">
                <a:solidFill>
                  <a:schemeClr val="dk1"/>
                </a:solidFill>
              </a:rPr>
              <a:t>fficiency) ?</a:t>
            </a:r>
            <a:endParaRPr i="0" u="none" strike="noStrike" cap="none">
              <a:solidFill>
                <a:schemeClr val="dk1"/>
              </a:solidFill>
            </a:endParaRPr>
          </a:p>
          <a:p>
            <a:pPr marL="742950" marR="0" lvl="1" indent="-320675" algn="l" rtl="0">
              <a:lnSpc>
                <a:spcPct val="80000"/>
              </a:lnSpc>
              <a:spcBef>
                <a:spcPts val="800"/>
              </a:spcBef>
              <a:spcAft>
                <a:spcPts val="0"/>
              </a:spcAft>
              <a:buClr>
                <a:schemeClr val="accent6"/>
              </a:buClr>
              <a:buSzPts val="2400"/>
              <a:buFont typeface="Verdana"/>
              <a:buChar char="–"/>
            </a:pPr>
            <a:r>
              <a:rPr lang="en-US" sz="2400" i="0" u="none" strike="noStrike" cap="none">
                <a:solidFill>
                  <a:schemeClr val="dk1"/>
                </a:solidFill>
              </a:rPr>
              <a:t>Before and during meetings</a:t>
            </a:r>
            <a:endParaRPr sz="2400" i="0" u="none" strike="noStrike" cap="none">
              <a:solidFill>
                <a:schemeClr val="dk1"/>
              </a:solidFill>
            </a:endParaRPr>
          </a:p>
          <a:p>
            <a:pPr marL="742950" marR="0" lvl="1" indent="-320675" algn="l" rtl="0">
              <a:lnSpc>
                <a:spcPct val="80000"/>
              </a:lnSpc>
              <a:spcBef>
                <a:spcPts val="800"/>
              </a:spcBef>
              <a:spcAft>
                <a:spcPts val="0"/>
              </a:spcAft>
              <a:buClr>
                <a:schemeClr val="accent6"/>
              </a:buClr>
              <a:buSzPts val="2400"/>
              <a:buFont typeface="Verdana"/>
              <a:buChar char="–"/>
            </a:pPr>
            <a:r>
              <a:rPr lang="en-US" sz="2400" i="0" u="none" strike="noStrike" cap="none">
                <a:solidFill>
                  <a:schemeClr val="dk1"/>
                </a:solidFill>
              </a:rPr>
              <a:t>Data no more than 24 hours old where applicable</a:t>
            </a:r>
            <a:endParaRPr sz="2400" i="0" u="none" strike="noStrike" cap="none">
              <a:solidFill>
                <a:schemeClr val="dk1"/>
              </a:solidFill>
            </a:endParaRPr>
          </a:p>
          <a:p>
            <a:pPr marL="342900" marR="0" lvl="0" indent="-342900" algn="l" rtl="0">
              <a:lnSpc>
                <a:spcPct val="80000"/>
              </a:lnSpc>
              <a:spcBef>
                <a:spcPts val="800"/>
              </a:spcBef>
              <a:spcAft>
                <a:spcPts val="0"/>
              </a:spcAft>
              <a:buClr>
                <a:srgbClr val="000000"/>
              </a:buClr>
              <a:buSzPts val="2400"/>
              <a:buFont typeface="Verdana"/>
              <a:buChar char="•"/>
            </a:pPr>
            <a:r>
              <a:rPr lang="en-US" b="1" i="0" u="none" strike="noStrike" cap="none">
                <a:solidFill>
                  <a:schemeClr val="dk1"/>
                </a:solidFill>
              </a:rPr>
              <a:t>Are data used for decision-making by all (</a:t>
            </a:r>
            <a:r>
              <a:rPr lang="en-US" b="1"/>
              <a:t>E</a:t>
            </a:r>
            <a:r>
              <a:rPr lang="en-US" b="1" i="0" u="none" strike="noStrike" cap="none">
                <a:solidFill>
                  <a:schemeClr val="dk1"/>
                </a:solidFill>
              </a:rPr>
              <a:t>ffective)?</a:t>
            </a:r>
            <a:endParaRPr i="0" u="none" strike="noStrike" cap="none">
              <a:solidFill>
                <a:schemeClr val="dk1"/>
              </a:solidFill>
            </a:endParaRPr>
          </a:p>
          <a:p>
            <a:pPr marL="742950" marR="0" lvl="1" indent="-320675" algn="l" rtl="0">
              <a:lnSpc>
                <a:spcPct val="80000"/>
              </a:lnSpc>
              <a:spcBef>
                <a:spcPts val="800"/>
              </a:spcBef>
              <a:spcAft>
                <a:spcPts val="0"/>
              </a:spcAft>
              <a:buClr>
                <a:schemeClr val="accent6"/>
              </a:buClr>
              <a:buSzPts val="2400"/>
              <a:buFont typeface="Verdana"/>
              <a:buChar char="–"/>
            </a:pPr>
            <a:r>
              <a:rPr lang="en-US" sz="2400" i="0" u="none" strike="noStrike" cap="none">
                <a:solidFill>
                  <a:schemeClr val="dk1"/>
                </a:solidFill>
              </a:rPr>
              <a:t>Data presented to all faculty at least monthly</a:t>
            </a:r>
            <a:endParaRPr sz="2400" i="0" u="none" strike="noStrike" cap="none">
              <a:solidFill>
                <a:schemeClr val="dk1"/>
              </a:solidFill>
            </a:endParaRPr>
          </a:p>
          <a:p>
            <a:pPr marL="742950" marR="0" lvl="1" indent="-320675" algn="l" rtl="0">
              <a:lnSpc>
                <a:spcPct val="80000"/>
              </a:lnSpc>
              <a:spcBef>
                <a:spcPts val="800"/>
              </a:spcBef>
              <a:spcAft>
                <a:spcPts val="0"/>
              </a:spcAft>
              <a:buClr>
                <a:schemeClr val="accent6"/>
              </a:buClr>
              <a:buSzPts val="2400"/>
              <a:buFont typeface="Verdana"/>
              <a:buChar char="–"/>
            </a:pPr>
            <a:r>
              <a:rPr lang="en-US" sz="2400" i="0" u="none" strike="noStrike" cap="none">
                <a:solidFill>
                  <a:schemeClr val="dk1"/>
                </a:solidFill>
              </a:rPr>
              <a:t>Data available for whole school, small group and individual student evaluation</a:t>
            </a:r>
            <a:endParaRPr sz="2400" i="0" u="none" strike="noStrike" cap="none">
              <a:solidFill>
                <a:schemeClr val="dk1"/>
              </a:solidFill>
            </a:endParaRPr>
          </a:p>
          <a:p>
            <a:pPr marL="742950" marR="0" lvl="1" indent="-320675" algn="l" rtl="0">
              <a:lnSpc>
                <a:spcPct val="80000"/>
              </a:lnSpc>
              <a:spcBef>
                <a:spcPts val="800"/>
              </a:spcBef>
              <a:spcAft>
                <a:spcPts val="0"/>
              </a:spcAft>
              <a:buClr>
                <a:schemeClr val="accent6"/>
              </a:buClr>
              <a:buSzPts val="2400"/>
              <a:buFont typeface="Verdana"/>
              <a:buChar char="–"/>
            </a:pPr>
            <a:r>
              <a:rPr lang="en-US" sz="2400" i="0" u="none" strike="noStrike" cap="none">
                <a:solidFill>
                  <a:schemeClr val="dk1"/>
                </a:solidFill>
              </a:rPr>
              <a:t>Data collected on FIDELITY (what we do) as well as IMPACT (student behavior)</a:t>
            </a:r>
            <a:endParaRPr sz="2400" i="0" u="none" strike="noStrike" cap="none">
              <a:solidFill>
                <a:schemeClr val="dk1"/>
              </a:solidFill>
            </a:endParaRPr>
          </a:p>
        </p:txBody>
      </p:sp>
      <p:sp>
        <p:nvSpPr>
          <p:cNvPr id="1825" name="Google Shape;1825;p28"/>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000" i="0" u="none" strike="noStrike" cap="none">
                <a:solidFill>
                  <a:schemeClr val="dk1"/>
                </a:solidFill>
              </a:rPr>
              <a:t>Do We Have an Efficient Data System?</a:t>
            </a:r>
            <a:endParaRPr sz="4000" i="0" u="none" strike="noStrike" cap="none">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g7df45400e1_2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What do we need to do to have an effective and efficient data system? </a:t>
            </a:r>
            <a:endParaRPr/>
          </a:p>
        </p:txBody>
      </p:sp>
      <p:sp>
        <p:nvSpPr>
          <p:cNvPr id="1832" name="Google Shape;1832;g7df45400e1_2_0"/>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dk1"/>
                </a:solidFill>
              </a:rPr>
              <a:t>Action Planning</a:t>
            </a:r>
            <a:endParaRPr>
              <a:solidFill>
                <a:schemeClr val="dk1"/>
              </a:solidFill>
            </a:endParaRPr>
          </a:p>
        </p:txBody>
      </p:sp>
      <p:pic>
        <p:nvPicPr>
          <p:cNvPr id="1833" name="Google Shape;1833;g7df45400e1_2_0"/>
          <p:cNvPicPr preferRelativeResize="0"/>
          <p:nvPr/>
        </p:nvPicPr>
        <p:blipFill rotWithShape="1">
          <a:blip r:embed="rId3">
            <a:alphaModFix/>
          </a:blip>
          <a:srcRect/>
          <a:stretch/>
        </p:blipFill>
        <p:spPr>
          <a:xfrm>
            <a:off x="3290450" y="2875450"/>
            <a:ext cx="3015300" cy="3056050"/>
          </a:xfrm>
          <a:prstGeom prst="rect">
            <a:avLst/>
          </a:prstGeom>
          <a:noFill/>
          <a:ln>
            <a:noFill/>
          </a:ln>
        </p:spPr>
      </p:pic>
      <p:sp>
        <p:nvSpPr>
          <p:cNvPr id="1834" name="Google Shape;1834;g7df45400e1_2_0"/>
          <p:cNvSpPr txBox="1"/>
          <p:nvPr/>
        </p:nvSpPr>
        <p:spPr>
          <a:xfrm>
            <a:off x="457200" y="5931500"/>
            <a:ext cx="7385400" cy="8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a:t>
            </a:r>
            <a:r>
              <a:rPr lang="en-US" sz="2400">
                <a:latin typeface="Verdana"/>
                <a:ea typeface="Verdana"/>
                <a:cs typeface="Verdana"/>
                <a:sym typeface="Verdana"/>
              </a:rPr>
              <a:t>9-12</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g7df45400e1_2_1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What data are you collecting? </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Stop and Jot</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Workbook Pages 17-19</a:t>
            </a:r>
            <a:endParaRPr/>
          </a:p>
        </p:txBody>
      </p:sp>
      <p:sp>
        <p:nvSpPr>
          <p:cNvPr id="1841" name="Google Shape;1841;g7df45400e1_2_12"/>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Got Data</a:t>
            </a:r>
            <a:endParaRPr>
              <a:solidFill>
                <a:srgbClr val="000000"/>
              </a:solidFill>
            </a:endParaRPr>
          </a:p>
        </p:txBody>
      </p:sp>
      <p:pic>
        <p:nvPicPr>
          <p:cNvPr id="1842" name="Google Shape;1842;g7df45400e1_2_12"/>
          <p:cNvPicPr preferRelativeResize="0"/>
          <p:nvPr/>
        </p:nvPicPr>
        <p:blipFill>
          <a:blip r:embed="rId3">
            <a:alphaModFix/>
          </a:blip>
          <a:stretch>
            <a:fillRect/>
          </a:stretch>
        </p:blipFill>
        <p:spPr>
          <a:xfrm>
            <a:off x="4130475" y="1839762"/>
            <a:ext cx="3178476" cy="31784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99"/>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i="0" u="none" strike="noStrike" cap="none">
                <a:solidFill>
                  <a:schemeClr val="dk1"/>
                </a:solidFill>
              </a:rPr>
              <a:t>Got data? Examples 1  </a:t>
            </a:r>
            <a:endParaRPr sz="4800" i="0" u="none" strike="noStrike" cap="none">
              <a:solidFill>
                <a:schemeClr val="dk1"/>
              </a:solidFill>
            </a:endParaRPr>
          </a:p>
        </p:txBody>
      </p:sp>
      <p:sp>
        <p:nvSpPr>
          <p:cNvPr id="1848" name="Google Shape;1848;p99"/>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i="0" u="none" strike="noStrike" cap="none">
                <a:solidFill>
                  <a:schemeClr val="dk1"/>
                </a:solidFill>
              </a:rPr>
              <a:t>Behavior</a:t>
            </a:r>
            <a:endParaRPr sz="2800" i="0" u="none" strike="noStrike" cap="none">
              <a:solidFill>
                <a:schemeClr val="dk1"/>
              </a:solidFill>
            </a:endParaRPr>
          </a:p>
        </p:txBody>
      </p:sp>
      <p:sp>
        <p:nvSpPr>
          <p:cNvPr id="1849" name="Google Shape;1849;p99"/>
          <p:cNvSpPr txBox="1"/>
          <p:nvPr/>
        </p:nvSpPr>
        <p:spPr>
          <a:xfrm>
            <a:off x="354300" y="6126175"/>
            <a:ext cx="5443800" cy="65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1</a:t>
            </a:r>
            <a:r>
              <a:rPr lang="en-US" sz="2400">
                <a:latin typeface="Verdana"/>
                <a:ea typeface="Verdana"/>
                <a:cs typeface="Verdana"/>
                <a:sym typeface="Verdana"/>
              </a:rPr>
              <a:t>9</a:t>
            </a:r>
            <a:endParaRPr sz="2400" b="0" i="0" u="none" strike="noStrike" cap="none">
              <a:solidFill>
                <a:srgbClr val="000000"/>
              </a:solidFill>
              <a:latin typeface="Verdana"/>
              <a:ea typeface="Verdana"/>
              <a:cs typeface="Verdana"/>
              <a:sym typeface="Verdana"/>
            </a:endParaRPr>
          </a:p>
        </p:txBody>
      </p:sp>
      <p:sp>
        <p:nvSpPr>
          <p:cNvPr id="1850" name="Google Shape;1850;p99"/>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p>
            <a:pPr marL="342900" lvl="0" indent="-333375" algn="l" rtl="0">
              <a:lnSpc>
                <a:spcPct val="100000"/>
              </a:lnSpc>
              <a:spcBef>
                <a:spcPts val="0"/>
              </a:spcBef>
              <a:spcAft>
                <a:spcPts val="0"/>
              </a:spcAft>
              <a:buClr>
                <a:schemeClr val="dk1"/>
              </a:buClr>
              <a:buSzPts val="2250"/>
              <a:buFont typeface="Verdana"/>
              <a:buChar char="•"/>
            </a:pPr>
            <a:r>
              <a:rPr lang="en-US" sz="2220">
                <a:solidFill>
                  <a:schemeClr val="dk1"/>
                </a:solidFill>
              </a:rPr>
              <a:t>Universal screening data</a:t>
            </a:r>
            <a:endParaRPr/>
          </a:p>
          <a:p>
            <a:pPr marL="342900" lvl="0" indent="-333375" algn="l" rtl="0">
              <a:lnSpc>
                <a:spcPct val="100000"/>
              </a:lnSpc>
              <a:spcBef>
                <a:spcPts val="480"/>
              </a:spcBef>
              <a:spcAft>
                <a:spcPts val="0"/>
              </a:spcAft>
              <a:buClr>
                <a:schemeClr val="dk1"/>
              </a:buClr>
              <a:buSzPts val="2250"/>
              <a:buFont typeface="Verdana"/>
              <a:buChar char="•"/>
            </a:pPr>
            <a:r>
              <a:rPr lang="en-US" sz="2220">
                <a:solidFill>
                  <a:schemeClr val="dk1"/>
                </a:solidFill>
              </a:rPr>
              <a:t>Benchmark data</a:t>
            </a:r>
            <a:endParaRPr/>
          </a:p>
          <a:p>
            <a:pPr marL="342900" lvl="0" indent="-333375" algn="l" rtl="0">
              <a:lnSpc>
                <a:spcPct val="100000"/>
              </a:lnSpc>
              <a:spcBef>
                <a:spcPts val="480"/>
              </a:spcBef>
              <a:spcAft>
                <a:spcPts val="0"/>
              </a:spcAft>
              <a:buClr>
                <a:schemeClr val="dk1"/>
              </a:buClr>
              <a:buSzPts val="2250"/>
              <a:buFont typeface="Verdana"/>
              <a:buChar char="•"/>
            </a:pPr>
            <a:r>
              <a:rPr lang="en-US" sz="2220">
                <a:solidFill>
                  <a:schemeClr val="dk1"/>
                </a:solidFill>
              </a:rPr>
              <a:t>Common formative assessments (classroom performance)</a:t>
            </a:r>
            <a:endParaRPr/>
          </a:p>
          <a:p>
            <a:pPr marL="342900" lvl="0" indent="-333375" algn="l" rtl="0">
              <a:lnSpc>
                <a:spcPct val="100000"/>
              </a:lnSpc>
              <a:spcBef>
                <a:spcPts val="480"/>
              </a:spcBef>
              <a:spcAft>
                <a:spcPts val="0"/>
              </a:spcAft>
              <a:buClr>
                <a:schemeClr val="dk1"/>
              </a:buClr>
              <a:buSzPts val="2250"/>
              <a:buFont typeface="Verdana"/>
              <a:buChar char="•"/>
            </a:pPr>
            <a:r>
              <a:rPr lang="en-US" sz="2220">
                <a:solidFill>
                  <a:schemeClr val="dk1"/>
                </a:solidFill>
              </a:rPr>
              <a:t>Progress monitoring data</a:t>
            </a:r>
            <a:endParaRPr/>
          </a:p>
          <a:p>
            <a:pPr marL="342900" lvl="0" indent="-333375" algn="l" rtl="0">
              <a:lnSpc>
                <a:spcPct val="100000"/>
              </a:lnSpc>
              <a:spcBef>
                <a:spcPts val="480"/>
              </a:spcBef>
              <a:spcAft>
                <a:spcPts val="0"/>
              </a:spcAft>
              <a:buClr>
                <a:schemeClr val="dk1"/>
              </a:buClr>
              <a:buSzPts val="2250"/>
              <a:buFont typeface="Verdana"/>
              <a:buChar char="•"/>
            </a:pPr>
            <a:r>
              <a:rPr lang="en-US" sz="2220">
                <a:solidFill>
                  <a:schemeClr val="dk1"/>
                </a:solidFill>
              </a:rPr>
              <a:t>Historical SOL results</a:t>
            </a:r>
            <a:endParaRPr/>
          </a:p>
          <a:p>
            <a:pPr marL="342900" lvl="0" indent="-333375" algn="l" rtl="0">
              <a:lnSpc>
                <a:spcPct val="100000"/>
              </a:lnSpc>
              <a:spcBef>
                <a:spcPts val="480"/>
              </a:spcBef>
              <a:spcAft>
                <a:spcPts val="0"/>
              </a:spcAft>
              <a:buClr>
                <a:schemeClr val="dk1"/>
              </a:buClr>
              <a:buSzPts val="2250"/>
              <a:buFont typeface="Verdana"/>
              <a:buChar char="•"/>
            </a:pPr>
            <a:r>
              <a:rPr lang="en-US" sz="2220">
                <a:solidFill>
                  <a:schemeClr val="dk1"/>
                </a:solidFill>
              </a:rPr>
              <a:t>Early Warning Systems</a:t>
            </a:r>
            <a:endParaRPr/>
          </a:p>
          <a:p>
            <a:pPr marL="342900" lvl="0" indent="-201930" algn="l" rtl="0">
              <a:lnSpc>
                <a:spcPct val="100000"/>
              </a:lnSpc>
              <a:spcBef>
                <a:spcPts val="444"/>
              </a:spcBef>
              <a:spcAft>
                <a:spcPts val="0"/>
              </a:spcAft>
              <a:buClr>
                <a:schemeClr val="dk1"/>
              </a:buClr>
              <a:buSzPts val="2220"/>
              <a:buNone/>
            </a:pPr>
            <a:endParaRPr sz="2220"/>
          </a:p>
        </p:txBody>
      </p:sp>
      <p:sp>
        <p:nvSpPr>
          <p:cNvPr id="1851" name="Google Shape;1851;p9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p>
            <a:pPr marL="342900" lvl="0" indent="-333375" algn="l" rtl="0">
              <a:lnSpc>
                <a:spcPct val="100000"/>
              </a:lnSpc>
              <a:spcBef>
                <a:spcPts val="0"/>
              </a:spcBef>
              <a:spcAft>
                <a:spcPts val="0"/>
              </a:spcAft>
              <a:buClr>
                <a:schemeClr val="dk1"/>
              </a:buClr>
              <a:buSzPts val="2250"/>
              <a:buFont typeface="Verdana"/>
              <a:buChar char="●"/>
            </a:pPr>
            <a:r>
              <a:rPr lang="en-US">
                <a:solidFill>
                  <a:schemeClr val="dk1"/>
                </a:solidFill>
              </a:rPr>
              <a:t>ODR’s</a:t>
            </a:r>
            <a:endParaRPr/>
          </a:p>
          <a:p>
            <a:pPr marL="342900" lvl="0" indent="-333375" algn="l" rtl="0">
              <a:lnSpc>
                <a:spcPct val="100000"/>
              </a:lnSpc>
              <a:spcBef>
                <a:spcPts val="480"/>
              </a:spcBef>
              <a:spcAft>
                <a:spcPts val="0"/>
              </a:spcAft>
              <a:buClr>
                <a:schemeClr val="dk1"/>
              </a:buClr>
              <a:buSzPts val="2250"/>
              <a:buFont typeface="Verdana"/>
              <a:buChar char="●"/>
            </a:pPr>
            <a:r>
              <a:rPr lang="en-US">
                <a:solidFill>
                  <a:schemeClr val="dk1"/>
                </a:solidFill>
              </a:rPr>
              <a:t>Suspension/Expulsion</a:t>
            </a:r>
            <a:endParaRPr/>
          </a:p>
          <a:p>
            <a:pPr marL="342900" lvl="0" indent="-333375" algn="l" rtl="0">
              <a:lnSpc>
                <a:spcPct val="100000"/>
              </a:lnSpc>
              <a:spcBef>
                <a:spcPts val="480"/>
              </a:spcBef>
              <a:spcAft>
                <a:spcPts val="0"/>
              </a:spcAft>
              <a:buClr>
                <a:schemeClr val="dk1"/>
              </a:buClr>
              <a:buSzPts val="2250"/>
              <a:buFont typeface="Verdana"/>
              <a:buChar char="●"/>
            </a:pPr>
            <a:r>
              <a:rPr lang="en-US">
                <a:solidFill>
                  <a:schemeClr val="dk1"/>
                </a:solidFill>
              </a:rPr>
              <a:t>Attendance </a:t>
            </a:r>
            <a:endParaRPr/>
          </a:p>
          <a:p>
            <a:pPr marL="342900" lvl="0" indent="-333375" algn="l" rtl="0">
              <a:lnSpc>
                <a:spcPct val="100000"/>
              </a:lnSpc>
              <a:spcBef>
                <a:spcPts val="480"/>
              </a:spcBef>
              <a:spcAft>
                <a:spcPts val="0"/>
              </a:spcAft>
              <a:buClr>
                <a:schemeClr val="dk1"/>
              </a:buClr>
              <a:buSzPts val="2250"/>
              <a:buFont typeface="Arial"/>
              <a:buChar char="●"/>
            </a:pPr>
            <a:r>
              <a:rPr lang="en-US">
                <a:solidFill>
                  <a:schemeClr val="dk1"/>
                </a:solidFill>
              </a:rPr>
              <a:t>Nursing/Counselor visits</a:t>
            </a:r>
            <a:endParaRPr/>
          </a:p>
          <a:p>
            <a:pPr marL="342900" lvl="0" indent="-333375" algn="l" rtl="0">
              <a:lnSpc>
                <a:spcPct val="100000"/>
              </a:lnSpc>
              <a:spcBef>
                <a:spcPts val="480"/>
              </a:spcBef>
              <a:spcAft>
                <a:spcPts val="0"/>
              </a:spcAft>
              <a:buClr>
                <a:schemeClr val="dk1"/>
              </a:buClr>
              <a:buSzPts val="2250"/>
              <a:buFont typeface="Verdana"/>
              <a:buChar char="●"/>
            </a:pPr>
            <a:r>
              <a:rPr lang="en-US">
                <a:solidFill>
                  <a:schemeClr val="dk1"/>
                </a:solidFill>
              </a:rPr>
              <a:t>Minor incident reports</a:t>
            </a:r>
            <a:endParaRPr/>
          </a:p>
          <a:p>
            <a:pPr marL="342900" lvl="0" indent="-333375" algn="l" rtl="0">
              <a:lnSpc>
                <a:spcPct val="100000"/>
              </a:lnSpc>
              <a:spcBef>
                <a:spcPts val="480"/>
              </a:spcBef>
              <a:spcAft>
                <a:spcPts val="0"/>
              </a:spcAft>
              <a:buClr>
                <a:schemeClr val="dk1"/>
              </a:buClr>
              <a:buSzPts val="2250"/>
              <a:buFont typeface="Verdana"/>
              <a:buChar char="●"/>
            </a:pPr>
            <a:r>
              <a:rPr lang="en-US">
                <a:solidFill>
                  <a:schemeClr val="dk1"/>
                </a:solidFill>
              </a:rPr>
              <a:t>At risk factors</a:t>
            </a:r>
            <a:endParaRPr/>
          </a:p>
          <a:p>
            <a:pPr marL="342900" lvl="0" indent="-333375" algn="l" rtl="0">
              <a:lnSpc>
                <a:spcPct val="100000"/>
              </a:lnSpc>
              <a:spcBef>
                <a:spcPts val="480"/>
              </a:spcBef>
              <a:spcAft>
                <a:spcPts val="0"/>
              </a:spcAft>
              <a:buClr>
                <a:schemeClr val="dk1"/>
              </a:buClr>
              <a:buSzPts val="2250"/>
              <a:buFont typeface="Verdana"/>
              <a:buChar char="●"/>
            </a:pPr>
            <a:r>
              <a:rPr lang="en-US">
                <a:solidFill>
                  <a:schemeClr val="dk1"/>
                </a:solidFill>
              </a:rPr>
              <a:t>Fidelity (TFI) data</a:t>
            </a:r>
            <a:endParaRPr>
              <a:solidFill>
                <a:schemeClr val="dk1"/>
              </a:solidFill>
            </a:endParaRPr>
          </a:p>
        </p:txBody>
      </p:sp>
      <p:sp>
        <p:nvSpPr>
          <p:cNvPr id="1852" name="Google Shape;1852;p99"/>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800"/>
              <a:buNone/>
            </a:pPr>
            <a:r>
              <a:rPr lang="en-US" sz="2800"/>
              <a:t>Academic</a:t>
            </a:r>
            <a:endParaRPr sz="2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31"/>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i="0" u="none" strike="noStrike" cap="none">
                <a:solidFill>
                  <a:schemeClr val="dk1"/>
                </a:solidFill>
              </a:rPr>
              <a:t>Got data? Examples 2</a:t>
            </a:r>
            <a:endParaRPr sz="4800" i="0" u="none" strike="noStrike" cap="none">
              <a:solidFill>
                <a:schemeClr val="dk1"/>
              </a:solidFill>
            </a:endParaRPr>
          </a:p>
        </p:txBody>
      </p:sp>
      <p:sp>
        <p:nvSpPr>
          <p:cNvPr id="1858" name="Google Shape;1858;p31"/>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i="0" u="none" strike="noStrike" cap="none">
                <a:solidFill>
                  <a:schemeClr val="dk1"/>
                </a:solidFill>
              </a:rPr>
              <a:t>Equity</a:t>
            </a:r>
            <a:endParaRPr sz="2800" i="0" u="none" strike="noStrike" cap="none">
              <a:solidFill>
                <a:schemeClr val="dk1"/>
              </a:solidFill>
            </a:endParaRPr>
          </a:p>
        </p:txBody>
      </p:sp>
      <p:sp>
        <p:nvSpPr>
          <p:cNvPr id="1859" name="Google Shape;1859;p31"/>
          <p:cNvSpPr txBox="1"/>
          <p:nvPr/>
        </p:nvSpPr>
        <p:spPr>
          <a:xfrm>
            <a:off x="123575" y="6055000"/>
            <a:ext cx="7339800" cy="63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a:t>
            </a:r>
            <a:r>
              <a:rPr lang="en-US" sz="2400">
                <a:latin typeface="Verdana"/>
                <a:ea typeface="Verdana"/>
                <a:cs typeface="Verdana"/>
                <a:sym typeface="Verdana"/>
              </a:rPr>
              <a:t> 19</a:t>
            </a:r>
            <a:endParaRPr sz="2400" b="0" i="0" u="none" strike="noStrike" cap="none">
              <a:solidFill>
                <a:srgbClr val="000000"/>
              </a:solidFill>
              <a:latin typeface="Verdana"/>
              <a:ea typeface="Verdana"/>
              <a:cs typeface="Verdana"/>
              <a:sym typeface="Verdana"/>
            </a:endParaRPr>
          </a:p>
        </p:txBody>
      </p:sp>
      <p:sp>
        <p:nvSpPr>
          <p:cNvPr id="1860" name="Google Shape;1860;p3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p>
            <a:pPr marL="342900" lvl="0" indent="-327025" algn="l" rtl="0">
              <a:lnSpc>
                <a:spcPct val="90000"/>
              </a:lnSpc>
              <a:spcBef>
                <a:spcPts val="0"/>
              </a:spcBef>
              <a:spcAft>
                <a:spcPts val="0"/>
              </a:spcAft>
              <a:buClr>
                <a:schemeClr val="dk1"/>
              </a:buClr>
              <a:buSzPts val="2150"/>
              <a:buFont typeface="Verdana"/>
              <a:buChar char="•"/>
            </a:pPr>
            <a:r>
              <a:rPr lang="en-US" sz="2220"/>
              <a:t>Disaggregated Behavior and Academic Data</a:t>
            </a:r>
            <a:endParaRPr sz="2220">
              <a:solidFill>
                <a:schemeClr val="dk1"/>
              </a:solidFill>
            </a:endParaRPr>
          </a:p>
          <a:p>
            <a:pPr marL="342900" lvl="0" indent="-327025" algn="l" rtl="0">
              <a:lnSpc>
                <a:spcPct val="90000"/>
              </a:lnSpc>
              <a:spcBef>
                <a:spcPts val="480"/>
              </a:spcBef>
              <a:spcAft>
                <a:spcPts val="0"/>
              </a:spcAft>
              <a:buClr>
                <a:schemeClr val="dk1"/>
              </a:buClr>
              <a:buSzPts val="2150"/>
              <a:buFont typeface="Verdana"/>
              <a:buChar char="•"/>
            </a:pPr>
            <a:r>
              <a:rPr lang="en-US" sz="2220"/>
              <a:t>Graduation rates and types of diplomas (standard vs advanced) for different groups</a:t>
            </a:r>
            <a:r>
              <a:rPr lang="en-US" sz="2220">
                <a:solidFill>
                  <a:schemeClr val="dk1"/>
                </a:solidFill>
              </a:rPr>
              <a:t> </a:t>
            </a:r>
            <a:endParaRPr/>
          </a:p>
          <a:p>
            <a:pPr marL="342900" lvl="0" indent="-327025" algn="l" rtl="0">
              <a:lnSpc>
                <a:spcPct val="90000"/>
              </a:lnSpc>
              <a:spcBef>
                <a:spcPts val="480"/>
              </a:spcBef>
              <a:spcAft>
                <a:spcPts val="0"/>
              </a:spcAft>
              <a:buClr>
                <a:schemeClr val="dk1"/>
              </a:buClr>
              <a:buSzPts val="2150"/>
              <a:buFont typeface="Verdana"/>
              <a:buChar char="•"/>
            </a:pPr>
            <a:r>
              <a:rPr lang="en-US" sz="2220"/>
              <a:t>Enrollment in Honors and AP classes</a:t>
            </a:r>
            <a:endParaRPr sz="2220">
              <a:solidFill>
                <a:schemeClr val="dk1"/>
              </a:solidFill>
            </a:endParaRPr>
          </a:p>
          <a:p>
            <a:pPr marL="342900" lvl="0" indent="-327025" algn="l" rtl="0">
              <a:lnSpc>
                <a:spcPct val="90000"/>
              </a:lnSpc>
              <a:spcBef>
                <a:spcPts val="480"/>
              </a:spcBef>
              <a:spcAft>
                <a:spcPts val="0"/>
              </a:spcAft>
              <a:buClr>
                <a:schemeClr val="dk1"/>
              </a:buClr>
              <a:buSzPts val="2150"/>
              <a:buFont typeface="Verdana"/>
              <a:buChar char="•"/>
            </a:pPr>
            <a:r>
              <a:rPr lang="en-US" sz="2220"/>
              <a:t>Community Data: poverty, unemployment, incarceration, etc.</a:t>
            </a:r>
            <a:endParaRPr sz="2220">
              <a:solidFill>
                <a:schemeClr val="dk1"/>
              </a:solidFill>
            </a:endParaRPr>
          </a:p>
          <a:p>
            <a:pPr marL="342900" lvl="0" indent="-201930" algn="l" rtl="0">
              <a:lnSpc>
                <a:spcPct val="90000"/>
              </a:lnSpc>
              <a:spcBef>
                <a:spcPts val="444"/>
              </a:spcBef>
              <a:spcAft>
                <a:spcPts val="0"/>
              </a:spcAft>
              <a:buClr>
                <a:schemeClr val="dk1"/>
              </a:buClr>
              <a:buSzPts val="2220"/>
              <a:buNone/>
            </a:pPr>
            <a:endParaRPr sz="2220"/>
          </a:p>
        </p:txBody>
      </p:sp>
      <p:sp>
        <p:nvSpPr>
          <p:cNvPr id="1861" name="Google Shape;1861;p31"/>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p>
            <a:pPr marL="342900" lvl="0" indent="-333375" algn="l" rtl="0">
              <a:lnSpc>
                <a:spcPct val="90000"/>
              </a:lnSpc>
              <a:spcBef>
                <a:spcPts val="0"/>
              </a:spcBef>
              <a:spcAft>
                <a:spcPts val="0"/>
              </a:spcAft>
              <a:buClr>
                <a:schemeClr val="dk1"/>
              </a:buClr>
              <a:buSzPts val="2250"/>
              <a:buFont typeface="Verdana"/>
              <a:buChar char="●"/>
            </a:pPr>
            <a:r>
              <a:rPr lang="en-US"/>
              <a:t>School Climate and Safety</a:t>
            </a:r>
            <a:endParaRPr>
              <a:solidFill>
                <a:schemeClr val="dk1"/>
              </a:solidFill>
            </a:endParaRPr>
          </a:p>
          <a:p>
            <a:pPr marL="342900" lvl="0" indent="-333375" algn="l" rtl="0">
              <a:lnSpc>
                <a:spcPct val="90000"/>
              </a:lnSpc>
              <a:spcBef>
                <a:spcPts val="480"/>
              </a:spcBef>
              <a:spcAft>
                <a:spcPts val="0"/>
              </a:spcAft>
              <a:buClr>
                <a:schemeClr val="dk1"/>
              </a:buClr>
              <a:buSzPts val="2250"/>
              <a:buFont typeface="Verdana"/>
              <a:buChar char="●"/>
            </a:pPr>
            <a:r>
              <a:rPr lang="en-US"/>
              <a:t>Nurse/Counselor visits </a:t>
            </a:r>
            <a:endParaRPr/>
          </a:p>
          <a:p>
            <a:pPr marL="342900" lvl="0" indent="-333375" algn="l" rtl="0">
              <a:lnSpc>
                <a:spcPct val="90000"/>
              </a:lnSpc>
              <a:spcBef>
                <a:spcPts val="480"/>
              </a:spcBef>
              <a:spcAft>
                <a:spcPts val="0"/>
              </a:spcAft>
              <a:buClr>
                <a:schemeClr val="dk1"/>
              </a:buClr>
              <a:buSzPts val="2250"/>
              <a:buFont typeface="Arial"/>
              <a:buChar char="●"/>
            </a:pPr>
            <a:r>
              <a:rPr lang="en-US"/>
              <a:t>Student Engagement</a:t>
            </a:r>
            <a:endParaRPr/>
          </a:p>
          <a:p>
            <a:pPr marL="342900" lvl="0" indent="-333375" algn="l" rtl="0">
              <a:lnSpc>
                <a:spcPct val="90000"/>
              </a:lnSpc>
              <a:spcBef>
                <a:spcPts val="480"/>
              </a:spcBef>
              <a:spcAft>
                <a:spcPts val="0"/>
              </a:spcAft>
              <a:buClr>
                <a:schemeClr val="dk1"/>
              </a:buClr>
              <a:buSzPts val="2250"/>
              <a:buFont typeface="Arial"/>
              <a:buChar char="●"/>
            </a:pPr>
            <a:r>
              <a:rPr lang="en-US"/>
              <a:t>Community Data: statistics on prevalence of mental illnesses in the U.S. or your community, trends in the use of mental health services </a:t>
            </a:r>
            <a:endParaRPr>
              <a:solidFill>
                <a:schemeClr val="dk1"/>
              </a:solidFill>
            </a:endParaRPr>
          </a:p>
          <a:p>
            <a:pPr marL="342900" lvl="0" indent="-190500" algn="l" rtl="0">
              <a:lnSpc>
                <a:spcPct val="90000"/>
              </a:lnSpc>
              <a:spcBef>
                <a:spcPts val="480"/>
              </a:spcBef>
              <a:spcAft>
                <a:spcPts val="0"/>
              </a:spcAft>
              <a:buClr>
                <a:schemeClr val="dk1"/>
              </a:buClr>
              <a:buSzPts val="2400"/>
              <a:buNone/>
            </a:pPr>
            <a:endParaRPr/>
          </a:p>
        </p:txBody>
      </p:sp>
      <p:sp>
        <p:nvSpPr>
          <p:cNvPr id="1862" name="Google Shape;1862;p31"/>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800"/>
              <a:buNone/>
            </a:pPr>
            <a:r>
              <a:rPr lang="en-US" sz="2800"/>
              <a:t>Mental Wellness</a:t>
            </a:r>
            <a:endParaRPr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356"/>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i="0" u="none" strike="noStrike" cap="none">
                <a:solidFill>
                  <a:schemeClr val="dk1"/>
                </a:solidFill>
              </a:rPr>
              <a:t>Got data? Examples </a:t>
            </a:r>
            <a:r>
              <a:rPr lang="en-US" sz="4800">
                <a:solidFill>
                  <a:schemeClr val="dk1"/>
                </a:solidFill>
              </a:rPr>
              <a:t>3</a:t>
            </a:r>
            <a:endParaRPr sz="4800" i="0" u="none" strike="noStrike" cap="none">
              <a:solidFill>
                <a:schemeClr val="dk1"/>
              </a:solidFill>
            </a:endParaRPr>
          </a:p>
        </p:txBody>
      </p:sp>
      <p:sp>
        <p:nvSpPr>
          <p:cNvPr id="1868" name="Google Shape;1868;p356"/>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i="0" u="none" strike="noStrike" cap="none">
                <a:solidFill>
                  <a:schemeClr val="dk1"/>
                </a:solidFill>
              </a:rPr>
              <a:t>Attendance</a:t>
            </a:r>
            <a:endParaRPr sz="2800" i="0" u="none" strike="noStrike" cap="none">
              <a:solidFill>
                <a:schemeClr val="dk1"/>
              </a:solidFill>
            </a:endParaRPr>
          </a:p>
        </p:txBody>
      </p:sp>
      <p:sp>
        <p:nvSpPr>
          <p:cNvPr id="1869" name="Google Shape;1869;p356"/>
          <p:cNvSpPr txBox="1"/>
          <p:nvPr/>
        </p:nvSpPr>
        <p:spPr>
          <a:xfrm>
            <a:off x="123575" y="6126162"/>
            <a:ext cx="7339800" cy="5685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a:t>
            </a:r>
            <a:r>
              <a:rPr lang="en-US" sz="2400">
                <a:latin typeface="Verdana"/>
                <a:ea typeface="Verdana"/>
                <a:cs typeface="Verdana"/>
                <a:sym typeface="Verdana"/>
              </a:rPr>
              <a:t> 19</a:t>
            </a:r>
            <a:endParaRPr sz="2400" b="0" i="0" u="none" strike="noStrike" cap="none">
              <a:solidFill>
                <a:srgbClr val="000000"/>
              </a:solidFill>
              <a:latin typeface="Verdana"/>
              <a:ea typeface="Verdana"/>
              <a:cs typeface="Verdana"/>
              <a:sym typeface="Verdana"/>
            </a:endParaRPr>
          </a:p>
        </p:txBody>
      </p:sp>
      <p:sp>
        <p:nvSpPr>
          <p:cNvPr id="1870" name="Google Shape;1870;p35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p>
            <a:pPr marL="342900" lvl="0" indent="-322580" algn="l" rtl="0">
              <a:lnSpc>
                <a:spcPct val="80000"/>
              </a:lnSpc>
              <a:spcBef>
                <a:spcPts val="0"/>
              </a:spcBef>
              <a:spcAft>
                <a:spcPts val="0"/>
              </a:spcAft>
              <a:buClr>
                <a:srgbClr val="000000"/>
              </a:buClr>
              <a:buSzPts val="2400"/>
              <a:buFont typeface="Verdana"/>
              <a:buChar char="●"/>
            </a:pPr>
            <a:r>
              <a:rPr lang="en-US"/>
              <a:t>Average daily attendance? (ADA)</a:t>
            </a:r>
            <a:endParaRPr/>
          </a:p>
          <a:p>
            <a:pPr marL="342900" lvl="0" indent="-322580" algn="l" rtl="0">
              <a:lnSpc>
                <a:spcPct val="80000"/>
              </a:lnSpc>
              <a:spcBef>
                <a:spcPts val="544"/>
              </a:spcBef>
              <a:spcAft>
                <a:spcPts val="0"/>
              </a:spcAft>
              <a:buClr>
                <a:srgbClr val="000000"/>
              </a:buClr>
              <a:buSzPts val="2400"/>
              <a:buFont typeface="Verdana"/>
              <a:buChar char="●"/>
            </a:pPr>
            <a:r>
              <a:rPr lang="en-US"/>
              <a:t>Truancy</a:t>
            </a:r>
            <a:endParaRPr/>
          </a:p>
          <a:p>
            <a:pPr marL="342900" lvl="0" indent="-322580" algn="l" rtl="0">
              <a:lnSpc>
                <a:spcPct val="80000"/>
              </a:lnSpc>
              <a:spcBef>
                <a:spcPts val="544"/>
              </a:spcBef>
              <a:spcAft>
                <a:spcPts val="0"/>
              </a:spcAft>
              <a:buClr>
                <a:srgbClr val="000000"/>
              </a:buClr>
              <a:buSzPts val="2400"/>
              <a:buFont typeface="Verdana"/>
              <a:buChar char="●"/>
            </a:pPr>
            <a:r>
              <a:rPr lang="en-US"/>
              <a:t>Chronic absence</a:t>
            </a:r>
            <a:endParaRPr/>
          </a:p>
          <a:p>
            <a:pPr marL="342900" lvl="0" indent="-322580" algn="l" rtl="0">
              <a:lnSpc>
                <a:spcPct val="80000"/>
              </a:lnSpc>
              <a:spcBef>
                <a:spcPts val="544"/>
              </a:spcBef>
              <a:spcAft>
                <a:spcPts val="0"/>
              </a:spcAft>
              <a:buClr>
                <a:srgbClr val="000000"/>
              </a:buClr>
              <a:buSzPts val="2400"/>
              <a:buFont typeface="Verdana"/>
              <a:buChar char="●"/>
            </a:pPr>
            <a:r>
              <a:rPr lang="en-US"/>
              <a:t>Suspension</a:t>
            </a:r>
            <a:endParaRPr/>
          </a:p>
          <a:p>
            <a:pPr marL="342900" lvl="0" indent="-322580" algn="l" rtl="0">
              <a:lnSpc>
                <a:spcPct val="80000"/>
              </a:lnSpc>
              <a:spcBef>
                <a:spcPts val="544"/>
              </a:spcBef>
              <a:spcAft>
                <a:spcPts val="0"/>
              </a:spcAft>
              <a:buClr>
                <a:srgbClr val="000000"/>
              </a:buClr>
              <a:buSzPts val="2400"/>
              <a:buFont typeface="Verdana"/>
              <a:buChar char="●"/>
            </a:pPr>
            <a:r>
              <a:rPr lang="en-US"/>
              <a:t>Expulsion</a:t>
            </a:r>
            <a:endParaRPr/>
          </a:p>
          <a:p>
            <a:pPr marL="342900" lvl="0" indent="-322580" algn="l" rtl="0">
              <a:lnSpc>
                <a:spcPct val="80000"/>
              </a:lnSpc>
              <a:spcBef>
                <a:spcPts val="544"/>
              </a:spcBef>
              <a:spcAft>
                <a:spcPts val="0"/>
              </a:spcAft>
              <a:buClr>
                <a:srgbClr val="000000"/>
              </a:buClr>
              <a:buSzPts val="2400"/>
              <a:buChar char="●"/>
            </a:pPr>
            <a:r>
              <a:rPr lang="en-US"/>
              <a:t>Absences due to health</a:t>
            </a:r>
            <a:endParaRPr/>
          </a:p>
          <a:p>
            <a:pPr marL="257175" lvl="0" indent="-142875" algn="l" rtl="0">
              <a:lnSpc>
                <a:spcPct val="90000"/>
              </a:lnSpc>
              <a:spcBef>
                <a:spcPts val="0"/>
              </a:spcBef>
              <a:spcAft>
                <a:spcPts val="0"/>
              </a:spcAft>
              <a:buClr>
                <a:schemeClr val="dk1"/>
              </a:buClr>
              <a:buSzPts val="1800"/>
              <a:buNone/>
            </a:pPr>
            <a:endParaRPr/>
          </a:p>
          <a:p>
            <a:pPr marL="257175" lvl="0" indent="-142875" algn="l" rtl="0">
              <a:lnSpc>
                <a:spcPct val="90000"/>
              </a:lnSpc>
              <a:spcBef>
                <a:spcPts val="0"/>
              </a:spcBef>
              <a:spcAft>
                <a:spcPts val="0"/>
              </a:spcAft>
              <a:buClr>
                <a:schemeClr val="dk1"/>
              </a:buClr>
              <a:buSzPts val="1800"/>
              <a:buNone/>
            </a:pPr>
            <a:r>
              <a:rPr lang="en-US"/>
              <a:t>*includes tardy, excused, unexcused</a:t>
            </a:r>
            <a:endParaRPr/>
          </a:p>
        </p:txBody>
      </p:sp>
      <p:sp>
        <p:nvSpPr>
          <p:cNvPr id="1871" name="Google Shape;1871;p356"/>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Char char="•"/>
            </a:pPr>
            <a:r>
              <a:rPr lang="en-US"/>
              <a:t>Student/Parent/Staff Climate surveys or focus groups</a:t>
            </a:r>
            <a:endParaRPr/>
          </a:p>
          <a:p>
            <a:pPr marL="342900" lvl="0" indent="-342900" algn="l" rtl="0">
              <a:lnSpc>
                <a:spcPct val="90000"/>
              </a:lnSpc>
              <a:spcBef>
                <a:spcPts val="480"/>
              </a:spcBef>
              <a:spcAft>
                <a:spcPts val="0"/>
              </a:spcAft>
              <a:buClr>
                <a:schemeClr val="dk1"/>
              </a:buClr>
              <a:buSzPts val="2400"/>
              <a:buChar char="•"/>
            </a:pPr>
            <a:r>
              <a:rPr lang="en-US"/>
              <a:t>Harassment/bullying </a:t>
            </a:r>
            <a:endParaRPr/>
          </a:p>
          <a:p>
            <a:pPr marL="342900" lvl="0" indent="-342900" algn="l" rtl="0">
              <a:lnSpc>
                <a:spcPct val="90000"/>
              </a:lnSpc>
              <a:spcBef>
                <a:spcPts val="480"/>
              </a:spcBef>
              <a:spcAft>
                <a:spcPts val="0"/>
              </a:spcAft>
              <a:buClr>
                <a:schemeClr val="dk1"/>
              </a:buClr>
              <a:buSzPts val="2400"/>
              <a:buChar char="•"/>
            </a:pPr>
            <a:r>
              <a:rPr lang="en-US"/>
              <a:t>Hot spots (Environment)</a:t>
            </a:r>
            <a:endParaRPr/>
          </a:p>
          <a:p>
            <a:pPr marL="342900" lvl="0" indent="-342900" algn="l" rtl="0">
              <a:lnSpc>
                <a:spcPct val="90000"/>
              </a:lnSpc>
              <a:spcBef>
                <a:spcPts val="480"/>
              </a:spcBef>
              <a:spcAft>
                <a:spcPts val="0"/>
              </a:spcAft>
              <a:buClr>
                <a:schemeClr val="dk1"/>
              </a:buClr>
              <a:buSzPts val="2400"/>
              <a:buChar char="•"/>
            </a:pPr>
            <a:r>
              <a:rPr lang="en-US"/>
              <a:t>Physical aggression/fighting</a:t>
            </a:r>
            <a:endParaRPr/>
          </a:p>
          <a:p>
            <a:pPr marL="342900" lvl="0" indent="-342900" algn="l" rtl="0">
              <a:lnSpc>
                <a:spcPct val="90000"/>
              </a:lnSpc>
              <a:spcBef>
                <a:spcPts val="480"/>
              </a:spcBef>
              <a:spcAft>
                <a:spcPts val="0"/>
              </a:spcAft>
              <a:buClr>
                <a:schemeClr val="dk1"/>
              </a:buClr>
              <a:buSzPts val="2400"/>
              <a:buChar char="•"/>
            </a:pPr>
            <a:r>
              <a:rPr lang="en-US"/>
              <a:t>Attendance (staff and student)</a:t>
            </a:r>
            <a:endParaRPr/>
          </a:p>
          <a:p>
            <a:pPr marL="342900" lvl="0" indent="-190500" algn="l" rtl="0">
              <a:lnSpc>
                <a:spcPct val="90000"/>
              </a:lnSpc>
              <a:spcBef>
                <a:spcPts val="480"/>
              </a:spcBef>
              <a:spcAft>
                <a:spcPts val="0"/>
              </a:spcAft>
              <a:buClr>
                <a:schemeClr val="dk1"/>
              </a:buClr>
              <a:buSzPts val="2400"/>
              <a:buNone/>
            </a:pPr>
            <a:endParaRPr/>
          </a:p>
          <a:p>
            <a:pPr marL="342900" lvl="0" indent="-190500" algn="l" rtl="0">
              <a:lnSpc>
                <a:spcPct val="90000"/>
              </a:lnSpc>
              <a:spcBef>
                <a:spcPts val="480"/>
              </a:spcBef>
              <a:spcAft>
                <a:spcPts val="0"/>
              </a:spcAft>
              <a:buClr>
                <a:schemeClr val="dk1"/>
              </a:buClr>
              <a:buSzPts val="2400"/>
              <a:buNone/>
            </a:pPr>
            <a:endParaRPr/>
          </a:p>
        </p:txBody>
      </p:sp>
      <p:sp>
        <p:nvSpPr>
          <p:cNvPr id="1872" name="Google Shape;1872;p356"/>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800"/>
              <a:buNone/>
            </a:pPr>
            <a:r>
              <a:rPr lang="en-US" sz="2800"/>
              <a:t>Climate</a:t>
            </a:r>
            <a:endParaRPr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Google Shape;1877;g76794d94a2_0_193"/>
          <p:cNvSpPr txBox="1">
            <a:spLocks noGrp="1"/>
          </p:cNvSpPr>
          <p:nvPr>
            <p:ph type="title"/>
          </p:nvPr>
        </p:nvSpPr>
        <p:spPr>
          <a:xfrm>
            <a:off x="228602" y="228599"/>
            <a:ext cx="8686800" cy="1201200"/>
          </a:xfrm>
          <a:prstGeom prst="rect">
            <a:avLst/>
          </a:prstGeom>
          <a:solidFill>
            <a:srgbClr val="63D4FF">
              <a:alpha val="6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2600" b="1" i="0" u="none" strike="noStrike" cap="none">
                <a:solidFill>
                  <a:schemeClr val="dk1"/>
                </a:solidFill>
              </a:rPr>
              <a:t>Chronic Absences:</a:t>
            </a:r>
            <a:r>
              <a:rPr lang="en-US" sz="2600" b="1" i="0" u="none" strike="noStrike" cap="none">
                <a:solidFill>
                  <a:srgbClr val="002C3C"/>
                </a:solidFill>
              </a:rPr>
              <a:t/>
            </a:r>
            <a:br>
              <a:rPr lang="en-US" sz="2600" b="1" i="0" u="none" strike="noStrike" cap="none">
                <a:solidFill>
                  <a:srgbClr val="002C3C"/>
                </a:solidFill>
              </a:rPr>
            </a:br>
            <a:r>
              <a:rPr lang="en-US" sz="2600" b="1" i="0" u="none" strike="noStrike" cap="none">
                <a:solidFill>
                  <a:srgbClr val="002C3C"/>
                </a:solidFill>
              </a:rPr>
              <a:t>Key Indicator for Driving Strategic Decisions</a:t>
            </a:r>
            <a:endParaRPr sz="2600" b="1" i="0" u="none" strike="noStrike" cap="none">
              <a:solidFill>
                <a:srgbClr val="002C3C"/>
              </a:solidFill>
            </a:endParaRPr>
          </a:p>
        </p:txBody>
      </p:sp>
      <p:grpSp>
        <p:nvGrpSpPr>
          <p:cNvPr id="1878" name="Google Shape;1878;g76794d94a2_0_193" title="Flow chart showing how excused and unexcused absences, plus suspension, lead to chronic absence"/>
          <p:cNvGrpSpPr/>
          <p:nvPr/>
        </p:nvGrpSpPr>
        <p:grpSpPr>
          <a:xfrm>
            <a:off x="2160094" y="1850274"/>
            <a:ext cx="5462710" cy="4171529"/>
            <a:chOff x="2160094" y="1850274"/>
            <a:chExt cx="5462710" cy="4171529"/>
          </a:xfrm>
        </p:grpSpPr>
        <p:sp>
          <p:nvSpPr>
            <p:cNvPr id="1879" name="Google Shape;1879;g76794d94a2_0_193"/>
            <p:cNvSpPr/>
            <p:nvPr/>
          </p:nvSpPr>
          <p:spPr>
            <a:xfrm>
              <a:off x="2169622" y="3453938"/>
              <a:ext cx="1986600" cy="964200"/>
            </a:xfrm>
            <a:prstGeom prst="ellipse">
              <a:avLst/>
            </a:prstGeom>
            <a:solidFill>
              <a:schemeClr val="accent1"/>
            </a:solidFill>
            <a:ln w="25400" cap="flat" cmpd="sng">
              <a:solidFill>
                <a:srgbClr val="6C9F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Unexcused absences</a:t>
              </a:r>
              <a:endParaRPr sz="1400" b="0" i="0" u="none" strike="noStrike" cap="none">
                <a:solidFill>
                  <a:srgbClr val="000000"/>
                </a:solidFill>
                <a:latin typeface="Arial"/>
                <a:ea typeface="Arial"/>
                <a:cs typeface="Arial"/>
                <a:sym typeface="Arial"/>
              </a:endParaRPr>
            </a:p>
          </p:txBody>
        </p:sp>
        <p:sp>
          <p:nvSpPr>
            <p:cNvPr id="1880" name="Google Shape;1880;g76794d94a2_0_193"/>
            <p:cNvSpPr/>
            <p:nvPr/>
          </p:nvSpPr>
          <p:spPr>
            <a:xfrm>
              <a:off x="2160094" y="1850274"/>
              <a:ext cx="2071200" cy="964200"/>
            </a:xfrm>
            <a:prstGeom prst="ellipse">
              <a:avLst/>
            </a:prstGeom>
            <a:solidFill>
              <a:schemeClr val="accent1"/>
            </a:solidFill>
            <a:ln w="25400" cap="flat" cmpd="sng">
              <a:solidFill>
                <a:srgbClr val="6C9F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Excused Absences</a:t>
              </a:r>
              <a:endParaRPr sz="1400" b="0" i="0" u="none" strike="noStrike" cap="none">
                <a:solidFill>
                  <a:schemeClr val="dk1"/>
                </a:solidFill>
                <a:latin typeface="Verdana"/>
                <a:ea typeface="Verdana"/>
                <a:cs typeface="Verdana"/>
                <a:sym typeface="Verdana"/>
              </a:endParaRPr>
            </a:p>
          </p:txBody>
        </p:sp>
        <p:sp>
          <p:nvSpPr>
            <p:cNvPr id="1881" name="Google Shape;1881;g76794d94a2_0_193"/>
            <p:cNvSpPr/>
            <p:nvPr/>
          </p:nvSpPr>
          <p:spPr>
            <a:xfrm>
              <a:off x="2169622" y="5057603"/>
              <a:ext cx="1986600" cy="964200"/>
            </a:xfrm>
            <a:prstGeom prst="ellipse">
              <a:avLst/>
            </a:prstGeom>
            <a:solidFill>
              <a:schemeClr val="accent1"/>
            </a:solidFill>
            <a:ln w="25400" cap="flat" cmpd="sng">
              <a:solidFill>
                <a:srgbClr val="6C9F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Suspensions</a:t>
              </a:r>
              <a:endParaRPr sz="1400" b="0" i="0" u="none" strike="noStrike" cap="none">
                <a:solidFill>
                  <a:srgbClr val="000000"/>
                </a:solidFill>
                <a:latin typeface="Arial"/>
                <a:ea typeface="Arial"/>
                <a:cs typeface="Arial"/>
                <a:sym typeface="Arial"/>
              </a:endParaRPr>
            </a:p>
          </p:txBody>
        </p:sp>
        <p:sp>
          <p:nvSpPr>
            <p:cNvPr id="1882" name="Google Shape;1882;g76794d94a2_0_193"/>
            <p:cNvSpPr/>
            <p:nvPr/>
          </p:nvSpPr>
          <p:spPr>
            <a:xfrm>
              <a:off x="3016912" y="2949631"/>
              <a:ext cx="357300" cy="369300"/>
            </a:xfrm>
            <a:prstGeom prst="mathPlus">
              <a:avLst>
                <a:gd name="adj1" fmla="val 23520"/>
              </a:avLst>
            </a:prstGeom>
            <a:solidFill>
              <a:schemeClr val="accent1"/>
            </a:solidFill>
            <a:ln w="25400" cap="flat" cmpd="sng">
              <a:solidFill>
                <a:srgbClr val="6C9F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883" name="Google Shape;1883;g76794d94a2_0_193"/>
            <p:cNvSpPr/>
            <p:nvPr/>
          </p:nvSpPr>
          <p:spPr>
            <a:xfrm>
              <a:off x="3016912" y="4553296"/>
              <a:ext cx="357300" cy="369300"/>
            </a:xfrm>
            <a:prstGeom prst="mathPlus">
              <a:avLst>
                <a:gd name="adj1" fmla="val 23520"/>
              </a:avLst>
            </a:prstGeom>
            <a:solidFill>
              <a:schemeClr val="accent1"/>
            </a:solidFill>
            <a:ln w="25400" cap="flat" cmpd="sng">
              <a:solidFill>
                <a:srgbClr val="6C9F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884" name="Google Shape;1884;g76794d94a2_0_193"/>
            <p:cNvSpPr/>
            <p:nvPr/>
          </p:nvSpPr>
          <p:spPr>
            <a:xfrm>
              <a:off x="5619404" y="2943044"/>
              <a:ext cx="2003400" cy="2003400"/>
            </a:xfrm>
            <a:prstGeom prst="ellipse">
              <a:avLst/>
            </a:prstGeom>
            <a:solidFill>
              <a:schemeClr val="accent1"/>
            </a:solidFill>
            <a:ln w="25400" cap="flat" cmpd="sng">
              <a:solidFill>
                <a:srgbClr val="6C9F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Chronic Absence</a:t>
              </a:r>
              <a:endParaRPr sz="1800" b="0" i="0" u="none" strike="noStrike" cap="none">
                <a:solidFill>
                  <a:schemeClr val="dk1"/>
                </a:solidFill>
                <a:latin typeface="Verdana"/>
                <a:ea typeface="Verdana"/>
                <a:cs typeface="Verdana"/>
                <a:sym typeface="Verdana"/>
              </a:endParaRPr>
            </a:p>
          </p:txBody>
        </p:sp>
        <p:sp>
          <p:nvSpPr>
            <p:cNvPr id="1885" name="Google Shape;1885;g76794d94a2_0_193"/>
            <p:cNvSpPr/>
            <p:nvPr/>
          </p:nvSpPr>
          <p:spPr>
            <a:xfrm>
              <a:off x="4480560" y="3765665"/>
              <a:ext cx="673200" cy="374100"/>
            </a:xfrm>
            <a:prstGeom prst="rightArrow">
              <a:avLst>
                <a:gd name="adj1" fmla="val 50000"/>
                <a:gd name="adj2" fmla="val 50000"/>
              </a:avLst>
            </a:prstGeom>
            <a:solidFill>
              <a:schemeClr val="accent1"/>
            </a:solidFill>
            <a:ln w="25400" cap="flat" cmpd="sng">
              <a:solidFill>
                <a:srgbClr val="6C9F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357"/>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12C"/>
              </a:buClr>
              <a:buSzPts val="3800"/>
              <a:buFont typeface="Verdana"/>
              <a:buNone/>
            </a:pPr>
            <a:r>
              <a:rPr lang="en-US" sz="3800">
                <a:solidFill>
                  <a:srgbClr val="00212C"/>
                </a:solidFill>
              </a:rPr>
              <a:t>Your School</a:t>
            </a:r>
            <a:endParaRPr sz="3600" i="0" u="none" strike="noStrike" cap="none">
              <a:solidFill>
                <a:schemeClr val="dk1"/>
              </a:solidFill>
            </a:endParaRPr>
          </a:p>
        </p:txBody>
      </p:sp>
      <p:sp>
        <p:nvSpPr>
          <p:cNvPr id="1891" name="Google Shape;1891;p357"/>
          <p:cNvSpPr txBox="1">
            <a:spLocks noGrp="1"/>
          </p:cNvSpPr>
          <p:nvPr>
            <p:ph type="body" idx="1"/>
          </p:nvPr>
        </p:nvSpPr>
        <p:spPr>
          <a:xfrm>
            <a:off x="157825" y="1600200"/>
            <a:ext cx="8737500" cy="26295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212C"/>
              </a:buClr>
              <a:buSzPts val="3600"/>
              <a:buChar char="•"/>
            </a:pPr>
            <a:r>
              <a:rPr lang="en-US" sz="3600">
                <a:solidFill>
                  <a:srgbClr val="00212C"/>
                </a:solidFill>
              </a:rPr>
              <a:t>Go to schoolquality.virgina.gov</a:t>
            </a:r>
            <a:endParaRPr sz="3600"/>
          </a:p>
          <a:p>
            <a:pPr marL="457200" lvl="0" indent="-457200" algn="l" rtl="0">
              <a:lnSpc>
                <a:spcPct val="90000"/>
              </a:lnSpc>
              <a:spcBef>
                <a:spcPts val="560"/>
              </a:spcBef>
              <a:spcAft>
                <a:spcPts val="0"/>
              </a:spcAft>
              <a:buClr>
                <a:srgbClr val="00212C"/>
              </a:buClr>
              <a:buSzPts val="3600"/>
              <a:buChar char="•"/>
            </a:pPr>
            <a:r>
              <a:rPr lang="en-US" sz="3600">
                <a:solidFill>
                  <a:srgbClr val="00212C"/>
                </a:solidFill>
              </a:rPr>
              <a:t>Type in your school or division name to find your school.</a:t>
            </a:r>
            <a:endParaRPr sz="3600">
              <a:solidFill>
                <a:srgbClr val="00212C"/>
              </a:solidFill>
            </a:endParaRPr>
          </a:p>
          <a:p>
            <a:pPr marL="457200" lvl="0" indent="-457200" algn="l" rtl="0">
              <a:lnSpc>
                <a:spcPct val="90000"/>
              </a:lnSpc>
              <a:spcBef>
                <a:spcPts val="560"/>
              </a:spcBef>
              <a:spcAft>
                <a:spcPts val="0"/>
              </a:spcAft>
              <a:buClr>
                <a:srgbClr val="00212C"/>
              </a:buClr>
              <a:buSzPts val="3600"/>
              <a:buChar char="•"/>
            </a:pPr>
            <a:r>
              <a:rPr lang="en-US" sz="3600">
                <a:solidFill>
                  <a:srgbClr val="00212C"/>
                </a:solidFill>
              </a:rPr>
              <a:t>Explore your school’s data using the worksheet provided. </a:t>
            </a:r>
            <a:endParaRPr sz="3600">
              <a:solidFill>
                <a:srgbClr val="00212C"/>
              </a:solidFill>
            </a:endParaRPr>
          </a:p>
          <a:p>
            <a:pPr marL="457200" lvl="0" indent="0" algn="l" rtl="0">
              <a:lnSpc>
                <a:spcPct val="90000"/>
              </a:lnSpc>
              <a:spcBef>
                <a:spcPts val="518"/>
              </a:spcBef>
              <a:spcAft>
                <a:spcPts val="0"/>
              </a:spcAft>
              <a:buClr>
                <a:schemeClr val="dk1"/>
              </a:buClr>
              <a:buSzPts val="2100"/>
              <a:buNone/>
            </a:pPr>
            <a:endParaRPr sz="2400">
              <a:solidFill>
                <a:srgbClr val="00212C"/>
              </a:solidFill>
            </a:endParaRPr>
          </a:p>
          <a:p>
            <a:pPr marL="0" marR="0" lvl="0" indent="0" algn="l" rtl="0">
              <a:lnSpc>
                <a:spcPct val="100000"/>
              </a:lnSpc>
              <a:spcBef>
                <a:spcPts val="0"/>
              </a:spcBef>
              <a:spcAft>
                <a:spcPts val="0"/>
              </a:spcAft>
              <a:buClr>
                <a:schemeClr val="dk1"/>
              </a:buClr>
              <a:buSzPts val="3400"/>
              <a:buFont typeface="Arial"/>
              <a:buNone/>
            </a:pPr>
            <a:endParaRPr sz="2400"/>
          </a:p>
        </p:txBody>
      </p:sp>
      <p:sp>
        <p:nvSpPr>
          <p:cNvPr id="1892" name="Google Shape;1892;p357"/>
          <p:cNvSpPr txBox="1"/>
          <p:nvPr/>
        </p:nvSpPr>
        <p:spPr>
          <a:xfrm>
            <a:off x="390125" y="4430075"/>
            <a:ext cx="8020200"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20</a:t>
            </a:r>
            <a:endParaRPr sz="2400">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pic>
        <p:nvPicPr>
          <p:cNvPr id="1590" name="Google Shape;1590;p55" descr="Cover Page of Tiered Fidelity Inventory" title="Cover of SWPBIS Tiered Fidelity Inventory"/>
          <p:cNvPicPr preferRelativeResize="0"/>
          <p:nvPr/>
        </p:nvPicPr>
        <p:blipFill rotWithShape="1">
          <a:blip r:embed="rId3">
            <a:alphaModFix/>
          </a:blip>
          <a:srcRect b="12532"/>
          <a:stretch/>
        </p:blipFill>
        <p:spPr>
          <a:xfrm>
            <a:off x="314150" y="1530568"/>
            <a:ext cx="3731550" cy="4259307"/>
          </a:xfrm>
          <a:prstGeom prst="rect">
            <a:avLst/>
          </a:prstGeom>
          <a:noFill/>
          <a:ln>
            <a:noFill/>
          </a:ln>
        </p:spPr>
      </p:pic>
      <p:sp>
        <p:nvSpPr>
          <p:cNvPr id="1591" name="Google Shape;1591;p55"/>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600">
                <a:solidFill>
                  <a:schemeClr val="dk1"/>
                </a:solidFill>
              </a:rPr>
              <a:t>Professional Learning Roadmap</a:t>
            </a:r>
            <a:endParaRPr sz="3600">
              <a:solidFill>
                <a:schemeClr val="dk1"/>
              </a:solidFill>
            </a:endParaRPr>
          </a:p>
          <a:p>
            <a:pPr marL="0" lvl="0" indent="0" algn="ctr" rtl="0">
              <a:lnSpc>
                <a:spcPct val="100000"/>
              </a:lnSpc>
              <a:spcBef>
                <a:spcPts val="0"/>
              </a:spcBef>
              <a:spcAft>
                <a:spcPts val="0"/>
              </a:spcAft>
              <a:buClr>
                <a:schemeClr val="dk1"/>
              </a:buClr>
              <a:buSzPts val="4000"/>
              <a:buFont typeface="Verdana"/>
              <a:buNone/>
            </a:pPr>
            <a:r>
              <a:rPr lang="en-US" sz="3600">
                <a:solidFill>
                  <a:schemeClr val="dk1"/>
                </a:solidFill>
              </a:rPr>
              <a:t>Our Focus: Evaluation Subscale</a:t>
            </a:r>
            <a:endParaRPr sz="3600">
              <a:solidFill>
                <a:schemeClr val="dk1"/>
              </a:solidFill>
            </a:endParaRPr>
          </a:p>
        </p:txBody>
      </p:sp>
      <p:pic>
        <p:nvPicPr>
          <p:cNvPr id="1592" name="Google Shape;1592;p55" descr="Cover of the Academic Tiered Fidelity Inventory" title="Cover of the Academic Tiered Fidelity Inventory"/>
          <p:cNvPicPr preferRelativeResize="0"/>
          <p:nvPr/>
        </p:nvPicPr>
        <p:blipFill rotWithShape="1">
          <a:blip r:embed="rId4">
            <a:alphaModFix/>
          </a:blip>
          <a:srcRect/>
          <a:stretch/>
        </p:blipFill>
        <p:spPr>
          <a:xfrm>
            <a:off x="4263625" y="1530562"/>
            <a:ext cx="3731550" cy="4846525"/>
          </a:xfrm>
          <a:prstGeom prst="rect">
            <a:avLst/>
          </a:prstGeom>
          <a:noFill/>
          <a:ln>
            <a:noFill/>
          </a:ln>
        </p:spPr>
      </p:pic>
      <p:sp>
        <p:nvSpPr>
          <p:cNvPr id="1593" name="Google Shape;1593;p55"/>
          <p:cNvSpPr txBox="1"/>
          <p:nvPr/>
        </p:nvSpPr>
        <p:spPr>
          <a:xfrm>
            <a:off x="270700" y="5885125"/>
            <a:ext cx="7086600" cy="85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a:t>
            </a:r>
            <a:r>
              <a:rPr lang="en-US" sz="2400">
                <a:latin typeface="Verdana"/>
                <a:ea typeface="Verdana"/>
                <a:cs typeface="Verdana"/>
                <a:sym typeface="Verdana"/>
              </a:rPr>
              <a:t>3-7</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Google Shape;1898;g7df45400e1_14_0"/>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endParaRPr sz="3200">
              <a:solidFill>
                <a:schemeClr val="dk1"/>
              </a:solidFill>
            </a:endParaRPr>
          </a:p>
          <a:p>
            <a:pPr marL="0" lvl="0" indent="0" algn="ctr" rtl="0">
              <a:lnSpc>
                <a:spcPct val="100000"/>
              </a:lnSpc>
              <a:spcBef>
                <a:spcPts val="0"/>
              </a:spcBef>
              <a:spcAft>
                <a:spcPts val="0"/>
              </a:spcAft>
              <a:buClr>
                <a:schemeClr val="lt1"/>
              </a:buClr>
              <a:buSzPts val="1000"/>
              <a:buFont typeface="Verdana"/>
              <a:buNone/>
            </a:pPr>
            <a:r>
              <a:rPr lang="en-US">
                <a:solidFill>
                  <a:schemeClr val="dk1"/>
                </a:solidFill>
              </a:rPr>
              <a:t>Additional Key Data Critical in Our Analysis</a:t>
            </a:r>
            <a:endParaRPr b="1">
              <a:solidFill>
                <a:schemeClr val="dk1"/>
              </a:solidFill>
            </a:endParaRPr>
          </a:p>
          <a:p>
            <a:pPr marL="0" lvl="0" indent="0" algn="ctr" rtl="0">
              <a:lnSpc>
                <a:spcPct val="100000"/>
              </a:lnSpc>
              <a:spcBef>
                <a:spcPts val="0"/>
              </a:spcBef>
              <a:spcAft>
                <a:spcPts val="0"/>
              </a:spcAft>
              <a:buSzPts val="4000"/>
              <a:buNone/>
            </a:pPr>
            <a:endParaRPr/>
          </a:p>
        </p:txBody>
      </p:sp>
      <p:sp>
        <p:nvSpPr>
          <p:cNvPr id="1899" name="Google Shape;1899;g7df45400e1_14_0"/>
          <p:cNvSpPr txBox="1">
            <a:spLocks noGrp="1"/>
          </p:cNvSpPr>
          <p:nvPr>
            <p:ph type="body" idx="1"/>
          </p:nvPr>
        </p:nvSpPr>
        <p:spPr>
          <a:xfrm>
            <a:off x="228600" y="1371600"/>
            <a:ext cx="8785200" cy="533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700"/>
              <a:t>Think about:</a:t>
            </a:r>
            <a:endParaRPr sz="2700"/>
          </a:p>
          <a:p>
            <a:pPr marL="0" lvl="0" indent="0" algn="l" rtl="0">
              <a:lnSpc>
                <a:spcPct val="100000"/>
              </a:lnSpc>
              <a:spcBef>
                <a:spcPts val="0"/>
              </a:spcBef>
              <a:spcAft>
                <a:spcPts val="0"/>
              </a:spcAft>
              <a:buClr>
                <a:schemeClr val="dk1"/>
              </a:buClr>
              <a:buSzPts val="1100"/>
              <a:buFont typeface="Arial"/>
              <a:buNone/>
            </a:pPr>
            <a:endParaRPr sz="2700"/>
          </a:p>
          <a:p>
            <a:pPr marL="457200" lvl="0" indent="-400050" algn="l" rtl="0">
              <a:lnSpc>
                <a:spcPct val="100000"/>
              </a:lnSpc>
              <a:spcBef>
                <a:spcPts val="0"/>
              </a:spcBef>
              <a:spcAft>
                <a:spcPts val="0"/>
              </a:spcAft>
              <a:buSzPts val="2700"/>
              <a:buChar char="●"/>
            </a:pPr>
            <a:r>
              <a:rPr lang="en-US" sz="2700"/>
              <a:t>If there are critical aspects for postsecondary success, wouldn’t we want to be sure they are on our dashboard?</a:t>
            </a:r>
            <a:endParaRPr sz="2700"/>
          </a:p>
          <a:p>
            <a:pPr marL="457200" lvl="0" indent="-400050" algn="l" rtl="0">
              <a:lnSpc>
                <a:spcPct val="100000"/>
              </a:lnSpc>
              <a:spcBef>
                <a:spcPts val="0"/>
              </a:spcBef>
              <a:spcAft>
                <a:spcPts val="0"/>
              </a:spcAft>
              <a:buSzPts val="2700"/>
              <a:buChar char="●"/>
            </a:pPr>
            <a:r>
              <a:rPr lang="en-US" sz="2700"/>
              <a:t>Do you consider student voice?</a:t>
            </a:r>
            <a:endParaRPr sz="2700"/>
          </a:p>
          <a:p>
            <a:pPr marL="457200" lvl="0" indent="-400050" algn="l" rtl="0">
              <a:lnSpc>
                <a:spcPct val="100000"/>
              </a:lnSpc>
              <a:spcBef>
                <a:spcPts val="0"/>
              </a:spcBef>
              <a:spcAft>
                <a:spcPts val="0"/>
              </a:spcAft>
              <a:buSzPts val="2700"/>
              <a:buChar char="●"/>
            </a:pPr>
            <a:r>
              <a:rPr lang="en-US" sz="2700"/>
              <a:t>Is disproportionality an issue?</a:t>
            </a:r>
            <a:endParaRPr sz="2700"/>
          </a:p>
          <a:p>
            <a:pPr marL="457200" lvl="0" indent="-400050" algn="l" rtl="0">
              <a:lnSpc>
                <a:spcPct val="100000"/>
              </a:lnSpc>
              <a:spcBef>
                <a:spcPts val="0"/>
              </a:spcBef>
              <a:spcAft>
                <a:spcPts val="0"/>
              </a:spcAft>
              <a:buSzPts val="2700"/>
              <a:buChar char="●"/>
            </a:pPr>
            <a:r>
              <a:rPr lang="en-US" sz="2700"/>
              <a:t>How are you using universal screening data and is it on your dashboard?</a:t>
            </a:r>
            <a:endParaRPr sz="2700"/>
          </a:p>
          <a:p>
            <a:pPr marL="0" lvl="0" indent="0" algn="l" rtl="0">
              <a:lnSpc>
                <a:spcPct val="100000"/>
              </a:lnSpc>
              <a:spcBef>
                <a:spcPts val="360"/>
              </a:spcBef>
              <a:spcAft>
                <a:spcPts val="0"/>
              </a:spcAft>
              <a:buSzPts val="1800"/>
              <a:buNone/>
            </a:pPr>
            <a:endParaRPr sz="2700"/>
          </a:p>
        </p:txBody>
      </p:sp>
      <p:sp>
        <p:nvSpPr>
          <p:cNvPr id="1900" name="Google Shape;1900;g7df45400e1_14_0"/>
          <p:cNvSpPr txBox="1"/>
          <p:nvPr/>
        </p:nvSpPr>
        <p:spPr>
          <a:xfrm>
            <a:off x="612750" y="6172200"/>
            <a:ext cx="7353000" cy="85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1901" name="Google Shape;1901;g7df45400e1_14_0"/>
          <p:cNvSpPr txBox="1"/>
          <p:nvPr/>
        </p:nvSpPr>
        <p:spPr>
          <a:xfrm>
            <a:off x="612450" y="5630775"/>
            <a:ext cx="7353600" cy="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Pages 21-30</a:t>
            </a:r>
            <a:endParaRPr sz="2400">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p44"/>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12C"/>
              </a:buClr>
              <a:buSzPts val="3800"/>
              <a:buFont typeface="Verdana"/>
              <a:buNone/>
            </a:pPr>
            <a:r>
              <a:rPr lang="en-US">
                <a:solidFill>
                  <a:srgbClr val="00212C"/>
                </a:solidFill>
              </a:rPr>
              <a:t>Student Voice</a:t>
            </a:r>
            <a:endParaRPr sz="3600" i="0" u="none" strike="noStrike" cap="none">
              <a:solidFill>
                <a:schemeClr val="dk1"/>
              </a:solidFill>
            </a:endParaRPr>
          </a:p>
        </p:txBody>
      </p:sp>
      <p:sp>
        <p:nvSpPr>
          <p:cNvPr id="1907" name="Google Shape;1907;p44"/>
          <p:cNvSpPr txBox="1">
            <a:spLocks noGrp="1"/>
          </p:cNvSpPr>
          <p:nvPr>
            <p:ph type="body" idx="1"/>
          </p:nvPr>
        </p:nvSpPr>
        <p:spPr>
          <a:xfrm>
            <a:off x="157825" y="1600200"/>
            <a:ext cx="8737500" cy="3352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rgbClr val="00212C"/>
              </a:buClr>
              <a:buSzPts val="2800"/>
              <a:buChar char="•"/>
            </a:pPr>
            <a:r>
              <a:rPr lang="en-US" sz="2800">
                <a:solidFill>
                  <a:srgbClr val="00212C"/>
                </a:solidFill>
              </a:rPr>
              <a:t>How do you know if students feel:</a:t>
            </a:r>
            <a:endParaRPr sz="2800">
              <a:solidFill>
                <a:srgbClr val="00212C"/>
              </a:solidFill>
            </a:endParaRPr>
          </a:p>
          <a:p>
            <a:pPr marL="0" lvl="0" indent="0" algn="l" rtl="0">
              <a:lnSpc>
                <a:spcPct val="100000"/>
              </a:lnSpc>
              <a:spcBef>
                <a:spcPts val="560"/>
              </a:spcBef>
              <a:spcAft>
                <a:spcPts val="0"/>
              </a:spcAft>
              <a:buClr>
                <a:srgbClr val="00212C"/>
              </a:buClr>
              <a:buSzPts val="2100"/>
              <a:buNone/>
            </a:pPr>
            <a:r>
              <a:rPr lang="en-US" sz="2800">
                <a:solidFill>
                  <a:srgbClr val="00212C"/>
                </a:solidFill>
              </a:rPr>
              <a:t>	- Safe</a:t>
            </a:r>
            <a:endParaRPr sz="2800">
              <a:solidFill>
                <a:srgbClr val="00212C"/>
              </a:solidFill>
            </a:endParaRPr>
          </a:p>
          <a:p>
            <a:pPr marL="0" lvl="0" indent="0" algn="l" rtl="0">
              <a:lnSpc>
                <a:spcPct val="100000"/>
              </a:lnSpc>
              <a:spcBef>
                <a:spcPts val="560"/>
              </a:spcBef>
              <a:spcAft>
                <a:spcPts val="0"/>
              </a:spcAft>
              <a:buClr>
                <a:srgbClr val="00212C"/>
              </a:buClr>
              <a:buSzPts val="2100"/>
              <a:buNone/>
            </a:pPr>
            <a:r>
              <a:rPr lang="en-US" sz="2800">
                <a:solidFill>
                  <a:srgbClr val="00212C"/>
                </a:solidFill>
              </a:rPr>
              <a:t>	- Happy</a:t>
            </a:r>
            <a:endParaRPr sz="2800">
              <a:solidFill>
                <a:srgbClr val="00212C"/>
              </a:solidFill>
            </a:endParaRPr>
          </a:p>
          <a:p>
            <a:pPr marL="0" lvl="0" indent="0" algn="l" rtl="0">
              <a:lnSpc>
                <a:spcPct val="100000"/>
              </a:lnSpc>
              <a:spcBef>
                <a:spcPts val="560"/>
              </a:spcBef>
              <a:spcAft>
                <a:spcPts val="0"/>
              </a:spcAft>
              <a:buClr>
                <a:srgbClr val="00212C"/>
              </a:buClr>
              <a:buSzPts val="2100"/>
              <a:buNone/>
            </a:pPr>
            <a:r>
              <a:rPr lang="en-US" sz="2800">
                <a:solidFill>
                  <a:srgbClr val="00212C"/>
                </a:solidFill>
              </a:rPr>
              <a:t>	- Motivated</a:t>
            </a:r>
            <a:endParaRPr sz="2800">
              <a:solidFill>
                <a:srgbClr val="00212C"/>
              </a:solidFill>
            </a:endParaRPr>
          </a:p>
          <a:p>
            <a:pPr marL="0" lvl="0" indent="0" algn="l" rtl="0">
              <a:lnSpc>
                <a:spcPct val="100000"/>
              </a:lnSpc>
              <a:spcBef>
                <a:spcPts val="560"/>
              </a:spcBef>
              <a:spcAft>
                <a:spcPts val="0"/>
              </a:spcAft>
              <a:buClr>
                <a:srgbClr val="00212C"/>
              </a:buClr>
              <a:buSzPts val="2100"/>
              <a:buNone/>
            </a:pPr>
            <a:r>
              <a:rPr lang="en-US" sz="2800">
                <a:solidFill>
                  <a:srgbClr val="00212C"/>
                </a:solidFill>
              </a:rPr>
              <a:t>	- Supported</a:t>
            </a:r>
            <a:endParaRPr sz="2800">
              <a:solidFill>
                <a:srgbClr val="00212C"/>
              </a:solidFill>
            </a:endParaRPr>
          </a:p>
          <a:p>
            <a:pPr marL="457200" lvl="0" indent="-406400" algn="l" rtl="0">
              <a:lnSpc>
                <a:spcPct val="100000"/>
              </a:lnSpc>
              <a:spcBef>
                <a:spcPts val="560"/>
              </a:spcBef>
              <a:spcAft>
                <a:spcPts val="0"/>
              </a:spcAft>
              <a:buClr>
                <a:srgbClr val="00212C"/>
              </a:buClr>
              <a:buSzPts val="2800"/>
              <a:buChar char="•"/>
            </a:pPr>
            <a:r>
              <a:rPr lang="en-US" sz="2800">
                <a:solidFill>
                  <a:srgbClr val="00212C"/>
                </a:solidFill>
              </a:rPr>
              <a:t>How could you collect data that informs your knowledge?</a:t>
            </a:r>
            <a:endParaRPr sz="2800">
              <a:solidFill>
                <a:srgbClr val="00212C"/>
              </a:solidFill>
            </a:endParaRPr>
          </a:p>
          <a:p>
            <a:pPr marL="457200" lvl="0" indent="-228600" algn="l" rtl="0">
              <a:lnSpc>
                <a:spcPct val="90000"/>
              </a:lnSpc>
              <a:spcBef>
                <a:spcPts val="560"/>
              </a:spcBef>
              <a:spcAft>
                <a:spcPts val="0"/>
              </a:spcAft>
              <a:buClr>
                <a:srgbClr val="00212C"/>
              </a:buClr>
              <a:buSzPts val="2800"/>
              <a:buNone/>
            </a:pPr>
            <a:endParaRPr sz="2800">
              <a:solidFill>
                <a:srgbClr val="00212C"/>
              </a:solidFill>
            </a:endParaRPr>
          </a:p>
          <a:p>
            <a:pPr marL="457200" lvl="0" indent="-228600" algn="l" rtl="0">
              <a:lnSpc>
                <a:spcPct val="90000"/>
              </a:lnSpc>
              <a:spcBef>
                <a:spcPts val="0"/>
              </a:spcBef>
              <a:spcAft>
                <a:spcPts val="0"/>
              </a:spcAft>
              <a:buClr>
                <a:srgbClr val="00212C"/>
              </a:buClr>
              <a:buSzPts val="2400"/>
              <a:buNone/>
            </a:pPr>
            <a:endParaRPr sz="2400">
              <a:solidFill>
                <a:srgbClr val="00212C"/>
              </a:solidFill>
            </a:endParaRPr>
          </a:p>
          <a:p>
            <a:pPr marL="0" marR="0" lvl="0" indent="0" algn="l" rtl="0">
              <a:lnSpc>
                <a:spcPct val="100000"/>
              </a:lnSpc>
              <a:spcBef>
                <a:spcPts val="0"/>
              </a:spcBef>
              <a:spcAft>
                <a:spcPts val="0"/>
              </a:spcAft>
              <a:buClr>
                <a:schemeClr val="dk1"/>
              </a:buClr>
              <a:buSzPts val="3400"/>
              <a:buFont typeface="Arial"/>
              <a:buNone/>
            </a:pP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2"/>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12C"/>
              </a:buClr>
              <a:buSzPts val="3800"/>
              <a:buFont typeface="Verdana"/>
              <a:buNone/>
            </a:pPr>
            <a:r>
              <a:rPr lang="en-US" sz="3800">
                <a:solidFill>
                  <a:srgbClr val="00212C"/>
                </a:solidFill>
              </a:rPr>
              <a:t>Calculating Dispro: </a:t>
            </a:r>
            <a:endParaRPr>
              <a:solidFill>
                <a:srgbClr val="00212C"/>
              </a:solidFill>
            </a:endParaRPr>
          </a:p>
          <a:p>
            <a:pPr marL="0" lvl="0" indent="0" algn="ctr" rtl="0">
              <a:lnSpc>
                <a:spcPct val="100000"/>
              </a:lnSpc>
              <a:spcBef>
                <a:spcPts val="0"/>
              </a:spcBef>
              <a:spcAft>
                <a:spcPts val="0"/>
              </a:spcAft>
              <a:buClr>
                <a:srgbClr val="00212C"/>
              </a:buClr>
              <a:buSzPts val="3800"/>
              <a:buFont typeface="Verdana"/>
              <a:buNone/>
            </a:pPr>
            <a:r>
              <a:rPr lang="en-US">
                <a:solidFill>
                  <a:srgbClr val="00212C"/>
                </a:solidFill>
              </a:rPr>
              <a:t>The Why</a:t>
            </a:r>
            <a:endParaRPr>
              <a:solidFill>
                <a:srgbClr val="00212C"/>
              </a:solidFill>
            </a:endParaRPr>
          </a:p>
        </p:txBody>
      </p:sp>
      <p:sp>
        <p:nvSpPr>
          <p:cNvPr id="1913" name="Google Shape;1913;p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400"/>
              <a:buFont typeface="Arial"/>
              <a:buNone/>
            </a:pPr>
            <a:r>
              <a:rPr lang="en-US" sz="2400"/>
              <a:t>1.Disproportionality represents one of the most significant problems in education today (Gregory, Skiba, &amp; Noguera, 2010; U.S. Government Accountability Office, 2013).</a:t>
            </a:r>
            <a:endParaRPr sz="2400"/>
          </a:p>
          <a:p>
            <a:pPr marL="0" marR="0" lvl="0" indent="0" algn="l" rtl="0">
              <a:lnSpc>
                <a:spcPct val="100000"/>
              </a:lnSpc>
              <a:spcBef>
                <a:spcPts val="0"/>
              </a:spcBef>
              <a:spcAft>
                <a:spcPts val="0"/>
              </a:spcAft>
              <a:buClr>
                <a:schemeClr val="dk1"/>
              </a:buClr>
              <a:buSzPts val="3400"/>
              <a:buFont typeface="Arial"/>
              <a:buNone/>
            </a:pPr>
            <a:endParaRPr sz="2400"/>
          </a:p>
          <a:p>
            <a:pPr marL="0" marR="0" lvl="0" indent="0" algn="l" rtl="0">
              <a:lnSpc>
                <a:spcPct val="100000"/>
              </a:lnSpc>
              <a:spcBef>
                <a:spcPts val="0"/>
              </a:spcBef>
              <a:spcAft>
                <a:spcPts val="0"/>
              </a:spcAft>
              <a:buClr>
                <a:schemeClr val="dk1"/>
              </a:buClr>
              <a:buSzPts val="3400"/>
              <a:buFont typeface="Arial"/>
              <a:buNone/>
            </a:pPr>
            <a:r>
              <a:rPr lang="en-US" sz="2400"/>
              <a:t>2. Disproportionality in exclusionary discipline blocks us from the overall objective of promoting positive outcomes for all students. </a:t>
            </a:r>
            <a:endParaRPr sz="2400"/>
          </a:p>
          <a:p>
            <a:pPr marL="0" marR="0" lvl="0" indent="0" algn="l" rtl="0">
              <a:lnSpc>
                <a:spcPct val="100000"/>
              </a:lnSpc>
              <a:spcBef>
                <a:spcPts val="0"/>
              </a:spcBef>
              <a:spcAft>
                <a:spcPts val="0"/>
              </a:spcAft>
              <a:buClr>
                <a:schemeClr val="dk1"/>
              </a:buClr>
              <a:buSzPts val="3400"/>
              <a:buFont typeface="Arial"/>
              <a:buNone/>
            </a:pPr>
            <a:endParaRPr sz="2400"/>
          </a:p>
          <a:p>
            <a:pPr marL="0" marR="0" lvl="0" indent="0" algn="l" rtl="0">
              <a:lnSpc>
                <a:spcPct val="100000"/>
              </a:lnSpc>
              <a:spcBef>
                <a:spcPts val="0"/>
              </a:spcBef>
              <a:spcAft>
                <a:spcPts val="0"/>
              </a:spcAft>
              <a:buClr>
                <a:schemeClr val="dk1"/>
              </a:buClr>
              <a:buSzPts val="3400"/>
              <a:buFont typeface="Arial"/>
              <a:buNone/>
            </a:pPr>
            <a:r>
              <a:rPr lang="en-US" sz="2400"/>
              <a:t>3.  You can examine dispro to promote equity in many areas:  academics, students enrolled in AP classes, chronic absenteeism, discipline, etc.</a:t>
            </a:r>
            <a:endParaRPr sz="2400"/>
          </a:p>
          <a:p>
            <a:pPr marL="0" marR="0" lvl="0" indent="0" algn="l" rtl="0">
              <a:lnSpc>
                <a:spcPct val="100000"/>
              </a:lnSpc>
              <a:spcBef>
                <a:spcPts val="0"/>
              </a:spcBef>
              <a:spcAft>
                <a:spcPts val="0"/>
              </a:spcAft>
              <a:buClr>
                <a:schemeClr val="dk1"/>
              </a:buClr>
              <a:buSzPts val="3400"/>
              <a:buFont typeface="Arial"/>
              <a:buNone/>
            </a:pPr>
            <a:endParaRPr sz="12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sp>
        <p:nvSpPr>
          <p:cNvPr id="1919" name="Google Shape;1919;g52c746a921_0_160"/>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sz="2400"/>
              <a:t>Typically calculated as a risk ratio</a:t>
            </a:r>
            <a:endParaRPr sz="2400"/>
          </a:p>
          <a:p>
            <a:pPr marL="0" lvl="0" indent="0" algn="l" rtl="0">
              <a:spcBef>
                <a:spcPts val="360"/>
              </a:spcBef>
              <a:spcAft>
                <a:spcPts val="0"/>
              </a:spcAft>
              <a:buNone/>
            </a:pPr>
            <a:endParaRPr sz="2400"/>
          </a:p>
          <a:p>
            <a:pPr marL="457200" lvl="0" indent="-381000" algn="l" rtl="0">
              <a:lnSpc>
                <a:spcPct val="115000"/>
              </a:lnSpc>
              <a:spcBef>
                <a:spcPts val="1200"/>
              </a:spcBef>
              <a:spcAft>
                <a:spcPts val="0"/>
              </a:spcAft>
              <a:buSzPts val="2400"/>
              <a:buChar char="•"/>
            </a:pPr>
            <a:r>
              <a:rPr lang="en-US" sz="2400">
                <a:latin typeface="Arial"/>
                <a:ea typeface="Arial"/>
                <a:cs typeface="Arial"/>
                <a:sym typeface="Arial"/>
              </a:rPr>
              <a:t>Risk ratios represent the likelihood of the outcome (e.g., ODRs) for one group in relation to a comparison group.</a:t>
            </a:r>
            <a:endParaRPr sz="2400">
              <a:latin typeface="Arial"/>
              <a:ea typeface="Arial"/>
              <a:cs typeface="Arial"/>
              <a:sym typeface="Arial"/>
            </a:endParaRPr>
          </a:p>
          <a:p>
            <a:pPr marL="457200" lvl="0" indent="0" algn="l" rtl="0">
              <a:lnSpc>
                <a:spcPct val="115000"/>
              </a:lnSpc>
              <a:spcBef>
                <a:spcPts val="1200"/>
              </a:spcBef>
              <a:spcAft>
                <a:spcPts val="0"/>
              </a:spcAft>
              <a:buNone/>
            </a:pPr>
            <a:endParaRPr sz="2400">
              <a:latin typeface="Arial"/>
              <a:ea typeface="Arial"/>
              <a:cs typeface="Arial"/>
              <a:sym typeface="Arial"/>
            </a:endParaRPr>
          </a:p>
          <a:p>
            <a:pPr marL="457200" lvl="0" indent="-381000" algn="l" rtl="0">
              <a:spcBef>
                <a:spcPts val="1200"/>
              </a:spcBef>
              <a:spcAft>
                <a:spcPts val="0"/>
              </a:spcAft>
              <a:buSzPts val="2400"/>
              <a:buChar char="•"/>
            </a:pPr>
            <a:r>
              <a:rPr lang="en-US" sz="2400"/>
              <a:t>Frequently used for interpretation:</a:t>
            </a:r>
            <a:endParaRPr sz="2400"/>
          </a:p>
          <a:p>
            <a:pPr marL="457200" lvl="0" indent="0" algn="l" rtl="0">
              <a:spcBef>
                <a:spcPts val="360"/>
              </a:spcBef>
              <a:spcAft>
                <a:spcPts val="0"/>
              </a:spcAft>
              <a:buNone/>
            </a:pPr>
            <a:r>
              <a:rPr lang="en-US" sz="2400"/>
              <a:t>1.0 - 1.9 = low risk</a:t>
            </a:r>
            <a:endParaRPr sz="2400"/>
          </a:p>
          <a:p>
            <a:pPr marL="457200" lvl="0" indent="0" algn="l" rtl="0">
              <a:spcBef>
                <a:spcPts val="360"/>
              </a:spcBef>
              <a:spcAft>
                <a:spcPts val="0"/>
              </a:spcAft>
              <a:buNone/>
            </a:pPr>
            <a:r>
              <a:rPr lang="en-US" sz="2400"/>
              <a:t>2.0 - 2.9 = moderate</a:t>
            </a:r>
            <a:endParaRPr sz="2400"/>
          </a:p>
          <a:p>
            <a:pPr marL="457200" lvl="0" indent="0" algn="l" rtl="0">
              <a:spcBef>
                <a:spcPts val="360"/>
              </a:spcBef>
              <a:spcAft>
                <a:spcPts val="0"/>
              </a:spcAft>
              <a:buNone/>
            </a:pPr>
            <a:r>
              <a:rPr lang="en-US" sz="2400"/>
              <a:t>3.0 and above = significant</a:t>
            </a:r>
            <a:endParaRPr sz="2400"/>
          </a:p>
        </p:txBody>
      </p:sp>
      <p:sp>
        <p:nvSpPr>
          <p:cNvPr id="1920" name="Google Shape;1920;g52c746a921_0_16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Calculating Dispro:</a:t>
            </a:r>
            <a:endParaRPr>
              <a:solidFill>
                <a:srgbClr val="000000"/>
              </a:solidFill>
            </a:endParaRPr>
          </a:p>
          <a:p>
            <a:pPr marL="0" lvl="0" indent="0" algn="ctr" rtl="0">
              <a:spcBef>
                <a:spcPts val="0"/>
              </a:spcBef>
              <a:spcAft>
                <a:spcPts val="0"/>
              </a:spcAft>
              <a:buNone/>
            </a:pPr>
            <a:r>
              <a:rPr lang="en-US">
                <a:solidFill>
                  <a:srgbClr val="000000"/>
                </a:solidFill>
              </a:rPr>
              <a:t>The What</a:t>
            </a:r>
            <a:endParaRPr>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Google Shape;1926;g52c746a921_0_170"/>
          <p:cNvSpPr txBox="1">
            <a:spLocks noGrp="1"/>
          </p:cNvSpPr>
          <p:nvPr>
            <p:ph type="body" idx="1"/>
          </p:nvPr>
        </p:nvSpPr>
        <p:spPr>
          <a:xfrm>
            <a:off x="914401" y="518988"/>
            <a:ext cx="8229600" cy="4572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1927" name="Google Shape;1927;g52c746a921_0_17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Calculating Dispro:</a:t>
            </a:r>
            <a:endParaRPr>
              <a:solidFill>
                <a:srgbClr val="000000"/>
              </a:solidFill>
            </a:endParaRPr>
          </a:p>
          <a:p>
            <a:pPr marL="0" lvl="0" indent="0" algn="ctr" rtl="0">
              <a:spcBef>
                <a:spcPts val="0"/>
              </a:spcBef>
              <a:spcAft>
                <a:spcPts val="0"/>
              </a:spcAft>
              <a:buNone/>
            </a:pPr>
            <a:r>
              <a:rPr lang="en-US">
                <a:solidFill>
                  <a:srgbClr val="000000"/>
                </a:solidFill>
              </a:rPr>
              <a:t>The How</a:t>
            </a:r>
            <a:endParaRPr>
              <a:solidFill>
                <a:srgbClr val="000000"/>
              </a:solidFill>
            </a:endParaRPr>
          </a:p>
        </p:txBody>
      </p:sp>
      <p:pic>
        <p:nvPicPr>
          <p:cNvPr id="1928" name="Google Shape;1928;g52c746a921_0_170"/>
          <p:cNvPicPr preferRelativeResize="0"/>
          <p:nvPr/>
        </p:nvPicPr>
        <p:blipFill>
          <a:blip r:embed="rId3">
            <a:alphaModFix/>
          </a:blip>
          <a:stretch>
            <a:fillRect/>
          </a:stretch>
        </p:blipFill>
        <p:spPr>
          <a:xfrm>
            <a:off x="1161975" y="1494638"/>
            <a:ext cx="6333950" cy="1827825"/>
          </a:xfrm>
          <a:prstGeom prst="rect">
            <a:avLst/>
          </a:prstGeom>
          <a:noFill/>
          <a:ln>
            <a:noFill/>
          </a:ln>
        </p:spPr>
      </p:pic>
      <p:sp>
        <p:nvSpPr>
          <p:cNvPr id="1929" name="Google Shape;1929;g52c746a921_0_170"/>
          <p:cNvSpPr txBox="1"/>
          <p:nvPr/>
        </p:nvSpPr>
        <p:spPr>
          <a:xfrm>
            <a:off x="228600" y="3445500"/>
            <a:ext cx="8915400" cy="34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Let’s Calculate!!</a:t>
            </a:r>
            <a:endParaRPr sz="2400">
              <a:latin typeface="Verdana"/>
              <a:ea typeface="Verdana"/>
              <a:cs typeface="Verdana"/>
              <a:sym typeface="Verdana"/>
            </a:endParaRPr>
          </a:p>
          <a:p>
            <a:pPr marL="0" lvl="0" indent="0" algn="l" rtl="0">
              <a:spcBef>
                <a:spcPts val="0"/>
              </a:spcBef>
              <a:spcAft>
                <a:spcPts val="0"/>
              </a:spcAft>
              <a:buNone/>
            </a:pPr>
            <a:endParaRPr sz="2400">
              <a:latin typeface="Verdana"/>
              <a:ea typeface="Verdana"/>
              <a:cs typeface="Verdana"/>
              <a:sym typeface="Verdana"/>
            </a:endParaRPr>
          </a:p>
          <a:p>
            <a:pPr marL="0" lvl="0" indent="0" algn="l" rtl="0">
              <a:spcBef>
                <a:spcPts val="0"/>
              </a:spcBef>
              <a:spcAft>
                <a:spcPts val="0"/>
              </a:spcAft>
              <a:buNone/>
            </a:pPr>
            <a:r>
              <a:rPr lang="en-US" sz="2400">
                <a:latin typeface="Verdana"/>
                <a:ea typeface="Verdana"/>
                <a:cs typeface="Verdana"/>
                <a:sym typeface="Verdana"/>
              </a:rPr>
              <a:t>Make sure one team member has the worksheet, and the other team members pull up the Attendance section on the School Quality Profiles.</a:t>
            </a:r>
            <a:endParaRPr sz="2400">
              <a:latin typeface="Verdana"/>
              <a:ea typeface="Verdana"/>
              <a:cs typeface="Verdana"/>
              <a:sym typeface="Verdana"/>
            </a:endParaRPr>
          </a:p>
          <a:p>
            <a:pPr marL="0" lvl="0" indent="0" algn="l" rtl="0">
              <a:spcBef>
                <a:spcPts val="0"/>
              </a:spcBef>
              <a:spcAft>
                <a:spcPts val="0"/>
              </a:spcAft>
              <a:buNone/>
            </a:pPr>
            <a:endParaRPr sz="2400">
              <a:latin typeface="Verdana"/>
              <a:ea typeface="Verdana"/>
              <a:cs typeface="Verdana"/>
              <a:sym typeface="Verdana"/>
            </a:endParaRPr>
          </a:p>
          <a:p>
            <a:pPr marL="0" lvl="0" indent="0" algn="l" rtl="0">
              <a:spcBef>
                <a:spcPts val="0"/>
              </a:spcBef>
              <a:spcAft>
                <a:spcPts val="0"/>
              </a:spcAft>
              <a:buNone/>
            </a:pPr>
            <a:endParaRPr sz="1800">
              <a:latin typeface="Verdana"/>
              <a:ea typeface="Verdana"/>
              <a:cs typeface="Verdana"/>
              <a:sym typeface="Verdana"/>
            </a:endParaRPr>
          </a:p>
          <a:p>
            <a:pPr marL="0" lvl="0" indent="0" algn="l" rtl="0">
              <a:spcBef>
                <a:spcPts val="0"/>
              </a:spcBef>
              <a:spcAft>
                <a:spcPts val="0"/>
              </a:spcAft>
              <a:buNone/>
            </a:pPr>
            <a:endParaRPr sz="1800">
              <a:latin typeface="Verdana"/>
              <a:ea typeface="Verdana"/>
              <a:cs typeface="Verdana"/>
              <a:sym typeface="Verdana"/>
            </a:endParaRPr>
          </a:p>
          <a:p>
            <a:pPr marL="0" lvl="0" indent="0" algn="l" rtl="0">
              <a:spcBef>
                <a:spcPts val="0"/>
              </a:spcBef>
              <a:spcAft>
                <a:spcPts val="0"/>
              </a:spcAft>
              <a:buNone/>
            </a:pPr>
            <a:endParaRPr sz="1800">
              <a:latin typeface="Verdana"/>
              <a:ea typeface="Verdana"/>
              <a:cs typeface="Verdana"/>
              <a:sym typeface="Verdana"/>
            </a:endParaRPr>
          </a:p>
          <a:p>
            <a:pPr marL="0" lvl="0" indent="0" algn="l" rtl="0">
              <a:spcBef>
                <a:spcPts val="0"/>
              </a:spcBef>
              <a:spcAft>
                <a:spcPts val="0"/>
              </a:spcAft>
              <a:buNone/>
            </a:pPr>
            <a:endParaRPr sz="1800">
              <a:latin typeface="Verdana"/>
              <a:ea typeface="Verdana"/>
              <a:cs typeface="Verdana"/>
              <a:sym typeface="Verdana"/>
            </a:endParaRPr>
          </a:p>
          <a:p>
            <a:pPr marL="0" lvl="0" indent="0" algn="l" rtl="0">
              <a:spcBef>
                <a:spcPts val="0"/>
              </a:spcBef>
              <a:spcAft>
                <a:spcPts val="0"/>
              </a:spcAft>
              <a:buNone/>
            </a:pPr>
            <a:endParaRPr sz="1800">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g52c746a921_0_154"/>
          <p:cNvSpPr txBox="1">
            <a:spLocks noGrp="1"/>
          </p:cNvSpPr>
          <p:nvPr>
            <p:ph type="body" idx="1"/>
          </p:nvPr>
        </p:nvSpPr>
        <p:spPr>
          <a:xfrm>
            <a:off x="457201" y="1474376"/>
            <a:ext cx="8229600" cy="4572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36" name="Google Shape;1936;g52c746a921_0_15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Calculating Dispro:</a:t>
            </a:r>
            <a:endParaRPr>
              <a:solidFill>
                <a:srgbClr val="000000"/>
              </a:solidFill>
            </a:endParaRPr>
          </a:p>
          <a:p>
            <a:pPr marL="0" lvl="0" indent="0" algn="ctr" rtl="0">
              <a:spcBef>
                <a:spcPts val="0"/>
              </a:spcBef>
              <a:spcAft>
                <a:spcPts val="0"/>
              </a:spcAft>
              <a:buNone/>
            </a:pPr>
            <a:r>
              <a:rPr lang="en-US">
                <a:solidFill>
                  <a:srgbClr val="000000"/>
                </a:solidFill>
              </a:rPr>
              <a:t>Resources </a:t>
            </a:r>
            <a:endParaRPr>
              <a:solidFill>
                <a:srgbClr val="000000"/>
              </a:solidFill>
            </a:endParaRPr>
          </a:p>
        </p:txBody>
      </p:sp>
      <p:pic>
        <p:nvPicPr>
          <p:cNvPr id="1937" name="Google Shape;1937;g52c746a921_0_154"/>
          <p:cNvPicPr preferRelativeResize="0"/>
          <p:nvPr/>
        </p:nvPicPr>
        <p:blipFill>
          <a:blip r:embed="rId3">
            <a:alphaModFix/>
          </a:blip>
          <a:stretch>
            <a:fillRect/>
          </a:stretch>
        </p:blipFill>
        <p:spPr>
          <a:xfrm>
            <a:off x="457200" y="1600200"/>
            <a:ext cx="5086350" cy="2552700"/>
          </a:xfrm>
          <a:prstGeom prst="rect">
            <a:avLst/>
          </a:prstGeom>
          <a:noFill/>
          <a:ln>
            <a:noFill/>
          </a:ln>
        </p:spPr>
      </p:pic>
      <p:pic>
        <p:nvPicPr>
          <p:cNvPr id="1938" name="Google Shape;1938;g52c746a921_0_154"/>
          <p:cNvPicPr preferRelativeResize="0"/>
          <p:nvPr/>
        </p:nvPicPr>
        <p:blipFill>
          <a:blip r:embed="rId4">
            <a:alphaModFix/>
          </a:blip>
          <a:stretch>
            <a:fillRect/>
          </a:stretch>
        </p:blipFill>
        <p:spPr>
          <a:xfrm>
            <a:off x="5997148" y="1722800"/>
            <a:ext cx="2112225" cy="2674950"/>
          </a:xfrm>
          <a:prstGeom prst="rect">
            <a:avLst/>
          </a:prstGeom>
          <a:noFill/>
          <a:ln>
            <a:noFill/>
          </a:ln>
        </p:spPr>
      </p:pic>
      <p:sp>
        <p:nvSpPr>
          <p:cNvPr id="1939" name="Google Shape;1939;g52c746a921_0_154"/>
          <p:cNvSpPr txBox="1"/>
          <p:nvPr/>
        </p:nvSpPr>
        <p:spPr>
          <a:xfrm>
            <a:off x="899250" y="4497300"/>
            <a:ext cx="7322100" cy="1549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Voicethread:</a:t>
            </a:r>
            <a:r>
              <a:rPr lang="en-US" sz="2400" u="sng">
                <a:solidFill>
                  <a:schemeClr val="hlink"/>
                </a:solidFill>
                <a:latin typeface="Verdana"/>
                <a:ea typeface="Verdana"/>
                <a:cs typeface="Verdana"/>
                <a:sym typeface="Verdana"/>
                <a:hlinkClick r:id="rId5"/>
              </a:rPr>
              <a:t>https://voicethread.com/myvoice/thread/13064397/78844938/73313522</a:t>
            </a:r>
            <a:endParaRPr sz="2400">
              <a:latin typeface="Verdana"/>
              <a:ea typeface="Verdana"/>
              <a:cs typeface="Verdana"/>
              <a:sym typeface="Verdana"/>
            </a:endParaRPr>
          </a:p>
          <a:p>
            <a:pPr marL="0" lvl="0" indent="0" algn="l" rtl="0">
              <a:spcBef>
                <a:spcPts val="0"/>
              </a:spcBef>
              <a:spcAft>
                <a:spcPts val="0"/>
              </a:spcAft>
              <a:buNone/>
            </a:pPr>
            <a:r>
              <a:rPr lang="en-US" sz="2400">
                <a:latin typeface="Verdana"/>
                <a:ea typeface="Verdana"/>
                <a:cs typeface="Verdana"/>
                <a:sym typeface="Verdana"/>
              </a:rPr>
              <a:t>Workbook pages:31-35</a:t>
            </a:r>
            <a:endParaRPr sz="2400">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pic>
        <p:nvPicPr>
          <p:cNvPr id="1945" name="Google Shape;1945;p73"/>
          <p:cNvPicPr preferRelativeResize="0"/>
          <p:nvPr/>
        </p:nvPicPr>
        <p:blipFill rotWithShape="1">
          <a:blip r:embed="rId3">
            <a:alphaModFix/>
          </a:blip>
          <a:srcRect/>
          <a:stretch/>
        </p:blipFill>
        <p:spPr>
          <a:xfrm>
            <a:off x="2386413" y="1562350"/>
            <a:ext cx="4659075" cy="4659075"/>
          </a:xfrm>
          <a:prstGeom prst="rect">
            <a:avLst/>
          </a:prstGeom>
          <a:noFill/>
          <a:ln>
            <a:noFill/>
          </a:ln>
        </p:spPr>
      </p:pic>
      <p:sp>
        <p:nvSpPr>
          <p:cNvPr id="1946" name="Google Shape;1946;p73"/>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Verdana"/>
              <a:buNone/>
            </a:pPr>
            <a:r>
              <a:rPr lang="en-US" sz="4000">
                <a:solidFill>
                  <a:schemeClr val="dk1"/>
                </a:solidFill>
              </a:rPr>
              <a:t>The Data Science Department</a:t>
            </a:r>
            <a:endParaRPr sz="40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g7dbca4c3e7_0_0"/>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Why universal screening?</a:t>
            </a:r>
            <a:endParaRPr/>
          </a:p>
        </p:txBody>
      </p:sp>
      <p:sp>
        <p:nvSpPr>
          <p:cNvPr id="1952" name="Google Shape;1952;g7dbca4c3e7_0_0"/>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dk1"/>
              </a:buClr>
              <a:buSzPts val="2100"/>
              <a:buNone/>
            </a:pPr>
            <a:r>
              <a:rPr lang="en-US"/>
              <a:t>Division</a:t>
            </a:r>
            <a:endParaRPr/>
          </a:p>
        </p:txBody>
      </p:sp>
      <p:sp>
        <p:nvSpPr>
          <p:cNvPr id="1953" name="Google Shape;1953;g7dbca4c3e7_0_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342900" lvl="0" indent="-332930" algn="l" rtl="0">
              <a:lnSpc>
                <a:spcPct val="100000"/>
              </a:lnSpc>
              <a:spcBef>
                <a:spcPts val="0"/>
              </a:spcBef>
              <a:spcAft>
                <a:spcPts val="0"/>
              </a:spcAft>
              <a:buClr>
                <a:srgbClr val="000000"/>
              </a:buClr>
              <a:buSzPts val="3000"/>
              <a:buFont typeface="Verdana"/>
              <a:buChar char="•"/>
            </a:pPr>
            <a:r>
              <a:rPr lang="en-US"/>
              <a:t>Is the core instruction sufficient and is it improving?</a:t>
            </a:r>
            <a:endParaRPr/>
          </a:p>
          <a:p>
            <a:pPr marL="342900" lvl="0" indent="-332930" algn="l" rtl="0">
              <a:lnSpc>
                <a:spcPct val="100000"/>
              </a:lnSpc>
              <a:spcBef>
                <a:spcPts val="0"/>
              </a:spcBef>
              <a:spcAft>
                <a:spcPts val="0"/>
              </a:spcAft>
              <a:buClr>
                <a:srgbClr val="000000"/>
              </a:buClr>
              <a:buSzPts val="3000"/>
              <a:buFont typeface="Verdana"/>
              <a:buChar char="•"/>
            </a:pPr>
            <a:r>
              <a:rPr lang="en-US"/>
              <a:t>For which groups (gaps, schools, grade levels) is it working/not working?</a:t>
            </a:r>
            <a:endParaRPr/>
          </a:p>
          <a:p>
            <a:pPr marL="342900" lvl="0" indent="-332930" algn="l" rtl="0">
              <a:lnSpc>
                <a:spcPct val="100000"/>
              </a:lnSpc>
              <a:spcBef>
                <a:spcPts val="0"/>
              </a:spcBef>
              <a:spcAft>
                <a:spcPts val="0"/>
              </a:spcAft>
              <a:buClr>
                <a:srgbClr val="000000"/>
              </a:buClr>
              <a:buSzPts val="3000"/>
              <a:buFont typeface="Verdana"/>
              <a:buChar char="•"/>
            </a:pPr>
            <a:r>
              <a:rPr lang="en-US"/>
              <a:t>What is the efficacy of the tiered interventions?</a:t>
            </a:r>
            <a:endParaRPr/>
          </a:p>
          <a:p>
            <a:pPr marL="342900" lvl="0" indent="-142430" algn="l" rtl="0">
              <a:lnSpc>
                <a:spcPct val="100000"/>
              </a:lnSpc>
              <a:spcBef>
                <a:spcPts val="0"/>
              </a:spcBef>
              <a:spcAft>
                <a:spcPts val="0"/>
              </a:spcAft>
              <a:buClr>
                <a:srgbClr val="000000"/>
              </a:buClr>
              <a:buSzPts val="3000"/>
              <a:buFont typeface="Verdana"/>
              <a:buNone/>
            </a:pPr>
            <a:endParaRPr/>
          </a:p>
        </p:txBody>
      </p:sp>
      <p:sp>
        <p:nvSpPr>
          <p:cNvPr id="1954" name="Google Shape;1954;g7dbca4c3e7_0_0"/>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dk1"/>
              </a:buClr>
              <a:buSzPts val="2100"/>
              <a:buNone/>
            </a:pPr>
            <a:r>
              <a:rPr lang="en-US"/>
              <a:t>School</a:t>
            </a:r>
            <a:endParaRPr/>
          </a:p>
        </p:txBody>
      </p:sp>
      <p:sp>
        <p:nvSpPr>
          <p:cNvPr id="1955" name="Google Shape;1955;g7dbca4c3e7_0_0"/>
          <p:cNvSpPr txBox="1">
            <a:spLocks noGrp="1"/>
          </p:cNvSpPr>
          <p:nvPr>
            <p:ph type="body" idx="4"/>
          </p:nvPr>
        </p:nvSpPr>
        <p:spPr>
          <a:xfrm>
            <a:off x="4648200" y="2174875"/>
            <a:ext cx="4376400" cy="3664800"/>
          </a:xfrm>
          <a:prstGeom prst="rect">
            <a:avLst/>
          </a:prstGeom>
          <a:noFill/>
          <a:ln>
            <a:noFill/>
          </a:ln>
        </p:spPr>
        <p:txBody>
          <a:bodyPr spcFirstLastPara="1" wrap="square" lIns="91425" tIns="45700" rIns="91425" bIns="45700" anchor="t" anchorCtr="0">
            <a:noAutofit/>
          </a:bodyPr>
          <a:lstStyle/>
          <a:p>
            <a:pPr marL="342900" lvl="0" indent="-294830" algn="l" rtl="0">
              <a:lnSpc>
                <a:spcPct val="100000"/>
              </a:lnSpc>
              <a:spcBef>
                <a:spcPts val="0"/>
              </a:spcBef>
              <a:spcAft>
                <a:spcPts val="0"/>
              </a:spcAft>
              <a:buClr>
                <a:srgbClr val="000000"/>
              </a:buClr>
              <a:buSzPts val="2400"/>
              <a:buFont typeface="Verdana"/>
              <a:buChar char="•"/>
            </a:pPr>
            <a:r>
              <a:rPr lang="en-US"/>
              <a:t>Is the core instruction sufficient and is it improving?</a:t>
            </a:r>
            <a:endParaRPr/>
          </a:p>
          <a:p>
            <a:pPr marL="342900" lvl="0" indent="-294830" algn="l" rtl="0">
              <a:lnSpc>
                <a:spcPct val="100000"/>
              </a:lnSpc>
              <a:spcBef>
                <a:spcPts val="0"/>
              </a:spcBef>
              <a:spcAft>
                <a:spcPts val="0"/>
              </a:spcAft>
              <a:buClr>
                <a:srgbClr val="000000"/>
              </a:buClr>
              <a:buSzPts val="2400"/>
              <a:buFont typeface="Verdana"/>
              <a:buChar char="•"/>
            </a:pPr>
            <a:r>
              <a:rPr lang="en-US"/>
              <a:t>For which groups (gaps, grade levels, classrooms) is it working/not working?</a:t>
            </a:r>
            <a:endParaRPr/>
          </a:p>
          <a:p>
            <a:pPr marL="342900" lvl="0" indent="-294830" algn="l" rtl="0">
              <a:lnSpc>
                <a:spcPct val="100000"/>
              </a:lnSpc>
              <a:spcBef>
                <a:spcPts val="0"/>
              </a:spcBef>
              <a:spcAft>
                <a:spcPts val="0"/>
              </a:spcAft>
              <a:buClr>
                <a:srgbClr val="000000"/>
              </a:buClr>
              <a:buSzPts val="2400"/>
              <a:buFont typeface="Verdana"/>
              <a:buChar char="•"/>
            </a:pPr>
            <a:r>
              <a:rPr lang="en-US"/>
              <a:t>What is the efficacy of the tiered interventions?</a:t>
            </a:r>
            <a:endParaRPr/>
          </a:p>
          <a:p>
            <a:pPr marL="342900" lvl="0" indent="-294830" algn="l" rtl="0">
              <a:lnSpc>
                <a:spcPct val="100000"/>
              </a:lnSpc>
              <a:spcBef>
                <a:spcPts val="0"/>
              </a:spcBef>
              <a:spcAft>
                <a:spcPts val="0"/>
              </a:spcAft>
              <a:buClr>
                <a:srgbClr val="000000"/>
              </a:buClr>
              <a:buSzPts val="2400"/>
              <a:buFont typeface="Verdana"/>
              <a:buChar char="•"/>
            </a:pPr>
            <a:r>
              <a:rPr lang="en-US"/>
              <a:t>What is the individual growth of our students?</a:t>
            </a:r>
            <a:endParaRPr/>
          </a:p>
          <a:p>
            <a:pPr marL="342900" lvl="0" indent="-142430" algn="l" rtl="0">
              <a:lnSpc>
                <a:spcPct val="100000"/>
              </a:lnSpc>
              <a:spcBef>
                <a:spcPts val="0"/>
              </a:spcBef>
              <a:spcAft>
                <a:spcPts val="0"/>
              </a:spcAft>
              <a:buClr>
                <a:srgbClr val="000000"/>
              </a:buClr>
              <a:buSzPts val="3000"/>
              <a:buFont typeface="Verdana"/>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g7dbca4c3e7_0_8"/>
          <p:cNvSpPr txBox="1">
            <a:spLocks noGrp="1"/>
          </p:cNvSpPr>
          <p:nvPr>
            <p:ph type="title"/>
          </p:nvPr>
        </p:nvSpPr>
        <p:spPr>
          <a:xfrm>
            <a:off x="2743200" y="256814"/>
            <a:ext cx="5943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800"/>
              <a:buFont typeface="Verdana"/>
              <a:buNone/>
            </a:pPr>
            <a:r>
              <a:rPr lang="en-US" sz="3600"/>
              <a:t>Know the indicators of a good screener </a:t>
            </a:r>
            <a:endParaRPr sz="3600"/>
          </a:p>
        </p:txBody>
      </p:sp>
      <p:sp>
        <p:nvSpPr>
          <p:cNvPr id="1961" name="Google Shape;1961;g7dbca4c3e7_0_8"/>
          <p:cNvSpPr txBox="1"/>
          <p:nvPr/>
        </p:nvSpPr>
        <p:spPr>
          <a:xfrm>
            <a:off x="257503" y="1603738"/>
            <a:ext cx="8229600" cy="3486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a:latin typeface="Verdana"/>
                <a:ea typeface="Verdana"/>
                <a:cs typeface="Verdana"/>
                <a:sym typeface="Verdana"/>
              </a:rPr>
              <a:t>1. Is</a:t>
            </a:r>
            <a:r>
              <a:rPr lang="en-US" sz="2800">
                <a:solidFill>
                  <a:srgbClr val="006387"/>
                </a:solidFill>
                <a:latin typeface="Verdana"/>
                <a:ea typeface="Verdana"/>
                <a:cs typeface="Verdana"/>
                <a:sym typeface="Verdana"/>
              </a:rPr>
              <a:t> </a:t>
            </a:r>
            <a:r>
              <a:rPr lang="en-US" sz="2800" i="1">
                <a:solidFill>
                  <a:srgbClr val="006387"/>
                </a:solidFill>
                <a:latin typeface="Verdana"/>
                <a:ea typeface="Verdana"/>
                <a:cs typeface="Verdana"/>
                <a:sym typeface="Verdana"/>
              </a:rPr>
              <a:t>brief</a:t>
            </a:r>
            <a:endParaRPr sz="2800" i="1">
              <a:solidFill>
                <a:srgbClr val="006387"/>
              </a:solidFill>
              <a:latin typeface="Verdana"/>
              <a:ea typeface="Verdana"/>
              <a:cs typeface="Verdana"/>
              <a:sym typeface="Verdana"/>
            </a:endParaRPr>
          </a:p>
          <a:p>
            <a:pPr marL="0" lvl="0" indent="0" algn="l" rtl="0">
              <a:spcBef>
                <a:spcPts val="720"/>
              </a:spcBef>
              <a:spcAft>
                <a:spcPts val="0"/>
              </a:spcAft>
              <a:buNone/>
            </a:pPr>
            <a:r>
              <a:rPr lang="en-US" sz="2800">
                <a:latin typeface="Verdana"/>
                <a:ea typeface="Verdana"/>
                <a:cs typeface="Verdana"/>
                <a:sym typeface="Verdana"/>
              </a:rPr>
              <a:t>2. Is </a:t>
            </a:r>
            <a:r>
              <a:rPr lang="en-US" sz="2800" i="1">
                <a:solidFill>
                  <a:srgbClr val="005878"/>
                </a:solidFill>
                <a:latin typeface="Verdana"/>
                <a:ea typeface="Verdana"/>
                <a:cs typeface="Verdana"/>
                <a:sym typeface="Verdana"/>
              </a:rPr>
              <a:t>predictive</a:t>
            </a:r>
            <a:endParaRPr sz="2800" i="1">
              <a:solidFill>
                <a:srgbClr val="005878"/>
              </a:solidFill>
              <a:latin typeface="Verdana"/>
              <a:ea typeface="Verdana"/>
              <a:cs typeface="Verdana"/>
              <a:sym typeface="Verdana"/>
            </a:endParaRPr>
          </a:p>
          <a:p>
            <a:pPr marL="0" lvl="0" indent="0" algn="l" rtl="0">
              <a:spcBef>
                <a:spcPts val="720"/>
              </a:spcBef>
              <a:spcAft>
                <a:spcPts val="0"/>
              </a:spcAft>
              <a:buNone/>
            </a:pPr>
            <a:r>
              <a:rPr lang="en-US" sz="2800">
                <a:latin typeface="Verdana"/>
                <a:ea typeface="Verdana"/>
                <a:cs typeface="Verdana"/>
                <a:sym typeface="Verdana"/>
              </a:rPr>
              <a:t>3. Is</a:t>
            </a:r>
            <a:r>
              <a:rPr lang="en-US" sz="2800">
                <a:solidFill>
                  <a:srgbClr val="006387"/>
                </a:solidFill>
                <a:latin typeface="Verdana"/>
                <a:ea typeface="Verdana"/>
                <a:cs typeface="Verdana"/>
                <a:sym typeface="Verdana"/>
              </a:rPr>
              <a:t> </a:t>
            </a:r>
            <a:r>
              <a:rPr lang="en-US" sz="2800" i="1">
                <a:solidFill>
                  <a:srgbClr val="005878"/>
                </a:solidFill>
                <a:latin typeface="Verdana"/>
                <a:ea typeface="Verdana"/>
                <a:cs typeface="Verdana"/>
                <a:sym typeface="Verdana"/>
              </a:rPr>
              <a:t>reliable</a:t>
            </a:r>
            <a:endParaRPr sz="2800" i="1">
              <a:solidFill>
                <a:srgbClr val="005878"/>
              </a:solidFill>
              <a:latin typeface="Verdana"/>
              <a:ea typeface="Verdana"/>
              <a:cs typeface="Verdana"/>
              <a:sym typeface="Verdana"/>
            </a:endParaRPr>
          </a:p>
          <a:p>
            <a:pPr marL="0" lvl="0" indent="0" algn="l" rtl="0">
              <a:spcBef>
                <a:spcPts val="720"/>
              </a:spcBef>
              <a:spcAft>
                <a:spcPts val="0"/>
              </a:spcAft>
              <a:buNone/>
            </a:pPr>
            <a:r>
              <a:rPr lang="en-US" sz="2800">
                <a:latin typeface="Verdana"/>
                <a:ea typeface="Verdana"/>
                <a:cs typeface="Verdana"/>
                <a:sym typeface="Verdana"/>
              </a:rPr>
              <a:t>4. Provides</a:t>
            </a:r>
            <a:r>
              <a:rPr lang="en-US" sz="2800">
                <a:solidFill>
                  <a:srgbClr val="006387"/>
                </a:solidFill>
                <a:latin typeface="Verdana"/>
                <a:ea typeface="Verdana"/>
                <a:cs typeface="Verdana"/>
                <a:sym typeface="Verdana"/>
              </a:rPr>
              <a:t> </a:t>
            </a:r>
            <a:r>
              <a:rPr lang="en-US" sz="2800" i="1">
                <a:solidFill>
                  <a:srgbClr val="005878"/>
                </a:solidFill>
                <a:latin typeface="Verdana"/>
                <a:ea typeface="Verdana"/>
                <a:cs typeface="Verdana"/>
                <a:sym typeface="Verdana"/>
              </a:rPr>
              <a:t>an awareness of false positives</a:t>
            </a:r>
            <a:endParaRPr sz="2800" i="1">
              <a:solidFill>
                <a:srgbClr val="005878"/>
              </a:solidFill>
              <a:latin typeface="Verdana"/>
              <a:ea typeface="Verdana"/>
              <a:cs typeface="Verdana"/>
              <a:sym typeface="Verdana"/>
            </a:endParaRPr>
          </a:p>
          <a:p>
            <a:pPr marL="0" lvl="0" indent="0" algn="l" rtl="0">
              <a:spcBef>
                <a:spcPts val="720"/>
              </a:spcBef>
              <a:spcAft>
                <a:spcPts val="0"/>
              </a:spcAft>
              <a:buNone/>
            </a:pPr>
            <a:r>
              <a:rPr lang="en-US" sz="2800">
                <a:latin typeface="Verdana"/>
                <a:ea typeface="Verdana"/>
                <a:cs typeface="Verdana"/>
                <a:sym typeface="Verdana"/>
              </a:rPr>
              <a:t>5. Provides</a:t>
            </a:r>
            <a:r>
              <a:rPr lang="en-US" sz="2800">
                <a:solidFill>
                  <a:srgbClr val="006387"/>
                </a:solidFill>
                <a:latin typeface="Verdana"/>
                <a:ea typeface="Verdana"/>
                <a:cs typeface="Verdana"/>
                <a:sym typeface="Verdana"/>
              </a:rPr>
              <a:t> </a:t>
            </a:r>
            <a:r>
              <a:rPr lang="en-US" sz="2800" i="1">
                <a:solidFill>
                  <a:srgbClr val="005878"/>
                </a:solidFill>
                <a:latin typeface="Verdana"/>
                <a:ea typeface="Verdana"/>
                <a:cs typeface="Verdana"/>
                <a:sym typeface="Verdana"/>
              </a:rPr>
              <a:t>normative data</a:t>
            </a:r>
            <a:endParaRPr sz="2800" i="1">
              <a:solidFill>
                <a:srgbClr val="005878"/>
              </a:solidFill>
              <a:latin typeface="Verdana"/>
              <a:ea typeface="Verdana"/>
              <a:cs typeface="Verdana"/>
              <a:sym typeface="Verdana"/>
            </a:endParaRPr>
          </a:p>
          <a:p>
            <a:pPr marL="0" lvl="0" indent="0" algn="l" rtl="0">
              <a:spcBef>
                <a:spcPts val="720"/>
              </a:spcBef>
              <a:spcAft>
                <a:spcPts val="0"/>
              </a:spcAft>
              <a:buNone/>
            </a:pPr>
            <a:r>
              <a:rPr lang="en-US" sz="2800">
                <a:latin typeface="Verdana"/>
                <a:ea typeface="Verdana"/>
                <a:cs typeface="Verdana"/>
                <a:sym typeface="Verdana"/>
              </a:rPr>
              <a:t>6. Can be</a:t>
            </a:r>
            <a:r>
              <a:rPr lang="en-US" sz="2800">
                <a:solidFill>
                  <a:srgbClr val="006387"/>
                </a:solidFill>
                <a:latin typeface="Verdana"/>
                <a:ea typeface="Verdana"/>
                <a:cs typeface="Verdana"/>
                <a:sym typeface="Verdana"/>
              </a:rPr>
              <a:t> </a:t>
            </a:r>
            <a:r>
              <a:rPr lang="en-US" sz="2800" i="1">
                <a:solidFill>
                  <a:srgbClr val="005878"/>
                </a:solidFill>
                <a:latin typeface="Verdana"/>
                <a:ea typeface="Verdana"/>
                <a:cs typeface="Verdana"/>
                <a:sym typeface="Verdana"/>
              </a:rPr>
              <a:t>disaggregated</a:t>
            </a:r>
            <a:endParaRPr sz="2800" i="1">
              <a:solidFill>
                <a:srgbClr val="005878"/>
              </a:solidFill>
              <a:latin typeface="Verdana"/>
              <a:ea typeface="Verdana"/>
              <a:cs typeface="Verdana"/>
              <a:sym typeface="Verdana"/>
            </a:endParaRPr>
          </a:p>
          <a:p>
            <a:pPr marL="0" lvl="0" indent="0" algn="l" rtl="0">
              <a:spcBef>
                <a:spcPts val="720"/>
              </a:spcBef>
              <a:spcAft>
                <a:spcPts val="0"/>
              </a:spcAft>
              <a:buNone/>
            </a:pPr>
            <a:endParaRPr sz="2600">
              <a:solidFill>
                <a:srgbClr val="006387"/>
              </a:solidFill>
              <a:latin typeface="Calibri"/>
              <a:ea typeface="Calibri"/>
              <a:cs typeface="Calibri"/>
              <a:sym typeface="Calibri"/>
            </a:endParaRPr>
          </a:p>
          <a:p>
            <a:pPr marL="0" lvl="0" indent="0" algn="l" rtl="0">
              <a:spcBef>
                <a:spcPts val="720"/>
              </a:spcBef>
              <a:spcAft>
                <a:spcPts val="0"/>
              </a:spcAft>
              <a:buNone/>
            </a:pPr>
            <a:endParaRPr sz="2600">
              <a:solidFill>
                <a:srgbClr val="006387"/>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g7dbca4c3e7_0_13"/>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Examples and non-examples</a:t>
            </a:r>
            <a:endParaRPr/>
          </a:p>
        </p:txBody>
      </p:sp>
      <p:sp>
        <p:nvSpPr>
          <p:cNvPr id="1967" name="Google Shape;1967;g7dbca4c3e7_0_13"/>
          <p:cNvSpPr txBox="1">
            <a:spLocks noGrp="1"/>
          </p:cNvSpPr>
          <p:nvPr>
            <p:ph type="body" idx="1"/>
          </p:nvPr>
        </p:nvSpPr>
        <p:spPr>
          <a:xfrm>
            <a:off x="914400" y="1524000"/>
            <a:ext cx="3582900" cy="651000"/>
          </a:xfrm>
          <a:prstGeom prst="rect">
            <a:avLst/>
          </a:prstGeom>
          <a:solidFill>
            <a:srgbClr val="E8F7EB"/>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dk1"/>
              </a:buClr>
              <a:buSzPts val="2100"/>
              <a:buNone/>
            </a:pPr>
            <a:r>
              <a:rPr lang="en-US"/>
              <a:t>Screening Tools</a:t>
            </a:r>
            <a:endParaRPr/>
          </a:p>
        </p:txBody>
      </p:sp>
      <p:sp>
        <p:nvSpPr>
          <p:cNvPr id="1968" name="Google Shape;1968;g7dbca4c3e7_0_13"/>
          <p:cNvSpPr txBox="1">
            <a:spLocks noGrp="1"/>
          </p:cNvSpPr>
          <p:nvPr>
            <p:ph type="body" idx="3"/>
          </p:nvPr>
        </p:nvSpPr>
        <p:spPr>
          <a:xfrm>
            <a:off x="5105400" y="1535113"/>
            <a:ext cx="3581400" cy="639900"/>
          </a:xfrm>
          <a:prstGeom prst="rect">
            <a:avLst/>
          </a:prstGeom>
          <a:solidFill>
            <a:srgbClr val="E8F7EB"/>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dk1"/>
              </a:buClr>
              <a:buSzPts val="2100"/>
              <a:buNone/>
            </a:pPr>
            <a:r>
              <a:rPr lang="en-US"/>
              <a:t>Not Screening Tools</a:t>
            </a:r>
            <a:endParaRPr/>
          </a:p>
        </p:txBody>
      </p:sp>
      <p:sp>
        <p:nvSpPr>
          <p:cNvPr id="1969" name="Google Shape;1969;g7dbca4c3e7_0_13"/>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342900" marR="0" lvl="0" indent="-292100" algn="l" rtl="0">
              <a:lnSpc>
                <a:spcPct val="100000"/>
              </a:lnSpc>
              <a:spcBef>
                <a:spcPts val="0"/>
              </a:spcBef>
              <a:spcAft>
                <a:spcPts val="0"/>
              </a:spcAft>
              <a:buClr>
                <a:schemeClr val="dk1"/>
              </a:buClr>
              <a:buSzPts val="2400"/>
              <a:buFont typeface="Verdana"/>
              <a:buChar char="•"/>
            </a:pPr>
            <a:r>
              <a:rPr lang="en-US" i="0" u="none" strike="noStrike" cap="none">
                <a:solidFill>
                  <a:schemeClr val="dk1"/>
                </a:solidFill>
              </a:rPr>
              <a:t>DIBELS</a:t>
            </a:r>
            <a:endParaRPr i="0" u="none" strike="noStrike" cap="none">
              <a:solidFill>
                <a:schemeClr val="dk1"/>
              </a:solidFill>
            </a:endParaRPr>
          </a:p>
          <a:p>
            <a:pPr marL="342900" marR="0" lvl="0" indent="-292100" algn="l" rtl="0">
              <a:lnSpc>
                <a:spcPct val="100000"/>
              </a:lnSpc>
              <a:spcBef>
                <a:spcPts val="640"/>
              </a:spcBef>
              <a:spcAft>
                <a:spcPts val="0"/>
              </a:spcAft>
              <a:buClr>
                <a:schemeClr val="dk1"/>
              </a:buClr>
              <a:buSzPts val="2400"/>
              <a:buFont typeface="Verdana"/>
              <a:buChar char="•"/>
            </a:pPr>
            <a:r>
              <a:rPr lang="en-US" i="0" u="none" strike="noStrike" cap="none">
                <a:solidFill>
                  <a:schemeClr val="dk1"/>
                </a:solidFill>
              </a:rPr>
              <a:t>Oral Reading Fluency</a:t>
            </a:r>
            <a:endParaRPr i="0" u="none" strike="noStrike" cap="none">
              <a:solidFill>
                <a:schemeClr val="dk1"/>
              </a:solidFill>
            </a:endParaRPr>
          </a:p>
          <a:p>
            <a:pPr marL="342900" marR="0" lvl="0" indent="-292100" algn="l" rtl="0">
              <a:lnSpc>
                <a:spcPct val="100000"/>
              </a:lnSpc>
              <a:spcBef>
                <a:spcPts val="640"/>
              </a:spcBef>
              <a:spcAft>
                <a:spcPts val="0"/>
              </a:spcAft>
              <a:buClr>
                <a:schemeClr val="dk1"/>
              </a:buClr>
              <a:buSzPts val="2400"/>
              <a:buFont typeface="Verdana"/>
              <a:buChar char="•"/>
            </a:pPr>
            <a:r>
              <a:rPr lang="en-US" i="0" u="none" strike="noStrike" cap="none">
                <a:solidFill>
                  <a:schemeClr val="dk1"/>
                </a:solidFill>
              </a:rPr>
              <a:t>Easy CBM</a:t>
            </a:r>
            <a:endParaRPr i="0" u="none" strike="noStrike" cap="none">
              <a:solidFill>
                <a:schemeClr val="dk1"/>
              </a:solidFill>
            </a:endParaRPr>
          </a:p>
          <a:p>
            <a:pPr marL="342900" marR="0" lvl="0" indent="-292100" algn="l" rtl="0">
              <a:lnSpc>
                <a:spcPct val="100000"/>
              </a:lnSpc>
              <a:spcBef>
                <a:spcPts val="640"/>
              </a:spcBef>
              <a:spcAft>
                <a:spcPts val="0"/>
              </a:spcAft>
              <a:buClr>
                <a:schemeClr val="dk1"/>
              </a:buClr>
              <a:buSzPts val="2400"/>
              <a:buFont typeface="Verdana"/>
              <a:buChar char="•"/>
            </a:pPr>
            <a:r>
              <a:rPr lang="en-US" i="0" u="none" strike="noStrike" cap="none">
                <a:solidFill>
                  <a:schemeClr val="dk1"/>
                </a:solidFill>
              </a:rPr>
              <a:t>STAR</a:t>
            </a:r>
            <a:endParaRPr i="0" u="none" strike="noStrike" cap="none">
              <a:solidFill>
                <a:schemeClr val="dk1"/>
              </a:solidFill>
            </a:endParaRPr>
          </a:p>
          <a:p>
            <a:pPr marL="342900" marR="0" lvl="0" indent="-292100" algn="l" rtl="0">
              <a:lnSpc>
                <a:spcPct val="100000"/>
              </a:lnSpc>
              <a:spcBef>
                <a:spcPts val="640"/>
              </a:spcBef>
              <a:spcAft>
                <a:spcPts val="0"/>
              </a:spcAft>
              <a:buClr>
                <a:schemeClr val="dk1"/>
              </a:buClr>
              <a:buSzPts val="2400"/>
              <a:buFont typeface="Verdana"/>
              <a:buChar char="•"/>
            </a:pPr>
            <a:r>
              <a:rPr lang="en-US" i="0" u="none" strike="noStrike" cap="none">
                <a:solidFill>
                  <a:schemeClr val="dk1"/>
                </a:solidFill>
              </a:rPr>
              <a:t>MAP</a:t>
            </a:r>
            <a:endParaRPr i="0" u="none" strike="noStrike" cap="none">
              <a:solidFill>
                <a:schemeClr val="dk1"/>
              </a:solidFill>
            </a:endParaRPr>
          </a:p>
          <a:p>
            <a:pPr marL="342900" marR="0" lvl="0" indent="-292100" algn="l" rtl="0">
              <a:lnSpc>
                <a:spcPct val="100000"/>
              </a:lnSpc>
              <a:spcBef>
                <a:spcPts val="640"/>
              </a:spcBef>
              <a:spcAft>
                <a:spcPts val="0"/>
              </a:spcAft>
              <a:buClr>
                <a:schemeClr val="dk1"/>
              </a:buClr>
              <a:buSzPts val="2400"/>
              <a:buFont typeface="Verdana"/>
              <a:buChar char="•"/>
            </a:pPr>
            <a:r>
              <a:rPr lang="en-US" i="0" u="none" strike="noStrike" cap="none">
                <a:solidFill>
                  <a:schemeClr val="dk1"/>
                </a:solidFill>
              </a:rPr>
              <a:t>AIMSweb</a:t>
            </a:r>
            <a:endParaRPr i="0" u="none" strike="noStrike" cap="none">
              <a:solidFill>
                <a:schemeClr val="dk1"/>
              </a:solidFill>
            </a:endParaRPr>
          </a:p>
          <a:p>
            <a:pPr marL="342900" marR="0" lvl="0" indent="-292100" algn="l" rtl="0">
              <a:lnSpc>
                <a:spcPct val="100000"/>
              </a:lnSpc>
              <a:spcBef>
                <a:spcPts val="640"/>
              </a:spcBef>
              <a:spcAft>
                <a:spcPts val="0"/>
              </a:spcAft>
              <a:buSzPts val="2400"/>
              <a:buChar char="•"/>
            </a:pPr>
            <a:r>
              <a:rPr lang="en-US"/>
              <a:t>FastBridge</a:t>
            </a:r>
            <a:endParaRPr/>
          </a:p>
          <a:p>
            <a:pPr marL="342900" marR="0" lvl="0" indent="-292100" algn="l" rtl="0">
              <a:lnSpc>
                <a:spcPct val="100000"/>
              </a:lnSpc>
              <a:spcBef>
                <a:spcPts val="640"/>
              </a:spcBef>
              <a:spcAft>
                <a:spcPts val="0"/>
              </a:spcAft>
              <a:buClr>
                <a:schemeClr val="dk1"/>
              </a:buClr>
              <a:buSzPts val="2400"/>
              <a:buFont typeface="Verdana"/>
              <a:buChar char="•"/>
            </a:pPr>
            <a:r>
              <a:rPr lang="en-US"/>
              <a:t>DESSA</a:t>
            </a:r>
            <a:endParaRPr/>
          </a:p>
          <a:p>
            <a:pPr marL="342900" marR="0" lvl="0" indent="-292100" algn="l" rtl="0">
              <a:lnSpc>
                <a:spcPct val="100000"/>
              </a:lnSpc>
              <a:spcBef>
                <a:spcPts val="640"/>
              </a:spcBef>
              <a:spcAft>
                <a:spcPts val="0"/>
              </a:spcAft>
              <a:buClr>
                <a:schemeClr val="dk1"/>
              </a:buClr>
              <a:buSzPts val="2400"/>
              <a:buFont typeface="Verdana"/>
              <a:buChar char="•"/>
            </a:pPr>
            <a:r>
              <a:rPr lang="en-US" i="0" u="none" strike="noStrike" cap="none">
                <a:solidFill>
                  <a:schemeClr val="dk1"/>
                </a:solidFill>
              </a:rPr>
              <a:t>S</a:t>
            </a:r>
            <a:r>
              <a:rPr lang="en-US"/>
              <a:t>AEBRS</a:t>
            </a:r>
            <a:endParaRPr i="0" u="none" strike="noStrike" cap="none">
              <a:solidFill>
                <a:schemeClr val="dk1"/>
              </a:solidFill>
            </a:endParaRPr>
          </a:p>
        </p:txBody>
      </p:sp>
      <p:sp>
        <p:nvSpPr>
          <p:cNvPr id="1970" name="Google Shape;1970;g7dbca4c3e7_0_13"/>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342900" marR="0" lvl="0" indent="-304800" algn="l" rtl="0">
              <a:lnSpc>
                <a:spcPct val="100000"/>
              </a:lnSpc>
              <a:spcBef>
                <a:spcPts val="0"/>
              </a:spcBef>
              <a:spcAft>
                <a:spcPts val="0"/>
              </a:spcAft>
              <a:buClr>
                <a:schemeClr val="dk1"/>
              </a:buClr>
              <a:buSzPts val="2400"/>
              <a:buFont typeface="Verdana"/>
              <a:buChar char="•"/>
            </a:pPr>
            <a:r>
              <a:rPr lang="en-US" i="0" u="none" strike="noStrike" cap="none">
                <a:solidFill>
                  <a:schemeClr val="dk1"/>
                </a:solidFill>
              </a:rPr>
              <a:t>Quick Phonics Screener</a:t>
            </a:r>
            <a:endParaRPr i="0" u="none" strike="noStrike" cap="none">
              <a:solidFill>
                <a:schemeClr val="dk1"/>
              </a:solidFill>
            </a:endParaRPr>
          </a:p>
          <a:p>
            <a:pPr marL="342900" marR="0" lvl="0" indent="-304800" algn="l" rtl="0">
              <a:lnSpc>
                <a:spcPct val="100000"/>
              </a:lnSpc>
              <a:spcBef>
                <a:spcPts val="0"/>
              </a:spcBef>
              <a:spcAft>
                <a:spcPts val="0"/>
              </a:spcAft>
              <a:buClr>
                <a:schemeClr val="dk1"/>
              </a:buClr>
              <a:buSzPts val="2400"/>
              <a:buFont typeface="Verdana"/>
              <a:buChar char="•"/>
            </a:pPr>
            <a:r>
              <a:rPr lang="en-US" i="0" u="none" strike="noStrike" cap="none">
                <a:solidFill>
                  <a:schemeClr val="dk1"/>
                </a:solidFill>
              </a:rPr>
              <a:t>QRI-IV</a:t>
            </a:r>
            <a:endParaRPr i="0" u="none" strike="noStrike" cap="none">
              <a:solidFill>
                <a:schemeClr val="dk1"/>
              </a:solidFill>
            </a:endParaRPr>
          </a:p>
          <a:p>
            <a:pPr marL="342900" marR="0" lvl="0" indent="-304800" algn="l" rtl="0">
              <a:lnSpc>
                <a:spcPct val="100000"/>
              </a:lnSpc>
              <a:spcBef>
                <a:spcPts val="0"/>
              </a:spcBef>
              <a:spcAft>
                <a:spcPts val="0"/>
              </a:spcAft>
              <a:buClr>
                <a:schemeClr val="dk1"/>
              </a:buClr>
              <a:buSzPts val="2400"/>
              <a:buFont typeface="Verdana"/>
              <a:buChar char="•"/>
            </a:pPr>
            <a:r>
              <a:rPr lang="en-US" i="0" u="none" strike="noStrike" cap="none">
                <a:solidFill>
                  <a:schemeClr val="dk1"/>
                </a:solidFill>
              </a:rPr>
              <a:t>DRA2</a:t>
            </a:r>
            <a:endParaRPr i="0" u="none" strike="noStrike" cap="none">
              <a:solidFill>
                <a:schemeClr val="dk1"/>
              </a:solidFill>
            </a:endParaRPr>
          </a:p>
          <a:p>
            <a:pPr marL="342900" marR="0" lvl="0" indent="-304800" algn="l" rtl="0">
              <a:lnSpc>
                <a:spcPct val="100000"/>
              </a:lnSpc>
              <a:spcBef>
                <a:spcPts val="0"/>
              </a:spcBef>
              <a:spcAft>
                <a:spcPts val="0"/>
              </a:spcAft>
              <a:buClr>
                <a:schemeClr val="dk1"/>
              </a:buClr>
              <a:buSzPts val="2400"/>
              <a:buFont typeface="Verdana"/>
              <a:buChar char="•"/>
            </a:pPr>
            <a:r>
              <a:rPr lang="en-US" i="0" u="none" strike="noStrike" cap="none">
                <a:solidFill>
                  <a:schemeClr val="dk1"/>
                </a:solidFill>
              </a:rPr>
              <a:t>Running Records</a:t>
            </a:r>
            <a:endParaRPr i="0" u="none" strike="noStrike" cap="none">
              <a:solidFill>
                <a:schemeClr val="dk1"/>
              </a:solidFill>
            </a:endParaRPr>
          </a:p>
          <a:p>
            <a:pPr marL="342900" marR="0" lvl="0" indent="-304800" algn="l" rtl="0">
              <a:lnSpc>
                <a:spcPct val="100000"/>
              </a:lnSpc>
              <a:spcBef>
                <a:spcPts val="0"/>
              </a:spcBef>
              <a:spcAft>
                <a:spcPts val="0"/>
              </a:spcAft>
              <a:buClr>
                <a:schemeClr val="dk1"/>
              </a:buClr>
              <a:buSzPts val="2400"/>
              <a:buFont typeface="Verdana"/>
              <a:buChar char="•"/>
            </a:pPr>
            <a:r>
              <a:rPr lang="en-US" i="0" u="none" strike="noStrike" cap="none">
                <a:solidFill>
                  <a:schemeClr val="dk1"/>
                </a:solidFill>
              </a:rPr>
              <a:t>Report Cards</a:t>
            </a:r>
            <a:endParaRPr i="0" u="none" strike="noStrike" cap="none">
              <a:solidFill>
                <a:schemeClr val="dk1"/>
              </a:solidFill>
            </a:endParaRPr>
          </a:p>
          <a:p>
            <a:pPr marL="342900" marR="0" lvl="0" indent="-304800" algn="l" rtl="0">
              <a:lnSpc>
                <a:spcPct val="100000"/>
              </a:lnSpc>
              <a:spcBef>
                <a:spcPts val="0"/>
              </a:spcBef>
              <a:spcAft>
                <a:spcPts val="0"/>
              </a:spcAft>
              <a:buClr>
                <a:schemeClr val="dk1"/>
              </a:buClr>
              <a:buSzPts val="2400"/>
              <a:buFont typeface="Verdana"/>
              <a:buChar char="•"/>
            </a:pPr>
            <a:r>
              <a:rPr lang="en-US" i="0" u="none" strike="noStrike" cap="none">
                <a:solidFill>
                  <a:schemeClr val="dk1"/>
                </a:solidFill>
              </a:rPr>
              <a:t>Meeting SOL standards</a:t>
            </a:r>
            <a:endParaRPr i="0" u="none" strike="noStrike" cap="none">
              <a:solidFill>
                <a:schemeClr val="dk1"/>
              </a:solidFill>
            </a:endParaRPr>
          </a:p>
          <a:p>
            <a:pPr marL="342900" marR="0" lvl="0" indent="-304800" algn="l" rtl="0">
              <a:lnSpc>
                <a:spcPct val="100000"/>
              </a:lnSpc>
              <a:spcBef>
                <a:spcPts val="0"/>
              </a:spcBef>
              <a:spcAft>
                <a:spcPts val="0"/>
              </a:spcAft>
              <a:buClr>
                <a:schemeClr val="dk1"/>
              </a:buClr>
              <a:buSzPts val="2400"/>
              <a:buFont typeface="Verdana"/>
              <a:buChar char="•"/>
            </a:pPr>
            <a:r>
              <a:rPr lang="en-US" i="0" u="none" strike="noStrike" cap="none">
                <a:solidFill>
                  <a:schemeClr val="dk1"/>
                </a:solidFill>
              </a:rPr>
              <a:t>Core curriculum weekly tests on skills that are learned</a:t>
            </a:r>
            <a:endParaRPr i="0" u="none" strike="noStrike" cap="none">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598"/>
        <p:cNvGrpSpPr/>
        <p:nvPr/>
      </p:nvGrpSpPr>
      <p:grpSpPr>
        <a:xfrm>
          <a:off x="0" y="0"/>
          <a:ext cx="0" cy="0"/>
          <a:chOff x="0" y="0"/>
          <a:chExt cx="0" cy="0"/>
        </a:xfrm>
      </p:grpSpPr>
      <p:sp>
        <p:nvSpPr>
          <p:cNvPr id="1599" name="Google Shape;1599;p9"/>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Learning </a:t>
            </a:r>
            <a:r>
              <a:rPr lang="en-US">
                <a:solidFill>
                  <a:schemeClr val="dk1"/>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Intentions</a:t>
            </a:r>
            <a:endParaRPr>
              <a:solidFill>
                <a:schemeClr val="dk1"/>
              </a:solidFill>
            </a:endParaRPr>
          </a:p>
        </p:txBody>
      </p:sp>
      <p:sp>
        <p:nvSpPr>
          <p:cNvPr id="1600" name="Google Shape;1600;p9"/>
          <p:cNvSpPr txBox="1"/>
          <p:nvPr/>
        </p:nvSpPr>
        <p:spPr>
          <a:xfrm>
            <a:off x="228600" y="1508750"/>
            <a:ext cx="8686800" cy="4888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640"/>
              </a:spcBef>
              <a:spcAft>
                <a:spcPts val="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Participants will:</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highlight>
                  <a:srgbClr val="FFFFFF"/>
                </a:highlight>
                <a:latin typeface="Verdana"/>
                <a:ea typeface="Verdana"/>
                <a:cs typeface="Verdana"/>
                <a:sym typeface="Verdana"/>
              </a:rPr>
              <a:t>Recognize the critical elements of an integrated and aligned data system that allows “real time” access to data necessary for decision making (1.12)</a:t>
            </a:r>
            <a:endParaRPr sz="2400" b="0" i="0" u="none" strike="noStrike" cap="none">
              <a:solidFill>
                <a:schemeClr val="dk1"/>
              </a:solidFill>
              <a:highlight>
                <a:srgbClr val="FFFFFF"/>
              </a:highlight>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highlight>
                <a:srgbClr val="FFFFFF"/>
              </a:highlight>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highlight>
                  <a:srgbClr val="FFFFFF"/>
                </a:highlight>
                <a:latin typeface="Verdana"/>
                <a:ea typeface="Verdana"/>
                <a:cs typeface="Verdana"/>
                <a:sym typeface="Verdana"/>
              </a:rPr>
              <a:t>Analyze current systems for data collection and identify the opportunities for enhancing the school-wide system for aggregating data to inform instructional decisions. (1.12)</a:t>
            </a:r>
            <a:endParaRPr sz="1400" b="0" i="0" u="none" strike="noStrike" cap="none">
              <a:solidFill>
                <a:srgbClr val="000000"/>
              </a:solidFill>
              <a:highlight>
                <a:srgbClr val="FFFFFF"/>
              </a:highlight>
              <a:latin typeface="Arial"/>
              <a:ea typeface="Arial"/>
              <a:cs typeface="Arial"/>
              <a:sym typeface="Arial"/>
            </a:endParaRPr>
          </a:p>
          <a:p>
            <a:pPr marL="457200" marR="0" lvl="0" indent="0" algn="l" rtl="0">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Verdana"/>
              <a:ea typeface="Verdana"/>
              <a:cs typeface="Verdana"/>
              <a:sym typeface="Verdan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g7dbca4c3e7_0_21"/>
          <p:cNvSpPr txBox="1">
            <a:spLocks noGrp="1"/>
          </p:cNvSpPr>
          <p:nvPr>
            <p:ph type="title"/>
          </p:nvPr>
        </p:nvSpPr>
        <p:spPr>
          <a:xfrm>
            <a:off x="2743200" y="256814"/>
            <a:ext cx="59436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800"/>
              <a:buFont typeface="Verdana"/>
              <a:buNone/>
            </a:pPr>
            <a:r>
              <a:rPr lang="en-US" sz="3600"/>
              <a:t>Let’s talk about high school</a:t>
            </a:r>
            <a:endParaRPr sz="3600"/>
          </a:p>
        </p:txBody>
      </p:sp>
      <p:sp>
        <p:nvSpPr>
          <p:cNvPr id="1976" name="Google Shape;1976;g7dbca4c3e7_0_21"/>
          <p:cNvSpPr txBox="1"/>
          <p:nvPr/>
        </p:nvSpPr>
        <p:spPr>
          <a:xfrm>
            <a:off x="47700" y="1399825"/>
            <a:ext cx="9048600" cy="3708300"/>
          </a:xfrm>
          <a:prstGeom prst="rect">
            <a:avLst/>
          </a:prstGeom>
          <a:noFill/>
          <a:ln>
            <a:noFill/>
          </a:ln>
        </p:spPr>
        <p:txBody>
          <a:bodyPr spcFirstLastPara="1" wrap="square" lIns="91425" tIns="45700" rIns="91425" bIns="45700" anchor="t" anchorCtr="0">
            <a:noAutofit/>
          </a:bodyPr>
          <a:lstStyle/>
          <a:p>
            <a:pPr marL="457200" lvl="0" indent="-387350" algn="l" rtl="0">
              <a:spcBef>
                <a:spcPts val="0"/>
              </a:spcBef>
              <a:spcAft>
                <a:spcPts val="0"/>
              </a:spcAft>
              <a:buClr>
                <a:srgbClr val="000000"/>
              </a:buClr>
              <a:buSzPts val="2500"/>
              <a:buFont typeface="Verdana"/>
              <a:buChar char="•"/>
            </a:pPr>
            <a:r>
              <a:rPr lang="en-US" sz="2500">
                <a:latin typeface="Verdana"/>
                <a:ea typeface="Verdana"/>
                <a:cs typeface="Verdana"/>
                <a:sym typeface="Verdana"/>
              </a:rPr>
              <a:t>The concept of </a:t>
            </a:r>
            <a:r>
              <a:rPr lang="en-US" sz="2500" i="1">
                <a:latin typeface="Verdana"/>
                <a:ea typeface="Verdana"/>
                <a:cs typeface="Verdana"/>
                <a:sym typeface="Verdana"/>
              </a:rPr>
              <a:t>universal screening </a:t>
            </a:r>
            <a:r>
              <a:rPr lang="en-US" sz="2500">
                <a:latin typeface="Verdana"/>
                <a:ea typeface="Verdana"/>
                <a:cs typeface="Verdana"/>
                <a:sym typeface="Verdana"/>
              </a:rPr>
              <a:t>most typically applies to an early warning system.</a:t>
            </a:r>
            <a:endParaRPr sz="2500">
              <a:latin typeface="Verdana"/>
              <a:ea typeface="Verdana"/>
              <a:cs typeface="Verdana"/>
              <a:sym typeface="Verdana"/>
            </a:endParaRPr>
          </a:p>
          <a:p>
            <a:pPr marL="457200" lvl="0" indent="-387350" algn="l" rtl="0">
              <a:spcBef>
                <a:spcPts val="0"/>
              </a:spcBef>
              <a:spcAft>
                <a:spcPts val="0"/>
              </a:spcAft>
              <a:buClr>
                <a:srgbClr val="000000"/>
              </a:buClr>
              <a:buSzPts val="2500"/>
              <a:buFont typeface="Verdana"/>
              <a:buChar char="•"/>
            </a:pPr>
            <a:r>
              <a:rPr lang="en-US" sz="2500">
                <a:latin typeface="Verdana"/>
                <a:ea typeface="Verdana"/>
                <a:cs typeface="Verdana"/>
                <a:sym typeface="Verdana"/>
              </a:rPr>
              <a:t>There are a lot of data available.</a:t>
            </a:r>
            <a:endParaRPr sz="2500">
              <a:latin typeface="Verdana"/>
              <a:ea typeface="Verdana"/>
              <a:cs typeface="Verdana"/>
              <a:sym typeface="Verdana"/>
            </a:endParaRPr>
          </a:p>
          <a:p>
            <a:pPr marL="457200" lvl="0" indent="-387350" algn="l" rtl="0">
              <a:spcBef>
                <a:spcPts val="0"/>
              </a:spcBef>
              <a:spcAft>
                <a:spcPts val="0"/>
              </a:spcAft>
              <a:buClr>
                <a:srgbClr val="000000"/>
              </a:buClr>
              <a:buSzPts val="2500"/>
              <a:buFont typeface="Verdana"/>
              <a:buChar char="•"/>
            </a:pPr>
            <a:r>
              <a:rPr lang="en-US" sz="2500">
                <a:latin typeface="Verdana"/>
                <a:ea typeface="Verdana"/>
                <a:cs typeface="Verdana"/>
                <a:sym typeface="Verdana"/>
              </a:rPr>
              <a:t>Have the pertinent data been assembled in an accessible format?</a:t>
            </a:r>
            <a:endParaRPr sz="2500">
              <a:latin typeface="Verdana"/>
              <a:ea typeface="Verdana"/>
              <a:cs typeface="Verdana"/>
              <a:sym typeface="Verdana"/>
            </a:endParaRPr>
          </a:p>
          <a:p>
            <a:pPr marL="457200" lvl="0" indent="-387350" algn="l" rtl="0">
              <a:spcBef>
                <a:spcPts val="0"/>
              </a:spcBef>
              <a:spcAft>
                <a:spcPts val="0"/>
              </a:spcAft>
              <a:buClr>
                <a:srgbClr val="000000"/>
              </a:buClr>
              <a:buSzPts val="2500"/>
              <a:buFont typeface="Verdana"/>
              <a:buChar char="•"/>
            </a:pPr>
            <a:r>
              <a:rPr lang="en-US" sz="2500">
                <a:latin typeface="Verdana"/>
                <a:ea typeface="Verdana"/>
                <a:cs typeface="Verdana"/>
                <a:sym typeface="Verdana"/>
              </a:rPr>
              <a:t>Once a group of students who may be at risk have been identified, more information may be needed.</a:t>
            </a:r>
            <a:endParaRPr sz="2500">
              <a:latin typeface="Verdana"/>
              <a:ea typeface="Verdana"/>
              <a:cs typeface="Verdana"/>
              <a:sym typeface="Verdana"/>
            </a:endParaRPr>
          </a:p>
          <a:p>
            <a:pPr marL="457200" lvl="0" indent="-393700" algn="l" rtl="0">
              <a:spcBef>
                <a:spcPts val="0"/>
              </a:spcBef>
              <a:spcAft>
                <a:spcPts val="0"/>
              </a:spcAft>
              <a:buClr>
                <a:srgbClr val="000000"/>
              </a:buClr>
              <a:buSzPts val="2600"/>
              <a:buFont typeface="Verdana"/>
              <a:buChar char="•"/>
            </a:pPr>
            <a:r>
              <a:rPr lang="en-US" sz="2500">
                <a:latin typeface="Verdana"/>
                <a:ea typeface="Verdana"/>
                <a:cs typeface="Verdana"/>
                <a:sym typeface="Verdana"/>
              </a:rPr>
              <a:t>What do we know about students who are new to school?</a:t>
            </a:r>
            <a:r>
              <a:rPr lang="en-US" sz="2600">
                <a:latin typeface="Verdana"/>
                <a:ea typeface="Verdana"/>
                <a:cs typeface="Verdana"/>
                <a:sym typeface="Verdana"/>
              </a:rPr>
              <a:t> </a:t>
            </a:r>
            <a:endParaRPr sz="2600">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62"/>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i="0" u="none" strike="noStrike" cap="none">
                <a:solidFill>
                  <a:schemeClr val="dk1"/>
                </a:solidFill>
              </a:rPr>
              <a:t>Examples: School Level</a:t>
            </a:r>
            <a:endParaRPr sz="4800" i="0" u="none" strike="noStrike" cap="none">
              <a:solidFill>
                <a:srgbClr val="002C3C"/>
              </a:solidFill>
            </a:endParaRPr>
          </a:p>
        </p:txBody>
      </p:sp>
      <p:pic>
        <p:nvPicPr>
          <p:cNvPr id="1982" name="Google Shape;1982;p62" title="More school data example"/>
          <p:cNvPicPr preferRelativeResize="0"/>
          <p:nvPr/>
        </p:nvPicPr>
        <p:blipFill rotWithShape="1">
          <a:blip r:embed="rId3">
            <a:alphaModFix/>
          </a:blip>
          <a:srcRect/>
          <a:stretch/>
        </p:blipFill>
        <p:spPr>
          <a:xfrm>
            <a:off x="868675" y="1490750"/>
            <a:ext cx="7097475" cy="4682850"/>
          </a:xfrm>
          <a:prstGeom prst="rect">
            <a:avLst/>
          </a:prstGeom>
          <a:noFill/>
          <a:ln>
            <a:noFill/>
          </a:ln>
        </p:spPr>
      </p:pic>
      <p:sp>
        <p:nvSpPr>
          <p:cNvPr id="1983" name="Google Shape;1983;p62"/>
          <p:cNvSpPr txBox="1"/>
          <p:nvPr/>
        </p:nvSpPr>
        <p:spPr>
          <a:xfrm>
            <a:off x="228600" y="6292750"/>
            <a:ext cx="8222700" cy="9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36</a:t>
            </a:r>
            <a:endParaRPr sz="2400">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987"/>
        <p:cNvGrpSpPr/>
        <p:nvPr/>
      </p:nvGrpSpPr>
      <p:grpSpPr>
        <a:xfrm>
          <a:off x="0" y="0"/>
          <a:ext cx="0" cy="0"/>
          <a:chOff x="0" y="0"/>
          <a:chExt cx="0" cy="0"/>
        </a:xfrm>
      </p:grpSpPr>
      <p:sp>
        <p:nvSpPr>
          <p:cNvPr id="1988" name="Google Shape;1988;p63"/>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i="0" u="none" strike="noStrike" cap="none">
                <a:solidFill>
                  <a:schemeClr val="dk1"/>
                </a:solidFill>
              </a:rPr>
              <a:t>Example: Grade Level</a:t>
            </a:r>
            <a:endParaRPr sz="4800" i="0" u="none" strike="noStrike" cap="none">
              <a:solidFill>
                <a:srgbClr val="002C3C"/>
              </a:solidFill>
            </a:endParaRPr>
          </a:p>
        </p:txBody>
      </p:sp>
      <p:pic>
        <p:nvPicPr>
          <p:cNvPr id="1989" name="Google Shape;1989;p63" title="Example of 2nd grade reading growth data"/>
          <p:cNvPicPr preferRelativeResize="0"/>
          <p:nvPr/>
        </p:nvPicPr>
        <p:blipFill rotWithShape="1">
          <a:blip r:embed="rId3">
            <a:alphaModFix/>
          </a:blip>
          <a:srcRect/>
          <a:stretch/>
        </p:blipFill>
        <p:spPr>
          <a:xfrm>
            <a:off x="1690250" y="1454725"/>
            <a:ext cx="4999947" cy="4907063"/>
          </a:xfrm>
          <a:prstGeom prst="rect">
            <a:avLst/>
          </a:prstGeom>
          <a:noFill/>
          <a:ln>
            <a:noFill/>
          </a:ln>
        </p:spPr>
      </p:pic>
      <p:sp>
        <p:nvSpPr>
          <p:cNvPr id="1990" name="Google Shape;1990;p63"/>
          <p:cNvSpPr txBox="1"/>
          <p:nvPr/>
        </p:nvSpPr>
        <p:spPr>
          <a:xfrm>
            <a:off x="0" y="6361800"/>
            <a:ext cx="8158500" cy="8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37</a:t>
            </a:r>
            <a:endParaRPr sz="2400">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graphicFrame>
        <p:nvGraphicFramePr>
          <p:cNvPr id="1995" name="Google Shape;1995;p64" title="Example of iuniversal data"/>
          <p:cNvGraphicFramePr/>
          <p:nvPr/>
        </p:nvGraphicFramePr>
        <p:xfrm>
          <a:off x="457200" y="1600200"/>
          <a:ext cx="8229600" cy="2952475"/>
        </p:xfrm>
        <a:graphic>
          <a:graphicData uri="http://schemas.openxmlformats.org/drawingml/2006/table">
            <a:tbl>
              <a:tblPr firstRow="1" bandRow="1">
                <a:noFill/>
                <a:tableStyleId>{C0C473C8-DB7E-4722-8D49-44C7D3A125C6}</a:tableStyleId>
              </a:tblPr>
              <a:tblGrid>
                <a:gridCol w="3649275">
                  <a:extLst>
                    <a:ext uri="{9D8B030D-6E8A-4147-A177-3AD203B41FA5}">
                      <a16:colId xmlns:a16="http://schemas.microsoft.com/office/drawing/2014/main" val="20000"/>
                    </a:ext>
                  </a:extLst>
                </a:gridCol>
                <a:gridCol w="1529550">
                  <a:extLst>
                    <a:ext uri="{9D8B030D-6E8A-4147-A177-3AD203B41FA5}">
                      <a16:colId xmlns:a16="http://schemas.microsoft.com/office/drawing/2014/main" val="20001"/>
                    </a:ext>
                  </a:extLst>
                </a:gridCol>
                <a:gridCol w="1471350">
                  <a:extLst>
                    <a:ext uri="{9D8B030D-6E8A-4147-A177-3AD203B41FA5}">
                      <a16:colId xmlns:a16="http://schemas.microsoft.com/office/drawing/2014/main" val="20002"/>
                    </a:ext>
                  </a:extLst>
                </a:gridCol>
                <a:gridCol w="157942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solidFill>
                            <a:schemeClr val="dk1"/>
                          </a:solidFill>
                        </a:rPr>
                        <a:t>C</a:t>
                      </a:r>
                      <a:endParaRPr sz="135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solidFill>
                            <a:schemeClr val="dk1"/>
                          </a:solidFill>
                        </a:rPr>
                        <a:t>D</a:t>
                      </a:r>
                      <a:endParaRPr sz="135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solidFill>
                            <a:schemeClr val="dk1"/>
                          </a:solidFill>
                        </a:rPr>
                        <a:t>E</a:t>
                      </a:r>
                      <a:endParaRPr sz="135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solidFill>
                            <a:schemeClr val="dk1"/>
                          </a:solidFill>
                        </a:rPr>
                        <a:t>F</a:t>
                      </a:r>
                      <a:endParaRPr sz="1350" u="none" strike="noStrike" cap="none">
                        <a:solidFill>
                          <a:schemeClr val="dk1"/>
                        </a:solidFill>
                      </a:endParaRPr>
                    </a:p>
                  </a:txBody>
                  <a:tcPr marL="91450" marR="91450" marT="45725" marB="45725"/>
                </a:tc>
                <a:extLst>
                  <a:ext uri="{0D108BD9-81ED-4DB2-BD59-A6C34878D82A}">
                    <a16:rowId xmlns:a16="http://schemas.microsoft.com/office/drawing/2014/main" val="10000"/>
                  </a:ext>
                </a:extLst>
              </a:tr>
              <a:tr h="356525">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School </a:t>
                      </a:r>
                      <a:endParaRPr sz="13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0-1 ODRs %</a:t>
                      </a:r>
                      <a:endParaRPr sz="135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350"/>
                        <a:buFont typeface="Verdana"/>
                        <a:buNone/>
                      </a:pPr>
                      <a:r>
                        <a:rPr lang="en-US" sz="1350" u="none" strike="noStrike" cap="none"/>
                        <a:t>2-5 ODRs %</a:t>
                      </a:r>
                      <a:endParaRPr sz="135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350"/>
                        <a:buFont typeface="Verdana"/>
                        <a:buNone/>
                      </a:pPr>
                      <a:r>
                        <a:rPr lang="en-US" sz="1350" u="none" strike="noStrike" cap="none"/>
                        <a:t>6+ ODRs %</a:t>
                      </a:r>
                      <a:endParaRPr sz="135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350"/>
                        <a:buFont typeface="Arial"/>
                        <a:buNone/>
                      </a:pPr>
                      <a:r>
                        <a:rPr lang="en-US" sz="1350" u="none" strike="noStrike" cap="none"/>
                        <a:t>Wonderful Elementary</a:t>
                      </a:r>
                      <a:endParaRPr sz="13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350"/>
                        <a:buFont typeface="Arial"/>
                        <a:buNone/>
                      </a:pPr>
                      <a:r>
                        <a:rPr lang="en-US" sz="1350" u="none" strike="noStrike" cap="none"/>
                        <a:t>Grade 1</a:t>
                      </a:r>
                      <a:endParaRPr sz="135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350"/>
                        <a:buFont typeface="Verdana"/>
                        <a:buNone/>
                      </a:pPr>
                      <a:r>
                        <a:rPr lang="en-US" sz="1350" u="none" strike="noStrike" cap="none"/>
                        <a:t>98%</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2%</a:t>
                      </a:r>
                      <a:endParaRPr sz="13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0%</a:t>
                      </a:r>
                      <a:endParaRPr sz="135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chemeClr val="dk1"/>
                        </a:buClr>
                        <a:buSzPts val="1350"/>
                        <a:buFont typeface="Verdana"/>
                        <a:buNone/>
                      </a:pPr>
                      <a:r>
                        <a:rPr lang="en-US" sz="1350" u="none" strike="noStrike" cap="none"/>
                        <a:t>Grade 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350"/>
                        <a:buFont typeface="Verdana"/>
                        <a:buNone/>
                      </a:pPr>
                      <a:r>
                        <a:rPr lang="en-US" sz="1350" u="none" strike="noStrike" cap="none"/>
                        <a:t>99%</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1%</a:t>
                      </a:r>
                      <a:endParaRPr sz="13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0%</a:t>
                      </a:r>
                      <a:endParaRPr sz="135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dk1"/>
                        </a:buClr>
                        <a:buSzPts val="1350"/>
                        <a:buFont typeface="Verdana"/>
                        <a:buNone/>
                      </a:pPr>
                      <a:r>
                        <a:rPr lang="en-US" sz="1350" u="none" strike="noStrike" cap="none"/>
                        <a:t>Grade 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350"/>
                        <a:buFont typeface="Verdana"/>
                        <a:buNone/>
                      </a:pPr>
                      <a:r>
                        <a:rPr lang="en-US" sz="1350" u="none" strike="noStrike" cap="none"/>
                        <a:t>65%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22%</a:t>
                      </a:r>
                      <a:endParaRPr sz="13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13%</a:t>
                      </a:r>
                      <a:endParaRPr sz="135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chemeClr val="dk1"/>
                        </a:buClr>
                        <a:buSzPts val="1350"/>
                        <a:buFont typeface="Verdana"/>
                        <a:buNone/>
                      </a:pPr>
                      <a:r>
                        <a:rPr lang="en-US" sz="1350" u="none" strike="noStrike" cap="none"/>
                        <a:t>Grade 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350"/>
                        <a:buFont typeface="Verdana"/>
                        <a:buNone/>
                      </a:pPr>
                      <a:r>
                        <a:rPr lang="en-US" sz="1350" u="none" strike="noStrike" cap="none"/>
                        <a:t>82%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15%</a:t>
                      </a:r>
                      <a:endParaRPr sz="13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3%</a:t>
                      </a:r>
                      <a:endParaRPr sz="1350" u="none" strike="noStrike" cap="none"/>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chemeClr val="dk1"/>
                        </a:buClr>
                        <a:buSzPts val="1350"/>
                        <a:buFont typeface="Verdana"/>
                        <a:buNone/>
                      </a:pPr>
                      <a:r>
                        <a:rPr lang="en-US" sz="1350" u="none" strike="noStrike" cap="none"/>
                        <a:t>Grade 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350"/>
                        <a:buFont typeface="Verdana"/>
                        <a:buNone/>
                      </a:pPr>
                      <a:r>
                        <a:rPr lang="en-US" sz="1350" u="none" strike="noStrike" cap="none"/>
                        <a:t>86%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10%</a:t>
                      </a:r>
                      <a:endParaRPr sz="135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t>4%</a:t>
                      </a:r>
                      <a:endParaRPr sz="1350" u="none" strike="noStrike" cap="none"/>
                    </a:p>
                  </a:txBody>
                  <a:tcPr marL="91450" marR="91450" marT="45725" marB="45725"/>
                </a:tc>
                <a:extLst>
                  <a:ext uri="{0D108BD9-81ED-4DB2-BD59-A6C34878D82A}">
                    <a16:rowId xmlns:a16="http://schemas.microsoft.com/office/drawing/2014/main" val="10007"/>
                  </a:ext>
                </a:extLst>
              </a:tr>
            </a:tbl>
          </a:graphicData>
        </a:graphic>
      </p:graphicFrame>
      <p:sp>
        <p:nvSpPr>
          <p:cNvPr id="1996" name="Google Shape;1996;p64"/>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4800" i="0" u="none" strike="noStrike" cap="none">
                <a:solidFill>
                  <a:srgbClr val="002C3C"/>
                </a:solidFill>
              </a:rPr>
              <a:t>Universal Data</a:t>
            </a:r>
            <a:endParaRPr sz="4800" i="0" u="none" strike="noStrike" cap="none">
              <a:solidFill>
                <a:srgbClr val="002C3C"/>
              </a:solidFill>
            </a:endParaRPr>
          </a:p>
        </p:txBody>
      </p:sp>
      <p:sp>
        <p:nvSpPr>
          <p:cNvPr id="1997" name="Google Shape;1997;p64"/>
          <p:cNvSpPr txBox="1"/>
          <p:nvPr/>
        </p:nvSpPr>
        <p:spPr>
          <a:xfrm>
            <a:off x="228600" y="5708000"/>
            <a:ext cx="7343100" cy="8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 Page 37</a:t>
            </a:r>
            <a:endParaRPr sz="2400">
              <a:latin typeface="Verdana"/>
              <a:ea typeface="Verdana"/>
              <a:cs typeface="Verdana"/>
              <a:sym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3" name="Google Shape;2003;g7dc5dfc330_0_2"/>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00"/>
              <a:t>The next slides are dashboard examples.</a:t>
            </a:r>
            <a:endParaRPr sz="2400"/>
          </a:p>
          <a:p>
            <a:pPr marL="0" lvl="0" indent="0" algn="l" rtl="0">
              <a:spcBef>
                <a:spcPts val="360"/>
              </a:spcBef>
              <a:spcAft>
                <a:spcPts val="0"/>
              </a:spcAft>
              <a:buNone/>
            </a:pPr>
            <a:endParaRPr sz="2400"/>
          </a:p>
          <a:p>
            <a:pPr marL="0" lvl="0" indent="0" algn="l" rtl="0">
              <a:spcBef>
                <a:spcPts val="360"/>
              </a:spcBef>
              <a:spcAft>
                <a:spcPts val="0"/>
              </a:spcAft>
              <a:buNone/>
            </a:pPr>
            <a:r>
              <a:rPr lang="en-US" sz="2400"/>
              <a:t>You have these in your workbook on pages 38-41.</a:t>
            </a:r>
            <a:endParaRPr sz="2400"/>
          </a:p>
          <a:p>
            <a:pPr marL="0" lvl="0" indent="0" algn="l" rtl="0">
              <a:spcBef>
                <a:spcPts val="360"/>
              </a:spcBef>
              <a:spcAft>
                <a:spcPts val="0"/>
              </a:spcAft>
              <a:buNone/>
            </a:pPr>
            <a:endParaRPr sz="2400"/>
          </a:p>
          <a:p>
            <a:pPr marL="0" lvl="0" indent="0" algn="l" rtl="0">
              <a:spcBef>
                <a:spcPts val="360"/>
              </a:spcBef>
              <a:spcAft>
                <a:spcPts val="0"/>
              </a:spcAft>
              <a:buNone/>
            </a:pPr>
            <a:r>
              <a:rPr lang="en-US" sz="2400"/>
              <a:t>Keep in mind, the dashboard matches your assessments and context. </a:t>
            </a:r>
            <a:endParaRPr sz="2400"/>
          </a:p>
          <a:p>
            <a:pPr marL="0" lvl="0" indent="0" algn="l" rtl="0">
              <a:spcBef>
                <a:spcPts val="360"/>
              </a:spcBef>
              <a:spcAft>
                <a:spcPts val="0"/>
              </a:spcAft>
              <a:buNone/>
            </a:pPr>
            <a:endParaRPr sz="2400"/>
          </a:p>
          <a:p>
            <a:pPr marL="0" lvl="0" indent="0" algn="l" rtl="0">
              <a:spcBef>
                <a:spcPts val="360"/>
              </a:spcBef>
              <a:spcAft>
                <a:spcPts val="0"/>
              </a:spcAft>
              <a:buNone/>
            </a:pPr>
            <a:r>
              <a:rPr lang="en-US" sz="2400"/>
              <a:t>Talk with your team about what you notice and jot down for action planning any ideas these examples might trigger. </a:t>
            </a:r>
            <a:endParaRPr sz="2400"/>
          </a:p>
          <a:p>
            <a:pPr marL="0" lvl="0" indent="0" algn="l" rtl="0">
              <a:spcBef>
                <a:spcPts val="360"/>
              </a:spcBef>
              <a:spcAft>
                <a:spcPts val="0"/>
              </a:spcAft>
              <a:buNone/>
            </a:pPr>
            <a:endParaRPr/>
          </a:p>
          <a:p>
            <a:pPr marL="0" lvl="0" indent="0" algn="l" rtl="0">
              <a:spcBef>
                <a:spcPts val="360"/>
              </a:spcBef>
              <a:spcAft>
                <a:spcPts val="0"/>
              </a:spcAft>
              <a:buNone/>
            </a:pPr>
            <a:r>
              <a:rPr lang="en-US" sz="2400"/>
              <a:t>Workbook Pages 38-41</a:t>
            </a:r>
            <a:endParaRPr sz="2400"/>
          </a:p>
        </p:txBody>
      </p:sp>
      <p:sp>
        <p:nvSpPr>
          <p:cNvPr id="2004" name="Google Shape;2004;g7dc5dfc330_0_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Moving to the Dashboard</a:t>
            </a:r>
            <a:endParaRPr>
              <a:solidFill>
                <a:srgbClr val="000000"/>
              </a:solidFill>
            </a:endParaRPr>
          </a:p>
          <a:p>
            <a:pPr marL="0" lvl="0" indent="0" algn="ctr" rtl="0">
              <a:spcBef>
                <a:spcPts val="0"/>
              </a:spcBef>
              <a:spcAft>
                <a:spcPts val="0"/>
              </a:spcAft>
              <a:buNone/>
            </a:pPr>
            <a:r>
              <a:rPr lang="en-US">
                <a:solidFill>
                  <a:srgbClr val="000000"/>
                </a:solidFill>
              </a:rPr>
              <a:t>Activity</a:t>
            </a:r>
            <a:endParaRPr>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010" name="Google Shape;2010;g7df45400e1_8_0"/>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Elementary Dashboard Example</a:t>
            </a:r>
            <a:endParaRPr>
              <a:solidFill>
                <a:srgbClr val="000000"/>
              </a:solidFill>
            </a:endParaRPr>
          </a:p>
        </p:txBody>
      </p:sp>
      <p:graphicFrame>
        <p:nvGraphicFramePr>
          <p:cNvPr id="2011" name="Google Shape;2011;g7df45400e1_8_0"/>
          <p:cNvGraphicFramePr/>
          <p:nvPr/>
        </p:nvGraphicFramePr>
        <p:xfrm>
          <a:off x="457175" y="1589925"/>
          <a:ext cx="8229625" cy="4632900"/>
        </p:xfrm>
        <a:graphic>
          <a:graphicData uri="http://schemas.openxmlformats.org/drawingml/2006/table">
            <a:tbl>
              <a:tblPr>
                <a:noFill/>
                <a:tableStyleId>{AEE07D72-A75C-439F-91B0-57318F758B24}</a:tableStyleId>
              </a:tblPr>
              <a:tblGrid>
                <a:gridCol w="1911275">
                  <a:extLst>
                    <a:ext uri="{9D8B030D-6E8A-4147-A177-3AD203B41FA5}">
                      <a16:colId xmlns:a16="http://schemas.microsoft.com/office/drawing/2014/main" val="20000"/>
                    </a:ext>
                  </a:extLst>
                </a:gridCol>
                <a:gridCol w="1724675">
                  <a:extLst>
                    <a:ext uri="{9D8B030D-6E8A-4147-A177-3AD203B41FA5}">
                      <a16:colId xmlns:a16="http://schemas.microsoft.com/office/drawing/2014/main" val="20001"/>
                    </a:ext>
                  </a:extLst>
                </a:gridCol>
                <a:gridCol w="1567175">
                  <a:extLst>
                    <a:ext uri="{9D8B030D-6E8A-4147-A177-3AD203B41FA5}">
                      <a16:colId xmlns:a16="http://schemas.microsoft.com/office/drawing/2014/main" val="20002"/>
                    </a:ext>
                  </a:extLst>
                </a:gridCol>
                <a:gridCol w="1543850">
                  <a:extLst>
                    <a:ext uri="{9D8B030D-6E8A-4147-A177-3AD203B41FA5}">
                      <a16:colId xmlns:a16="http://schemas.microsoft.com/office/drawing/2014/main" val="20003"/>
                    </a:ext>
                  </a:extLst>
                </a:gridCol>
                <a:gridCol w="148265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US" sz="1800" b="1"/>
                        <a:t>Reading</a:t>
                      </a:r>
                      <a:endParaRPr sz="1800" b="1"/>
                    </a:p>
                  </a:txBody>
                  <a:tcPr marL="91425" marR="91425" marT="91425" marB="91425"/>
                </a:tc>
                <a:tc>
                  <a:txBody>
                    <a:bodyPr/>
                    <a:lstStyle/>
                    <a:p>
                      <a:pPr marL="0" lvl="0" indent="0" algn="l" rtl="0">
                        <a:spcBef>
                          <a:spcPts val="0"/>
                        </a:spcBef>
                        <a:spcAft>
                          <a:spcPts val="0"/>
                        </a:spcAft>
                        <a:buNone/>
                      </a:pPr>
                      <a:r>
                        <a:rPr lang="en-US" sz="1800" b="1"/>
                        <a:t>Math</a:t>
                      </a:r>
                      <a:endParaRPr sz="1800" b="1"/>
                    </a:p>
                  </a:txBody>
                  <a:tcPr marL="91425" marR="91425" marT="91425" marB="91425"/>
                </a:tc>
                <a:tc>
                  <a:txBody>
                    <a:bodyPr/>
                    <a:lstStyle/>
                    <a:p>
                      <a:pPr marL="0" lvl="0" indent="0" algn="l" rtl="0">
                        <a:spcBef>
                          <a:spcPts val="0"/>
                        </a:spcBef>
                        <a:spcAft>
                          <a:spcPts val="0"/>
                        </a:spcAft>
                        <a:buNone/>
                      </a:pPr>
                      <a:r>
                        <a:rPr lang="en-US" sz="1800" b="1"/>
                        <a:t>Attendance</a:t>
                      </a:r>
                      <a:endParaRPr sz="1800" b="1"/>
                    </a:p>
                  </a:txBody>
                  <a:tcPr marL="91425" marR="91425" marT="91425" marB="91425"/>
                </a:tc>
                <a:tc>
                  <a:txBody>
                    <a:bodyPr/>
                    <a:lstStyle/>
                    <a:p>
                      <a:pPr marL="0" lvl="0" indent="0" algn="l" rtl="0">
                        <a:spcBef>
                          <a:spcPts val="0"/>
                        </a:spcBef>
                        <a:spcAft>
                          <a:spcPts val="0"/>
                        </a:spcAft>
                        <a:buNone/>
                      </a:pPr>
                      <a:r>
                        <a:rPr lang="en-US" sz="1800" b="1"/>
                        <a:t>Behavior</a:t>
                      </a:r>
                      <a:endParaRPr sz="1800" b="1"/>
                    </a:p>
                  </a:txBody>
                  <a:tcPr marL="91425" marR="91425" marT="91425" marB="91425"/>
                </a:tc>
                <a:tc>
                  <a:txBody>
                    <a:bodyPr/>
                    <a:lstStyle/>
                    <a:p>
                      <a:pPr marL="0" lvl="0" indent="0" algn="l" rtl="0">
                        <a:spcBef>
                          <a:spcPts val="0"/>
                        </a:spcBef>
                        <a:spcAft>
                          <a:spcPts val="0"/>
                        </a:spcAft>
                        <a:buNone/>
                      </a:pPr>
                      <a:r>
                        <a:rPr lang="en-US" sz="1800" b="1"/>
                        <a:t>Wellness</a:t>
                      </a:r>
                      <a:endParaRPr sz="18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a:t>Prior SOL</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Universal Screener 3X</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PALS 3X</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Reading level</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Formative assessment (i.e. common benchmark</a:t>
                      </a:r>
                      <a:endParaRPr sz="1800"/>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sz="1800"/>
                        <a:t>Prior SOL</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Universal Screener 3X</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Curriculum assessment</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Formative assessment (i.e. common benchmark</a:t>
                      </a:r>
                      <a:endParaRPr sz="1800"/>
                    </a:p>
                  </a:txBody>
                  <a:tcPr marL="91425" marR="91425" marT="91425" marB="91425"/>
                </a:tc>
                <a:tc>
                  <a:txBody>
                    <a:bodyPr/>
                    <a:lstStyle/>
                    <a:p>
                      <a:pPr marL="0" lvl="0" indent="0" algn="l" rtl="0">
                        <a:spcBef>
                          <a:spcPts val="0"/>
                        </a:spcBef>
                        <a:spcAft>
                          <a:spcPts val="0"/>
                        </a:spcAft>
                        <a:buNone/>
                      </a:pPr>
                      <a:r>
                        <a:rPr lang="en-US" sz="1800"/>
                        <a:t>Days Absent</a:t>
                      </a:r>
                      <a:endParaRPr sz="1800"/>
                    </a:p>
                  </a:txBody>
                  <a:tcPr marL="91425" marR="91425" marT="91425" marB="91425"/>
                </a:tc>
                <a:tc>
                  <a:txBody>
                    <a:bodyPr/>
                    <a:lstStyle/>
                    <a:p>
                      <a:pPr marL="0" lvl="0" indent="0" algn="l" rtl="0">
                        <a:spcBef>
                          <a:spcPts val="0"/>
                        </a:spcBef>
                        <a:spcAft>
                          <a:spcPts val="0"/>
                        </a:spcAft>
                        <a:buNone/>
                      </a:pPr>
                      <a:r>
                        <a:rPr lang="en-US" sz="1800"/>
                        <a:t>ODR</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txBody>
                  <a:tcPr marL="91425" marR="91425" marT="91425" marB="91425"/>
                </a:tc>
                <a:tc>
                  <a:txBody>
                    <a:bodyPr/>
                    <a:lstStyle/>
                    <a:p>
                      <a:pPr marL="0" lvl="0" indent="0" algn="l" rtl="0">
                        <a:spcBef>
                          <a:spcPts val="0"/>
                        </a:spcBef>
                        <a:spcAft>
                          <a:spcPts val="0"/>
                        </a:spcAft>
                        <a:buNone/>
                      </a:pPr>
                      <a:r>
                        <a:rPr lang="en-US" sz="1800"/>
                        <a:t>Screener</a:t>
                      </a:r>
                      <a:endParaRPr sz="18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67"/>
          <p:cNvSpPr txBox="1">
            <a:spLocks noGrp="1"/>
          </p:cNvSpPr>
          <p:nvPr>
            <p:ph type="body" idx="1"/>
          </p:nvPr>
        </p:nvSpPr>
        <p:spPr>
          <a:xfrm>
            <a:off x="79551" y="4868944"/>
            <a:ext cx="8229600" cy="1786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200" i="0" u="none" strike="noStrike" cap="none">
                <a:solidFill>
                  <a:schemeClr val="dk1"/>
                </a:solidFill>
              </a:rPr>
              <a:t>Utilizing the dashboard, the math specialists work with the Tier 1 Team for lesson design based on the data. </a:t>
            </a:r>
            <a:endParaRPr sz="2200" i="0" u="none" strike="noStrike" cap="none">
              <a:solidFill>
                <a:schemeClr val="dk1"/>
              </a:solidFill>
            </a:endParaRPr>
          </a:p>
          <a:p>
            <a:pPr marL="0" marR="0" lvl="0" indent="0" algn="ctr" rtl="0">
              <a:lnSpc>
                <a:spcPct val="100000"/>
              </a:lnSpc>
              <a:spcBef>
                <a:spcPts val="0"/>
              </a:spcBef>
              <a:spcAft>
                <a:spcPts val="0"/>
              </a:spcAft>
              <a:buClr>
                <a:schemeClr val="dk1"/>
              </a:buClr>
              <a:buSzPts val="2400"/>
              <a:buFont typeface="Arial"/>
              <a:buNone/>
            </a:pPr>
            <a:r>
              <a:rPr lang="en-US" sz="2200" i="0" u="none" strike="noStrike" cap="none">
                <a:solidFill>
                  <a:schemeClr val="dk1"/>
                </a:solidFill>
              </a:rPr>
              <a:t>The Tier 1 Team is able to match the behavior data and the reading data on separate tabs of the Excel sheet.</a:t>
            </a:r>
            <a:endParaRPr sz="2200" i="0" u="none" strike="noStrike" cap="none">
              <a:solidFill>
                <a:schemeClr val="dk1"/>
              </a:solidFill>
            </a:endParaRPr>
          </a:p>
        </p:txBody>
      </p:sp>
      <p:sp>
        <p:nvSpPr>
          <p:cNvPr id="2017" name="Google Shape;2017;p67"/>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3900" i="0" u="none" strike="noStrike" cap="none">
                <a:solidFill>
                  <a:schemeClr val="dk1"/>
                </a:solidFill>
              </a:rPr>
              <a:t>Middle School Dashboard</a:t>
            </a:r>
            <a:br>
              <a:rPr lang="en-US" sz="3900" i="0" u="none" strike="noStrike" cap="none">
                <a:solidFill>
                  <a:schemeClr val="dk1"/>
                </a:solidFill>
              </a:rPr>
            </a:br>
            <a:r>
              <a:rPr lang="en-US" sz="3900" i="0" u="none" strike="noStrike" cap="none">
                <a:solidFill>
                  <a:schemeClr val="dk1"/>
                </a:solidFill>
              </a:rPr>
              <a:t>Based On Subject</a:t>
            </a:r>
            <a:endParaRPr sz="3900" i="0" u="none" strike="noStrike" cap="none">
              <a:solidFill>
                <a:schemeClr val="dk1"/>
              </a:solidFill>
            </a:endParaRPr>
          </a:p>
        </p:txBody>
      </p:sp>
      <p:pic>
        <p:nvPicPr>
          <p:cNvPr id="2018" name="Google Shape;2018;p67" title="Middle School Dashboard Example - contact VTSS Systems Coach if more information is needed"/>
          <p:cNvPicPr preferRelativeResize="0"/>
          <p:nvPr/>
        </p:nvPicPr>
        <p:blipFill rotWithShape="1">
          <a:blip r:embed="rId3">
            <a:alphaModFix/>
          </a:blip>
          <a:srcRect t="-2089" b="-1364"/>
          <a:stretch/>
        </p:blipFill>
        <p:spPr>
          <a:xfrm>
            <a:off x="0" y="1439725"/>
            <a:ext cx="9144000" cy="341771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65"/>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3800" i="0" u="none" strike="noStrike" cap="none">
                <a:solidFill>
                  <a:schemeClr val="dk1"/>
                </a:solidFill>
              </a:rPr>
              <a:t>High School Criteria for Tier 1</a:t>
            </a:r>
            <a:br>
              <a:rPr lang="en-US" sz="3800" i="0" u="none" strike="noStrike" cap="none">
                <a:solidFill>
                  <a:schemeClr val="dk1"/>
                </a:solidFill>
              </a:rPr>
            </a:br>
            <a:r>
              <a:rPr lang="en-US" sz="3800" i="0" u="none" strike="noStrike" cap="none">
                <a:solidFill>
                  <a:schemeClr val="dk1"/>
                </a:solidFill>
              </a:rPr>
              <a:t>Determine Percentage </a:t>
            </a:r>
            <a:endParaRPr sz="3800" i="0" u="none" strike="noStrike" cap="none">
              <a:solidFill>
                <a:schemeClr val="dk1"/>
              </a:solidFill>
            </a:endParaRPr>
          </a:p>
        </p:txBody>
      </p:sp>
      <p:grpSp>
        <p:nvGrpSpPr>
          <p:cNvPr id="2024" name="Google Shape;2024;p65" title="Examples of how to determine percentage"/>
          <p:cNvGrpSpPr/>
          <p:nvPr/>
        </p:nvGrpSpPr>
        <p:grpSpPr>
          <a:xfrm>
            <a:off x="381000" y="1371600"/>
            <a:ext cx="8534400" cy="5419898"/>
            <a:chOff x="381000" y="1371600"/>
            <a:chExt cx="8534400" cy="5419898"/>
          </a:xfrm>
        </p:grpSpPr>
        <p:pic>
          <p:nvPicPr>
            <p:cNvPr id="2025" name="Google Shape;2025;p65" title="Risk Factors"/>
            <p:cNvPicPr preferRelativeResize="0"/>
            <p:nvPr/>
          </p:nvPicPr>
          <p:blipFill rotWithShape="1">
            <a:blip r:embed="rId3">
              <a:alphaModFix/>
            </a:blip>
            <a:srcRect t="1215"/>
            <a:stretch/>
          </p:blipFill>
          <p:spPr>
            <a:xfrm>
              <a:off x="381000" y="1371600"/>
              <a:ext cx="1019596" cy="5419898"/>
            </a:xfrm>
            <a:prstGeom prst="rect">
              <a:avLst/>
            </a:prstGeom>
            <a:noFill/>
            <a:ln>
              <a:noFill/>
            </a:ln>
          </p:spPr>
        </p:pic>
        <p:pic>
          <p:nvPicPr>
            <p:cNvPr id="2026" name="Google Shape;2026;p65" title="School Data"/>
            <p:cNvPicPr preferRelativeResize="0"/>
            <p:nvPr/>
          </p:nvPicPr>
          <p:blipFill rotWithShape="1">
            <a:blip r:embed="rId4">
              <a:alphaModFix/>
            </a:blip>
            <a:srcRect/>
            <a:stretch/>
          </p:blipFill>
          <p:spPr>
            <a:xfrm>
              <a:off x="1477684" y="1371600"/>
              <a:ext cx="7437716" cy="3732163"/>
            </a:xfrm>
            <a:prstGeom prst="rect">
              <a:avLst/>
            </a:prstGeom>
            <a:noFill/>
            <a:ln>
              <a:noFill/>
            </a:ln>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2031" name="Google Shape;2031;p66"/>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2720"/>
              <a:buFont typeface="Arial"/>
              <a:buNone/>
            </a:pPr>
            <a:r>
              <a:rPr lang="en-US" sz="2400" b="0" i="0" u="sng" strike="noStrike" cap="none">
                <a:solidFill>
                  <a:schemeClr val="dk1"/>
                </a:solidFill>
                <a:latin typeface="Calibri"/>
                <a:ea typeface="Calibri"/>
                <a:cs typeface="Calibri"/>
                <a:sym typeface="Calibri"/>
              </a:rPr>
              <a:t>What Criteria?</a:t>
            </a:r>
            <a:endParaRPr sz="2400" b="0" i="0" u="none" strike="noStrike" cap="none">
              <a:solidFill>
                <a:schemeClr val="dk1"/>
              </a:solidFill>
              <a:latin typeface="Verdana"/>
              <a:ea typeface="Verdana"/>
              <a:cs typeface="Verdana"/>
              <a:sym typeface="Verdana"/>
            </a:endParaRPr>
          </a:p>
          <a:p>
            <a:pPr marL="0" marR="0" lvl="0" indent="0" algn="l" rtl="0">
              <a:lnSpc>
                <a:spcPct val="80000"/>
              </a:lnSpc>
              <a:spcBef>
                <a:spcPts val="544"/>
              </a:spcBef>
              <a:spcAft>
                <a:spcPts val="0"/>
              </a:spcAft>
              <a:buClr>
                <a:schemeClr val="dk1"/>
              </a:buClr>
              <a:buSzPts val="2720"/>
              <a:buFont typeface="Arial"/>
              <a:buNone/>
            </a:pPr>
            <a:r>
              <a:rPr lang="en-US" sz="2400" b="0" i="0" u="none" strike="noStrike" cap="none">
                <a:solidFill>
                  <a:schemeClr val="dk1"/>
                </a:solidFill>
                <a:latin typeface="Calibri"/>
                <a:ea typeface="Calibri"/>
                <a:cs typeface="Calibri"/>
                <a:sym typeface="Calibri"/>
              </a:rPr>
              <a:t>Grades and GPA</a:t>
            </a:r>
            <a:endParaRPr sz="2400" b="0" i="0" u="none" strike="noStrike" cap="none">
              <a:solidFill>
                <a:schemeClr val="dk1"/>
              </a:solidFill>
              <a:latin typeface="Verdana"/>
              <a:ea typeface="Verdana"/>
              <a:cs typeface="Verdana"/>
              <a:sym typeface="Verdana"/>
            </a:endParaRPr>
          </a:p>
          <a:p>
            <a:pPr marL="0" marR="0" lvl="0" indent="0" algn="l" rtl="0">
              <a:lnSpc>
                <a:spcPct val="80000"/>
              </a:lnSpc>
              <a:spcBef>
                <a:spcPts val="544"/>
              </a:spcBef>
              <a:spcAft>
                <a:spcPts val="0"/>
              </a:spcAft>
              <a:buClr>
                <a:schemeClr val="dk1"/>
              </a:buClr>
              <a:buSzPts val="2720"/>
              <a:buFont typeface="Arial"/>
              <a:buNone/>
            </a:pPr>
            <a:r>
              <a:rPr lang="en-US" sz="2400" b="0" i="0" u="none" strike="noStrike" cap="none">
                <a:solidFill>
                  <a:schemeClr val="dk1"/>
                </a:solidFill>
                <a:latin typeface="Calibri"/>
                <a:ea typeface="Calibri"/>
                <a:cs typeface="Calibri"/>
                <a:sym typeface="Calibri"/>
              </a:rPr>
              <a:t>SOL</a:t>
            </a:r>
            <a:endParaRPr sz="2400" b="0" i="0" u="none" strike="noStrike" cap="none">
              <a:solidFill>
                <a:schemeClr val="dk1"/>
              </a:solidFill>
              <a:latin typeface="Verdana"/>
              <a:ea typeface="Verdana"/>
              <a:cs typeface="Verdana"/>
              <a:sym typeface="Verdana"/>
            </a:endParaRPr>
          </a:p>
          <a:p>
            <a:pPr marL="0" marR="0" lvl="0" indent="0" algn="l" rtl="0">
              <a:lnSpc>
                <a:spcPct val="80000"/>
              </a:lnSpc>
              <a:spcBef>
                <a:spcPts val="544"/>
              </a:spcBef>
              <a:spcAft>
                <a:spcPts val="0"/>
              </a:spcAft>
              <a:buClr>
                <a:schemeClr val="dk1"/>
              </a:buClr>
              <a:buSzPts val="2720"/>
              <a:buFont typeface="Arial"/>
              <a:buNone/>
            </a:pPr>
            <a:r>
              <a:rPr lang="en-US" sz="2400" b="0" i="0" u="none" strike="noStrike" cap="none">
                <a:solidFill>
                  <a:schemeClr val="dk1"/>
                </a:solidFill>
                <a:latin typeface="Calibri"/>
                <a:ea typeface="Calibri"/>
                <a:cs typeface="Calibri"/>
                <a:sym typeface="Calibri"/>
              </a:rPr>
              <a:t>Absences</a:t>
            </a:r>
            <a:endParaRPr sz="2400" b="0" i="0" u="none" strike="noStrike" cap="none">
              <a:solidFill>
                <a:schemeClr val="dk1"/>
              </a:solidFill>
              <a:latin typeface="Verdana"/>
              <a:ea typeface="Verdana"/>
              <a:cs typeface="Verdana"/>
              <a:sym typeface="Verdana"/>
            </a:endParaRPr>
          </a:p>
          <a:p>
            <a:pPr marL="0" marR="0" lvl="0" indent="0" algn="l" rtl="0">
              <a:lnSpc>
                <a:spcPct val="80000"/>
              </a:lnSpc>
              <a:spcBef>
                <a:spcPts val="544"/>
              </a:spcBef>
              <a:spcAft>
                <a:spcPts val="0"/>
              </a:spcAft>
              <a:buClr>
                <a:schemeClr val="dk1"/>
              </a:buClr>
              <a:buSzPts val="2720"/>
              <a:buFont typeface="Arial"/>
              <a:buNone/>
            </a:pPr>
            <a:r>
              <a:rPr lang="en-US" sz="2400" b="0" i="0" u="none" strike="noStrike" cap="none">
                <a:solidFill>
                  <a:schemeClr val="dk1"/>
                </a:solidFill>
                <a:latin typeface="Calibri"/>
                <a:ea typeface="Calibri"/>
                <a:cs typeface="Calibri"/>
                <a:sym typeface="Calibri"/>
              </a:rPr>
              <a:t>Tardies</a:t>
            </a:r>
            <a:endParaRPr sz="2400" b="0" i="0" u="none" strike="noStrike" cap="none">
              <a:solidFill>
                <a:schemeClr val="dk1"/>
              </a:solidFill>
              <a:latin typeface="Calibri"/>
              <a:ea typeface="Calibri"/>
              <a:cs typeface="Calibri"/>
              <a:sym typeface="Calibri"/>
            </a:endParaRPr>
          </a:p>
          <a:p>
            <a:pPr marL="0" marR="0" lvl="0" indent="0" algn="l" rtl="0">
              <a:lnSpc>
                <a:spcPct val="80000"/>
              </a:lnSpc>
              <a:spcBef>
                <a:spcPts val="544"/>
              </a:spcBef>
              <a:spcAft>
                <a:spcPts val="0"/>
              </a:spcAft>
              <a:buClr>
                <a:schemeClr val="dk1"/>
              </a:buClr>
              <a:buSzPts val="2720"/>
              <a:buFont typeface="Arial"/>
              <a:buNone/>
            </a:pPr>
            <a:r>
              <a:rPr lang="en-US" sz="2400" b="0" i="0" u="none" strike="noStrike" cap="none">
                <a:solidFill>
                  <a:schemeClr val="dk1"/>
                </a:solidFill>
                <a:latin typeface="Calibri"/>
                <a:ea typeface="Calibri"/>
                <a:cs typeface="Calibri"/>
                <a:sym typeface="Calibri"/>
              </a:rPr>
              <a:t>Court Ordered</a:t>
            </a:r>
            <a:endParaRPr sz="2400" b="0" i="0" u="none" strike="noStrike" cap="none">
              <a:solidFill>
                <a:schemeClr val="dk1"/>
              </a:solidFill>
              <a:latin typeface="Verdana"/>
              <a:ea typeface="Verdana"/>
              <a:cs typeface="Verdana"/>
              <a:sym typeface="Verdana"/>
            </a:endParaRPr>
          </a:p>
          <a:p>
            <a:pPr marL="0" marR="0" lvl="0" indent="0" algn="l" rtl="0">
              <a:lnSpc>
                <a:spcPct val="80000"/>
              </a:lnSpc>
              <a:spcBef>
                <a:spcPts val="544"/>
              </a:spcBef>
              <a:spcAft>
                <a:spcPts val="0"/>
              </a:spcAft>
              <a:buClr>
                <a:schemeClr val="dk1"/>
              </a:buClr>
              <a:buSzPts val="2720"/>
              <a:buFont typeface="Arial"/>
              <a:buNone/>
            </a:pPr>
            <a:r>
              <a:rPr lang="en-US" sz="2400" b="0" i="0" u="none" strike="noStrike" cap="none">
                <a:solidFill>
                  <a:schemeClr val="dk1"/>
                </a:solidFill>
                <a:latin typeface="Calibri"/>
                <a:ea typeface="Calibri"/>
                <a:cs typeface="Calibri"/>
                <a:sym typeface="Calibri"/>
              </a:rPr>
              <a:t>Discipline Count</a:t>
            </a:r>
            <a:endParaRPr sz="2400" b="0" i="0" u="none" strike="noStrike" cap="none">
              <a:solidFill>
                <a:schemeClr val="dk1"/>
              </a:solidFill>
              <a:latin typeface="Verdana"/>
              <a:ea typeface="Verdana"/>
              <a:cs typeface="Verdana"/>
              <a:sym typeface="Verdana"/>
            </a:endParaRPr>
          </a:p>
          <a:p>
            <a:pPr marL="0" marR="0" lvl="0" indent="0" algn="l" rtl="0">
              <a:lnSpc>
                <a:spcPct val="80000"/>
              </a:lnSpc>
              <a:spcBef>
                <a:spcPts val="544"/>
              </a:spcBef>
              <a:spcAft>
                <a:spcPts val="0"/>
              </a:spcAft>
              <a:buClr>
                <a:schemeClr val="dk1"/>
              </a:buClr>
              <a:buSzPts val="2720"/>
              <a:buFont typeface="Arial"/>
              <a:buNone/>
            </a:pPr>
            <a:r>
              <a:rPr lang="en-US" sz="2400" b="0" i="0" u="none" strike="noStrike" cap="none">
                <a:solidFill>
                  <a:schemeClr val="dk1"/>
                </a:solidFill>
                <a:latin typeface="Calibri"/>
                <a:ea typeface="Calibri"/>
                <a:cs typeface="Calibri"/>
                <a:sym typeface="Calibri"/>
              </a:rPr>
              <a:t>Expulsion</a:t>
            </a:r>
            <a:endParaRPr sz="2400" b="0" i="0" u="none" strike="noStrike" cap="none">
              <a:solidFill>
                <a:schemeClr val="dk1"/>
              </a:solidFill>
              <a:latin typeface="Verdana"/>
              <a:ea typeface="Verdana"/>
              <a:cs typeface="Verdana"/>
              <a:sym typeface="Verdana"/>
            </a:endParaRPr>
          </a:p>
          <a:p>
            <a:pPr marL="0" marR="0" lvl="0" indent="0" algn="l" rtl="0">
              <a:lnSpc>
                <a:spcPct val="80000"/>
              </a:lnSpc>
              <a:spcBef>
                <a:spcPts val="544"/>
              </a:spcBef>
              <a:spcAft>
                <a:spcPts val="0"/>
              </a:spcAft>
              <a:buClr>
                <a:schemeClr val="dk1"/>
              </a:buClr>
              <a:buSzPts val="2720"/>
              <a:buFont typeface="Arial"/>
              <a:buNone/>
            </a:pPr>
            <a:r>
              <a:rPr lang="en-US" sz="2400" b="0" i="0" u="none" strike="noStrike" cap="none">
                <a:solidFill>
                  <a:schemeClr val="dk1"/>
                </a:solidFill>
                <a:latin typeface="Calibri"/>
                <a:ea typeface="Calibri"/>
                <a:cs typeface="Calibri"/>
                <a:sym typeface="Calibri"/>
              </a:rPr>
              <a:t>Anticipated Diploma</a:t>
            </a:r>
            <a:endParaRPr sz="2400" b="0" i="0" u="none" strike="noStrike" cap="none">
              <a:solidFill>
                <a:schemeClr val="dk1"/>
              </a:solidFill>
              <a:latin typeface="Verdana"/>
              <a:ea typeface="Verdana"/>
              <a:cs typeface="Verdana"/>
              <a:sym typeface="Verdana"/>
            </a:endParaRPr>
          </a:p>
          <a:p>
            <a:pPr marL="0" marR="0" lvl="0" indent="0" algn="l" rtl="0">
              <a:lnSpc>
                <a:spcPct val="80000"/>
              </a:lnSpc>
              <a:spcBef>
                <a:spcPts val="544"/>
              </a:spcBef>
              <a:spcAft>
                <a:spcPts val="0"/>
              </a:spcAft>
              <a:buClr>
                <a:schemeClr val="dk1"/>
              </a:buClr>
              <a:buSzPts val="2720"/>
              <a:buFont typeface="Arial"/>
              <a:buNone/>
            </a:pPr>
            <a:r>
              <a:rPr lang="en-US" sz="2400" b="0" i="0" u="none" strike="noStrike" cap="none">
                <a:solidFill>
                  <a:schemeClr val="dk1"/>
                </a:solidFill>
                <a:latin typeface="Calibri"/>
                <a:ea typeface="Calibri"/>
                <a:cs typeface="Calibri"/>
                <a:sym typeface="Calibri"/>
              </a:rPr>
              <a:t>Verified Credits( aggregated by English and Math, etc.)</a:t>
            </a:r>
            <a:endParaRPr sz="2400" b="0" i="0" u="none" strike="noStrike" cap="none">
              <a:solidFill>
                <a:schemeClr val="dk1"/>
              </a:solidFill>
              <a:latin typeface="Verdana"/>
              <a:ea typeface="Verdana"/>
              <a:cs typeface="Verdana"/>
              <a:sym typeface="Verdana"/>
            </a:endParaRPr>
          </a:p>
        </p:txBody>
      </p:sp>
      <p:sp>
        <p:nvSpPr>
          <p:cNvPr id="2032" name="Google Shape;2032;p66"/>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3600" i="0" u="none" strike="noStrike" cap="none">
                <a:solidFill>
                  <a:schemeClr val="dk1"/>
                </a:solidFill>
              </a:rPr>
              <a:t>Blue Ribbon High School</a:t>
            </a:r>
            <a:br>
              <a:rPr lang="en-US" sz="3600" i="0" u="none" strike="noStrike" cap="none">
                <a:solidFill>
                  <a:schemeClr val="dk1"/>
                </a:solidFill>
              </a:rPr>
            </a:br>
            <a:r>
              <a:rPr lang="en-US" sz="3600" i="0" u="none" strike="noStrike" cap="none">
                <a:solidFill>
                  <a:schemeClr val="dk1"/>
                </a:solidFill>
              </a:rPr>
              <a:t>Data Dashboard</a:t>
            </a:r>
            <a:endParaRPr sz="3600" i="0" u="none" strike="noStrike" cap="none">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Google Shape;2037;p69"/>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50"/>
              <a:buFont typeface="Verdana"/>
              <a:buNone/>
            </a:pPr>
            <a:r>
              <a:rPr lang="en-US" sz="4000" i="0" u="none" strike="noStrike" cap="none">
                <a:solidFill>
                  <a:schemeClr val="dk1"/>
                </a:solidFill>
              </a:rPr>
              <a:t>Common Challenges</a:t>
            </a:r>
            <a:endParaRPr sz="4000" i="0" u="none" strike="noStrike" cap="none">
              <a:solidFill>
                <a:schemeClr val="dk1"/>
              </a:solidFill>
            </a:endParaRPr>
          </a:p>
        </p:txBody>
      </p:sp>
      <p:sp>
        <p:nvSpPr>
          <p:cNvPr id="2038" name="Google Shape;2038;p69"/>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p>
            <a:pPr marL="342900" marR="0" lvl="0" indent="-314960" algn="l" rtl="0">
              <a:lnSpc>
                <a:spcPct val="100000"/>
              </a:lnSpc>
              <a:spcBef>
                <a:spcPts val="0"/>
              </a:spcBef>
              <a:spcAft>
                <a:spcPts val="0"/>
              </a:spcAft>
              <a:buClr>
                <a:schemeClr val="dk1"/>
              </a:buClr>
              <a:buSzPts val="2150"/>
              <a:buFont typeface="Verdana"/>
              <a:buChar char="•"/>
            </a:pPr>
            <a:r>
              <a:rPr lang="en-US" sz="2150" i="0" u="none" strike="noStrike" cap="none">
                <a:solidFill>
                  <a:schemeClr val="dk1"/>
                </a:solidFill>
              </a:rPr>
              <a:t>There is so much data…what do we look at and when?</a:t>
            </a:r>
            <a:endParaRPr sz="2150" i="0" u="none" strike="noStrike" cap="none">
              <a:solidFill>
                <a:schemeClr val="dk1"/>
              </a:solidFill>
            </a:endParaRPr>
          </a:p>
          <a:p>
            <a:pPr marL="342900" marR="0" lvl="0" indent="-314960" algn="l" rtl="0">
              <a:lnSpc>
                <a:spcPct val="100000"/>
              </a:lnSpc>
              <a:spcBef>
                <a:spcPts val="518"/>
              </a:spcBef>
              <a:spcAft>
                <a:spcPts val="0"/>
              </a:spcAft>
              <a:buClr>
                <a:schemeClr val="dk1"/>
              </a:buClr>
              <a:buSzPts val="2150"/>
              <a:buFont typeface="Verdana"/>
              <a:buChar char="•"/>
            </a:pPr>
            <a:r>
              <a:rPr lang="en-US" sz="2150" i="0" u="none" strike="noStrike" cap="none">
                <a:solidFill>
                  <a:schemeClr val="dk1"/>
                </a:solidFill>
              </a:rPr>
              <a:t>We input and collect a lot of data; it’s hard to organize it and share it for analysis.</a:t>
            </a:r>
            <a:endParaRPr sz="2150" i="0" u="none" strike="noStrike" cap="none">
              <a:solidFill>
                <a:schemeClr val="dk1"/>
              </a:solidFill>
            </a:endParaRPr>
          </a:p>
          <a:p>
            <a:pPr marL="342900" marR="0" lvl="0" indent="-314960" algn="l" rtl="0">
              <a:lnSpc>
                <a:spcPct val="100000"/>
              </a:lnSpc>
              <a:spcBef>
                <a:spcPts val="518"/>
              </a:spcBef>
              <a:spcAft>
                <a:spcPts val="0"/>
              </a:spcAft>
              <a:buClr>
                <a:schemeClr val="dk1"/>
              </a:buClr>
              <a:buSzPts val="2150"/>
              <a:buFont typeface="Verdana"/>
              <a:buChar char="•"/>
            </a:pPr>
            <a:r>
              <a:rPr lang="en-US" sz="2150" i="0" u="none" strike="noStrike" cap="none">
                <a:solidFill>
                  <a:schemeClr val="dk1"/>
                </a:solidFill>
              </a:rPr>
              <a:t>Our data doesn’t seem to tell us what we need to know.</a:t>
            </a:r>
            <a:endParaRPr sz="2150" i="0" u="none" strike="noStrike" cap="none">
              <a:solidFill>
                <a:schemeClr val="dk1"/>
              </a:solidFill>
            </a:endParaRPr>
          </a:p>
          <a:p>
            <a:pPr marL="342900" marR="0" lvl="0" indent="-314960" algn="l" rtl="0">
              <a:lnSpc>
                <a:spcPct val="100000"/>
              </a:lnSpc>
              <a:spcBef>
                <a:spcPts val="518"/>
              </a:spcBef>
              <a:spcAft>
                <a:spcPts val="0"/>
              </a:spcAft>
              <a:buClr>
                <a:schemeClr val="dk1"/>
              </a:buClr>
              <a:buSzPts val="2150"/>
              <a:buFont typeface="Verdana"/>
              <a:buChar char="•"/>
            </a:pPr>
            <a:r>
              <a:rPr lang="en-US" sz="2150" i="0" u="none" strike="noStrike" cap="none">
                <a:solidFill>
                  <a:schemeClr val="dk1"/>
                </a:solidFill>
              </a:rPr>
              <a:t>Different personnel study different data – who’s getting the big picture? </a:t>
            </a:r>
            <a:endParaRPr sz="2150" i="0" u="none" strike="noStrike" cap="none">
              <a:solidFill>
                <a:schemeClr val="dk1"/>
              </a:solidFill>
            </a:endParaRPr>
          </a:p>
          <a:p>
            <a:pPr marL="342900" marR="0" lvl="0" indent="-314960" algn="l" rtl="0">
              <a:lnSpc>
                <a:spcPct val="100000"/>
              </a:lnSpc>
              <a:spcBef>
                <a:spcPts val="518"/>
              </a:spcBef>
              <a:spcAft>
                <a:spcPts val="0"/>
              </a:spcAft>
              <a:buClr>
                <a:schemeClr val="dk1"/>
              </a:buClr>
              <a:buSzPts val="2150"/>
              <a:buFont typeface="Verdana"/>
              <a:buChar char="•"/>
            </a:pPr>
            <a:r>
              <a:rPr lang="en-US" sz="2150" i="0" u="none" strike="noStrike" cap="none">
                <a:solidFill>
                  <a:schemeClr val="dk1"/>
                </a:solidFill>
              </a:rPr>
              <a:t>TIME! Is a tough barrier to collecting and organizing data.</a:t>
            </a:r>
            <a:endParaRPr sz="2150" i="0" u="none" strike="noStrike" cap="none">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605"/>
        <p:cNvGrpSpPr/>
        <p:nvPr/>
      </p:nvGrpSpPr>
      <p:grpSpPr>
        <a:xfrm>
          <a:off x="0" y="0"/>
          <a:ext cx="0" cy="0"/>
          <a:chOff x="0" y="0"/>
          <a:chExt cx="0" cy="0"/>
        </a:xfrm>
      </p:grpSpPr>
      <p:sp>
        <p:nvSpPr>
          <p:cNvPr id="1606" name="Google Shape;1606;p61"/>
          <p:cNvSpPr txBox="1">
            <a:spLocks noGrp="1"/>
          </p:cNvSpPr>
          <p:nvPr>
            <p:ph type="title"/>
          </p:nvPr>
        </p:nvSpPr>
        <p:spPr>
          <a:xfrm>
            <a:off x="457200" y="274638"/>
            <a:ext cx="8229600" cy="959802"/>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dirty="0"/>
              <a:t>Learning </a:t>
            </a:r>
            <a:r>
              <a:rPr lang="en-US" dirty="0" smtClean="0"/>
              <a:t>Intentions Cont.</a:t>
            </a:r>
            <a:endParaRPr dirty="0"/>
          </a:p>
        </p:txBody>
      </p:sp>
      <p:sp>
        <p:nvSpPr>
          <p:cNvPr id="1607" name="Google Shape;1607;p61"/>
          <p:cNvSpPr txBox="1"/>
          <p:nvPr/>
        </p:nvSpPr>
        <p:spPr>
          <a:xfrm>
            <a:off x="260675" y="1657925"/>
            <a:ext cx="8631900" cy="469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48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Participants will:</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000000"/>
              </a:buClr>
              <a:buSzPts val="2100"/>
              <a:buFont typeface="Arial"/>
              <a:buNone/>
            </a:pP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480"/>
              </a:spcBef>
              <a:spcAft>
                <a:spcPts val="0"/>
              </a:spcAft>
              <a:buClr>
                <a:schemeClr val="dk1"/>
              </a:buClr>
              <a:buSzPts val="2400"/>
              <a:buFont typeface="Verdana"/>
              <a:buChar char="●"/>
            </a:pPr>
            <a:r>
              <a:rPr lang="en-US" sz="2400" b="0" i="0" u="none" strike="noStrike" cap="none">
                <a:solidFill>
                  <a:schemeClr val="dk1"/>
                </a:solidFill>
                <a:highlight>
                  <a:srgbClr val="FFFFFF"/>
                </a:highlight>
                <a:latin typeface="Verdana"/>
                <a:ea typeface="Verdana"/>
                <a:cs typeface="Verdana"/>
                <a:sym typeface="Verdana"/>
              </a:rPr>
              <a:t>Understand the importance of analyzing fidelity, root causes, and outcome data to evaluate implementation progress (1.14/1.15)</a:t>
            </a:r>
            <a:endParaRPr sz="2400" b="0" i="0" u="none" strike="noStrike" cap="none">
              <a:solidFill>
                <a:schemeClr val="dk1"/>
              </a:solidFill>
              <a:highlight>
                <a:srgbClr val="FFFFFF"/>
              </a:highlight>
              <a:latin typeface="Verdana"/>
              <a:ea typeface="Verdana"/>
              <a:cs typeface="Verdana"/>
              <a:sym typeface="Verdana"/>
            </a:endParaRPr>
          </a:p>
          <a:p>
            <a:pPr marL="457200" marR="0" lvl="0" indent="0" algn="l" rtl="0">
              <a:lnSpc>
                <a:spcPct val="100000"/>
              </a:lnSpc>
              <a:spcBef>
                <a:spcPts val="480"/>
              </a:spcBef>
              <a:spcAft>
                <a:spcPts val="0"/>
              </a:spcAft>
              <a:buClr>
                <a:srgbClr val="000000"/>
              </a:buClr>
              <a:buSzPts val="2400"/>
              <a:buFont typeface="Arial"/>
              <a:buNone/>
            </a:pPr>
            <a:endParaRPr sz="2400" b="0" i="0" u="none" strike="noStrike" cap="none">
              <a:solidFill>
                <a:schemeClr val="dk1"/>
              </a:solidFill>
              <a:highlight>
                <a:srgbClr val="FFFFFF"/>
              </a:highlight>
              <a:latin typeface="Verdana"/>
              <a:ea typeface="Verdana"/>
              <a:cs typeface="Verdana"/>
              <a:sym typeface="Verdana"/>
            </a:endParaRPr>
          </a:p>
          <a:p>
            <a:pPr marL="457200" marR="0" lvl="0" indent="-381000" algn="l" rtl="0">
              <a:lnSpc>
                <a:spcPct val="100000"/>
              </a:lnSpc>
              <a:spcBef>
                <a:spcPts val="480"/>
              </a:spcBef>
              <a:spcAft>
                <a:spcPts val="0"/>
              </a:spcAft>
              <a:buClr>
                <a:schemeClr val="dk1"/>
              </a:buClr>
              <a:buSzPts val="2400"/>
              <a:buFont typeface="Verdana"/>
              <a:buChar char="●"/>
            </a:pPr>
            <a:r>
              <a:rPr lang="en-US" sz="2400" b="0" i="0" u="none" strike="noStrike" cap="none">
                <a:solidFill>
                  <a:schemeClr val="dk1"/>
                </a:solidFill>
                <a:highlight>
                  <a:srgbClr val="FFFFFF"/>
                </a:highlight>
                <a:latin typeface="Verdana"/>
                <a:ea typeface="Verdana"/>
                <a:cs typeface="Verdana"/>
                <a:sym typeface="Verdana"/>
              </a:rPr>
              <a:t>Select routines for examining these data to inform practices that result in equitable outcomes for ALL students.  (1.12/1.13 DIDM)</a:t>
            </a:r>
            <a:endParaRPr sz="2400" b="0" i="0" u="none" strike="noStrike" cap="none">
              <a:solidFill>
                <a:schemeClr val="dk1"/>
              </a:solidFill>
              <a:highlight>
                <a:srgbClr val="FFFFFF"/>
              </a:highlight>
              <a:latin typeface="Verdana"/>
              <a:ea typeface="Verdana"/>
              <a:cs typeface="Verdana"/>
              <a:sym typeface="Verdana"/>
            </a:endParaRPr>
          </a:p>
          <a:p>
            <a:pPr marL="457200" marR="0" lvl="0" indent="0" algn="l" rtl="0">
              <a:lnSpc>
                <a:spcPct val="100000"/>
              </a:lnSpc>
              <a:spcBef>
                <a:spcPts val="480"/>
              </a:spcBef>
              <a:spcAft>
                <a:spcPts val="0"/>
              </a:spcAft>
              <a:buClr>
                <a:srgbClr val="000000"/>
              </a:buClr>
              <a:buSzPts val="2100"/>
              <a:buFont typeface="Arial"/>
              <a:buNone/>
            </a:pPr>
            <a:endParaRPr sz="2400" b="0" i="0" u="none" strike="noStrike" cap="none">
              <a:solidFill>
                <a:schemeClr val="dk1"/>
              </a:solidFill>
              <a:latin typeface="Verdana"/>
              <a:ea typeface="Verdana"/>
              <a:cs typeface="Verdana"/>
              <a:sym typeface="Verdana"/>
            </a:endParaRPr>
          </a:p>
          <a:p>
            <a:pPr marL="76200" marR="0" lvl="0" indent="0" algn="l" rtl="0">
              <a:lnSpc>
                <a:spcPct val="100000"/>
              </a:lnSpc>
              <a:spcBef>
                <a:spcPts val="480"/>
              </a:spcBef>
              <a:spcAft>
                <a:spcPts val="0"/>
              </a:spcAft>
              <a:buClr>
                <a:srgbClr val="000000"/>
              </a:buClr>
              <a:buSzPts val="2100"/>
              <a:buFont typeface="Arial"/>
              <a:buNone/>
            </a:pPr>
            <a:endParaRPr sz="2400" b="0" i="0" u="none" strike="noStrike" cap="none">
              <a:solidFill>
                <a:schemeClr val="dk1"/>
              </a:solidFill>
              <a:latin typeface="Verdana"/>
              <a:ea typeface="Verdana"/>
              <a:cs typeface="Verdana"/>
              <a:sym typeface="Verdana"/>
            </a:endParaRPr>
          </a:p>
          <a:p>
            <a:pPr marL="457200" marR="0" lvl="0" indent="0" algn="l" rtl="0">
              <a:lnSpc>
                <a:spcPct val="100000"/>
              </a:lnSpc>
              <a:spcBef>
                <a:spcPts val="48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2100" b="0" i="0" u="none" strike="noStrike" cap="none">
              <a:solidFill>
                <a:srgbClr val="000000"/>
              </a:solidFill>
              <a:latin typeface="Verdana"/>
              <a:ea typeface="Verdana"/>
              <a:cs typeface="Verdana"/>
              <a:sym typeface="Verdan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2044" name="Google Shape;2044;g7dbca4c3e7_0_400"/>
          <p:cNvSpPr txBox="1">
            <a:spLocks noGrp="1"/>
          </p:cNvSpPr>
          <p:nvPr>
            <p:ph type="title"/>
          </p:nvPr>
        </p:nvSpPr>
        <p:spPr>
          <a:xfrm>
            <a:off x="2743200" y="256814"/>
            <a:ext cx="5943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Consider the Research</a:t>
            </a:r>
            <a:endParaRPr/>
          </a:p>
        </p:txBody>
      </p:sp>
      <p:sp>
        <p:nvSpPr>
          <p:cNvPr id="2045" name="Google Shape;2045;g7dbca4c3e7_0_400"/>
          <p:cNvSpPr txBox="1">
            <a:spLocks noGrp="1"/>
          </p:cNvSpPr>
          <p:nvPr>
            <p:ph type="body" idx="1"/>
          </p:nvPr>
        </p:nvSpPr>
        <p:spPr>
          <a:xfrm>
            <a:off x="209075" y="1589050"/>
            <a:ext cx="8739900" cy="33036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a:t>Activity:</a:t>
            </a:r>
            <a:endParaRPr/>
          </a:p>
          <a:p>
            <a:pPr marL="0" lvl="0" indent="0" algn="l" rtl="0">
              <a:spcBef>
                <a:spcPts val="560"/>
              </a:spcBef>
              <a:spcAft>
                <a:spcPts val="0"/>
              </a:spcAft>
              <a:buNone/>
            </a:pPr>
            <a:r>
              <a:rPr lang="en-US"/>
              <a:t>Look over the pages in your workbook on risk indicators.  Talk with your team about how these data sets will impact a data dashboard.</a:t>
            </a:r>
            <a:endParaRPr/>
          </a:p>
          <a:p>
            <a:pPr marL="0" lvl="0" indent="0" algn="l" rtl="0">
              <a:spcBef>
                <a:spcPts val="560"/>
              </a:spcBef>
              <a:spcAft>
                <a:spcPts val="0"/>
              </a:spcAft>
              <a:buNone/>
            </a:pPr>
            <a:endParaRPr/>
          </a:p>
          <a:p>
            <a:pPr marL="0" lvl="0" indent="0" algn="l" rtl="0">
              <a:spcBef>
                <a:spcPts val="560"/>
              </a:spcBef>
              <a:spcAft>
                <a:spcPts val="0"/>
              </a:spcAft>
              <a:buNone/>
            </a:pPr>
            <a:r>
              <a:rPr lang="en-US"/>
              <a:t>Workbook Pages 24-25</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49"/>
        <p:cNvGrpSpPr/>
        <p:nvPr/>
      </p:nvGrpSpPr>
      <p:grpSpPr>
        <a:xfrm>
          <a:off x="0" y="0"/>
          <a:ext cx="0" cy="0"/>
          <a:chOff x="0" y="0"/>
          <a:chExt cx="0" cy="0"/>
        </a:xfrm>
      </p:grpSpPr>
      <p:sp>
        <p:nvSpPr>
          <p:cNvPr id="2050" name="Google Shape;2050;p68"/>
          <p:cNvSpPr txBox="1">
            <a:spLocks noGrp="1"/>
          </p:cNvSpPr>
          <p:nvPr>
            <p:ph type="title"/>
          </p:nvPr>
        </p:nvSpPr>
        <p:spPr>
          <a:xfrm>
            <a:off x="457200" y="274648"/>
            <a:ext cx="8229600" cy="9471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rPr>
              <a:t>Let’s Practice</a:t>
            </a:r>
            <a:endParaRPr>
              <a:solidFill>
                <a:schemeClr val="dk1"/>
              </a:solidFill>
            </a:endParaRPr>
          </a:p>
        </p:txBody>
      </p:sp>
      <p:sp>
        <p:nvSpPr>
          <p:cNvPr id="2051" name="Google Shape;2051;p68"/>
          <p:cNvSpPr txBox="1"/>
          <p:nvPr/>
        </p:nvSpPr>
        <p:spPr>
          <a:xfrm>
            <a:off x="228600" y="1221750"/>
            <a:ext cx="8818500" cy="54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900" b="0" i="0" u="none" strike="noStrike" cap="none">
                <a:solidFill>
                  <a:schemeClr val="dk1"/>
                </a:solidFill>
                <a:latin typeface="Verdana"/>
                <a:ea typeface="Verdana"/>
                <a:cs typeface="Verdana"/>
                <a:sym typeface="Verdana"/>
              </a:rPr>
              <a:t>Think about your data dashboard. We have a sheet on our table to help guide you. </a:t>
            </a:r>
            <a:endParaRPr sz="1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1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1900" b="0" i="0" u="sng" strike="noStrike" cap="none">
                <a:solidFill>
                  <a:schemeClr val="dk1"/>
                </a:solidFill>
                <a:latin typeface="Verdana"/>
                <a:ea typeface="Verdana"/>
                <a:cs typeface="Verdana"/>
                <a:sym typeface="Verdana"/>
              </a:rPr>
              <a:t>If you have a data dashboard</a:t>
            </a:r>
            <a:r>
              <a:rPr lang="en-US" sz="1900" b="0" i="0" u="none" strike="noStrike" cap="none">
                <a:solidFill>
                  <a:schemeClr val="dk1"/>
                </a:solidFill>
                <a:latin typeface="Verdana"/>
                <a:ea typeface="Verdana"/>
                <a:cs typeface="Verdana"/>
                <a:sym typeface="Verdana"/>
              </a:rPr>
              <a:t>: </a:t>
            </a: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What does it look like? </a:t>
            </a: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Did your division IT department provide assistance, if so, how? </a:t>
            </a: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What data do you have? </a:t>
            </a: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What is missing? </a:t>
            </a: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Do you have too much data? </a:t>
            </a: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Who fills it in? </a:t>
            </a: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How are you reporting it? </a:t>
            </a:r>
            <a:endParaRPr sz="1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1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1900" b="0" i="0" u="sng" strike="noStrike" cap="none">
                <a:solidFill>
                  <a:schemeClr val="dk1"/>
                </a:solidFill>
                <a:latin typeface="Verdana"/>
                <a:ea typeface="Verdana"/>
                <a:cs typeface="Verdana"/>
                <a:sym typeface="Verdana"/>
              </a:rPr>
              <a:t>If you don’t have a data dashboard: </a:t>
            </a:r>
            <a:endParaRPr sz="1900" b="0" i="0" u="sng"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What would you like it to look like? </a:t>
            </a: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Do you have any internal resources that can support you in creating a data dashboard? </a:t>
            </a:r>
            <a:endParaRPr sz="1900" b="0" i="0" u="none" strike="noStrike" cap="none">
              <a:solidFill>
                <a:schemeClr val="dk1"/>
              </a:solidFill>
              <a:latin typeface="Verdana"/>
              <a:ea typeface="Verdana"/>
              <a:cs typeface="Verdana"/>
              <a:sym typeface="Verdana"/>
            </a:endParaRPr>
          </a:p>
          <a:p>
            <a:pPr marL="457200" marR="0" lvl="0" indent="-349250" algn="l" rtl="0">
              <a:lnSpc>
                <a:spcPct val="100000"/>
              </a:lnSpc>
              <a:spcBef>
                <a:spcPts val="0"/>
              </a:spcBef>
              <a:spcAft>
                <a:spcPts val="0"/>
              </a:spcAft>
              <a:buClr>
                <a:schemeClr val="dk1"/>
              </a:buClr>
              <a:buSzPts val="1900"/>
              <a:buFont typeface="Verdana"/>
              <a:buAutoNum type="arabicPeriod"/>
            </a:pPr>
            <a:r>
              <a:rPr lang="en-US" sz="1900" b="0" i="0" u="none" strike="noStrike" cap="none">
                <a:solidFill>
                  <a:schemeClr val="dk1"/>
                </a:solidFill>
                <a:latin typeface="Verdana"/>
                <a:ea typeface="Verdana"/>
                <a:cs typeface="Verdana"/>
                <a:sym typeface="Verdana"/>
              </a:rPr>
              <a:t>What data do you have? </a:t>
            </a:r>
            <a:endParaRPr sz="1900" b="0" i="0" u="none" strike="noStrike" cap="none">
              <a:solidFill>
                <a:schemeClr val="dk1"/>
              </a:solidFill>
              <a:latin typeface="Verdana"/>
              <a:ea typeface="Verdana"/>
              <a:cs typeface="Verdana"/>
              <a:sym typeface="Verdana"/>
            </a:endParaRPr>
          </a:p>
          <a:p>
            <a:pPr marL="457200" marR="0" lvl="0" indent="-355600" algn="l" rtl="0">
              <a:lnSpc>
                <a:spcPct val="100000"/>
              </a:lnSpc>
              <a:spcBef>
                <a:spcPts val="0"/>
              </a:spcBef>
              <a:spcAft>
                <a:spcPts val="0"/>
              </a:spcAft>
              <a:buClr>
                <a:schemeClr val="dk1"/>
              </a:buClr>
              <a:buSzPts val="2000"/>
              <a:buFont typeface="Verdana"/>
              <a:buAutoNum type="arabicPeriod"/>
            </a:pPr>
            <a:r>
              <a:rPr lang="en-US" sz="1900" b="0" i="0" u="none" strike="noStrike" cap="none">
                <a:solidFill>
                  <a:schemeClr val="dk1"/>
                </a:solidFill>
                <a:latin typeface="Verdana"/>
                <a:ea typeface="Verdana"/>
                <a:cs typeface="Verdana"/>
                <a:sym typeface="Verdana"/>
              </a:rPr>
              <a:t>What data is missing?</a:t>
            </a:r>
            <a:r>
              <a:rPr lang="en-US" sz="2000" b="0" i="0" u="none" strike="noStrike" cap="none">
                <a:solidFill>
                  <a:schemeClr val="dk1"/>
                </a:solidFill>
                <a:latin typeface="Verdana"/>
                <a:ea typeface="Verdana"/>
                <a:cs typeface="Verdana"/>
                <a:sym typeface="Verdana"/>
              </a:rPr>
              <a:t> </a:t>
            </a:r>
            <a:endParaRPr sz="20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000"/>
              <a:buFont typeface="Arial"/>
              <a:buNone/>
            </a:pPr>
            <a:endParaRPr sz="2000" b="1" i="0" u="none" strike="noStrike" cap="none">
              <a:solidFill>
                <a:srgbClr val="333333"/>
              </a:solidFill>
              <a:highlight>
                <a:srgbClr val="FF00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2000" b="0" i="0" u="none" strike="noStrike" cap="none">
              <a:solidFill>
                <a:schemeClr val="dk1"/>
              </a:solidFill>
              <a:latin typeface="Calibri"/>
              <a:ea typeface="Calibri"/>
              <a:cs typeface="Calibri"/>
              <a:sym typeface="Calibri"/>
            </a:endParaRPr>
          </a:p>
        </p:txBody>
      </p:sp>
      <p:sp>
        <p:nvSpPr>
          <p:cNvPr id="2052" name="Google Shape;2052;p68"/>
          <p:cNvSpPr txBox="1"/>
          <p:nvPr/>
        </p:nvSpPr>
        <p:spPr>
          <a:xfrm>
            <a:off x="4320300" y="6144925"/>
            <a:ext cx="73488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42</a:t>
            </a:r>
            <a:endParaRPr sz="2400">
              <a:latin typeface="Verdana"/>
              <a:ea typeface="Verdana"/>
              <a:cs typeface="Verdana"/>
              <a:sym typeface="Verdan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2057"/>
        <p:cNvGrpSpPr/>
        <p:nvPr/>
      </p:nvGrpSpPr>
      <p:grpSpPr>
        <a:xfrm>
          <a:off x="0" y="0"/>
          <a:ext cx="0" cy="0"/>
          <a:chOff x="0" y="0"/>
          <a:chExt cx="0" cy="0"/>
        </a:xfrm>
      </p:grpSpPr>
      <p:sp>
        <p:nvSpPr>
          <p:cNvPr id="2058" name="Google Shape;2058;p76"/>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600"/>
              <a:t>What are your written steps on your action plan that are necessary to establish and utilize a data dashboard and data collection process? </a:t>
            </a:r>
            <a:endParaRPr sz="2600"/>
          </a:p>
        </p:txBody>
      </p:sp>
      <p:sp>
        <p:nvSpPr>
          <p:cNvPr id="2059" name="Google Shape;2059;p76"/>
          <p:cNvSpPr txBox="1">
            <a:spLocks noGrp="1"/>
          </p:cNvSpPr>
          <p:nvPr>
            <p:ph type="title"/>
          </p:nvPr>
        </p:nvSpPr>
        <p:spPr>
          <a:xfrm>
            <a:off x="228600" y="228600"/>
            <a:ext cx="8686799" cy="1143000"/>
          </a:xfrm>
          <a:prstGeom prst="rect">
            <a:avLst/>
          </a:prstGeom>
          <a:solidFill>
            <a:srgbClr val="D2EDF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Verdana"/>
              <a:buNone/>
            </a:pPr>
            <a:r>
              <a:rPr lang="en-US">
                <a:solidFill>
                  <a:schemeClr val="dk1"/>
                </a:solidFill>
              </a:rPr>
              <a:t>Action Planning</a:t>
            </a:r>
            <a:endParaRPr sz="4000">
              <a:solidFill>
                <a:schemeClr val="dk1"/>
              </a:solidFill>
            </a:endParaRPr>
          </a:p>
        </p:txBody>
      </p:sp>
      <p:pic>
        <p:nvPicPr>
          <p:cNvPr id="2060" name="Google Shape;2060;p76"/>
          <p:cNvPicPr preferRelativeResize="0"/>
          <p:nvPr/>
        </p:nvPicPr>
        <p:blipFill rotWithShape="1">
          <a:blip r:embed="rId3">
            <a:alphaModFix/>
          </a:blip>
          <a:srcRect/>
          <a:stretch/>
        </p:blipFill>
        <p:spPr>
          <a:xfrm>
            <a:off x="3064350" y="3116150"/>
            <a:ext cx="3015300" cy="3056050"/>
          </a:xfrm>
          <a:prstGeom prst="rect">
            <a:avLst/>
          </a:prstGeom>
          <a:noFill/>
          <a:ln>
            <a:noFill/>
          </a:ln>
        </p:spPr>
      </p:pic>
      <p:sp>
        <p:nvSpPr>
          <p:cNvPr id="2061" name="Google Shape;2061;p76"/>
          <p:cNvSpPr txBox="1"/>
          <p:nvPr/>
        </p:nvSpPr>
        <p:spPr>
          <a:xfrm>
            <a:off x="0" y="5996400"/>
            <a:ext cx="7385400" cy="8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9-12</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sp>
        <p:nvSpPr>
          <p:cNvPr id="2067" name="Google Shape;2067;g76bac7270c_0_17"/>
          <p:cNvSpPr txBox="1">
            <a:spLocks noGrp="1"/>
          </p:cNvSpPr>
          <p:nvPr>
            <p:ph type="body" idx="1"/>
          </p:nvPr>
        </p:nvSpPr>
        <p:spPr>
          <a:xfrm>
            <a:off x="228600" y="1600175"/>
            <a:ext cx="86868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2400"/>
              <a:t>Can we name the critical components of an effective and efficient data dashboard?</a:t>
            </a:r>
            <a:endParaRPr sz="2400"/>
          </a:p>
          <a:p>
            <a:pPr marL="457200" lvl="0" indent="0" algn="l" rtl="0">
              <a:lnSpc>
                <a:spcPct val="100000"/>
              </a:lnSpc>
              <a:spcBef>
                <a:spcPts val="0"/>
              </a:spcBef>
              <a:spcAft>
                <a:spcPts val="0"/>
              </a:spcAft>
              <a:buSzPts val="1800"/>
              <a:buNone/>
            </a:pPr>
            <a:endParaRPr sz="2400"/>
          </a:p>
          <a:p>
            <a:pPr marL="457200" lvl="0" indent="-381000" algn="l" rtl="0">
              <a:lnSpc>
                <a:spcPct val="100000"/>
              </a:lnSpc>
              <a:spcBef>
                <a:spcPts val="0"/>
              </a:spcBef>
              <a:spcAft>
                <a:spcPts val="0"/>
              </a:spcAft>
              <a:buSzPts val="2400"/>
              <a:buChar char="❏"/>
            </a:pPr>
            <a:r>
              <a:rPr lang="en-US" sz="2400"/>
              <a:t>Do we have a written draft or revision of an integrated data dashboard to bring back for school wide discussion? Have we at least identified the critical data points for collection?</a:t>
            </a:r>
            <a:endParaRPr sz="2400"/>
          </a:p>
          <a:p>
            <a:pPr marL="457200" lvl="0" indent="0" algn="l" rtl="0">
              <a:lnSpc>
                <a:spcPct val="100000"/>
              </a:lnSpc>
              <a:spcBef>
                <a:spcPts val="0"/>
              </a:spcBef>
              <a:spcAft>
                <a:spcPts val="0"/>
              </a:spcAft>
              <a:buSzPts val="1800"/>
              <a:buNone/>
            </a:pPr>
            <a:endParaRPr sz="2400"/>
          </a:p>
          <a:p>
            <a:pPr marL="457200" lvl="0" indent="-381000" algn="l" rtl="0">
              <a:lnSpc>
                <a:spcPct val="100000"/>
              </a:lnSpc>
              <a:spcBef>
                <a:spcPts val="0"/>
              </a:spcBef>
              <a:spcAft>
                <a:spcPts val="0"/>
              </a:spcAft>
              <a:buSzPts val="2400"/>
              <a:buChar char="❏"/>
            </a:pPr>
            <a:r>
              <a:rPr lang="en-US" sz="2400"/>
              <a:t>Do we have written steps in our action plan that will help us establish and utilize a data dashboard and data collection process?</a:t>
            </a: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360"/>
              </a:spcBef>
              <a:spcAft>
                <a:spcPts val="0"/>
              </a:spcAft>
              <a:buSzPts val="1800"/>
              <a:buNone/>
            </a:pPr>
            <a:endParaRPr/>
          </a:p>
        </p:txBody>
      </p:sp>
      <p:sp>
        <p:nvSpPr>
          <p:cNvPr id="2068" name="Google Shape;2068;g76bac7270c_0_17"/>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Success!</a:t>
            </a:r>
            <a:endParaRPr>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sp>
        <p:nvSpPr>
          <p:cNvPr id="2074" name="Google Shape;2074;p77"/>
          <p:cNvSpPr txBox="1">
            <a:spLocks noGrp="1"/>
          </p:cNvSpPr>
          <p:nvPr>
            <p:ph type="ctrTitle"/>
          </p:nvPr>
        </p:nvSpPr>
        <p:spPr>
          <a:xfrm>
            <a:off x="953254" y="3671154"/>
            <a:ext cx="7240509" cy="1470025"/>
          </a:xfrm>
          <a:prstGeom prst="rect">
            <a:avLst/>
          </a:prstGeom>
          <a:solidFill>
            <a:schemeClr val="lt1">
              <a:alpha val="65882"/>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990"/>
              <a:buFont typeface="Impact"/>
              <a:buNone/>
            </a:pPr>
            <a:r>
              <a:rPr lang="en-US" sz="3200" b="1"/>
              <a:t>VTSS</a:t>
            </a:r>
            <a:r>
              <a:rPr lang="en-US" sz="3200" b="1">
                <a:latin typeface="Verdana"/>
                <a:ea typeface="Verdana"/>
                <a:cs typeface="Verdana"/>
                <a:sym typeface="Verdana"/>
              </a:rPr>
              <a:t> - Tier 1</a:t>
            </a:r>
            <a:br>
              <a:rPr lang="en-US" sz="3200" b="1">
                <a:latin typeface="Verdana"/>
                <a:ea typeface="Verdana"/>
                <a:cs typeface="Verdana"/>
                <a:sym typeface="Verdana"/>
              </a:rPr>
            </a:br>
            <a:r>
              <a:rPr lang="en-US" sz="3200" b="1">
                <a:latin typeface="Verdana"/>
                <a:ea typeface="Verdana"/>
                <a:cs typeface="Verdana"/>
                <a:sym typeface="Verdana"/>
              </a:rPr>
              <a:t>New Team Professional Learning</a:t>
            </a:r>
            <a:endParaRPr sz="3200" b="1">
              <a:latin typeface="Verdana"/>
              <a:ea typeface="Verdana"/>
              <a:cs typeface="Verdana"/>
              <a:sym typeface="Verdana"/>
            </a:endParaRPr>
          </a:p>
        </p:txBody>
      </p:sp>
      <p:sp>
        <p:nvSpPr>
          <p:cNvPr id="2075" name="Google Shape;2075;p77"/>
          <p:cNvSpPr txBox="1">
            <a:spLocks noGrp="1"/>
          </p:cNvSpPr>
          <p:nvPr>
            <p:ph type="subTitle" idx="1"/>
          </p:nvPr>
        </p:nvSpPr>
        <p:spPr>
          <a:xfrm>
            <a:off x="1373109" y="5257800"/>
            <a:ext cx="6400800" cy="914400"/>
          </a:xfrm>
          <a:prstGeom prst="rect">
            <a:avLst/>
          </a:prstGeom>
          <a:solidFill>
            <a:schemeClr val="lt1">
              <a:alpha val="65882"/>
            </a:schemeClr>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650"/>
              <a:buFont typeface="Arial"/>
              <a:buNone/>
            </a:pPr>
            <a:r>
              <a:rPr lang="en-US" sz="3000">
                <a:solidFill>
                  <a:schemeClr val="dk1"/>
                </a:solidFill>
                <a:latin typeface="Verdana"/>
                <a:ea typeface="Verdana"/>
                <a:cs typeface="Verdana"/>
                <a:sym typeface="Verdana"/>
              </a:rPr>
              <a:t>TFI 1.</a:t>
            </a:r>
            <a:r>
              <a:rPr lang="en-US" sz="3000">
                <a:solidFill>
                  <a:schemeClr val="dk1"/>
                </a:solidFill>
              </a:rPr>
              <a:t>13</a:t>
            </a:r>
            <a:r>
              <a:rPr lang="en-US" sz="3000">
                <a:solidFill>
                  <a:schemeClr val="dk1"/>
                </a:solidFill>
                <a:latin typeface="Verdana"/>
                <a:ea typeface="Verdana"/>
                <a:cs typeface="Verdana"/>
                <a:sym typeface="Verdana"/>
              </a:rPr>
              <a:t>  </a:t>
            </a:r>
            <a:r>
              <a:rPr lang="en-US" sz="3000">
                <a:solidFill>
                  <a:schemeClr val="dk1"/>
                </a:solidFill>
              </a:rPr>
              <a:t>Data-Informed Decision Making</a:t>
            </a:r>
            <a:endParaRPr sz="30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g7df45400e1_2_19"/>
          <p:cNvSpPr txBox="1">
            <a:spLocks noGrp="1"/>
          </p:cNvSpPr>
          <p:nvPr>
            <p:ph type="title"/>
          </p:nvPr>
        </p:nvSpPr>
        <p:spPr>
          <a:xfrm>
            <a:off x="457200" y="274638"/>
            <a:ext cx="8229600" cy="1143000"/>
          </a:xfrm>
          <a:prstGeom prst="rect">
            <a:avLst/>
          </a:prstGeom>
          <a:solidFill>
            <a:srgbClr val="A9DCF2">
              <a:alpha val="65882"/>
            </a:srgbClr>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r>
              <a:rPr lang="en-US" sz="4000" i="0" u="none" strike="noStrike" cap="none">
                <a:solidFill>
                  <a:srgbClr val="000000"/>
                </a:solidFill>
                <a:latin typeface="Verdana"/>
                <a:ea typeface="Verdana"/>
                <a:cs typeface="Verdana"/>
                <a:sym typeface="Verdana"/>
              </a:rPr>
              <a:t>You </a:t>
            </a:r>
            <a:r>
              <a:rPr lang="en-US" sz="4000">
                <a:solidFill>
                  <a:srgbClr val="000000"/>
                </a:solidFill>
                <a:latin typeface="Verdana"/>
                <a:ea typeface="Verdana"/>
                <a:cs typeface="Verdana"/>
                <a:sym typeface="Verdana"/>
              </a:rPr>
              <a:t>M</a:t>
            </a:r>
            <a:r>
              <a:rPr lang="en-US" sz="4000" i="0" u="none" strike="noStrike" cap="none">
                <a:solidFill>
                  <a:srgbClr val="000000"/>
                </a:solidFill>
                <a:latin typeface="Verdana"/>
                <a:ea typeface="Verdana"/>
                <a:cs typeface="Verdana"/>
                <a:sym typeface="Verdana"/>
              </a:rPr>
              <a:t>ight </a:t>
            </a:r>
            <a:r>
              <a:rPr lang="en-US" sz="4000">
                <a:solidFill>
                  <a:srgbClr val="000000"/>
                </a:solidFill>
                <a:latin typeface="Verdana"/>
                <a:ea typeface="Verdana"/>
                <a:cs typeface="Verdana"/>
                <a:sym typeface="Verdana"/>
              </a:rPr>
              <a:t>R</a:t>
            </a:r>
            <a:r>
              <a:rPr lang="en-US" sz="4000" i="0" u="none" strike="noStrike" cap="none">
                <a:solidFill>
                  <a:srgbClr val="000000"/>
                </a:solidFill>
                <a:latin typeface="Verdana"/>
                <a:ea typeface="Verdana"/>
                <a:cs typeface="Verdana"/>
                <a:sym typeface="Verdana"/>
              </a:rPr>
              <a:t>ecognize the </a:t>
            </a:r>
            <a:r>
              <a:rPr lang="en-US" sz="4000">
                <a:solidFill>
                  <a:srgbClr val="000000"/>
                </a:solidFill>
                <a:latin typeface="Verdana"/>
                <a:ea typeface="Verdana"/>
                <a:cs typeface="Verdana"/>
                <a:sym typeface="Verdana"/>
              </a:rPr>
              <a:t>F</a:t>
            </a:r>
            <a:r>
              <a:rPr lang="en-US" sz="4000" i="0" u="none" strike="noStrike" cap="none">
                <a:solidFill>
                  <a:srgbClr val="000000"/>
                </a:solidFill>
                <a:latin typeface="Verdana"/>
                <a:ea typeface="Verdana"/>
                <a:cs typeface="Verdana"/>
                <a:sym typeface="Verdana"/>
              </a:rPr>
              <a:t>ollowing</a:t>
            </a:r>
            <a:endParaRPr sz="4000" i="0" u="none" strike="noStrike" cap="none">
              <a:solidFill>
                <a:srgbClr val="000000"/>
              </a:solidFill>
              <a:latin typeface="Verdana"/>
              <a:ea typeface="Verdana"/>
              <a:cs typeface="Verdana"/>
              <a:sym typeface="Verdana"/>
            </a:endParaRPr>
          </a:p>
        </p:txBody>
      </p:sp>
      <p:pic>
        <p:nvPicPr>
          <p:cNvPr id="2081" name="Google Shape;2081;g7df45400e1_2_19" descr="a4ec77aaff6467ef286eb640958a641d.jpg"/>
          <p:cNvPicPr preferRelativeResize="0"/>
          <p:nvPr/>
        </p:nvPicPr>
        <p:blipFill rotWithShape="1">
          <a:blip r:embed="rId3">
            <a:alphaModFix/>
          </a:blip>
          <a:srcRect/>
          <a:stretch/>
        </p:blipFill>
        <p:spPr>
          <a:xfrm>
            <a:off x="1676400" y="1676400"/>
            <a:ext cx="5930900" cy="41839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79"/>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50"/>
              <a:buFont typeface="Verdana"/>
              <a:buNone/>
            </a:pPr>
            <a:r>
              <a:rPr lang="en-US" sz="3000" i="0" u="none" strike="noStrike" cap="none">
                <a:solidFill>
                  <a:schemeClr val="dk1"/>
                </a:solidFill>
              </a:rPr>
              <a:t>Data-based Decision Making</a:t>
            </a:r>
            <a:endParaRPr sz="3000" i="0" u="none" strike="noStrike" cap="none">
              <a:solidFill>
                <a:schemeClr val="dk1"/>
              </a:solidFill>
            </a:endParaRPr>
          </a:p>
        </p:txBody>
      </p:sp>
      <p:sp>
        <p:nvSpPr>
          <p:cNvPr id="2087" name="Google Shape;2087;p79"/>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p>
            <a:pPr marL="342900" lvl="0" indent="-165100" algn="l" rtl="0">
              <a:lnSpc>
                <a:spcPct val="100000"/>
              </a:lnSpc>
              <a:spcBef>
                <a:spcPts val="0"/>
              </a:spcBef>
              <a:spcAft>
                <a:spcPts val="0"/>
              </a:spcAft>
              <a:buClr>
                <a:schemeClr val="dk1"/>
              </a:buClr>
              <a:buSzPts val="2800"/>
              <a:buNone/>
            </a:pPr>
            <a:endParaRPr/>
          </a:p>
        </p:txBody>
      </p:sp>
      <p:graphicFrame>
        <p:nvGraphicFramePr>
          <p:cNvPr id="2088" name="Google Shape;2088;p79" title="Information and Structure of instrument 1.13"/>
          <p:cNvGraphicFramePr/>
          <p:nvPr/>
        </p:nvGraphicFramePr>
        <p:xfrm>
          <a:off x="457200" y="1600199"/>
          <a:ext cx="8229600" cy="3412375"/>
        </p:xfrm>
        <a:graphic>
          <a:graphicData uri="http://schemas.openxmlformats.org/drawingml/2006/table">
            <a:tbl>
              <a:tblPr firstRow="1" bandRow="1">
                <a:noFill/>
                <a:tableStyleId>{C0C473C8-DB7E-4722-8D49-44C7D3A125C6}</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12375">
                <a:tc>
                  <a:txBody>
                    <a:bodyPr/>
                    <a:lstStyle/>
                    <a:p>
                      <a:pPr marL="457200" marR="0" lvl="0" indent="-457200" algn="l" rtl="0">
                        <a:lnSpc>
                          <a:spcPct val="100000"/>
                        </a:lnSpc>
                        <a:spcBef>
                          <a:spcPts val="0"/>
                        </a:spcBef>
                        <a:spcAft>
                          <a:spcPts val="0"/>
                        </a:spcAft>
                        <a:buClr>
                          <a:srgbClr val="FF0000"/>
                        </a:buClr>
                        <a:buSzPts val="1350"/>
                        <a:buFont typeface="Verdana"/>
                        <a:buNone/>
                      </a:pPr>
                      <a:r>
                        <a:rPr lang="en-US" sz="1350" b="1" u="none" strike="noStrike" cap="none">
                          <a:solidFill>
                            <a:srgbClr val="FF0000"/>
                          </a:solidFill>
                        </a:rPr>
                        <a:t>1.13</a:t>
                      </a:r>
                      <a:r>
                        <a:rPr lang="en-US" sz="1000" u="none" strike="noStrike" cap="none">
                          <a:solidFill>
                            <a:schemeClr val="dk1"/>
                          </a:solidFill>
                        </a:rPr>
                        <a:t> </a:t>
                      </a:r>
                      <a:r>
                        <a:rPr lang="en-US" sz="1350" b="1" u="none" strike="noStrike" cap="none">
                          <a:solidFill>
                            <a:schemeClr val="dk1"/>
                          </a:solidFill>
                        </a:rPr>
                        <a:t>Data-based Decision Making: </a:t>
                      </a:r>
                      <a:endParaRPr sz="1400" u="none" strike="noStrike" cap="none"/>
                    </a:p>
                    <a:p>
                      <a:pPr marL="457200" marR="0" lvl="0" indent="0" algn="l" rtl="0">
                        <a:lnSpc>
                          <a:spcPct val="100000"/>
                        </a:lnSpc>
                        <a:spcBef>
                          <a:spcPts val="0"/>
                        </a:spcBef>
                        <a:spcAft>
                          <a:spcPts val="0"/>
                        </a:spcAft>
                        <a:buClr>
                          <a:schemeClr val="dk1"/>
                        </a:buClr>
                        <a:buSzPts val="1350"/>
                        <a:buFont typeface="Verdana"/>
                        <a:buNone/>
                      </a:pPr>
                      <a:r>
                        <a:rPr lang="en-US" sz="1350" b="0" u="none" strike="noStrike" cap="none">
                          <a:solidFill>
                            <a:schemeClr val="dk1"/>
                          </a:solidFill>
                        </a:rPr>
                        <a:t>Tier I team reviews and uses discipline data and academic outcome data (e.g. Curriculum-Based Measures, state tests) at least monthly for decision-making.</a:t>
                      </a:r>
                      <a:endParaRPr sz="1350" b="0" u="none" strike="noStrike" cap="none">
                        <a:solidFill>
                          <a:schemeClr val="dk1"/>
                        </a:solidFill>
                      </a:endParaRPr>
                    </a:p>
                    <a:p>
                      <a:pPr marL="0" marR="0" lvl="0" indent="0" algn="l" rtl="0">
                        <a:lnSpc>
                          <a:spcPct val="100000"/>
                        </a:lnSpc>
                        <a:spcBef>
                          <a:spcPts val="0"/>
                        </a:spcBef>
                        <a:spcAft>
                          <a:spcPts val="0"/>
                        </a:spcAft>
                        <a:buClr>
                          <a:srgbClr val="000000"/>
                        </a:buClr>
                        <a:buSzPts val="1350"/>
                        <a:buFont typeface="Arial"/>
                        <a:buNone/>
                      </a:pPr>
                      <a:endParaRPr sz="1350" u="none" strike="noStrike" cap="none">
                        <a:solidFill>
                          <a:schemeClr val="dk1"/>
                        </a:solidFill>
                      </a:endParaRPr>
                    </a:p>
                  </a:txBody>
                  <a:tcPr marL="91450" marR="91450" marT="45725" marB="45725">
                    <a:solidFill>
                      <a:srgbClr val="DDF1DF"/>
                    </a:solidFill>
                  </a:tcPr>
                </a:tc>
                <a:tc>
                  <a:txBody>
                    <a:bodyPr/>
                    <a:lstStyle/>
                    <a:p>
                      <a:pPr marL="285750" marR="0" lvl="0" indent="-285750" algn="l" rtl="0">
                        <a:lnSpc>
                          <a:spcPct val="100000"/>
                        </a:lnSpc>
                        <a:spcBef>
                          <a:spcPts val="0"/>
                        </a:spcBef>
                        <a:spcAft>
                          <a:spcPts val="0"/>
                        </a:spcAft>
                        <a:buClr>
                          <a:schemeClr val="dk1"/>
                        </a:buClr>
                        <a:buSzPts val="1350"/>
                        <a:buFont typeface="Arial"/>
                        <a:buChar char="•"/>
                      </a:pPr>
                      <a:r>
                        <a:rPr lang="en-US" sz="1350" b="0" u="none" strike="noStrike" cap="none">
                          <a:solidFill>
                            <a:schemeClr val="dk1"/>
                          </a:solidFill>
                        </a:rPr>
                        <a:t>Data decision rules</a:t>
                      </a:r>
                      <a:endParaRPr sz="1400" u="none" strike="noStrike" cap="none"/>
                    </a:p>
                    <a:p>
                      <a:pPr marL="285750" marR="0" lvl="0" indent="-285750" algn="l" rtl="0">
                        <a:lnSpc>
                          <a:spcPct val="100000"/>
                        </a:lnSpc>
                        <a:spcBef>
                          <a:spcPts val="1200"/>
                        </a:spcBef>
                        <a:spcAft>
                          <a:spcPts val="0"/>
                        </a:spcAft>
                        <a:buClr>
                          <a:schemeClr val="dk1"/>
                        </a:buClr>
                        <a:buSzPts val="1350"/>
                        <a:buFont typeface="Arial"/>
                        <a:buChar char="•"/>
                      </a:pPr>
                      <a:r>
                        <a:rPr lang="en-US" sz="1350" b="0" u="none" strike="noStrike" cap="none">
                          <a:solidFill>
                            <a:schemeClr val="dk1"/>
                          </a:solidFill>
                        </a:rPr>
                        <a:t>Staff professional development calendar</a:t>
                      </a:r>
                      <a:endParaRPr sz="1400" u="none" strike="noStrike" cap="none"/>
                    </a:p>
                    <a:p>
                      <a:pPr marL="285750" marR="0" lvl="0" indent="-285750" algn="l" rtl="0">
                        <a:lnSpc>
                          <a:spcPct val="100000"/>
                        </a:lnSpc>
                        <a:spcBef>
                          <a:spcPts val="1200"/>
                        </a:spcBef>
                        <a:spcAft>
                          <a:spcPts val="0"/>
                        </a:spcAft>
                        <a:buClr>
                          <a:schemeClr val="dk1"/>
                        </a:buClr>
                        <a:buSzPts val="1350"/>
                        <a:buFont typeface="Arial"/>
                        <a:buChar char="•"/>
                      </a:pPr>
                      <a:r>
                        <a:rPr lang="en-US" sz="1350" b="0" u="none" strike="noStrike" cap="none">
                          <a:solidFill>
                            <a:schemeClr val="dk1"/>
                          </a:solidFill>
                        </a:rPr>
                        <a:t>Staff handbook</a:t>
                      </a:r>
                      <a:endParaRPr sz="1400" u="none" strike="noStrike" cap="none"/>
                    </a:p>
                    <a:p>
                      <a:pPr marL="285750" marR="0" lvl="0" indent="-285750" algn="l" rtl="0">
                        <a:lnSpc>
                          <a:spcPct val="100000"/>
                        </a:lnSpc>
                        <a:spcBef>
                          <a:spcPts val="1200"/>
                        </a:spcBef>
                        <a:spcAft>
                          <a:spcPts val="0"/>
                        </a:spcAft>
                        <a:buClr>
                          <a:schemeClr val="dk1"/>
                        </a:buClr>
                        <a:buSzPts val="1350"/>
                        <a:buFont typeface="Arial"/>
                        <a:buChar char="•"/>
                      </a:pPr>
                      <a:r>
                        <a:rPr lang="en-US" sz="1350" b="0" u="none" strike="noStrike" cap="none">
                          <a:solidFill>
                            <a:schemeClr val="dk1"/>
                          </a:solidFill>
                        </a:rPr>
                        <a:t>Team meeting minutes</a:t>
                      </a:r>
                      <a:endParaRPr sz="1350" b="0" u="none" strike="noStrike" cap="none">
                        <a:solidFill>
                          <a:schemeClr val="dk1"/>
                        </a:solidFill>
                      </a:endParaRPr>
                    </a:p>
                  </a:txBody>
                  <a:tcPr marL="91450" marR="91450" marT="45725" marB="45725">
                    <a:solidFill>
                      <a:srgbClr val="DDF1DF"/>
                    </a:solidFill>
                  </a:tcPr>
                </a:tc>
                <a:tc>
                  <a:txBody>
                    <a:bodyPr/>
                    <a:lstStyle/>
                    <a:p>
                      <a:pPr marL="0" marR="0" lvl="0" indent="0" algn="l" rtl="0">
                        <a:lnSpc>
                          <a:spcPct val="100000"/>
                        </a:lnSpc>
                        <a:spcBef>
                          <a:spcPts val="0"/>
                        </a:spcBef>
                        <a:spcAft>
                          <a:spcPts val="0"/>
                        </a:spcAft>
                        <a:buClr>
                          <a:schemeClr val="dk1"/>
                        </a:buClr>
                        <a:buSzPts val="1350"/>
                        <a:buFont typeface="Arial"/>
                        <a:buNone/>
                      </a:pPr>
                      <a:r>
                        <a:rPr lang="en-US" sz="1350" b="0" u="none" strike="noStrike" cap="none">
                          <a:solidFill>
                            <a:schemeClr val="dk1"/>
                          </a:solidFill>
                          <a:latin typeface="Verdana"/>
                          <a:ea typeface="Verdana"/>
                          <a:cs typeface="Verdana"/>
                          <a:sym typeface="Verdana"/>
                        </a:rPr>
                        <a:t>0 = No process/protocol exists, or data are reviewed but not used</a:t>
                      </a:r>
                      <a:endParaRPr sz="1400" u="none" strike="noStrike" cap="none"/>
                    </a:p>
                    <a:p>
                      <a:pPr marL="0" marR="0" lvl="0" indent="0" algn="l" rtl="0">
                        <a:lnSpc>
                          <a:spcPct val="100000"/>
                        </a:lnSpc>
                        <a:spcBef>
                          <a:spcPts val="1200"/>
                        </a:spcBef>
                        <a:spcAft>
                          <a:spcPts val="0"/>
                        </a:spcAft>
                        <a:buClr>
                          <a:schemeClr val="dk1"/>
                        </a:buClr>
                        <a:buSzPts val="1350"/>
                        <a:buFont typeface="Arial"/>
                        <a:buNone/>
                      </a:pPr>
                      <a:r>
                        <a:rPr lang="en-US" sz="1350" b="0" u="none" strike="noStrike" cap="none">
                          <a:solidFill>
                            <a:schemeClr val="dk1"/>
                          </a:solidFill>
                          <a:latin typeface="Verdana"/>
                          <a:ea typeface="Verdana"/>
                          <a:cs typeface="Verdana"/>
                          <a:sym typeface="Verdana"/>
                        </a:rPr>
                        <a:t>1 = Data reviewed and used for decision-making, but less than monthly</a:t>
                      </a:r>
                      <a:endParaRPr sz="1400" u="none" strike="noStrike" cap="none"/>
                    </a:p>
                    <a:p>
                      <a:pPr marL="0" marR="0" lvl="0" indent="0" algn="l" rtl="0">
                        <a:lnSpc>
                          <a:spcPct val="100000"/>
                        </a:lnSpc>
                        <a:spcBef>
                          <a:spcPts val="1200"/>
                        </a:spcBef>
                        <a:spcAft>
                          <a:spcPts val="0"/>
                        </a:spcAft>
                        <a:buClr>
                          <a:schemeClr val="dk1"/>
                        </a:buClr>
                        <a:buSzPts val="1350"/>
                        <a:buFont typeface="Arial"/>
                        <a:buNone/>
                      </a:pPr>
                      <a:r>
                        <a:rPr lang="en-US" sz="1350" b="0" u="none" strike="noStrike" cap="none">
                          <a:solidFill>
                            <a:schemeClr val="dk1"/>
                          </a:solidFill>
                          <a:latin typeface="Verdana"/>
                          <a:ea typeface="Verdana"/>
                          <a:cs typeface="Verdana"/>
                          <a:sym typeface="Verdana"/>
                        </a:rPr>
                        <a:t>2 = Team reviews discipline data and uses data for decision-making at least monthly. If data indicate an academic or behavior problem, an action plan is developed to enhance or modify Tier I supports</a:t>
                      </a:r>
                      <a:endParaRPr sz="1350" b="0" u="none" strike="noStrike" cap="none">
                        <a:solidFill>
                          <a:schemeClr val="dk1"/>
                        </a:solidFill>
                        <a:latin typeface="Verdana"/>
                        <a:ea typeface="Verdana"/>
                        <a:cs typeface="Verdana"/>
                        <a:sym typeface="Verdana"/>
                      </a:endParaRPr>
                    </a:p>
                  </a:txBody>
                  <a:tcPr marL="91450" marR="91450" marT="45725" marB="45725">
                    <a:solidFill>
                      <a:srgbClr val="DDF1D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3" name="Google Shape;2093;p80"/>
          <p:cNvSpPr txBox="1">
            <a:spLocks noGrp="1"/>
          </p:cNvSpPr>
          <p:nvPr>
            <p:ph type="title"/>
          </p:nvPr>
        </p:nvSpPr>
        <p:spPr>
          <a:xfrm>
            <a:off x="2743200" y="256814"/>
            <a:ext cx="5943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50"/>
              <a:buFont typeface="Verdana"/>
              <a:buNone/>
            </a:pPr>
            <a:r>
              <a:rPr lang="en-US" sz="3000"/>
              <a:t>Academic TFI: </a:t>
            </a:r>
            <a:r>
              <a:rPr lang="en-US" sz="3000" i="0" u="none" strike="noStrike" cap="none">
                <a:solidFill>
                  <a:schemeClr val="dk1"/>
                </a:solidFill>
              </a:rPr>
              <a:t>Data-based Decision Making</a:t>
            </a:r>
            <a:endParaRPr sz="3000" i="0" u="none" strike="noStrike" cap="none">
              <a:solidFill>
                <a:schemeClr val="dk1"/>
              </a:solidFill>
            </a:endParaRPr>
          </a:p>
        </p:txBody>
      </p:sp>
      <p:graphicFrame>
        <p:nvGraphicFramePr>
          <p:cNvPr id="2094" name="Google Shape;2094;p80" title="Information and Structure of instrument 1.13"/>
          <p:cNvGraphicFramePr/>
          <p:nvPr/>
        </p:nvGraphicFramePr>
        <p:xfrm>
          <a:off x="198120" y="1584960"/>
          <a:ext cx="8732525" cy="3291850"/>
        </p:xfrm>
        <a:graphic>
          <a:graphicData uri="http://schemas.openxmlformats.org/drawingml/2006/table">
            <a:tbl>
              <a:tblPr firstRow="1" bandRow="1">
                <a:noFill/>
                <a:tableStyleId>{C0C473C8-DB7E-4722-8D49-44C7D3A125C6}</a:tableStyleId>
              </a:tblPr>
              <a:tblGrid>
                <a:gridCol w="2785025">
                  <a:extLst>
                    <a:ext uri="{9D8B030D-6E8A-4147-A177-3AD203B41FA5}">
                      <a16:colId xmlns:a16="http://schemas.microsoft.com/office/drawing/2014/main" val="20000"/>
                    </a:ext>
                  </a:extLst>
                </a:gridCol>
                <a:gridCol w="2973750">
                  <a:extLst>
                    <a:ext uri="{9D8B030D-6E8A-4147-A177-3AD203B41FA5}">
                      <a16:colId xmlns:a16="http://schemas.microsoft.com/office/drawing/2014/main" val="20001"/>
                    </a:ext>
                  </a:extLst>
                </a:gridCol>
                <a:gridCol w="2973750">
                  <a:extLst>
                    <a:ext uri="{9D8B030D-6E8A-4147-A177-3AD203B41FA5}">
                      <a16:colId xmlns:a16="http://schemas.microsoft.com/office/drawing/2014/main" val="20002"/>
                    </a:ext>
                  </a:extLst>
                </a:gridCol>
              </a:tblGrid>
              <a:tr h="3291850">
                <a:tc>
                  <a:txBody>
                    <a:bodyPr/>
                    <a:lstStyle/>
                    <a:p>
                      <a:pPr marL="0" marR="0" lvl="0" indent="0" algn="l" rtl="0">
                        <a:lnSpc>
                          <a:spcPct val="100000"/>
                        </a:lnSpc>
                        <a:spcBef>
                          <a:spcPts val="0"/>
                        </a:spcBef>
                        <a:spcAft>
                          <a:spcPts val="0"/>
                        </a:spcAft>
                        <a:buClr>
                          <a:srgbClr val="000000"/>
                        </a:buClr>
                        <a:buSzPts val="1350"/>
                        <a:buFont typeface="Arial"/>
                        <a:buNone/>
                      </a:pPr>
                      <a:r>
                        <a:rPr lang="en-US" sz="1350" u="none" strike="noStrike" cap="none">
                          <a:solidFill>
                            <a:srgbClr val="FF0000"/>
                          </a:solidFill>
                        </a:rPr>
                        <a:t>1.13 </a:t>
                      </a:r>
                      <a:r>
                        <a:rPr lang="en-US" sz="1350" u="none" strike="noStrike" cap="none">
                          <a:solidFill>
                            <a:srgbClr val="000000"/>
                          </a:solidFill>
                        </a:rPr>
                        <a:t>Data-Informed Decision Making</a:t>
                      </a:r>
                      <a:endParaRPr sz="1350" u="none" strike="noStrike" cap="none">
                        <a:solidFill>
                          <a:srgbClr val="000000"/>
                        </a:solidFill>
                      </a:endParaRPr>
                    </a:p>
                    <a:p>
                      <a:pPr marL="0" marR="0" lvl="0" indent="0" algn="l" rtl="0">
                        <a:lnSpc>
                          <a:spcPct val="100000"/>
                        </a:lnSpc>
                        <a:spcBef>
                          <a:spcPts val="0"/>
                        </a:spcBef>
                        <a:spcAft>
                          <a:spcPts val="0"/>
                        </a:spcAft>
                        <a:buClr>
                          <a:srgbClr val="000000"/>
                        </a:buClr>
                        <a:buSzPts val="1350"/>
                        <a:buFont typeface="Arial"/>
                        <a:buNone/>
                      </a:pPr>
                      <a:r>
                        <a:rPr lang="en-US" sz="1350" b="0" u="none" strike="noStrike" cap="none">
                          <a:solidFill>
                            <a:srgbClr val="000000"/>
                          </a:solidFill>
                        </a:rPr>
                        <a:t>The team has adopted and utilizes a schoolwide problem solving process inclusive of data, systems, and practices.</a:t>
                      </a:r>
                      <a:endParaRPr sz="1350" b="0" u="none" strike="noStrike" cap="none">
                        <a:solidFill>
                          <a:srgbClr val="000000"/>
                        </a:solidFill>
                      </a:endParaRPr>
                    </a:p>
                    <a:p>
                      <a:pPr marL="0" marR="0" lvl="0" indent="0" algn="l" rtl="0">
                        <a:lnSpc>
                          <a:spcPct val="100000"/>
                        </a:lnSpc>
                        <a:spcBef>
                          <a:spcPts val="0"/>
                        </a:spcBef>
                        <a:spcAft>
                          <a:spcPts val="0"/>
                        </a:spcAft>
                        <a:buClr>
                          <a:srgbClr val="000000"/>
                        </a:buClr>
                        <a:buSzPts val="1350"/>
                        <a:buFont typeface="Arial"/>
                        <a:buNone/>
                      </a:pPr>
                      <a:endParaRPr sz="1350" b="0" u="none" strike="noStrike" cap="none">
                        <a:solidFill>
                          <a:srgbClr val="000000"/>
                        </a:solidFill>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2F3"/>
                    </a:solidFill>
                  </a:tcPr>
                </a:tc>
                <a:tc>
                  <a:txBody>
                    <a:bodyPr/>
                    <a:lstStyle/>
                    <a:p>
                      <a:pPr marL="228600" marR="0" lvl="0" indent="-228600" algn="l" rtl="0">
                        <a:lnSpc>
                          <a:spcPct val="100000"/>
                        </a:lnSpc>
                        <a:spcBef>
                          <a:spcPts val="0"/>
                        </a:spcBef>
                        <a:spcAft>
                          <a:spcPts val="0"/>
                        </a:spcAft>
                        <a:buClr>
                          <a:srgbClr val="000000"/>
                        </a:buClr>
                        <a:buSzPts val="1350"/>
                        <a:buFont typeface="Verdana"/>
                        <a:buChar char="●"/>
                      </a:pPr>
                      <a:r>
                        <a:rPr lang="en-US" sz="1350" b="0" u="none" strike="noStrike" cap="none">
                          <a:solidFill>
                            <a:srgbClr val="000000"/>
                          </a:solidFill>
                        </a:rPr>
                        <a:t>Schoolwide problem solving process template</a:t>
                      </a:r>
                      <a:endParaRPr sz="1350" b="0" u="none" strike="noStrike" cap="none">
                        <a:solidFill>
                          <a:srgbClr val="000000"/>
                        </a:solidFill>
                      </a:endParaRPr>
                    </a:p>
                    <a:p>
                      <a:pPr marL="228600" marR="0" lvl="0" indent="-228600" algn="l" rtl="0">
                        <a:lnSpc>
                          <a:spcPct val="100000"/>
                        </a:lnSpc>
                        <a:spcBef>
                          <a:spcPts val="0"/>
                        </a:spcBef>
                        <a:spcAft>
                          <a:spcPts val="0"/>
                        </a:spcAft>
                        <a:buClr>
                          <a:srgbClr val="000000"/>
                        </a:buClr>
                        <a:buSzPts val="1350"/>
                        <a:buFont typeface="Verdana"/>
                        <a:buChar char="●"/>
                      </a:pPr>
                      <a:r>
                        <a:rPr lang="en-US" sz="1350" b="0" u="none" strike="noStrike" cap="none">
                          <a:solidFill>
                            <a:srgbClr val="000000"/>
                          </a:solidFill>
                        </a:rPr>
                        <a:t>Team meeting notes</a:t>
                      </a:r>
                      <a:endParaRPr sz="1350" b="0" u="none" strike="noStrike" cap="none">
                        <a:solidFill>
                          <a:srgbClr val="000000"/>
                        </a:solidFill>
                      </a:endParaRPr>
                    </a:p>
                    <a:p>
                      <a:pPr marL="228600" marR="0" lvl="0" indent="-228600" algn="l" rtl="0">
                        <a:lnSpc>
                          <a:spcPct val="100000"/>
                        </a:lnSpc>
                        <a:spcBef>
                          <a:spcPts val="0"/>
                        </a:spcBef>
                        <a:spcAft>
                          <a:spcPts val="0"/>
                        </a:spcAft>
                        <a:buClr>
                          <a:srgbClr val="000000"/>
                        </a:buClr>
                        <a:buSzPts val="1350"/>
                        <a:buFont typeface="Verdana"/>
                        <a:buChar char="●"/>
                      </a:pPr>
                      <a:r>
                        <a:rPr lang="en-US" sz="1350" b="0" u="none" strike="noStrike" cap="none">
                          <a:solidFill>
                            <a:srgbClr val="000000"/>
                          </a:solidFill>
                        </a:rPr>
                        <a:t>Professional learning plan</a:t>
                      </a:r>
                      <a:endParaRPr sz="1350" b="0" u="none" strike="noStrike" cap="none">
                        <a:solidFill>
                          <a:srgbClr val="000000"/>
                        </a:solidFill>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2F3"/>
                    </a:solidFill>
                  </a:tcPr>
                </a:tc>
                <a:tc>
                  <a:txBody>
                    <a:bodyPr/>
                    <a:lstStyle/>
                    <a:p>
                      <a:pPr marL="0" marR="0" lvl="0" indent="0" algn="l" rtl="0">
                        <a:lnSpc>
                          <a:spcPct val="100000"/>
                        </a:lnSpc>
                        <a:spcBef>
                          <a:spcPts val="0"/>
                        </a:spcBef>
                        <a:spcAft>
                          <a:spcPts val="0"/>
                        </a:spcAft>
                        <a:buClr>
                          <a:srgbClr val="000000"/>
                        </a:buClr>
                        <a:buSzPts val="1350"/>
                        <a:buFont typeface="Arial"/>
                        <a:buNone/>
                      </a:pPr>
                      <a:r>
                        <a:rPr lang="en-US" sz="1350" b="0" u="none" strike="noStrike" cap="none">
                          <a:solidFill>
                            <a:srgbClr val="000000"/>
                          </a:solidFill>
                        </a:rPr>
                        <a:t>0 = Uniform schoolwide problem solving process not adopted.</a:t>
                      </a:r>
                      <a:endParaRPr sz="1350" b="0" u="none" strike="noStrike" cap="none">
                        <a:solidFill>
                          <a:srgbClr val="000000"/>
                        </a:solidFill>
                      </a:endParaRPr>
                    </a:p>
                    <a:p>
                      <a:pPr marL="0" marR="0" lvl="0" indent="0" algn="l" rtl="0">
                        <a:lnSpc>
                          <a:spcPct val="100000"/>
                        </a:lnSpc>
                        <a:spcBef>
                          <a:spcPts val="0"/>
                        </a:spcBef>
                        <a:spcAft>
                          <a:spcPts val="0"/>
                        </a:spcAft>
                        <a:buClr>
                          <a:srgbClr val="000000"/>
                        </a:buClr>
                        <a:buSzPts val="1350"/>
                        <a:buFont typeface="Arial"/>
                        <a:buNone/>
                      </a:pPr>
                      <a:endParaRPr sz="1350" b="0" u="none" strike="noStrike" cap="none">
                        <a:solidFill>
                          <a:srgbClr val="000000"/>
                        </a:solidFill>
                      </a:endParaRPr>
                    </a:p>
                    <a:p>
                      <a:pPr marL="0" marR="0" lvl="0" indent="0" algn="l" rtl="0">
                        <a:lnSpc>
                          <a:spcPct val="100000"/>
                        </a:lnSpc>
                        <a:spcBef>
                          <a:spcPts val="0"/>
                        </a:spcBef>
                        <a:spcAft>
                          <a:spcPts val="0"/>
                        </a:spcAft>
                        <a:buClr>
                          <a:srgbClr val="000000"/>
                        </a:buClr>
                        <a:buSzPts val="1350"/>
                        <a:buFont typeface="Arial"/>
                        <a:buNone/>
                      </a:pPr>
                      <a:r>
                        <a:rPr lang="en-US" sz="1350" b="0" u="none" strike="noStrike" cap="none">
                          <a:solidFill>
                            <a:srgbClr val="000000"/>
                          </a:solidFill>
                        </a:rPr>
                        <a:t>1 = Adequate schoolwide problem solving process adopted but not utilized consistently.</a:t>
                      </a:r>
                      <a:endParaRPr sz="1350" b="0" u="none" strike="noStrike" cap="none">
                        <a:solidFill>
                          <a:srgbClr val="000000"/>
                        </a:solidFill>
                      </a:endParaRPr>
                    </a:p>
                    <a:p>
                      <a:pPr marL="0" marR="0" lvl="0" indent="0" algn="l" rtl="0">
                        <a:lnSpc>
                          <a:spcPct val="100000"/>
                        </a:lnSpc>
                        <a:spcBef>
                          <a:spcPts val="0"/>
                        </a:spcBef>
                        <a:spcAft>
                          <a:spcPts val="0"/>
                        </a:spcAft>
                        <a:buClr>
                          <a:srgbClr val="000000"/>
                        </a:buClr>
                        <a:buSzPts val="1350"/>
                        <a:buFont typeface="Arial"/>
                        <a:buNone/>
                      </a:pPr>
                      <a:endParaRPr sz="1350" b="0" u="none" strike="noStrike" cap="none">
                        <a:solidFill>
                          <a:srgbClr val="000000"/>
                        </a:solidFill>
                      </a:endParaRPr>
                    </a:p>
                    <a:p>
                      <a:pPr marL="0" marR="0" lvl="0" indent="0" algn="l" rtl="0">
                        <a:lnSpc>
                          <a:spcPct val="100000"/>
                        </a:lnSpc>
                        <a:spcBef>
                          <a:spcPts val="0"/>
                        </a:spcBef>
                        <a:spcAft>
                          <a:spcPts val="0"/>
                        </a:spcAft>
                        <a:buClr>
                          <a:srgbClr val="000000"/>
                        </a:buClr>
                        <a:buSzPts val="1350"/>
                        <a:buFont typeface="Arial"/>
                        <a:buNone/>
                      </a:pPr>
                      <a:r>
                        <a:rPr lang="en-US" sz="1350" b="0" u="none" strike="noStrike" cap="none">
                          <a:solidFill>
                            <a:srgbClr val="000000"/>
                          </a:solidFill>
                        </a:rPr>
                        <a:t>2 = Schoolwide problem solving process adopted and used consistently with data, systems, and practices.</a:t>
                      </a:r>
                      <a:endParaRPr sz="1350" b="0" u="none" strike="noStrike" cap="none">
                        <a:solidFill>
                          <a:srgbClr val="000000"/>
                        </a:solidFill>
                      </a:endParaRPr>
                    </a:p>
                    <a:p>
                      <a:pPr marL="0" marR="0" lvl="0" indent="0" algn="l" rtl="0">
                        <a:lnSpc>
                          <a:spcPct val="100000"/>
                        </a:lnSpc>
                        <a:spcBef>
                          <a:spcPts val="0"/>
                        </a:spcBef>
                        <a:spcAft>
                          <a:spcPts val="0"/>
                        </a:spcAft>
                        <a:buClr>
                          <a:srgbClr val="000000"/>
                        </a:buClr>
                        <a:buSzPts val="1350"/>
                        <a:buFont typeface="Arial"/>
                        <a:buNone/>
                      </a:pPr>
                      <a:endParaRPr sz="1350" b="0" u="none" strike="noStrike" cap="none">
                        <a:solidFill>
                          <a:srgbClr val="000000"/>
                        </a:solidFill>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2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sp>
        <p:nvSpPr>
          <p:cNvPr id="2100" name="Google Shape;2100;g7d6fa41fde_0_27"/>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rPr>
              <a:t>Success Criteria</a:t>
            </a:r>
            <a:endParaRPr>
              <a:solidFill>
                <a:schemeClr val="dk1"/>
              </a:solidFill>
            </a:endParaRPr>
          </a:p>
        </p:txBody>
      </p:sp>
      <p:sp>
        <p:nvSpPr>
          <p:cNvPr id="2101" name="Google Shape;2101;g7d6fa41fde_0_27"/>
          <p:cNvSpPr txBox="1"/>
          <p:nvPr/>
        </p:nvSpPr>
        <p:spPr>
          <a:xfrm>
            <a:off x="228601" y="1371600"/>
            <a:ext cx="8686800" cy="5349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Success today is measured by:</a:t>
            </a:r>
            <a:endParaRPr sz="2400" b="0" i="0" u="none" strike="noStrike" cap="none">
              <a:solidFill>
                <a:schemeClr val="dk1"/>
              </a:solidFill>
              <a:latin typeface="Verdana"/>
              <a:ea typeface="Verdana"/>
              <a:cs typeface="Verdana"/>
              <a:sym typeface="Verdana"/>
            </a:endParaRPr>
          </a:p>
          <a:p>
            <a:pPr marL="0" marR="0" lvl="0" indent="0" algn="l" rtl="0">
              <a:lnSpc>
                <a:spcPct val="115000"/>
              </a:lnSpc>
              <a:spcBef>
                <a:spcPts val="1200"/>
              </a:spcBef>
              <a:spcAft>
                <a:spcPts val="0"/>
              </a:spcAft>
              <a:buClr>
                <a:schemeClr val="dk1"/>
              </a:buClr>
              <a:buSzPts val="1100"/>
              <a:buFont typeface="Arial"/>
              <a:buNone/>
            </a:pP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the completion of a draft of an agenda that has question prompts for discussion of relevant data and includes timelines of these discussions</a:t>
            </a:r>
            <a:endParaRPr sz="24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48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our completion of a practice example of the data informed decision making process on the VTSS template using our own data for comparison to our own process</a:t>
            </a:r>
            <a:endParaRPr sz="1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1100"/>
              <a:buFont typeface="Arial"/>
              <a:buNone/>
            </a:pPr>
            <a:endParaRPr sz="2400" b="0" i="0" u="none" strike="noStrike" cap="none">
              <a:solidFill>
                <a:schemeClr val="dk1"/>
              </a:solidFill>
              <a:latin typeface="Verdana"/>
              <a:ea typeface="Verdana"/>
              <a:cs typeface="Verdana"/>
              <a:sym typeface="Verdan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pic>
        <p:nvPicPr>
          <p:cNvPr id="2106" name="Google Shape;2106;p71" descr="Implementation Logic&#10;&#10;Divisions and schools determine outcomes or measurable goals for improvement through the analysis of multiple data sources. Data supports all decision making. Decisions are made to select specific evidence based practices and implement them with fidelity based on the needs identified in the data. Systems are put in place to support the adults in the implementation of practices."/>
          <p:cNvPicPr preferRelativeResize="0"/>
          <p:nvPr/>
        </p:nvPicPr>
        <p:blipFill rotWithShape="1">
          <a:blip r:embed="rId3">
            <a:alphaModFix/>
          </a:blip>
          <a:srcRect/>
          <a:stretch/>
        </p:blipFill>
        <p:spPr>
          <a:xfrm>
            <a:off x="892675" y="1638675"/>
            <a:ext cx="7627027" cy="4945000"/>
          </a:xfrm>
          <a:prstGeom prst="rect">
            <a:avLst/>
          </a:prstGeom>
          <a:noFill/>
          <a:ln>
            <a:noFill/>
          </a:ln>
        </p:spPr>
      </p:pic>
      <p:sp>
        <p:nvSpPr>
          <p:cNvPr id="2107" name="Google Shape;2107;p71"/>
          <p:cNvSpPr txBox="1">
            <a:spLocks noGrp="1"/>
          </p:cNvSpPr>
          <p:nvPr>
            <p:ph type="title"/>
          </p:nvPr>
        </p:nvSpPr>
        <p:spPr>
          <a:xfrm>
            <a:off x="457200" y="274638"/>
            <a:ext cx="8229600" cy="1143000"/>
          </a:xfrm>
          <a:prstGeom prst="rect">
            <a:avLst/>
          </a:prstGeom>
          <a:solidFill>
            <a:srgbClr val="A9DCF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Verdana"/>
              <a:buNone/>
            </a:pPr>
            <a:r>
              <a:rPr lang="en-US">
                <a:solidFill>
                  <a:srgbClr val="000000"/>
                </a:solidFill>
                <a:latin typeface="Verdana"/>
                <a:ea typeface="Verdana"/>
                <a:cs typeface="Verdana"/>
                <a:sym typeface="Verdana"/>
              </a:rPr>
              <a:t>Implementation Logic</a:t>
            </a:r>
            <a:endParaRPr>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612"/>
        <p:cNvGrpSpPr/>
        <p:nvPr/>
      </p:nvGrpSpPr>
      <p:grpSpPr>
        <a:xfrm>
          <a:off x="0" y="0"/>
          <a:ext cx="0" cy="0"/>
          <a:chOff x="0" y="0"/>
          <a:chExt cx="0" cy="0"/>
        </a:xfrm>
      </p:grpSpPr>
      <p:sp>
        <p:nvSpPr>
          <p:cNvPr id="1613" name="Google Shape;1613;p10"/>
          <p:cNvSpPr txBox="1">
            <a:spLocks noGrp="1"/>
          </p:cNvSpPr>
          <p:nvPr>
            <p:ph type="title"/>
          </p:nvPr>
        </p:nvSpPr>
        <p:spPr>
          <a:xfrm>
            <a:off x="457200" y="274638"/>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dirty="0"/>
              <a:t>Learning </a:t>
            </a:r>
            <a:r>
              <a:rPr lang="en-US" dirty="0" smtClean="0"/>
              <a:t>Intentions Cont..</a:t>
            </a:r>
            <a:endParaRPr dirty="0"/>
          </a:p>
        </p:txBody>
      </p:sp>
      <p:sp>
        <p:nvSpPr>
          <p:cNvPr id="1614" name="Google Shape;1614;p10"/>
          <p:cNvSpPr txBox="1"/>
          <p:nvPr/>
        </p:nvSpPr>
        <p:spPr>
          <a:xfrm>
            <a:off x="251400" y="2592776"/>
            <a:ext cx="8641200" cy="286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48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Participants will:</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480"/>
              </a:spcBef>
              <a:spcAft>
                <a:spcPts val="0"/>
              </a:spcAft>
              <a:buClr>
                <a:schemeClr val="dk1"/>
              </a:buClr>
              <a:buSzPts val="2400"/>
              <a:buFont typeface="Verdana"/>
              <a:buChar char="•"/>
            </a:pPr>
            <a:r>
              <a:rPr lang="en-US" sz="2400" b="0" i="0" u="none" strike="noStrike" cap="none">
                <a:solidFill>
                  <a:schemeClr val="dk1"/>
                </a:solidFill>
                <a:highlight>
                  <a:srgbClr val="FFFFFF"/>
                </a:highlight>
                <a:latin typeface="Verdana"/>
                <a:ea typeface="Verdana"/>
                <a:cs typeface="Verdana"/>
                <a:sym typeface="Verdana"/>
              </a:rPr>
              <a:t>Reflect on the current data informed decision making process in order to identify successes and opportunities for a more efficient and effective system for continuous learning and improvement that is utilized division wide. (1.13)</a:t>
            </a:r>
            <a:endParaRPr sz="2400" b="0" i="0" u="none" strike="noStrike" cap="none">
              <a:solidFill>
                <a:schemeClr val="dk1"/>
              </a:solidFill>
              <a:highlight>
                <a:srgbClr val="FFFFFF"/>
              </a:highlight>
              <a:latin typeface="Verdana"/>
              <a:ea typeface="Verdana"/>
              <a:cs typeface="Verdana"/>
              <a:sym typeface="Verdana"/>
            </a:endParaRPr>
          </a:p>
          <a:p>
            <a:pPr marL="457200" marR="0" lvl="0" indent="-228600" algn="l" rtl="0">
              <a:lnSpc>
                <a:spcPct val="100000"/>
              </a:lnSpc>
              <a:spcBef>
                <a:spcPts val="480"/>
              </a:spcBef>
              <a:spcAft>
                <a:spcPts val="0"/>
              </a:spcAft>
              <a:buClr>
                <a:schemeClr val="dk1"/>
              </a:buClr>
              <a:buSzPts val="2400"/>
              <a:buFont typeface="Verdana"/>
              <a:buNone/>
            </a:pPr>
            <a:endParaRPr sz="2200" b="0" i="0" u="none" strike="noStrike" cap="none">
              <a:solidFill>
                <a:schemeClr val="dk1"/>
              </a:solidFill>
              <a:highlight>
                <a:srgbClr val="FFFF00"/>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64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p83"/>
          <p:cNvSpPr txBox="1">
            <a:spLocks noGrp="1"/>
          </p:cNvSpPr>
          <p:nvPr>
            <p:ph type="body" idx="1"/>
          </p:nvPr>
        </p:nvSpPr>
        <p:spPr>
          <a:xfrm>
            <a:off x="2576945" y="1641766"/>
            <a:ext cx="4031700" cy="677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HOW WE DECIDE WHAT INSTRUCTION OR SUPPORTS TO GIVE STUDENTS (Tiers)</a:t>
            </a:r>
            <a:endParaRPr sz="2400" b="0" i="0" u="none" strike="noStrike" cap="none">
              <a:solidFill>
                <a:schemeClr val="dk1"/>
              </a:solidFill>
              <a:latin typeface="Verdana"/>
              <a:ea typeface="Verdana"/>
              <a:cs typeface="Verdana"/>
              <a:sym typeface="Verdana"/>
            </a:endParaRPr>
          </a:p>
        </p:txBody>
      </p:sp>
      <p:sp>
        <p:nvSpPr>
          <p:cNvPr id="2113" name="Google Shape;2113;p83"/>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3400">
                <a:solidFill>
                  <a:schemeClr val="dk1"/>
                </a:solidFill>
              </a:rPr>
              <a:t>Data Informed Decision Making</a:t>
            </a:r>
            <a:endParaRPr sz="3400" i="0" u="none" strike="noStrike" cap="none">
              <a:solidFill>
                <a:schemeClr val="dk1"/>
              </a:solidFill>
            </a:endParaRPr>
          </a:p>
        </p:txBody>
      </p:sp>
      <p:sp>
        <p:nvSpPr>
          <p:cNvPr id="2114" name="Google Shape;2114;p83"/>
          <p:cNvSpPr txBox="1"/>
          <p:nvPr/>
        </p:nvSpPr>
        <p:spPr>
          <a:xfrm>
            <a:off x="2309556" y="5412973"/>
            <a:ext cx="4495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HOW STUDENTS RESPOND TO OUR INSTRUCTION AND RELATED SUPPORTS (Data)</a:t>
            </a:r>
            <a:endParaRPr sz="1800" b="0" i="0" u="none" strike="noStrike" cap="none">
              <a:solidFill>
                <a:schemeClr val="dk1"/>
              </a:solidFill>
              <a:latin typeface="Verdana"/>
              <a:ea typeface="Verdana"/>
              <a:cs typeface="Verdana"/>
              <a:sym typeface="Verdana"/>
            </a:endParaRPr>
          </a:p>
        </p:txBody>
      </p:sp>
      <p:grpSp>
        <p:nvGrpSpPr>
          <p:cNvPr id="2115" name="Google Shape;2115;p83" descr="There is a continuous flow of instrictions/supports between the tiers and the data-based problem solving process" title="Flow of integrating academics and bahavior"/>
          <p:cNvGrpSpPr/>
          <p:nvPr/>
        </p:nvGrpSpPr>
        <p:grpSpPr>
          <a:xfrm>
            <a:off x="381000" y="990623"/>
            <a:ext cx="8077200" cy="5356690"/>
            <a:chOff x="381000" y="990623"/>
            <a:chExt cx="8077200" cy="5356690"/>
          </a:xfrm>
        </p:grpSpPr>
        <p:sp>
          <p:nvSpPr>
            <p:cNvPr id="2116" name="Google Shape;2116;p83"/>
            <p:cNvSpPr/>
            <p:nvPr/>
          </p:nvSpPr>
          <p:spPr>
            <a:xfrm rot="-2629455">
              <a:off x="2729055" y="2750296"/>
              <a:ext cx="3225510" cy="2881573"/>
            </a:xfrm>
            <a:prstGeom prst="arc">
              <a:avLst>
                <a:gd name="adj1" fmla="val 16162555"/>
                <a:gd name="adj2" fmla="val 0"/>
              </a:avLst>
            </a:prstGeom>
            <a:noFill/>
            <a:ln w="101600" cap="flat" cmpd="sng">
              <a:solidFill>
                <a:srgbClr val="89C33D"/>
              </a:solidFill>
              <a:prstDash val="solid"/>
              <a:round/>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Verdana"/>
                <a:buNone/>
              </a:pPr>
              <a:endParaRPr sz="1350" b="0" i="0" u="none" strike="noStrike" cap="none">
                <a:solidFill>
                  <a:schemeClr val="dk1"/>
                </a:solidFill>
                <a:latin typeface="Calibri"/>
                <a:ea typeface="Calibri"/>
                <a:cs typeface="Calibri"/>
                <a:sym typeface="Calibri"/>
              </a:endParaRPr>
            </a:p>
          </p:txBody>
        </p:sp>
        <p:sp>
          <p:nvSpPr>
            <p:cNvPr id="2117" name="Google Shape;2117;p83"/>
            <p:cNvSpPr/>
            <p:nvPr/>
          </p:nvSpPr>
          <p:spPr>
            <a:xfrm rot="8129146">
              <a:off x="2927315" y="1707532"/>
              <a:ext cx="3227705" cy="2889553"/>
            </a:xfrm>
            <a:prstGeom prst="arc">
              <a:avLst>
                <a:gd name="adj1" fmla="val 16162555"/>
                <a:gd name="adj2" fmla="val 0"/>
              </a:avLst>
            </a:prstGeom>
            <a:noFill/>
            <a:ln w="101600" cap="flat" cmpd="sng">
              <a:solidFill>
                <a:srgbClr val="89C33D"/>
              </a:solidFill>
              <a:prstDash val="solid"/>
              <a:round/>
              <a:headEnd type="stealth"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Verdana"/>
                <a:buNone/>
              </a:pPr>
              <a:endParaRPr sz="1350" b="0" i="0" u="none" strike="noStrike" cap="none">
                <a:solidFill>
                  <a:schemeClr val="dk1"/>
                </a:solidFill>
                <a:latin typeface="Calibri"/>
                <a:ea typeface="Calibri"/>
                <a:cs typeface="Calibri"/>
                <a:sym typeface="Calibri"/>
              </a:endParaRPr>
            </a:p>
          </p:txBody>
        </p:sp>
        <p:sp>
          <p:nvSpPr>
            <p:cNvPr id="2118" name="Google Shape;2118;p83"/>
            <p:cNvSpPr/>
            <p:nvPr/>
          </p:nvSpPr>
          <p:spPr>
            <a:xfrm rot="-5400000">
              <a:off x="851850" y="2424666"/>
              <a:ext cx="1499700" cy="2441400"/>
            </a:xfrm>
            <a:prstGeom prst="hexagon">
              <a:avLst>
                <a:gd name="adj" fmla="val 25000"/>
                <a:gd name="vf" fmla="val 115470"/>
              </a:avLst>
            </a:prstGeom>
            <a:solidFill>
              <a:srgbClr val="BF3D3E"/>
            </a:solidFill>
            <a:ln w="19050" cap="flat" cmpd="sng">
              <a:solidFill>
                <a:srgbClr val="000000"/>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83"/>
            <p:cNvSpPr txBox="1"/>
            <p:nvPr/>
          </p:nvSpPr>
          <p:spPr>
            <a:xfrm>
              <a:off x="787892" y="3145527"/>
              <a:ext cx="1627500" cy="99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Continuum of Instruction &amp; Intervention (Tiers)</a:t>
              </a:r>
              <a:endParaRPr sz="1500" b="0" i="0" u="none" strike="noStrike" cap="none">
                <a:solidFill>
                  <a:schemeClr val="dk1"/>
                </a:solidFill>
                <a:latin typeface="Verdana"/>
                <a:ea typeface="Verdana"/>
                <a:cs typeface="Verdana"/>
                <a:sym typeface="Verdana"/>
              </a:endParaRPr>
            </a:p>
          </p:txBody>
        </p:sp>
        <p:sp>
          <p:nvSpPr>
            <p:cNvPr id="2120" name="Google Shape;2120;p83"/>
            <p:cNvSpPr/>
            <p:nvPr/>
          </p:nvSpPr>
          <p:spPr>
            <a:xfrm rot="-5400000">
              <a:off x="6489900" y="2425392"/>
              <a:ext cx="1498200" cy="2438400"/>
            </a:xfrm>
            <a:prstGeom prst="hexagon">
              <a:avLst>
                <a:gd name="adj" fmla="val 25000"/>
                <a:gd name="vf" fmla="val 115470"/>
              </a:avLst>
            </a:prstGeom>
            <a:solidFill>
              <a:srgbClr val="4A8AD9"/>
            </a:solidFill>
            <a:ln w="19050" cap="flat" cmpd="sng">
              <a:solidFill>
                <a:srgbClr val="000000"/>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grpSp>
      <p:sp>
        <p:nvSpPr>
          <p:cNvPr id="2121" name="Google Shape;2121;p83"/>
          <p:cNvSpPr txBox="1"/>
          <p:nvPr/>
        </p:nvSpPr>
        <p:spPr>
          <a:xfrm>
            <a:off x="6426196" y="3145261"/>
            <a:ext cx="1625700" cy="99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00"/>
              <a:buFont typeface="Calibri"/>
              <a:buNone/>
            </a:pPr>
            <a:r>
              <a:rPr lang="en-US" sz="1500" b="0" i="0" u="none" strike="noStrike" cap="none">
                <a:solidFill>
                  <a:schemeClr val="lt1"/>
                </a:solidFill>
                <a:latin typeface="Calibri"/>
                <a:ea typeface="Calibri"/>
                <a:cs typeface="Calibri"/>
                <a:sym typeface="Calibri"/>
              </a:rPr>
              <a:t>Data-based Problem Solving Process</a:t>
            </a: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pic>
        <p:nvPicPr>
          <p:cNvPr id="2126" name="Google Shape;2126;p84" descr="Implementation Logic&#10;&#10;Divisions and schools determine outcomes or measurable goals for improvement through the analysis of multiple data sources. Data supports all decision making. Decisions are made to select specific evidence based practices and implement them with fidelity based on the needs identified in the data. Systems are put in place to support the adults in the implementation of practices."/>
          <p:cNvPicPr preferRelativeResize="0"/>
          <p:nvPr/>
        </p:nvPicPr>
        <p:blipFill rotWithShape="1">
          <a:blip r:embed="rId3">
            <a:alphaModFix/>
          </a:blip>
          <a:srcRect/>
          <a:stretch/>
        </p:blipFill>
        <p:spPr>
          <a:xfrm>
            <a:off x="892675" y="1638675"/>
            <a:ext cx="7627027" cy="4945000"/>
          </a:xfrm>
          <a:prstGeom prst="rect">
            <a:avLst/>
          </a:prstGeom>
          <a:noFill/>
          <a:ln>
            <a:noFill/>
          </a:ln>
        </p:spPr>
      </p:pic>
      <p:sp>
        <p:nvSpPr>
          <p:cNvPr id="2127" name="Google Shape;2127;p84"/>
          <p:cNvSpPr txBox="1">
            <a:spLocks noGrp="1"/>
          </p:cNvSpPr>
          <p:nvPr>
            <p:ph type="title"/>
          </p:nvPr>
        </p:nvSpPr>
        <p:spPr>
          <a:xfrm>
            <a:off x="457200" y="274638"/>
            <a:ext cx="8229600" cy="1143000"/>
          </a:xfrm>
          <a:prstGeom prst="rect">
            <a:avLst/>
          </a:prstGeom>
          <a:solidFill>
            <a:srgbClr val="A9DCF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Verdana"/>
              <a:buNone/>
            </a:pPr>
            <a:r>
              <a:rPr lang="en-US">
                <a:solidFill>
                  <a:srgbClr val="000000"/>
                </a:solidFill>
                <a:latin typeface="Verdana"/>
                <a:ea typeface="Verdana"/>
                <a:cs typeface="Verdana"/>
                <a:sym typeface="Verdana"/>
              </a:rPr>
              <a:t>Implementation Logic</a:t>
            </a:r>
            <a:endParaRPr>
              <a:solidFill>
                <a:srgbClr val="000000"/>
              </a:solidFill>
              <a:latin typeface="Verdana"/>
              <a:ea typeface="Verdana"/>
              <a:cs typeface="Verdana"/>
              <a:sym typeface="Verdan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p85"/>
          <p:cNvSpPr txBox="1">
            <a:spLocks noGrp="1"/>
          </p:cNvSpPr>
          <p:nvPr>
            <p:ph type="title"/>
          </p:nvPr>
        </p:nvSpPr>
        <p:spPr>
          <a:xfrm>
            <a:off x="457200" y="274638"/>
            <a:ext cx="8229600" cy="1143000"/>
          </a:xfrm>
          <a:prstGeom prst="rect">
            <a:avLst/>
          </a:prstGeom>
          <a:solidFill>
            <a:srgbClr val="A9DCF2">
              <a:alpha val="65882"/>
            </a:srgbClr>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a:solidFill>
                  <a:srgbClr val="000000"/>
                </a:solidFill>
              </a:rPr>
              <a:t>Problem Solvin</a:t>
            </a:r>
            <a:r>
              <a:rPr lang="en-US" i="0" u="none" strike="noStrike" cap="none">
                <a:solidFill>
                  <a:srgbClr val="000000"/>
                </a:solidFill>
                <a:latin typeface="Verdana"/>
                <a:ea typeface="Verdana"/>
                <a:cs typeface="Verdana"/>
                <a:sym typeface="Verdana"/>
              </a:rPr>
              <a:t>g</a:t>
            </a:r>
            <a:endParaRPr i="0" u="none" strike="noStrike" cap="none">
              <a:solidFill>
                <a:srgbClr val="000000"/>
              </a:solidFill>
              <a:latin typeface="Verdana"/>
              <a:ea typeface="Verdana"/>
              <a:cs typeface="Verdana"/>
              <a:sym typeface="Verdana"/>
            </a:endParaRPr>
          </a:p>
        </p:txBody>
      </p:sp>
      <p:sp>
        <p:nvSpPr>
          <p:cNvPr id="2134" name="Google Shape;2134;p85"/>
          <p:cNvSpPr txBox="1"/>
          <p:nvPr/>
        </p:nvSpPr>
        <p:spPr>
          <a:xfrm>
            <a:off x="528250" y="1756025"/>
            <a:ext cx="8158500" cy="405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700" b="0" i="0" u="none" strike="noStrike" cap="none">
                <a:solidFill>
                  <a:srgbClr val="000000"/>
                </a:solidFill>
                <a:latin typeface="Verdana"/>
                <a:ea typeface="Verdana"/>
                <a:cs typeface="Verdana"/>
                <a:sym typeface="Verdana"/>
              </a:rPr>
              <a:t>“If I had an hour to solve a problem I’d spend 55 minutes thinking about the problem and 5 minutes thinking about solutions.”</a:t>
            </a:r>
            <a:r>
              <a:rPr lang="en-US" sz="2400" b="0" i="0" u="none" strike="noStrike" cap="none">
                <a:solidFill>
                  <a:srgbClr val="000000"/>
                </a:solidFill>
                <a:latin typeface="Verdana"/>
                <a:ea typeface="Verdana"/>
                <a:cs typeface="Verdana"/>
                <a:sym typeface="Verdana"/>
              </a:rPr>
              <a:t> </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Albert Einstein</a:t>
            </a:r>
            <a:endParaRPr sz="2400" b="0" i="0" u="none" strike="noStrike" cap="none">
              <a:solidFill>
                <a:srgbClr val="000000"/>
              </a:solidFill>
              <a:latin typeface="Verdana"/>
              <a:ea typeface="Verdana"/>
              <a:cs typeface="Verdana"/>
              <a:sym typeface="Verdana"/>
            </a:endParaRPr>
          </a:p>
        </p:txBody>
      </p:sp>
      <p:pic>
        <p:nvPicPr>
          <p:cNvPr id="2135" name="Google Shape;2135;p85"/>
          <p:cNvPicPr preferRelativeResize="0"/>
          <p:nvPr/>
        </p:nvPicPr>
        <p:blipFill rotWithShape="1">
          <a:blip r:embed="rId3">
            <a:alphaModFix/>
          </a:blip>
          <a:srcRect/>
          <a:stretch/>
        </p:blipFill>
        <p:spPr>
          <a:xfrm>
            <a:off x="3513900" y="3231288"/>
            <a:ext cx="2514600" cy="34385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grpSp>
        <p:nvGrpSpPr>
          <p:cNvPr id="2140" name="Google Shape;2140;p86"/>
          <p:cNvGrpSpPr/>
          <p:nvPr/>
        </p:nvGrpSpPr>
        <p:grpSpPr>
          <a:xfrm>
            <a:off x="1404848" y="2057393"/>
            <a:ext cx="6359246" cy="3229008"/>
            <a:chOff x="947648" y="477975"/>
            <a:chExt cx="6359246" cy="3229008"/>
          </a:xfrm>
        </p:grpSpPr>
        <p:sp>
          <p:nvSpPr>
            <p:cNvPr id="2141" name="Google Shape;2141;p86"/>
            <p:cNvSpPr/>
            <p:nvPr/>
          </p:nvSpPr>
          <p:spPr>
            <a:xfrm>
              <a:off x="2335875" y="477975"/>
              <a:ext cx="3557700" cy="1371600"/>
            </a:xfrm>
            <a:prstGeom prst="roundRect">
              <a:avLst>
                <a:gd name="adj" fmla="val 16667"/>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86"/>
            <p:cNvSpPr txBox="1"/>
            <p:nvPr/>
          </p:nvSpPr>
          <p:spPr>
            <a:xfrm>
              <a:off x="2402831" y="544931"/>
              <a:ext cx="3423900" cy="12378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Tier I Team</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84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(plans SW and Class-wide supports</a:t>
              </a:r>
              <a:endParaRPr sz="1400" b="0" i="0" u="none" strike="noStrike" cap="none">
                <a:solidFill>
                  <a:schemeClr val="dk1"/>
                </a:solidFill>
                <a:latin typeface="Verdana"/>
                <a:ea typeface="Verdana"/>
                <a:cs typeface="Verdana"/>
                <a:sym typeface="Verdana"/>
              </a:endParaRPr>
            </a:p>
          </p:txBody>
        </p:sp>
        <p:sp>
          <p:nvSpPr>
            <p:cNvPr id="2143" name="Google Shape;2143;p86"/>
            <p:cNvSpPr/>
            <p:nvPr/>
          </p:nvSpPr>
          <p:spPr>
            <a:xfrm rot="8270870">
              <a:off x="2197349" y="2296575"/>
              <a:ext cx="1332137" cy="0"/>
            </a:xfrm>
            <a:custGeom>
              <a:avLst/>
              <a:gdLst/>
              <a:ahLst/>
              <a:cxnLst/>
              <a:rect l="l" t="t" r="r" b="b"/>
              <a:pathLst>
                <a:path w="120000" h="120000" extrusionOk="0">
                  <a:moveTo>
                    <a:pt x="0" y="0"/>
                  </a:moveTo>
                  <a:lnTo>
                    <a:pt x="120000" y="0"/>
                  </a:lnTo>
                </a:path>
              </a:pathLst>
            </a:custGeom>
            <a:noFill/>
            <a:ln w="25400" cap="flat" cmpd="sng">
              <a:solidFill>
                <a:srgbClr val="76AC7E"/>
              </a:solidFill>
              <a:prstDash val="solid"/>
              <a:round/>
              <a:headEnd type="none" w="sm" len="sm"/>
              <a:tailEnd type="none" w="sm" len="sm"/>
            </a:ln>
          </p:spPr>
        </p:sp>
        <p:sp>
          <p:nvSpPr>
            <p:cNvPr id="2144" name="Google Shape;2144;p86"/>
            <p:cNvSpPr/>
            <p:nvPr/>
          </p:nvSpPr>
          <p:spPr>
            <a:xfrm>
              <a:off x="947648" y="2743588"/>
              <a:ext cx="1828800" cy="918900"/>
            </a:xfrm>
            <a:prstGeom prst="roundRect">
              <a:avLst>
                <a:gd name="adj" fmla="val 16667"/>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86"/>
            <p:cNvSpPr txBox="1"/>
            <p:nvPr/>
          </p:nvSpPr>
          <p:spPr>
            <a:xfrm>
              <a:off x="992509" y="2788449"/>
              <a:ext cx="1739100" cy="8292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Grade Level</a:t>
              </a:r>
              <a:br>
                <a:rPr lang="en-US" sz="2400" b="1" i="0" u="none" strike="noStrike" cap="none">
                  <a:solidFill>
                    <a:schemeClr val="dk1"/>
                  </a:solidFill>
                  <a:latin typeface="Calibri"/>
                  <a:ea typeface="Calibri"/>
                  <a:cs typeface="Calibri"/>
                  <a:sym typeface="Calibri"/>
                </a:rPr>
              </a:br>
              <a:r>
                <a:rPr lang="en-US" sz="2400" b="1" i="0" u="none" strike="noStrike" cap="none">
                  <a:solidFill>
                    <a:schemeClr val="dk1"/>
                  </a:solidFill>
                  <a:latin typeface="Calibri"/>
                  <a:ea typeface="Calibri"/>
                  <a:cs typeface="Calibri"/>
                  <a:sym typeface="Calibri"/>
                </a:rPr>
                <a:t>Team</a:t>
              </a:r>
              <a:endParaRPr sz="2400" b="0" i="0" u="none" strike="noStrike" cap="none">
                <a:solidFill>
                  <a:schemeClr val="dk1"/>
                </a:solidFill>
                <a:latin typeface="Verdana"/>
                <a:ea typeface="Verdana"/>
                <a:cs typeface="Verdana"/>
                <a:sym typeface="Verdana"/>
              </a:endParaRPr>
            </a:p>
          </p:txBody>
        </p:sp>
        <p:sp>
          <p:nvSpPr>
            <p:cNvPr id="2146" name="Google Shape;2146;p86"/>
            <p:cNvSpPr/>
            <p:nvPr/>
          </p:nvSpPr>
          <p:spPr>
            <a:xfrm rot="2547300">
              <a:off x="4682164" y="2318775"/>
              <a:ext cx="1390200" cy="0"/>
            </a:xfrm>
            <a:custGeom>
              <a:avLst/>
              <a:gdLst/>
              <a:ahLst/>
              <a:cxnLst/>
              <a:rect l="l" t="t" r="r" b="b"/>
              <a:pathLst>
                <a:path w="120000" h="120000" extrusionOk="0">
                  <a:moveTo>
                    <a:pt x="0" y="0"/>
                  </a:moveTo>
                  <a:lnTo>
                    <a:pt x="120000" y="0"/>
                  </a:lnTo>
                </a:path>
              </a:pathLst>
            </a:custGeom>
            <a:noFill/>
            <a:ln w="25400" cap="flat" cmpd="sng">
              <a:solidFill>
                <a:srgbClr val="76AC7E"/>
              </a:solidFill>
              <a:prstDash val="solid"/>
              <a:round/>
              <a:headEnd type="none" w="sm" len="sm"/>
              <a:tailEnd type="none" w="sm" len="sm"/>
            </a:ln>
          </p:spPr>
        </p:sp>
        <p:sp>
          <p:nvSpPr>
            <p:cNvPr id="2147" name="Google Shape;2147;p86"/>
            <p:cNvSpPr/>
            <p:nvPr/>
          </p:nvSpPr>
          <p:spPr>
            <a:xfrm>
              <a:off x="5478094" y="2788083"/>
              <a:ext cx="1828800" cy="918900"/>
            </a:xfrm>
            <a:prstGeom prst="roundRect">
              <a:avLst>
                <a:gd name="adj" fmla="val 16667"/>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86"/>
            <p:cNvSpPr txBox="1"/>
            <p:nvPr/>
          </p:nvSpPr>
          <p:spPr>
            <a:xfrm>
              <a:off x="5522955" y="2832944"/>
              <a:ext cx="1739100" cy="829200"/>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Content Level</a:t>
              </a:r>
              <a:br>
                <a:rPr lang="en-US" sz="2200" b="1" i="0" u="none" strike="noStrike" cap="none">
                  <a:solidFill>
                    <a:schemeClr val="dk1"/>
                  </a:solidFill>
                  <a:latin typeface="Calibri"/>
                  <a:ea typeface="Calibri"/>
                  <a:cs typeface="Calibri"/>
                  <a:sym typeface="Calibri"/>
                </a:rPr>
              </a:br>
              <a:r>
                <a:rPr lang="en-US" sz="2200" b="1" i="0" u="none" strike="noStrike" cap="none">
                  <a:solidFill>
                    <a:schemeClr val="dk1"/>
                  </a:solidFill>
                  <a:latin typeface="Calibri"/>
                  <a:ea typeface="Calibri"/>
                  <a:cs typeface="Calibri"/>
                  <a:sym typeface="Calibri"/>
                </a:rPr>
                <a:t>Team</a:t>
              </a:r>
              <a:endParaRPr sz="2200" b="0" i="0" u="none" strike="noStrike" cap="none">
                <a:solidFill>
                  <a:schemeClr val="dk1"/>
                </a:solidFill>
                <a:latin typeface="Verdana"/>
                <a:ea typeface="Verdana"/>
                <a:cs typeface="Verdana"/>
                <a:sym typeface="Verdana"/>
              </a:endParaRPr>
            </a:p>
          </p:txBody>
        </p:sp>
      </p:grpSp>
      <p:sp>
        <p:nvSpPr>
          <p:cNvPr id="2149" name="Google Shape;2149;p86"/>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4800" i="0" u="none" strike="noStrike" cap="none">
                <a:solidFill>
                  <a:srgbClr val="002C3C"/>
                </a:solidFill>
              </a:rPr>
              <a:t>What </a:t>
            </a:r>
            <a:r>
              <a:rPr lang="en-US" sz="4800"/>
              <a:t>T</a:t>
            </a:r>
            <a:r>
              <a:rPr lang="en-US" sz="4800" i="0" u="none" strike="noStrike" cap="none">
                <a:solidFill>
                  <a:srgbClr val="002C3C"/>
                </a:solidFill>
              </a:rPr>
              <a:t>eams?</a:t>
            </a:r>
            <a:endParaRPr sz="4800" i="0" u="none" strike="noStrike" cap="none">
              <a:solidFill>
                <a:srgbClr val="002C3C"/>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87"/>
          <p:cNvSpPr txBox="1">
            <a:spLocks noGrp="1"/>
          </p:cNvSpPr>
          <p:nvPr>
            <p:ph type="title"/>
          </p:nvPr>
        </p:nvSpPr>
        <p:spPr>
          <a:xfrm>
            <a:off x="457200" y="274638"/>
            <a:ext cx="8229600" cy="1143000"/>
          </a:xfrm>
          <a:prstGeom prst="rect">
            <a:avLst/>
          </a:prstGeom>
          <a:solidFill>
            <a:srgbClr val="A9DCF2">
              <a:alpha val="65882"/>
            </a:srgbClr>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000"/>
              <a:buFont typeface="Verdana"/>
              <a:buNone/>
            </a:pPr>
            <a:r>
              <a:rPr lang="en-US" sz="4800">
                <a:solidFill>
                  <a:srgbClr val="000000"/>
                </a:solidFill>
                <a:latin typeface="Verdana"/>
                <a:ea typeface="Verdana"/>
                <a:cs typeface="Verdana"/>
                <a:sym typeface="Verdana"/>
              </a:rPr>
              <a:t>These Teams Ask...</a:t>
            </a:r>
            <a:endParaRPr sz="4800">
              <a:solidFill>
                <a:srgbClr val="000000"/>
              </a:solidFill>
              <a:latin typeface="Verdana"/>
              <a:ea typeface="Verdana"/>
              <a:cs typeface="Verdana"/>
              <a:sym typeface="Verdana"/>
            </a:endParaRPr>
          </a:p>
        </p:txBody>
      </p:sp>
      <p:sp>
        <p:nvSpPr>
          <p:cNvPr id="2156" name="Google Shape;2156;p87"/>
          <p:cNvSpPr txBox="1">
            <a:spLocks noGrp="1"/>
          </p:cNvSpPr>
          <p:nvPr>
            <p:ph type="body" idx="4294967295"/>
          </p:nvPr>
        </p:nvSpPr>
        <p:spPr>
          <a:xfrm>
            <a:off x="457200" y="1569720"/>
            <a:ext cx="8229600" cy="463296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Clr>
                <a:srgbClr val="000000"/>
              </a:buClr>
              <a:buSzPts val="1800"/>
              <a:buNone/>
            </a:pPr>
            <a:r>
              <a:rPr lang="en-US">
                <a:solidFill>
                  <a:srgbClr val="000000"/>
                </a:solidFill>
                <a:latin typeface="Verdana"/>
                <a:ea typeface="Verdana"/>
                <a:cs typeface="Verdana"/>
                <a:sym typeface="Verdana"/>
              </a:rPr>
              <a:t>How healthy is our core instruction for ALL students?</a:t>
            </a:r>
            <a:endParaRPr>
              <a:solidFill>
                <a:srgbClr val="000000"/>
              </a:solidFill>
              <a:latin typeface="Verdana"/>
              <a:ea typeface="Verdana"/>
              <a:cs typeface="Verdana"/>
              <a:sym typeface="Verdana"/>
            </a:endParaRPr>
          </a:p>
          <a:p>
            <a:pPr marL="0" lvl="0" indent="0" algn="l" rtl="0">
              <a:lnSpc>
                <a:spcPct val="100000"/>
              </a:lnSpc>
              <a:spcBef>
                <a:spcPts val="640"/>
              </a:spcBef>
              <a:spcAft>
                <a:spcPts val="0"/>
              </a:spcAft>
              <a:buClr>
                <a:schemeClr val="dk1"/>
              </a:buClr>
              <a:buSzPts val="1800"/>
              <a:buNone/>
            </a:pPr>
            <a:endParaRPr>
              <a:solidFill>
                <a:srgbClr val="000000"/>
              </a:solidFill>
              <a:latin typeface="Verdana"/>
              <a:ea typeface="Verdana"/>
              <a:cs typeface="Verdana"/>
              <a:sym typeface="Verdana"/>
            </a:endParaRPr>
          </a:p>
          <a:p>
            <a:pPr marL="0" lvl="0" indent="0" algn="l" rtl="0">
              <a:lnSpc>
                <a:spcPct val="100000"/>
              </a:lnSpc>
              <a:spcBef>
                <a:spcPts val="640"/>
              </a:spcBef>
              <a:spcAft>
                <a:spcPts val="0"/>
              </a:spcAft>
              <a:buClr>
                <a:srgbClr val="000000"/>
              </a:buClr>
              <a:buSzPts val="1800"/>
              <a:buNone/>
            </a:pPr>
            <a:r>
              <a:rPr lang="en-US">
                <a:solidFill>
                  <a:srgbClr val="000000"/>
                </a:solidFill>
                <a:latin typeface="Verdana"/>
                <a:ea typeface="Verdana"/>
                <a:cs typeface="Verdana"/>
                <a:sym typeface="Verdana"/>
              </a:rPr>
              <a:t>We taught it...did ALL students get it? Who did? Who didn't? If not, why not?</a:t>
            </a:r>
            <a:endParaRPr>
              <a:solidFill>
                <a:srgbClr val="000000"/>
              </a:solidFill>
              <a:latin typeface="Verdana"/>
              <a:ea typeface="Verdana"/>
              <a:cs typeface="Verdana"/>
              <a:sym typeface="Verdan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1" name="Google Shape;2161;g7d6fa41fde_0_341"/>
          <p:cNvSpPr txBox="1">
            <a:spLocks noGrp="1"/>
          </p:cNvSpPr>
          <p:nvPr>
            <p:ph type="body" idx="1"/>
          </p:nvPr>
        </p:nvSpPr>
        <p:spPr>
          <a:xfrm>
            <a:off x="457200" y="1371600"/>
            <a:ext cx="8229600" cy="54864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00000"/>
              </a:lnSpc>
              <a:spcBef>
                <a:spcPts val="600"/>
              </a:spcBef>
              <a:spcAft>
                <a:spcPts val="0"/>
              </a:spcAft>
              <a:buSzPts val="2800"/>
              <a:buChar char="●"/>
            </a:pPr>
            <a:r>
              <a:rPr lang="en-US" sz="2800"/>
              <a:t>Team foundations (roles, schedules, agenda)</a:t>
            </a:r>
            <a:endParaRPr sz="2800"/>
          </a:p>
          <a:p>
            <a:pPr marL="457200" marR="0" lvl="0" indent="-406400" algn="l" rtl="0">
              <a:lnSpc>
                <a:spcPct val="100000"/>
              </a:lnSpc>
              <a:spcBef>
                <a:spcPts val="0"/>
              </a:spcBef>
              <a:spcAft>
                <a:spcPts val="0"/>
              </a:spcAft>
              <a:buSzPts val="2800"/>
              <a:buChar char="●"/>
            </a:pPr>
            <a:r>
              <a:rPr lang="en-US" sz="2800"/>
              <a:t>Team works to clarify problems and define them with precision - solution focused</a:t>
            </a:r>
            <a:endParaRPr sz="2800"/>
          </a:p>
          <a:p>
            <a:pPr marL="457200" marR="0" lvl="0" indent="-406400" algn="l" rtl="0">
              <a:lnSpc>
                <a:spcPct val="100000"/>
              </a:lnSpc>
              <a:spcBef>
                <a:spcPts val="0"/>
              </a:spcBef>
              <a:spcAft>
                <a:spcPts val="0"/>
              </a:spcAft>
              <a:buSzPts val="2800"/>
              <a:buChar char="●"/>
            </a:pPr>
            <a:r>
              <a:rPr lang="en-US" sz="2800"/>
              <a:t>Teams should define goals prior to designing solutions</a:t>
            </a:r>
            <a:endParaRPr sz="2800"/>
          </a:p>
          <a:p>
            <a:pPr marL="457200" marR="0" lvl="0" indent="-406400" algn="l" rtl="0">
              <a:lnSpc>
                <a:spcPct val="100000"/>
              </a:lnSpc>
              <a:spcBef>
                <a:spcPts val="0"/>
              </a:spcBef>
              <a:spcAft>
                <a:spcPts val="0"/>
              </a:spcAft>
              <a:buSzPts val="2800"/>
              <a:buChar char="●"/>
            </a:pPr>
            <a:r>
              <a:rPr lang="en-US" sz="2800"/>
              <a:t>Teams should transform solutions into actionable plans</a:t>
            </a:r>
            <a:endParaRPr sz="2800"/>
          </a:p>
          <a:p>
            <a:pPr marL="457200" marR="0" lvl="0" indent="-406400" algn="l" rtl="0">
              <a:lnSpc>
                <a:spcPct val="100000"/>
              </a:lnSpc>
              <a:spcBef>
                <a:spcPts val="0"/>
              </a:spcBef>
              <a:spcAft>
                <a:spcPts val="0"/>
              </a:spcAft>
              <a:buSzPts val="2800"/>
              <a:buChar char="●"/>
            </a:pPr>
            <a:r>
              <a:rPr lang="en-US" sz="2800"/>
              <a:t>Teams should regularly monitor fidelity</a:t>
            </a:r>
            <a:endParaRPr sz="2800"/>
          </a:p>
          <a:p>
            <a:pPr marL="457200" marR="0" lvl="0" indent="-406400" algn="l" rtl="0">
              <a:lnSpc>
                <a:spcPct val="100000"/>
              </a:lnSpc>
              <a:spcBef>
                <a:spcPts val="0"/>
              </a:spcBef>
              <a:spcAft>
                <a:spcPts val="0"/>
              </a:spcAft>
              <a:buSzPts val="2800"/>
              <a:buChar char="●"/>
            </a:pPr>
            <a:r>
              <a:rPr lang="en-US" sz="2800"/>
              <a:t>Teams should adapt solutions based on data</a:t>
            </a:r>
            <a:endParaRPr sz="2800"/>
          </a:p>
        </p:txBody>
      </p:sp>
      <p:sp>
        <p:nvSpPr>
          <p:cNvPr id="2162" name="Google Shape;2162;g7d6fa41fde_0_341"/>
          <p:cNvSpPr txBox="1">
            <a:spLocks noGrp="1"/>
          </p:cNvSpPr>
          <p:nvPr>
            <p:ph type="title"/>
          </p:nvPr>
        </p:nvSpPr>
        <p:spPr>
          <a:xfrm>
            <a:off x="228600" y="228600"/>
            <a:ext cx="86868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000" i="0" u="none" strike="noStrike" cap="none">
                <a:solidFill>
                  <a:schemeClr val="dk1"/>
                </a:solidFill>
              </a:rPr>
              <a:t>E</a:t>
            </a:r>
            <a:r>
              <a:rPr lang="en-US">
                <a:solidFill>
                  <a:schemeClr val="dk1"/>
                </a:solidFill>
              </a:rPr>
              <a:t>ssential Elements of Effective Teams</a:t>
            </a:r>
            <a:endParaRPr sz="4000" i="0" u="none" strike="noStrike" cap="none">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sp>
        <p:nvSpPr>
          <p:cNvPr id="2168" name="Google Shape;2168;g7d6fa41fde_0_43"/>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SzPts val="4000"/>
              <a:buNone/>
            </a:pPr>
            <a:r>
              <a:rPr lang="en-US" sz="4800">
                <a:solidFill>
                  <a:schemeClr val="dk1"/>
                </a:solidFill>
              </a:rPr>
              <a:t>What is a Data Analyst?</a:t>
            </a:r>
            <a:endParaRPr sz="4800"/>
          </a:p>
        </p:txBody>
      </p:sp>
      <p:pic>
        <p:nvPicPr>
          <p:cNvPr id="2169" name="Google Shape;2169;g7d6fa41fde_0_43"/>
          <p:cNvPicPr preferRelativeResize="0"/>
          <p:nvPr/>
        </p:nvPicPr>
        <p:blipFill rotWithShape="1">
          <a:blip r:embed="rId3">
            <a:alphaModFix/>
          </a:blip>
          <a:srcRect/>
          <a:stretch/>
        </p:blipFill>
        <p:spPr>
          <a:xfrm>
            <a:off x="228600" y="1371600"/>
            <a:ext cx="8863100" cy="3595706"/>
          </a:xfrm>
          <a:prstGeom prst="rect">
            <a:avLst/>
          </a:prstGeom>
          <a:noFill/>
          <a:ln>
            <a:noFill/>
          </a:ln>
        </p:spPr>
      </p:pic>
      <p:pic>
        <p:nvPicPr>
          <p:cNvPr id="2170" name="Google Shape;2170;g7d6fa41fde_0_43"/>
          <p:cNvPicPr preferRelativeResize="0"/>
          <p:nvPr/>
        </p:nvPicPr>
        <p:blipFill rotWithShape="1">
          <a:blip r:embed="rId4">
            <a:alphaModFix/>
          </a:blip>
          <a:srcRect/>
          <a:stretch/>
        </p:blipFill>
        <p:spPr>
          <a:xfrm>
            <a:off x="957475" y="4850450"/>
            <a:ext cx="1714500" cy="1714500"/>
          </a:xfrm>
          <a:prstGeom prst="rect">
            <a:avLst/>
          </a:prstGeom>
          <a:noFill/>
          <a:ln>
            <a:noFill/>
          </a:ln>
        </p:spPr>
      </p:pic>
      <p:pic>
        <p:nvPicPr>
          <p:cNvPr id="2171" name="Google Shape;2171;g7d6fa41fde_0_43"/>
          <p:cNvPicPr preferRelativeResize="0"/>
          <p:nvPr/>
        </p:nvPicPr>
        <p:blipFill rotWithShape="1">
          <a:blip r:embed="rId5">
            <a:alphaModFix/>
          </a:blip>
          <a:srcRect/>
          <a:stretch/>
        </p:blipFill>
        <p:spPr>
          <a:xfrm>
            <a:off x="2993550" y="4670850"/>
            <a:ext cx="3110549" cy="2073699"/>
          </a:xfrm>
          <a:prstGeom prst="rect">
            <a:avLst/>
          </a:prstGeom>
          <a:noFill/>
          <a:ln>
            <a:noFill/>
          </a:ln>
        </p:spPr>
      </p:pic>
      <p:pic>
        <p:nvPicPr>
          <p:cNvPr id="2172" name="Google Shape;2172;g7d6fa41fde_0_43"/>
          <p:cNvPicPr preferRelativeResize="0"/>
          <p:nvPr/>
        </p:nvPicPr>
        <p:blipFill rotWithShape="1">
          <a:blip r:embed="rId6">
            <a:alphaModFix/>
          </a:blip>
          <a:srcRect/>
          <a:stretch/>
        </p:blipFill>
        <p:spPr>
          <a:xfrm>
            <a:off x="6104100" y="4850449"/>
            <a:ext cx="1874774" cy="186305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pic>
        <p:nvPicPr>
          <p:cNvPr id="2177" name="Google Shape;2177;p91"/>
          <p:cNvPicPr preferRelativeResize="0">
            <a:picLocks noGrp="1"/>
          </p:cNvPicPr>
          <p:nvPr>
            <p:ph type="body" idx="1"/>
          </p:nvPr>
        </p:nvPicPr>
        <p:blipFill rotWithShape="1">
          <a:blip r:embed="rId3">
            <a:alphaModFix/>
          </a:blip>
          <a:srcRect/>
          <a:stretch/>
        </p:blipFill>
        <p:spPr>
          <a:xfrm rot="5400000">
            <a:off x="2125200" y="655751"/>
            <a:ext cx="4893600" cy="6601500"/>
          </a:xfrm>
          <a:prstGeom prst="rect">
            <a:avLst/>
          </a:prstGeom>
          <a:noFill/>
          <a:ln>
            <a:noFill/>
          </a:ln>
        </p:spPr>
      </p:pic>
      <p:sp>
        <p:nvSpPr>
          <p:cNvPr id="2178" name="Google Shape;2178;p91"/>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000">
                <a:solidFill>
                  <a:schemeClr val="dk1"/>
                </a:solidFill>
              </a:rPr>
              <a:t>The Role of the Data Analyst </a:t>
            </a:r>
            <a:endParaRPr sz="4000" i="0" u="none" strike="noStrike" cap="none">
              <a:solidFill>
                <a:schemeClr val="dk1"/>
              </a:solidFill>
            </a:endParaRPr>
          </a:p>
        </p:txBody>
      </p:sp>
      <p:sp>
        <p:nvSpPr>
          <p:cNvPr id="2179" name="Google Shape;2179;p91"/>
          <p:cNvSpPr txBox="1"/>
          <p:nvPr/>
        </p:nvSpPr>
        <p:spPr>
          <a:xfrm>
            <a:off x="0" y="6403300"/>
            <a:ext cx="6610800" cy="45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a:t>
            </a:r>
            <a:r>
              <a:rPr lang="en-US" sz="2400">
                <a:latin typeface="Verdana"/>
                <a:ea typeface="Verdana"/>
                <a:cs typeface="Verdana"/>
                <a:sym typeface="Verdana"/>
              </a:rPr>
              <a:t>43</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2183"/>
        <p:cNvGrpSpPr/>
        <p:nvPr/>
      </p:nvGrpSpPr>
      <p:grpSpPr>
        <a:xfrm>
          <a:off x="0" y="0"/>
          <a:ext cx="0" cy="0"/>
          <a:chOff x="0" y="0"/>
          <a:chExt cx="0" cy="0"/>
        </a:xfrm>
      </p:grpSpPr>
      <p:sp>
        <p:nvSpPr>
          <p:cNvPr id="2184" name="Google Shape;2184;p92"/>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000">
                <a:solidFill>
                  <a:schemeClr val="dk1"/>
                </a:solidFill>
              </a:rPr>
              <a:t>Data Analyst Worksheet</a:t>
            </a:r>
            <a:endParaRPr sz="4000" i="0" u="none" strike="noStrike" cap="none">
              <a:solidFill>
                <a:schemeClr val="dk1"/>
              </a:solidFill>
            </a:endParaRPr>
          </a:p>
        </p:txBody>
      </p:sp>
      <p:pic>
        <p:nvPicPr>
          <p:cNvPr id="2185" name="Google Shape;2185;p92"/>
          <p:cNvPicPr preferRelativeResize="0"/>
          <p:nvPr/>
        </p:nvPicPr>
        <p:blipFill rotWithShape="1">
          <a:blip r:embed="rId3">
            <a:alphaModFix/>
          </a:blip>
          <a:srcRect/>
          <a:stretch/>
        </p:blipFill>
        <p:spPr>
          <a:xfrm>
            <a:off x="362750" y="1456900"/>
            <a:ext cx="8598876" cy="5099551"/>
          </a:xfrm>
          <a:prstGeom prst="rect">
            <a:avLst/>
          </a:prstGeom>
          <a:noFill/>
          <a:ln>
            <a:noFill/>
          </a:ln>
        </p:spPr>
      </p:pic>
      <p:sp>
        <p:nvSpPr>
          <p:cNvPr id="2186" name="Google Shape;2186;p92"/>
          <p:cNvSpPr txBox="1"/>
          <p:nvPr/>
        </p:nvSpPr>
        <p:spPr>
          <a:xfrm>
            <a:off x="0" y="6471825"/>
            <a:ext cx="7339800" cy="85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a:t>
            </a:r>
            <a:r>
              <a:rPr lang="en-US" sz="2400">
                <a:latin typeface="Verdana"/>
                <a:ea typeface="Verdana"/>
                <a:cs typeface="Verdana"/>
                <a:sym typeface="Verdana"/>
              </a:rPr>
              <a:t>44-45</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2190"/>
        <p:cNvGrpSpPr/>
        <p:nvPr/>
      </p:nvGrpSpPr>
      <p:grpSpPr>
        <a:xfrm>
          <a:off x="0" y="0"/>
          <a:ext cx="0" cy="0"/>
          <a:chOff x="0" y="0"/>
          <a:chExt cx="0" cy="0"/>
        </a:xfrm>
      </p:grpSpPr>
      <p:sp>
        <p:nvSpPr>
          <p:cNvPr id="2191" name="Google Shape;2191;p94"/>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4800" i="0" u="none" strike="noStrike" cap="none">
                <a:solidFill>
                  <a:srgbClr val="000000"/>
                </a:solidFill>
              </a:rPr>
              <a:t>Efficient Agenda</a:t>
            </a:r>
            <a:endParaRPr sz="4800" i="0" u="none" strike="noStrike" cap="none">
              <a:solidFill>
                <a:srgbClr val="000000"/>
              </a:solidFill>
            </a:endParaRPr>
          </a:p>
        </p:txBody>
      </p:sp>
      <p:pic>
        <p:nvPicPr>
          <p:cNvPr id="2192" name="Google Shape;2192;p94" title="Meeting Agenda example - contact VTSS Systems Coach if more information is needed"/>
          <p:cNvPicPr preferRelativeResize="0"/>
          <p:nvPr/>
        </p:nvPicPr>
        <p:blipFill rotWithShape="1">
          <a:blip r:embed="rId3">
            <a:alphaModFix/>
          </a:blip>
          <a:srcRect/>
          <a:stretch/>
        </p:blipFill>
        <p:spPr>
          <a:xfrm>
            <a:off x="369275" y="1464975"/>
            <a:ext cx="8355354" cy="5192225"/>
          </a:xfrm>
          <a:prstGeom prst="rect">
            <a:avLst/>
          </a:prstGeom>
          <a:noFill/>
          <a:ln>
            <a:noFill/>
          </a:ln>
        </p:spPr>
      </p:pic>
      <p:sp>
        <p:nvSpPr>
          <p:cNvPr id="2193" name="Google Shape;2193;p94"/>
          <p:cNvSpPr txBox="1"/>
          <p:nvPr/>
        </p:nvSpPr>
        <p:spPr>
          <a:xfrm>
            <a:off x="0" y="6332825"/>
            <a:ext cx="7339800" cy="85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Pages </a:t>
            </a:r>
            <a:r>
              <a:rPr lang="en-US" sz="2400">
                <a:latin typeface="Verdana"/>
                <a:ea typeface="Verdana"/>
                <a:cs typeface="Verdana"/>
                <a:sym typeface="Verdana"/>
              </a:rPr>
              <a:t>48-49</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11"/>
          <p:cNvSpPr txBox="1">
            <a:spLocks noGrp="1"/>
          </p:cNvSpPr>
          <p:nvPr>
            <p:ph type="title"/>
          </p:nvPr>
        </p:nvSpPr>
        <p:spPr>
          <a:xfrm>
            <a:off x="722313" y="4406900"/>
            <a:ext cx="7772400" cy="1362000"/>
          </a:xfrm>
          <a:prstGeom prst="rect">
            <a:avLst/>
          </a:prstGeom>
          <a:solidFill>
            <a:schemeClr val="lt1"/>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FFF"/>
              </a:buClr>
              <a:buSzPts val="1000"/>
              <a:buFont typeface="Verdana"/>
              <a:buNone/>
            </a:pPr>
            <a:endParaRPr sz="4000">
              <a:solidFill>
                <a:srgbClr val="000000"/>
              </a:solidFill>
            </a:endParaRPr>
          </a:p>
          <a:p>
            <a:pPr marL="0" lvl="0" indent="0" algn="l" rtl="0">
              <a:lnSpc>
                <a:spcPct val="100000"/>
              </a:lnSpc>
              <a:spcBef>
                <a:spcPts val="0"/>
              </a:spcBef>
              <a:spcAft>
                <a:spcPts val="0"/>
              </a:spcAft>
              <a:buClr>
                <a:srgbClr val="FFFFFF"/>
              </a:buClr>
              <a:buSzPts val="1000"/>
              <a:buFont typeface="Verdana"/>
              <a:buNone/>
            </a:pPr>
            <a:r>
              <a:rPr lang="en-US">
                <a:solidFill>
                  <a:srgbClr val="000000"/>
                </a:solidFill>
              </a:rPr>
              <a:t>The Big Picture!</a:t>
            </a:r>
            <a:endParaRPr sz="4000">
              <a:solidFill>
                <a:srgbClr val="000000"/>
              </a:solidFill>
            </a:endParaRPr>
          </a:p>
          <a:p>
            <a:pPr marL="0" lvl="0" indent="0" algn="ctr" rtl="0">
              <a:lnSpc>
                <a:spcPct val="100000"/>
              </a:lnSpc>
              <a:spcBef>
                <a:spcPts val="0"/>
              </a:spcBef>
              <a:spcAft>
                <a:spcPts val="0"/>
              </a:spcAft>
              <a:buClr>
                <a:srgbClr val="FFFFFF"/>
              </a:buClr>
              <a:buSzPts val="1000"/>
              <a:buFont typeface="Verdana"/>
              <a:buNone/>
            </a:pPr>
            <a:endParaRPr sz="4000" b="1">
              <a:solidFill>
                <a:srgbClr val="000000"/>
              </a:solidFill>
            </a:endParaRPr>
          </a:p>
        </p:txBody>
      </p:sp>
      <p:sp>
        <p:nvSpPr>
          <p:cNvPr id="1620" name="Google Shape;1620;p11"/>
          <p:cNvSpPr txBox="1">
            <a:spLocks noGrp="1"/>
          </p:cNvSpPr>
          <p:nvPr>
            <p:ph type="body" idx="1"/>
          </p:nvPr>
        </p:nvSpPr>
        <p:spPr>
          <a:xfrm>
            <a:off x="685800" y="3003048"/>
            <a:ext cx="7772400" cy="1252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2000"/>
              <a:buNone/>
            </a:pPr>
            <a:r>
              <a:rPr lang="en-US">
                <a:solidFill>
                  <a:srgbClr val="666666"/>
                </a:solidFill>
              </a:rPr>
              <a:t>Orienting Ourselves to Core Instruction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2199" name="Google Shape;2199;g52c746a921_0_29"/>
          <p:cNvSpPr txBox="1">
            <a:spLocks noGrp="1"/>
          </p:cNvSpPr>
          <p:nvPr>
            <p:ph type="body" idx="1"/>
          </p:nvPr>
        </p:nvSpPr>
        <p:spPr>
          <a:xfrm>
            <a:off x="457200" y="1600200"/>
            <a:ext cx="8229600" cy="5013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You have in your workbook some examples (elementary and secondary) of ways to have a process, or routine and procedure, when you analyze data.  </a:t>
            </a:r>
            <a:endParaRPr/>
          </a:p>
          <a:p>
            <a:pPr marL="0" lvl="0" indent="0" algn="l" rtl="0">
              <a:spcBef>
                <a:spcPts val="360"/>
              </a:spcBef>
              <a:spcAft>
                <a:spcPts val="0"/>
              </a:spcAft>
              <a:buNone/>
            </a:pPr>
            <a:endParaRPr/>
          </a:p>
          <a:p>
            <a:pPr marL="0" lvl="0" indent="0" algn="l" rtl="0">
              <a:spcBef>
                <a:spcPts val="360"/>
              </a:spcBef>
              <a:spcAft>
                <a:spcPts val="0"/>
              </a:spcAft>
              <a:buNone/>
            </a:pPr>
            <a:r>
              <a:rPr lang="en-US"/>
              <a:t>Review </a:t>
            </a:r>
            <a:r>
              <a:rPr lang="en-US" b="1"/>
              <a:t>pages 51-59</a:t>
            </a:r>
            <a:r>
              <a:rPr lang="en-US"/>
              <a:t> with your team and decide if your data meetings would benefit from putting a more clearly defined system in place.</a:t>
            </a:r>
            <a:endParaRPr/>
          </a:p>
        </p:txBody>
      </p:sp>
      <p:sp>
        <p:nvSpPr>
          <p:cNvPr id="2200" name="Google Shape;2200;g52c746a921_0_2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Examples of Team Agendas</a:t>
            </a:r>
            <a:endParaRPr>
              <a:solidFill>
                <a:srgbClr val="00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2206" name="Google Shape;2206;g7e0f545f2f_0_0"/>
          <p:cNvSpPr txBox="1">
            <a:spLocks noGrp="1"/>
          </p:cNvSpPr>
          <p:nvPr>
            <p:ph type="title"/>
          </p:nvPr>
        </p:nvSpPr>
        <p:spPr>
          <a:xfrm>
            <a:off x="228600" y="187275"/>
            <a:ext cx="8686800" cy="118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sz="3300">
              <a:solidFill>
                <a:schemeClr val="dk1"/>
              </a:solidFill>
            </a:endParaRPr>
          </a:p>
          <a:p>
            <a:pPr marL="0" lvl="0" indent="0" algn="ctr" rtl="0">
              <a:spcBef>
                <a:spcPts val="0"/>
              </a:spcBef>
              <a:spcAft>
                <a:spcPts val="0"/>
              </a:spcAft>
              <a:buClr>
                <a:srgbClr val="105775"/>
              </a:buClr>
              <a:buSzPts val="4000"/>
              <a:buFont typeface="Calibri"/>
              <a:buNone/>
            </a:pPr>
            <a:r>
              <a:rPr lang="en-US" sz="3300">
                <a:solidFill>
                  <a:schemeClr val="dk1"/>
                </a:solidFill>
              </a:rPr>
              <a:t>Why is it happening? (Elementary)</a:t>
            </a:r>
            <a:endParaRPr sz="3300">
              <a:solidFill>
                <a:schemeClr val="dk1"/>
              </a:solidFill>
            </a:endParaRPr>
          </a:p>
          <a:p>
            <a:pPr marL="0" lvl="0" indent="0" algn="ctr" rtl="0">
              <a:spcBef>
                <a:spcPts val="0"/>
              </a:spcBef>
              <a:spcAft>
                <a:spcPts val="0"/>
              </a:spcAft>
              <a:buNone/>
            </a:pPr>
            <a:endParaRPr>
              <a:solidFill>
                <a:srgbClr val="000000"/>
              </a:solidFill>
            </a:endParaRPr>
          </a:p>
        </p:txBody>
      </p:sp>
      <p:pic>
        <p:nvPicPr>
          <p:cNvPr id="2207" name="Google Shape;2207;g7e0f545f2f_0_0" descr="Photo of Oregon example of Tier 1 elementary meeting agenda and problem analysis." title="Problem Analysis Elementary"/>
          <p:cNvPicPr preferRelativeResize="0"/>
          <p:nvPr/>
        </p:nvPicPr>
        <p:blipFill rotWithShape="1">
          <a:blip r:embed="rId3">
            <a:alphaModFix/>
          </a:blip>
          <a:srcRect l="9711" t="20618" r="11592" b="20287"/>
          <a:stretch/>
        </p:blipFill>
        <p:spPr>
          <a:xfrm>
            <a:off x="1380163" y="1484503"/>
            <a:ext cx="6383685" cy="4964224"/>
          </a:xfrm>
          <a:prstGeom prst="rect">
            <a:avLst/>
          </a:prstGeom>
          <a:noFill/>
          <a:ln w="9525" cap="flat" cmpd="sng">
            <a:solidFill>
              <a:srgbClr val="434343"/>
            </a:solidFill>
            <a:prstDash val="solid"/>
            <a:round/>
            <a:headEnd type="none" w="sm" len="sm"/>
            <a:tailEnd type="none" w="sm" len="sm"/>
          </a:ln>
        </p:spPr>
      </p:pic>
      <p:sp>
        <p:nvSpPr>
          <p:cNvPr id="2208" name="Google Shape;2208;g7e0f545f2f_0_0"/>
          <p:cNvSpPr txBox="1"/>
          <p:nvPr/>
        </p:nvSpPr>
        <p:spPr>
          <a:xfrm rot="-761243">
            <a:off x="3182084" y="3200431"/>
            <a:ext cx="3291878" cy="856705"/>
          </a:xfrm>
          <a:prstGeom prst="rect">
            <a:avLst/>
          </a:prstGeom>
          <a:solidFill>
            <a:srgbClr val="FFFFFF"/>
          </a:solid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Refer to Worksheet</a:t>
            </a:r>
            <a:endParaRPr sz="3000">
              <a:latin typeface="Calibri"/>
              <a:ea typeface="Calibri"/>
              <a:cs typeface="Calibri"/>
              <a:sym typeface="Calibri"/>
            </a:endParaRPr>
          </a:p>
        </p:txBody>
      </p:sp>
      <p:sp>
        <p:nvSpPr>
          <p:cNvPr id="2209" name="Google Shape;2209;g7e0f545f2f_0_0"/>
          <p:cNvSpPr txBox="1"/>
          <p:nvPr/>
        </p:nvSpPr>
        <p:spPr>
          <a:xfrm>
            <a:off x="402175" y="6406450"/>
            <a:ext cx="73491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Pages 51-54</a:t>
            </a:r>
            <a:endParaRPr sz="2400">
              <a:latin typeface="Verdana"/>
              <a:ea typeface="Verdana"/>
              <a:cs typeface="Verdana"/>
              <a:sym typeface="Verdan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214"/>
        <p:cNvGrpSpPr/>
        <p:nvPr/>
      </p:nvGrpSpPr>
      <p:grpSpPr>
        <a:xfrm>
          <a:off x="0" y="0"/>
          <a:ext cx="0" cy="0"/>
          <a:chOff x="0" y="0"/>
          <a:chExt cx="0" cy="0"/>
        </a:xfrm>
      </p:grpSpPr>
      <p:sp>
        <p:nvSpPr>
          <p:cNvPr id="2215" name="Google Shape;2215;g7e0f545f2f_0_9"/>
          <p:cNvSpPr txBox="1">
            <a:spLocks noGrp="1"/>
          </p:cNvSpPr>
          <p:nvPr>
            <p:ph type="title"/>
          </p:nvPr>
        </p:nvSpPr>
        <p:spPr>
          <a:xfrm>
            <a:off x="228600" y="187275"/>
            <a:ext cx="8686800" cy="118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sz="3300">
              <a:solidFill>
                <a:schemeClr val="dk1"/>
              </a:solidFill>
            </a:endParaRPr>
          </a:p>
          <a:p>
            <a:pPr marL="0" lvl="0" indent="0" algn="ctr" rtl="0">
              <a:spcBef>
                <a:spcPts val="0"/>
              </a:spcBef>
              <a:spcAft>
                <a:spcPts val="0"/>
              </a:spcAft>
              <a:buNone/>
            </a:pPr>
            <a:r>
              <a:rPr lang="en-US" sz="3600">
                <a:solidFill>
                  <a:schemeClr val="dk1"/>
                </a:solidFill>
              </a:rPr>
              <a:t>Why is it happening? (Secondary)</a:t>
            </a:r>
            <a:endParaRPr sz="3600">
              <a:solidFill>
                <a:schemeClr val="dk1"/>
              </a:solidFill>
            </a:endParaRPr>
          </a:p>
          <a:p>
            <a:pPr marL="0" lvl="0" indent="0" algn="ctr" rtl="0">
              <a:spcBef>
                <a:spcPts val="0"/>
              </a:spcBef>
              <a:spcAft>
                <a:spcPts val="0"/>
              </a:spcAft>
              <a:buNone/>
            </a:pPr>
            <a:endParaRPr>
              <a:solidFill>
                <a:srgbClr val="000000"/>
              </a:solidFill>
            </a:endParaRPr>
          </a:p>
        </p:txBody>
      </p:sp>
      <p:pic>
        <p:nvPicPr>
          <p:cNvPr id="2216" name="Google Shape;2216;g7e0f545f2f_0_9" descr="Photo of Oregon example of Tier 1 secondary meeting agenda and problem analysis." title="Problem Analysis Secondary "/>
          <p:cNvPicPr preferRelativeResize="0"/>
          <p:nvPr/>
        </p:nvPicPr>
        <p:blipFill rotWithShape="1">
          <a:blip r:embed="rId3">
            <a:alphaModFix/>
          </a:blip>
          <a:srcRect l="10914" t="14596" r="12917" b="21330"/>
          <a:stretch/>
        </p:blipFill>
        <p:spPr>
          <a:xfrm>
            <a:off x="1465668" y="1500203"/>
            <a:ext cx="6433821" cy="5180829"/>
          </a:xfrm>
          <a:prstGeom prst="rect">
            <a:avLst/>
          </a:prstGeom>
          <a:noFill/>
          <a:ln w="9525" cap="flat" cmpd="sng">
            <a:solidFill>
              <a:srgbClr val="434343"/>
            </a:solidFill>
            <a:prstDash val="solid"/>
            <a:round/>
            <a:headEnd type="none" w="sm" len="sm"/>
            <a:tailEnd type="none" w="sm" len="sm"/>
          </a:ln>
        </p:spPr>
      </p:pic>
      <p:sp>
        <p:nvSpPr>
          <p:cNvPr id="2217" name="Google Shape;2217;g7e0f545f2f_0_9"/>
          <p:cNvSpPr txBox="1"/>
          <p:nvPr/>
        </p:nvSpPr>
        <p:spPr>
          <a:xfrm rot="-761243">
            <a:off x="3737084" y="3511506"/>
            <a:ext cx="3291878" cy="856705"/>
          </a:xfrm>
          <a:prstGeom prst="rect">
            <a:avLst/>
          </a:prstGeom>
          <a:solidFill>
            <a:srgbClr val="FFFFFF"/>
          </a:solid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Refer to Worksheet</a:t>
            </a:r>
            <a:endParaRPr sz="3000">
              <a:latin typeface="Calibri"/>
              <a:ea typeface="Calibri"/>
              <a:cs typeface="Calibri"/>
              <a:sym typeface="Calibri"/>
            </a:endParaRPr>
          </a:p>
        </p:txBody>
      </p:sp>
      <p:sp>
        <p:nvSpPr>
          <p:cNvPr id="2218" name="Google Shape;2218;g7e0f545f2f_0_9"/>
          <p:cNvSpPr txBox="1"/>
          <p:nvPr/>
        </p:nvSpPr>
        <p:spPr>
          <a:xfrm>
            <a:off x="0" y="6309375"/>
            <a:ext cx="7343400" cy="8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Pages 55-58</a:t>
            </a:r>
            <a:endParaRPr sz="2400">
              <a:latin typeface="Verdana"/>
              <a:ea typeface="Verdana"/>
              <a:cs typeface="Verdana"/>
              <a:sym typeface="Verdan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g6f0e51d0b0_0_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Progress Monitoring</a:t>
            </a:r>
            <a:endParaRPr>
              <a:solidFill>
                <a:srgbClr val="000000"/>
              </a:solidFill>
            </a:endParaRPr>
          </a:p>
        </p:txBody>
      </p:sp>
      <p:pic>
        <p:nvPicPr>
          <p:cNvPr id="2225" name="Google Shape;2225;g6f0e51d0b0_0_0"/>
          <p:cNvPicPr preferRelativeResize="0"/>
          <p:nvPr/>
        </p:nvPicPr>
        <p:blipFill>
          <a:blip r:embed="rId3">
            <a:alphaModFix/>
          </a:blip>
          <a:stretch>
            <a:fillRect/>
          </a:stretch>
        </p:blipFill>
        <p:spPr>
          <a:xfrm>
            <a:off x="0" y="2443113"/>
            <a:ext cx="9144000" cy="1971773"/>
          </a:xfrm>
          <a:prstGeom prst="rect">
            <a:avLst/>
          </a:prstGeom>
          <a:noFill/>
          <a:ln>
            <a:noFill/>
          </a:ln>
        </p:spPr>
      </p:pic>
      <p:sp>
        <p:nvSpPr>
          <p:cNvPr id="2226" name="Google Shape;2226;g6f0e51d0b0_0_0"/>
          <p:cNvSpPr txBox="1"/>
          <p:nvPr/>
        </p:nvSpPr>
        <p:spPr>
          <a:xfrm rot="-761243">
            <a:off x="3182084" y="3200431"/>
            <a:ext cx="3291878" cy="856705"/>
          </a:xfrm>
          <a:prstGeom prst="rect">
            <a:avLst/>
          </a:prstGeom>
          <a:solidFill>
            <a:srgbClr val="FFFFFF"/>
          </a:solid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Refer to Worksheet</a:t>
            </a:r>
            <a:endParaRPr sz="3000">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231"/>
        <p:cNvGrpSpPr/>
        <p:nvPr/>
      </p:nvGrpSpPr>
      <p:grpSpPr>
        <a:xfrm>
          <a:off x="0" y="0"/>
          <a:ext cx="0" cy="0"/>
          <a:chOff x="0" y="0"/>
          <a:chExt cx="0" cy="0"/>
        </a:xfrm>
      </p:grpSpPr>
      <p:sp>
        <p:nvSpPr>
          <p:cNvPr id="2232" name="Google Shape;2232;g7e0f545f2f_0_19"/>
          <p:cNvSpPr txBox="1">
            <a:spLocks noGrp="1"/>
          </p:cNvSpPr>
          <p:nvPr>
            <p:ph type="title"/>
          </p:nvPr>
        </p:nvSpPr>
        <p:spPr>
          <a:xfrm>
            <a:off x="228600" y="187275"/>
            <a:ext cx="8686800" cy="118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sz="3300">
              <a:solidFill>
                <a:schemeClr val="dk1"/>
              </a:solidFill>
            </a:endParaRPr>
          </a:p>
          <a:p>
            <a:pPr marL="0" lvl="0" indent="0" algn="ctr" rtl="0">
              <a:spcBef>
                <a:spcPts val="0"/>
              </a:spcBef>
              <a:spcAft>
                <a:spcPts val="0"/>
              </a:spcAft>
              <a:buNone/>
            </a:pPr>
            <a:r>
              <a:rPr lang="en-US" sz="3600">
                <a:solidFill>
                  <a:schemeClr val="dk1"/>
                </a:solidFill>
              </a:rPr>
              <a:t>Instructional Adjustments (Secondary)</a:t>
            </a:r>
            <a:endParaRPr sz="3600">
              <a:solidFill>
                <a:schemeClr val="dk1"/>
              </a:solidFill>
            </a:endParaRPr>
          </a:p>
          <a:p>
            <a:pPr marL="0" lvl="0" indent="0" algn="ctr" rtl="0">
              <a:spcBef>
                <a:spcPts val="0"/>
              </a:spcBef>
              <a:spcAft>
                <a:spcPts val="0"/>
              </a:spcAft>
              <a:buNone/>
            </a:pPr>
            <a:endParaRPr>
              <a:solidFill>
                <a:srgbClr val="000000"/>
              </a:solidFill>
            </a:endParaRPr>
          </a:p>
        </p:txBody>
      </p:sp>
      <p:pic>
        <p:nvPicPr>
          <p:cNvPr id="2233" name="Google Shape;2233;g7e0f545f2f_0_19" descr="Photo of Oregon elementary example of Tier 1 meeting agenda for instructional adjustments" title="Instructional Adjustments Elementary"/>
          <p:cNvPicPr preferRelativeResize="0"/>
          <p:nvPr/>
        </p:nvPicPr>
        <p:blipFill rotWithShape="1">
          <a:blip r:embed="rId3">
            <a:alphaModFix/>
          </a:blip>
          <a:srcRect l="9582" t="10305" r="11415" b="6582"/>
          <a:stretch/>
        </p:blipFill>
        <p:spPr>
          <a:xfrm>
            <a:off x="1269450" y="1592850"/>
            <a:ext cx="6605099" cy="4826849"/>
          </a:xfrm>
          <a:prstGeom prst="rect">
            <a:avLst/>
          </a:prstGeom>
          <a:noFill/>
          <a:ln w="9525" cap="flat" cmpd="sng">
            <a:solidFill>
              <a:srgbClr val="434343"/>
            </a:solidFill>
            <a:prstDash val="solid"/>
            <a:round/>
            <a:headEnd type="none" w="sm" len="sm"/>
            <a:tailEnd type="none" w="sm" len="sm"/>
          </a:ln>
        </p:spPr>
      </p:pic>
      <p:sp>
        <p:nvSpPr>
          <p:cNvPr id="2234" name="Google Shape;2234;g7e0f545f2f_0_19"/>
          <p:cNvSpPr txBox="1"/>
          <p:nvPr/>
        </p:nvSpPr>
        <p:spPr>
          <a:xfrm rot="-761243">
            <a:off x="3182084" y="3200431"/>
            <a:ext cx="3291878" cy="856705"/>
          </a:xfrm>
          <a:prstGeom prst="rect">
            <a:avLst/>
          </a:prstGeom>
          <a:solidFill>
            <a:srgbClr val="FFFFFF"/>
          </a:solid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Refer to Worksheet</a:t>
            </a:r>
            <a:endParaRPr sz="3000">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sp>
        <p:nvSpPr>
          <p:cNvPr id="2240" name="Google Shape;2240;g7dbca4c3e7_0_41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One More Process Example</a:t>
            </a:r>
            <a:endParaRPr>
              <a:solidFill>
                <a:srgbClr val="000000"/>
              </a:solidFill>
            </a:endParaRPr>
          </a:p>
        </p:txBody>
      </p:sp>
      <p:pic>
        <p:nvPicPr>
          <p:cNvPr id="2241" name="Google Shape;2241;g7dbca4c3e7_0_419"/>
          <p:cNvPicPr preferRelativeResize="0"/>
          <p:nvPr/>
        </p:nvPicPr>
        <p:blipFill>
          <a:blip r:embed="rId3">
            <a:alphaModFix/>
          </a:blip>
          <a:stretch>
            <a:fillRect/>
          </a:stretch>
        </p:blipFill>
        <p:spPr>
          <a:xfrm>
            <a:off x="0" y="2165313"/>
            <a:ext cx="9143999" cy="3441772"/>
          </a:xfrm>
          <a:prstGeom prst="rect">
            <a:avLst/>
          </a:prstGeom>
          <a:noFill/>
          <a:ln>
            <a:noFill/>
          </a:ln>
        </p:spPr>
      </p:pic>
      <p:sp>
        <p:nvSpPr>
          <p:cNvPr id="2242" name="Google Shape;2242;g7dbca4c3e7_0_419"/>
          <p:cNvSpPr txBox="1"/>
          <p:nvPr/>
        </p:nvSpPr>
        <p:spPr>
          <a:xfrm rot="-761243">
            <a:off x="3182084" y="3200431"/>
            <a:ext cx="3291878" cy="856705"/>
          </a:xfrm>
          <a:prstGeom prst="rect">
            <a:avLst/>
          </a:prstGeom>
          <a:solidFill>
            <a:srgbClr val="FFFFFF"/>
          </a:solid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Refer to Worksheet</a:t>
            </a:r>
            <a:endParaRPr sz="3000">
              <a:latin typeface="Calibri"/>
              <a:ea typeface="Calibri"/>
              <a:cs typeface="Calibri"/>
              <a:sym typeface="Calibri"/>
            </a:endParaRPr>
          </a:p>
        </p:txBody>
      </p:sp>
      <p:sp>
        <p:nvSpPr>
          <p:cNvPr id="2243" name="Google Shape;2243;g7dbca4c3e7_0_419"/>
          <p:cNvSpPr txBox="1"/>
          <p:nvPr/>
        </p:nvSpPr>
        <p:spPr>
          <a:xfrm>
            <a:off x="0" y="6001200"/>
            <a:ext cx="7343400" cy="8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Verdana"/>
                <a:ea typeface="Verdana"/>
                <a:cs typeface="Verdana"/>
                <a:sym typeface="Verdana"/>
              </a:rPr>
              <a:t>Workbook Page 59</a:t>
            </a:r>
            <a:endParaRPr sz="2400">
              <a:latin typeface="Verdana"/>
              <a:ea typeface="Verdana"/>
              <a:cs typeface="Verdana"/>
              <a:sym typeface="Verdan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sp>
        <p:nvSpPr>
          <p:cNvPr id="2248" name="Google Shape;2248;p96"/>
          <p:cNvSpPr txBox="1">
            <a:spLocks noGrp="1"/>
          </p:cNvSpPr>
          <p:nvPr>
            <p:ph type="title"/>
          </p:nvPr>
        </p:nvSpPr>
        <p:spPr>
          <a:xfrm>
            <a:off x="2743200" y="256814"/>
            <a:ext cx="5943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6"/>
              </a:buClr>
              <a:buSzPts val="2850"/>
              <a:buFont typeface="Verdana"/>
              <a:buNone/>
            </a:pPr>
            <a:r>
              <a:rPr lang="en-US" sz="4000">
                <a:solidFill>
                  <a:srgbClr val="000000"/>
                </a:solidFill>
              </a:rPr>
              <a:t>Where Do we </a:t>
            </a:r>
            <a:r>
              <a:rPr lang="en-US" sz="4000" i="0" u="none" strike="noStrike" cap="none">
                <a:solidFill>
                  <a:srgbClr val="000000"/>
                </a:solidFill>
              </a:rPr>
              <a:t>Start</a:t>
            </a:r>
            <a:r>
              <a:rPr lang="en-US" sz="4000">
                <a:solidFill>
                  <a:srgbClr val="000000"/>
                </a:solidFill>
              </a:rPr>
              <a:t>?</a:t>
            </a:r>
            <a:endParaRPr sz="4000">
              <a:solidFill>
                <a:srgbClr val="000000"/>
              </a:solidFill>
            </a:endParaRPr>
          </a:p>
        </p:txBody>
      </p:sp>
      <p:graphicFrame>
        <p:nvGraphicFramePr>
          <p:cNvPr id="2249" name="Google Shape;2249;p96" title="Data driven decision making protocol"/>
          <p:cNvGraphicFramePr/>
          <p:nvPr/>
        </p:nvGraphicFramePr>
        <p:xfrm>
          <a:off x="336050" y="1713650"/>
          <a:ext cx="8229600" cy="3078440"/>
        </p:xfrm>
        <a:graphic>
          <a:graphicData uri="http://schemas.openxmlformats.org/drawingml/2006/table">
            <a:tbl>
              <a:tblPr firstRow="1" bandRow="1">
                <a:noFill/>
                <a:tableStyleId>{C0C473C8-DB7E-4722-8D49-44C7D3A125C6}</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68200">
                <a:tc gridSpan="2">
                  <a:txBody>
                    <a:bodyPr/>
                    <a:lstStyle/>
                    <a:p>
                      <a:pPr marL="0" marR="0" lvl="0" indent="0" algn="ctr" rtl="0">
                        <a:lnSpc>
                          <a:spcPct val="100000"/>
                        </a:lnSpc>
                        <a:spcBef>
                          <a:spcPts val="0"/>
                        </a:spcBef>
                        <a:spcAft>
                          <a:spcPts val="0"/>
                        </a:spcAft>
                        <a:buClr>
                          <a:schemeClr val="dk1"/>
                        </a:buClr>
                        <a:buSzPts val="2000"/>
                        <a:buFont typeface="Verdana"/>
                        <a:buNone/>
                      </a:pPr>
                      <a:r>
                        <a:rPr lang="en-US" sz="2000" b="0" u="none" strike="noStrike" cap="none">
                          <a:solidFill>
                            <a:schemeClr val="dk1"/>
                          </a:solidFill>
                        </a:rPr>
                        <a:t>Data-Driven Decision Making: School</a:t>
                      </a:r>
                      <a:endParaRPr sz="2000" b="0" u="none" strike="noStrike" cap="none">
                        <a:solidFill>
                          <a:schemeClr val="dk1"/>
                        </a:solidFill>
                      </a:endParaRPr>
                    </a:p>
                  </a:txBody>
                  <a:tcPr marL="137150" marR="137150" marT="137150" marB="137150"/>
                </a:tc>
                <a:tc hMerge="1">
                  <a:txBody>
                    <a:bodyPr/>
                    <a:lstStyle/>
                    <a:p>
                      <a:endParaRPr lang="en-US"/>
                    </a:p>
                  </a:txBody>
                  <a:tcPr/>
                </a:tc>
                <a:extLst>
                  <a:ext uri="{0D108BD9-81ED-4DB2-BD59-A6C34878D82A}">
                    <a16:rowId xmlns:a16="http://schemas.microsoft.com/office/drawing/2014/main" val="10000"/>
                  </a:ext>
                </a:extLst>
              </a:tr>
              <a:tr h="2465475">
                <a:tc>
                  <a:txBody>
                    <a:bodyPr/>
                    <a:lstStyle/>
                    <a:p>
                      <a:pPr marL="0" marR="0" lvl="0" indent="0" algn="l" rtl="0">
                        <a:lnSpc>
                          <a:spcPct val="100000"/>
                        </a:lnSpc>
                        <a:spcBef>
                          <a:spcPts val="0"/>
                        </a:spcBef>
                        <a:spcAft>
                          <a:spcPts val="0"/>
                        </a:spcAft>
                        <a:buClr>
                          <a:schemeClr val="dk1"/>
                        </a:buClr>
                        <a:buSzPts val="1800"/>
                        <a:buFont typeface="Verdana"/>
                        <a:buNone/>
                      </a:pPr>
                      <a:r>
                        <a:rPr lang="en-US" sz="1800" b="0" u="none" strike="noStrike" cap="none">
                          <a:solidFill>
                            <a:schemeClr val="dk1"/>
                          </a:solidFill>
                        </a:rPr>
                        <a:t>DATA/Evidence of Need: Here we answer the question .. Is there a problem?</a:t>
                      </a:r>
                      <a:endParaRPr sz="1800" b="0" u="none" strike="noStrike" cap="none">
                        <a:solidFill>
                          <a:schemeClr val="dk1"/>
                        </a:solidFill>
                      </a:endParaRPr>
                    </a:p>
                  </a:txBody>
                  <a:tcPr marL="137150" marR="137150" marT="137150" marB="137150"/>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u="none" strike="noStrike" cap="none">
                          <a:solidFill>
                            <a:schemeClr val="dk1"/>
                          </a:solidFill>
                        </a:rPr>
                        <a:t>DATA</a:t>
                      </a:r>
                      <a:endParaRPr sz="1400" u="none" strike="noStrike" cap="none"/>
                    </a:p>
                    <a:p>
                      <a:pPr marL="0" marR="0" lvl="0" indent="0" algn="l" rtl="0">
                        <a:lnSpc>
                          <a:spcPct val="100000"/>
                        </a:lnSpc>
                        <a:spcBef>
                          <a:spcPts val="600"/>
                        </a:spcBef>
                        <a:spcAft>
                          <a:spcPts val="0"/>
                        </a:spcAft>
                        <a:buClr>
                          <a:srgbClr val="000000"/>
                        </a:buClr>
                        <a:buSzPts val="1800"/>
                        <a:buFont typeface="Arial"/>
                        <a:buNone/>
                      </a:pPr>
                      <a:r>
                        <a:rPr lang="en-US" sz="1800" b="0" u="none" strike="noStrike" cap="none">
                          <a:solidFill>
                            <a:schemeClr val="dk1"/>
                          </a:solidFill>
                        </a:rPr>
                        <a:t>You can:</a:t>
                      </a:r>
                      <a:endParaRPr sz="1400" u="none" strike="noStrike" cap="none"/>
                    </a:p>
                    <a:p>
                      <a:pPr marL="285750" marR="0" lvl="0" indent="-285750" algn="l" rtl="0">
                        <a:lnSpc>
                          <a:spcPct val="100000"/>
                        </a:lnSpc>
                        <a:spcBef>
                          <a:spcPts val="600"/>
                        </a:spcBef>
                        <a:spcAft>
                          <a:spcPts val="0"/>
                        </a:spcAft>
                        <a:buClr>
                          <a:schemeClr val="dk1"/>
                        </a:buClr>
                        <a:buSzPts val="1800"/>
                        <a:buFont typeface="Arial"/>
                        <a:buChar char="•"/>
                      </a:pPr>
                      <a:r>
                        <a:rPr lang="en-US" sz="1800" b="0" u="none" strike="noStrike" cap="none">
                          <a:solidFill>
                            <a:schemeClr val="dk1"/>
                          </a:solidFill>
                        </a:rPr>
                        <a:t>Attach data analyst worksheet</a:t>
                      </a:r>
                      <a:endParaRPr sz="1400" u="none" strike="noStrike" cap="none"/>
                    </a:p>
                    <a:p>
                      <a:pPr marL="285750" marR="0" lvl="0" indent="-285750" algn="l" rtl="0">
                        <a:lnSpc>
                          <a:spcPct val="100000"/>
                        </a:lnSpc>
                        <a:spcBef>
                          <a:spcPts val="600"/>
                        </a:spcBef>
                        <a:spcAft>
                          <a:spcPts val="0"/>
                        </a:spcAft>
                        <a:buClr>
                          <a:schemeClr val="dk1"/>
                        </a:buClr>
                        <a:buSzPts val="1800"/>
                        <a:buFont typeface="Arial"/>
                        <a:buChar char="•"/>
                      </a:pPr>
                      <a:r>
                        <a:rPr lang="en-US" sz="1800" b="0" u="none" strike="noStrike" cap="none">
                          <a:solidFill>
                            <a:schemeClr val="dk1"/>
                          </a:solidFill>
                        </a:rPr>
                        <a:t>Attach charts, graphs, reports</a:t>
                      </a:r>
                      <a:endParaRPr sz="1400" u="none" strike="noStrike" cap="none"/>
                    </a:p>
                    <a:p>
                      <a:pPr marL="285750" marR="0" lvl="0" indent="-285750" algn="l" rtl="0">
                        <a:lnSpc>
                          <a:spcPct val="100000"/>
                        </a:lnSpc>
                        <a:spcBef>
                          <a:spcPts val="600"/>
                        </a:spcBef>
                        <a:spcAft>
                          <a:spcPts val="0"/>
                        </a:spcAft>
                        <a:buClr>
                          <a:schemeClr val="dk1"/>
                        </a:buClr>
                        <a:buSzPts val="1800"/>
                        <a:buFont typeface="Arial"/>
                        <a:buChar char="•"/>
                      </a:pPr>
                      <a:r>
                        <a:rPr lang="en-US" sz="1800" b="0" u="none" strike="noStrike" cap="none">
                          <a:solidFill>
                            <a:schemeClr val="dk1"/>
                          </a:solidFill>
                        </a:rPr>
                        <a:t>Electronically link to charts, graphs, reports in a shared folder for meeting minutes</a:t>
                      </a:r>
                      <a:endParaRPr sz="1800" b="0" u="none" strike="noStrike" cap="none">
                        <a:solidFill>
                          <a:schemeClr val="dk1"/>
                        </a:solidFill>
                      </a:endParaRPr>
                    </a:p>
                  </a:txBody>
                  <a:tcPr marL="137150" marR="137150" marT="137150" marB="137150"/>
                </a:tc>
                <a:extLst>
                  <a:ext uri="{0D108BD9-81ED-4DB2-BD59-A6C34878D82A}">
                    <a16:rowId xmlns:a16="http://schemas.microsoft.com/office/drawing/2014/main" val="10001"/>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2253"/>
        <p:cNvGrpSpPr/>
        <p:nvPr/>
      </p:nvGrpSpPr>
      <p:grpSpPr>
        <a:xfrm>
          <a:off x="0" y="0"/>
          <a:ext cx="0" cy="0"/>
          <a:chOff x="0" y="0"/>
          <a:chExt cx="0" cy="0"/>
        </a:xfrm>
      </p:grpSpPr>
      <p:sp>
        <p:nvSpPr>
          <p:cNvPr id="2254" name="Google Shape;2254;p95"/>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4800" i="0" u="none" strike="noStrike" cap="none">
                <a:solidFill>
                  <a:srgbClr val="002C3C"/>
                </a:solidFill>
              </a:rPr>
              <a:t>Efficient Process</a:t>
            </a:r>
            <a:endParaRPr sz="4800" i="0" u="none" strike="noStrike" cap="none">
              <a:solidFill>
                <a:srgbClr val="002C3C"/>
              </a:solidFill>
            </a:endParaRPr>
          </a:p>
        </p:txBody>
      </p:sp>
      <p:pic>
        <p:nvPicPr>
          <p:cNvPr id="2255" name="Google Shape;2255;p95"/>
          <p:cNvPicPr preferRelativeResize="0"/>
          <p:nvPr/>
        </p:nvPicPr>
        <p:blipFill rotWithShape="1">
          <a:blip r:embed="rId3">
            <a:alphaModFix/>
          </a:blip>
          <a:srcRect/>
          <a:stretch/>
        </p:blipFill>
        <p:spPr>
          <a:xfrm>
            <a:off x="228600" y="1524000"/>
            <a:ext cx="8621925" cy="5014226"/>
          </a:xfrm>
          <a:prstGeom prst="rect">
            <a:avLst/>
          </a:prstGeom>
          <a:noFill/>
          <a:ln>
            <a:noFill/>
          </a:ln>
        </p:spPr>
      </p:pic>
      <p:sp>
        <p:nvSpPr>
          <p:cNvPr id="2256" name="Google Shape;2256;p95"/>
          <p:cNvSpPr txBox="1"/>
          <p:nvPr/>
        </p:nvSpPr>
        <p:spPr>
          <a:xfrm>
            <a:off x="0" y="6394625"/>
            <a:ext cx="7339800" cy="85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a:t>
            </a:r>
            <a:r>
              <a:rPr lang="en-US" sz="2400">
                <a:latin typeface="Verdana"/>
                <a:ea typeface="Verdana"/>
                <a:cs typeface="Verdana"/>
                <a:sym typeface="Verdana"/>
              </a:rPr>
              <a:t>13</a:t>
            </a:r>
            <a:endParaRPr sz="2400" b="0" i="0" u="none" strike="noStrike" cap="none">
              <a:solidFill>
                <a:srgbClr val="000000"/>
              </a:solidFill>
              <a:latin typeface="Verdana"/>
              <a:ea typeface="Verdana"/>
              <a:cs typeface="Verdana"/>
              <a:sym typeface="Verdana"/>
            </a:endParaRPr>
          </a:p>
        </p:txBody>
      </p:sp>
      <p:sp>
        <p:nvSpPr>
          <p:cNvPr id="2257" name="Google Shape;2257;p95"/>
          <p:cNvSpPr txBox="1"/>
          <p:nvPr/>
        </p:nvSpPr>
        <p:spPr>
          <a:xfrm rot="-761243">
            <a:off x="3182084" y="3200431"/>
            <a:ext cx="3291878" cy="856705"/>
          </a:xfrm>
          <a:prstGeom prst="rect">
            <a:avLst/>
          </a:prstGeom>
          <a:solidFill>
            <a:srgbClr val="FFFFFF"/>
          </a:solid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Refer to Worksheet</a:t>
            </a:r>
            <a:endParaRPr sz="3000">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2263" name="Google Shape;2263;g7df45400e1_9_0"/>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Your Data Story</a:t>
            </a:r>
            <a:endParaRPr/>
          </a:p>
        </p:txBody>
      </p:sp>
      <p:sp>
        <p:nvSpPr>
          <p:cNvPr id="2264" name="Google Shape;2264;g7df45400e1_9_0"/>
          <p:cNvSpPr txBox="1">
            <a:spLocks noGrp="1"/>
          </p:cNvSpPr>
          <p:nvPr>
            <p:ph type="body" idx="1"/>
          </p:nvPr>
        </p:nvSpPr>
        <p:spPr>
          <a:xfrm>
            <a:off x="457201" y="1600200"/>
            <a:ext cx="8229600" cy="3352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r>
              <a:rPr lang="en-US"/>
              <a:t>Box 1</a:t>
            </a:r>
            <a:endParaRPr/>
          </a:p>
        </p:txBody>
      </p:sp>
      <p:sp>
        <p:nvSpPr>
          <p:cNvPr id="2265" name="Google Shape;2265;g7df45400e1_9_0"/>
          <p:cNvSpPr txBox="1"/>
          <p:nvPr/>
        </p:nvSpPr>
        <p:spPr>
          <a:xfrm>
            <a:off x="255700" y="3975325"/>
            <a:ext cx="73461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13 and on your tables</a:t>
            </a:r>
            <a:endParaRPr sz="2400" b="0" i="0" u="none" strike="noStrike" cap="none">
              <a:solidFill>
                <a:srgbClr val="000000"/>
              </a:solidFill>
              <a:latin typeface="Verdana"/>
              <a:ea typeface="Verdana"/>
              <a:cs typeface="Verdana"/>
              <a:sym typeface="Verdana"/>
            </a:endParaRPr>
          </a:p>
        </p:txBody>
      </p:sp>
      <p:pic>
        <p:nvPicPr>
          <p:cNvPr id="2266" name="Google Shape;2266;g7df45400e1_9_0"/>
          <p:cNvPicPr preferRelativeResize="0"/>
          <p:nvPr/>
        </p:nvPicPr>
        <p:blipFill>
          <a:blip r:embed="rId3">
            <a:alphaModFix/>
          </a:blip>
          <a:stretch>
            <a:fillRect/>
          </a:stretch>
        </p:blipFill>
        <p:spPr>
          <a:xfrm>
            <a:off x="152400" y="2454425"/>
            <a:ext cx="8839199" cy="99355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272" name="Google Shape;2272;p101"/>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FF0000"/>
              </a:buClr>
              <a:buSzPts val="2400"/>
              <a:buNone/>
            </a:pPr>
            <a:r>
              <a:rPr lang="en-US" sz="3000">
                <a:solidFill>
                  <a:srgbClr val="FF0000"/>
                </a:solidFill>
              </a:rPr>
              <a:t>Stop</a:t>
            </a:r>
            <a:r>
              <a:rPr lang="en-US" sz="3000"/>
              <a:t> - I am totally confused (please write your division name so we can provide coaching support)</a:t>
            </a:r>
            <a:endParaRPr sz="3000"/>
          </a:p>
          <a:p>
            <a:pPr marL="0" lvl="0" indent="0" algn="l" rtl="0">
              <a:lnSpc>
                <a:spcPct val="115000"/>
              </a:lnSpc>
              <a:spcBef>
                <a:spcPts val="0"/>
              </a:spcBef>
              <a:spcAft>
                <a:spcPts val="0"/>
              </a:spcAft>
              <a:buClr>
                <a:schemeClr val="dk1"/>
              </a:buClr>
              <a:buSzPts val="1200"/>
              <a:buFont typeface="Arial"/>
              <a:buNone/>
            </a:pPr>
            <a:endParaRPr sz="3000"/>
          </a:p>
          <a:p>
            <a:pPr marL="0" lvl="0" indent="0" algn="l" rtl="0">
              <a:lnSpc>
                <a:spcPct val="115000"/>
              </a:lnSpc>
              <a:spcBef>
                <a:spcPts val="0"/>
              </a:spcBef>
              <a:spcAft>
                <a:spcPts val="0"/>
              </a:spcAft>
              <a:buClr>
                <a:srgbClr val="38761D"/>
              </a:buClr>
              <a:buSzPts val="2400"/>
              <a:buNone/>
            </a:pPr>
            <a:r>
              <a:rPr lang="en-US" sz="3000">
                <a:solidFill>
                  <a:srgbClr val="38761D"/>
                </a:solidFill>
              </a:rPr>
              <a:t>Go</a:t>
            </a:r>
            <a:r>
              <a:rPr lang="en-US" sz="3000"/>
              <a:t> - I am ready to move on</a:t>
            </a:r>
            <a:endParaRPr sz="3000"/>
          </a:p>
          <a:p>
            <a:pPr marL="0" lvl="0" indent="0" algn="l" rtl="0">
              <a:lnSpc>
                <a:spcPct val="115000"/>
              </a:lnSpc>
              <a:spcBef>
                <a:spcPts val="0"/>
              </a:spcBef>
              <a:spcAft>
                <a:spcPts val="0"/>
              </a:spcAft>
              <a:buClr>
                <a:schemeClr val="dk1"/>
              </a:buClr>
              <a:buSzPts val="1200"/>
              <a:buFont typeface="Arial"/>
              <a:buNone/>
            </a:pPr>
            <a:endParaRPr sz="3000"/>
          </a:p>
          <a:p>
            <a:pPr marL="0" lvl="0" indent="0" algn="l" rtl="0">
              <a:lnSpc>
                <a:spcPct val="115000"/>
              </a:lnSpc>
              <a:spcBef>
                <a:spcPts val="0"/>
              </a:spcBef>
              <a:spcAft>
                <a:spcPts val="0"/>
              </a:spcAft>
              <a:buClr>
                <a:schemeClr val="dk1"/>
              </a:buClr>
              <a:buSzPts val="1200"/>
              <a:buFont typeface="Arial"/>
              <a:buNone/>
            </a:pPr>
            <a:r>
              <a:rPr lang="en-US" sz="3000">
                <a:solidFill>
                  <a:srgbClr val="FFD966"/>
                </a:solidFill>
              </a:rPr>
              <a:t>Proceed with Caution</a:t>
            </a:r>
            <a:r>
              <a:rPr lang="en-US" sz="3000"/>
              <a:t> - I could use some clarification on...</a:t>
            </a:r>
            <a:endParaRPr sz="3000"/>
          </a:p>
        </p:txBody>
      </p:sp>
      <p:sp>
        <p:nvSpPr>
          <p:cNvPr id="2273" name="Google Shape;2273;p101"/>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Verdana"/>
              <a:buNone/>
            </a:pPr>
            <a:r>
              <a:rPr lang="en-US" sz="4300">
                <a:solidFill>
                  <a:schemeClr val="dk1"/>
                </a:solidFill>
              </a:rPr>
              <a:t>Wrap-Up</a:t>
            </a:r>
            <a:endParaRPr sz="4300">
              <a:solidFill>
                <a:schemeClr val="dk1"/>
              </a:solidFill>
            </a:endParaRPr>
          </a:p>
        </p:txBody>
      </p:sp>
      <p:pic>
        <p:nvPicPr>
          <p:cNvPr id="2274" name="Google Shape;2274;p101"/>
          <p:cNvPicPr preferRelativeResize="0"/>
          <p:nvPr/>
        </p:nvPicPr>
        <p:blipFill rotWithShape="1">
          <a:blip r:embed="rId3">
            <a:alphaModFix/>
          </a:blip>
          <a:srcRect/>
          <a:stretch/>
        </p:blipFill>
        <p:spPr>
          <a:xfrm>
            <a:off x="6880325" y="2784977"/>
            <a:ext cx="1626926" cy="1914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g76bac7270c_0_38"/>
          <p:cNvSpPr txBox="1">
            <a:spLocks noGrp="1"/>
          </p:cNvSpPr>
          <p:nvPr>
            <p:ph type="title"/>
          </p:nvPr>
        </p:nvSpPr>
        <p:spPr>
          <a:xfrm>
            <a:off x="2743200" y="4800600"/>
            <a:ext cx="5165700" cy="566700"/>
          </a:xfrm>
          <a:prstGeom prst="rect">
            <a:avLst/>
          </a:prstGeom>
          <a:solidFill>
            <a:schemeClr val="lt1"/>
          </a:solid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2000"/>
              <a:buNone/>
            </a:pPr>
            <a:r>
              <a:rPr lang="en-US"/>
              <a:t>Build a Culture of Data Literacy</a:t>
            </a:r>
            <a:endParaRPr/>
          </a:p>
        </p:txBody>
      </p:sp>
      <p:sp>
        <p:nvSpPr>
          <p:cNvPr id="1627" name="Google Shape;1627;g76bac7270c_0_38"/>
          <p:cNvSpPr txBox="1">
            <a:spLocks noGrp="1"/>
          </p:cNvSpPr>
          <p:nvPr>
            <p:ph type="body" idx="1"/>
          </p:nvPr>
        </p:nvSpPr>
        <p:spPr>
          <a:xfrm>
            <a:off x="1847100" y="5443500"/>
            <a:ext cx="5449800" cy="804900"/>
          </a:xfrm>
          <a:prstGeom prst="rect">
            <a:avLst/>
          </a:prstGeom>
          <a:solidFill>
            <a:srgbClr val="E5E5E5"/>
          </a:solidFill>
          <a:ln>
            <a:noFill/>
          </a:ln>
        </p:spPr>
        <p:txBody>
          <a:bodyPr spcFirstLastPara="1" wrap="square" lIns="91425" tIns="45700" rIns="91425" bIns="45700" anchor="t" anchorCtr="0">
            <a:noAutofit/>
          </a:bodyPr>
          <a:lstStyle/>
          <a:p>
            <a:pPr marL="0" lvl="0" indent="0" algn="l" rtl="0">
              <a:lnSpc>
                <a:spcPct val="100000"/>
              </a:lnSpc>
              <a:spcBef>
                <a:spcPts val="280"/>
              </a:spcBef>
              <a:spcAft>
                <a:spcPts val="0"/>
              </a:spcAft>
              <a:buSzPts val="1400"/>
              <a:buNone/>
            </a:pPr>
            <a:r>
              <a:rPr lang="en-US"/>
              <a:t>What do we mean by data literacy, OR to develop a data culture?</a:t>
            </a:r>
            <a:endParaRPr/>
          </a:p>
        </p:txBody>
      </p:sp>
      <p:pic>
        <p:nvPicPr>
          <p:cNvPr id="1628" name="Google Shape;1628;g76bac7270c_0_38" descr="Lightbulb" title="Graphic"/>
          <p:cNvPicPr preferRelativeResize="0"/>
          <p:nvPr/>
        </p:nvPicPr>
        <p:blipFill rotWithShape="1">
          <a:blip r:embed="rId3">
            <a:alphaModFix/>
          </a:blip>
          <a:srcRect/>
          <a:stretch/>
        </p:blipFill>
        <p:spPr>
          <a:xfrm>
            <a:off x="923400" y="945200"/>
            <a:ext cx="6985575" cy="3667425"/>
          </a:xfrm>
          <a:prstGeom prst="rect">
            <a:avLst/>
          </a:prstGeom>
          <a:noFill/>
          <a:ln w="19050" cap="flat" cmpd="sng">
            <a:solidFill>
              <a:schemeClr val="accent6"/>
            </a:solidFill>
            <a:prstDash val="lgDash"/>
            <a:round/>
            <a:headEnd type="none" w="sm" len="sm"/>
            <a:tailEnd type="none" w="sm" len="sm"/>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g7df45400e1_14_28"/>
          <p:cNvSpPr txBox="1">
            <a:spLocks noGrp="1"/>
          </p:cNvSpPr>
          <p:nvPr>
            <p:ph type="body" idx="1"/>
          </p:nvPr>
        </p:nvSpPr>
        <p:spPr>
          <a:xfrm>
            <a:off x="228600" y="1600175"/>
            <a:ext cx="86868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2400"/>
              <a:t>Do we have written steps in our action plan that will help us establish effective teams processes? </a:t>
            </a:r>
            <a:endParaRPr sz="2400"/>
          </a:p>
          <a:p>
            <a:pPr marL="457200" lvl="0" indent="0" algn="l" rtl="0">
              <a:lnSpc>
                <a:spcPct val="100000"/>
              </a:lnSpc>
              <a:spcBef>
                <a:spcPts val="0"/>
              </a:spcBef>
              <a:spcAft>
                <a:spcPts val="0"/>
              </a:spcAft>
              <a:buSzPts val="1800"/>
              <a:buNone/>
            </a:pPr>
            <a:endParaRPr sz="2400"/>
          </a:p>
          <a:p>
            <a:pPr marL="457200" lvl="0" indent="-381000" algn="l" rtl="0">
              <a:lnSpc>
                <a:spcPct val="100000"/>
              </a:lnSpc>
              <a:spcBef>
                <a:spcPts val="0"/>
              </a:spcBef>
              <a:spcAft>
                <a:spcPts val="0"/>
              </a:spcAft>
              <a:buSzPts val="2400"/>
              <a:buChar char="❏"/>
            </a:pPr>
            <a:r>
              <a:rPr lang="en-US" sz="2400"/>
              <a:t>Do we have a clear picture of our data story and needs? </a:t>
            </a:r>
            <a:endParaRPr sz="2400"/>
          </a:p>
          <a:p>
            <a:pPr marL="457200" lvl="0" indent="0" algn="l" rtl="0">
              <a:lnSpc>
                <a:spcPct val="100000"/>
              </a:lnSpc>
              <a:spcBef>
                <a:spcPts val="0"/>
              </a:spcBef>
              <a:spcAft>
                <a:spcPts val="0"/>
              </a:spcAft>
              <a:buSzPts val="1800"/>
              <a:buNone/>
            </a:pPr>
            <a:endParaRPr sz="2400"/>
          </a:p>
          <a:p>
            <a:pPr marL="457200" lvl="0" indent="0" algn="l" rtl="0">
              <a:lnSpc>
                <a:spcPct val="100000"/>
              </a:lnSpc>
              <a:spcBef>
                <a:spcPts val="0"/>
              </a:spcBef>
              <a:spcAft>
                <a:spcPts val="0"/>
              </a:spcAft>
              <a:buSzPts val="1800"/>
              <a:buNone/>
            </a:pPr>
            <a:endParaRPr sz="2400"/>
          </a:p>
          <a:p>
            <a:pPr marL="0" lvl="0" indent="0" algn="l" rtl="0">
              <a:lnSpc>
                <a:spcPct val="100000"/>
              </a:lnSpc>
              <a:spcBef>
                <a:spcPts val="0"/>
              </a:spcBef>
              <a:spcAft>
                <a:spcPts val="0"/>
              </a:spcAft>
              <a:buSzPts val="1800"/>
              <a:buNone/>
            </a:pPr>
            <a:endParaRPr sz="2400"/>
          </a:p>
          <a:p>
            <a:pPr marL="0" lvl="0" indent="0" algn="l" rtl="0">
              <a:lnSpc>
                <a:spcPct val="100000"/>
              </a:lnSpc>
              <a:spcBef>
                <a:spcPts val="360"/>
              </a:spcBef>
              <a:spcAft>
                <a:spcPts val="0"/>
              </a:spcAft>
              <a:buSzPts val="1800"/>
              <a:buNone/>
            </a:pPr>
            <a:endParaRPr/>
          </a:p>
        </p:txBody>
      </p:sp>
      <p:sp>
        <p:nvSpPr>
          <p:cNvPr id="2293" name="Google Shape;2293;g7df45400e1_14_28"/>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Success!</a:t>
            </a:r>
            <a:endParaRPr>
              <a:solidFill>
                <a:srgbClr val="00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105"/>
          <p:cNvSpPr txBox="1">
            <a:spLocks noGrp="1"/>
          </p:cNvSpPr>
          <p:nvPr>
            <p:ph type="title"/>
          </p:nvPr>
        </p:nvSpPr>
        <p:spPr>
          <a:xfrm>
            <a:off x="2743200" y="256814"/>
            <a:ext cx="5943600" cy="1143000"/>
          </a:xfrm>
          <a:prstGeom prst="rect">
            <a:avLst/>
          </a:prstGeom>
          <a:solidFill>
            <a:srgbClr val="A9DCF2">
              <a:alpha val="65882"/>
            </a:srgbClr>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i="0" u="none" strike="noStrike" cap="none">
                <a:solidFill>
                  <a:srgbClr val="000000"/>
                </a:solidFill>
                <a:latin typeface="Verdana"/>
                <a:ea typeface="Verdana"/>
                <a:cs typeface="Verdana"/>
                <a:sym typeface="Verdana"/>
              </a:rPr>
              <a:t>Identify Problem with Precision</a:t>
            </a:r>
            <a:endParaRPr sz="3600" i="0" u="none" strike="noStrike" cap="none">
              <a:solidFill>
                <a:srgbClr val="000000"/>
              </a:solidFill>
              <a:latin typeface="Verdana"/>
              <a:ea typeface="Verdana"/>
              <a:cs typeface="Verdana"/>
              <a:sym typeface="Verdana"/>
            </a:endParaRPr>
          </a:p>
        </p:txBody>
      </p:sp>
      <p:sp>
        <p:nvSpPr>
          <p:cNvPr id="2300" name="Google Shape;2300;p105"/>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rmAutofit/>
          </a:bodyPr>
          <a:lstStyle/>
          <a:p>
            <a:pPr marL="342900" lvl="0" indent="-165100" algn="l" rtl="0">
              <a:lnSpc>
                <a:spcPct val="100000"/>
              </a:lnSpc>
              <a:spcBef>
                <a:spcPts val="0"/>
              </a:spcBef>
              <a:spcAft>
                <a:spcPts val="0"/>
              </a:spcAft>
              <a:buClr>
                <a:schemeClr val="dk1"/>
              </a:buClr>
              <a:buSzPts val="2800"/>
              <a:buNone/>
            </a:pPr>
            <a:endParaRPr/>
          </a:p>
        </p:txBody>
      </p:sp>
      <p:pic>
        <p:nvPicPr>
          <p:cNvPr id="2301" name="Google Shape;2301;p105"/>
          <p:cNvPicPr preferRelativeResize="0"/>
          <p:nvPr/>
        </p:nvPicPr>
        <p:blipFill rotWithShape="1">
          <a:blip r:embed="rId3">
            <a:alphaModFix/>
          </a:blip>
          <a:srcRect/>
          <a:stretch/>
        </p:blipFill>
        <p:spPr>
          <a:xfrm>
            <a:off x="359425" y="1536000"/>
            <a:ext cx="8327375" cy="3497299"/>
          </a:xfrm>
          <a:prstGeom prst="rect">
            <a:avLst/>
          </a:prstGeom>
          <a:noFill/>
          <a:ln>
            <a:noFill/>
          </a:ln>
        </p:spPr>
      </p:pic>
      <p:sp>
        <p:nvSpPr>
          <p:cNvPr id="2302" name="Google Shape;2302;p105"/>
          <p:cNvSpPr txBox="1"/>
          <p:nvPr/>
        </p:nvSpPr>
        <p:spPr>
          <a:xfrm>
            <a:off x="0" y="6348275"/>
            <a:ext cx="7339800" cy="51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FFFFFF"/>
                </a:solidFill>
                <a:latin typeface="Verdana"/>
                <a:ea typeface="Verdana"/>
                <a:cs typeface="Verdana"/>
                <a:sym typeface="Verdana"/>
              </a:rPr>
              <a:t>ON YOUR TABLES</a:t>
            </a:r>
            <a:endParaRPr sz="2400" b="0" i="0" u="none" strike="noStrike" cap="none">
              <a:solidFill>
                <a:srgbClr val="FFFFFF"/>
              </a:solidFill>
              <a:latin typeface="Verdana"/>
              <a:ea typeface="Verdana"/>
              <a:cs typeface="Verdana"/>
              <a:sym typeface="Verdana"/>
            </a:endParaRPr>
          </a:p>
        </p:txBody>
      </p:sp>
    </p:spTree>
  </p:cSld>
  <p:clrMapOvr>
    <a:masterClrMapping/>
  </p:clrMapOvr>
  <p:transition spd="slow">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306"/>
        <p:cNvGrpSpPr/>
        <p:nvPr/>
      </p:nvGrpSpPr>
      <p:grpSpPr>
        <a:xfrm>
          <a:off x="0" y="0"/>
          <a:ext cx="0" cy="0"/>
          <a:chOff x="0" y="0"/>
          <a:chExt cx="0" cy="0"/>
        </a:xfrm>
      </p:grpSpPr>
      <p:sp>
        <p:nvSpPr>
          <p:cNvPr id="2307" name="Google Shape;2307;p106"/>
          <p:cNvSpPr txBox="1">
            <a:spLocks noGrp="1"/>
          </p:cNvSpPr>
          <p:nvPr>
            <p:ph type="body" idx="1"/>
          </p:nvPr>
        </p:nvSpPr>
        <p:spPr>
          <a:xfrm>
            <a:off x="457200" y="1600200"/>
            <a:ext cx="8229600" cy="451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r>
              <a:rPr lang="en-US" sz="2100" b="1" i="0" u="none" strike="noStrike" cap="none">
                <a:solidFill>
                  <a:schemeClr val="dk1"/>
                </a:solidFill>
              </a:rPr>
              <a:t>What question to answer</a:t>
            </a:r>
            <a:endParaRPr sz="2100" i="0" u="none" strike="noStrike" cap="none">
              <a:solidFill>
                <a:schemeClr val="dk1"/>
              </a:solidFill>
            </a:endParaRPr>
          </a:p>
          <a:p>
            <a:pPr marL="342900" marR="0" lvl="0" indent="-336550" algn="l" rtl="0">
              <a:lnSpc>
                <a:spcPct val="100000"/>
              </a:lnSpc>
              <a:spcBef>
                <a:spcPts val="0"/>
              </a:spcBef>
              <a:spcAft>
                <a:spcPts val="0"/>
              </a:spcAft>
              <a:buClr>
                <a:schemeClr val="dk1"/>
              </a:buClr>
              <a:buSzPts val="2100"/>
              <a:buFont typeface="Verdana"/>
              <a:buChar char="•"/>
            </a:pPr>
            <a:r>
              <a:rPr lang="en-US" sz="2100" i="0" u="none" strike="noStrike" cap="none">
                <a:solidFill>
                  <a:schemeClr val="dk1"/>
                </a:solidFill>
              </a:rPr>
              <a:t>Do we have a problem?</a:t>
            </a:r>
            <a:endParaRPr sz="2100" i="0" u="none" strike="noStrike" cap="none">
              <a:solidFill>
                <a:schemeClr val="dk1"/>
              </a:solidFill>
            </a:endParaRPr>
          </a:p>
          <a:p>
            <a:pPr marL="0" marR="0" lvl="0" indent="0" algn="l" rtl="0">
              <a:lnSpc>
                <a:spcPct val="100000"/>
              </a:lnSpc>
              <a:spcBef>
                <a:spcPts val="600"/>
              </a:spcBef>
              <a:spcAft>
                <a:spcPts val="0"/>
              </a:spcAft>
              <a:buClr>
                <a:schemeClr val="dk1"/>
              </a:buClr>
              <a:buSzPts val="3200"/>
              <a:buFont typeface="Arial"/>
              <a:buNone/>
            </a:pPr>
            <a:r>
              <a:rPr lang="en-US" sz="2100" b="1" i="0" u="none" strike="noStrike" cap="none">
                <a:solidFill>
                  <a:schemeClr val="dk1"/>
                </a:solidFill>
              </a:rPr>
              <a:t>What questions to ask of level, trend, peaks</a:t>
            </a:r>
            <a:endParaRPr sz="2100" b="1" i="0" u="none" strike="noStrike" cap="none">
              <a:solidFill>
                <a:schemeClr val="dk1"/>
              </a:solidFill>
            </a:endParaRPr>
          </a:p>
          <a:p>
            <a:pPr marL="342900" marR="0" lvl="0" indent="-336550" algn="l" rtl="0">
              <a:lnSpc>
                <a:spcPct val="100000"/>
              </a:lnSpc>
              <a:spcBef>
                <a:spcPts val="0"/>
              </a:spcBef>
              <a:spcAft>
                <a:spcPts val="0"/>
              </a:spcAft>
              <a:buClr>
                <a:schemeClr val="dk1"/>
              </a:buClr>
              <a:buSzPts val="2100"/>
              <a:buFont typeface="Verdana"/>
              <a:buChar char="•"/>
            </a:pPr>
            <a:r>
              <a:rPr lang="en-US" sz="2100" i="0" u="none" strike="noStrike" cap="none">
                <a:solidFill>
                  <a:schemeClr val="dk1"/>
                </a:solidFill>
              </a:rPr>
              <a:t>How do our data compare with last year?</a:t>
            </a:r>
            <a:endParaRPr sz="2100" i="0" u="none" strike="noStrike" cap="none">
              <a:solidFill>
                <a:schemeClr val="dk1"/>
              </a:solidFill>
            </a:endParaRPr>
          </a:p>
          <a:p>
            <a:pPr marL="342900" marR="0" lvl="0" indent="-336550" algn="l" rtl="0">
              <a:lnSpc>
                <a:spcPct val="100000"/>
              </a:lnSpc>
              <a:spcBef>
                <a:spcPts val="0"/>
              </a:spcBef>
              <a:spcAft>
                <a:spcPts val="0"/>
              </a:spcAft>
              <a:buClr>
                <a:schemeClr val="dk1"/>
              </a:buClr>
              <a:buSzPts val="2100"/>
              <a:buFont typeface="Verdana"/>
              <a:buChar char="•"/>
            </a:pPr>
            <a:r>
              <a:rPr lang="en-US" sz="2100" i="0" u="none" strike="noStrike" cap="none">
                <a:solidFill>
                  <a:schemeClr val="dk1"/>
                </a:solidFill>
              </a:rPr>
              <a:t>How do our data compare with national/regional norms?</a:t>
            </a:r>
            <a:endParaRPr sz="2100" i="0" u="none" strike="noStrike" cap="none">
              <a:solidFill>
                <a:schemeClr val="dk1"/>
              </a:solidFill>
            </a:endParaRPr>
          </a:p>
          <a:p>
            <a:pPr marL="342900" marR="0" lvl="0" indent="-336550" algn="l" rtl="0">
              <a:lnSpc>
                <a:spcPct val="100000"/>
              </a:lnSpc>
              <a:spcBef>
                <a:spcPts val="0"/>
              </a:spcBef>
              <a:spcAft>
                <a:spcPts val="0"/>
              </a:spcAft>
              <a:buClr>
                <a:schemeClr val="dk1"/>
              </a:buClr>
              <a:buSzPts val="2100"/>
              <a:buFont typeface="Verdana"/>
              <a:buChar char="•"/>
            </a:pPr>
            <a:r>
              <a:rPr lang="en-US" sz="2100" i="0" u="none" strike="noStrike" cap="none">
                <a:solidFill>
                  <a:schemeClr val="dk1"/>
                </a:solidFill>
              </a:rPr>
              <a:t>How do our data compare with our preferred/expected status?</a:t>
            </a:r>
            <a:endParaRPr sz="2100" i="0" u="none" strike="noStrike" cap="none">
              <a:solidFill>
                <a:schemeClr val="dk1"/>
              </a:solidFill>
            </a:endParaRPr>
          </a:p>
          <a:p>
            <a:pPr marL="0" marR="0" lvl="0" indent="0" algn="l" rtl="0">
              <a:lnSpc>
                <a:spcPct val="100000"/>
              </a:lnSpc>
              <a:spcBef>
                <a:spcPts val="600"/>
              </a:spcBef>
              <a:spcAft>
                <a:spcPts val="0"/>
              </a:spcAft>
              <a:buClr>
                <a:schemeClr val="dk1"/>
              </a:buClr>
              <a:buSzPts val="3200"/>
              <a:buFont typeface="Arial"/>
              <a:buNone/>
            </a:pPr>
            <a:r>
              <a:rPr lang="en-US" sz="2100" b="1" i="0" u="none" strike="noStrike" cap="none">
                <a:solidFill>
                  <a:schemeClr val="dk1"/>
                </a:solidFill>
              </a:rPr>
              <a:t>If a problem is identified, then ask</a:t>
            </a:r>
            <a:endParaRPr sz="2100" b="1" i="0" u="none" strike="noStrike" cap="none">
              <a:solidFill>
                <a:schemeClr val="dk1"/>
              </a:solidFill>
            </a:endParaRPr>
          </a:p>
          <a:p>
            <a:pPr marL="342900" marR="0" lvl="0" indent="-336550" algn="l" rtl="0">
              <a:lnSpc>
                <a:spcPct val="100000"/>
              </a:lnSpc>
              <a:spcBef>
                <a:spcPts val="0"/>
              </a:spcBef>
              <a:spcAft>
                <a:spcPts val="0"/>
              </a:spcAft>
              <a:buClr>
                <a:schemeClr val="dk1"/>
              </a:buClr>
              <a:buSzPts val="2100"/>
              <a:buFont typeface="Verdana"/>
              <a:buChar char="•"/>
            </a:pPr>
            <a:r>
              <a:rPr lang="en-US" sz="2100" i="0" u="none" strike="noStrike" cap="none">
                <a:solidFill>
                  <a:schemeClr val="dk1"/>
                </a:solidFill>
              </a:rPr>
              <a:t>Do we need any additional data to make a good decision?</a:t>
            </a:r>
            <a:endParaRPr sz="2100"/>
          </a:p>
          <a:p>
            <a:pPr marL="342900" marR="0" lvl="0" indent="-336550" algn="l" rtl="0">
              <a:lnSpc>
                <a:spcPct val="100000"/>
              </a:lnSpc>
              <a:spcBef>
                <a:spcPts val="0"/>
              </a:spcBef>
              <a:spcAft>
                <a:spcPts val="0"/>
              </a:spcAft>
              <a:buClr>
                <a:schemeClr val="dk1"/>
              </a:buClr>
              <a:buSzPts val="2100"/>
              <a:buFont typeface="Verdana"/>
              <a:buChar char="•"/>
            </a:pPr>
            <a:r>
              <a:rPr lang="en-US" sz="2100" i="0" u="none" strike="noStrike" cap="none">
                <a:solidFill>
                  <a:schemeClr val="dk1"/>
                </a:solidFill>
              </a:rPr>
              <a:t>Have we considered root causes and “bigger” issues (i.e. Mental Wellness, Poverty, Race/Ethnicity, specific groups of students)?</a:t>
            </a:r>
            <a:endParaRPr sz="2100" i="0" u="none" strike="noStrike" cap="none">
              <a:solidFill>
                <a:schemeClr val="dk1"/>
              </a:solidFill>
            </a:endParaRPr>
          </a:p>
        </p:txBody>
      </p:sp>
      <p:sp>
        <p:nvSpPr>
          <p:cNvPr id="2308" name="Google Shape;2308;p106"/>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4000" i="0" u="none" strike="noStrike" cap="none">
                <a:solidFill>
                  <a:srgbClr val="002C3C"/>
                </a:solidFill>
              </a:rPr>
              <a:t>Identifying Problems/Issue</a:t>
            </a:r>
            <a:endParaRPr sz="4000" i="0" u="none" strike="noStrike" cap="none">
              <a:solidFill>
                <a:srgbClr val="002C3C"/>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Google Shape;2313;p107"/>
          <p:cNvSpPr txBox="1">
            <a:spLocks noGrp="1"/>
          </p:cNvSpPr>
          <p:nvPr>
            <p:ph type="title"/>
          </p:nvPr>
        </p:nvSpPr>
        <p:spPr>
          <a:xfrm>
            <a:off x="457200" y="274638"/>
            <a:ext cx="8229600" cy="1143000"/>
          </a:xfrm>
          <a:prstGeom prst="rect">
            <a:avLst/>
          </a:prstGeom>
          <a:solidFill>
            <a:srgbClr val="A9DCF2">
              <a:alpha val="65882"/>
            </a:srgbClr>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alibri"/>
              <a:buNone/>
            </a:pPr>
            <a:r>
              <a:rPr lang="en-US" sz="4000" i="0" u="none" strike="noStrike" cap="none">
                <a:solidFill>
                  <a:srgbClr val="000000"/>
                </a:solidFill>
                <a:latin typeface="Verdana"/>
                <a:ea typeface="Verdana"/>
                <a:cs typeface="Verdana"/>
                <a:sym typeface="Verdana"/>
              </a:rPr>
              <a:t>Ask the RIGHT </a:t>
            </a:r>
            <a:r>
              <a:rPr lang="en-US" sz="4000">
                <a:solidFill>
                  <a:srgbClr val="000000"/>
                </a:solidFill>
                <a:latin typeface="Verdana"/>
                <a:ea typeface="Verdana"/>
                <a:cs typeface="Verdana"/>
                <a:sym typeface="Verdana"/>
              </a:rPr>
              <a:t>Q</a:t>
            </a:r>
            <a:r>
              <a:rPr lang="en-US" sz="4000" i="0" u="none" strike="noStrike" cap="none">
                <a:solidFill>
                  <a:srgbClr val="000000"/>
                </a:solidFill>
                <a:latin typeface="Verdana"/>
                <a:ea typeface="Verdana"/>
                <a:cs typeface="Verdana"/>
                <a:sym typeface="Verdana"/>
              </a:rPr>
              <a:t>uestions!</a:t>
            </a:r>
            <a:endParaRPr sz="4000" i="0" u="none" strike="noStrike" cap="none">
              <a:solidFill>
                <a:srgbClr val="000000"/>
              </a:solidFill>
              <a:latin typeface="Verdana"/>
              <a:ea typeface="Verdana"/>
              <a:cs typeface="Verdana"/>
              <a:sym typeface="Verdana"/>
            </a:endParaRPr>
          </a:p>
        </p:txBody>
      </p:sp>
      <p:sp>
        <p:nvSpPr>
          <p:cNvPr id="2314" name="Google Shape;2314;p107"/>
          <p:cNvSpPr txBox="1">
            <a:spLocks noGrp="1"/>
          </p:cNvSpPr>
          <p:nvPr>
            <p:ph type="body" idx="1"/>
          </p:nvPr>
        </p:nvSpPr>
        <p:spPr>
          <a:xfrm>
            <a:off x="914400" y="1524000"/>
            <a:ext cx="3582988" cy="650875"/>
          </a:xfrm>
          <a:prstGeom prst="rect">
            <a:avLst/>
          </a:prstGeom>
          <a:solidFill>
            <a:srgbClr val="E7F3D8"/>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100"/>
              <a:buFont typeface="Arial"/>
              <a:buNone/>
            </a:pPr>
            <a:r>
              <a:rPr lang="en-US" sz="2100" b="1" i="0" u="none" strike="noStrike" cap="none">
                <a:solidFill>
                  <a:schemeClr val="dk1"/>
                </a:solidFill>
                <a:latin typeface="Calibri"/>
                <a:ea typeface="Calibri"/>
                <a:cs typeface="Calibri"/>
                <a:sym typeface="Calibri"/>
              </a:rPr>
              <a:t>Academic</a:t>
            </a:r>
            <a:endParaRPr sz="2100" b="1" i="0" u="none" strike="noStrike" cap="none">
              <a:solidFill>
                <a:schemeClr val="dk1"/>
              </a:solidFill>
              <a:latin typeface="Calibri"/>
              <a:ea typeface="Calibri"/>
              <a:cs typeface="Calibri"/>
              <a:sym typeface="Calibri"/>
            </a:endParaRPr>
          </a:p>
        </p:txBody>
      </p:sp>
      <p:sp>
        <p:nvSpPr>
          <p:cNvPr id="2315" name="Google Shape;2315;p107"/>
          <p:cNvSpPr txBox="1">
            <a:spLocks noGrp="1"/>
          </p:cNvSpPr>
          <p:nvPr>
            <p:ph type="body" idx="2"/>
          </p:nvPr>
        </p:nvSpPr>
        <p:spPr>
          <a:xfrm>
            <a:off x="457200" y="2362200"/>
            <a:ext cx="4040188" cy="3951288"/>
          </a:xfrm>
          <a:prstGeom prst="rect">
            <a:avLst/>
          </a:prstGeom>
          <a:noFill/>
          <a:ln>
            <a:noFill/>
          </a:ln>
        </p:spPr>
        <p:txBody>
          <a:bodyPr spcFirstLastPara="1" wrap="square" lIns="91425" tIns="45700" rIns="91425" bIns="45700" anchor="t" anchorCtr="0">
            <a:noAutofit/>
          </a:bodyPr>
          <a:lstStyle/>
          <a:p>
            <a:pPr marL="347472" marR="0" lvl="0" indent="-342900" algn="l" rtl="0">
              <a:lnSpc>
                <a:spcPct val="100000"/>
              </a:lnSpc>
              <a:spcBef>
                <a:spcPts val="0"/>
              </a:spcBef>
              <a:spcAft>
                <a:spcPts val="0"/>
              </a:spcAft>
              <a:buClr>
                <a:srgbClr val="2B3F7B"/>
              </a:buClr>
              <a:buSzPts val="1300"/>
              <a:buFont typeface="Noto Sans Symbols"/>
              <a:buChar char="▪"/>
            </a:pPr>
            <a:r>
              <a:rPr lang="en-US" sz="1300" b="0" i="0" u="none" strike="noStrike" cap="none">
                <a:solidFill>
                  <a:schemeClr val="dk2"/>
                </a:solidFill>
                <a:latin typeface="Calibri"/>
                <a:ea typeface="Calibri"/>
                <a:cs typeface="Calibri"/>
                <a:sym typeface="Calibri"/>
              </a:rPr>
              <a:t>What is the problem?</a:t>
            </a:r>
            <a:endParaRPr/>
          </a:p>
          <a:p>
            <a:pPr marL="347472" marR="0" lvl="0" indent="-342900" algn="l" rtl="0">
              <a:lnSpc>
                <a:spcPct val="100000"/>
              </a:lnSpc>
              <a:spcBef>
                <a:spcPts val="0"/>
              </a:spcBef>
              <a:spcAft>
                <a:spcPts val="0"/>
              </a:spcAft>
              <a:buClr>
                <a:srgbClr val="2B3F7B"/>
              </a:buClr>
              <a:buSzPts val="1300"/>
              <a:buFont typeface="Noto Sans Symbols"/>
              <a:buChar char="▪"/>
            </a:pPr>
            <a:r>
              <a:rPr lang="en-US" sz="1300" b="0" i="0" u="none" strike="noStrike" cap="none">
                <a:solidFill>
                  <a:schemeClr val="dk2"/>
                </a:solidFill>
                <a:latin typeface="Calibri"/>
                <a:ea typeface="Calibri"/>
                <a:cs typeface="Calibri"/>
                <a:sym typeface="Calibri"/>
              </a:rPr>
              <a:t>Are school wide learning supports appropriately matched to student needs? (Why?)</a:t>
            </a:r>
            <a:endParaRPr/>
          </a:p>
          <a:p>
            <a:pPr marL="347472" marR="0" lvl="0" indent="-342900" algn="l" rtl="0">
              <a:lnSpc>
                <a:spcPct val="100000"/>
              </a:lnSpc>
              <a:spcBef>
                <a:spcPts val="0"/>
              </a:spcBef>
              <a:spcAft>
                <a:spcPts val="0"/>
              </a:spcAft>
              <a:buClr>
                <a:srgbClr val="2B3F7B"/>
              </a:buClr>
              <a:buSzPts val="1300"/>
              <a:buFont typeface="Noto Sans Symbols"/>
              <a:buChar char="▪"/>
            </a:pPr>
            <a:r>
              <a:rPr lang="en-US" sz="1300" b="0" i="0" u="none" strike="noStrike" cap="none">
                <a:solidFill>
                  <a:schemeClr val="dk2"/>
                </a:solidFill>
                <a:latin typeface="Calibri"/>
                <a:ea typeface="Calibri"/>
                <a:cs typeface="Calibri"/>
                <a:sym typeface="Calibri"/>
              </a:rPr>
              <a:t>Are resources and assistance provided to educators for implementation fidelity? (Why?)</a:t>
            </a:r>
            <a:endParaRPr/>
          </a:p>
          <a:p>
            <a:pPr marL="347472" marR="0" lvl="0" indent="-342900" algn="l" rtl="0">
              <a:lnSpc>
                <a:spcPct val="100000"/>
              </a:lnSpc>
              <a:spcBef>
                <a:spcPts val="0"/>
              </a:spcBef>
              <a:spcAft>
                <a:spcPts val="0"/>
              </a:spcAft>
              <a:buClr>
                <a:srgbClr val="2B3F7B"/>
              </a:buClr>
              <a:buSzPts val="1300"/>
              <a:buFont typeface="Noto Sans Symbols"/>
              <a:buChar char="▪"/>
            </a:pPr>
            <a:r>
              <a:rPr lang="en-US" sz="1300" b="0" i="0" u="none" strike="noStrike" cap="none">
                <a:solidFill>
                  <a:schemeClr val="dk2"/>
                </a:solidFill>
                <a:latin typeface="Calibri"/>
                <a:ea typeface="Calibri"/>
                <a:cs typeface="Calibri"/>
                <a:sym typeface="Calibri"/>
              </a:rPr>
              <a:t>Is the problem in one or more subject area, grade, classroom and/or sub-group? (Who? Where?)</a:t>
            </a:r>
            <a:endParaRPr/>
          </a:p>
          <a:p>
            <a:pPr marL="347472" marR="0" lvl="0" indent="-342900" algn="l" rtl="0">
              <a:lnSpc>
                <a:spcPct val="100000"/>
              </a:lnSpc>
              <a:spcBef>
                <a:spcPts val="0"/>
              </a:spcBef>
              <a:spcAft>
                <a:spcPts val="0"/>
              </a:spcAft>
              <a:buClr>
                <a:srgbClr val="2B3F7B"/>
              </a:buClr>
              <a:buSzPts val="1300"/>
              <a:buFont typeface="Noto Sans Symbols"/>
              <a:buChar char="▪"/>
            </a:pPr>
            <a:r>
              <a:rPr lang="en-US" sz="1300" b="0" i="0" u="none" strike="noStrike" cap="none">
                <a:solidFill>
                  <a:schemeClr val="dk2"/>
                </a:solidFill>
                <a:latin typeface="Calibri"/>
                <a:ea typeface="Calibri"/>
                <a:cs typeface="Calibri"/>
                <a:sym typeface="Calibri"/>
              </a:rPr>
              <a:t>For each  area identified, do we have enough information to make some curricular or instructional decisions? (Where?)</a:t>
            </a:r>
            <a:endParaRPr/>
          </a:p>
          <a:p>
            <a:pPr marL="347472" marR="0" lvl="0" indent="-342900" algn="l" rtl="0">
              <a:lnSpc>
                <a:spcPct val="100000"/>
              </a:lnSpc>
              <a:spcBef>
                <a:spcPts val="0"/>
              </a:spcBef>
              <a:spcAft>
                <a:spcPts val="0"/>
              </a:spcAft>
              <a:buClr>
                <a:srgbClr val="2B3F7B"/>
              </a:buClr>
              <a:buSzPts val="1300"/>
              <a:buFont typeface="Noto Sans Symbols"/>
              <a:buChar char="▪"/>
            </a:pPr>
            <a:r>
              <a:rPr lang="en-US" sz="1300" b="0" i="0" u="none" strike="noStrike" cap="none">
                <a:solidFill>
                  <a:schemeClr val="dk2"/>
                </a:solidFill>
                <a:latin typeface="Calibri"/>
                <a:ea typeface="Calibri"/>
                <a:cs typeface="Calibri"/>
                <a:sym typeface="Calibri"/>
              </a:rPr>
              <a:t>Is there a need for strategic differentiation of core? (When?) </a:t>
            </a:r>
            <a:endParaRPr/>
          </a:p>
          <a:p>
            <a:pPr marL="347472" marR="0" lvl="0" indent="-342900" algn="l" rtl="0">
              <a:lnSpc>
                <a:spcPct val="100000"/>
              </a:lnSpc>
              <a:spcBef>
                <a:spcPts val="0"/>
              </a:spcBef>
              <a:spcAft>
                <a:spcPts val="0"/>
              </a:spcAft>
              <a:buClr>
                <a:srgbClr val="2B3F7B"/>
              </a:buClr>
              <a:buSzPts val="1300"/>
              <a:buFont typeface="Noto Sans Symbols"/>
              <a:buChar char="▪"/>
            </a:pPr>
            <a:r>
              <a:rPr lang="en-US" sz="1300" b="0" i="0" u="none" strike="noStrike" cap="none">
                <a:solidFill>
                  <a:schemeClr val="dk2"/>
                </a:solidFill>
                <a:latin typeface="Calibri"/>
                <a:ea typeface="Calibri"/>
                <a:cs typeface="Calibri"/>
                <a:sym typeface="Calibri"/>
              </a:rPr>
              <a:t>Is there a small group of students that need to be referred to advanced tiers for further inquiry? (Who?)</a:t>
            </a:r>
            <a:endParaRPr/>
          </a:p>
          <a:p>
            <a:pPr marL="347472" marR="0" lvl="0" indent="-342900" algn="l" rtl="0">
              <a:lnSpc>
                <a:spcPct val="100000"/>
              </a:lnSpc>
              <a:spcBef>
                <a:spcPts val="0"/>
              </a:spcBef>
              <a:spcAft>
                <a:spcPts val="0"/>
              </a:spcAft>
              <a:buClr>
                <a:srgbClr val="2B3F7B"/>
              </a:buClr>
              <a:buSzPts val="1300"/>
              <a:buFont typeface="Noto Sans Symbols"/>
              <a:buChar char="▪"/>
            </a:pPr>
            <a:r>
              <a:rPr lang="en-US" sz="1300" b="0" i="0" u="none" strike="noStrike" cap="none">
                <a:solidFill>
                  <a:schemeClr val="dk2"/>
                </a:solidFill>
                <a:latin typeface="Calibri"/>
                <a:ea typeface="Calibri"/>
                <a:cs typeface="Calibri"/>
                <a:sym typeface="Calibri"/>
              </a:rPr>
              <a:t>Are accommodations and modifications at core being implemented with fidelity and are they well matched to manifestations of the disability? (Why?)</a:t>
            </a:r>
            <a:endParaRPr sz="1300" b="0" i="0" u="none" strike="noStrike" cap="none">
              <a:solidFill>
                <a:schemeClr val="dk2"/>
              </a:solidFill>
              <a:latin typeface="Calibri"/>
              <a:ea typeface="Calibri"/>
              <a:cs typeface="Calibri"/>
              <a:sym typeface="Calibri"/>
            </a:endParaRPr>
          </a:p>
          <a:p>
            <a:pPr marL="342900" marR="0" lvl="0" indent="-260350" algn="l" rtl="0">
              <a:lnSpc>
                <a:spcPct val="100000"/>
              </a:lnSpc>
              <a:spcBef>
                <a:spcPts val="260"/>
              </a:spcBef>
              <a:spcAft>
                <a:spcPts val="0"/>
              </a:spcAft>
              <a:buClr>
                <a:schemeClr val="dk1"/>
              </a:buClr>
              <a:buSzPts val="1300"/>
              <a:buFont typeface="Arial"/>
              <a:buNone/>
            </a:pPr>
            <a:endParaRPr sz="1300" b="0" i="0" u="none" strike="noStrike" cap="none">
              <a:solidFill>
                <a:schemeClr val="dk1"/>
              </a:solidFill>
              <a:latin typeface="Calibri"/>
              <a:ea typeface="Calibri"/>
              <a:cs typeface="Calibri"/>
              <a:sym typeface="Calibri"/>
            </a:endParaRPr>
          </a:p>
        </p:txBody>
      </p:sp>
      <p:sp>
        <p:nvSpPr>
          <p:cNvPr id="2316" name="Google Shape;2316;p107"/>
          <p:cNvSpPr txBox="1">
            <a:spLocks noGrp="1"/>
          </p:cNvSpPr>
          <p:nvPr>
            <p:ph type="body" idx="3"/>
          </p:nvPr>
        </p:nvSpPr>
        <p:spPr>
          <a:xfrm>
            <a:off x="5105400" y="1535113"/>
            <a:ext cx="3581400" cy="639762"/>
          </a:xfrm>
          <a:prstGeom prst="rect">
            <a:avLst/>
          </a:prstGeom>
          <a:solidFill>
            <a:srgbClr val="E7F3D8"/>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100"/>
              <a:buFont typeface="Arial"/>
              <a:buNone/>
            </a:pPr>
            <a:r>
              <a:rPr lang="en-US" sz="2100" b="1" i="0" u="none" strike="noStrike" cap="none">
                <a:solidFill>
                  <a:schemeClr val="dk1"/>
                </a:solidFill>
                <a:latin typeface="Calibri"/>
                <a:ea typeface="Calibri"/>
                <a:cs typeface="Calibri"/>
                <a:sym typeface="Calibri"/>
              </a:rPr>
              <a:t>Behavior</a:t>
            </a:r>
            <a:endParaRPr sz="2100" b="1" i="0" u="none" strike="noStrike" cap="none">
              <a:solidFill>
                <a:schemeClr val="dk1"/>
              </a:solidFill>
              <a:latin typeface="Calibri"/>
              <a:ea typeface="Calibri"/>
              <a:cs typeface="Calibri"/>
              <a:sym typeface="Calibri"/>
            </a:endParaRPr>
          </a:p>
        </p:txBody>
      </p:sp>
      <p:sp>
        <p:nvSpPr>
          <p:cNvPr id="2317" name="Google Shape;2317;p107"/>
          <p:cNvSpPr txBox="1">
            <a:spLocks noGrp="1"/>
          </p:cNvSpPr>
          <p:nvPr>
            <p:ph type="body" idx="4"/>
          </p:nvPr>
        </p:nvSpPr>
        <p:spPr>
          <a:xfrm>
            <a:off x="4648200" y="2667000"/>
            <a:ext cx="4041775" cy="2819400"/>
          </a:xfrm>
          <a:prstGeom prst="rect">
            <a:avLst/>
          </a:prstGeom>
          <a:noFill/>
          <a:ln>
            <a:noFill/>
          </a:ln>
        </p:spPr>
        <p:txBody>
          <a:bodyPr spcFirstLastPara="1" wrap="square" lIns="91425" tIns="45700" rIns="91425" bIns="45700" anchor="t" anchorCtr="0">
            <a:noAutofit/>
          </a:bodyPr>
          <a:lstStyle/>
          <a:p>
            <a:pPr marL="742950" marR="0" lvl="1" indent="-285750" algn="l" rtl="0">
              <a:lnSpc>
                <a:spcPct val="90000"/>
              </a:lnSpc>
              <a:spcBef>
                <a:spcPts val="0"/>
              </a:spcBef>
              <a:spcAft>
                <a:spcPts val="0"/>
              </a:spcAft>
              <a:buClr>
                <a:schemeClr val="accent6"/>
              </a:buClr>
              <a:buSzPts val="1800"/>
              <a:buFont typeface="Noto Sans Symbols"/>
              <a:buChar char="▪"/>
            </a:pPr>
            <a:r>
              <a:rPr lang="en-US" sz="1800" b="1" i="1" u="none" strike="noStrike" cap="none">
                <a:solidFill>
                  <a:schemeClr val="dk2"/>
                </a:solidFill>
                <a:latin typeface="Calibri"/>
                <a:ea typeface="Calibri"/>
                <a:cs typeface="Calibri"/>
                <a:sym typeface="Calibri"/>
              </a:rPr>
              <a:t>What</a:t>
            </a:r>
            <a:r>
              <a:rPr lang="en-US" sz="1800" b="0" i="0" u="none" strike="noStrike" cap="none">
                <a:solidFill>
                  <a:schemeClr val="dk2"/>
                </a:solidFill>
                <a:latin typeface="Calibri"/>
                <a:ea typeface="Calibri"/>
                <a:cs typeface="Calibri"/>
                <a:sym typeface="Calibri"/>
              </a:rPr>
              <a:t> is the problem behavior?</a:t>
            </a:r>
            <a:endParaRPr/>
          </a:p>
          <a:p>
            <a:pPr marL="742950" marR="0" lvl="1" indent="-285750" algn="l" rtl="0">
              <a:lnSpc>
                <a:spcPct val="90000"/>
              </a:lnSpc>
              <a:spcBef>
                <a:spcPts val="560"/>
              </a:spcBef>
              <a:spcAft>
                <a:spcPts val="0"/>
              </a:spcAft>
              <a:buClr>
                <a:schemeClr val="accent6"/>
              </a:buClr>
              <a:buSzPts val="1800"/>
              <a:buFont typeface="Noto Sans Symbols"/>
              <a:buChar char="▪"/>
            </a:pPr>
            <a:r>
              <a:rPr lang="en-US" sz="1800" b="1" i="1" u="none" strike="noStrike" cap="none">
                <a:solidFill>
                  <a:schemeClr val="dk2"/>
                </a:solidFill>
                <a:latin typeface="Calibri"/>
                <a:ea typeface="Calibri"/>
                <a:cs typeface="Calibri"/>
                <a:sym typeface="Calibri"/>
              </a:rPr>
              <a:t>How</a:t>
            </a:r>
            <a:r>
              <a:rPr lang="en-US" sz="1800" b="0" i="0" u="none" strike="noStrike" cap="none">
                <a:solidFill>
                  <a:schemeClr val="dk2"/>
                </a:solidFill>
                <a:latin typeface="Calibri"/>
                <a:ea typeface="Calibri"/>
                <a:cs typeface="Calibri"/>
                <a:sym typeface="Calibri"/>
              </a:rPr>
              <a:t> often is the problem happening?</a:t>
            </a:r>
            <a:endParaRPr/>
          </a:p>
          <a:p>
            <a:pPr marL="742950" marR="0" lvl="1" indent="-285750" algn="l" rtl="0">
              <a:lnSpc>
                <a:spcPct val="90000"/>
              </a:lnSpc>
              <a:spcBef>
                <a:spcPts val="560"/>
              </a:spcBef>
              <a:spcAft>
                <a:spcPts val="0"/>
              </a:spcAft>
              <a:buClr>
                <a:schemeClr val="accent6"/>
              </a:buClr>
              <a:buSzPts val="1800"/>
              <a:buFont typeface="Noto Sans Symbols"/>
              <a:buChar char="▪"/>
            </a:pPr>
            <a:r>
              <a:rPr lang="en-US" sz="1800" b="1" i="1" u="none" strike="noStrike" cap="none">
                <a:solidFill>
                  <a:schemeClr val="dk2"/>
                </a:solidFill>
                <a:latin typeface="Calibri"/>
                <a:ea typeface="Calibri"/>
                <a:cs typeface="Calibri"/>
                <a:sym typeface="Calibri"/>
              </a:rPr>
              <a:t>Where</a:t>
            </a:r>
            <a:r>
              <a:rPr lang="en-US" sz="1800" b="0" i="0" u="none" strike="noStrike" cap="none">
                <a:solidFill>
                  <a:schemeClr val="dk2"/>
                </a:solidFill>
                <a:latin typeface="Calibri"/>
                <a:ea typeface="Calibri"/>
                <a:cs typeface="Calibri"/>
                <a:sym typeface="Calibri"/>
              </a:rPr>
              <a:t> is the problem happening?</a:t>
            </a:r>
            <a:endParaRPr/>
          </a:p>
          <a:p>
            <a:pPr marL="742950" marR="0" lvl="1" indent="-285750" algn="l" rtl="0">
              <a:lnSpc>
                <a:spcPct val="90000"/>
              </a:lnSpc>
              <a:spcBef>
                <a:spcPts val="560"/>
              </a:spcBef>
              <a:spcAft>
                <a:spcPts val="0"/>
              </a:spcAft>
              <a:buClr>
                <a:schemeClr val="accent6"/>
              </a:buClr>
              <a:buSzPts val="1800"/>
              <a:buFont typeface="Noto Sans Symbols"/>
              <a:buChar char="▪"/>
            </a:pPr>
            <a:r>
              <a:rPr lang="en-US" sz="1800" b="1" i="1" u="none" strike="noStrike" cap="none">
                <a:solidFill>
                  <a:schemeClr val="dk2"/>
                </a:solidFill>
                <a:latin typeface="Calibri"/>
                <a:ea typeface="Calibri"/>
                <a:cs typeface="Calibri"/>
                <a:sym typeface="Calibri"/>
              </a:rPr>
              <a:t>Who</a:t>
            </a:r>
            <a:r>
              <a:rPr lang="en-US" sz="1800" b="0" i="0" u="none" strike="noStrike" cap="none">
                <a:solidFill>
                  <a:schemeClr val="dk2"/>
                </a:solidFill>
                <a:latin typeface="Calibri"/>
                <a:ea typeface="Calibri"/>
                <a:cs typeface="Calibri"/>
                <a:sym typeface="Calibri"/>
              </a:rPr>
              <a:t> is engaged in the behavior?</a:t>
            </a:r>
            <a:endParaRPr/>
          </a:p>
          <a:p>
            <a:pPr marL="742950" marR="0" lvl="1" indent="-285750" algn="l" rtl="0">
              <a:lnSpc>
                <a:spcPct val="90000"/>
              </a:lnSpc>
              <a:spcBef>
                <a:spcPts val="560"/>
              </a:spcBef>
              <a:spcAft>
                <a:spcPts val="0"/>
              </a:spcAft>
              <a:buClr>
                <a:schemeClr val="accent6"/>
              </a:buClr>
              <a:buSzPts val="1800"/>
              <a:buFont typeface="Noto Sans Symbols"/>
              <a:buChar char="▪"/>
            </a:pPr>
            <a:r>
              <a:rPr lang="en-US" sz="1800" b="1" i="1" u="none" strike="noStrike" cap="none">
                <a:solidFill>
                  <a:schemeClr val="dk2"/>
                </a:solidFill>
                <a:latin typeface="Calibri"/>
                <a:ea typeface="Calibri"/>
                <a:cs typeface="Calibri"/>
                <a:sym typeface="Calibri"/>
              </a:rPr>
              <a:t>When</a:t>
            </a:r>
            <a:r>
              <a:rPr lang="en-US" sz="1800" b="0" i="0" u="none" strike="noStrike" cap="none">
                <a:solidFill>
                  <a:schemeClr val="dk2"/>
                </a:solidFill>
                <a:latin typeface="Calibri"/>
                <a:ea typeface="Calibri"/>
                <a:cs typeface="Calibri"/>
                <a:sym typeface="Calibri"/>
              </a:rPr>
              <a:t> is the problem most likely to occur?</a:t>
            </a:r>
            <a:endParaRPr/>
          </a:p>
          <a:p>
            <a:pPr marL="742950" marR="0" lvl="1" indent="-285750" algn="l" rtl="0">
              <a:lnSpc>
                <a:spcPct val="90000"/>
              </a:lnSpc>
              <a:spcBef>
                <a:spcPts val="560"/>
              </a:spcBef>
              <a:spcAft>
                <a:spcPts val="0"/>
              </a:spcAft>
              <a:buClr>
                <a:schemeClr val="accent6"/>
              </a:buClr>
              <a:buSzPts val="1800"/>
              <a:buFont typeface="Noto Sans Symbols"/>
              <a:buChar char="▪"/>
            </a:pPr>
            <a:r>
              <a:rPr lang="en-US" sz="1800" b="1" i="1" u="none" strike="noStrike" cap="none">
                <a:solidFill>
                  <a:schemeClr val="dk2"/>
                </a:solidFill>
                <a:latin typeface="Calibri"/>
                <a:ea typeface="Calibri"/>
                <a:cs typeface="Calibri"/>
                <a:sym typeface="Calibri"/>
              </a:rPr>
              <a:t>Why</a:t>
            </a:r>
            <a:r>
              <a:rPr lang="en-US" sz="1800" b="0" i="0" u="none" strike="noStrike" cap="none">
                <a:solidFill>
                  <a:schemeClr val="dk2"/>
                </a:solidFill>
                <a:latin typeface="Calibri"/>
                <a:ea typeface="Calibri"/>
                <a:cs typeface="Calibri"/>
                <a:sym typeface="Calibri"/>
              </a:rPr>
              <a:t> is the problem sustaining?</a:t>
            </a:r>
            <a:endParaRPr/>
          </a:p>
          <a:p>
            <a:pPr marL="342900" marR="0" lvl="0" indent="-228600" algn="l" rtl="0">
              <a:lnSpc>
                <a:spcPct val="100000"/>
              </a:lnSpc>
              <a:spcBef>
                <a:spcPts val="36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8" name="Google Shape;2318;p107"/>
          <p:cNvSpPr/>
          <p:nvPr/>
        </p:nvSpPr>
        <p:spPr>
          <a:xfrm rot="-1072074">
            <a:off x="1331577" y="1966038"/>
            <a:ext cx="4495746" cy="1371768"/>
          </a:xfrm>
          <a:prstGeom prst="rect">
            <a:avLst/>
          </a:prstGeom>
          <a:gradFill>
            <a:gsLst>
              <a:gs pos="0">
                <a:srgbClr val="689F22"/>
              </a:gs>
              <a:gs pos="80000">
                <a:srgbClr val="8AD02D"/>
              </a:gs>
              <a:gs pos="100000">
                <a:srgbClr val="8CD52A"/>
              </a:gs>
            </a:gsLst>
            <a:lin ang="16200000" scaled="0"/>
          </a:gradFill>
          <a:ln w="9525" cap="flat" cmpd="sng">
            <a:solidFill>
              <a:schemeClr val="accent4"/>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SAME QUESTIONS!</a:t>
            </a:r>
            <a:endParaRPr sz="4400" b="0" i="0" u="none" strike="noStrike" cap="none">
              <a:solidFill>
                <a:schemeClr val="lt1"/>
              </a:solidFill>
              <a:latin typeface="Calibri"/>
              <a:ea typeface="Calibri"/>
              <a:cs typeface="Calibri"/>
              <a:sym typeface="Calibri"/>
            </a:endParaRPr>
          </a:p>
        </p:txBody>
      </p:sp>
      <p:sp>
        <p:nvSpPr>
          <p:cNvPr id="2319" name="Google Shape;2319;p107"/>
          <p:cNvSpPr/>
          <p:nvPr/>
        </p:nvSpPr>
        <p:spPr>
          <a:xfrm>
            <a:off x="3149997" y="3780776"/>
            <a:ext cx="4495800" cy="1371600"/>
          </a:xfrm>
          <a:prstGeom prst="rect">
            <a:avLst/>
          </a:prstGeom>
          <a:gradFill>
            <a:gsLst>
              <a:gs pos="0">
                <a:srgbClr val="689F22"/>
              </a:gs>
              <a:gs pos="80000">
                <a:srgbClr val="8AD02D"/>
              </a:gs>
              <a:gs pos="100000">
                <a:srgbClr val="8CD52A"/>
              </a:gs>
            </a:gsLst>
            <a:lin ang="16200000" scaled="0"/>
          </a:gradFill>
          <a:ln w="9525" cap="flat" cmpd="sng">
            <a:solidFill>
              <a:schemeClr val="accent4"/>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DIFFERENT LENS!</a:t>
            </a:r>
            <a:endParaRPr sz="44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324"/>
        <p:cNvGrpSpPr/>
        <p:nvPr/>
      </p:nvGrpSpPr>
      <p:grpSpPr>
        <a:xfrm>
          <a:off x="0" y="0"/>
          <a:ext cx="0" cy="0"/>
          <a:chOff x="0" y="0"/>
          <a:chExt cx="0" cy="0"/>
        </a:xfrm>
      </p:grpSpPr>
      <p:sp>
        <p:nvSpPr>
          <p:cNvPr id="2325" name="Google Shape;2325;p108"/>
          <p:cNvSpPr txBox="1"/>
          <p:nvPr/>
        </p:nvSpPr>
        <p:spPr>
          <a:xfrm>
            <a:off x="3372204" y="3328630"/>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26" name="Google Shape;2326;p108"/>
          <p:cNvPicPr preferRelativeResize="0"/>
          <p:nvPr/>
        </p:nvPicPr>
        <p:blipFill rotWithShape="1">
          <a:blip r:embed="rId3">
            <a:alphaModFix/>
          </a:blip>
          <a:srcRect/>
          <a:stretch/>
        </p:blipFill>
        <p:spPr>
          <a:xfrm>
            <a:off x="5079594" y="1752600"/>
            <a:ext cx="3920294" cy="4312323"/>
          </a:xfrm>
          <a:prstGeom prst="rect">
            <a:avLst/>
          </a:prstGeom>
          <a:noFill/>
          <a:ln>
            <a:noFill/>
          </a:ln>
        </p:spPr>
      </p:pic>
      <p:sp>
        <p:nvSpPr>
          <p:cNvPr id="2327" name="Google Shape;2327;p108"/>
          <p:cNvSpPr/>
          <p:nvPr/>
        </p:nvSpPr>
        <p:spPr>
          <a:xfrm flipH="1">
            <a:off x="304800" y="1752600"/>
            <a:ext cx="4800600" cy="1371600"/>
          </a:xfrm>
          <a:prstGeom prst="flowChartOnlineStorage">
            <a:avLst/>
          </a:prstGeom>
          <a:gradFill>
            <a:gsLst>
              <a:gs pos="0">
                <a:srgbClr val="689F22"/>
              </a:gs>
              <a:gs pos="80000">
                <a:srgbClr val="8AD02D"/>
              </a:gs>
              <a:gs pos="100000">
                <a:srgbClr val="8CD52A"/>
              </a:gs>
            </a:gsLst>
            <a:lin ang="16200000" scaled="0"/>
          </a:gradFill>
          <a:ln w="9525" cap="flat" cmpd="sng">
            <a:solidFill>
              <a:srgbClr val="89C33D"/>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1" indent="0" algn="l" rtl="0">
              <a:lnSpc>
                <a:spcPct val="90000"/>
              </a:lnSpc>
              <a:spcBef>
                <a:spcPts val="0"/>
              </a:spcBef>
              <a:spcAft>
                <a:spcPts val="0"/>
              </a:spcAft>
              <a:buClr>
                <a:srgbClr val="000000"/>
              </a:buClr>
              <a:buSzPts val="1550"/>
              <a:buFont typeface="Arial"/>
              <a:buNone/>
            </a:pPr>
            <a:r>
              <a:rPr lang="en-US" sz="1550" b="0" i="0" u="none" strike="noStrike" cap="none">
                <a:solidFill>
                  <a:srgbClr val="002C3C"/>
                </a:solidFill>
                <a:latin typeface="Verdana"/>
                <a:ea typeface="Verdana"/>
                <a:cs typeface="Verdana"/>
                <a:sym typeface="Verdana"/>
              </a:rPr>
              <a:t>Compare “The Story” to </a:t>
            </a:r>
            <a:r>
              <a:rPr lang="en-US" sz="1550" b="1" i="0" u="none" strike="noStrike" cap="none">
                <a:solidFill>
                  <a:srgbClr val="002C3C"/>
                </a:solidFill>
                <a:latin typeface="Verdana"/>
                <a:ea typeface="Verdana"/>
                <a:cs typeface="Verdana"/>
                <a:sym typeface="Verdana"/>
              </a:rPr>
              <a:t>what is typical</a:t>
            </a:r>
            <a:r>
              <a:rPr lang="en-US" sz="1550" b="0" i="0" u="none" strike="noStrike" cap="none">
                <a:solidFill>
                  <a:srgbClr val="002C3C"/>
                </a:solidFill>
                <a:latin typeface="Verdana"/>
                <a:ea typeface="Verdana"/>
                <a:cs typeface="Verdana"/>
                <a:sym typeface="Verdana"/>
              </a:rPr>
              <a:t>?</a:t>
            </a:r>
            <a:endParaRPr sz="1550" b="0" i="0" u="none" strike="noStrike" cap="none">
              <a:solidFill>
                <a:srgbClr val="000000"/>
              </a:solidFill>
              <a:latin typeface="Verdana"/>
              <a:ea typeface="Verdana"/>
              <a:cs typeface="Verdana"/>
              <a:sym typeface="Verdana"/>
            </a:endParaRPr>
          </a:p>
          <a:p>
            <a:pPr marL="0" marR="0" lvl="1" indent="0" algn="l" rtl="0">
              <a:lnSpc>
                <a:spcPct val="90000"/>
              </a:lnSpc>
              <a:spcBef>
                <a:spcPts val="300"/>
              </a:spcBef>
              <a:spcAft>
                <a:spcPts val="0"/>
              </a:spcAft>
              <a:buClr>
                <a:srgbClr val="000000"/>
              </a:buClr>
              <a:buSzPts val="1550"/>
              <a:buFont typeface="Arial"/>
              <a:buNone/>
            </a:pPr>
            <a:r>
              <a:rPr lang="en-US" sz="1550" b="0" i="0" u="none" strike="noStrike" cap="none">
                <a:solidFill>
                  <a:srgbClr val="002C3C"/>
                </a:solidFill>
                <a:latin typeface="Verdana"/>
                <a:ea typeface="Verdana"/>
                <a:cs typeface="Verdana"/>
                <a:sym typeface="Verdana"/>
              </a:rPr>
              <a:t>What is the mean/median? </a:t>
            </a:r>
            <a:endParaRPr sz="1550" b="0" i="0" u="none" strike="noStrike" cap="none">
              <a:solidFill>
                <a:srgbClr val="000000"/>
              </a:solidFill>
              <a:latin typeface="Verdana"/>
              <a:ea typeface="Verdana"/>
              <a:cs typeface="Verdana"/>
              <a:sym typeface="Verdana"/>
            </a:endParaRPr>
          </a:p>
          <a:p>
            <a:pPr marL="0" marR="0" lvl="1" indent="0" algn="l" rtl="0">
              <a:lnSpc>
                <a:spcPct val="90000"/>
              </a:lnSpc>
              <a:spcBef>
                <a:spcPts val="300"/>
              </a:spcBef>
              <a:spcAft>
                <a:spcPts val="0"/>
              </a:spcAft>
              <a:buClr>
                <a:srgbClr val="000000"/>
              </a:buClr>
              <a:buSzPts val="1550"/>
              <a:buFont typeface="Arial"/>
              <a:buNone/>
            </a:pPr>
            <a:r>
              <a:rPr lang="en-US" sz="1550" b="0" i="0" u="none" strike="noStrike" cap="none">
                <a:solidFill>
                  <a:srgbClr val="002C3C"/>
                </a:solidFill>
                <a:latin typeface="Verdana"/>
                <a:ea typeface="Verdana"/>
                <a:cs typeface="Verdana"/>
                <a:sym typeface="Verdana"/>
              </a:rPr>
              <a:t>What should we expect?</a:t>
            </a:r>
            <a:endParaRPr sz="1550" b="0" i="0" u="none" strike="noStrike" cap="none">
              <a:solidFill>
                <a:srgbClr val="000000"/>
              </a:solidFill>
              <a:latin typeface="Verdana"/>
              <a:ea typeface="Verdana"/>
              <a:cs typeface="Verdana"/>
              <a:sym typeface="Verdana"/>
            </a:endParaRPr>
          </a:p>
        </p:txBody>
      </p:sp>
      <p:sp>
        <p:nvSpPr>
          <p:cNvPr id="2328" name="Google Shape;2328;p108"/>
          <p:cNvSpPr/>
          <p:nvPr/>
        </p:nvSpPr>
        <p:spPr>
          <a:xfrm flipH="1">
            <a:off x="304800" y="3276600"/>
            <a:ext cx="4800600" cy="1371600"/>
          </a:xfrm>
          <a:prstGeom prst="flowChartOnlineStorage">
            <a:avLst/>
          </a:prstGeom>
          <a:solidFill>
            <a:schemeClr val="accent2"/>
          </a:solidFill>
          <a:ln w="9525" cap="flat" cmpd="sng">
            <a:solidFill>
              <a:srgbClr val="89C33D"/>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1" indent="0" algn="l" rtl="0">
              <a:lnSpc>
                <a:spcPct val="80000"/>
              </a:lnSpc>
              <a:spcBef>
                <a:spcPts val="0"/>
              </a:spcBef>
              <a:spcAft>
                <a:spcPts val="0"/>
              </a:spcAft>
              <a:buClr>
                <a:srgbClr val="000000"/>
              </a:buClr>
              <a:buSzPts val="1750"/>
              <a:buFont typeface="Arial"/>
              <a:buNone/>
            </a:pPr>
            <a:r>
              <a:rPr lang="en-US" sz="1750" b="0" i="0" u="none" strike="noStrike" cap="none">
                <a:solidFill>
                  <a:srgbClr val="002C3C"/>
                </a:solidFill>
                <a:latin typeface="Verdana"/>
                <a:ea typeface="Verdana"/>
                <a:cs typeface="Verdana"/>
                <a:sym typeface="Verdana"/>
              </a:rPr>
              <a:t>C</a:t>
            </a:r>
            <a:r>
              <a:rPr lang="en-US" sz="1550" b="0" i="0" u="none" strike="noStrike" cap="none">
                <a:solidFill>
                  <a:srgbClr val="002C3C"/>
                </a:solidFill>
                <a:latin typeface="Verdana"/>
                <a:ea typeface="Verdana"/>
                <a:cs typeface="Verdana"/>
                <a:sym typeface="Verdana"/>
              </a:rPr>
              <a:t>ompare “The Story” to </a:t>
            </a:r>
            <a:r>
              <a:rPr lang="en-US" sz="1550" b="1" i="0" u="none" strike="noStrike" cap="none">
                <a:solidFill>
                  <a:srgbClr val="002C3C"/>
                </a:solidFill>
                <a:latin typeface="Verdana"/>
                <a:ea typeface="Verdana"/>
                <a:cs typeface="Verdana"/>
                <a:sym typeface="Verdana"/>
              </a:rPr>
              <a:t>what is possible</a:t>
            </a:r>
            <a:r>
              <a:rPr lang="en-US" sz="1550" b="0" i="0" u="none" strike="noStrike" cap="none">
                <a:solidFill>
                  <a:srgbClr val="002C3C"/>
                </a:solidFill>
                <a:latin typeface="Verdana"/>
                <a:ea typeface="Verdana"/>
                <a:cs typeface="Verdana"/>
                <a:sym typeface="Verdana"/>
              </a:rPr>
              <a:t>?</a:t>
            </a:r>
            <a:endParaRPr sz="1550" b="0" i="0" u="none" strike="noStrike" cap="none">
              <a:solidFill>
                <a:srgbClr val="000000"/>
              </a:solidFill>
              <a:latin typeface="Verdana"/>
              <a:ea typeface="Verdana"/>
              <a:cs typeface="Verdana"/>
              <a:sym typeface="Verdana"/>
            </a:endParaRPr>
          </a:p>
          <a:p>
            <a:pPr marL="0" marR="0" lvl="1" indent="0" algn="l" rtl="0">
              <a:lnSpc>
                <a:spcPct val="80000"/>
              </a:lnSpc>
              <a:spcBef>
                <a:spcPts val="255"/>
              </a:spcBef>
              <a:spcAft>
                <a:spcPts val="0"/>
              </a:spcAft>
              <a:buClr>
                <a:srgbClr val="000000"/>
              </a:buClr>
              <a:buSzPts val="1550"/>
              <a:buFont typeface="Arial"/>
              <a:buNone/>
            </a:pPr>
            <a:r>
              <a:rPr lang="en-US" sz="1550" b="0" i="0" u="none" strike="noStrike" cap="none">
                <a:solidFill>
                  <a:srgbClr val="002C3C"/>
                </a:solidFill>
                <a:latin typeface="Verdana"/>
                <a:ea typeface="Verdana"/>
                <a:cs typeface="Verdana"/>
                <a:sym typeface="Verdana"/>
              </a:rPr>
              <a:t>What does “ideal” look like?</a:t>
            </a:r>
            <a:endParaRPr sz="1550" b="0" i="0" u="none" strike="noStrike" cap="none">
              <a:solidFill>
                <a:srgbClr val="000000"/>
              </a:solidFill>
              <a:latin typeface="Verdana"/>
              <a:ea typeface="Verdana"/>
              <a:cs typeface="Verdana"/>
              <a:sym typeface="Verdana"/>
            </a:endParaRPr>
          </a:p>
          <a:p>
            <a:pPr marL="0" marR="0" lvl="1" indent="0" algn="l" rtl="0">
              <a:lnSpc>
                <a:spcPct val="80000"/>
              </a:lnSpc>
              <a:spcBef>
                <a:spcPts val="255"/>
              </a:spcBef>
              <a:spcAft>
                <a:spcPts val="0"/>
              </a:spcAft>
              <a:buClr>
                <a:srgbClr val="000000"/>
              </a:buClr>
              <a:buSzPts val="1550"/>
              <a:buFont typeface="Arial"/>
              <a:buNone/>
            </a:pPr>
            <a:r>
              <a:rPr lang="en-US" sz="1550" b="0" i="0" u="none" strike="noStrike" cap="none">
                <a:solidFill>
                  <a:srgbClr val="002C3C"/>
                </a:solidFill>
                <a:latin typeface="Verdana"/>
                <a:ea typeface="Verdana"/>
                <a:cs typeface="Verdana"/>
                <a:sym typeface="Verdana"/>
              </a:rPr>
              <a:t>What are our success criteria for ALL students?</a:t>
            </a:r>
            <a:endParaRPr sz="1550" b="0" i="0" u="none" strike="noStrike" cap="none">
              <a:solidFill>
                <a:srgbClr val="000000"/>
              </a:solidFill>
              <a:latin typeface="Verdana"/>
              <a:ea typeface="Verdana"/>
              <a:cs typeface="Verdana"/>
              <a:sym typeface="Verdana"/>
            </a:endParaRPr>
          </a:p>
        </p:txBody>
      </p:sp>
      <p:sp>
        <p:nvSpPr>
          <p:cNvPr id="2329" name="Google Shape;2329;p108"/>
          <p:cNvSpPr txBox="1">
            <a:spLocks noGrp="1"/>
          </p:cNvSpPr>
          <p:nvPr>
            <p:ph type="title"/>
          </p:nvPr>
        </p:nvSpPr>
        <p:spPr>
          <a:xfrm>
            <a:off x="457200" y="274638"/>
            <a:ext cx="8229600" cy="1143000"/>
          </a:xfrm>
          <a:prstGeom prst="rect">
            <a:avLst/>
          </a:prstGeom>
          <a:solidFill>
            <a:srgbClr val="A9DCF2">
              <a:alpha val="65882"/>
            </a:srgbClr>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alibri"/>
              <a:buNone/>
            </a:pPr>
            <a:r>
              <a:rPr lang="en-US" sz="4400" i="0" u="none" strike="noStrike" cap="none">
                <a:solidFill>
                  <a:srgbClr val="000000"/>
                </a:solidFill>
                <a:latin typeface="Verdana"/>
                <a:ea typeface="Verdana"/>
                <a:cs typeface="Verdana"/>
                <a:sym typeface="Verdana"/>
              </a:rPr>
              <a:t>TELL THE STORY</a:t>
            </a:r>
            <a:endParaRPr sz="4400" i="0" u="none" strike="noStrike" cap="none">
              <a:solidFill>
                <a:srgbClr val="000000"/>
              </a:solidFill>
              <a:latin typeface="Verdana"/>
              <a:ea typeface="Verdana"/>
              <a:cs typeface="Verdana"/>
              <a:sym typeface="Verdana"/>
            </a:endParaRPr>
          </a:p>
        </p:txBody>
      </p:sp>
      <p:sp>
        <p:nvSpPr>
          <p:cNvPr id="2330" name="Google Shape;2330;p108"/>
          <p:cNvSpPr/>
          <p:nvPr/>
        </p:nvSpPr>
        <p:spPr>
          <a:xfrm flipH="1">
            <a:off x="304800" y="4724400"/>
            <a:ext cx="4800600" cy="1371600"/>
          </a:xfrm>
          <a:prstGeom prst="flowChartOnlineStorage">
            <a:avLst/>
          </a:prstGeom>
          <a:solidFill>
            <a:schemeClr val="accent4"/>
          </a:solidFill>
          <a:ln w="9525" cap="flat" cmpd="sng">
            <a:solidFill>
              <a:srgbClr val="89C33D"/>
            </a:solidFill>
            <a:prstDash val="solid"/>
            <a:round/>
            <a:headEnd type="none" w="sm" len="sm"/>
            <a:tailEnd type="none" w="sm" len="sm"/>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1" indent="0" algn="l" rtl="0">
              <a:lnSpc>
                <a:spcPct val="90000"/>
              </a:lnSpc>
              <a:spcBef>
                <a:spcPts val="0"/>
              </a:spcBef>
              <a:spcAft>
                <a:spcPts val="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Compare “The Story” to </a:t>
            </a:r>
            <a:r>
              <a:rPr lang="en-US" sz="1550" b="1" i="0" u="none" strike="noStrike" cap="none">
                <a:solidFill>
                  <a:srgbClr val="000000"/>
                </a:solidFill>
                <a:latin typeface="Verdana"/>
                <a:ea typeface="Verdana"/>
                <a:cs typeface="Verdana"/>
                <a:sym typeface="Verdana"/>
              </a:rPr>
              <a:t>what is needed</a:t>
            </a:r>
            <a:r>
              <a:rPr lang="en-US" sz="1550" b="0" i="0" u="none" strike="noStrike" cap="none">
                <a:solidFill>
                  <a:srgbClr val="000000"/>
                </a:solidFill>
                <a:latin typeface="Verdana"/>
                <a:ea typeface="Verdana"/>
                <a:cs typeface="Verdana"/>
                <a:sym typeface="Verdana"/>
              </a:rPr>
              <a:t>?</a:t>
            </a:r>
            <a:endParaRPr sz="1550" b="0" i="0" u="none" strike="noStrike" cap="none">
              <a:solidFill>
                <a:srgbClr val="000000"/>
              </a:solidFill>
              <a:latin typeface="Verdana"/>
              <a:ea typeface="Verdana"/>
              <a:cs typeface="Verdana"/>
              <a:sym typeface="Verdana"/>
            </a:endParaRPr>
          </a:p>
          <a:p>
            <a:pPr marL="0" marR="0" lvl="1" indent="0" algn="l" rtl="0">
              <a:lnSpc>
                <a:spcPct val="90000"/>
              </a:lnSpc>
              <a:spcBef>
                <a:spcPts val="300"/>
              </a:spcBef>
              <a:spcAft>
                <a:spcPts val="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What is the goal?</a:t>
            </a:r>
            <a:endParaRPr sz="1550" b="0" i="0" u="none" strike="noStrike" cap="none">
              <a:solidFill>
                <a:srgbClr val="000000"/>
              </a:solidFill>
              <a:latin typeface="Verdana"/>
              <a:ea typeface="Verdana"/>
              <a:cs typeface="Verdana"/>
              <a:sym typeface="Verdana"/>
            </a:endParaRPr>
          </a:p>
          <a:p>
            <a:pPr marL="0" marR="0" lvl="1" indent="0" algn="l" rtl="0">
              <a:lnSpc>
                <a:spcPct val="90000"/>
              </a:lnSpc>
              <a:spcBef>
                <a:spcPts val="300"/>
              </a:spcBef>
              <a:spcAft>
                <a:spcPts val="0"/>
              </a:spcAft>
              <a:buClr>
                <a:srgbClr val="000000"/>
              </a:buClr>
              <a:buSzPts val="1550"/>
              <a:buFont typeface="Arial"/>
              <a:buNone/>
            </a:pPr>
            <a:r>
              <a:rPr lang="en-US" sz="1550" b="0" i="0" u="none" strike="noStrike" cap="none">
                <a:solidFill>
                  <a:srgbClr val="000000"/>
                </a:solidFill>
                <a:latin typeface="Verdana"/>
                <a:ea typeface="Verdana"/>
                <a:cs typeface="Verdana"/>
                <a:sym typeface="Verdana"/>
              </a:rPr>
              <a:t>What is the standard?</a:t>
            </a:r>
            <a:endParaRPr sz="1550" b="0" i="0" u="none" strike="noStrike" cap="none">
              <a:solidFill>
                <a:srgbClr val="000000"/>
              </a:solidFill>
              <a:latin typeface="Verdana"/>
              <a:ea typeface="Verdana"/>
              <a:cs typeface="Verdana"/>
              <a:sym typeface="Verdana"/>
            </a:endParaRPr>
          </a:p>
        </p:txBody>
      </p:sp>
    </p:spTree>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Shape 2334"/>
        <p:cNvGrpSpPr/>
        <p:nvPr/>
      </p:nvGrpSpPr>
      <p:grpSpPr>
        <a:xfrm>
          <a:off x="0" y="0"/>
          <a:ext cx="0" cy="0"/>
          <a:chOff x="0" y="0"/>
          <a:chExt cx="0" cy="0"/>
        </a:xfrm>
      </p:grpSpPr>
      <p:sp>
        <p:nvSpPr>
          <p:cNvPr id="2335" name="Google Shape;2335;p109"/>
          <p:cNvSpPr txBox="1">
            <a:spLocks noGrp="1"/>
          </p:cNvSpPr>
          <p:nvPr>
            <p:ph type="body" idx="1"/>
          </p:nvPr>
        </p:nvSpPr>
        <p:spPr>
          <a:xfrm>
            <a:off x="228601" y="1065320"/>
            <a:ext cx="8686800" cy="480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Verdana"/>
                <a:ea typeface="Verdana"/>
                <a:cs typeface="Verdana"/>
                <a:sym typeface="Verdana"/>
              </a:rPr>
              <a:t>Ecological Factors</a:t>
            </a:r>
            <a:endParaRPr/>
          </a:p>
          <a:p>
            <a:pPr marL="0" marR="0" lvl="0" indent="0" algn="ctr" rtl="0">
              <a:lnSpc>
                <a:spcPct val="100000"/>
              </a:lnSpc>
              <a:spcBef>
                <a:spcPts val="360"/>
              </a:spcBef>
              <a:spcAft>
                <a:spcPts val="0"/>
              </a:spcAft>
              <a:buClr>
                <a:schemeClr val="dk1"/>
              </a:buClr>
              <a:buSzPts val="1800"/>
              <a:buFont typeface="Arial"/>
              <a:buNone/>
            </a:pPr>
            <a:r>
              <a:rPr lang="en-US" sz="1800" b="0" i="0" u="none" strike="noStrike" cap="none">
                <a:solidFill>
                  <a:schemeClr val="dk1"/>
                </a:solidFill>
                <a:latin typeface="Verdana"/>
                <a:ea typeface="Verdana"/>
                <a:cs typeface="Verdana"/>
                <a:sym typeface="Verdana"/>
              </a:rPr>
              <a:t>(Comprehensive Inclusion of Hypotheses)</a:t>
            </a:r>
            <a:endParaRPr/>
          </a:p>
          <a:p>
            <a:pPr marL="0" marR="0" lvl="0" indent="0" algn="ctr" rtl="0">
              <a:lnSpc>
                <a:spcPct val="100000"/>
              </a:lnSpc>
              <a:spcBef>
                <a:spcPts val="480"/>
              </a:spcBef>
              <a:spcAft>
                <a:spcPts val="0"/>
              </a:spcAft>
              <a:buClr>
                <a:schemeClr val="dk1"/>
              </a:buClr>
              <a:buSzPts val="2400"/>
              <a:buFont typeface="Arial"/>
              <a:buNone/>
            </a:pPr>
            <a:endParaRPr sz="2400" b="0" i="0" u="none" strike="noStrike" cap="none">
              <a:solidFill>
                <a:schemeClr val="dk1"/>
              </a:solidFill>
              <a:latin typeface="Verdana"/>
              <a:ea typeface="Verdana"/>
              <a:cs typeface="Verdana"/>
              <a:sym typeface="Verdana"/>
            </a:endParaRPr>
          </a:p>
        </p:txBody>
      </p:sp>
      <p:sp>
        <p:nvSpPr>
          <p:cNvPr id="2336" name="Google Shape;2336;p109"/>
          <p:cNvSpPr txBox="1">
            <a:spLocks noGrp="1"/>
          </p:cNvSpPr>
          <p:nvPr>
            <p:ph type="title"/>
          </p:nvPr>
        </p:nvSpPr>
        <p:spPr>
          <a:xfrm>
            <a:off x="228602" y="228600"/>
            <a:ext cx="8686800" cy="8367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sz="4800" i="0" u="none" strike="noStrike" cap="none">
                <a:solidFill>
                  <a:srgbClr val="002C3C"/>
                </a:solidFill>
              </a:rPr>
              <a:t>Don’t forget WHY?</a:t>
            </a:r>
            <a:endParaRPr sz="4800" i="0" u="none" strike="noStrike" cap="none">
              <a:solidFill>
                <a:srgbClr val="002C3C"/>
              </a:solidFill>
            </a:endParaRPr>
          </a:p>
        </p:txBody>
      </p:sp>
      <p:graphicFrame>
        <p:nvGraphicFramePr>
          <p:cNvPr id="2337" name="Google Shape;2337;p109" title="Ecological Factors"/>
          <p:cNvGraphicFramePr/>
          <p:nvPr/>
        </p:nvGraphicFramePr>
        <p:xfrm>
          <a:off x="260783" y="1793288"/>
          <a:ext cx="8654625" cy="4842200"/>
        </p:xfrm>
        <a:graphic>
          <a:graphicData uri="http://schemas.openxmlformats.org/drawingml/2006/table">
            <a:tbl>
              <a:tblPr firstRow="1" bandRow="1">
                <a:noFill/>
                <a:tableStyleId>{C0C473C8-DB7E-4722-8D49-44C7D3A125C6}</a:tableStyleId>
              </a:tblPr>
              <a:tblGrid>
                <a:gridCol w="1226375">
                  <a:extLst>
                    <a:ext uri="{9D8B030D-6E8A-4147-A177-3AD203B41FA5}">
                      <a16:colId xmlns:a16="http://schemas.microsoft.com/office/drawing/2014/main" val="20000"/>
                    </a:ext>
                  </a:extLst>
                </a:gridCol>
                <a:gridCol w="7428250">
                  <a:extLst>
                    <a:ext uri="{9D8B030D-6E8A-4147-A177-3AD203B41FA5}">
                      <a16:colId xmlns:a16="http://schemas.microsoft.com/office/drawing/2014/main" val="20001"/>
                    </a:ext>
                  </a:extLst>
                </a:gridCol>
              </a:tblGrid>
              <a:tr h="544450">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solidFill>
                            <a:schemeClr val="dk1"/>
                          </a:solidFill>
                        </a:rPr>
                        <a:t>Ecological Factor</a:t>
                      </a:r>
                      <a:endParaRPr sz="135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1350" u="none" strike="noStrike" cap="none">
                          <a:solidFill>
                            <a:schemeClr val="dk1"/>
                          </a:solidFill>
                        </a:rPr>
                        <a:t>Examples</a:t>
                      </a:r>
                      <a:endParaRPr sz="1350" u="none" strike="noStrike" cap="none">
                        <a:solidFill>
                          <a:schemeClr val="dk1"/>
                        </a:solidFill>
                      </a:endParaRPr>
                    </a:p>
                  </a:txBody>
                  <a:tcPr marL="91450" marR="91450" marT="45725" marB="45725"/>
                </a:tc>
                <a:extLst>
                  <a:ext uri="{0D108BD9-81ED-4DB2-BD59-A6C34878D82A}">
                    <a16:rowId xmlns:a16="http://schemas.microsoft.com/office/drawing/2014/main" val="10000"/>
                  </a:ext>
                </a:extLst>
              </a:tr>
              <a:tr h="8120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School Climate</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Collaborative decision making; order &amp; discipline; parent involvement; staff dedication to student learning (e.g., beliefs); physical structure; established procedural routines; recognition for positive behavior; school pride &amp; student involvement, continuous improvement culture, etc.</a:t>
                      </a:r>
                      <a:endParaRPr sz="1200" u="none" strike="noStrike" cap="none"/>
                    </a:p>
                  </a:txBody>
                  <a:tcPr marL="91450" marR="91450" marT="45725" marB="45725"/>
                </a:tc>
                <a:extLst>
                  <a:ext uri="{0D108BD9-81ED-4DB2-BD59-A6C34878D82A}">
                    <a16:rowId xmlns:a16="http://schemas.microsoft.com/office/drawing/2014/main" val="10001"/>
                  </a:ext>
                </a:extLst>
              </a:tr>
              <a:tr h="7972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Relationships</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i="1" u="sng" strike="noStrike" cap="none"/>
                        <a:t>Teacher-student</a:t>
                      </a:r>
                      <a:r>
                        <a:rPr lang="en-US" sz="1200" u="none" strike="noStrike" cap="none"/>
                        <a:t> relationships – expectations; mentoring, encouragement</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i="1" u="sng" strike="noStrike" cap="none">
                          <a:solidFill>
                            <a:schemeClr val="dk1"/>
                          </a:solidFill>
                          <a:latin typeface="Verdana"/>
                          <a:ea typeface="Verdana"/>
                          <a:cs typeface="Verdana"/>
                          <a:sym typeface="Verdana"/>
                        </a:rPr>
                        <a:t>Family-child</a:t>
                      </a:r>
                      <a:r>
                        <a:rPr lang="en-US" sz="1200" u="none" strike="noStrike" cap="none"/>
                        <a:t> relationships – parenting style &amp; involvement in child’s education</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i="1" u="sng" strike="noStrike" cap="none">
                          <a:solidFill>
                            <a:schemeClr val="dk1"/>
                          </a:solidFill>
                          <a:latin typeface="Verdana"/>
                          <a:ea typeface="Verdana"/>
                          <a:cs typeface="Verdana"/>
                          <a:sym typeface="Verdana"/>
                        </a:rPr>
                        <a:t>Peer</a:t>
                      </a:r>
                      <a:r>
                        <a:rPr lang="en-US" sz="1200" u="none" strike="noStrike" cap="none"/>
                        <a:t> relationships – interpersonal skill development; support group network</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t>Each – opportunities for positive or negative social reinforcement</a:t>
                      </a:r>
                      <a:endParaRPr sz="1200" u="none" strike="noStrike" cap="none"/>
                    </a:p>
                  </a:txBody>
                  <a:tcPr marL="91450" marR="91450" marT="45725" marB="45725"/>
                </a:tc>
                <a:extLst>
                  <a:ext uri="{0D108BD9-81ED-4DB2-BD59-A6C34878D82A}">
                    <a16:rowId xmlns:a16="http://schemas.microsoft.com/office/drawing/2014/main" val="10002"/>
                  </a:ext>
                </a:extLst>
              </a:tr>
              <a:tr h="4433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Instruction</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Instructional planning, management, delivery, and evaluation practices; opportunities for feedback (positive or negative reinforcement; extinction; DRO, etc.); hierarchy of skills focus</a:t>
                      </a:r>
                      <a:endParaRPr sz="1200" u="none" strike="noStrike" cap="none"/>
                    </a:p>
                  </a:txBody>
                  <a:tcPr marL="91450" marR="91450" marT="45725" marB="45725"/>
                </a:tc>
                <a:extLst>
                  <a:ext uri="{0D108BD9-81ED-4DB2-BD59-A6C34878D82A}">
                    <a16:rowId xmlns:a16="http://schemas.microsoft.com/office/drawing/2014/main" val="10003"/>
                  </a:ext>
                </a:extLst>
              </a:tr>
              <a:tr h="4433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Curriculum</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Match of content with student skills and culture; opportunities for deep vs. surface learning. Alignment with education standards for promotion/graduation</a:t>
                      </a:r>
                      <a:endParaRPr sz="1200" u="none" strike="noStrike" cap="none"/>
                    </a:p>
                  </a:txBody>
                  <a:tcPr marL="91450" marR="91450" marT="45725" marB="45725"/>
                </a:tc>
                <a:extLst>
                  <a:ext uri="{0D108BD9-81ED-4DB2-BD59-A6C34878D82A}">
                    <a16:rowId xmlns:a16="http://schemas.microsoft.com/office/drawing/2014/main" val="10004"/>
                  </a:ext>
                </a:extLst>
              </a:tr>
              <a:tr h="6203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Instructional Environment</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Classroom management and arrangement; predictable classroom routines; home-school collaboration &amp; congruence of performance expectations; enriched and engaging activities, recognition for positive behavior/ acad performance</a:t>
                      </a:r>
                      <a:endParaRPr sz="1200" u="none" strike="noStrike" cap="none"/>
                    </a:p>
                  </a:txBody>
                  <a:tcPr marL="91450" marR="91450" marT="45725" marB="45725"/>
                </a:tc>
                <a:extLst>
                  <a:ext uri="{0D108BD9-81ED-4DB2-BD59-A6C34878D82A}">
                    <a16:rowId xmlns:a16="http://schemas.microsoft.com/office/drawing/2014/main" val="10005"/>
                  </a:ext>
                </a:extLst>
              </a:tr>
              <a:tr h="4433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Learner</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Skills or abilities, physical (e.g., vision impaired) and neurological  factors (e.g., ADHD; TBI), developmental history, nutritional experiences, motivation (attention or escape/avoid)</a:t>
                      </a:r>
                      <a:endParaRPr sz="1200" u="none" strike="noStrike" cap="none"/>
                    </a:p>
                  </a:txBody>
                  <a:tcPr marL="91450" marR="91450" marT="45725" marB="45725"/>
                </a:tc>
                <a:extLst>
                  <a:ext uri="{0D108BD9-81ED-4DB2-BD59-A6C34878D82A}">
                    <a16:rowId xmlns:a16="http://schemas.microsoft.com/office/drawing/2014/main" val="10006"/>
                  </a:ext>
                </a:extLst>
              </a:tr>
              <a:tr h="6203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School Organization</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Efficiency of resource allocation to provide supports matched to needs; supports for fidelity of instruction/interventions; scheduling systems, teaming and student grouping structures, education service delivery methods (e.g., tiered system of supports)</a:t>
                      </a:r>
                      <a:endParaRPr sz="1200" u="none" strike="noStrike" cap="none"/>
                    </a:p>
                  </a:txBody>
                  <a:tcPr marL="91450" marR="91450" marT="45725" marB="45725"/>
                </a:tc>
                <a:extLst>
                  <a:ext uri="{0D108BD9-81ED-4DB2-BD59-A6C34878D82A}">
                    <a16:rowId xmlns:a16="http://schemas.microsoft.com/office/drawing/2014/main" val="10007"/>
                  </a:ext>
                </a:extLst>
              </a:tr>
            </a:tbl>
          </a:graphicData>
        </a:graphic>
      </p:graphicFrame>
      <p:sp>
        <p:nvSpPr>
          <p:cNvPr id="2338" name="Google Shape;2338;p109"/>
          <p:cNvSpPr txBox="1"/>
          <p:nvPr/>
        </p:nvSpPr>
        <p:spPr>
          <a:xfrm>
            <a:off x="0" y="6410075"/>
            <a:ext cx="7339800" cy="85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 Page </a:t>
            </a:r>
            <a:r>
              <a:rPr lang="en-US" sz="2400">
                <a:latin typeface="Verdana"/>
                <a:ea typeface="Verdana"/>
                <a:cs typeface="Verdana"/>
                <a:sym typeface="Verdana"/>
              </a:rPr>
              <a:t>60</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342"/>
        <p:cNvGrpSpPr/>
        <p:nvPr/>
      </p:nvGrpSpPr>
      <p:grpSpPr>
        <a:xfrm>
          <a:off x="0" y="0"/>
          <a:ext cx="0" cy="0"/>
          <a:chOff x="0" y="0"/>
          <a:chExt cx="0" cy="0"/>
        </a:xfrm>
      </p:grpSpPr>
      <p:sp>
        <p:nvSpPr>
          <p:cNvPr id="2343" name="Google Shape;2343;p110"/>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342900" marR="0" lvl="0" indent="-322580" algn="l" rtl="0">
              <a:lnSpc>
                <a:spcPct val="90000"/>
              </a:lnSpc>
              <a:spcBef>
                <a:spcPts val="0"/>
              </a:spcBef>
              <a:spcAft>
                <a:spcPts val="0"/>
              </a:spcAft>
              <a:buClr>
                <a:schemeClr val="dk1"/>
              </a:buClr>
              <a:buSzPts val="2400"/>
              <a:buFont typeface="Verdana"/>
              <a:buChar char="•"/>
            </a:pPr>
            <a:r>
              <a:rPr lang="en-US" sz="2400" i="0" u="none" strike="noStrike" cap="none">
                <a:solidFill>
                  <a:schemeClr val="dk1"/>
                </a:solidFill>
              </a:rPr>
              <a:t>Were matrix and lessons taught with fidelity?</a:t>
            </a:r>
            <a:endParaRPr sz="2400" i="0" u="none" strike="noStrike" cap="none">
              <a:solidFill>
                <a:schemeClr val="dk1"/>
              </a:solidFill>
            </a:endParaRPr>
          </a:p>
          <a:p>
            <a:pPr marL="342900" marR="0" lvl="0" indent="-322580" algn="l" rtl="0">
              <a:lnSpc>
                <a:spcPct val="90000"/>
              </a:lnSpc>
              <a:spcBef>
                <a:spcPts val="544"/>
              </a:spcBef>
              <a:spcAft>
                <a:spcPts val="0"/>
              </a:spcAft>
              <a:buClr>
                <a:schemeClr val="dk1"/>
              </a:buClr>
              <a:buSzPts val="2400"/>
              <a:buFont typeface="Verdana"/>
              <a:buChar char="•"/>
            </a:pPr>
            <a:r>
              <a:rPr lang="en-US" sz="2400" i="0" u="none" strike="noStrike" cap="none">
                <a:solidFill>
                  <a:schemeClr val="dk1"/>
                </a:solidFill>
              </a:rPr>
              <a:t>Were students engaged with instruction?</a:t>
            </a:r>
            <a:endParaRPr sz="2400" i="0" u="none" strike="noStrike" cap="none">
              <a:solidFill>
                <a:schemeClr val="dk1"/>
              </a:solidFill>
            </a:endParaRPr>
          </a:p>
          <a:p>
            <a:pPr marL="342900" marR="0" lvl="0" indent="-322580" algn="l" rtl="0">
              <a:lnSpc>
                <a:spcPct val="90000"/>
              </a:lnSpc>
              <a:spcBef>
                <a:spcPts val="544"/>
              </a:spcBef>
              <a:spcAft>
                <a:spcPts val="0"/>
              </a:spcAft>
              <a:buClr>
                <a:schemeClr val="dk1"/>
              </a:buClr>
              <a:buSzPts val="2400"/>
              <a:buFont typeface="Verdana"/>
              <a:buChar char="•"/>
            </a:pPr>
            <a:r>
              <a:rPr lang="en-US" sz="2400" i="0" u="none" strike="noStrike" cap="none">
                <a:solidFill>
                  <a:schemeClr val="dk1"/>
                </a:solidFill>
              </a:rPr>
              <a:t>Does the class need strategically spaced practice and reinforcement?</a:t>
            </a:r>
            <a:endParaRPr sz="2400" i="0" u="none" strike="noStrike" cap="none">
              <a:solidFill>
                <a:schemeClr val="dk1"/>
              </a:solidFill>
            </a:endParaRPr>
          </a:p>
          <a:p>
            <a:pPr marL="342900" marR="0" lvl="0" indent="-322580" algn="l" rtl="0">
              <a:lnSpc>
                <a:spcPct val="90000"/>
              </a:lnSpc>
              <a:spcBef>
                <a:spcPts val="544"/>
              </a:spcBef>
              <a:spcAft>
                <a:spcPts val="0"/>
              </a:spcAft>
              <a:buClr>
                <a:schemeClr val="dk1"/>
              </a:buClr>
              <a:buSzPts val="2400"/>
              <a:buFont typeface="Verdana"/>
              <a:buChar char="•"/>
            </a:pPr>
            <a:r>
              <a:rPr lang="en-US" sz="2400" i="0" u="none" strike="noStrike" cap="none">
                <a:solidFill>
                  <a:schemeClr val="dk1"/>
                </a:solidFill>
              </a:rPr>
              <a:t>Is the acknowledgement system utilized fully?</a:t>
            </a:r>
            <a:endParaRPr sz="2400" i="0" u="none" strike="noStrike" cap="none">
              <a:solidFill>
                <a:schemeClr val="dk1"/>
              </a:solidFill>
            </a:endParaRPr>
          </a:p>
          <a:p>
            <a:pPr marL="342900" marR="0" lvl="0" indent="-322580" algn="l" rtl="0">
              <a:lnSpc>
                <a:spcPct val="90000"/>
              </a:lnSpc>
              <a:spcBef>
                <a:spcPts val="544"/>
              </a:spcBef>
              <a:spcAft>
                <a:spcPts val="0"/>
              </a:spcAft>
              <a:buClr>
                <a:schemeClr val="dk1"/>
              </a:buClr>
              <a:buSzPts val="2400"/>
              <a:buFont typeface="Verdana"/>
              <a:buChar char="•"/>
            </a:pPr>
            <a:r>
              <a:rPr lang="en-US" sz="2400" i="0" u="none" strike="noStrike" cap="none">
                <a:solidFill>
                  <a:schemeClr val="dk1"/>
                </a:solidFill>
              </a:rPr>
              <a:t>Are there any barriers to implementing PBIS core curriculum?</a:t>
            </a:r>
            <a:endParaRPr sz="2400" i="0" u="none" strike="noStrike" cap="none">
              <a:solidFill>
                <a:schemeClr val="dk1"/>
              </a:solidFill>
            </a:endParaRPr>
          </a:p>
          <a:p>
            <a:pPr marL="342900" marR="0" lvl="0" indent="-322580" algn="l" rtl="0">
              <a:lnSpc>
                <a:spcPct val="90000"/>
              </a:lnSpc>
              <a:spcBef>
                <a:spcPts val="544"/>
              </a:spcBef>
              <a:spcAft>
                <a:spcPts val="0"/>
              </a:spcAft>
              <a:buClr>
                <a:schemeClr val="dk1"/>
              </a:buClr>
              <a:buSzPts val="2400"/>
              <a:buFont typeface="Verdana"/>
              <a:buChar char="•"/>
            </a:pPr>
            <a:r>
              <a:rPr lang="en-US" sz="2400" i="0" u="none" strike="noStrike" cap="none">
                <a:solidFill>
                  <a:schemeClr val="dk1"/>
                </a:solidFill>
              </a:rPr>
              <a:t>Are there any patterns in hypothesized functions of behaviors?</a:t>
            </a:r>
            <a:endParaRPr sz="2400" i="0" u="none" strike="noStrike" cap="none">
              <a:solidFill>
                <a:schemeClr val="dk1"/>
              </a:solidFill>
            </a:endParaRPr>
          </a:p>
          <a:p>
            <a:pPr marL="342900" marR="0" lvl="0" indent="-322580" algn="l" rtl="0">
              <a:lnSpc>
                <a:spcPct val="90000"/>
              </a:lnSpc>
              <a:spcBef>
                <a:spcPts val="544"/>
              </a:spcBef>
              <a:spcAft>
                <a:spcPts val="0"/>
              </a:spcAft>
              <a:buClr>
                <a:schemeClr val="dk1"/>
              </a:buClr>
              <a:buSzPts val="2400"/>
              <a:buFont typeface="Verdana"/>
              <a:buChar char="•"/>
            </a:pPr>
            <a:r>
              <a:rPr lang="en-US" sz="2400" i="0" u="none" strike="noStrike" cap="none">
                <a:solidFill>
                  <a:schemeClr val="dk1"/>
                </a:solidFill>
              </a:rPr>
              <a:t>Could academic issues be contributing to behaviors?</a:t>
            </a:r>
            <a:endParaRPr sz="2400" i="0" u="none" strike="noStrike" cap="none">
              <a:solidFill>
                <a:schemeClr val="dk1"/>
              </a:solidFill>
            </a:endParaRPr>
          </a:p>
        </p:txBody>
      </p:sp>
      <p:sp>
        <p:nvSpPr>
          <p:cNvPr id="2344" name="Google Shape;2344;p110"/>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3800" i="0" u="none" strike="noStrike" cap="none">
                <a:solidFill>
                  <a:schemeClr val="dk1"/>
                </a:solidFill>
              </a:rPr>
              <a:t>Class-wide Issues: Behavior Data</a:t>
            </a:r>
            <a:br>
              <a:rPr lang="en-US" sz="3800" i="0" u="none" strike="noStrike" cap="none">
                <a:solidFill>
                  <a:schemeClr val="dk1"/>
                </a:solidFill>
              </a:rPr>
            </a:br>
            <a:r>
              <a:rPr lang="en-US" sz="3800" i="0" u="none" strike="noStrike" cap="none">
                <a:solidFill>
                  <a:schemeClr val="dk1"/>
                </a:solidFill>
              </a:rPr>
              <a:t>Consider…</a:t>
            </a:r>
            <a:endParaRPr sz="3800" i="0" u="none" strike="noStrike" cap="none">
              <a:solidFill>
                <a:schemeClr val="dk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348"/>
        <p:cNvGrpSpPr/>
        <p:nvPr/>
      </p:nvGrpSpPr>
      <p:grpSpPr>
        <a:xfrm>
          <a:off x="0" y="0"/>
          <a:ext cx="0" cy="0"/>
          <a:chOff x="0" y="0"/>
          <a:chExt cx="0" cy="0"/>
        </a:xfrm>
      </p:grpSpPr>
      <p:sp>
        <p:nvSpPr>
          <p:cNvPr id="2349" name="Google Shape;2349;p111"/>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p>
            <a:pPr marL="342900" marR="0" lvl="0" indent="-292100" algn="l" rtl="0">
              <a:lnSpc>
                <a:spcPct val="100000"/>
              </a:lnSpc>
              <a:spcBef>
                <a:spcPts val="0"/>
              </a:spcBef>
              <a:spcAft>
                <a:spcPts val="0"/>
              </a:spcAft>
              <a:buClr>
                <a:schemeClr val="dk1"/>
              </a:buClr>
              <a:buSzPts val="2400"/>
              <a:buFont typeface="Verdana"/>
              <a:buChar char="•"/>
            </a:pPr>
            <a:r>
              <a:rPr lang="en-US" sz="2400" i="0" u="none" strike="noStrike" cap="none">
                <a:solidFill>
                  <a:schemeClr val="dk1"/>
                </a:solidFill>
              </a:rPr>
              <a:t>Is the teacher adhering to the curriculum?</a:t>
            </a:r>
            <a:endParaRPr sz="2400" i="0" u="none" strike="noStrike" cap="none">
              <a:solidFill>
                <a:schemeClr val="dk1"/>
              </a:solidFill>
            </a:endParaRPr>
          </a:p>
          <a:p>
            <a:pPr marL="342900" marR="0" lvl="0" indent="-292100" algn="l" rtl="0">
              <a:lnSpc>
                <a:spcPct val="100000"/>
              </a:lnSpc>
              <a:spcBef>
                <a:spcPts val="640"/>
              </a:spcBef>
              <a:spcAft>
                <a:spcPts val="0"/>
              </a:spcAft>
              <a:buClr>
                <a:schemeClr val="dk1"/>
              </a:buClr>
              <a:buSzPts val="2400"/>
              <a:buFont typeface="Verdana"/>
              <a:buChar char="•"/>
            </a:pPr>
            <a:r>
              <a:rPr lang="en-US" sz="2400" i="0" u="none" strike="noStrike" cap="none">
                <a:solidFill>
                  <a:schemeClr val="dk1"/>
                </a:solidFill>
              </a:rPr>
              <a:t>Is the teacher following the pacing guide?</a:t>
            </a:r>
            <a:endParaRPr sz="2400" i="0" u="none" strike="noStrike" cap="none">
              <a:solidFill>
                <a:schemeClr val="dk1"/>
              </a:solidFill>
            </a:endParaRPr>
          </a:p>
          <a:p>
            <a:pPr marL="342900" marR="0" lvl="0" indent="-292100" algn="l" rtl="0">
              <a:lnSpc>
                <a:spcPct val="100000"/>
              </a:lnSpc>
              <a:spcBef>
                <a:spcPts val="640"/>
              </a:spcBef>
              <a:spcAft>
                <a:spcPts val="0"/>
              </a:spcAft>
              <a:buClr>
                <a:schemeClr val="dk1"/>
              </a:buClr>
              <a:buSzPts val="2400"/>
              <a:buFont typeface="Verdana"/>
              <a:buChar char="•"/>
            </a:pPr>
            <a:r>
              <a:rPr lang="en-US" sz="2400" i="0" u="none" strike="noStrike" cap="none">
                <a:solidFill>
                  <a:schemeClr val="dk1"/>
                </a:solidFill>
              </a:rPr>
              <a:t>Is this class a homogeneous group of achievers</a:t>
            </a:r>
            <a:endParaRPr sz="2400" i="0" u="none" strike="noStrike" cap="none">
              <a:solidFill>
                <a:schemeClr val="dk1"/>
              </a:solidFill>
            </a:endParaRPr>
          </a:p>
          <a:p>
            <a:pPr marL="342900" marR="0" lvl="0" indent="-292100" algn="l" rtl="0">
              <a:lnSpc>
                <a:spcPct val="100000"/>
              </a:lnSpc>
              <a:spcBef>
                <a:spcPts val="640"/>
              </a:spcBef>
              <a:spcAft>
                <a:spcPts val="0"/>
              </a:spcAft>
              <a:buClr>
                <a:schemeClr val="dk1"/>
              </a:buClr>
              <a:buSzPts val="2400"/>
              <a:buFont typeface="Verdana"/>
              <a:buChar char="•"/>
            </a:pPr>
            <a:r>
              <a:rPr lang="en-US" sz="2400" i="0" u="none" strike="noStrike" cap="none">
                <a:solidFill>
                  <a:schemeClr val="dk1"/>
                </a:solidFill>
              </a:rPr>
              <a:t>Did the students master the prerequisite skills</a:t>
            </a:r>
            <a:endParaRPr sz="2400"/>
          </a:p>
          <a:p>
            <a:pPr marL="342900" marR="0" lvl="0" indent="-292100" algn="l" rtl="0">
              <a:lnSpc>
                <a:spcPct val="100000"/>
              </a:lnSpc>
              <a:spcBef>
                <a:spcPts val="640"/>
              </a:spcBef>
              <a:spcAft>
                <a:spcPts val="0"/>
              </a:spcAft>
              <a:buClr>
                <a:schemeClr val="dk1"/>
              </a:buClr>
              <a:buSzPts val="2400"/>
              <a:buFont typeface="Verdana"/>
              <a:buChar char="•"/>
            </a:pPr>
            <a:r>
              <a:rPr lang="en-US" sz="2400" i="0" u="none" strike="noStrike" cap="none">
                <a:solidFill>
                  <a:schemeClr val="dk1"/>
                </a:solidFill>
              </a:rPr>
              <a:t>Instructional environment:  Academic engaged time?  Student responses accurate or provided corrective feedback?</a:t>
            </a:r>
            <a:endParaRPr sz="2400" i="0" u="none" strike="noStrike" cap="none">
              <a:solidFill>
                <a:schemeClr val="dk1"/>
              </a:solidFill>
            </a:endParaRPr>
          </a:p>
        </p:txBody>
      </p:sp>
      <p:sp>
        <p:nvSpPr>
          <p:cNvPr id="2350" name="Google Shape;2350;p111"/>
          <p:cNvSpPr txBox="1">
            <a:spLocks noGrp="1"/>
          </p:cNvSpPr>
          <p:nvPr>
            <p:ph type="title"/>
          </p:nvPr>
        </p:nvSpPr>
        <p:spPr>
          <a:xfrm>
            <a:off x="228600" y="228600"/>
            <a:ext cx="8686799"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Verdana"/>
              <a:buNone/>
            </a:pPr>
            <a:r>
              <a:rPr lang="en-US" sz="3800" i="0" u="none" strike="noStrike" cap="none">
                <a:solidFill>
                  <a:schemeClr val="dk1"/>
                </a:solidFill>
              </a:rPr>
              <a:t>Class-wide Issues: Academic Data</a:t>
            </a:r>
            <a:br>
              <a:rPr lang="en-US" sz="3800" i="0" u="none" strike="noStrike" cap="none">
                <a:solidFill>
                  <a:schemeClr val="dk1"/>
                </a:solidFill>
              </a:rPr>
            </a:br>
            <a:r>
              <a:rPr lang="en-US" sz="3800" i="0" u="none" strike="noStrike" cap="none">
                <a:solidFill>
                  <a:schemeClr val="dk1"/>
                </a:solidFill>
              </a:rPr>
              <a:t>Consider…</a:t>
            </a:r>
            <a:endParaRPr sz="3800" i="0" u="none" strike="noStrike" cap="none">
              <a:solidFill>
                <a:schemeClr val="dk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2356" name="Google Shape;2356;g7d6fa41fde_0_378"/>
          <p:cNvSpPr txBox="1">
            <a:spLocks noGrp="1"/>
          </p:cNvSpPr>
          <p:nvPr>
            <p:ph type="title"/>
          </p:nvPr>
        </p:nvSpPr>
        <p:spPr>
          <a:xfrm>
            <a:off x="228600" y="228600"/>
            <a:ext cx="86868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Moving to Precision</a:t>
            </a:r>
            <a:endParaRPr>
              <a:solidFill>
                <a:srgbClr val="000000"/>
              </a:solidFill>
            </a:endParaRPr>
          </a:p>
        </p:txBody>
      </p:sp>
      <p:sp>
        <p:nvSpPr>
          <p:cNvPr id="2357" name="Google Shape;2357;g7d6fa41fde_0_378"/>
          <p:cNvSpPr txBox="1">
            <a:spLocks noGrp="1"/>
          </p:cNvSpPr>
          <p:nvPr>
            <p:ph type="body" idx="1"/>
          </p:nvPr>
        </p:nvSpPr>
        <p:spPr>
          <a:xfrm>
            <a:off x="457200" y="1600199"/>
            <a:ext cx="7842000" cy="44085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040"/>
              <a:buFont typeface="Arial"/>
              <a:buNone/>
            </a:pPr>
            <a:r>
              <a:rPr lang="en-US" sz="2900"/>
              <a:t>The most significant concern of the team is tardiness and class disruption defined as talking out, moving around the room and “playing” with materials. This is most likely to happen in 7</a:t>
            </a:r>
            <a:r>
              <a:rPr lang="en-US" sz="2900" baseline="30000"/>
              <a:t>th</a:t>
            </a:r>
            <a:r>
              <a:rPr lang="en-US" sz="2900"/>
              <a:t> grade at the beginning of a block during “bell ringers”. It is hypothesized that this is to avoid the task. Further observational data reveal that the bell ringers are typically paper pencil tasks that are at students’ frustration vs. instructional level. </a:t>
            </a:r>
            <a:endParaRPr sz="2900"/>
          </a:p>
          <a:p>
            <a:pPr marL="342900" lvl="0" indent="-190500" algn="l" rtl="0">
              <a:lnSpc>
                <a:spcPct val="100000"/>
              </a:lnSpc>
              <a:spcBef>
                <a:spcPts val="480"/>
              </a:spcBef>
              <a:spcAft>
                <a:spcPts val="0"/>
              </a:spcAft>
              <a:buSzPts val="1800"/>
              <a:buNone/>
            </a:pPr>
            <a:endParaRPr sz="4000"/>
          </a:p>
          <a:p>
            <a:pPr marL="0" lvl="0" indent="0" algn="l" rtl="0">
              <a:lnSpc>
                <a:spcPct val="115000"/>
              </a:lnSpc>
              <a:spcBef>
                <a:spcPts val="500"/>
              </a:spcBef>
              <a:spcAft>
                <a:spcPts val="0"/>
              </a:spcAft>
              <a:buSzPts val="1800"/>
              <a:buNone/>
            </a:pPr>
            <a:endParaRPr sz="2100" b="1">
              <a:latin typeface="Calibri"/>
              <a:ea typeface="Calibri"/>
              <a:cs typeface="Calibri"/>
              <a:sym typeface="Calibri"/>
            </a:endParaRPr>
          </a:p>
          <a:p>
            <a:pPr marL="0" lvl="0" indent="0" algn="l" rtl="0">
              <a:lnSpc>
                <a:spcPct val="100000"/>
              </a:lnSpc>
              <a:spcBef>
                <a:spcPts val="500"/>
              </a:spcBef>
              <a:spcAft>
                <a:spcPts val="0"/>
              </a:spcAft>
              <a:buSzPts val="1800"/>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118"/>
          <p:cNvSpPr txBox="1">
            <a:spLocks noGrp="1"/>
          </p:cNvSpPr>
          <p:nvPr>
            <p:ph type="body" idx="1"/>
          </p:nvPr>
        </p:nvSpPr>
        <p:spPr>
          <a:xfrm>
            <a:off x="228600" y="1457600"/>
            <a:ext cx="8686800" cy="4733400"/>
          </a:xfrm>
          <a:prstGeom prst="rect">
            <a:avLst/>
          </a:prstGeom>
          <a:noFill/>
          <a:ln>
            <a:noFill/>
          </a:ln>
        </p:spPr>
        <p:txBody>
          <a:bodyPr spcFirstLastPara="1" wrap="square" lIns="91425" tIns="45700" rIns="91425" bIns="45700" anchor="t" anchorCtr="0">
            <a:noAutofit/>
          </a:bodyPr>
          <a:lstStyle/>
          <a:p>
            <a:pPr marL="0" marR="0" lvl="0" indent="274320" algn="l" rtl="0">
              <a:lnSpc>
                <a:spcPct val="130000"/>
              </a:lnSpc>
              <a:spcBef>
                <a:spcPts val="0"/>
              </a:spcBef>
              <a:spcAft>
                <a:spcPts val="0"/>
              </a:spcAft>
              <a:buClr>
                <a:schemeClr val="dk1"/>
              </a:buClr>
              <a:buSzPts val="2200"/>
              <a:buFont typeface="Arial"/>
              <a:buNone/>
            </a:pPr>
            <a:r>
              <a:rPr lang="en-US" sz="2400" i="0" u="none" strike="noStrike" cap="none">
                <a:solidFill>
                  <a:schemeClr val="dk1"/>
                </a:solidFill>
              </a:rPr>
              <a:t>The most significant concern of the team is</a:t>
            </a:r>
            <a:r>
              <a:rPr lang="en-US" sz="2400" b="1" i="0" u="none" strike="noStrike" cap="none">
                <a:solidFill>
                  <a:srgbClr val="FF8000"/>
                </a:solidFill>
              </a:rPr>
              <a:t> disruption, disrespect, and inappropriate language</a:t>
            </a:r>
            <a:r>
              <a:rPr lang="en-US" sz="2400" i="0" u="none" strike="noStrike" cap="none">
                <a:solidFill>
                  <a:schemeClr val="dk1"/>
                </a:solidFill>
              </a:rPr>
              <a:t> that is taking place most often in the </a:t>
            </a:r>
            <a:r>
              <a:rPr lang="en-US" sz="2400" b="1" i="0" u="none" strike="noStrike" cap="none">
                <a:solidFill>
                  <a:srgbClr val="FF8000"/>
                </a:solidFill>
              </a:rPr>
              <a:t>cafeteria</a:t>
            </a:r>
            <a:r>
              <a:rPr lang="en-US" sz="2400" i="0" u="none" strike="noStrike" cap="none">
                <a:solidFill>
                  <a:schemeClr val="dk1"/>
                </a:solidFill>
              </a:rPr>
              <a:t>. There has been </a:t>
            </a:r>
            <a:r>
              <a:rPr lang="en-US" sz="2400" b="1" i="0" u="none" strike="noStrike" cap="none">
                <a:solidFill>
                  <a:srgbClr val="FF8000"/>
                </a:solidFill>
              </a:rPr>
              <a:t>an increasing trend in these behaviors during the first 3 months of school - 17 students have 5 or more ODRS</a:t>
            </a:r>
            <a:r>
              <a:rPr lang="en-US" sz="2400" i="0" u="none" strike="noStrike" cap="none">
                <a:solidFill>
                  <a:schemeClr val="dk1"/>
                </a:solidFill>
              </a:rPr>
              <a:t> during all </a:t>
            </a:r>
            <a:r>
              <a:rPr lang="en-US" sz="2400" b="1" i="0" u="none" strike="noStrike" cap="none">
                <a:solidFill>
                  <a:srgbClr val="FF8000"/>
                </a:solidFill>
              </a:rPr>
              <a:t>lunch periods (10:50 am to 12:25 pm)</a:t>
            </a:r>
            <a:r>
              <a:rPr lang="en-US" sz="2400" i="0" u="none" strike="noStrike" cap="none">
                <a:solidFill>
                  <a:schemeClr val="dk1"/>
                </a:solidFill>
              </a:rPr>
              <a:t>.</a:t>
            </a:r>
            <a:endParaRPr sz="2400" i="0" u="none" strike="noStrike" cap="none">
              <a:solidFill>
                <a:schemeClr val="dk1"/>
              </a:solidFill>
            </a:endParaRPr>
          </a:p>
          <a:p>
            <a:pPr marL="0" marR="0" lvl="0" indent="274320" algn="l" rtl="0">
              <a:lnSpc>
                <a:spcPct val="130000"/>
              </a:lnSpc>
              <a:spcBef>
                <a:spcPts val="0"/>
              </a:spcBef>
              <a:spcAft>
                <a:spcPts val="0"/>
              </a:spcAft>
              <a:buClr>
                <a:schemeClr val="dk1"/>
              </a:buClr>
              <a:buSzPts val="2200"/>
              <a:buFont typeface="Arial"/>
              <a:buNone/>
            </a:pPr>
            <a:r>
              <a:rPr lang="en-US" sz="2400" i="0" u="none" strike="noStrike" cap="none">
                <a:solidFill>
                  <a:schemeClr val="dk1"/>
                </a:solidFill>
              </a:rPr>
              <a:t>We think students are engaging in this behavior</a:t>
            </a:r>
            <a:r>
              <a:rPr lang="en-US" sz="2400" b="1" i="0" u="none" strike="noStrike" cap="none">
                <a:solidFill>
                  <a:srgbClr val="FF8000"/>
                </a:solidFill>
              </a:rPr>
              <a:t> to gain adult attention</a:t>
            </a:r>
            <a:r>
              <a:rPr lang="en-US" sz="2400" i="0" u="none" strike="noStrike" cap="none">
                <a:solidFill>
                  <a:schemeClr val="dk1"/>
                </a:solidFill>
              </a:rPr>
              <a:t>. It appears that students are </a:t>
            </a:r>
            <a:r>
              <a:rPr lang="en-US" sz="2400" b="1" i="0" u="none" strike="noStrike" cap="none">
                <a:solidFill>
                  <a:srgbClr val="FF8000"/>
                </a:solidFill>
              </a:rPr>
              <a:t>being reinforced when staff argue back and forth the students</a:t>
            </a:r>
            <a:r>
              <a:rPr lang="en-US" sz="2400" i="0" u="none" strike="noStrike" cap="none">
                <a:solidFill>
                  <a:schemeClr val="dk1"/>
                </a:solidFill>
              </a:rPr>
              <a:t>.</a:t>
            </a:r>
            <a:r>
              <a:rPr lang="en-US" sz="2400"/>
              <a:t>      </a:t>
            </a:r>
            <a:endParaRPr sz="2150"/>
          </a:p>
          <a:p>
            <a:pPr marL="0" marR="0" lvl="0" indent="0" algn="l" rtl="0">
              <a:lnSpc>
                <a:spcPct val="100000"/>
              </a:lnSpc>
              <a:spcBef>
                <a:spcPts val="444"/>
              </a:spcBef>
              <a:spcAft>
                <a:spcPts val="0"/>
              </a:spcAft>
              <a:buClr>
                <a:schemeClr val="dk1"/>
              </a:buClr>
              <a:buSzPts val="2220"/>
              <a:buFont typeface="Arial"/>
              <a:buNone/>
            </a:pPr>
            <a:endParaRPr sz="2220" b="0" i="0" u="none" strike="noStrike" cap="none">
              <a:solidFill>
                <a:schemeClr val="dk1"/>
              </a:solidFill>
              <a:latin typeface="Verdana"/>
              <a:ea typeface="Verdana"/>
              <a:cs typeface="Verdana"/>
              <a:sym typeface="Verdana"/>
            </a:endParaRPr>
          </a:p>
        </p:txBody>
      </p:sp>
      <p:sp>
        <p:nvSpPr>
          <p:cNvPr id="2363" name="Google Shape;2363;p118"/>
          <p:cNvSpPr txBox="1">
            <a:spLocks noGrp="1"/>
          </p:cNvSpPr>
          <p:nvPr>
            <p:ph type="title"/>
          </p:nvPr>
        </p:nvSpPr>
        <p:spPr>
          <a:xfrm>
            <a:off x="228600" y="228600"/>
            <a:ext cx="8686799" cy="1143000"/>
          </a:xfrm>
          <a:prstGeom prst="rect">
            <a:avLst/>
          </a:prstGeom>
          <a:solidFill>
            <a:srgbClr val="D2ED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Verdana"/>
              <a:buNone/>
            </a:pPr>
            <a:r>
              <a:rPr lang="en-US" sz="4300" i="0" u="none" strike="noStrike" cap="none">
                <a:solidFill>
                  <a:schemeClr val="dk1"/>
                </a:solidFill>
              </a:rPr>
              <a:t>Precision Statement Behav</a:t>
            </a:r>
            <a:r>
              <a:rPr lang="en-US" sz="4300">
                <a:solidFill>
                  <a:schemeClr val="dk1"/>
                </a:solidFill>
              </a:rPr>
              <a:t>ior</a:t>
            </a:r>
            <a:endParaRPr sz="4300" i="0" u="none" strike="noStrike" cap="none">
              <a:solidFill>
                <a:schemeClr val="dk1"/>
              </a:solidFill>
            </a:endParaRPr>
          </a:p>
        </p:txBody>
      </p:sp>
    </p:spTree>
  </p:cSld>
  <p:clrMapOvr>
    <a:masterClrMapping/>
  </p:clrMapOvr>
</p:sld>
</file>

<file path=ppt/theme/theme1.xml><?xml version="1.0" encoding="utf-8"?>
<a:theme xmlns:a="http://schemas.openxmlformats.org/drawingml/2006/main" name="1_vtss-powerpoint-template-nov-4-2019 (1)">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tss-powerpoint-template-nov-4-2019 (1)">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6">
      <a:dk1>
        <a:srgbClr val="00212C"/>
      </a:dk1>
      <a:lt1>
        <a:srgbClr val="FFFFFF"/>
      </a:lt1>
      <a:dk2>
        <a:srgbClr val="00212C"/>
      </a:dk2>
      <a:lt2>
        <a:srgbClr val="C9F0FE"/>
      </a:lt2>
      <a:accent1>
        <a:srgbClr val="8DC543"/>
      </a:accent1>
      <a:accent2>
        <a:srgbClr val="3BB54C"/>
      </a:accent2>
      <a:accent3>
        <a:srgbClr val="109449"/>
      </a:accent3>
      <a:accent4>
        <a:srgbClr val="0F693A"/>
      </a:accent4>
      <a:accent5>
        <a:srgbClr val="2AABE1"/>
      </a:accent5>
      <a:accent6>
        <a:srgbClr val="005878"/>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2">
      <a:dk1>
        <a:srgbClr val="006387"/>
      </a:dk1>
      <a:lt1>
        <a:srgbClr val="FFFFFF"/>
      </a:lt1>
      <a:dk2>
        <a:srgbClr val="0084B4"/>
      </a:dk2>
      <a:lt2>
        <a:srgbClr val="C9F0FE"/>
      </a:lt2>
      <a:accent1>
        <a:srgbClr val="8DC543"/>
      </a:accent1>
      <a:accent2>
        <a:srgbClr val="3BB54C"/>
      </a:accent2>
      <a:accent3>
        <a:srgbClr val="109449"/>
      </a:accent3>
      <a:accent4>
        <a:srgbClr val="0F693A"/>
      </a:accent4>
      <a:accent5>
        <a:srgbClr val="2AABE1"/>
      </a:accent5>
      <a:accent6>
        <a:srgbClr val="005878"/>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ation4">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vtss-powerpoint-template-oct-9-2018">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vtss-powerpoint-template-oct-9-2018">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7587</Words>
  <Application>Microsoft Office PowerPoint</Application>
  <PresentationFormat>On-screen Show (4:3)</PresentationFormat>
  <Paragraphs>1197</Paragraphs>
  <Slides>156</Slides>
  <Notes>156</Notes>
  <HiddenSlides>2</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156</vt:i4>
      </vt:variant>
    </vt:vector>
  </HeadingPairs>
  <TitlesOfParts>
    <vt:vector size="173" baseType="lpstr">
      <vt:lpstr>Source Sans Pro</vt:lpstr>
      <vt:lpstr>Times New Roman</vt:lpstr>
      <vt:lpstr>Questrial</vt:lpstr>
      <vt:lpstr>Verdana</vt:lpstr>
      <vt:lpstr>Roboto</vt:lpstr>
      <vt:lpstr>Calibri</vt:lpstr>
      <vt:lpstr>Noto Sans Symbols</vt:lpstr>
      <vt:lpstr>Arial</vt:lpstr>
      <vt:lpstr>Impact</vt:lpstr>
      <vt:lpstr>1_vtss-powerpoint-template-nov-4-2019 (1)</vt:lpstr>
      <vt:lpstr>vtss-powerpoint-template-nov-4-2019 (1)</vt:lpstr>
      <vt:lpstr>Office Theme</vt:lpstr>
      <vt:lpstr>Office Theme</vt:lpstr>
      <vt:lpstr>Presentation4</vt:lpstr>
      <vt:lpstr>2_vtss-powerpoint-template-oct-9-2018</vt:lpstr>
      <vt:lpstr>vtss-powerpoint-template-oct-9-2018</vt:lpstr>
      <vt:lpstr>Office Theme</vt:lpstr>
      <vt:lpstr>VTSS Tier I New Team Professional Learning</vt:lpstr>
      <vt:lpstr>Housekeeping</vt:lpstr>
      <vt:lpstr>Community Norms</vt:lpstr>
      <vt:lpstr>Professional Learning Roadmap Our Focus: Evaluation Subscale</vt:lpstr>
      <vt:lpstr>Learning Intentions</vt:lpstr>
      <vt:lpstr>Learning Intentions Cont.</vt:lpstr>
      <vt:lpstr>Learning Intentions Cont..</vt:lpstr>
      <vt:lpstr> The Big Picture! </vt:lpstr>
      <vt:lpstr>Build a Culture of Data Literacy</vt:lpstr>
      <vt:lpstr>Data Literacy or a Culture of Data</vt:lpstr>
      <vt:lpstr>Data Culture</vt:lpstr>
      <vt:lpstr>Academic –Behavior Relationships</vt:lpstr>
      <vt:lpstr>Analyzing data...Finding Solutions</vt:lpstr>
      <vt:lpstr> Example: Reading </vt:lpstr>
      <vt:lpstr>Example: Chronically Absent</vt:lpstr>
      <vt:lpstr>Example: Gap Groups</vt:lpstr>
      <vt:lpstr>Example: ODR’s</vt:lpstr>
      <vt:lpstr>And the moral of the story (example) is...</vt:lpstr>
      <vt:lpstr>Wait! What?</vt:lpstr>
      <vt:lpstr>A Culture of Inquiry</vt:lpstr>
      <vt:lpstr>How Does the Team Make This Shift?</vt:lpstr>
      <vt:lpstr>School Data Culture</vt:lpstr>
      <vt:lpstr>What teams are doing the work?</vt:lpstr>
      <vt:lpstr>Exploring Identity</vt:lpstr>
      <vt:lpstr>VTSS - Tier 1 New Team Professional Learning</vt:lpstr>
      <vt:lpstr>Data Subscale: Evaluation</vt:lpstr>
      <vt:lpstr>Data: Academic TFI</vt:lpstr>
      <vt:lpstr>Success Criteria</vt:lpstr>
      <vt:lpstr>Establishing Common Understanding</vt:lpstr>
      <vt:lpstr>Efficient and Effective</vt:lpstr>
      <vt:lpstr>Do We Have an Effective Efficient Data System?</vt:lpstr>
      <vt:lpstr>Do We Have an Efficient Data System?</vt:lpstr>
      <vt:lpstr>Action Planning</vt:lpstr>
      <vt:lpstr>Got Data</vt:lpstr>
      <vt:lpstr>Got data? Examples 1  </vt:lpstr>
      <vt:lpstr>Got data? Examples 2</vt:lpstr>
      <vt:lpstr>Got data? Examples 3</vt:lpstr>
      <vt:lpstr>Chronic Absences: Key Indicator for Driving Strategic Decisions</vt:lpstr>
      <vt:lpstr>Your School</vt:lpstr>
      <vt:lpstr> Additional Key Data Critical in Our Analysis </vt:lpstr>
      <vt:lpstr>Student Voice</vt:lpstr>
      <vt:lpstr>Calculating Dispro:  The Why</vt:lpstr>
      <vt:lpstr>Calculating Dispro: The What</vt:lpstr>
      <vt:lpstr>Calculating Dispro: The How</vt:lpstr>
      <vt:lpstr>Calculating Dispro: Resources </vt:lpstr>
      <vt:lpstr>The Data Science Department</vt:lpstr>
      <vt:lpstr>Why universal screening?</vt:lpstr>
      <vt:lpstr>Know the indicators of a good screener </vt:lpstr>
      <vt:lpstr>Examples and non-examples</vt:lpstr>
      <vt:lpstr>Let’s talk about high school</vt:lpstr>
      <vt:lpstr>Examples: School Level</vt:lpstr>
      <vt:lpstr>Example: Grade Level</vt:lpstr>
      <vt:lpstr>Universal Data</vt:lpstr>
      <vt:lpstr>Moving to the Dashboard Activity</vt:lpstr>
      <vt:lpstr>Elementary Dashboard Example</vt:lpstr>
      <vt:lpstr>Middle School Dashboard Based On Subject</vt:lpstr>
      <vt:lpstr>High School Criteria for Tier 1 Determine Percentage </vt:lpstr>
      <vt:lpstr>Blue Ribbon High School Data Dashboard</vt:lpstr>
      <vt:lpstr>Common Challenges</vt:lpstr>
      <vt:lpstr>Consider the Research</vt:lpstr>
      <vt:lpstr>Let’s Practice</vt:lpstr>
      <vt:lpstr>Action Planning</vt:lpstr>
      <vt:lpstr>Success!</vt:lpstr>
      <vt:lpstr>VTSS - Tier 1 New Team Professional Learning</vt:lpstr>
      <vt:lpstr>You Might Recognize the Following</vt:lpstr>
      <vt:lpstr>Data-based Decision Making</vt:lpstr>
      <vt:lpstr>Academic TFI: Data-based Decision Making</vt:lpstr>
      <vt:lpstr>Success Criteria</vt:lpstr>
      <vt:lpstr>Implementation Logic</vt:lpstr>
      <vt:lpstr>Data Informed Decision Making</vt:lpstr>
      <vt:lpstr>Implementation Logic</vt:lpstr>
      <vt:lpstr>Problem Solving</vt:lpstr>
      <vt:lpstr>What Teams?</vt:lpstr>
      <vt:lpstr>These Teams Ask...</vt:lpstr>
      <vt:lpstr>Essential Elements of Effective Teams</vt:lpstr>
      <vt:lpstr>What is a Data Analyst?</vt:lpstr>
      <vt:lpstr>The Role of the Data Analyst </vt:lpstr>
      <vt:lpstr>Data Analyst Worksheet</vt:lpstr>
      <vt:lpstr>Efficient Agenda</vt:lpstr>
      <vt:lpstr>Examples of Team Agendas</vt:lpstr>
      <vt:lpstr> Why is it happening? (Elementary) </vt:lpstr>
      <vt:lpstr> Why is it happening? (Secondary) </vt:lpstr>
      <vt:lpstr>Progress Monitoring</vt:lpstr>
      <vt:lpstr> Instructional Adjustments (Secondary) </vt:lpstr>
      <vt:lpstr>One More Process Example</vt:lpstr>
      <vt:lpstr>Where Do we Start?</vt:lpstr>
      <vt:lpstr>Efficient Process</vt:lpstr>
      <vt:lpstr>Your Data Story</vt:lpstr>
      <vt:lpstr>Wrap-Up</vt:lpstr>
      <vt:lpstr>Success!</vt:lpstr>
      <vt:lpstr>Identify Problem with Precision</vt:lpstr>
      <vt:lpstr>Identifying Problems/Issue</vt:lpstr>
      <vt:lpstr>Ask the RIGHT Questions!</vt:lpstr>
      <vt:lpstr>TELL THE STORY</vt:lpstr>
      <vt:lpstr>Don’t forget WHY?</vt:lpstr>
      <vt:lpstr>Class-wide Issues: Behavior Data Consider…</vt:lpstr>
      <vt:lpstr>Class-wide Issues: Academic Data Consider…</vt:lpstr>
      <vt:lpstr>Moving to Precision</vt:lpstr>
      <vt:lpstr>Precision Statement Behavior</vt:lpstr>
      <vt:lpstr>Precision Statement Academic</vt:lpstr>
      <vt:lpstr>Data Informed Decision Making Example</vt:lpstr>
      <vt:lpstr>Moving to Precision!</vt:lpstr>
      <vt:lpstr>Identify Goal for Change</vt:lpstr>
      <vt:lpstr>Identify a Measurable Goal</vt:lpstr>
      <vt:lpstr>PowerPoint Presentation</vt:lpstr>
      <vt:lpstr>Moving to Goal Setting!</vt:lpstr>
      <vt:lpstr>Develop Solutions for Practices</vt:lpstr>
      <vt:lpstr>Solutions - Behavior</vt:lpstr>
      <vt:lpstr>Solutions - Academic</vt:lpstr>
      <vt:lpstr>Let’s Practice</vt:lpstr>
      <vt:lpstr>Decide Your Evidence Based Practice!</vt:lpstr>
      <vt:lpstr>Improving Attendance Requires a Tiered Approach That Begins With Prevention</vt:lpstr>
      <vt:lpstr>There Are Ways to Find New Practices!</vt:lpstr>
      <vt:lpstr>Identify your Key Practices</vt:lpstr>
      <vt:lpstr>When Student Learning is our Compass</vt:lpstr>
      <vt:lpstr>Remember!</vt:lpstr>
      <vt:lpstr>Develop solutions for systems</vt:lpstr>
      <vt:lpstr>Systems</vt:lpstr>
      <vt:lpstr>Your Data Will Tell You Where to Focus!</vt:lpstr>
      <vt:lpstr>Progress Monitoring</vt:lpstr>
      <vt:lpstr>Decision Rules</vt:lpstr>
      <vt:lpstr>Decision Rules</vt:lpstr>
      <vt:lpstr>Develop solutions for systems</vt:lpstr>
      <vt:lpstr>Action Planning</vt:lpstr>
      <vt:lpstr>VTSS - Tier 1 New Team Professional Learning</vt:lpstr>
      <vt:lpstr>HOW WILL WE KNOW THAT WE:  1. Did what we said we would do? 2. Checked to see that it worked 3. Shared it with stakeholders </vt:lpstr>
      <vt:lpstr>Professional Learning Roadmap</vt:lpstr>
      <vt:lpstr>Fidelity</vt:lpstr>
      <vt:lpstr>Fidelity Academic TFI</vt:lpstr>
      <vt:lpstr>Success Criteria</vt:lpstr>
      <vt:lpstr>Let’s Get Started...</vt:lpstr>
      <vt:lpstr>Fidelity of Implementation</vt:lpstr>
      <vt:lpstr>Good News on Implementation!</vt:lpstr>
      <vt:lpstr>2. Fidelity of Instruction</vt:lpstr>
      <vt:lpstr>Fidelity of Instruction: Why </vt:lpstr>
      <vt:lpstr>Fidelity of Instruction  How</vt:lpstr>
      <vt:lpstr>3. Fidelity of Assessment</vt:lpstr>
      <vt:lpstr>Matching to Student Outcomes </vt:lpstr>
      <vt:lpstr>In summary…</vt:lpstr>
      <vt:lpstr>Check for Understanding</vt:lpstr>
      <vt:lpstr>Action Planning</vt:lpstr>
      <vt:lpstr>VTSS - Tier 1 New Team Professional Learning</vt:lpstr>
      <vt:lpstr>Evaluation</vt:lpstr>
      <vt:lpstr>Evaluation Academic TFI</vt:lpstr>
      <vt:lpstr>Rationale</vt:lpstr>
      <vt:lpstr>Let’s Think About This in a 2 - Pronged Process</vt:lpstr>
      <vt:lpstr>Let’s Think About An Important Point</vt:lpstr>
      <vt:lpstr>Creating an Evaluation Plan</vt:lpstr>
      <vt:lpstr>Activity Action Plan</vt:lpstr>
      <vt:lpstr>Data Sharing</vt:lpstr>
      <vt:lpstr>Canva</vt:lpstr>
      <vt:lpstr>Celebrate!</vt:lpstr>
      <vt:lpstr>CELEBRATE!</vt:lpstr>
      <vt:lpstr>Action Planning</vt:lpstr>
      <vt:lpstr>Wrap-Up</vt:lpstr>
      <vt:lpstr>You are Prepared for Your Data Journey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VTSS Tier I New Team Professional Learning</dc:title>
  <dc:creator>Kim Dupre</dc:creator>
  <cp:lastModifiedBy>Kim Dupre</cp:lastModifiedBy>
  <cp:revision>3</cp:revision>
  <dcterms:modified xsi:type="dcterms:W3CDTF">2020-02-24T17:40:21Z</dcterms:modified>
</cp:coreProperties>
</file>