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2" r:id="rId5"/>
    <p:sldMasterId id="2147483692" r:id="rId6"/>
    <p:sldMasterId id="2147483717" r:id="rId7"/>
    <p:sldMasterId id="2147483742" r:id="rId8"/>
    <p:sldMasterId id="2147483767" r:id="rId9"/>
    <p:sldMasterId id="2147483788" r:id="rId10"/>
    <p:sldMasterId id="2147483820"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Lst>
  <p:sldSz cy="6858000" cx="9144000"/>
  <p:notesSz cx="6858000" cy="9144000"/>
  <p:embeddedFontLst>
    <p:embeddedFont>
      <p:font typeface="Roboto"/>
      <p:regular r:id="rId123"/>
      <p:bold r:id="rId124"/>
      <p:italic r:id="rId125"/>
      <p:boldItalic r:id="rId126"/>
    </p:embeddedFont>
    <p:embeddedFont>
      <p:font typeface="Playfair Display"/>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1" roundtripDataSignature="AMtx7mgq8sPdx41QFpFMdlQrSdbABMRt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7CE611-42F7-4390-A566-49F69FD65128}">
  <a:tblStyle styleId="{217CE611-42F7-4390-A566-49F69FD65128}" styleName="Table_0">
    <a:wholeTbl>
      <a:tcTxStyle b="off" i="off">
        <a:font>
          <a:latin typeface="Verdana"/>
          <a:ea typeface="Verdana"/>
          <a:cs typeface="Verdan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8EF"/>
          </a:solidFill>
        </a:fill>
      </a:tcStyle>
    </a:wholeTbl>
    <a:band1H>
      <a:tcTxStyle b="off" i="off"/>
      <a:tcStyle>
        <a:fill>
          <a:solidFill>
            <a:srgbClr val="DCF1DF"/>
          </a:solidFill>
        </a:fill>
      </a:tcStyle>
    </a:band1H>
    <a:band2H>
      <a:tcTxStyle b="off" i="off"/>
    </a:band2H>
    <a:band1V>
      <a:tcTxStyle b="off" i="off"/>
      <a:tcStyle>
        <a:fill>
          <a:solidFill>
            <a:srgbClr val="DCF1DF"/>
          </a:solidFill>
        </a:fill>
      </a:tcStyle>
    </a:band1V>
    <a:band2V>
      <a:tcTxStyle b="off" i="off"/>
    </a:band2V>
    <a:lastCol>
      <a:tcTxStyle b="on" i="off">
        <a:font>
          <a:latin typeface="Verdana"/>
          <a:ea typeface="Verdana"/>
          <a:cs typeface="Verdana"/>
        </a:font>
        <a:schemeClr val="lt1"/>
      </a:tcTxStyle>
      <a:tcStyle>
        <a:fill>
          <a:solidFill>
            <a:schemeClr val="accent1"/>
          </a:solidFill>
        </a:fill>
      </a:tcStyle>
    </a:lastCol>
    <a:firstCol>
      <a:tcTxStyle b="on" i="off">
        <a:font>
          <a:latin typeface="Verdana"/>
          <a:ea typeface="Verdana"/>
          <a:cs typeface="Verdana"/>
        </a:font>
        <a:schemeClr val="lt1"/>
      </a:tcTxStyle>
      <a:tcStyle>
        <a:fill>
          <a:solidFill>
            <a:schemeClr val="accent1"/>
          </a:solidFill>
        </a:fill>
      </a:tcStyle>
    </a:firstCol>
    <a:lastRow>
      <a:tcTxStyle b="on" i="off">
        <a:font>
          <a:latin typeface="Verdana"/>
          <a:ea typeface="Verdana"/>
          <a:cs typeface="Verdan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Verdana"/>
          <a:ea typeface="Verdana"/>
          <a:cs typeface="Verdan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slide" Target="slides/slide95.xml"/><Relationship Id="rId106" Type="http://schemas.openxmlformats.org/officeDocument/2006/relationships/slide" Target="slides/slide94.xml"/><Relationship Id="rId105" Type="http://schemas.openxmlformats.org/officeDocument/2006/relationships/slide" Target="slides/slide93.xml"/><Relationship Id="rId104" Type="http://schemas.openxmlformats.org/officeDocument/2006/relationships/slide" Target="slides/slide92.xml"/><Relationship Id="rId109" Type="http://schemas.openxmlformats.org/officeDocument/2006/relationships/slide" Target="slides/slide97.xml"/><Relationship Id="rId108" Type="http://schemas.openxmlformats.org/officeDocument/2006/relationships/slide" Target="slides/slide9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slide" Target="slides/slide91.xml"/><Relationship Id="rId102" Type="http://schemas.openxmlformats.org/officeDocument/2006/relationships/slide" Target="slides/slide90.xml"/><Relationship Id="rId101" Type="http://schemas.openxmlformats.org/officeDocument/2006/relationships/slide" Target="slides/slide89.xml"/><Relationship Id="rId100" Type="http://schemas.openxmlformats.org/officeDocument/2006/relationships/slide" Target="slides/slide88.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29" Type="http://schemas.openxmlformats.org/officeDocument/2006/relationships/font" Target="fonts/PlayfairDisplay-italic.fntdata"/><Relationship Id="rId128" Type="http://schemas.openxmlformats.org/officeDocument/2006/relationships/font" Target="fonts/PlayfairDisplay-bold.fntdata"/><Relationship Id="rId127" Type="http://schemas.openxmlformats.org/officeDocument/2006/relationships/font" Target="fonts/PlayfairDisplay-regular.fntdata"/><Relationship Id="rId126" Type="http://schemas.openxmlformats.org/officeDocument/2006/relationships/font" Target="fonts/Roboto-boldItalic.fntdata"/><Relationship Id="rId26" Type="http://schemas.openxmlformats.org/officeDocument/2006/relationships/slide" Target="slides/slide14.xml"/><Relationship Id="rId121" Type="http://schemas.openxmlformats.org/officeDocument/2006/relationships/slide" Target="slides/slide109.xml"/><Relationship Id="rId25" Type="http://schemas.openxmlformats.org/officeDocument/2006/relationships/slide" Target="slides/slide13.xml"/><Relationship Id="rId120" Type="http://schemas.openxmlformats.org/officeDocument/2006/relationships/slide" Target="slides/slide108.xml"/><Relationship Id="rId28" Type="http://schemas.openxmlformats.org/officeDocument/2006/relationships/slide" Target="slides/slide16.xml"/><Relationship Id="rId27" Type="http://schemas.openxmlformats.org/officeDocument/2006/relationships/slide" Target="slides/slide15.xml"/><Relationship Id="rId125" Type="http://schemas.openxmlformats.org/officeDocument/2006/relationships/font" Target="fonts/Roboto-italic.fntdata"/><Relationship Id="rId29" Type="http://schemas.openxmlformats.org/officeDocument/2006/relationships/slide" Target="slides/slide17.xml"/><Relationship Id="rId124" Type="http://schemas.openxmlformats.org/officeDocument/2006/relationships/font" Target="fonts/Roboto-bold.fntdata"/><Relationship Id="rId123" Type="http://schemas.openxmlformats.org/officeDocument/2006/relationships/font" Target="fonts/Roboto-regular.fntdata"/><Relationship Id="rId122" Type="http://schemas.openxmlformats.org/officeDocument/2006/relationships/slide" Target="slides/slide110.xml"/><Relationship Id="rId95" Type="http://schemas.openxmlformats.org/officeDocument/2006/relationships/slide" Target="slides/slide83.xml"/><Relationship Id="rId94" Type="http://schemas.openxmlformats.org/officeDocument/2006/relationships/slide" Target="slides/slide82.xml"/><Relationship Id="rId97" Type="http://schemas.openxmlformats.org/officeDocument/2006/relationships/slide" Target="slides/slide85.xml"/><Relationship Id="rId96" Type="http://schemas.openxmlformats.org/officeDocument/2006/relationships/slide" Target="slides/slide84.xml"/><Relationship Id="rId11" Type="http://schemas.openxmlformats.org/officeDocument/2006/relationships/slideMaster" Target="slideMasters/slideMaster8.xml"/><Relationship Id="rId99" Type="http://schemas.openxmlformats.org/officeDocument/2006/relationships/slide" Target="slides/slide87.xml"/><Relationship Id="rId10" Type="http://schemas.openxmlformats.org/officeDocument/2006/relationships/slideMaster" Target="slideMasters/slideMaster7.xml"/><Relationship Id="rId98" Type="http://schemas.openxmlformats.org/officeDocument/2006/relationships/slide" Target="slides/slide86.xml"/><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slide" Target="slides/slide79.xml"/><Relationship Id="rId90" Type="http://schemas.openxmlformats.org/officeDocument/2006/relationships/slide" Target="slides/slide78.xml"/><Relationship Id="rId93" Type="http://schemas.openxmlformats.org/officeDocument/2006/relationships/slide" Target="slides/slide81.xml"/><Relationship Id="rId92" Type="http://schemas.openxmlformats.org/officeDocument/2006/relationships/slide" Target="slides/slide80.xml"/><Relationship Id="rId118" Type="http://schemas.openxmlformats.org/officeDocument/2006/relationships/slide" Target="slides/slide106.xml"/><Relationship Id="rId117" Type="http://schemas.openxmlformats.org/officeDocument/2006/relationships/slide" Target="slides/slide105.xml"/><Relationship Id="rId116" Type="http://schemas.openxmlformats.org/officeDocument/2006/relationships/slide" Target="slides/slide104.xml"/><Relationship Id="rId115" Type="http://schemas.openxmlformats.org/officeDocument/2006/relationships/slide" Target="slides/slide103.xml"/><Relationship Id="rId119" Type="http://schemas.openxmlformats.org/officeDocument/2006/relationships/slide" Target="slides/slide107.xml"/><Relationship Id="rId15" Type="http://schemas.openxmlformats.org/officeDocument/2006/relationships/slide" Target="slides/slide3.xml"/><Relationship Id="rId110" Type="http://schemas.openxmlformats.org/officeDocument/2006/relationships/slide" Target="slides/slide98.xml"/><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slide" Target="slides/slide102.xml"/><Relationship Id="rId18" Type="http://schemas.openxmlformats.org/officeDocument/2006/relationships/slide" Target="slides/slide6.xml"/><Relationship Id="rId113" Type="http://schemas.openxmlformats.org/officeDocument/2006/relationships/slide" Target="slides/slide101.xml"/><Relationship Id="rId112" Type="http://schemas.openxmlformats.org/officeDocument/2006/relationships/slide" Target="slides/slide100.xml"/><Relationship Id="rId111" Type="http://schemas.openxmlformats.org/officeDocument/2006/relationships/slide" Target="slides/slide99.xml"/><Relationship Id="rId84" Type="http://schemas.openxmlformats.org/officeDocument/2006/relationships/slide" Target="slides/slide72.xml"/><Relationship Id="rId83" Type="http://schemas.openxmlformats.org/officeDocument/2006/relationships/slide" Target="slides/slide71.xml"/><Relationship Id="rId86" Type="http://schemas.openxmlformats.org/officeDocument/2006/relationships/slide" Target="slides/slide74.xml"/><Relationship Id="rId85" Type="http://schemas.openxmlformats.org/officeDocument/2006/relationships/slide" Target="slides/slide73.xml"/><Relationship Id="rId88" Type="http://schemas.openxmlformats.org/officeDocument/2006/relationships/slide" Target="slides/slide76.xml"/><Relationship Id="rId87" Type="http://schemas.openxmlformats.org/officeDocument/2006/relationships/slide" Target="slides/slide75.xml"/><Relationship Id="rId89" Type="http://schemas.openxmlformats.org/officeDocument/2006/relationships/slide" Target="slides/slide77.xml"/><Relationship Id="rId80" Type="http://schemas.openxmlformats.org/officeDocument/2006/relationships/slide" Target="slides/slide68.xml"/><Relationship Id="rId82" Type="http://schemas.openxmlformats.org/officeDocument/2006/relationships/slide" Target="slides/slide70.xml"/><Relationship Id="rId81" Type="http://schemas.openxmlformats.org/officeDocument/2006/relationships/slide" Target="slides/slide69.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slide" Target="slides/slide67.xml"/><Relationship Id="rId78" Type="http://schemas.openxmlformats.org/officeDocument/2006/relationships/slide" Target="slides/slide66.xml"/><Relationship Id="rId71" Type="http://schemas.openxmlformats.org/officeDocument/2006/relationships/slide" Target="slides/slide59.xml"/><Relationship Id="rId70" Type="http://schemas.openxmlformats.org/officeDocument/2006/relationships/slide" Target="slides/slide58.xml"/><Relationship Id="rId131" Type="http://customschemas.google.com/relationships/presentationmetadata" Target="metadata"/><Relationship Id="rId130" Type="http://schemas.openxmlformats.org/officeDocument/2006/relationships/font" Target="fonts/PlayfairDisplay-boldItalic.fntdata"/><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slide" Target="slides/slide5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inyurl.com/2bp8dhch"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ese.ed.gov/resources/oese-technical-assistance-centers/state-support-network/resources/approaches-root-cause-analysi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qed.org/mindshift/52679/why-its-crucial-and-really-hard-to-talk-about-more-equitable-gradin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12STs3bLHoFKl2ls4pURdRLfGvuv4h2GcMvG2zDW-U/edit?usp=sharin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111" name="Google Shape;111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1112" name="Google Shape;1112;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4175182b7f_0_10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g24175182b7f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2600"/>
              <a:buFont typeface="Arial"/>
              <a:buNone/>
            </a:pPr>
            <a:r>
              <a:rPr b="1" lang="en-US">
                <a:latin typeface="Verdana"/>
                <a:ea typeface="Verdana"/>
                <a:cs typeface="Verdana"/>
                <a:sym typeface="Verdana"/>
              </a:rPr>
              <a:t>Which of these pictures of a tree best describes your school’s current problem solving process and feelings about data usage?</a:t>
            </a:r>
            <a:endParaRPr b="1">
              <a:latin typeface="Verdana"/>
              <a:ea typeface="Verdana"/>
              <a:cs typeface="Verdana"/>
              <a:sym typeface="Verdana"/>
            </a:endParaRPr>
          </a:p>
          <a:p>
            <a:pPr indent="0" lvl="0" marL="0" rtl="0" algn="l">
              <a:lnSpc>
                <a:spcPct val="115000"/>
              </a:lnSpc>
              <a:spcBef>
                <a:spcPts val="0"/>
              </a:spcBef>
              <a:spcAft>
                <a:spcPts val="0"/>
              </a:spcAft>
              <a:buClr>
                <a:schemeClr val="dk1"/>
              </a:buClr>
              <a:buSzPts val="2600"/>
              <a:buFont typeface="Arial"/>
              <a:buNone/>
            </a:pPr>
            <a:r>
              <a:t/>
            </a:r>
            <a:endParaRPr b="1">
              <a:latin typeface="Verdana"/>
              <a:ea typeface="Verdana"/>
              <a:cs typeface="Verdana"/>
              <a:sym typeface="Verdana"/>
            </a:endParaRPr>
          </a:p>
          <a:p>
            <a:pPr indent="0" lvl="0" marL="0" rtl="0" algn="l">
              <a:lnSpc>
                <a:spcPct val="115000"/>
              </a:lnSpc>
              <a:spcBef>
                <a:spcPts val="0"/>
              </a:spcBef>
              <a:spcAft>
                <a:spcPts val="0"/>
              </a:spcAft>
              <a:buClr>
                <a:schemeClr val="dk1"/>
              </a:buClr>
              <a:buSzPts val="2600"/>
              <a:buFont typeface="Arial"/>
              <a:buNone/>
            </a:pPr>
            <a:r>
              <a:rPr b="1" lang="en-US">
                <a:latin typeface="Verdana"/>
                <a:ea typeface="Verdana"/>
                <a:cs typeface="Verdana"/>
                <a:sym typeface="Verdana"/>
              </a:rPr>
              <a:t>Share out</a:t>
            </a:r>
            <a:endParaRPr b="1">
              <a:latin typeface="Verdana"/>
              <a:ea typeface="Verdana"/>
              <a:cs typeface="Verdana"/>
              <a:sym typeface="Verdana"/>
            </a:endParaRPr>
          </a:p>
        </p:txBody>
      </p:sp>
      <p:sp>
        <p:nvSpPr>
          <p:cNvPr id="1179" name="Google Shape;1179;g24175182b7f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8" name="Shape 2138"/>
        <p:cNvGrpSpPr/>
        <p:nvPr/>
      </p:nvGrpSpPr>
      <p:grpSpPr>
        <a:xfrm>
          <a:off x="0" y="0"/>
          <a:ext cx="0" cy="0"/>
          <a:chOff x="0" y="0"/>
          <a:chExt cx="0" cy="0"/>
        </a:xfrm>
      </p:grpSpPr>
      <p:sp>
        <p:nvSpPr>
          <p:cNvPr id="2139" name="Google Shape;2139;g12e12d64799_0_6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a:latin typeface="Verdana"/>
              <a:ea typeface="Verdana"/>
              <a:cs typeface="Verdana"/>
              <a:sym typeface="Verdana"/>
            </a:endParaRPr>
          </a:p>
          <a:p>
            <a:pPr indent="0" lvl="0" marL="0" rtl="0" algn="l">
              <a:lnSpc>
                <a:spcPct val="115000"/>
              </a:lnSpc>
              <a:spcBef>
                <a:spcPts val="0"/>
              </a:spcBef>
              <a:spcAft>
                <a:spcPts val="0"/>
              </a:spcAft>
              <a:buSzPts val="1400"/>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solidFill>
                <a:srgbClr val="980000"/>
              </a:solidFill>
              <a:highlight>
                <a:srgbClr val="FFFFFF"/>
              </a:highlight>
            </a:endParaRPr>
          </a:p>
        </p:txBody>
      </p:sp>
      <p:sp>
        <p:nvSpPr>
          <p:cNvPr id="2140" name="Google Shape;2140;g12e12d64799_0_6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24175182b7f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7" name="Google Shape;2147;g24175182b7f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Basically, the idea is that we have the right information in a format that’s easy to use. </a:t>
            </a:r>
            <a:endParaRPr/>
          </a:p>
          <a:p>
            <a:pPr indent="-228600" lvl="0" marL="457200" marR="0" rtl="0" algn="l">
              <a:lnSpc>
                <a:spcPct val="100000"/>
              </a:lnSpc>
              <a:spcBef>
                <a:spcPts val="0"/>
              </a:spcBef>
              <a:spcAft>
                <a:spcPts val="0"/>
              </a:spcAft>
              <a:buClr>
                <a:srgbClr val="000000"/>
              </a:buClr>
              <a:buSzPts val="1400"/>
              <a:buFont typeface="Arial"/>
              <a:buNone/>
            </a:pPr>
            <a:r>
              <a:rPr lang="en-US"/>
              <a:t>We also have the right people who regularly meet to analyze data to identify problems, solutions, and action plans... Then they implement those plans and monitor fidelity and outcomes to make sure the plans have the intended impact on students.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148" name="Google Shape;2148;g24175182b7f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2149" name="Google Shape;2149;g24175182b7f_1_0: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23d1abda0b5_4_8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6" name="Google Shape;2156;g23d1abda0b5_4_8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342900" rtl="0" algn="l">
              <a:lnSpc>
                <a:spcPct val="90000"/>
              </a:lnSpc>
              <a:spcBef>
                <a:spcPts val="0"/>
              </a:spcBef>
              <a:spcAft>
                <a:spcPts val="0"/>
              </a:spcAft>
              <a:buClr>
                <a:schemeClr val="dk1"/>
              </a:buClr>
              <a:buSzPts val="1200"/>
              <a:buFont typeface="Verdana"/>
              <a:buChar char="●"/>
            </a:pPr>
            <a:r>
              <a:rPr lang="en-US" sz="900">
                <a:latin typeface="Verdana"/>
                <a:ea typeface="Verdana"/>
                <a:cs typeface="Verdana"/>
                <a:sym typeface="Verdana"/>
              </a:rPr>
              <a:t>SHARE monthly</a:t>
            </a:r>
            <a:endParaRPr sz="900">
              <a:latin typeface="Verdana"/>
              <a:ea typeface="Verdana"/>
              <a:cs typeface="Verdana"/>
              <a:sym typeface="Verdana"/>
            </a:endParaRPr>
          </a:p>
          <a:p>
            <a:pPr indent="-139700" lvl="1" marL="742950" rtl="0" algn="l">
              <a:lnSpc>
                <a:spcPct val="90000"/>
              </a:lnSpc>
              <a:spcBef>
                <a:spcPts val="560"/>
              </a:spcBef>
              <a:spcAft>
                <a:spcPts val="0"/>
              </a:spcAft>
              <a:buClr>
                <a:schemeClr val="dk1"/>
              </a:buClr>
              <a:buSzPts val="900"/>
              <a:buFont typeface="Verdana"/>
              <a:buChar char="○"/>
            </a:pPr>
            <a:r>
              <a:rPr lang="en-US" sz="900">
                <a:latin typeface="Verdana"/>
                <a:ea typeface="Verdana"/>
                <a:cs typeface="Verdana"/>
                <a:sym typeface="Verdana"/>
              </a:rPr>
              <a:t>How are we displaying the data?</a:t>
            </a:r>
            <a:endParaRPr sz="900">
              <a:latin typeface="Verdana"/>
              <a:ea typeface="Verdana"/>
              <a:cs typeface="Verdana"/>
              <a:sym typeface="Verdana"/>
            </a:endParaRPr>
          </a:p>
          <a:p>
            <a:pPr indent="-139700" lvl="1" marL="742950" rtl="0" algn="l">
              <a:lnSpc>
                <a:spcPct val="90000"/>
              </a:lnSpc>
              <a:spcBef>
                <a:spcPts val="560"/>
              </a:spcBef>
              <a:spcAft>
                <a:spcPts val="0"/>
              </a:spcAft>
              <a:buClr>
                <a:schemeClr val="dk1"/>
              </a:buClr>
              <a:buSzPts val="900"/>
              <a:buFont typeface="Verdana"/>
              <a:buChar char="○"/>
            </a:pPr>
            <a:r>
              <a:rPr lang="en-US" sz="900">
                <a:latin typeface="Verdana"/>
                <a:ea typeface="Verdana"/>
                <a:cs typeface="Verdana"/>
                <a:sym typeface="Verdana"/>
              </a:rPr>
              <a:t>Are we looking at multiple measures of achievement? </a:t>
            </a:r>
            <a:endParaRPr sz="900">
              <a:latin typeface="Verdana"/>
              <a:ea typeface="Verdana"/>
              <a:cs typeface="Verdana"/>
              <a:sym typeface="Verdana"/>
            </a:endParaRPr>
          </a:p>
          <a:p>
            <a:pPr indent="-215900" lvl="0" marL="342900" rtl="0" algn="l">
              <a:lnSpc>
                <a:spcPct val="90000"/>
              </a:lnSpc>
              <a:spcBef>
                <a:spcPts val="560"/>
              </a:spcBef>
              <a:spcAft>
                <a:spcPts val="0"/>
              </a:spcAft>
              <a:buClr>
                <a:schemeClr val="dk1"/>
              </a:buClr>
              <a:buSzPts val="1200"/>
              <a:buFont typeface="Verdana"/>
              <a:buChar char="●"/>
            </a:pPr>
            <a:r>
              <a:rPr lang="en-US" sz="900">
                <a:latin typeface="Verdana"/>
                <a:ea typeface="Verdana"/>
                <a:cs typeface="Verdana"/>
                <a:sym typeface="Verdana"/>
              </a:rPr>
              <a:t>Get feedback</a:t>
            </a:r>
            <a:endParaRPr sz="900">
              <a:latin typeface="Verdana"/>
              <a:ea typeface="Verdana"/>
              <a:cs typeface="Verdana"/>
              <a:sym typeface="Verdana"/>
            </a:endParaRPr>
          </a:p>
          <a:p>
            <a:pPr indent="-158750" lvl="0" marL="342900" rtl="0" algn="l">
              <a:lnSpc>
                <a:spcPct val="90000"/>
              </a:lnSpc>
              <a:spcBef>
                <a:spcPts val="560"/>
              </a:spcBef>
              <a:spcAft>
                <a:spcPts val="0"/>
              </a:spcAft>
              <a:buClr>
                <a:schemeClr val="dk1"/>
              </a:buClr>
              <a:buSzPts val="1200"/>
              <a:buFont typeface="Verdana"/>
              <a:buChar char="●"/>
            </a:pPr>
            <a:r>
              <a:rPr lang="en-US" sz="900">
                <a:latin typeface="Verdana"/>
                <a:ea typeface="Verdana"/>
                <a:cs typeface="Verdana"/>
                <a:sym typeface="Verdana"/>
              </a:rPr>
              <a:t>Communication is two way </a:t>
            </a:r>
            <a:endParaRPr sz="900">
              <a:latin typeface="Verdana"/>
              <a:ea typeface="Verdana"/>
              <a:cs typeface="Verdana"/>
              <a:sym typeface="Verdana"/>
            </a:endParaRPr>
          </a:p>
          <a:p>
            <a:pPr indent="-215900" lvl="0" marL="342900" rtl="0" algn="l">
              <a:lnSpc>
                <a:spcPct val="90000"/>
              </a:lnSpc>
              <a:spcBef>
                <a:spcPts val="640"/>
              </a:spcBef>
              <a:spcAft>
                <a:spcPts val="0"/>
              </a:spcAft>
              <a:buClr>
                <a:schemeClr val="dk1"/>
              </a:buClr>
              <a:buSzPts val="1200"/>
              <a:buFont typeface="Verdana"/>
              <a:buChar char="●"/>
            </a:pPr>
            <a:r>
              <a:rPr lang="en-US" sz="900">
                <a:latin typeface="Verdana"/>
                <a:ea typeface="Verdana"/>
                <a:cs typeface="Verdana"/>
                <a:sym typeface="Verdana"/>
              </a:rPr>
              <a:t>Stress to our staff the importance of accurate and consistent input </a:t>
            </a:r>
            <a:endParaRPr sz="900">
              <a:latin typeface="Verdana"/>
              <a:ea typeface="Verdana"/>
              <a:cs typeface="Verdana"/>
              <a:sym typeface="Verdana"/>
            </a:endParaRPr>
          </a:p>
          <a:p>
            <a:pPr indent="-215900" lvl="0" marL="342900" rtl="0" algn="l">
              <a:lnSpc>
                <a:spcPct val="90000"/>
              </a:lnSpc>
              <a:spcBef>
                <a:spcPts val="640"/>
              </a:spcBef>
              <a:spcAft>
                <a:spcPts val="0"/>
              </a:spcAft>
              <a:buClr>
                <a:schemeClr val="dk1"/>
              </a:buClr>
              <a:buSzPts val="1200"/>
              <a:buFont typeface="Verdana"/>
              <a:buChar char="●"/>
            </a:pPr>
            <a:r>
              <a:rPr lang="en-US" sz="900">
                <a:latin typeface="Verdana"/>
                <a:ea typeface="Verdana"/>
                <a:cs typeface="Verdana"/>
                <a:sym typeface="Verdana"/>
              </a:rPr>
              <a:t>Staff should know what data to bring to each type of data meeting.</a:t>
            </a:r>
            <a:endParaRPr sz="900">
              <a:latin typeface="Verdana"/>
              <a:ea typeface="Verdana"/>
              <a:cs typeface="Verdana"/>
              <a:sym typeface="Verdana"/>
            </a:endParaRPr>
          </a:p>
          <a:p>
            <a:pPr indent="-215900" lvl="0" marL="342900" rtl="0" algn="l">
              <a:lnSpc>
                <a:spcPct val="90000"/>
              </a:lnSpc>
              <a:spcBef>
                <a:spcPts val="640"/>
              </a:spcBef>
              <a:spcAft>
                <a:spcPts val="0"/>
              </a:spcAft>
              <a:buClr>
                <a:schemeClr val="dk1"/>
              </a:buClr>
              <a:buSzPts val="1200"/>
              <a:buChar char="●"/>
            </a:pPr>
            <a:r>
              <a:rPr lang="en-US" sz="900">
                <a:latin typeface="Verdana"/>
                <a:ea typeface="Verdana"/>
                <a:cs typeface="Verdana"/>
                <a:sym typeface="Verdana"/>
              </a:rPr>
              <a:t>Think about a marketing lens! Do we have someone to put data together in a useful way?</a:t>
            </a:r>
            <a:r>
              <a:rPr lang="en-US" sz="2600">
                <a:latin typeface="Verdana"/>
                <a:ea typeface="Verdana"/>
                <a:cs typeface="Verdana"/>
                <a:sym typeface="Verdana"/>
              </a:rPr>
              <a:t> </a:t>
            </a:r>
            <a:endParaRPr sz="26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2157" name="Google Shape;2157;g23d1abda0b5_4_8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1" name="Shape 2161"/>
        <p:cNvGrpSpPr/>
        <p:nvPr/>
      </p:nvGrpSpPr>
      <p:grpSpPr>
        <a:xfrm>
          <a:off x="0" y="0"/>
          <a:ext cx="0" cy="0"/>
          <a:chOff x="0" y="0"/>
          <a:chExt cx="0" cy="0"/>
        </a:xfrm>
      </p:grpSpPr>
      <p:sp>
        <p:nvSpPr>
          <p:cNvPr id="2162" name="Google Shape;2162;g23d1abda0b5_4_6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3" name="Google Shape;2163;g23d1abda0b5_4_6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highlight>
                  <a:srgbClr val="FFFF00"/>
                </a:highlight>
              </a:rPr>
              <a:t>When to introduce this slide?</a:t>
            </a:r>
            <a:endParaRPr>
              <a:highlight>
                <a:srgbClr val="FFFF00"/>
              </a:highlight>
            </a:endParaRPr>
          </a:p>
          <a:p>
            <a:pPr indent="0" lvl="0" marL="0" rtl="0" algn="l">
              <a:lnSpc>
                <a:spcPct val="100000"/>
              </a:lnSpc>
              <a:spcBef>
                <a:spcPts val="0"/>
              </a:spcBef>
              <a:spcAft>
                <a:spcPts val="0"/>
              </a:spcAft>
              <a:buClr>
                <a:schemeClr val="dk1"/>
              </a:buClr>
              <a:buSzPts val="1400"/>
              <a:buFont typeface="Arial"/>
              <a:buNone/>
            </a:pPr>
            <a:r>
              <a:rPr lang="en-US"/>
              <a:t>Intent: Data Analyst example</a:t>
            </a:r>
            <a:endParaRPr/>
          </a:p>
          <a:p>
            <a:pPr indent="-317500" lvl="0" marL="457200" rtl="0" algn="l">
              <a:lnSpc>
                <a:spcPct val="100000"/>
              </a:lnSpc>
              <a:spcBef>
                <a:spcPts val="0"/>
              </a:spcBef>
              <a:spcAft>
                <a:spcPts val="0"/>
              </a:spcAft>
              <a:buClr>
                <a:schemeClr val="dk1"/>
              </a:buClr>
              <a:buSzPts val="1400"/>
              <a:buChar char="●"/>
            </a:pPr>
            <a:r>
              <a:rPr lang="en-US"/>
              <a:t>Context matters:  what will work best for you?</a:t>
            </a:r>
            <a:endParaRPr/>
          </a:p>
          <a:p>
            <a:pPr indent="-317500" lvl="0" marL="457200" rtl="0" algn="l">
              <a:lnSpc>
                <a:spcPct val="100000"/>
              </a:lnSpc>
              <a:spcBef>
                <a:spcPts val="0"/>
              </a:spcBef>
              <a:spcAft>
                <a:spcPts val="0"/>
              </a:spcAft>
              <a:buClr>
                <a:schemeClr val="dk1"/>
              </a:buClr>
              <a:buSzPts val="1400"/>
              <a:buChar char="●"/>
            </a:pPr>
            <a:r>
              <a:rPr lang="en-US"/>
              <a:t>Data needs to be disaggregated by the data analyst at the division level</a:t>
            </a:r>
            <a:endParaRPr/>
          </a:p>
          <a:p>
            <a:pPr indent="-317500" lvl="0" marL="457200" rtl="0" algn="l">
              <a:lnSpc>
                <a:spcPct val="100000"/>
              </a:lnSpc>
              <a:spcBef>
                <a:spcPts val="0"/>
              </a:spcBef>
              <a:spcAft>
                <a:spcPts val="0"/>
              </a:spcAft>
              <a:buClr>
                <a:schemeClr val="dk1"/>
              </a:buClr>
              <a:buSzPts val="1400"/>
              <a:buChar char="●"/>
            </a:pPr>
            <a:r>
              <a:rPr lang="en-US"/>
              <a:t>The data is fed up to the division by the schools</a:t>
            </a:r>
            <a:endParaRPr/>
          </a:p>
          <a:p>
            <a:pPr indent="-317500" lvl="0" marL="457200" rtl="0" algn="l">
              <a:lnSpc>
                <a:spcPct val="100000"/>
              </a:lnSpc>
              <a:spcBef>
                <a:spcPts val="0"/>
              </a:spcBef>
              <a:spcAft>
                <a:spcPts val="0"/>
              </a:spcAft>
              <a:buClr>
                <a:schemeClr val="dk1"/>
              </a:buClr>
              <a:buSzPts val="1400"/>
              <a:buChar char="●"/>
            </a:pPr>
            <a:r>
              <a:rPr lang="en-US"/>
              <a:t>The division shares a process with the schools</a:t>
            </a:r>
            <a:endParaRPr/>
          </a:p>
        </p:txBody>
      </p:sp>
      <p:sp>
        <p:nvSpPr>
          <p:cNvPr id="2164" name="Google Shape;2164;g23d1abda0b5_4_6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1" name="Google Shape;217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Since you are responsible for bringing data to the team before a meeting it’s important to be strategic about which graphs and information to share.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Here are a few recommendations from the PBISApps team based on the Team Initiated Problem Solving Model or TIPS.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Current Core Reports</a:t>
            </a:r>
            <a:endParaRPr/>
          </a:p>
          <a:p>
            <a:pPr indent="-228600" lvl="0" marL="457200" marR="0" rtl="0" algn="l">
              <a:lnSpc>
                <a:spcPct val="100000"/>
              </a:lnSpc>
              <a:spcBef>
                <a:spcPts val="0"/>
              </a:spcBef>
              <a:spcAft>
                <a:spcPts val="0"/>
              </a:spcAft>
              <a:buClr>
                <a:srgbClr val="000000"/>
              </a:buClr>
              <a:buSzPts val="1400"/>
              <a:buFont typeface="Arial"/>
              <a:buNone/>
            </a:pPr>
            <a:r>
              <a:rPr lang="en-US"/>
              <a:t>Always provide the most recent Core Reports. Use consistent date ranges... Maybe the date since the last meeting or the most recent 6 weeks. This reduces any confusion about comparing summaries from last meeting to this one.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Additional Reports</a:t>
            </a:r>
            <a:endParaRPr/>
          </a:p>
          <a:p>
            <a:pPr indent="-228600" lvl="0" marL="457200" marR="0" rtl="0" algn="l">
              <a:lnSpc>
                <a:spcPct val="100000"/>
              </a:lnSpc>
              <a:spcBef>
                <a:spcPts val="0"/>
              </a:spcBef>
              <a:spcAft>
                <a:spcPts val="0"/>
              </a:spcAft>
              <a:buClr>
                <a:srgbClr val="000000"/>
              </a:buClr>
              <a:buSzPts val="1400"/>
              <a:buFont typeface="Arial"/>
              <a:buNone/>
            </a:pPr>
            <a:r>
              <a:rPr b="0" lang="en-US"/>
              <a:t>Some of the additional reports will be useful to look at quarterly or at least annually. For example, PBISApps recommends reviewing the Ethnicity Reports, the Suspension/Expulsion Reports, and Multi-Year reports at least twice each year. Be sure that you set up reminders about when the team expects to see which reports.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Old Problem Updates</a:t>
            </a:r>
            <a:endParaRPr b="0"/>
          </a:p>
          <a:p>
            <a:pPr indent="-228600" lvl="0" marL="457200" marR="0" rtl="0" algn="l">
              <a:lnSpc>
                <a:spcPct val="100000"/>
              </a:lnSpc>
              <a:spcBef>
                <a:spcPts val="0"/>
              </a:spcBef>
              <a:spcAft>
                <a:spcPts val="0"/>
              </a:spcAft>
              <a:buClr>
                <a:srgbClr val="000000"/>
              </a:buClr>
              <a:buSzPts val="1400"/>
              <a:buFont typeface="Arial"/>
              <a:buNone/>
            </a:pPr>
            <a:r>
              <a:rPr b="0" lang="en-US"/>
              <a:t>Once you start using SWIS data consistently in meetings it’s likely that most months you’ll need to provide an update on problems that the team discussed in the previous meeting. You might be checking on whether an intervention worked or not... Or there might have been a “problem” that the team wanted to “hold” on. </a:t>
            </a:r>
            <a:endParaRPr/>
          </a:p>
          <a:p>
            <a:pPr indent="-228600" lvl="0" marL="457200" marR="0" rtl="0" algn="l">
              <a:lnSpc>
                <a:spcPct val="100000"/>
              </a:lnSpc>
              <a:spcBef>
                <a:spcPts val="0"/>
              </a:spcBef>
              <a:spcAft>
                <a:spcPts val="0"/>
              </a:spcAft>
              <a:buClr>
                <a:srgbClr val="000000"/>
              </a:buClr>
              <a:buSzPts val="1400"/>
              <a:buFont typeface="Arial"/>
              <a:buNone/>
            </a:pPr>
            <a:r>
              <a:t/>
            </a:r>
            <a:endParaRPr b="0"/>
          </a:p>
          <a:p>
            <a:pPr indent="-228600" lvl="0" marL="457200" marR="0" rtl="0" algn="l">
              <a:lnSpc>
                <a:spcPct val="100000"/>
              </a:lnSpc>
              <a:spcBef>
                <a:spcPts val="0"/>
              </a:spcBef>
              <a:spcAft>
                <a:spcPts val="0"/>
              </a:spcAft>
              <a:buClr>
                <a:srgbClr val="000000"/>
              </a:buClr>
              <a:buSzPts val="1400"/>
              <a:buFont typeface="Arial"/>
              <a:buNone/>
            </a:pPr>
            <a:r>
              <a:rPr b="1" lang="en-US"/>
              <a:t>New Problem Updates</a:t>
            </a:r>
            <a:r>
              <a:rPr b="0" lang="en-US"/>
              <a:t> </a:t>
            </a:r>
            <a:endParaRPr/>
          </a:p>
          <a:p>
            <a:pPr indent="-228600" lvl="0" marL="457200" marR="0" rtl="0" algn="l">
              <a:lnSpc>
                <a:spcPct val="100000"/>
              </a:lnSpc>
              <a:spcBef>
                <a:spcPts val="0"/>
              </a:spcBef>
              <a:spcAft>
                <a:spcPts val="0"/>
              </a:spcAft>
              <a:buClr>
                <a:srgbClr val="000000"/>
              </a:buClr>
              <a:buSzPts val="1400"/>
              <a:buFont typeface="Arial"/>
              <a:buNone/>
            </a:pPr>
            <a:r>
              <a:rPr lang="en-US"/>
              <a:t>Unless you didn’t notice any new red flags in your review of reports you will likely have at least one new problem to bring to the team’s attention. This does not mean that the team will address this problem at this meeting but it allows the team to make informed choices about the priorities and how to use the meeting time.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Drill Down Graphs</a:t>
            </a:r>
            <a:endParaRPr b="0"/>
          </a:p>
          <a:p>
            <a:pPr indent="-228600" lvl="0" marL="457200" marR="0" rtl="0" algn="l">
              <a:lnSpc>
                <a:spcPct val="100000"/>
              </a:lnSpc>
              <a:spcBef>
                <a:spcPts val="0"/>
              </a:spcBef>
              <a:spcAft>
                <a:spcPts val="0"/>
              </a:spcAft>
              <a:buClr>
                <a:srgbClr val="000000"/>
              </a:buClr>
              <a:buSzPts val="1400"/>
              <a:buFont typeface="Arial"/>
              <a:buNone/>
            </a:pPr>
            <a:r>
              <a:rPr b="0" lang="en-US"/>
              <a:t>When you are drilling into old problems to provide an update or new potential problems, consider whether there are graphs that would help the team (or others) to better understand the potential problem or see how and why you used specific filters. For example, if a problem included all grades but you decided to focus on the 4-6</a:t>
            </a:r>
            <a:r>
              <a:rPr b="0" baseline="30000" lang="en-US"/>
              <a:t>th</a:t>
            </a:r>
            <a:r>
              <a:rPr b="0" lang="en-US"/>
              <a:t> graders you’ll want to provide this information and it might help to share the Referrals by Grade report (before you filtered down to those grades) just in case the team decides to address this across all grades first. You don’t necessarily need to include every graph, be choosey and consider what questions the team is likely to ask or where you made a professional judgement that others might have looked at differently.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172" name="Google Shape;217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2173" name="Google Shape;2173;p4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3" name="Google Shape;218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184" name="Google Shape;218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2185" name="Google Shape;2185;p4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g22c77b9a829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2" name="Google Shape;2192;g22c77b9a829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Yesterday Matt walked you through a problem solving process. Today we are going to model this again through an actual team meeting. This is a great way for you to see where we are headed. As you are watching this video we ask that you use the 3-2-1 form on your one pager and think about the following: What are 3 features that are put in place to structure this meeting? Think about what you learned about problem solving processes yesterday. What are 2 questions that you may have from this video?  What is 1 way that you can see this influencing your process in your team meetings? When you come back we will put you in a team breakout to process your answers.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b="1" lang="en-US">
                <a:latin typeface="Verdana"/>
                <a:ea typeface="Verdana"/>
                <a:cs typeface="Verdana"/>
                <a:sym typeface="Verdana"/>
              </a:rPr>
              <a:t>Breakout 3-4 minutes</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rPr b="1" lang="en-US">
                <a:latin typeface="Verdana"/>
                <a:ea typeface="Verdana"/>
                <a:cs typeface="Verdana"/>
                <a:sym typeface="Verdana"/>
              </a:rPr>
              <a:t>Video is 12 minutes</a:t>
            </a:r>
            <a:endParaRPr b="1">
              <a:latin typeface="Verdana"/>
              <a:ea typeface="Verdana"/>
              <a:cs typeface="Verdana"/>
              <a:sym typeface="Verdana"/>
            </a:endParaRPr>
          </a:p>
        </p:txBody>
      </p:sp>
      <p:sp>
        <p:nvSpPr>
          <p:cNvPr id="2193" name="Google Shape;2193;g22c77b9a829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241fb9b1e2d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9" name="Google Shape;2199;g241fb9b1e2d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ACTIVITY: use post it notes for take-a-ways, where we need clarification. Discuss and come to consensus. </a:t>
            </a:r>
            <a:endParaRPr/>
          </a:p>
          <a:p>
            <a:pPr indent="0" lvl="0" marL="0" rtl="0" algn="l">
              <a:lnSpc>
                <a:spcPct val="100000"/>
              </a:lnSpc>
              <a:spcBef>
                <a:spcPts val="0"/>
              </a:spcBef>
              <a:spcAft>
                <a:spcPts val="0"/>
              </a:spcAft>
              <a:buClr>
                <a:schemeClr val="dk1"/>
              </a:buClr>
              <a:buSzPts val="1400"/>
              <a:buFont typeface="Calibri"/>
              <a:buNone/>
            </a:pPr>
            <a:r>
              <a:rPr lang="en-US"/>
              <a:t>In person: poster</a:t>
            </a:r>
            <a:endParaRPr/>
          </a:p>
          <a:p>
            <a:pPr indent="0" lvl="0" marL="0" rtl="0" algn="l">
              <a:lnSpc>
                <a:spcPct val="100000"/>
              </a:lnSpc>
              <a:spcBef>
                <a:spcPts val="0"/>
              </a:spcBef>
              <a:spcAft>
                <a:spcPts val="0"/>
              </a:spcAft>
              <a:buClr>
                <a:schemeClr val="dk1"/>
              </a:buClr>
              <a:buSzPts val="1400"/>
              <a:buFont typeface="Calibri"/>
              <a:buNone/>
            </a:pPr>
            <a:r>
              <a:rPr lang="en-US"/>
              <a:t>Virutal: jamboard/whiteboard</a:t>
            </a:r>
            <a:endParaRPr/>
          </a:p>
        </p:txBody>
      </p:sp>
      <p:sp>
        <p:nvSpPr>
          <p:cNvPr id="2200" name="Google Shape;2200;g241fb9b1e2d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g25b71e984ea_0_2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7" name="Google Shape;2207;g25b71e984ea_0_2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8" name="Google Shape;2208;g25b71e984ea_0_2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g25b71e984ea_0_2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16" name="Google Shape;2216;g25b71e984ea_0_2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7" name="Google Shape;2217;g25b71e984ea_0_2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4b213fc81f_0_2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g24b213fc81f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Have them shout out or talk about this.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Do we have several teams looking at the same issues and/or students?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Prompt participants to recall how often we include family input when making decision about our students, if it is not one of their suggestions.</a:t>
            </a:r>
            <a:endParaRPr/>
          </a:p>
          <a:p>
            <a:pPr indent="0" lvl="0" marL="0" rtl="0" algn="l">
              <a:lnSpc>
                <a:spcPct val="100000"/>
              </a:lnSpc>
              <a:spcBef>
                <a:spcPts val="0"/>
              </a:spcBef>
              <a:spcAft>
                <a:spcPts val="0"/>
              </a:spcAft>
              <a:buSzPts val="1400"/>
              <a:buNone/>
            </a:pPr>
            <a:r>
              <a:t/>
            </a:r>
            <a:endParaRPr/>
          </a:p>
        </p:txBody>
      </p:sp>
      <p:sp>
        <p:nvSpPr>
          <p:cNvPr id="1187" name="Google Shape;1187;g24b213fc81f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g22c77b9a829_0_15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4" name="Google Shape;2224;g22c77b9a829_0_1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200"/>
              <a:buFont typeface="Arial"/>
              <a:buNone/>
            </a:pPr>
            <a:r>
              <a:rPr lang="en-US">
                <a:solidFill>
                  <a:srgbClr val="000000"/>
                </a:solidFill>
                <a:latin typeface="Verdana"/>
                <a:ea typeface="Verdana"/>
                <a:cs typeface="Verdana"/>
                <a:sym typeface="Verdana"/>
              </a:rPr>
              <a:t>Staff and students work hard, we must celebrate as part of our acknowledgement system</a:t>
            </a:r>
            <a:endParaRPr i="1">
              <a:solidFill>
                <a:srgbClr val="000000"/>
              </a:solidFill>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rPr lang="en-US">
                <a:solidFill>
                  <a:srgbClr val="000000"/>
                </a:solidFill>
                <a:latin typeface="Verdana"/>
                <a:ea typeface="Verdana"/>
                <a:cs typeface="Verdana"/>
                <a:sym typeface="Verdana"/>
              </a:rPr>
              <a:t>Ask teams to consider how often they plan celebrations, what they do, and who helps to plan celebrations.  </a:t>
            </a:r>
            <a:endParaRPr>
              <a:solidFill>
                <a:srgbClr val="000000"/>
              </a:solidFill>
              <a:latin typeface="Verdana"/>
              <a:ea typeface="Verdana"/>
              <a:cs typeface="Verdana"/>
              <a:sym typeface="Verdana"/>
            </a:endParaRPr>
          </a:p>
          <a:p>
            <a:pPr indent="-317500" lvl="0" marL="457200" rtl="0" algn="l">
              <a:lnSpc>
                <a:spcPct val="115000"/>
              </a:lnSpc>
              <a:spcBef>
                <a:spcPts val="0"/>
              </a:spcBef>
              <a:spcAft>
                <a:spcPts val="0"/>
              </a:spcAft>
              <a:buClr>
                <a:srgbClr val="000000"/>
              </a:buClr>
              <a:buSzPts val="1400"/>
              <a:buFont typeface="Verdana"/>
              <a:buChar char="●"/>
            </a:pPr>
            <a:r>
              <a:rPr lang="en-US">
                <a:solidFill>
                  <a:srgbClr val="000000"/>
                </a:solidFill>
                <a:latin typeface="Verdana"/>
                <a:ea typeface="Verdana"/>
                <a:cs typeface="Verdana"/>
                <a:sym typeface="Verdana"/>
              </a:rPr>
              <a:t>Talk about why celebrations build “buy-in”  </a:t>
            </a:r>
            <a:endParaRPr>
              <a:highlight>
                <a:srgbClr val="FF0000"/>
              </a:highlight>
            </a:endParaRPr>
          </a:p>
        </p:txBody>
      </p:sp>
      <p:sp>
        <p:nvSpPr>
          <p:cNvPr id="2225" name="Google Shape;2225;g22c77b9a829_0_1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2c77b9a829_0_26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g22c77b9a829_0_2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we have quality implementation of MTSS we will have improved student outcomes, reduced competition across competition area initiatives and capacity building of staff skills and knowledge. </a:t>
            </a:r>
            <a:endParaRPr/>
          </a:p>
        </p:txBody>
      </p:sp>
      <p:sp>
        <p:nvSpPr>
          <p:cNvPr id="1194" name="Google Shape;1194;g22c77b9a829_0_2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51baea12c1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g251baea12c1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Clr>
                <a:schemeClr val="dk1"/>
              </a:buClr>
              <a:buSzPts val="1100"/>
              <a:buFont typeface="Arial"/>
              <a:buNone/>
            </a:pPr>
            <a:r>
              <a:rPr lang="en-US"/>
              <a:t>Outcomes: As an agency, as divisions/departments that will support the agency. : is what your school or district values wants to achieve. It is important to clearly identify your outcomes and come to consensus on how it will be measured and monitored before selecting interventions/initiative/or programs to achieve it. </a:t>
            </a:r>
            <a:endParaRPr/>
          </a:p>
          <a:p>
            <a:pPr indent="0" lvl="0" marL="0" rtl="0" algn="l">
              <a:lnSpc>
                <a:spcPct val="115000"/>
              </a:lnSpc>
              <a:spcBef>
                <a:spcPts val="0"/>
              </a:spcBef>
              <a:spcAft>
                <a:spcPts val="0"/>
              </a:spcAft>
              <a:buClr>
                <a:schemeClr val="dk1"/>
              </a:buClr>
              <a:buSzPts val="1100"/>
              <a:buFont typeface="Arial"/>
              <a:buNone/>
            </a:pPr>
            <a:r>
              <a:rPr lang="en-US"/>
              <a:t>Systems support Divisions/departments that support the adults…equipt a common way of work and support for adults across the agency..coaching and training (coaching for compliance). refers to the tools, and support structures we put in place for staff to implement the evidence based practices we’ve selected. We know that the practices will not magically reach the student without proper coaching, support, and performance feedback. </a:t>
            </a:r>
            <a:endParaRPr/>
          </a:p>
          <a:p>
            <a:pPr indent="0" lvl="0" marL="0" rtl="0" algn="l">
              <a:lnSpc>
                <a:spcPct val="115000"/>
              </a:lnSpc>
              <a:spcBef>
                <a:spcPts val="0"/>
              </a:spcBef>
              <a:spcAft>
                <a:spcPts val="0"/>
              </a:spcAft>
              <a:buClr>
                <a:schemeClr val="dk1"/>
              </a:buClr>
              <a:buSzPts val="1100"/>
              <a:buFont typeface="Arial"/>
              <a:buNone/>
            </a:pPr>
            <a:r>
              <a:rPr lang="en-US"/>
              <a:t>Data: helps us to identify our needs (what practices do we need? And once things are being implemented we continually check for two things </a:t>
            </a:r>
            <a:endParaRPr/>
          </a:p>
          <a:p>
            <a:pPr indent="0" lvl="0" marL="457200" rtl="0" algn="l">
              <a:lnSpc>
                <a:spcPct val="115000"/>
              </a:lnSpc>
              <a:spcBef>
                <a:spcPts val="0"/>
              </a:spcBef>
              <a:spcAft>
                <a:spcPts val="0"/>
              </a:spcAft>
              <a:buClr>
                <a:schemeClr val="dk1"/>
              </a:buClr>
              <a:buSzPts val="1100"/>
              <a:buFont typeface="Arial"/>
              <a:buNone/>
            </a:pPr>
            <a:r>
              <a:rPr lang="en-US"/>
              <a:t>One: Are we implementing with fidelity, and  </a:t>
            </a:r>
            <a:endParaRPr/>
          </a:p>
          <a:p>
            <a:pPr indent="0" lvl="0" marL="457200" rtl="0" algn="l">
              <a:lnSpc>
                <a:spcPct val="115000"/>
              </a:lnSpc>
              <a:spcBef>
                <a:spcPts val="0"/>
              </a:spcBef>
              <a:spcAft>
                <a:spcPts val="0"/>
              </a:spcAft>
              <a:buClr>
                <a:schemeClr val="dk1"/>
              </a:buClr>
              <a:buSzPts val="1100"/>
              <a:buFont typeface="Arial"/>
              <a:buNone/>
            </a:pPr>
            <a:r>
              <a:rPr lang="en-US"/>
              <a:t>TWO:  is it having the intended impact on students?</a:t>
            </a:r>
            <a:endParaRPr/>
          </a:p>
          <a:p>
            <a:pPr indent="0" lvl="0" marL="0" rtl="0" algn="l">
              <a:lnSpc>
                <a:spcPct val="115000"/>
              </a:lnSpc>
              <a:spcBef>
                <a:spcPts val="0"/>
              </a:spcBef>
              <a:spcAft>
                <a:spcPts val="0"/>
              </a:spcAft>
              <a:buClr>
                <a:schemeClr val="dk1"/>
              </a:buClr>
              <a:buSzPts val="1100"/>
              <a:buFont typeface="Arial"/>
              <a:buNone/>
            </a:pPr>
            <a:r>
              <a:rPr lang="en-US"/>
              <a:t>Practices refers to  the evidence based practices and interventions that we implement with students at tiers 1, 2, and 3. To reiterate, these practices are selected based on need and that need is identified through data</a:t>
            </a:r>
            <a:endParaRPr/>
          </a:p>
          <a:p>
            <a:pPr indent="0" lvl="0" marL="0" rtl="0" algn="l">
              <a:lnSpc>
                <a:spcPct val="115000"/>
              </a:lnSpc>
              <a:spcBef>
                <a:spcPts val="0"/>
              </a:spcBef>
              <a:spcAft>
                <a:spcPts val="0"/>
              </a:spcAft>
              <a:buClr>
                <a:schemeClr val="dk1"/>
              </a:buClr>
              <a:buSzPts val="1100"/>
              <a:buFont typeface="Arial"/>
              <a:buNone/>
            </a:pPr>
            <a:r>
              <a:rPr lang="en-US"/>
              <a:t>Once the systems are in place for staff to implement the practice, we continuously progress monitor the effects and adjust as necessary so that we can achive our valued outcomes. </a:t>
            </a:r>
            <a:endParaRPr/>
          </a:p>
        </p:txBody>
      </p:sp>
      <p:sp>
        <p:nvSpPr>
          <p:cNvPr id="1201" name="Google Shape;1201;g251baea12c1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23cf20a53eb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g23cf20a53eb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3" name="Google Shape;1213;g23cf20a53eb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1272b6c7e8b_0_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g1272b6c7e8b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100">
                <a:latin typeface="Verdana"/>
                <a:ea typeface="Verdana"/>
                <a:cs typeface="Verdana"/>
                <a:sym typeface="Verdana"/>
              </a:rPr>
              <a:t>We all solve problems everyday. We are going to be talking about the structure of a problem solving process. </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sz="1100">
                <a:latin typeface="Verdana"/>
                <a:ea typeface="Verdana"/>
                <a:cs typeface="Verdana"/>
                <a:sym typeface="Verdana"/>
              </a:rPr>
              <a:t>Have teams answer: Do we have a structured process? What are the components of their process?</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sz="1100">
                <a:latin typeface="Verdana"/>
                <a:ea typeface="Verdana"/>
                <a:cs typeface="Verdana"/>
                <a:sym typeface="Verdana"/>
              </a:rPr>
              <a:t>A barrier to solving problems is often due to our habits of jumping to solutions without really understanding what the problem is that we are trying to solve. </a:t>
            </a:r>
            <a:endParaRPr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sz="1100">
                <a:latin typeface="Verdana"/>
                <a:ea typeface="Verdana"/>
                <a:cs typeface="Verdana"/>
                <a:sym typeface="Verdana"/>
              </a:rPr>
              <a:t>How many of us are solution providers? We hear a problem and we immediately know a solution. (raise hands if they feel comfortable)</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sz="1100">
                <a:latin typeface="Verdana"/>
                <a:ea typeface="Verdana"/>
                <a:cs typeface="Verdana"/>
                <a:sym typeface="Verdana"/>
              </a:rPr>
              <a:t>Reflect on when your Tier 1 team is deciding on solutions to a problem. Do we have a process or do we jump to solutions? Poll the crowd, chat, annotate, whatever </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sz="1100">
                <a:latin typeface="Verdana"/>
                <a:ea typeface="Verdana"/>
                <a:cs typeface="Verdana"/>
                <a:sym typeface="Verdana"/>
              </a:rPr>
              <a:t>If you have a process -  Where are your strengths and where are your challenges? </a:t>
            </a:r>
            <a:endParaRPr b="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b="1" sz="1100">
              <a:latin typeface="Verdana"/>
              <a:ea typeface="Verdana"/>
              <a:cs typeface="Verdana"/>
              <a:sym typeface="Verdana"/>
            </a:endParaRPr>
          </a:p>
        </p:txBody>
      </p:sp>
      <p:sp>
        <p:nvSpPr>
          <p:cNvPr id="1220" name="Google Shape;1220;g1272b6c7e8b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12e12d64799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g12e12d64799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There are many good data-based decision making models available. They all have the same 4 thematic questions: What is the problem? Why is it occurring? What will we do about it? Is the plan working?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This is a simplified model that shows the basic features. We want data to drive our decisions toward continuous quality improvement. To accomplish this, we evaluate current data to determine where we are currently and define any current problems. Then we use data to plan where we want to be and how we will get there. Then we implement the plan and use data to ensure that the plans are delivered with integrity and fidelity. Then we go back and gather more data to evaluate whether we are making progress toward goals and revisions to it if needed. </a:t>
            </a:r>
            <a:endParaRPr/>
          </a:p>
          <a:p>
            <a:pPr indent="0" lvl="0" marL="0" rtl="0" algn="l">
              <a:lnSpc>
                <a:spcPct val="100000"/>
              </a:lnSpc>
              <a:spcBef>
                <a:spcPts val="0"/>
              </a:spcBef>
              <a:spcAft>
                <a:spcPts val="0"/>
              </a:spcAft>
              <a:buSzPts val="1400"/>
              <a:buNone/>
            </a:pPr>
            <a:r>
              <a:t/>
            </a:r>
            <a:endParaRPr/>
          </a:p>
        </p:txBody>
      </p:sp>
      <p:sp>
        <p:nvSpPr>
          <p:cNvPr id="1230" name="Google Shape;1230;g12e12d64799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4b213fc81f_0_2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g24b213fc81f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t/>
            </a:r>
            <a:endParaRPr/>
          </a:p>
        </p:txBody>
      </p:sp>
      <p:sp>
        <p:nvSpPr>
          <p:cNvPr id="1262" name="Google Shape;1262;g24b213fc81f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4e2dbc3373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24e2dbc3373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0" name="Google Shape;1270;g24e2dbc3373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12e12d64799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00"/>
              </a:spcBef>
              <a:spcAft>
                <a:spcPts val="0"/>
              </a:spcAft>
              <a:buClr>
                <a:schemeClr val="dk1"/>
              </a:buClr>
              <a:buSzPts val="1100"/>
              <a:buFont typeface="Arial"/>
              <a:buNone/>
            </a:pPr>
            <a:r>
              <a:rPr lang="en-US">
                <a:highlight>
                  <a:schemeClr val="lt1"/>
                </a:highlight>
                <a:latin typeface="Verdana"/>
                <a:ea typeface="Verdana"/>
                <a:cs typeface="Verdana"/>
                <a:sym typeface="Verdana"/>
              </a:rPr>
              <a:t>Most of our decisions about supporting students occur in teams. The Tier 1 team is the systems change team. They are committed to school-wide systems change. </a:t>
            </a:r>
            <a:endParaRPr>
              <a:highlight>
                <a:schemeClr val="lt1"/>
              </a:highlight>
              <a:latin typeface="Verdana"/>
              <a:ea typeface="Verdana"/>
              <a:cs typeface="Verdana"/>
              <a:sym typeface="Verdana"/>
            </a:endParaRPr>
          </a:p>
          <a:p>
            <a:pPr indent="-175259" lvl="1" marL="685800" rtl="0" algn="l">
              <a:lnSpc>
                <a:spcPct val="110000"/>
              </a:lnSpc>
              <a:spcBef>
                <a:spcPts val="500"/>
              </a:spcBef>
              <a:spcAft>
                <a:spcPts val="0"/>
              </a:spcAft>
              <a:buClr>
                <a:schemeClr val="dk1"/>
              </a:buClr>
              <a:buSzPts val="1200"/>
              <a:buChar char="•"/>
            </a:pPr>
            <a:r>
              <a:rPr lang="en-US">
                <a:latin typeface="Playfair Display"/>
                <a:ea typeface="Playfair Display"/>
                <a:cs typeface="Playfair Display"/>
                <a:sym typeface="Playfair Display"/>
              </a:rPr>
              <a:t>Student(s) needs stated in measurable and observable terms and in relation to Tier 1 standards of student performance</a:t>
            </a:r>
            <a:endParaRPr/>
          </a:p>
          <a:p>
            <a:pPr indent="-175259" lvl="1" marL="685800" rtl="0" algn="l">
              <a:lnSpc>
                <a:spcPct val="110000"/>
              </a:lnSpc>
              <a:spcBef>
                <a:spcPts val="500"/>
              </a:spcBef>
              <a:spcAft>
                <a:spcPts val="0"/>
              </a:spcAft>
              <a:buClr>
                <a:schemeClr val="dk1"/>
              </a:buClr>
              <a:buSzPts val="1200"/>
              <a:buChar char="•"/>
            </a:pPr>
            <a:r>
              <a:rPr lang="en-US">
                <a:latin typeface="Playfair Display"/>
                <a:ea typeface="Playfair Display"/>
                <a:cs typeface="Playfair Display"/>
                <a:sym typeface="Playfair Display"/>
              </a:rPr>
              <a:t>Selection of evidence-based practices to improve student(s) performance(s)</a:t>
            </a:r>
            <a:endParaRPr/>
          </a:p>
          <a:p>
            <a:pPr indent="-175259" lvl="1" marL="685800" rtl="0" algn="l">
              <a:lnSpc>
                <a:spcPct val="110000"/>
              </a:lnSpc>
              <a:spcBef>
                <a:spcPts val="500"/>
              </a:spcBef>
              <a:spcAft>
                <a:spcPts val="0"/>
              </a:spcAft>
              <a:buClr>
                <a:schemeClr val="dk1"/>
              </a:buClr>
              <a:buSzPts val="1200"/>
              <a:buChar char="•"/>
            </a:pPr>
            <a:r>
              <a:rPr lang="en-US">
                <a:latin typeface="Playfair Display"/>
                <a:ea typeface="Playfair Display"/>
                <a:cs typeface="Playfair Display"/>
                <a:sym typeface="Playfair Display"/>
              </a:rPr>
              <a:t>Development of actions to implement and use selected treatment – with emphasis on all team members participating in the implementation and use.</a:t>
            </a:r>
            <a:endParaRPr/>
          </a:p>
          <a:p>
            <a:pPr indent="-175259" lvl="1" marL="685800" rtl="0" algn="l">
              <a:lnSpc>
                <a:spcPct val="110000"/>
              </a:lnSpc>
              <a:spcBef>
                <a:spcPts val="500"/>
              </a:spcBef>
              <a:spcAft>
                <a:spcPts val="0"/>
              </a:spcAft>
              <a:buClr>
                <a:schemeClr val="dk1"/>
              </a:buClr>
              <a:buSzPts val="1200"/>
              <a:buChar char="•"/>
            </a:pPr>
            <a:r>
              <a:rPr lang="en-US">
                <a:latin typeface="Playfair Display"/>
                <a:ea typeface="Playfair Display"/>
                <a:cs typeface="Playfair Display"/>
                <a:sym typeface="Playfair Display"/>
              </a:rPr>
              <a:t>Monitoring the quality and adherence to using the practices consistently</a:t>
            </a:r>
            <a:endParaRPr/>
          </a:p>
          <a:p>
            <a:pPr indent="-175259" lvl="1" marL="685800" rtl="0" algn="l">
              <a:lnSpc>
                <a:spcPct val="110000"/>
              </a:lnSpc>
              <a:spcBef>
                <a:spcPts val="500"/>
              </a:spcBef>
              <a:spcAft>
                <a:spcPts val="0"/>
              </a:spcAft>
              <a:buClr>
                <a:schemeClr val="dk1"/>
              </a:buClr>
              <a:buSzPts val="1200"/>
              <a:buChar char="•"/>
            </a:pPr>
            <a:r>
              <a:rPr lang="en-US">
                <a:latin typeface="Playfair Display"/>
                <a:ea typeface="Playfair Display"/>
                <a:cs typeface="Playfair Display"/>
                <a:sym typeface="Playfair Display"/>
              </a:rPr>
              <a:t>Evaluating impacts of the treatment and making decisions about next-steps for continuous improvement.</a:t>
            </a:r>
            <a:endParaRPr/>
          </a:p>
          <a:p>
            <a:pPr indent="0" lvl="0" marL="0" rtl="0" algn="l">
              <a:lnSpc>
                <a:spcPct val="100000"/>
              </a:lnSpc>
              <a:spcBef>
                <a:spcPts val="600"/>
              </a:spcBef>
              <a:spcAft>
                <a:spcPts val="0"/>
              </a:spcAft>
              <a:buClr>
                <a:schemeClr val="dk1"/>
              </a:buClr>
              <a:buSzPts val="1100"/>
              <a:buFont typeface="Arial"/>
              <a:buNone/>
            </a:pPr>
            <a:r>
              <a:t/>
            </a:r>
            <a:endParaRPr>
              <a:highlight>
                <a:schemeClr val="lt1"/>
              </a:highlight>
              <a:latin typeface="Verdana"/>
              <a:ea typeface="Verdana"/>
              <a:cs typeface="Verdana"/>
              <a:sym typeface="Verdana"/>
            </a:endParaRPr>
          </a:p>
          <a:p>
            <a:pPr indent="0" lvl="0" marL="0" rtl="0" algn="l">
              <a:lnSpc>
                <a:spcPct val="100000"/>
              </a:lnSpc>
              <a:spcBef>
                <a:spcPts val="600"/>
              </a:spcBef>
              <a:spcAft>
                <a:spcPts val="0"/>
              </a:spcAft>
              <a:buClr>
                <a:schemeClr val="dk1"/>
              </a:buClr>
              <a:buSzPts val="1100"/>
              <a:buFont typeface="Arial"/>
              <a:buNone/>
            </a:pPr>
            <a:r>
              <a:t/>
            </a:r>
            <a:endParaRPr>
              <a:highlight>
                <a:schemeClr val="lt1"/>
              </a:highlight>
              <a:latin typeface="Verdana"/>
              <a:ea typeface="Verdana"/>
              <a:cs typeface="Verdana"/>
              <a:sym typeface="Verdana"/>
            </a:endParaRPr>
          </a:p>
          <a:p>
            <a:pPr indent="0" lvl="0" marL="0" rtl="0" algn="l">
              <a:lnSpc>
                <a:spcPct val="100000"/>
              </a:lnSpc>
              <a:spcBef>
                <a:spcPts val="600"/>
              </a:spcBef>
              <a:spcAft>
                <a:spcPts val="0"/>
              </a:spcAft>
              <a:buClr>
                <a:schemeClr val="dk1"/>
              </a:buClr>
              <a:buSzPts val="1100"/>
              <a:buFont typeface="Arial"/>
              <a:buNone/>
            </a:pPr>
            <a:r>
              <a:t/>
            </a:r>
            <a:endParaRPr>
              <a:highlight>
                <a:schemeClr val="lt1"/>
              </a:highlight>
              <a:latin typeface="Verdana"/>
              <a:ea typeface="Verdana"/>
              <a:cs typeface="Verdana"/>
              <a:sym typeface="Verdana"/>
            </a:endParaRPr>
          </a:p>
        </p:txBody>
      </p:sp>
      <p:sp>
        <p:nvSpPr>
          <p:cNvPr id="1277" name="Google Shape;1277;g12e12d64799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5b71e984ea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25b71e984ea_0_1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g25b71e984ea_0_1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5b71e984ea_0_4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g25b71e984ea_0_4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latin typeface="Verdana"/>
                <a:ea typeface="Verdana"/>
                <a:cs typeface="Verdana"/>
                <a:sym typeface="Verdana"/>
              </a:rPr>
              <a:t>This is what a healthy system looks like. </a:t>
            </a:r>
            <a:endParaRPr sz="1100">
              <a:latin typeface="Verdana"/>
              <a:ea typeface="Verdana"/>
              <a:cs typeface="Verdana"/>
              <a:sym typeface="Verdana"/>
            </a:endParaRPr>
          </a:p>
          <a:p>
            <a:pPr indent="0" lvl="0" marL="0" rtl="0" algn="l">
              <a:spcBef>
                <a:spcPts val="0"/>
              </a:spcBef>
              <a:spcAft>
                <a:spcPts val="0"/>
              </a:spcAft>
              <a:buClr>
                <a:schemeClr val="dk1"/>
              </a:buClr>
              <a:buSzPts val="1400"/>
              <a:buFont typeface="Arial"/>
              <a:buNone/>
            </a:pPr>
            <a:r>
              <a:t/>
            </a:r>
            <a:endParaRPr sz="1100">
              <a:latin typeface="Verdana"/>
              <a:ea typeface="Verdana"/>
              <a:cs typeface="Verdana"/>
              <a:sym typeface="Verdana"/>
            </a:endParaRPr>
          </a:p>
          <a:p>
            <a:pPr indent="0" lvl="0" marL="0" rtl="0" algn="l">
              <a:spcBef>
                <a:spcPts val="0"/>
              </a:spcBef>
              <a:spcAft>
                <a:spcPts val="0"/>
              </a:spcAft>
              <a:buClr>
                <a:schemeClr val="dk1"/>
              </a:buClr>
              <a:buSzPts val="1400"/>
              <a:buFont typeface="Arial"/>
              <a:buNone/>
            </a:pPr>
            <a:r>
              <a:rPr lang="en-US" sz="1100">
                <a:latin typeface="Verdana"/>
                <a:ea typeface="Verdana"/>
                <a:cs typeface="Verdana"/>
                <a:sym typeface="Verdana"/>
              </a:rPr>
              <a:t>As a Tier 1 team we are identifying, addressing, and resolving students academic and behavior concerns for all students not individual students. Our focus is on the BIG PICTURE and delivering quality core instruction to all students. As we go up the tiers we increase our time spent on analysis of smaller groups of students and individual students.</a:t>
            </a:r>
            <a:endParaRPr sz="1100">
              <a:latin typeface="Verdana"/>
              <a:ea typeface="Verdana"/>
              <a:cs typeface="Verdana"/>
              <a:sym typeface="Verdana"/>
            </a:endParaRPr>
          </a:p>
          <a:p>
            <a:pPr indent="0" lvl="0" marL="0" rtl="0" algn="l">
              <a:spcBef>
                <a:spcPts val="0"/>
              </a:spcBef>
              <a:spcAft>
                <a:spcPts val="0"/>
              </a:spcAft>
              <a:buClr>
                <a:schemeClr val="dk1"/>
              </a:buClr>
              <a:buSzPts val="1400"/>
              <a:buFont typeface="Arial"/>
              <a:buNone/>
            </a:pPr>
            <a:r>
              <a:t/>
            </a:r>
            <a:endParaRPr sz="1100">
              <a:latin typeface="Verdana"/>
              <a:ea typeface="Verdana"/>
              <a:cs typeface="Verdana"/>
              <a:sym typeface="Verdana"/>
            </a:endParaRPr>
          </a:p>
          <a:p>
            <a:pPr indent="0" lvl="0" marL="0" rtl="0" algn="l">
              <a:spcBef>
                <a:spcPts val="0"/>
              </a:spcBef>
              <a:spcAft>
                <a:spcPts val="0"/>
              </a:spcAft>
              <a:buClr>
                <a:schemeClr val="dk1"/>
              </a:buClr>
              <a:buSzPts val="1400"/>
              <a:buFont typeface="Arial"/>
              <a:buNone/>
            </a:pPr>
            <a:r>
              <a:rPr lang="en-US" sz="1100">
                <a:latin typeface="Verdana"/>
                <a:ea typeface="Verdana"/>
                <a:cs typeface="Verdana"/>
                <a:sym typeface="Verdana"/>
              </a:rPr>
              <a:t>How well are we serving our students at Tier 1? </a:t>
            </a:r>
            <a:endParaRPr sz="11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sz="11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292" name="Google Shape;1292;g25b71e984ea_0_4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2c77b9a829_0_26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g22c77b9a829_0_2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3" name="Google Shape;1303;g22c77b9a829_0_2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24175182b7f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200"/>
              <a:buFont typeface="Arial"/>
              <a:buNone/>
            </a:pPr>
            <a:r>
              <a:rPr lang="en-US">
                <a:latin typeface="Verdana"/>
                <a:ea typeface="Verdana"/>
                <a:cs typeface="Verdana"/>
                <a:sym typeface="Verdana"/>
              </a:rPr>
              <a:t>This is a Tier 1 Training so we are going to spend a little time looking at your Tier 1 team.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rPr lang="en-US">
                <a:latin typeface="Verdana"/>
                <a:ea typeface="Verdana"/>
                <a:cs typeface="Verdana"/>
                <a:sym typeface="Verdana"/>
              </a:rPr>
              <a:t>We want to start looking at who is on the team that uses the DIDM process.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rPr lang="en-US">
                <a:latin typeface="Verdana"/>
                <a:ea typeface="Verdana"/>
                <a:cs typeface="Verdana"/>
                <a:sym typeface="Verdana"/>
              </a:rPr>
              <a:t>This is your Tier 1 team, and eventually all MTSS teams.</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00000"/>
              </a:lnSpc>
              <a:spcBef>
                <a:spcPts val="400"/>
              </a:spcBef>
              <a:spcAft>
                <a:spcPts val="0"/>
              </a:spcAft>
              <a:buSzPts val="1400"/>
              <a:buNone/>
            </a:pPr>
            <a:r>
              <a:rPr lang="en-US">
                <a:latin typeface="Playfair Display"/>
                <a:ea typeface="Playfair Display"/>
                <a:cs typeface="Playfair Display"/>
                <a:sym typeface="Playfair Display"/>
              </a:rPr>
              <a:t>Effectiveness of PS can be enhanced when parents/caregivers are involved (CBC)</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rPr lang="en-US">
                <a:latin typeface="Verdana"/>
                <a:ea typeface="Verdana"/>
                <a:cs typeface="Verdana"/>
                <a:sym typeface="Verdana"/>
              </a:rPr>
              <a:t>Are our teams representative of our school faculty/staff (departments/grade levels, specialists)?</a:t>
            </a:r>
            <a:endParaRPr/>
          </a:p>
          <a:p>
            <a:pPr indent="0" lvl="0" marL="0" rtl="0" algn="l">
              <a:lnSpc>
                <a:spcPct val="115000"/>
              </a:lnSpc>
              <a:spcBef>
                <a:spcPts val="0"/>
              </a:spcBef>
              <a:spcAft>
                <a:spcPts val="0"/>
              </a:spcAft>
              <a:buClr>
                <a:srgbClr val="000000"/>
              </a:buClr>
              <a:buSzPts val="1200"/>
              <a:buFont typeface="Arial"/>
              <a:buNone/>
            </a:pPr>
            <a:r>
              <a:rPr lang="en-US">
                <a:latin typeface="Verdana"/>
                <a:ea typeface="Verdana"/>
                <a:cs typeface="Verdana"/>
                <a:sym typeface="Verdana"/>
              </a:rPr>
              <a:t>How are we seeking input from multiple sources (students, families, stakeholders, etc?)  </a:t>
            </a:r>
            <a:r>
              <a:rPr b="1" lang="en-US">
                <a:latin typeface="Verdana"/>
                <a:ea typeface="Verdana"/>
                <a:cs typeface="Verdana"/>
                <a:sym typeface="Verdana"/>
              </a:rPr>
              <a:t>Why is it important to include additional perspectives in a teams?  Allow participants to answer in the chat or verbally.</a:t>
            </a:r>
            <a:endParaRPr b="1">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rPr lang="en-US">
                <a:latin typeface="Verdana"/>
                <a:ea typeface="Verdana"/>
                <a:cs typeface="Verdana"/>
                <a:sym typeface="Verdana"/>
              </a:rPr>
              <a:t>Any team is going to be limited by the lived experiences of its members.  The makeup of the team could lead to possible blindspots in identifying data concerns, causes and solutions.  It is not practical to include </a:t>
            </a:r>
            <a:r>
              <a:rPr b="1" lang="en-US" u="sng">
                <a:latin typeface="Verdana"/>
                <a:ea typeface="Verdana"/>
                <a:cs typeface="Verdana"/>
                <a:sym typeface="Verdana"/>
              </a:rPr>
              <a:t>everyone</a:t>
            </a:r>
            <a:r>
              <a:rPr lang="en-US">
                <a:latin typeface="Verdana"/>
                <a:ea typeface="Verdana"/>
                <a:cs typeface="Verdana"/>
                <a:sym typeface="Verdana"/>
              </a:rPr>
              <a:t> in every meeting and decision, but teams should have a plan for regularly seeking input from students, families and other community stakeholders.</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rtl="0" algn="l">
              <a:lnSpc>
                <a:spcPct val="107916"/>
              </a:lnSpc>
              <a:spcBef>
                <a:spcPts val="0"/>
              </a:spcBef>
              <a:spcAft>
                <a:spcPts val="0"/>
              </a:spcAft>
              <a:buClr>
                <a:schemeClr val="dk1"/>
              </a:buClr>
              <a:buSzPts val="1100"/>
              <a:buFont typeface="Arial"/>
              <a:buNone/>
            </a:pPr>
            <a:r>
              <a:rPr b="1" lang="en-US" sz="1300" u="sng"/>
              <a:t>Equity Questions</a:t>
            </a:r>
            <a:endParaRPr b="1" sz="1300" u="sng"/>
          </a:p>
          <a:p>
            <a:pPr indent="0" lvl="0" marL="0" rtl="0" algn="l">
              <a:lnSpc>
                <a:spcPct val="100000"/>
              </a:lnSpc>
              <a:spcBef>
                <a:spcPts val="800"/>
              </a:spcBef>
              <a:spcAft>
                <a:spcPts val="0"/>
              </a:spcAft>
              <a:buClr>
                <a:schemeClr val="dk1"/>
              </a:buClr>
              <a:buSzPts val="1100"/>
              <a:buFont typeface="Arial"/>
              <a:buNone/>
            </a:pPr>
            <a:r>
              <a:rPr lang="en-US" sz="1000">
                <a:latin typeface="Verdana"/>
                <a:ea typeface="Verdana"/>
                <a:cs typeface="Verdana"/>
                <a:sym typeface="Verdana"/>
              </a:rPr>
              <a:t>1. Have team members considered their own blind spots and the impact of implicit bias in defining the problem?</a:t>
            </a:r>
            <a:endParaRPr sz="1000">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US" sz="1000">
                <a:latin typeface="Verdana"/>
                <a:ea typeface="Verdana"/>
                <a:cs typeface="Verdana"/>
                <a:sym typeface="Verdana"/>
              </a:rPr>
              <a:t>2. Has your team discussed the potential impact of students’ feelings that their identities are not honored and valued in the school?</a:t>
            </a:r>
            <a:endParaRPr sz="1000">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US" sz="1000">
                <a:latin typeface="Verdana"/>
                <a:ea typeface="Verdana"/>
                <a:cs typeface="Verdana"/>
                <a:sym typeface="Verdana"/>
              </a:rPr>
              <a:t>3. Have students been asked about their feelings of belonging and connection to the school community?</a:t>
            </a:r>
            <a:endParaRPr sz="1000">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US" sz="1000">
                <a:latin typeface="Verdana"/>
                <a:ea typeface="Verdana"/>
                <a:cs typeface="Verdana"/>
                <a:sym typeface="Verdana"/>
              </a:rPr>
              <a:t>4. When looking at your precise problem, are certain groups over- or under- represented in the data?</a:t>
            </a:r>
            <a:endParaRPr sz="1000">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US" sz="1000">
                <a:latin typeface="Verdana"/>
                <a:ea typeface="Verdana"/>
                <a:cs typeface="Verdana"/>
                <a:sym typeface="Verdana"/>
              </a:rPr>
              <a:t>5. Has your team considered school and division policies that may contribute to the precise problem?</a:t>
            </a:r>
            <a:endParaRPr sz="1000">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US" sz="1000">
                <a:latin typeface="Verdana"/>
                <a:ea typeface="Verdana"/>
                <a:cs typeface="Verdana"/>
                <a:sym typeface="Verdana"/>
              </a:rPr>
              <a:t>Examples: Dress code, student access to gifted/honors/AP courses, availability of resources for marginalized students, diverse representations in school curricula, etc.</a:t>
            </a:r>
            <a:endParaRPr sz="1000">
              <a:latin typeface="Verdana"/>
              <a:ea typeface="Verdana"/>
              <a:cs typeface="Verdana"/>
              <a:sym typeface="Verdana"/>
            </a:endParaRPr>
          </a:p>
          <a:p>
            <a:pPr indent="0" lvl="0" marL="0" rtl="0" algn="l">
              <a:lnSpc>
                <a:spcPct val="115000"/>
              </a:lnSpc>
              <a:spcBef>
                <a:spcPts val="0"/>
              </a:spcBef>
              <a:spcAft>
                <a:spcPts val="0"/>
              </a:spcAft>
              <a:buClr>
                <a:srgbClr val="000000"/>
              </a:buClr>
              <a:buSzPts val="1200"/>
              <a:buFont typeface="Arial"/>
              <a:buNone/>
            </a:pPr>
            <a:r>
              <a:t/>
            </a:r>
            <a:endParaRPr>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1">
              <a:solidFill>
                <a:srgbClr val="333333"/>
              </a:solidFill>
              <a:highlight>
                <a:srgbClr val="FF0000"/>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1">
              <a:solidFill>
                <a:srgbClr val="333333"/>
              </a:solidFill>
              <a:highlight>
                <a:srgbClr val="FF0000"/>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09" name="Google Shape;1309;g24175182b7f_0_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23cf20a53eb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rPr lang="en-US">
                <a:latin typeface="Verdana"/>
                <a:ea typeface="Verdana"/>
                <a:cs typeface="Verdana"/>
                <a:sym typeface="Verdana"/>
              </a:rPr>
              <a:t>This is not about the forms but about the function of the forms. We are building one framework to achieve our outcomes and that system is data, practices and systems.</a:t>
            </a:r>
            <a:r>
              <a:rPr b="1" lang="en-US">
                <a:latin typeface="Verdana"/>
                <a:ea typeface="Verdana"/>
                <a:cs typeface="Verdana"/>
                <a:sym typeface="Verdana"/>
              </a:rPr>
              <a:t> </a:t>
            </a:r>
            <a:r>
              <a:rPr lang="en-US">
                <a:latin typeface="Verdana"/>
                <a:ea typeface="Verdana"/>
                <a:cs typeface="Verdana"/>
                <a:sym typeface="Verdana"/>
              </a:rPr>
              <a:t>Implementation Logic is seen here and put into motion as team operates. Color coded. </a:t>
            </a:r>
            <a:endParaRPr i="1">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b="1">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b="1">
              <a:solidFill>
                <a:srgbClr val="980000"/>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rgbClr val="980000"/>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a:solidFill>
                <a:srgbClr val="980000"/>
              </a:solidFill>
              <a:highlight>
                <a:srgbClr val="FFFFFF"/>
              </a:highlight>
            </a:endParaRPr>
          </a:p>
        </p:txBody>
      </p:sp>
      <p:sp>
        <p:nvSpPr>
          <p:cNvPr id="1322" name="Google Shape;1322;g23cf20a53eb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23cf20a53eb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g23cf20a53eb_0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many different models of problem solving but they all have the same 4 thematic questions: </a:t>
            </a:r>
            <a:endParaRPr/>
          </a:p>
          <a:p>
            <a:pPr indent="0" lvl="0" marL="0" rtl="0" algn="l">
              <a:lnSpc>
                <a:spcPct val="100000"/>
              </a:lnSpc>
              <a:spcBef>
                <a:spcPts val="0"/>
              </a:spcBef>
              <a:spcAft>
                <a:spcPts val="0"/>
              </a:spcAft>
              <a:buSzPts val="1400"/>
              <a:buNone/>
            </a:pPr>
            <a:r>
              <a:rPr lang="en-US"/>
              <a:t>What is the problem, why is the problem occuring, what will we do about it, and is the plan working. </a:t>
            </a:r>
            <a:endParaRPr/>
          </a:p>
        </p:txBody>
      </p:sp>
      <p:sp>
        <p:nvSpPr>
          <p:cNvPr id="1330" name="Google Shape;1330;g23cf20a53eb_0_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339" name="Google Shape;13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1340" name="Google Shape;1340;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23cf20a53eb_0_20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23cf20a53eb_0_20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more time we spend up front on identifying the problem the more likely we are to be able to put the right action steps in place to make an impact on our student outcomes. Research (Young &amp; Gaughan, 2010)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347" name="Google Shape;1347;g23cf20a53eb_0_20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1272b6c7e8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g1272b6c7e8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rPr lang="en-US">
                <a:latin typeface="Verdana"/>
                <a:ea typeface="Verdana"/>
                <a:cs typeface="Verdana"/>
                <a:sym typeface="Verdana"/>
              </a:rPr>
              <a:t>We want to use a problem solving process that help us make better solutions. Planning is a process not an event. We tend to jump to the problem (reactive) then immediately right to the solution. The piece that often gets left out is the data. In order for us to begin problem solving we need to look at the data. Often, we described problems very broadly (Cafeteria is out of control) and then implemented a solution (turn out the lights, reduced lunch time, more staff in lunchroom, etc.) that didn’t always specifically address who, what, when, where and why the problem was occurring.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Analogy: When you go to the doctor’s office or the ER, they do not simply take your blood pressure and then decide to remove your appendix. Quite the contrary. They make informed decisions based upon the data and define the problem with precision to clarify the solution.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457200" rtl="0" algn="l">
              <a:lnSpc>
                <a:spcPct val="115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457200" rtl="0" algn="l">
              <a:lnSpc>
                <a:spcPct val="115000"/>
              </a:lnSpc>
              <a:spcBef>
                <a:spcPts val="0"/>
              </a:spcBef>
              <a:spcAft>
                <a:spcPts val="0"/>
              </a:spcAft>
              <a:buSzPts val="1400"/>
              <a:buNone/>
            </a:pPr>
            <a:r>
              <a:t/>
            </a:r>
            <a:endParaRPr>
              <a:solidFill>
                <a:srgbClr val="000000"/>
              </a:solidFill>
              <a:latin typeface="Verdana"/>
              <a:ea typeface="Verdana"/>
              <a:cs typeface="Verdana"/>
              <a:sym typeface="Verdana"/>
            </a:endParaRPr>
          </a:p>
          <a:p>
            <a:pPr indent="0" lvl="0" marL="0" rtl="0" algn="l">
              <a:lnSpc>
                <a:spcPct val="100000"/>
              </a:lnSpc>
              <a:spcBef>
                <a:spcPts val="0"/>
              </a:spcBef>
              <a:spcAft>
                <a:spcPts val="0"/>
              </a:spcAft>
              <a:buClr>
                <a:srgbClr val="000000"/>
              </a:buClr>
              <a:buSzPts val="1100"/>
              <a:buFont typeface="Arial"/>
              <a:buNone/>
            </a:pPr>
            <a:r>
              <a:t/>
            </a:r>
            <a:endParaRPr>
              <a:highlight>
                <a:srgbClr val="FF0000"/>
              </a:highlight>
            </a:endParaRPr>
          </a:p>
        </p:txBody>
      </p:sp>
      <p:sp>
        <p:nvSpPr>
          <p:cNvPr id="1380" name="Google Shape;1380;g1272b6c7e8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25b71e984ea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7" name="Google Shape;1387;g25b71e984ea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Clr>
                <a:schemeClr val="dk1"/>
              </a:buClr>
              <a:buSzPts val="1100"/>
              <a:buFont typeface="Arial"/>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560"/>
              </a:spcBef>
              <a:spcAft>
                <a:spcPts val="0"/>
              </a:spcAft>
              <a:buClr>
                <a:schemeClr val="dk1"/>
              </a:buClr>
              <a:buSzPts val="1100"/>
              <a:buFont typeface="Arial"/>
              <a:buNone/>
            </a:pPr>
            <a:r>
              <a:rPr lang="en-US">
                <a:latin typeface="Verdana"/>
                <a:ea typeface="Verdana"/>
                <a:cs typeface="Verdana"/>
                <a:sym typeface="Verdana"/>
              </a:rPr>
              <a:t>If possible, put links to the data sources (e.g., charts, graphs, reports) that will be used in problem solving and decision making in this section of the DIDM tool.</a:t>
            </a:r>
            <a:endParaRPr/>
          </a:p>
        </p:txBody>
      </p:sp>
      <p:sp>
        <p:nvSpPr>
          <p:cNvPr id="1388" name="Google Shape;1388;g25b71e984ea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5b71e984ea_0_13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g25b71e984ea_0_13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Access to school quality profiles</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You may also be using your own data platform or data collection system to display division level data</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395" name="Google Shape;1395;g25b71e984ea_0_13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5b71e984ea_0_1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25b71e984ea_0_1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https://tinyurl.com/2bp8dhch</a:t>
            </a:r>
            <a:r>
              <a:rPr lang="en-US"/>
              <a:t> </a:t>
            </a:r>
            <a:endParaRPr/>
          </a:p>
        </p:txBody>
      </p:sp>
      <p:sp>
        <p:nvSpPr>
          <p:cNvPr id="1128" name="Google Shape;1128;g25b71e984ea_0_1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25b71e984ea_0_13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g25b71e984ea_0_1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1406" name="Google Shape;1406;g25b71e984ea_0_1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25b71e984ea_0_13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25b71e984ea_0_13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Verdana"/>
                <a:ea typeface="Verdana"/>
                <a:cs typeface="Verdana"/>
                <a:sym typeface="Verdana"/>
              </a:rPr>
              <a:t>10 min</a:t>
            </a:r>
            <a:endParaRPr>
              <a:latin typeface="Verdana"/>
              <a:ea typeface="Verdana"/>
              <a:cs typeface="Verdana"/>
              <a:sym typeface="Verdana"/>
            </a:endParaRPr>
          </a:p>
          <a:p>
            <a:pPr indent="0" lvl="0" marL="0" rtl="0" algn="l">
              <a:spcBef>
                <a:spcPts val="0"/>
              </a:spcBef>
              <a:spcAft>
                <a:spcPts val="0"/>
              </a:spcAft>
              <a:buNone/>
            </a:pPr>
            <a:r>
              <a:rPr lang="en-US">
                <a:latin typeface="Verdana"/>
                <a:ea typeface="Verdana"/>
                <a:cs typeface="Verdana"/>
                <a:sym typeface="Verdana"/>
              </a:rPr>
              <a:t>Your school:</a:t>
            </a:r>
            <a:endParaRPr>
              <a:latin typeface="Verdana"/>
              <a:ea typeface="Verdana"/>
              <a:cs typeface="Verdana"/>
              <a:sym typeface="Verdana"/>
            </a:endParaRPr>
          </a:p>
          <a:p>
            <a:pPr indent="-304800" lvl="0" marL="457200" rtl="0" algn="l">
              <a:spcBef>
                <a:spcPts val="0"/>
              </a:spcBef>
              <a:spcAft>
                <a:spcPts val="0"/>
              </a:spcAft>
              <a:buClr>
                <a:schemeClr val="dk1"/>
              </a:buClr>
              <a:buSzPts val="1200"/>
              <a:buFont typeface="Verdana"/>
              <a:buChar char="-"/>
            </a:pPr>
            <a:r>
              <a:rPr lang="en-US">
                <a:latin typeface="Verdana"/>
                <a:ea typeface="Verdana"/>
                <a:cs typeface="Verdana"/>
                <a:sym typeface="Verdana"/>
              </a:rPr>
              <a:t>Document data points that tell your “data story”.</a:t>
            </a:r>
            <a:endParaRPr>
              <a:latin typeface="Verdana"/>
              <a:ea typeface="Verdana"/>
              <a:cs typeface="Verdana"/>
              <a:sym typeface="Verdana"/>
            </a:endParaRPr>
          </a:p>
        </p:txBody>
      </p:sp>
      <p:sp>
        <p:nvSpPr>
          <p:cNvPr id="1413" name="Google Shape;1413;g25b71e984ea_0_13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25b71e984ea_0_14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3" name="Google Shape;1423;g25b71e984ea_0_1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Trainer Notes: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Schools/Facilities want to build structures that enhance decision making. SWIS is designed to help schools be more effective in decision making by gathering the right data at the right times and in the right formats. This stands in contrast to a data system which simply stores the data. It’s the difference between actively using a tool and storing something in a filing cabinet. </a:t>
            </a:r>
            <a:endParaRPr/>
          </a:p>
          <a:p>
            <a:pPr indent="-228600" lvl="0" marL="457200" marR="0" rtl="0" algn="l">
              <a:lnSpc>
                <a:spcPct val="100000"/>
              </a:lnSpc>
              <a:spcBef>
                <a:spcPts val="0"/>
              </a:spcBef>
              <a:spcAft>
                <a:spcPts val="0"/>
              </a:spcAft>
              <a:buClr>
                <a:srgbClr val="000000"/>
              </a:buClr>
              <a:buSzPts val="1400"/>
              <a:buFont typeface="Arial"/>
              <a:buNone/>
            </a:pPr>
            <a:br>
              <a:rPr lang="en-US"/>
            </a:br>
            <a:r>
              <a:rPr lang="en-US"/>
              <a:t>When using data for decision making, there is a large amount of data that is readily accessible. To avoid drowning in data, users want to use data in layers to be specific and laser-like. For example: </a:t>
            </a:r>
            <a:endParaRPr/>
          </a:p>
          <a:p>
            <a:pPr indent="-224325" lvl="0" marL="224325" rtl="0" algn="l">
              <a:lnSpc>
                <a:spcPct val="100000"/>
              </a:lnSpc>
              <a:spcBef>
                <a:spcPts val="0"/>
              </a:spcBef>
              <a:spcAft>
                <a:spcPts val="0"/>
              </a:spcAft>
              <a:buSzPts val="1400"/>
              <a:buAutoNum type="arabicParenR"/>
            </a:pPr>
            <a:r>
              <a:rPr lang="en-US"/>
              <a:t>Do we have a problem?</a:t>
            </a:r>
            <a:endParaRPr/>
          </a:p>
          <a:p>
            <a:pPr indent="-224325" lvl="0" marL="224325" rtl="0" algn="l">
              <a:lnSpc>
                <a:spcPct val="100000"/>
              </a:lnSpc>
              <a:spcBef>
                <a:spcPts val="0"/>
              </a:spcBef>
              <a:spcAft>
                <a:spcPts val="0"/>
              </a:spcAft>
              <a:buSzPts val="1400"/>
              <a:buAutoNum type="arabicParenR"/>
            </a:pPr>
            <a:r>
              <a:rPr lang="en-US"/>
              <a:t>What is the problem?</a:t>
            </a:r>
            <a:endParaRPr/>
          </a:p>
          <a:p>
            <a:pPr indent="-224325" lvl="0" marL="224325" rtl="0" algn="l">
              <a:lnSpc>
                <a:spcPct val="100000"/>
              </a:lnSpc>
              <a:spcBef>
                <a:spcPts val="0"/>
              </a:spcBef>
              <a:spcAft>
                <a:spcPts val="0"/>
              </a:spcAft>
              <a:buSzPts val="1400"/>
              <a:buAutoNum type="arabicParenR"/>
            </a:pPr>
            <a:r>
              <a:rPr lang="en-US"/>
              <a:t>Where is the problem occurring?</a:t>
            </a:r>
            <a:endParaRPr/>
          </a:p>
          <a:p>
            <a:pPr indent="-224325" lvl="0" marL="224325" rtl="0" algn="l">
              <a:lnSpc>
                <a:spcPct val="100000"/>
              </a:lnSpc>
              <a:spcBef>
                <a:spcPts val="0"/>
              </a:spcBef>
              <a:spcAft>
                <a:spcPts val="0"/>
              </a:spcAft>
              <a:buSzPts val="1400"/>
              <a:buAutoNum type="arabicParenR"/>
            </a:pPr>
            <a:r>
              <a:rPr lang="en-US"/>
              <a:t>When is the problem likely to occur in the identified location?</a:t>
            </a:r>
            <a:endParaRPr/>
          </a:p>
          <a:p>
            <a:pPr indent="-224325" lvl="0" marL="224325" rtl="0" algn="l">
              <a:lnSpc>
                <a:spcPct val="100000"/>
              </a:lnSpc>
              <a:spcBef>
                <a:spcPts val="0"/>
              </a:spcBef>
              <a:spcAft>
                <a:spcPts val="0"/>
              </a:spcAft>
              <a:buSzPts val="1400"/>
              <a:buAutoNum type="arabicParenR"/>
            </a:pPr>
            <a:r>
              <a:rPr lang="en-US"/>
              <a:t>Why is the problem being maintained in the specific location at the specific times?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The overall goal is to use the data as an effective tool and look identify connections.</a:t>
            </a:r>
            <a:endParaRPr/>
          </a:p>
        </p:txBody>
      </p:sp>
      <p:sp>
        <p:nvSpPr>
          <p:cNvPr id="1424" name="Google Shape;1424;g25b71e984ea_0_1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1425" name="Google Shape;1425;g25b71e984ea_0_1408: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25b71e984ea_0_14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g25b71e984ea_0_1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200"/>
              <a:buFont typeface="Arial"/>
              <a:buNone/>
            </a:pPr>
            <a:r>
              <a:rPr lang="en-US">
                <a:solidFill>
                  <a:srgbClr val="000000"/>
                </a:solidFill>
                <a:latin typeface="Verdana"/>
                <a:ea typeface="Verdana"/>
                <a:cs typeface="Verdana"/>
                <a:sym typeface="Verdana"/>
              </a:rPr>
              <a:t>2 min </a:t>
            </a:r>
            <a:endParaRPr>
              <a:solidFill>
                <a:srgbClr val="000000"/>
              </a:solidFill>
              <a:latin typeface="Verdana"/>
              <a:ea typeface="Verdana"/>
              <a:cs typeface="Verdana"/>
              <a:sym typeface="Verdana"/>
            </a:endParaRPr>
          </a:p>
          <a:p>
            <a:pPr indent="-317500" lvl="0" marL="457200" rtl="0" algn="l">
              <a:lnSpc>
                <a:spcPct val="115000"/>
              </a:lnSpc>
              <a:spcBef>
                <a:spcPts val="0"/>
              </a:spcBef>
              <a:spcAft>
                <a:spcPts val="0"/>
              </a:spcAft>
              <a:buClr>
                <a:srgbClr val="000000"/>
              </a:buClr>
              <a:buSzPts val="1400"/>
              <a:buFont typeface="Verdana"/>
              <a:buChar char="●"/>
            </a:pPr>
            <a:r>
              <a:rPr lang="en-US">
                <a:solidFill>
                  <a:srgbClr val="000000"/>
                </a:solidFill>
                <a:latin typeface="Verdana"/>
                <a:ea typeface="Verdana"/>
                <a:cs typeface="Verdana"/>
                <a:sym typeface="Verdana"/>
              </a:rPr>
              <a:t>Is our story connected to, and a reflection of, what is typical, possible, and needed?</a:t>
            </a:r>
            <a:endParaRPr>
              <a:solidFill>
                <a:srgbClr val="000000"/>
              </a:solidFill>
              <a:latin typeface="Verdana"/>
              <a:ea typeface="Verdana"/>
              <a:cs typeface="Verdana"/>
              <a:sym typeface="Verdana"/>
            </a:endParaRPr>
          </a:p>
          <a:p>
            <a:pPr indent="-317500" lvl="0" marL="457200" rtl="0" algn="l">
              <a:lnSpc>
                <a:spcPct val="115000"/>
              </a:lnSpc>
              <a:spcBef>
                <a:spcPts val="0"/>
              </a:spcBef>
              <a:spcAft>
                <a:spcPts val="0"/>
              </a:spcAft>
              <a:buClr>
                <a:srgbClr val="000000"/>
              </a:buClr>
              <a:buSzPts val="1400"/>
              <a:buFont typeface="Verdana"/>
              <a:buChar char="●"/>
            </a:pPr>
            <a:r>
              <a:rPr lang="en-US">
                <a:solidFill>
                  <a:srgbClr val="000000"/>
                </a:solidFill>
                <a:latin typeface="Verdana"/>
                <a:ea typeface="Verdana"/>
                <a:cs typeface="Verdana"/>
                <a:sym typeface="Verdana"/>
              </a:rPr>
              <a:t>We looked at our data, we identified the problem and now we really need to look at is this really a problem? </a:t>
            </a:r>
            <a:endParaRPr>
              <a:solidFill>
                <a:srgbClr val="000000"/>
              </a:solidFill>
              <a:latin typeface="Verdana"/>
              <a:ea typeface="Verdana"/>
              <a:cs typeface="Verdana"/>
              <a:sym typeface="Verdana"/>
            </a:endParaRPr>
          </a:p>
          <a:p>
            <a:pPr indent="0" lvl="0" marL="0" rtl="0" algn="l">
              <a:lnSpc>
                <a:spcPct val="100000"/>
              </a:lnSpc>
              <a:spcBef>
                <a:spcPts val="0"/>
              </a:spcBef>
              <a:spcAft>
                <a:spcPts val="0"/>
              </a:spcAft>
              <a:buClr>
                <a:srgbClr val="000000"/>
              </a:buClr>
              <a:buSzPts val="1100"/>
              <a:buFont typeface="Arial"/>
              <a:buNone/>
            </a:pPr>
            <a:r>
              <a:t/>
            </a:r>
            <a:endParaRPr>
              <a:solidFill>
                <a:srgbClr val="000000"/>
              </a:solidFill>
              <a:highlight>
                <a:srgbClr val="FF0000"/>
              </a:highlight>
              <a:latin typeface="Verdana"/>
              <a:ea typeface="Verdana"/>
              <a:cs typeface="Verdana"/>
              <a:sym typeface="Verdana"/>
            </a:endParaRPr>
          </a:p>
        </p:txBody>
      </p:sp>
      <p:sp>
        <p:nvSpPr>
          <p:cNvPr id="1432" name="Google Shape;1432;g25b71e984ea_0_1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25b71e984ea_0_14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g25b71e984ea_0_14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Comprehensive Needs Assessment Toolkit (Vermont Agency of Education, Revised: April 2020)</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National School Reform data protocol</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***Include feedback on identified school-level problem statements of focus??? These can inform a key area of focus for the division.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***Include a question about connection to strategic plan goals/objectives?</a:t>
            </a:r>
            <a:endParaRPr>
              <a:latin typeface="Verdana"/>
              <a:ea typeface="Verdana"/>
              <a:cs typeface="Verdana"/>
              <a:sym typeface="Verdana"/>
            </a:endParaRPr>
          </a:p>
        </p:txBody>
      </p:sp>
      <p:sp>
        <p:nvSpPr>
          <p:cNvPr id="1443" name="Google Shape;1443;g25b71e984ea_0_14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25b71e984ea_0_14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25b71e984ea_0_14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Verdana"/>
                <a:ea typeface="Verdana"/>
                <a:cs typeface="Verdana"/>
                <a:sym typeface="Verdana"/>
              </a:rPr>
              <a:t>15 min</a:t>
            </a:r>
            <a:endParaRPr>
              <a:latin typeface="Verdana"/>
              <a:ea typeface="Verdana"/>
              <a:cs typeface="Verdana"/>
              <a:sym typeface="Verdana"/>
            </a:endParaRPr>
          </a:p>
          <a:p>
            <a:pPr indent="0" lvl="0" marL="0" rtl="0" algn="l">
              <a:spcBef>
                <a:spcPts val="0"/>
              </a:spcBef>
              <a:spcAft>
                <a:spcPts val="0"/>
              </a:spcAft>
              <a:buNone/>
            </a:pPr>
            <a:r>
              <a:rPr lang="en-US">
                <a:latin typeface="Verdana"/>
                <a:ea typeface="Verdana"/>
                <a:cs typeface="Verdana"/>
                <a:sym typeface="Verdana"/>
              </a:rPr>
              <a:t>Your division:</a:t>
            </a:r>
            <a:endParaRPr>
              <a:latin typeface="Verdana"/>
              <a:ea typeface="Verdana"/>
              <a:cs typeface="Verdana"/>
              <a:sym typeface="Verdana"/>
            </a:endParaRPr>
          </a:p>
          <a:p>
            <a:pPr indent="-304800" lvl="0" marL="457200" rtl="0" algn="l">
              <a:spcBef>
                <a:spcPts val="0"/>
              </a:spcBef>
              <a:spcAft>
                <a:spcPts val="0"/>
              </a:spcAft>
              <a:buClr>
                <a:schemeClr val="dk1"/>
              </a:buClr>
              <a:buSzPts val="1200"/>
              <a:buFont typeface="Verdana"/>
              <a:buChar char="-"/>
            </a:pPr>
            <a:r>
              <a:rPr lang="en-US">
                <a:latin typeface="Verdana"/>
                <a:ea typeface="Verdana"/>
                <a:cs typeface="Verdana"/>
                <a:sym typeface="Verdana"/>
              </a:rPr>
              <a:t>Document data points that tell your “data story”.</a:t>
            </a:r>
            <a:endParaRPr>
              <a:latin typeface="Verdana"/>
              <a:ea typeface="Verdana"/>
              <a:cs typeface="Verdana"/>
              <a:sym typeface="Verdana"/>
            </a:endParaRPr>
          </a:p>
          <a:p>
            <a:pPr indent="-304800" lvl="0" marL="457200" rtl="0" algn="l">
              <a:spcBef>
                <a:spcPts val="0"/>
              </a:spcBef>
              <a:spcAft>
                <a:spcPts val="0"/>
              </a:spcAft>
              <a:buClr>
                <a:schemeClr val="dk1"/>
              </a:buClr>
              <a:buSzPts val="1200"/>
              <a:buFont typeface="Verdana"/>
              <a:buChar char="-"/>
            </a:pPr>
            <a:r>
              <a:rPr lang="en-US">
                <a:latin typeface="Verdana"/>
                <a:ea typeface="Verdana"/>
                <a:cs typeface="Verdana"/>
                <a:sym typeface="Verdana"/>
              </a:rPr>
              <a:t>Identify 1-2 red flags.</a:t>
            </a:r>
            <a:endParaRPr>
              <a:latin typeface="Verdana"/>
              <a:ea typeface="Verdana"/>
              <a:cs typeface="Verdana"/>
              <a:sym typeface="Verdana"/>
            </a:endParaRPr>
          </a:p>
        </p:txBody>
      </p:sp>
      <p:sp>
        <p:nvSpPr>
          <p:cNvPr id="1450" name="Google Shape;1450;g25b71e984ea_0_14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g25b71e984ea_0_14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g25b71e984ea_0_1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1460" name="Google Shape;1460;g25b71e984ea_0_1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25b71e984ea_0_14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8" name="Google Shape;1468;g25b71e984ea_0_14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Why will come later</a:t>
            </a:r>
            <a:endParaRPr>
              <a:latin typeface="Verdana"/>
              <a:ea typeface="Verdana"/>
              <a:cs typeface="Verdana"/>
              <a:sym typeface="Verdana"/>
            </a:endParaRPr>
          </a:p>
        </p:txBody>
      </p:sp>
      <p:sp>
        <p:nvSpPr>
          <p:cNvPr id="1469" name="Google Shape;1469;g25b71e984ea_0_14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25b71e984ea_0_1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25b71e984ea_0_14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Verdana"/>
                <a:ea typeface="Verdana"/>
                <a:cs typeface="Verdana"/>
                <a:sym typeface="Verdana"/>
              </a:rPr>
              <a:t>1 min</a:t>
            </a:r>
            <a:endParaRPr>
              <a:latin typeface="Verdana"/>
              <a:ea typeface="Verdana"/>
              <a:cs typeface="Verdana"/>
              <a:sym typeface="Verdana"/>
            </a:endParaRPr>
          </a:p>
        </p:txBody>
      </p:sp>
      <p:sp>
        <p:nvSpPr>
          <p:cNvPr id="1476" name="Google Shape;1476;g25b71e984ea_0_14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25b71e984ea_0_14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Verdana"/>
                <a:ea typeface="Verdana"/>
                <a:cs typeface="Verdana"/>
                <a:sym typeface="Verdana"/>
              </a:rPr>
              <a:t>10 min - Work Time</a:t>
            </a:r>
            <a:endParaRPr>
              <a:latin typeface="Verdana"/>
              <a:ea typeface="Verdana"/>
              <a:cs typeface="Verdana"/>
              <a:sym typeface="Verdana"/>
            </a:endParaRPr>
          </a:p>
          <a:p>
            <a:pPr indent="0" lvl="0" marL="0" rtl="0" algn="l">
              <a:spcBef>
                <a:spcPts val="0"/>
              </a:spcBef>
              <a:spcAft>
                <a:spcPts val="0"/>
              </a:spcAft>
              <a:buNone/>
            </a:pPr>
            <a:r>
              <a:rPr lang="en-US">
                <a:latin typeface="Verdana"/>
                <a:ea typeface="Verdana"/>
                <a:cs typeface="Verdana"/>
                <a:sym typeface="Verdana"/>
              </a:rPr>
              <a:t>working with own data</a:t>
            </a:r>
            <a:endParaRPr>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sp>
        <p:nvSpPr>
          <p:cNvPr id="1482" name="Google Shape;1482;g25b71e984ea_0_14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5b71e984ea_0_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5b71e984ea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g25b71e984ea_0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25b71e984ea_0_14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25b71e984ea_0_14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1 min</a:t>
            </a:r>
            <a:endParaRPr>
              <a:latin typeface="Verdana"/>
              <a:ea typeface="Verdana"/>
              <a:cs typeface="Verdana"/>
              <a:sym typeface="Verdana"/>
            </a:endParaRPr>
          </a:p>
        </p:txBody>
      </p:sp>
      <p:sp>
        <p:nvSpPr>
          <p:cNvPr id="1494" name="Google Shape;1494;g25b71e984ea_0_14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25b71e984ea_0_14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0" name="Google Shape;1500;g25b71e984ea_0_14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OSQ slide, Dr. April Kaiser-Edwards</a:t>
            </a:r>
            <a:endParaRPr>
              <a:latin typeface="Verdana"/>
              <a:ea typeface="Verdana"/>
              <a:cs typeface="Verdana"/>
              <a:sym typeface="Verdana"/>
            </a:endParaRPr>
          </a:p>
        </p:txBody>
      </p:sp>
      <p:sp>
        <p:nvSpPr>
          <p:cNvPr id="1501" name="Google Shape;1501;g25b71e984ea_0_14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25b71e984ea_0_14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1 min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rPr lang="en-US">
                <a:latin typeface="Verdana"/>
                <a:ea typeface="Verdana"/>
                <a:cs typeface="Verdana"/>
                <a:sym typeface="Verdana"/>
              </a:rPr>
              <a:t>“validate assumptions”</a:t>
            </a:r>
            <a:endParaRPr>
              <a:latin typeface="Verdana"/>
              <a:ea typeface="Verdana"/>
              <a:cs typeface="Verdana"/>
              <a:sym typeface="Verdana"/>
            </a:endParaRPr>
          </a:p>
        </p:txBody>
      </p:sp>
      <p:sp>
        <p:nvSpPr>
          <p:cNvPr id="1508" name="Google Shape;1508;g25b71e984ea_0_14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3cf20a53eb_0_10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g23cf20a53eb_0_10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MTSS Canvas Course:</a:t>
            </a:r>
            <a:endParaRPr/>
          </a:p>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US Department of Education. (2020, September 15). </a:t>
            </a:r>
            <a:r>
              <a:rPr i="1" lang="en-US" sz="1100">
                <a:latin typeface="Arial"/>
                <a:ea typeface="Arial"/>
                <a:cs typeface="Arial"/>
                <a:sym typeface="Arial"/>
              </a:rPr>
              <a:t>Approaches to root cause analysis</a:t>
            </a:r>
            <a:r>
              <a:rPr lang="en-US" sz="1100">
                <a:latin typeface="Arial"/>
                <a:ea typeface="Arial"/>
                <a:cs typeface="Arial"/>
                <a:sym typeface="Arial"/>
              </a:rPr>
              <a:t>. Office of Elementary and Secondary Education. Retrieved April 11, 2023, from </a:t>
            </a:r>
            <a:r>
              <a:rPr lang="en-US" sz="1100" u="sng">
                <a:solidFill>
                  <a:schemeClr val="hlink"/>
                </a:solidFill>
                <a:latin typeface="Arial"/>
                <a:ea typeface="Arial"/>
                <a:cs typeface="Arial"/>
                <a:sym typeface="Arial"/>
                <a:hlinkClick r:id="rId2"/>
              </a:rPr>
              <a:t>https://oese.ed.gov/resources/oese-technical-assistance-centers/state-support-network/resources/approaches-root-cause-analysis/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RCA focuses on systems, processes and outcomes, not people. That’s important, because this process is not about placing blame or punishing people. -VA Dept of Behavioral Health &amp; Devel Svs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515" name="Google Shape;1515;g23cf20a53eb_0_10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24175182b7f_0_5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1" name="Google Shape;1521;g24175182b7f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5 minutes</a:t>
            </a:r>
            <a:endParaRPr/>
          </a:p>
        </p:txBody>
      </p:sp>
      <p:sp>
        <p:nvSpPr>
          <p:cNvPr id="1522" name="Google Shape;1522;g24175182b7f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4175182b7f_0_7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g24175182b7f_0_7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10 minutes</a:t>
            </a:r>
            <a:endParaRPr/>
          </a:p>
        </p:txBody>
      </p:sp>
      <p:sp>
        <p:nvSpPr>
          <p:cNvPr id="1530" name="Google Shape;1530;g24175182b7f_0_7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23cf20a53eb_0_1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6" name="Google Shape;1536;g23cf20a53eb_0_1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Tracy</a:t>
            </a:r>
            <a:endParaRPr/>
          </a:p>
          <a:p>
            <a:pPr indent="0" lvl="0" marL="0" rtl="0" algn="l">
              <a:lnSpc>
                <a:spcPct val="100000"/>
              </a:lnSpc>
              <a:spcBef>
                <a:spcPts val="0"/>
              </a:spcBef>
              <a:spcAft>
                <a:spcPts val="0"/>
              </a:spcAft>
              <a:buClr>
                <a:schemeClr val="dk1"/>
              </a:buClr>
              <a:buSzPts val="1400"/>
              <a:buFont typeface="Calibri"/>
              <a:buNone/>
            </a:pPr>
            <a:r>
              <a:rPr lang="en-US" u="sng">
                <a:solidFill>
                  <a:schemeClr val="hlink"/>
                </a:solidFill>
                <a:hlinkClick r:id="rId2"/>
              </a:rPr>
              <a:t>https://www.kqed.org/mindshift/52679/why-its-crucial-and-really-hard-to-talk-about-more-equitable-grading</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US"/>
              <a:t>Presenter Notes: </a:t>
            </a:r>
            <a:endParaRPr/>
          </a:p>
          <a:p>
            <a:pPr indent="0" lvl="0" marL="0" rtl="0" algn="l">
              <a:lnSpc>
                <a:spcPct val="100000"/>
              </a:lnSpc>
              <a:spcBef>
                <a:spcPts val="0"/>
              </a:spcBef>
              <a:spcAft>
                <a:spcPts val="0"/>
              </a:spcAft>
              <a:buClr>
                <a:schemeClr val="dk1"/>
              </a:buClr>
              <a:buSzPts val="1400"/>
              <a:buFont typeface="Calibri"/>
              <a:buNone/>
            </a:pPr>
            <a:r>
              <a:rPr lang="en-US"/>
              <a:t>We’re going to do fishbone diagram together using this example from Centennial College Prep Middle School.  This example comes from the Mindshift article </a:t>
            </a:r>
            <a:r>
              <a:rPr b="1" lang="en-US"/>
              <a:t>Why It's Crucial – And Really Hard – To Talk About More Equitable Grading </a:t>
            </a:r>
            <a:r>
              <a:rPr lang="en-US"/>
              <a:t>by Joe Feldman. A copy of the full article can be found in your workbook on slides 18-21</a:t>
            </a:r>
            <a:endParaRPr/>
          </a:p>
          <a:p>
            <a:pPr indent="0" lvl="0" marL="0" rtl="0" algn="l">
              <a:lnSpc>
                <a:spcPct val="100000"/>
              </a:lnSpc>
              <a:spcBef>
                <a:spcPts val="0"/>
              </a:spcBef>
              <a:spcAft>
                <a:spcPts val="0"/>
              </a:spcAft>
              <a:buClr>
                <a:schemeClr val="dk1"/>
              </a:buClr>
              <a:buSzPts val="1400"/>
              <a:buFont typeface="Calibri"/>
              <a:buNone/>
            </a:pPr>
            <a:r>
              <a:rPr lang="en-US"/>
              <a:t>Activity:</a:t>
            </a:r>
            <a:endParaRPr/>
          </a:p>
          <a:p>
            <a:pPr indent="0" lvl="0" marL="0" rtl="0" algn="l">
              <a:lnSpc>
                <a:spcPct val="100000"/>
              </a:lnSpc>
              <a:spcBef>
                <a:spcPts val="0"/>
              </a:spcBef>
              <a:spcAft>
                <a:spcPts val="0"/>
              </a:spcAft>
              <a:buClr>
                <a:schemeClr val="dk1"/>
              </a:buClr>
              <a:buSzPts val="1400"/>
              <a:buFont typeface="Calibri"/>
              <a:buNone/>
            </a:pPr>
            <a:r>
              <a:rPr lang="en-US"/>
              <a:t>Look at the data the principal of this middle school discovered.</a:t>
            </a:r>
            <a:endParaRPr/>
          </a:p>
          <a:p>
            <a:pPr indent="0" lvl="0" marL="0" rtl="0" algn="l">
              <a:lnSpc>
                <a:spcPct val="100000"/>
              </a:lnSpc>
              <a:spcBef>
                <a:spcPts val="0"/>
              </a:spcBef>
              <a:spcAft>
                <a:spcPts val="0"/>
              </a:spcAft>
              <a:buSzPts val="1400"/>
              <a:buNone/>
            </a:pPr>
            <a:r>
              <a:rPr lang="en-US"/>
              <a:t> With your chat partner, in the chat box quickly share:</a:t>
            </a:r>
            <a:endParaRPr/>
          </a:p>
          <a:p>
            <a:pPr indent="-317500" lvl="0" marL="457200" rtl="0" algn="l">
              <a:lnSpc>
                <a:spcPct val="100000"/>
              </a:lnSpc>
              <a:spcBef>
                <a:spcPts val="0"/>
              </a:spcBef>
              <a:spcAft>
                <a:spcPts val="0"/>
              </a:spcAft>
              <a:buSzPts val="1400"/>
              <a:buAutoNum type="arabicPeriod"/>
            </a:pPr>
            <a:r>
              <a:rPr lang="en-US"/>
              <a:t>What’s the problem?</a:t>
            </a:r>
            <a:endParaRPr/>
          </a:p>
          <a:p>
            <a:pPr indent="-317500" lvl="0" marL="457200" rtl="0" algn="l">
              <a:lnSpc>
                <a:spcPct val="100000"/>
              </a:lnSpc>
              <a:spcBef>
                <a:spcPts val="0"/>
              </a:spcBef>
              <a:spcAft>
                <a:spcPts val="0"/>
              </a:spcAft>
              <a:buSzPts val="1400"/>
              <a:buAutoNum type="arabicPeriod"/>
            </a:pPr>
            <a:r>
              <a:rPr lang="en-US"/>
              <a:t>What might be the reason / cause for the problem?</a:t>
            </a:r>
            <a:endParaRPr/>
          </a:p>
        </p:txBody>
      </p:sp>
      <p:sp>
        <p:nvSpPr>
          <p:cNvPr id="1537" name="Google Shape;1537;g23cf20a53eb_0_1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3cf20a53eb_0_1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5" name="Google Shape;1545;g23cf20a53eb_0_1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Tracy</a:t>
            </a:r>
            <a:endParaRPr/>
          </a:p>
          <a:p>
            <a:pPr indent="0" lvl="0" marL="0" rtl="0" algn="l">
              <a:lnSpc>
                <a:spcPct val="100000"/>
              </a:lnSpc>
              <a:spcBef>
                <a:spcPts val="0"/>
              </a:spcBef>
              <a:spcAft>
                <a:spcPts val="0"/>
              </a:spcAft>
              <a:buClr>
                <a:schemeClr val="dk1"/>
              </a:buClr>
              <a:buSzPts val="1400"/>
              <a:buFont typeface="Calibri"/>
              <a:buNone/>
            </a:pPr>
            <a:r>
              <a:rPr lang="en-US"/>
              <a:t>Presenter Notes: </a:t>
            </a:r>
            <a:endParaRPr/>
          </a:p>
          <a:p>
            <a:pPr indent="0" lvl="0" marL="0" rtl="0" algn="l">
              <a:lnSpc>
                <a:spcPct val="100000"/>
              </a:lnSpc>
              <a:spcBef>
                <a:spcPts val="0"/>
              </a:spcBef>
              <a:spcAft>
                <a:spcPts val="0"/>
              </a:spcAft>
              <a:buSzPts val="1400"/>
              <a:buNone/>
            </a:pPr>
            <a:r>
              <a:rPr lang="en-US"/>
              <a:t>The principal determined that the problem was the  chances of receiving a particular grade varied greatly from teacher to teacher within the same grade/subject area.  Here are some of the underlying factors of causes the principal considered.  Did you and your chat partner come up with any others?</a:t>
            </a:r>
            <a:endParaRPr/>
          </a:p>
          <a:p>
            <a:pPr indent="0" lvl="0" marL="0" rtl="0" algn="l">
              <a:lnSpc>
                <a:spcPct val="100000"/>
              </a:lnSpc>
              <a:spcBef>
                <a:spcPts val="0"/>
              </a:spcBef>
              <a:spcAft>
                <a:spcPts val="0"/>
              </a:spcAft>
              <a:buSzPts val="1400"/>
              <a:buNone/>
            </a:pPr>
            <a:r>
              <a:t/>
            </a:r>
            <a:endParaRPr/>
          </a:p>
        </p:txBody>
      </p:sp>
      <p:sp>
        <p:nvSpPr>
          <p:cNvPr id="1546" name="Google Shape;1546;g23cf20a53eb_0_1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23cf20a53eb_0_115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2" name="Google Shape;1552;g23cf20a53eb_0_1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Tracy</a:t>
            </a:r>
            <a:endParaRPr/>
          </a:p>
          <a:p>
            <a:pPr indent="0" lvl="0" marL="0" rtl="0" algn="l">
              <a:lnSpc>
                <a:spcPct val="100000"/>
              </a:lnSpc>
              <a:spcBef>
                <a:spcPts val="0"/>
              </a:spcBef>
              <a:spcAft>
                <a:spcPts val="0"/>
              </a:spcAft>
              <a:buSzPts val="1400"/>
              <a:buNone/>
            </a:pPr>
            <a:r>
              <a:rPr lang="en-US"/>
              <a:t>Presenter Notes:</a:t>
            </a:r>
            <a:endParaRPr/>
          </a:p>
          <a:p>
            <a:pPr indent="0" lvl="0" marL="0" rtl="0" algn="l">
              <a:lnSpc>
                <a:spcPct val="100000"/>
              </a:lnSpc>
              <a:spcBef>
                <a:spcPts val="0"/>
              </a:spcBef>
              <a:spcAft>
                <a:spcPts val="0"/>
              </a:spcAft>
              <a:buSzPts val="1400"/>
              <a:buNone/>
            </a:pPr>
            <a:r>
              <a:rPr lang="en-US"/>
              <a:t>So, if we were charting out the factors this principal was considering, here’s what it might look like on a fishbone diagram.  The problem goes at the head of the fish.  Each major cause gets its own rib and is listed at the top.  Factors within each cause get listed underneath.  The number of “ribs” and sub-causes will vary depending on your problem.  There is no “right” number.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23cf20a53eb_0_8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9" name="Google Shape;1579;g23cf20a53eb_0_8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0" name="Google Shape;1580;g23cf20a53eb_0_8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4b213fc81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g24b213fc81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5" name="Google Shape;1145;g24b213fc81f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3cf20a53eb_0_1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6" name="Google Shape;1586;g23cf20a53eb_0_1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SzPts val="1400"/>
              <a:buNone/>
            </a:pPr>
            <a:r>
              <a:t/>
            </a:r>
            <a:endParaRPr>
              <a:solidFill>
                <a:srgbClr val="000000"/>
              </a:solidFill>
              <a:latin typeface="Verdana"/>
              <a:ea typeface="Verdana"/>
              <a:cs typeface="Verdana"/>
              <a:sym typeface="Verdana"/>
            </a:endParaRPr>
          </a:p>
          <a:p>
            <a:pPr indent="0" lvl="0" marL="0" rtl="0" algn="l">
              <a:lnSpc>
                <a:spcPct val="100000"/>
              </a:lnSpc>
              <a:spcBef>
                <a:spcPts val="0"/>
              </a:spcBef>
              <a:spcAft>
                <a:spcPts val="0"/>
              </a:spcAft>
              <a:buClr>
                <a:srgbClr val="000000"/>
              </a:buClr>
              <a:buSzPts val="1100"/>
              <a:buFont typeface="Arial"/>
              <a:buNone/>
            </a:pPr>
            <a:r>
              <a:t/>
            </a:r>
            <a:endParaRPr>
              <a:highlight>
                <a:srgbClr val="FF0000"/>
              </a:highlight>
            </a:endParaRPr>
          </a:p>
        </p:txBody>
      </p:sp>
      <p:sp>
        <p:nvSpPr>
          <p:cNvPr id="1587" name="Google Shape;1587;g23cf20a53eb_0_1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23d1abda0b5_4_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4" name="Google Shape;1594;g23d1abda0b5_4_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Presenter’s Notes:</a:t>
            </a:r>
            <a:endParaRPr/>
          </a:p>
          <a:p>
            <a:pPr indent="0" lvl="0" marL="0" rtl="0" algn="l">
              <a:lnSpc>
                <a:spcPct val="100000"/>
              </a:lnSpc>
              <a:spcBef>
                <a:spcPts val="0"/>
              </a:spcBef>
              <a:spcAft>
                <a:spcPts val="0"/>
              </a:spcAft>
              <a:buClr>
                <a:schemeClr val="dk1"/>
              </a:buClr>
              <a:buSzPts val="1200"/>
              <a:buFont typeface="Calibri"/>
              <a:buNone/>
            </a:pPr>
            <a:r>
              <a:rPr lang="en-US"/>
              <a:t>Your problem/challenge will most likely have MANY possible causes.  In order to determine which factor is having the greatest impact, we have to do a little more digging.  </a:t>
            </a:r>
            <a:r>
              <a:rPr b="1" lang="en-US"/>
              <a:t>To truly understand the problem/challenge we have to gain insight from those affected by the problem/challenge.  </a:t>
            </a:r>
            <a:r>
              <a:rPr lang="en-US"/>
              <a:t>They hold information that is KEY to our understanding of the problem.</a:t>
            </a:r>
            <a:endParaRPr/>
          </a:p>
          <a:p>
            <a:pPr indent="0" lvl="0" marL="0" rtl="0" algn="l">
              <a:lnSpc>
                <a:spcPct val="100000"/>
              </a:lnSpc>
              <a:spcBef>
                <a:spcPts val="0"/>
              </a:spcBef>
              <a:spcAft>
                <a:spcPts val="0"/>
              </a:spcAft>
              <a:buClr>
                <a:schemeClr val="dk1"/>
              </a:buClr>
              <a:buSzPts val="1200"/>
              <a:buFont typeface="Calibri"/>
              <a:buNone/>
            </a:pPr>
            <a:r>
              <a:rPr lang="en-US"/>
              <a:t>Remember that our families can lend so much information to helping us understand their child and provide insights to help us be more efficient in understanding the problem.</a:t>
            </a:r>
            <a:endParaRPr/>
          </a:p>
        </p:txBody>
      </p:sp>
      <p:sp>
        <p:nvSpPr>
          <p:cNvPr id="1595" name="Google Shape;1595;g23d1abda0b5_4_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3cf20a53eb_0_1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2" name="Google Shape;1602;g23cf20a53eb_0_1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Tracy</a:t>
            </a:r>
            <a:endParaRPr/>
          </a:p>
          <a:p>
            <a:pPr indent="0" lvl="0" marL="0" rtl="0" algn="l">
              <a:lnSpc>
                <a:spcPct val="100000"/>
              </a:lnSpc>
              <a:spcBef>
                <a:spcPts val="0"/>
              </a:spcBef>
              <a:spcAft>
                <a:spcPts val="0"/>
              </a:spcAft>
              <a:buClr>
                <a:schemeClr val="dk1"/>
              </a:buClr>
              <a:buSzPts val="1400"/>
              <a:buFont typeface="Calibri"/>
              <a:buNone/>
            </a:pPr>
            <a:r>
              <a:rPr lang="en-US"/>
              <a:t>Presenter Notes: </a:t>
            </a:r>
            <a:endParaRPr/>
          </a:p>
          <a:p>
            <a:pPr indent="0" lvl="0" marL="0" rtl="0" algn="l">
              <a:lnSpc>
                <a:spcPct val="100000"/>
              </a:lnSpc>
              <a:spcBef>
                <a:spcPts val="0"/>
              </a:spcBef>
              <a:spcAft>
                <a:spcPts val="0"/>
              </a:spcAft>
              <a:buSzPts val="1400"/>
              <a:buNone/>
            </a:pPr>
            <a:r>
              <a:rPr lang="en-US"/>
              <a:t>Let’s come back to the problem of Centennial College Prep Middle School.  The principal had considered many factors - instruction, curriculum, class make-up, but her real insight came when she  was approached by one of the students in the three math classes, who told her that despite performing well on the tests, she was receiving a failing grade b/c of late or incomplete homework.  This lead the principal to take a look at the teacher’s syllabuses and consider grading practices.  </a:t>
            </a:r>
            <a:endParaRPr/>
          </a:p>
        </p:txBody>
      </p:sp>
      <p:sp>
        <p:nvSpPr>
          <p:cNvPr id="1603" name="Google Shape;1603;g23cf20a53eb_0_1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23cf20a53eb_0_11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0" name="Google Shape;1610;g23cf20a53eb_0_1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Tracy</a:t>
            </a:r>
            <a:endParaRPr/>
          </a:p>
          <a:p>
            <a:pPr indent="0" lvl="0" marL="0" rtl="0" algn="l">
              <a:lnSpc>
                <a:spcPct val="100000"/>
              </a:lnSpc>
              <a:spcBef>
                <a:spcPts val="0"/>
              </a:spcBef>
              <a:spcAft>
                <a:spcPts val="0"/>
              </a:spcAft>
              <a:buSzPts val="1400"/>
              <a:buNone/>
            </a:pPr>
            <a:r>
              <a:rPr lang="en-US"/>
              <a:t>Presenter Notes:</a:t>
            </a:r>
            <a:endParaRPr/>
          </a:p>
          <a:p>
            <a:pPr indent="0" lvl="0" marL="0" rtl="0" algn="l">
              <a:lnSpc>
                <a:spcPct val="100000"/>
              </a:lnSpc>
              <a:spcBef>
                <a:spcPts val="0"/>
              </a:spcBef>
              <a:spcAft>
                <a:spcPts val="0"/>
              </a:spcAft>
              <a:buSzPts val="1400"/>
              <a:buNone/>
            </a:pPr>
            <a:r>
              <a:rPr lang="en-US"/>
              <a:t>The student’s insight into the problem lead her to a whole new possibility.</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g23d1abda0b5_4_8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3" name="Google Shape;1643;g23d1abda0b5_4_8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Survey participation can be challenging. We learned from the pandemic that many families respond to text messages more than an email. QR Codes at events are a great tool for families to quickly access and complete a survey on their phone.</a:t>
            </a:r>
            <a:endParaRPr/>
          </a:p>
          <a:p>
            <a:pPr indent="0" lvl="0" marL="0" rtl="0" algn="l">
              <a:lnSpc>
                <a:spcPct val="100000"/>
              </a:lnSpc>
              <a:spcBef>
                <a:spcPts val="0"/>
              </a:spcBef>
              <a:spcAft>
                <a:spcPts val="0"/>
              </a:spcAft>
              <a:buClr>
                <a:schemeClr val="dk1"/>
              </a:buClr>
              <a:buSzPts val="1400"/>
              <a:buFont typeface="Calibri"/>
              <a:buNone/>
            </a:pPr>
            <a:r>
              <a:rPr lang="en-US"/>
              <a:t>Links - stakeholder data gathering  </a:t>
            </a:r>
            <a:r>
              <a:rPr lang="en-US" u="sng">
                <a:solidFill>
                  <a:schemeClr val="hlink"/>
                </a:solidFill>
                <a:hlinkClick r:id="rId2"/>
              </a:rPr>
              <a:t>https://docs.google.com/document/d/1X12STs3bLHoFKl2ls4pURdRLfGvuv4h2GcMvG2zDW-U/edit?usp=sharing</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644" name="Google Shape;1644;g23d1abda0b5_4_8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23cf20a53eb_0_19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Look at the Big Picture. Then use data to refine the problem to a Precise Problem Statement.</a:t>
            </a:r>
            <a:endParaRPr/>
          </a:p>
        </p:txBody>
      </p:sp>
      <p:sp>
        <p:nvSpPr>
          <p:cNvPr id="1651" name="Google Shape;1651;g23cf20a53eb_0_19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23cf20a53eb_0_19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6" name="Google Shape;1656;g23cf20a53eb_0_19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7" name="Google Shape;1657;g23cf20a53eb_0_19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3cf20a53eb_0_19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9" name="Google Shape;1689;g23cf20a53eb_0_19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Trainer Notes: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Problem statements are critical for solution success. Schools/Facilities must clearly identify and define the problem, and do so with precision, so that everyone is working on the same problem in the same way.</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Initially, problem statements are framed in a “primary” form after a surface-level or initial review of the data.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Primary problem statements tell us we feel there is a problem.</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Precise problem statements tell us </a:t>
            </a:r>
            <a:r>
              <a:rPr b="1" i="1" lang="en-US"/>
              <a:t>exactly</a:t>
            </a:r>
            <a:r>
              <a:rPr lang="en-US"/>
              <a:t> what the problem.</a:t>
            </a:r>
            <a:endParaRPr/>
          </a:p>
        </p:txBody>
      </p:sp>
      <p:sp>
        <p:nvSpPr>
          <p:cNvPr id="1690" name="Google Shape;1690;g23cf20a53eb_0_19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1691" name="Google Shape;1691;g23cf20a53eb_0_1952: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24c14289924_0_3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7" name="Google Shape;1697;g24c14289924_0_3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3cf20a53eb_0_20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4" name="Google Shape;1704;g23cf20a53eb_0_2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Trainer Notes: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Here are examples of several primary statements and a precision statement.</a:t>
            </a:r>
            <a:endParaRPr/>
          </a:p>
        </p:txBody>
      </p:sp>
      <p:sp>
        <p:nvSpPr>
          <p:cNvPr id="1705" name="Google Shape;1705;g23cf20a53eb_0_2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1706" name="Google Shape;1706;g23cf20a53eb_0_2087: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4175182b7f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g24175182b7f_0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2" name="Google Shape;1152;g24175182b7f_0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g23cf20a53eb_0_19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5" name="Google Shape;1715;g23cf20a53eb_0_19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6" name="Google Shape;1716;g23cf20a53eb_0_19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23cf20a53eb_0_19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2" name="Google Shape;1722;g23cf20a53eb_0_19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3" name="Google Shape;1723;g23cf20a53eb_0_19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g24c14289924_0_3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9" name="Google Shape;1729;g24c14289924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5-10 minutes</a:t>
            </a:r>
            <a:endParaRPr/>
          </a:p>
        </p:txBody>
      </p:sp>
      <p:sp>
        <p:nvSpPr>
          <p:cNvPr id="1730" name="Google Shape;1730;g24c14289924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2408e037977_1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7" name="Google Shape;1737;g2408e037977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8" name="Google Shape;1738;g2408e037977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g24c14289924_0_3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5" name="Google Shape;1755;g24c14289924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6" name="Google Shape;1756;g24c14289924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24175182b7f_0_12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2" name="Google Shape;1762;g24175182b7f_0_1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3" name="Google Shape;1763;g24175182b7f_0_1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24175182b7f_1_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rgbClr val="FF00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p>
          <a:p>
            <a:pPr indent="0" lvl="0" marL="0" rtl="0" algn="l">
              <a:lnSpc>
                <a:spcPct val="115000"/>
              </a:lnSpc>
              <a:spcBef>
                <a:spcPts val="0"/>
              </a:spcBef>
              <a:spcAft>
                <a:spcPts val="0"/>
              </a:spcAft>
              <a:buClr>
                <a:schemeClr val="dk1"/>
              </a:buClr>
              <a:buSzPts val="1200"/>
              <a:buFont typeface="Arial"/>
              <a:buNone/>
            </a:pPr>
            <a:r>
              <a:t/>
            </a:r>
            <a:endParaRPr b="1">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highlight>
                <a:srgbClr val="FF0000"/>
              </a:highlight>
              <a:latin typeface="Verdana"/>
              <a:ea typeface="Verdana"/>
              <a:cs typeface="Verdana"/>
              <a:sym typeface="Verdana"/>
            </a:endParaRPr>
          </a:p>
        </p:txBody>
      </p:sp>
      <p:sp>
        <p:nvSpPr>
          <p:cNvPr id="1769" name="Google Shape;1769;g24175182b7f_1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23cf20a53eb_0_20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6" name="Google Shape;1776;g23cf20a53eb_0_20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7" name="Google Shape;1777;g23cf20a53eb_0_20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23cf20a53eb_0_20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9" name="Google Shape;1809;g23cf20a53eb_0_20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Trainer Notes: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The problem solving process is multi-faceted. We do not just want to make snap judgments based upon perceptual data alone. Acting solely on our day-to-day experiences, feelings, and assumptions is ineffectual. Best practice involves using data for decision making.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Best practice involves:</a:t>
            </a:r>
            <a:endParaRPr/>
          </a:p>
          <a:p>
            <a:pPr indent="-224325" lvl="0" marL="224325" rtl="0" algn="l">
              <a:lnSpc>
                <a:spcPct val="100000"/>
              </a:lnSpc>
              <a:spcBef>
                <a:spcPts val="0"/>
              </a:spcBef>
              <a:spcAft>
                <a:spcPts val="0"/>
              </a:spcAft>
              <a:buSzPts val="1400"/>
              <a:buAutoNum type="arabicParenR"/>
            </a:pPr>
            <a:r>
              <a:rPr lang="en-US"/>
              <a:t>Using data to define a problem with precision.</a:t>
            </a:r>
            <a:endParaRPr/>
          </a:p>
          <a:p>
            <a:pPr indent="-224325" lvl="0" marL="224325" rtl="0" algn="l">
              <a:lnSpc>
                <a:spcPct val="100000"/>
              </a:lnSpc>
              <a:spcBef>
                <a:spcPts val="0"/>
              </a:spcBef>
              <a:spcAft>
                <a:spcPts val="0"/>
              </a:spcAft>
              <a:buSzPts val="1400"/>
              <a:buAutoNum type="arabicParenR"/>
            </a:pPr>
            <a:r>
              <a:rPr lang="en-US"/>
              <a:t>Using the data to define the current measure of the problem. How many? How often? </a:t>
            </a:r>
            <a:endParaRPr/>
          </a:p>
          <a:p>
            <a:pPr indent="-224325" lvl="0" marL="224325" rtl="0" algn="l">
              <a:lnSpc>
                <a:spcPct val="100000"/>
              </a:lnSpc>
              <a:spcBef>
                <a:spcPts val="0"/>
              </a:spcBef>
              <a:spcAft>
                <a:spcPts val="0"/>
              </a:spcAft>
              <a:buSzPts val="1400"/>
              <a:buAutoNum type="arabicParenR"/>
            </a:pPr>
            <a:r>
              <a:rPr lang="en-US"/>
              <a:t>Using the current measure of the problem to define what is considered “good” or what a smart goal would be.</a:t>
            </a:r>
            <a:endParaRPr/>
          </a:p>
          <a:p>
            <a:pPr indent="-224325" lvl="0" marL="224325" rtl="0" algn="l">
              <a:lnSpc>
                <a:spcPct val="100000"/>
              </a:lnSpc>
              <a:spcBef>
                <a:spcPts val="0"/>
              </a:spcBef>
              <a:spcAft>
                <a:spcPts val="0"/>
              </a:spcAft>
              <a:buSzPts val="1400"/>
              <a:buAutoNum type="arabicParenR"/>
            </a:pPr>
            <a:r>
              <a:rPr lang="en-US"/>
              <a:t>Using the smart goal to guide solution steps. </a:t>
            </a:r>
            <a:endParaRPr/>
          </a:p>
          <a:p>
            <a:pPr indent="-135425" lvl="0" marL="224325"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810" name="Google Shape;1810;g23cf20a53eb_0_20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1811" name="Google Shape;1811;g23cf20a53eb_0_2097: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250a171d0dd_0_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latin typeface="Verdana"/>
                <a:ea typeface="Verdana"/>
                <a:cs typeface="Verdana"/>
                <a:sym typeface="Verdana"/>
              </a:rPr>
              <a:t>Remember, we use data to EVALUATE where our current reality is. This will help us move into the PLANNING phase, establishing a goal and developing solutions that will guide us to IMPLEMENT a solution.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Goals can be tricky, because we all want to have the best outcomes as soon as possible.  Goals are the outcomes we intend to accomplish.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rPr lang="en-US">
                <a:latin typeface="Verdana"/>
                <a:ea typeface="Verdana"/>
                <a:cs typeface="Verdana"/>
                <a:sym typeface="Verdana"/>
              </a:rPr>
              <a:t>Goals are SMART. </a:t>
            </a:r>
            <a:endParaRPr>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We need to be just as purposeful in developing our goals as we are in identifying our problems. </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How will we know when we’ve addressed our problem?  </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How will we know if our interventions worked?  </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How long will it take to address our problem?  </a:t>
            </a:r>
            <a:endParaRPr>
              <a:latin typeface="Verdana"/>
              <a:ea typeface="Verdana"/>
              <a:cs typeface="Verdana"/>
              <a:sym typeface="Verdana"/>
            </a:endParaRPr>
          </a:p>
          <a:p>
            <a:pPr indent="-317500" lvl="0" marL="457200" rtl="0" algn="l">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One systematic way of developing a goal is to use the SMART acronym (Specific, Mesurable, Achievable, Realistic, and Timely). Use SMART goals to guide solution steps.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highlight>
                <a:srgbClr val="FF0000"/>
              </a:highlight>
            </a:endParaRPr>
          </a:p>
        </p:txBody>
      </p:sp>
      <p:sp>
        <p:nvSpPr>
          <p:cNvPr id="1818" name="Google Shape;1818;g250a171d0dd_0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4e2dbc3373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4e2dbc337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9" name="Google Shape;1159;g24e2dbc337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23cf20a53eb_0_21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5" name="Google Shape;1825;g23cf20a53eb_0_2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6" name="Google Shape;1826;g23cf20a53eb_0_2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23cf20a53eb_0_2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0" name="Google Shape;1840;g23cf20a53eb_0_2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1" name="Google Shape;1841;g23cf20a53eb_0_2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2408e037977_1_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7" name="Google Shape;1847;g2408e037977_1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10 minutes</a:t>
            </a:r>
            <a:endParaRPr/>
          </a:p>
        </p:txBody>
      </p:sp>
      <p:sp>
        <p:nvSpPr>
          <p:cNvPr id="1848" name="Google Shape;1848;g2408e037977_1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2408e037977_1_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6" name="Google Shape;1856;g2408e037977_1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7" name="Google Shape;1857;g2408e037977_1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24175182b7f_1_3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5" name="Google Shape;1865;g24175182b7f_1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t/>
            </a:r>
            <a:endParaRPr>
              <a:solidFill>
                <a:srgbClr val="FF0000"/>
              </a:solidFill>
              <a:latin typeface="Verdana"/>
              <a:ea typeface="Verdana"/>
              <a:cs typeface="Verdana"/>
              <a:sym typeface="Verdana"/>
            </a:endParaRPr>
          </a:p>
        </p:txBody>
      </p:sp>
      <p:sp>
        <p:nvSpPr>
          <p:cNvPr id="1866" name="Google Shape;1866;g24175182b7f_1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23cf20a53eb_0_23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3" name="Google Shape;1873;g23cf20a53eb_0_2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team talk time:  10 min</a:t>
            </a:r>
            <a:endParaRPr/>
          </a:p>
        </p:txBody>
      </p:sp>
      <p:sp>
        <p:nvSpPr>
          <p:cNvPr id="1874" name="Google Shape;1874;g23cf20a53eb_0_2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Kim - We do not want this to rest on the shoulders of one or two people. </a:t>
            </a:r>
            <a:endParaRPr/>
          </a:p>
        </p:txBody>
      </p:sp>
      <p:sp>
        <p:nvSpPr>
          <p:cNvPr id="1880" name="Google Shape;188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23cf20a53eb_0_23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6" name="Google Shape;1886;g23cf20a53eb_0_2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want to directly link our plan. What are we going to do about attaining the goal that we established? A detailed plan will increase the likelihood that the intervention will be effective. If the plan is weak, the results will be weak. How can we engage families in two way communication to strengthen the implementation?</a:t>
            </a:r>
            <a:endParaRPr/>
          </a:p>
        </p:txBody>
      </p:sp>
      <p:sp>
        <p:nvSpPr>
          <p:cNvPr id="1887" name="Google Shape;1887;g23cf20a53eb_0_2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24657f361f5_5_1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9" name="Google Shape;1919;g24657f361f5_5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What do you see here? Is this a systems problem? Has someone come in and checked on progress using any data?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Structures need to be in place that identifies objectives, lays out key initiatives, and define the metrics for which success is measured.</a:t>
            </a:r>
            <a:endParaRPr/>
          </a:p>
        </p:txBody>
      </p:sp>
      <p:sp>
        <p:nvSpPr>
          <p:cNvPr id="1920" name="Google Shape;1920;g24657f361f5_5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241fb9b1e2d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6" name="Google Shape;1926;g241fb9b1e2d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7" name="Google Shape;1927;g241fb9b1e2d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sz="1000">
              <a:solidFill>
                <a:srgbClr val="333333"/>
              </a:solidFill>
              <a:highlight>
                <a:srgbClr val="FF0000"/>
              </a:highlight>
              <a:latin typeface="Verdana"/>
              <a:ea typeface="Verdana"/>
              <a:cs typeface="Verdana"/>
              <a:sym typeface="Verdana"/>
            </a:endParaRPr>
          </a:p>
        </p:txBody>
      </p:sp>
      <p:sp>
        <p:nvSpPr>
          <p:cNvPr id="1165" name="Google Shape;116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g24657f361f5_5_6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4" name="Google Shape;1934;g24657f361f5_5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5" name="Google Shape;1935;g24657f361f5_5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9" name="Shape 1939"/>
        <p:cNvGrpSpPr/>
        <p:nvPr/>
      </p:nvGrpSpPr>
      <p:grpSpPr>
        <a:xfrm>
          <a:off x="0" y="0"/>
          <a:ext cx="0" cy="0"/>
          <a:chOff x="0" y="0"/>
          <a:chExt cx="0" cy="0"/>
        </a:xfrm>
      </p:grpSpPr>
      <p:sp>
        <p:nvSpPr>
          <p:cNvPr id="1940" name="Google Shape;1940;g241fb9b1e2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1" name="Google Shape;1941;g241fb9b1e2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rPr lang="en-US">
                <a:latin typeface="Verdana"/>
                <a:ea typeface="Verdana"/>
                <a:cs typeface="Verdana"/>
                <a:sym typeface="Verdana"/>
              </a:rPr>
              <a:t>What systems do we need to put in place? What do we currently have and what do we need to?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rPr lang="en-US">
                <a:latin typeface="Verdana"/>
                <a:ea typeface="Verdana"/>
                <a:cs typeface="Verdana"/>
                <a:sym typeface="Verdana"/>
              </a:rPr>
              <a:t>Building the systems is critical for sustainability. </a:t>
            </a:r>
            <a:endParaRPr i="1">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High level of fidelity leads to better outcomes. </a:t>
            </a:r>
            <a:endParaRPr/>
          </a:p>
        </p:txBody>
      </p:sp>
      <p:sp>
        <p:nvSpPr>
          <p:cNvPr id="1942" name="Google Shape;1942;g241fb9b1e2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1e308e2544d_0_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8" name="Google Shape;1948;g1e308e2544d_0_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24657f361f5_5_6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4" name="Google Shape;1954;g24657f361f5_5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5" name="Google Shape;1955;g24657f361f5_5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1e308e2544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2" name="Google Shape;1962;g1e308e2544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from strand 1</a:t>
            </a:r>
            <a:endParaRPr/>
          </a:p>
        </p:txBody>
      </p:sp>
      <p:sp>
        <p:nvSpPr>
          <p:cNvPr id="1963" name="Google Shape;1963;g1e308e2544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1e308e2544d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1" name="Google Shape;1971;g1e308e2544d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from strand 1</a:t>
            </a:r>
            <a:endParaRPr/>
          </a:p>
        </p:txBody>
      </p:sp>
      <p:sp>
        <p:nvSpPr>
          <p:cNvPr id="1972" name="Google Shape;1972;g1e308e2544d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23cf20a53eb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8" name="Google Shape;1978;g23cf20a53eb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50">
                <a:solidFill>
                  <a:srgbClr val="333333"/>
                </a:solidFill>
                <a:highlight>
                  <a:srgbClr val="FFFFFF"/>
                </a:highlight>
                <a:latin typeface="Arial"/>
                <a:ea typeface="Arial"/>
                <a:cs typeface="Arial"/>
                <a:sym typeface="Arial"/>
              </a:rPr>
              <a:t>Solutions should fit the context of the problem. </a:t>
            </a:r>
            <a:r>
              <a:rPr lang="en-US"/>
              <a:t>Once an appropriate goal has been identified, there are several, critical components of solution development that should be addressed in order to effectively solve the problem. Remember, we want a minimum level of energy, effort, or intervention that will produce the maximum level of effect. Keep it simple. We want to focus on prevention first. How do we reduce the situations that lead to these behaviors? Teach- how do we ensure that students know what they should be doing when these situations arise? How do we acknowledge when students are doing what is expected of them and how do we ensure that the problem is not being rewarded. How will we correct errors. What are the efficient and consistent consequences such as our behavior flow chart. Are there any other safety measures? </a:t>
            </a:r>
            <a:endParaRPr/>
          </a:p>
        </p:txBody>
      </p:sp>
      <p:sp>
        <p:nvSpPr>
          <p:cNvPr id="1979" name="Google Shape;1979;g23cf20a53eb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24657f361f5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p:txBody>
      </p:sp>
      <p:sp>
        <p:nvSpPr>
          <p:cNvPr id="1988" name="Google Shape;1988;g24657f361f5_5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24657f361f5_5_4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006387"/>
              </a:solidFill>
              <a:highlight>
                <a:srgbClr val="FF0000"/>
              </a:highlight>
              <a:latin typeface="Verdana"/>
              <a:ea typeface="Verdana"/>
              <a:cs typeface="Verdana"/>
              <a:sym typeface="Verdana"/>
            </a:endParaRPr>
          </a:p>
        </p:txBody>
      </p:sp>
      <p:sp>
        <p:nvSpPr>
          <p:cNvPr id="1996" name="Google Shape;1996;g24657f361f5_5_4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g23cf20a53eb_0_28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3" name="Google Shape;2003;g23cf20a53eb_0_28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4" name="Google Shape;2004;g23cf20a53eb_0_28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4b213fc81f_0_2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24b213fc81f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2" name="Google Shape;1172;g24b213fc81f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g23cf20a53eb_0_28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0" name="Google Shape;2010;g23cf20a53eb_0_28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1" name="Google Shape;2011;g23cf20a53eb_0_28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g24657f361f5_5_6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3" name="Google Shape;2043;g24657f361f5_5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4" name="Google Shape;2044;g24657f361f5_5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g23cf20a53eb_0_23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a:latin typeface="Verdana"/>
                <a:ea typeface="Verdana"/>
                <a:cs typeface="Verdana"/>
                <a:sym typeface="Verdana"/>
              </a:rPr>
              <a:t>and at the universal level we are ensuring that he health of our Tier 1 is strong. How many times during the year do we really pause and ask this question? In your meetings are you setting actual behavioral goals? Example: High school focused on respect. Let’s focus on what good respect looks like from student to student, teacher to student, student to teacher. We are then going to progress monitor.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rgbClr val="006387"/>
              </a:solidFill>
              <a:highlight>
                <a:srgbClr val="FF0000"/>
              </a:highlight>
              <a:latin typeface="Verdana"/>
              <a:ea typeface="Verdana"/>
              <a:cs typeface="Verdana"/>
              <a:sym typeface="Verdana"/>
            </a:endParaRPr>
          </a:p>
        </p:txBody>
      </p:sp>
      <p:sp>
        <p:nvSpPr>
          <p:cNvPr id="2051" name="Google Shape;2051;g23cf20a53eb_0_23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g24657f361f5_5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9" name="Google Shape;2059;g24657f361f5_5_2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Fidelity?  If we don’t implement critical components of an intervention with consistency, we cannot link student outcomes to the instruction provided.  Fidelity can help us to determine the effectiveness of an intervention, and identify if a student requires more intensive supports.  </a:t>
            </a:r>
            <a:r>
              <a:rPr lang="en-US">
                <a:solidFill>
                  <a:srgbClr val="0000FF"/>
                </a:solidFill>
              </a:rPr>
              <a:t>Adherence</a:t>
            </a:r>
            <a:r>
              <a:rPr lang="en-US"/>
              <a:t> - ask how well did we stick to the plan, curriculum, or assessment?  Are the intervention and assessment delivered consistently across different teachers and settings?   </a:t>
            </a:r>
            <a:r>
              <a:rPr lang="en-US">
                <a:solidFill>
                  <a:srgbClr val="38761D"/>
                </a:solidFill>
              </a:rPr>
              <a:t>Exposure/Duration </a:t>
            </a:r>
            <a:r>
              <a:rPr lang="en-US"/>
              <a:t>- Ask does the schedule allow the intervention to be delivered for the recommended dosage (duration and frequency)?  How often does a student receive an intervention?  How long does it last?  Is the student regularly attending school?  Is the teacher regularly available to support instruction?  Did any factors prevent the student from receiving the intervention as intended?        </a:t>
            </a:r>
            <a:r>
              <a:rPr lang="en-US">
                <a:solidFill>
                  <a:srgbClr val="980000"/>
                </a:solidFill>
              </a:rPr>
              <a:t>Quality of Delivery</a:t>
            </a:r>
            <a:r>
              <a:rPr lang="en-US"/>
              <a:t> = Does the interventionist have the necessary training, knowledge, and skills to deliver the intervention correctly?  How well is the intervention, assessment, or instruction delivered?  Are quality teaching practices used consistently and with appropriate intensity across the sessions and or by all interventionists?  </a:t>
            </a:r>
            <a:endParaRPr/>
          </a:p>
          <a:p>
            <a:pPr indent="0" lvl="0" marL="0" rtl="0" algn="l">
              <a:lnSpc>
                <a:spcPct val="100000"/>
              </a:lnSpc>
              <a:spcBef>
                <a:spcPts val="0"/>
              </a:spcBef>
              <a:spcAft>
                <a:spcPts val="0"/>
              </a:spcAft>
              <a:buSzPts val="1400"/>
              <a:buNone/>
            </a:pPr>
            <a:r>
              <a:rPr lang="en-US">
                <a:solidFill>
                  <a:srgbClr val="9900FF"/>
                </a:solidFill>
              </a:rPr>
              <a:t>Program Specificity </a:t>
            </a:r>
            <a:r>
              <a:rPr lang="en-US"/>
              <a:t>- How well is the intervention defined and different from other interventions?  </a:t>
            </a:r>
            <a:r>
              <a:rPr lang="en-US">
                <a:solidFill>
                  <a:srgbClr val="B45F06"/>
                </a:solidFill>
              </a:rPr>
              <a:t>Student Engagement</a:t>
            </a:r>
            <a:r>
              <a:rPr lang="en-US"/>
              <a:t> - How attentive and involved are the students in this intervention or activity?  (information from National Center of Intensive Intervention)</a:t>
            </a:r>
            <a:endParaRPr/>
          </a:p>
        </p:txBody>
      </p:sp>
      <p:sp>
        <p:nvSpPr>
          <p:cNvPr id="2060" name="Google Shape;2060;g24657f361f5_5_2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g24657f361f5_5_8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1" name="Google Shape;2071;g24657f361f5_5_8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2" name="Google Shape;2072;g24657f361f5_5_8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23cf20a53eb_0_28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8" name="Google Shape;2078;g23cf20a53eb_0_28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50">
                <a:solidFill>
                  <a:srgbClr val="333333"/>
                </a:solidFill>
                <a:highlight>
                  <a:srgbClr val="FFFFFF"/>
                </a:highlight>
                <a:latin typeface="Arial"/>
                <a:ea typeface="Arial"/>
                <a:cs typeface="Arial"/>
                <a:sym typeface="Arial"/>
              </a:rPr>
              <a:t>At this point, teams need to determine how to proceed. Do they continue working toward the goal? Are there modifications they need to make to be more successful? Do we need to revise our goal to make it measurable or feasible? This is a refining step where teams make decisions together on how to move forward. </a:t>
            </a:r>
            <a:r>
              <a:rPr lang="en-US"/>
              <a:t>Recycle through problem solving process. </a:t>
            </a:r>
            <a:endParaRPr/>
          </a:p>
        </p:txBody>
      </p:sp>
      <p:sp>
        <p:nvSpPr>
          <p:cNvPr id="2079" name="Google Shape;2079;g23cf20a53eb_0_28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g24657f361f5_5_9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1" name="Google Shape;2111;g24657f361f5_5_9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2" name="Google Shape;2112;g24657f361f5_5_9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8" name="Google Shape;211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Once we have an efficient process in place. We need to make it routine. </a:t>
            </a:r>
            <a:r>
              <a:rPr lang="en-US">
                <a:latin typeface="Verdana"/>
                <a:ea typeface="Verdana"/>
                <a:cs typeface="Verdana"/>
                <a:sym typeface="Verdana"/>
              </a:rPr>
              <a:t>Data literacy helps us at the systems level. We work across systems such as the state, our divisions, our schools and our teacher level to </a:t>
            </a:r>
            <a:r>
              <a:rPr b="1" lang="en-US">
                <a:latin typeface="Verdana"/>
                <a:ea typeface="Verdana"/>
                <a:cs typeface="Verdana"/>
                <a:sym typeface="Verdana"/>
              </a:rPr>
              <a:t>build that collective efficacy. </a:t>
            </a:r>
            <a:endParaRPr b="1">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How many times have we been in a meeting and people are only looking at one type of data? </a:t>
            </a:r>
            <a:r>
              <a:rPr b="1" lang="en-US">
                <a:latin typeface="Verdana"/>
                <a:ea typeface="Verdana"/>
                <a:cs typeface="Verdana"/>
                <a:sym typeface="Verdana"/>
              </a:rPr>
              <a:t>As a teacher, have you ever felt judged by your test scores?</a:t>
            </a:r>
            <a:r>
              <a:rPr lang="en-US">
                <a:latin typeface="Verdana"/>
                <a:ea typeface="Verdana"/>
                <a:cs typeface="Verdana"/>
                <a:sym typeface="Verdana"/>
              </a:rPr>
              <a:t> Now let's scale that up to the whole school and talking about systems data. When we are talking about data literacy this is an equal conversation. We don’t want to make decisions about teachers and their classrooms without talking to them first. Just as we would not want to talk about school….</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b="1" lang="en-US">
                <a:latin typeface="Verdana"/>
                <a:ea typeface="Verdana"/>
                <a:cs typeface="Verdana"/>
                <a:sym typeface="Verdana"/>
              </a:rPr>
              <a:t>For example: </a:t>
            </a:r>
            <a:r>
              <a:rPr lang="en-US">
                <a:latin typeface="Verdana"/>
                <a:ea typeface="Verdana"/>
                <a:cs typeface="Verdana"/>
                <a:sym typeface="Verdana"/>
              </a:rPr>
              <a:t>leadership schedule a meeting with staff and they are using the spring SOL scores.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When this is collective, the teacher is bringing the full story to the table. The teacher could say, yes, these are my test scores but they don’t actually paint the picture of what is currently happening in my classroom. Since this test my students are improving in both math and reading skills using other assessments. I have also done a survey with my students on classroom procedures that I can share. This is an example of how we would use multiple sources of data to have this conversation. </a:t>
            </a:r>
            <a:endParaRPr>
              <a:latin typeface="Verdana"/>
              <a:ea typeface="Verdana"/>
              <a:cs typeface="Verdana"/>
              <a:sym typeface="Verdana"/>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119" name="Google Shape;211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2120" name="Google Shape;2120;p4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g1229c896d71_0_2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6" name="Google Shape;2126;g1229c896d71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127" name="Google Shape;2127;g1229c896d71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g76794d94a2_0_0:notes"/>
          <p:cNvSpPr txBox="1"/>
          <p:nvPr>
            <p:ph idx="1" type="body"/>
          </p:nvPr>
        </p:nvSpPr>
        <p:spPr>
          <a:xfrm>
            <a:off x="685800" y="4114800"/>
            <a:ext cx="5486400" cy="4343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00"/>
              <a:buFont typeface="Arial"/>
              <a:buNone/>
            </a:pPr>
            <a:r>
              <a:rPr b="1" lang="en-US">
                <a:latin typeface="Verdana"/>
                <a:ea typeface="Verdana"/>
                <a:cs typeface="Verdana"/>
                <a:sym typeface="Verdana"/>
              </a:rPr>
              <a:t>When we are implementing fluently it looks like this (slide). </a:t>
            </a:r>
            <a:r>
              <a:rPr lang="en-US">
                <a:latin typeface="Verdana"/>
                <a:ea typeface="Verdana"/>
                <a:cs typeface="Verdana"/>
                <a:sym typeface="Verdana"/>
              </a:rPr>
              <a:t>When we are data literate as a school, we have established a culture of data use - we are fluent in data use. A strong culture of data use is critical to ensuring routine, consistent, and effective data-informed decision making.</a:t>
            </a:r>
            <a:endParaRPr b="1">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Arial"/>
              <a:buNone/>
            </a:pPr>
            <a:r>
              <a:t/>
            </a:r>
            <a:endParaRPr b="1">
              <a:latin typeface="Verdana"/>
              <a:ea typeface="Verdana"/>
              <a:cs typeface="Verdana"/>
              <a:sym typeface="Verdana"/>
            </a:endParaRPr>
          </a:p>
          <a:p>
            <a:pPr indent="0" lvl="0" marL="0" rtl="0" algn="l">
              <a:lnSpc>
                <a:spcPct val="115000"/>
              </a:lnSpc>
              <a:spcBef>
                <a:spcPts val="0"/>
              </a:spcBef>
              <a:spcAft>
                <a:spcPts val="0"/>
              </a:spcAft>
              <a:buClr>
                <a:schemeClr val="dk1"/>
              </a:buClr>
              <a:buSzPts val="1400"/>
              <a:buFont typeface="Arial"/>
              <a:buNone/>
            </a:pPr>
            <a:r>
              <a:rPr lang="en-US">
                <a:latin typeface="Verdana"/>
                <a:ea typeface="Verdana"/>
                <a:cs typeface="Verdana"/>
                <a:sym typeface="Verdana"/>
              </a:rPr>
              <a:t>To help all students achieve, we need to systematically and routinely use data to guide instructional decisions and meet students’ learning needs.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t/>
            </a:r>
            <a:endParaRPr b="1" sz="1000">
              <a:solidFill>
                <a:srgbClr val="333333"/>
              </a:solidFill>
              <a:highlight>
                <a:srgbClr val="FF0000"/>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b="1" sz="1000">
              <a:solidFill>
                <a:srgbClr val="333333"/>
              </a:solidFill>
              <a:highlight>
                <a:srgbClr val="FF0000"/>
              </a:highlight>
              <a:latin typeface="Verdana"/>
              <a:ea typeface="Verdana"/>
              <a:cs typeface="Verdana"/>
              <a:sym typeface="Verdana"/>
            </a:endParaRPr>
          </a:p>
        </p:txBody>
      </p:sp>
      <p:sp>
        <p:nvSpPr>
          <p:cNvPr id="2133" name="Google Shape;2133;g76794d94a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1.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5.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4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hyperlink" Target="https://twitter.com/Vtss_ric" TargetMode="External"/><Relationship Id="rId4" Type="http://schemas.openxmlformats.org/officeDocument/2006/relationships/image" Target="../media/image39.png"/><Relationship Id="rId5" Type="http://schemas.openxmlformats.org/officeDocument/2006/relationships/hyperlink" Target="https://twitter.com/Vtss_ric" TargetMode="External"/><Relationship Id="rId6" Type="http://schemas.openxmlformats.org/officeDocument/2006/relationships/hyperlink" Target="https://www.facebook.com/vtssric/" TargetMode="External"/><Relationship Id="rId7" Type="http://schemas.openxmlformats.org/officeDocument/2006/relationships/image" Target="../media/image38.png"/><Relationship Id="rId8" Type="http://schemas.openxmlformats.org/officeDocument/2006/relationships/hyperlink" Target="https://www.facebook.com/vtssric/" TargetMode="Externa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g"/><Relationship Id="rId3" Type="http://schemas.openxmlformats.org/officeDocument/2006/relationships/image" Target="../media/image19.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jpg"/><Relationship Id="rId3" Type="http://schemas.openxmlformats.org/officeDocument/2006/relationships/image" Target="../media/image44.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hyperlink" Target="https://twitter.com/Vtss_ric" TargetMode="External"/><Relationship Id="rId4" Type="http://schemas.openxmlformats.org/officeDocument/2006/relationships/image" Target="../media/image76.png"/><Relationship Id="rId10" Type="http://schemas.openxmlformats.org/officeDocument/2006/relationships/hyperlink" Target="https://vtss-ric.vcu.edu/" TargetMode="External"/><Relationship Id="rId9" Type="http://schemas.openxmlformats.org/officeDocument/2006/relationships/hyperlink" Target="https://www.facebook.com/vtssric/" TargetMode="External"/><Relationship Id="rId5" Type="http://schemas.openxmlformats.org/officeDocument/2006/relationships/hyperlink" Target="https://www.facebook.com/vtssric/" TargetMode="External"/><Relationship Id="rId6" Type="http://schemas.openxmlformats.org/officeDocument/2006/relationships/image" Target="../media/image38.png"/><Relationship Id="rId7" Type="http://schemas.openxmlformats.org/officeDocument/2006/relationships/image" Target="../media/image78.png"/><Relationship Id="rId8" Type="http://schemas.openxmlformats.org/officeDocument/2006/relationships/hyperlink" Target="https://twitter.com/Vtss_ric" TargetMode="Externa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5.jp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41.jp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jpg"/><Relationship Id="rId3" Type="http://schemas.openxmlformats.org/officeDocument/2006/relationships/image" Target="../media/image44.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 Id="rId3" Type="http://schemas.openxmlformats.org/officeDocument/2006/relationships/hyperlink" Target="https://twitter.com/Vtss_ric" TargetMode="External"/><Relationship Id="rId4" Type="http://schemas.openxmlformats.org/officeDocument/2006/relationships/image" Target="../media/image39.png"/><Relationship Id="rId5" Type="http://schemas.openxmlformats.org/officeDocument/2006/relationships/hyperlink" Target="https://twitter.com/Vtss_ric" TargetMode="External"/><Relationship Id="rId6" Type="http://schemas.openxmlformats.org/officeDocument/2006/relationships/hyperlink" Target="https://www.facebook.com/vtssric/" TargetMode="External"/><Relationship Id="rId7" Type="http://schemas.openxmlformats.org/officeDocument/2006/relationships/image" Target="../media/image38.png"/><Relationship Id="rId8" Type="http://schemas.openxmlformats.org/officeDocument/2006/relationships/hyperlink" Target="https://www.facebook.com/vtssric/"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4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4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5.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hyperlink" Target="https://twitter.com/Vtss_ric" TargetMode="External"/><Relationship Id="rId4" Type="http://schemas.openxmlformats.org/officeDocument/2006/relationships/image" Target="../media/image39.png"/><Relationship Id="rId5" Type="http://schemas.openxmlformats.org/officeDocument/2006/relationships/hyperlink" Target="https://twitter.com/Vtss_ric" TargetMode="External"/><Relationship Id="rId6" Type="http://schemas.openxmlformats.org/officeDocument/2006/relationships/hyperlink" Target="https://www.facebook.com/vtssric/" TargetMode="External"/><Relationship Id="rId7" Type="http://schemas.openxmlformats.org/officeDocument/2006/relationships/image" Target="../media/image38.png"/><Relationship Id="rId8" Type="http://schemas.openxmlformats.org/officeDocument/2006/relationships/hyperlink" Target="https://www.facebook.com/vtssric/"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jpg"/><Relationship Id="rId3"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5.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7.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4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 Id="rId3" Type="http://schemas.openxmlformats.org/officeDocument/2006/relationships/image" Target="../media/image4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1.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hyperlink" Target="https://twitter.com/Vtss_ric" TargetMode="External"/><Relationship Id="rId4" Type="http://schemas.openxmlformats.org/officeDocument/2006/relationships/image" Target="../media/image39.png"/><Relationship Id="rId5" Type="http://schemas.openxmlformats.org/officeDocument/2006/relationships/hyperlink" Target="https://twitter.com/Vtss_ric" TargetMode="External"/><Relationship Id="rId6" Type="http://schemas.openxmlformats.org/officeDocument/2006/relationships/hyperlink" Target="https://www.facebook.com/vtssric/" TargetMode="External"/><Relationship Id="rId7" Type="http://schemas.openxmlformats.org/officeDocument/2006/relationships/image" Target="../media/image38.png"/><Relationship Id="rId8" Type="http://schemas.openxmlformats.org/officeDocument/2006/relationships/hyperlink" Target="https://www.facebook.com/vtssric/"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pic>
        <p:nvPicPr>
          <p:cNvPr descr="Decorative Image of Smiling kids" id="13" name="Google Shape;13;g23d1abda0b5_4_240"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14" name="Google Shape;14;g23d1abda0b5_4_240"/>
          <p:cNvSpPr txBox="1"/>
          <p:nvPr>
            <p:ph type="ctrTitle"/>
          </p:nvPr>
        </p:nvSpPr>
        <p:spPr>
          <a:xfrm>
            <a:off x="953254" y="3671154"/>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23d1abda0b5_4_240"/>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6" name="Google Shape;16;g23d1abda0b5_4_240"/>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55" name="Shape 55"/>
        <p:cNvGrpSpPr/>
        <p:nvPr/>
      </p:nvGrpSpPr>
      <p:grpSpPr>
        <a:xfrm>
          <a:off x="0" y="0"/>
          <a:ext cx="0" cy="0"/>
          <a:chOff x="0" y="0"/>
          <a:chExt cx="0" cy="0"/>
        </a:xfrm>
      </p:grpSpPr>
      <p:sp>
        <p:nvSpPr>
          <p:cNvPr id="56" name="Google Shape;56;g23d1abda0b5_4_315"/>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 name="Google Shape;57;g23d1abda0b5_4_315"/>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8" name="Google Shape;58;g23d1abda0b5_4_315"/>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59" name="Google Shape;59;g23d1abda0b5_4_315"/>
          <p:cNvPicPr preferRelativeResize="0"/>
          <p:nvPr/>
        </p:nvPicPr>
        <p:blipFill rotWithShape="1">
          <a:blip r:embed="rId3">
            <a:alphaModFix/>
          </a:blip>
          <a:srcRect b="39102" l="126" r="-125" t="52"/>
          <a:stretch/>
        </p:blipFill>
        <p:spPr>
          <a:xfrm>
            <a:off x="11502" y="5183038"/>
            <a:ext cx="9144000" cy="168071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571" name="Shape 571"/>
        <p:cNvGrpSpPr/>
        <p:nvPr/>
      </p:nvGrpSpPr>
      <p:grpSpPr>
        <a:xfrm>
          <a:off x="0" y="0"/>
          <a:ext cx="0" cy="0"/>
          <a:chOff x="0" y="0"/>
          <a:chExt cx="0" cy="0"/>
        </a:xfrm>
      </p:grpSpPr>
      <p:pic>
        <p:nvPicPr>
          <p:cNvPr id="572" name="Google Shape;572;g25b71e984ea_0_1549"/>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573" name="Google Shape;573;g25b71e984ea_0_154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4" name="Google Shape;574;g25b71e984ea_0_154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575" name="Google Shape;575;g25b71e984ea_0_1549"/>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76" name="Shape 576"/>
        <p:cNvGrpSpPr/>
        <p:nvPr/>
      </p:nvGrpSpPr>
      <p:grpSpPr>
        <a:xfrm>
          <a:off x="0" y="0"/>
          <a:ext cx="0" cy="0"/>
          <a:chOff x="0" y="0"/>
          <a:chExt cx="0" cy="0"/>
        </a:xfrm>
      </p:grpSpPr>
      <p:pic>
        <p:nvPicPr>
          <p:cNvPr id="577" name="Google Shape;577;g25b71e984ea_0_1554"/>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578" name="Google Shape;578;g25b71e984ea_0_155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9" name="Google Shape;579;g25b71e984ea_0_155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580" name="Google Shape;580;g25b71e984ea_0_1554"/>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581" name="Shape 581"/>
        <p:cNvGrpSpPr/>
        <p:nvPr/>
      </p:nvGrpSpPr>
      <p:grpSpPr>
        <a:xfrm>
          <a:off x="0" y="0"/>
          <a:ext cx="0" cy="0"/>
          <a:chOff x="0" y="0"/>
          <a:chExt cx="0" cy="0"/>
        </a:xfrm>
      </p:grpSpPr>
      <p:pic>
        <p:nvPicPr>
          <p:cNvPr id="582" name="Google Shape;582;g25b71e984ea_0_1559"/>
          <p:cNvPicPr preferRelativeResize="0"/>
          <p:nvPr/>
        </p:nvPicPr>
        <p:blipFill rotWithShape="1">
          <a:blip r:embed="rId2">
            <a:alphaModFix/>
          </a:blip>
          <a:srcRect b="0" l="0" r="0" t="0"/>
          <a:stretch/>
        </p:blipFill>
        <p:spPr>
          <a:xfrm>
            <a:off x="0" y="1599831"/>
            <a:ext cx="9147017" cy="2763161"/>
          </a:xfrm>
          <a:prstGeom prst="rect">
            <a:avLst/>
          </a:prstGeom>
          <a:noFill/>
          <a:ln>
            <a:noFill/>
          </a:ln>
        </p:spPr>
      </p:pic>
      <p:sp>
        <p:nvSpPr>
          <p:cNvPr id="583" name="Google Shape;583;g25b71e984ea_0_155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4" name="Google Shape;584;g25b71e984ea_0_155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585" name="Google Shape;585;g25b71e984ea_0_1559"/>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586" name="Shape 586"/>
        <p:cNvGrpSpPr/>
        <p:nvPr/>
      </p:nvGrpSpPr>
      <p:grpSpPr>
        <a:xfrm>
          <a:off x="0" y="0"/>
          <a:ext cx="0" cy="0"/>
          <a:chOff x="0" y="0"/>
          <a:chExt cx="0" cy="0"/>
        </a:xfrm>
      </p:grpSpPr>
      <p:sp>
        <p:nvSpPr>
          <p:cNvPr id="587" name="Google Shape;587;g25b71e984ea_0_156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88" name="Google Shape;588;g25b71e984ea_0_156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589" name="Google Shape;589;g25b71e984ea_0_156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590" name="Google Shape;590;g25b71e984ea_0_1564"/>
          <p:cNvPicPr preferRelativeResize="0"/>
          <p:nvPr/>
        </p:nvPicPr>
        <p:blipFill rotWithShape="1">
          <a:blip r:embed="rId3">
            <a:alphaModFix/>
          </a:blip>
          <a:srcRect b="7409" l="0" r="0" t="10897"/>
          <a:stretch/>
        </p:blipFill>
        <p:spPr>
          <a:xfrm>
            <a:off x="0" y="5249173"/>
            <a:ext cx="9144000" cy="168071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591" name="Shape 591"/>
        <p:cNvGrpSpPr/>
        <p:nvPr/>
      </p:nvGrpSpPr>
      <p:grpSpPr>
        <a:xfrm>
          <a:off x="0" y="0"/>
          <a:ext cx="0" cy="0"/>
          <a:chOff x="0" y="0"/>
          <a:chExt cx="0" cy="0"/>
        </a:xfrm>
      </p:grpSpPr>
      <p:sp>
        <p:nvSpPr>
          <p:cNvPr id="592" name="Google Shape;592;g25b71e984ea_0_156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93" name="Google Shape;593;g25b71e984ea_0_156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594" name="Google Shape;594;g25b71e984ea_0_1569"/>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595" name="Google Shape;595;g25b71e984ea_0_1569"/>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596" name="Shape 596"/>
        <p:cNvGrpSpPr/>
        <p:nvPr/>
      </p:nvGrpSpPr>
      <p:grpSpPr>
        <a:xfrm>
          <a:off x="0" y="0"/>
          <a:ext cx="0" cy="0"/>
          <a:chOff x="0" y="0"/>
          <a:chExt cx="0" cy="0"/>
        </a:xfrm>
      </p:grpSpPr>
      <p:sp>
        <p:nvSpPr>
          <p:cNvPr id="597" name="Google Shape;597;g25b71e984ea_0_157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98" name="Google Shape;598;g25b71e984ea_0_157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599" name="Google Shape;599;g25b71e984ea_0_157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600" name="Google Shape;600;g25b71e984ea_0_1574"/>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01" name="Shape 601"/>
        <p:cNvGrpSpPr/>
        <p:nvPr/>
      </p:nvGrpSpPr>
      <p:grpSpPr>
        <a:xfrm>
          <a:off x="0" y="0"/>
          <a:ext cx="0" cy="0"/>
          <a:chOff x="0" y="0"/>
          <a:chExt cx="0" cy="0"/>
        </a:xfrm>
      </p:grpSpPr>
      <p:sp>
        <p:nvSpPr>
          <p:cNvPr id="602" name="Google Shape;602;g25b71e984ea_0_157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03" name="Google Shape;603;g25b71e984ea_0_157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604" name="Google Shape;604;g25b71e984ea_0_157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605" name="Google Shape;605;g25b71e984ea_0_1579"/>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6" name="Shape 606"/>
        <p:cNvGrpSpPr/>
        <p:nvPr/>
      </p:nvGrpSpPr>
      <p:grpSpPr>
        <a:xfrm>
          <a:off x="0" y="0"/>
          <a:ext cx="0" cy="0"/>
          <a:chOff x="0" y="0"/>
          <a:chExt cx="0" cy="0"/>
        </a:xfrm>
      </p:grpSpPr>
      <p:sp>
        <p:nvSpPr>
          <p:cNvPr id="607" name="Google Shape;607;g25b71e984ea_0_1584"/>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3800"/>
              <a:buFont typeface="Verdana"/>
              <a:buNone/>
              <a:defRPr sz="3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8" name="Google Shape;608;g25b71e984ea_0_1584"/>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609" name="Google Shape;609;g25b71e984ea_0_1584"/>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pic>
        <p:nvPicPr>
          <p:cNvPr id="610" name="Google Shape;610;g25b71e984ea_0_1584"/>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1" name="Shape 611"/>
        <p:cNvGrpSpPr/>
        <p:nvPr/>
      </p:nvGrpSpPr>
      <p:grpSpPr>
        <a:xfrm>
          <a:off x="0" y="0"/>
          <a:ext cx="0" cy="0"/>
          <a:chOff x="0" y="0"/>
          <a:chExt cx="0" cy="0"/>
        </a:xfrm>
      </p:grpSpPr>
      <p:sp>
        <p:nvSpPr>
          <p:cNvPr id="612" name="Google Shape;612;g25b71e984ea_0_158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613" name="Google Shape;613;g25b71e984ea_0_158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614" name="Shape 614"/>
        <p:cNvGrpSpPr/>
        <p:nvPr/>
      </p:nvGrpSpPr>
      <p:grpSpPr>
        <a:xfrm>
          <a:off x="0" y="0"/>
          <a:ext cx="0" cy="0"/>
          <a:chOff x="0" y="0"/>
          <a:chExt cx="0" cy="0"/>
        </a:xfrm>
      </p:grpSpPr>
      <p:sp>
        <p:nvSpPr>
          <p:cNvPr id="615" name="Google Shape;615;g25b71e984ea_0_1592"/>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6" name="Google Shape;616;g25b71e984ea_0_1592"/>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617" name="Google Shape;617;g25b71e984ea_0_15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8" name="Google Shape;618;g25b71e984ea_0_15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9" name="Google Shape;619;g25b71e984ea_0_15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620" name="Google Shape;620;g25b71e984ea_0_1592"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621" name="Google Shape;621;g25b71e984ea_0_1592"/>
          <p:cNvPicPr preferRelativeResize="0"/>
          <p:nvPr/>
        </p:nvPicPr>
        <p:blipFill rotWithShape="1">
          <a:blip r:embed="rId3">
            <a:alphaModFix/>
          </a:blip>
          <a:srcRect b="0" l="0" r="0" t="0"/>
          <a:stretch/>
        </p:blipFill>
        <p:spPr>
          <a:xfrm>
            <a:off x="76200" y="152400"/>
            <a:ext cx="2590801" cy="12412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0" name="Shape 60"/>
        <p:cNvGrpSpPr/>
        <p:nvPr/>
      </p:nvGrpSpPr>
      <p:grpSpPr>
        <a:xfrm>
          <a:off x="0" y="0"/>
          <a:ext cx="0" cy="0"/>
          <a:chOff x="0" y="0"/>
          <a:chExt cx="0" cy="0"/>
        </a:xfrm>
      </p:grpSpPr>
      <p:pic>
        <p:nvPicPr>
          <p:cNvPr id="61" name="Google Shape;61;g23d1abda0b5_4_285"/>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62" name="Google Shape;62;g23d1abda0b5_4_285"/>
          <p:cNvSpPr txBox="1"/>
          <p:nvPr>
            <p:ph type="ctrTitle"/>
          </p:nvPr>
        </p:nvSpPr>
        <p:spPr>
          <a:xfrm>
            <a:off x="953254" y="3671154"/>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23d1abda0b5_4_285"/>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4" name="Google Shape;64;g23d1abda0b5_4_285"/>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622" name="Shape 622"/>
        <p:cNvGrpSpPr/>
        <p:nvPr/>
      </p:nvGrpSpPr>
      <p:grpSpPr>
        <a:xfrm>
          <a:off x="0" y="0"/>
          <a:ext cx="0" cy="0"/>
          <a:chOff x="0" y="0"/>
          <a:chExt cx="0" cy="0"/>
        </a:xfrm>
      </p:grpSpPr>
      <p:sp>
        <p:nvSpPr>
          <p:cNvPr id="623" name="Google Shape;623;g25b71e984ea_0_16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4" name="Google Shape;624;g25b71e984ea_0_1600"/>
          <p:cNvSpPr txBox="1"/>
          <p:nvPr>
            <p:ph idx="1" type="body"/>
          </p:nvPr>
        </p:nvSpPr>
        <p:spPr>
          <a:xfrm>
            <a:off x="381000" y="1411552"/>
            <a:ext cx="8382000" cy="22110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640"/>
              </a:spcBef>
              <a:spcAft>
                <a:spcPts val="0"/>
              </a:spcAft>
              <a:buSzPts val="3200"/>
              <a:buChar char="•"/>
              <a:defRPr/>
            </a:lvl1pPr>
            <a:lvl2pPr indent="-406400" lvl="1" marL="914400" rtl="0" algn="l">
              <a:lnSpc>
                <a:spcPct val="90000"/>
              </a:lnSpc>
              <a:spcBef>
                <a:spcPts val="560"/>
              </a:spcBef>
              <a:spcAft>
                <a:spcPts val="0"/>
              </a:spcAft>
              <a:buSzPts val="2800"/>
              <a:buChar char="–"/>
              <a:defRPr/>
            </a:lvl2pPr>
            <a:lvl3pPr indent="-381000" lvl="2" marL="1371600" rtl="0" algn="l">
              <a:lnSpc>
                <a:spcPct val="90000"/>
              </a:lnSpc>
              <a:spcBef>
                <a:spcPts val="480"/>
              </a:spcBef>
              <a:spcAft>
                <a:spcPts val="0"/>
              </a:spcAft>
              <a:buSzPts val="2400"/>
              <a:buChar char="•"/>
              <a:defRPr/>
            </a:lvl3pPr>
            <a:lvl4pPr indent="-355600" lvl="3" marL="1828800" rtl="0" algn="l">
              <a:lnSpc>
                <a:spcPct val="90000"/>
              </a:lnSpc>
              <a:spcBef>
                <a:spcPts val="400"/>
              </a:spcBef>
              <a:spcAft>
                <a:spcPts val="0"/>
              </a:spcAft>
              <a:buSzPts val="2000"/>
              <a:buChar char="–"/>
              <a:defRPr/>
            </a:lvl4pPr>
            <a:lvl5pPr indent="-355600" lvl="4" marL="2286000" rtl="0" algn="l">
              <a:lnSpc>
                <a:spcPct val="9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625" name="Shape 625"/>
        <p:cNvGrpSpPr/>
        <p:nvPr/>
      </p:nvGrpSpPr>
      <p:grpSpPr>
        <a:xfrm>
          <a:off x="0" y="0"/>
          <a:ext cx="0" cy="0"/>
          <a:chOff x="0" y="0"/>
          <a:chExt cx="0" cy="0"/>
        </a:xfrm>
      </p:grpSpPr>
      <p:sp>
        <p:nvSpPr>
          <p:cNvPr id="626" name="Google Shape;626;g25b71e984ea_0_1603"/>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7" name="Google Shape;627;g25b71e984ea_0_1603"/>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628" name="Google Shape;628;g25b71e984ea_0_160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9" name="Google Shape;629;g25b71e984ea_0_160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0" name="Google Shape;630;g25b71e984ea_0_16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631" name="Google Shape;631;g25b71e984ea_0_1603"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632" name="Google Shape;632;g25b71e984ea_0_1603"/>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3" name="Shape 633"/>
        <p:cNvGrpSpPr/>
        <p:nvPr/>
      </p:nvGrpSpPr>
      <p:grpSpPr>
        <a:xfrm>
          <a:off x="0" y="0"/>
          <a:ext cx="0" cy="0"/>
          <a:chOff x="0" y="0"/>
          <a:chExt cx="0" cy="0"/>
        </a:xfrm>
      </p:grpSpPr>
      <p:sp>
        <p:nvSpPr>
          <p:cNvPr id="634" name="Google Shape;634;g25b71e984ea_0_1611"/>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5" name="Google Shape;635;g25b71e984ea_0_1611"/>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636" name="Google Shape;636;g25b71e984ea_0_16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7" name="Google Shape;637;g25b71e984ea_0_16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8" name="Google Shape;638;g25b71e984ea_0_16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9" name="Google Shape;639;g25b71e984ea_0_1611"/>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0" name="Google Shape;640;g25b71e984ea_0_1611"/>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pic>
        <p:nvPicPr>
          <p:cNvPr id="641" name="Google Shape;641;g25b71e984ea_0_1611"/>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642" name="Shape 642"/>
        <p:cNvGrpSpPr/>
        <p:nvPr/>
      </p:nvGrpSpPr>
      <p:grpSpPr>
        <a:xfrm>
          <a:off x="0" y="0"/>
          <a:ext cx="0" cy="0"/>
          <a:chOff x="0" y="0"/>
          <a:chExt cx="0" cy="0"/>
        </a:xfrm>
      </p:grpSpPr>
      <p:sp>
        <p:nvSpPr>
          <p:cNvPr id="643" name="Google Shape;643;g25b71e984ea_0_162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44" name="Google Shape;644;g25b71e984ea_0_162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9DAF"/>
              </a:buClr>
              <a:buSzPts val="2000"/>
              <a:buFont typeface="Arial"/>
              <a:buNone/>
              <a:defRPr b="0" i="0" sz="2000" u="none" cap="none" strike="noStrike">
                <a:solidFill>
                  <a:srgbClr val="889DAF"/>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9DAF"/>
              </a:buClr>
              <a:buSzPts val="1800"/>
              <a:buFont typeface="Arial"/>
              <a:buNone/>
              <a:defRPr b="0" i="0" sz="1800" u="none" cap="none" strike="noStrike">
                <a:solidFill>
                  <a:srgbClr val="889DAF"/>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9DAF"/>
              </a:buClr>
              <a:buSzPts val="1600"/>
              <a:buFont typeface="Arial"/>
              <a:buNone/>
              <a:defRPr b="0" i="0" sz="1600" u="none" cap="none" strike="noStrike">
                <a:solidFill>
                  <a:srgbClr val="889DAF"/>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9pPr>
          </a:lstStyle>
          <a:p/>
        </p:txBody>
      </p:sp>
      <p:sp>
        <p:nvSpPr>
          <p:cNvPr id="645" name="Google Shape;645;g25b71e984ea_0_16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6" name="Google Shape;646;g25b71e984ea_0_16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7" name="Google Shape;647;g25b71e984ea_0_16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48" name="Google Shape;648;g25b71e984ea_0_162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49" name="Google Shape;649;g25b71e984ea_0_1620"/>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650" name="Google Shape;650;g25b71e984ea_0_1620"/>
          <p:cNvPicPr preferRelativeResize="0"/>
          <p:nvPr/>
        </p:nvPicPr>
        <p:blipFill rotWithShape="1">
          <a:blip r:embed="rId3">
            <a:alphaModFix/>
          </a:blip>
          <a:srcRect b="0" l="0" r="0" t="0"/>
          <a:stretch/>
        </p:blipFill>
        <p:spPr>
          <a:xfrm>
            <a:off x="76200" y="47627"/>
            <a:ext cx="1547232" cy="6858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Only">
  <p:cSld name="1_Header Only">
    <p:spTree>
      <p:nvGrpSpPr>
        <p:cNvPr id="651" name="Shape 651"/>
        <p:cNvGrpSpPr/>
        <p:nvPr/>
      </p:nvGrpSpPr>
      <p:grpSpPr>
        <a:xfrm>
          <a:off x="0" y="0"/>
          <a:ext cx="0" cy="0"/>
          <a:chOff x="0" y="0"/>
          <a:chExt cx="0" cy="0"/>
        </a:xfrm>
      </p:grpSpPr>
      <p:sp>
        <p:nvSpPr>
          <p:cNvPr id="652" name="Google Shape;652;g25b71e984ea_0_1629"/>
          <p:cNvSpPr txBox="1"/>
          <p:nvPr>
            <p:ph type="title"/>
          </p:nvPr>
        </p:nvSpPr>
        <p:spPr>
          <a:xfrm>
            <a:off x="628650" y="202259"/>
            <a:ext cx="7886700" cy="13257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653" name="Google Shape;653;g25b71e984ea_0_162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grpSp>
        <p:nvGrpSpPr>
          <p:cNvPr id="654" name="Google Shape;654;g25b71e984ea_0_1629"/>
          <p:cNvGrpSpPr/>
          <p:nvPr/>
        </p:nvGrpSpPr>
        <p:grpSpPr>
          <a:xfrm>
            <a:off x="2144995" y="3177707"/>
            <a:ext cx="4853867" cy="1143000"/>
            <a:chOff x="1981200" y="1826567"/>
            <a:chExt cx="4853867" cy="1143000"/>
          </a:xfrm>
        </p:grpSpPr>
        <p:pic>
          <p:nvPicPr>
            <p:cNvPr id="655" name="Google Shape;655;g25b71e984ea_0_1629">
              <a:hlinkClick r:id="rId3"/>
            </p:cNvPr>
            <p:cNvPicPr preferRelativeResize="0"/>
            <p:nvPr/>
          </p:nvPicPr>
          <p:blipFill rotWithShape="1">
            <a:blip r:embed="rId4">
              <a:alphaModFix/>
            </a:blip>
            <a:srcRect b="0" l="0" r="0" t="0"/>
            <a:stretch/>
          </p:blipFill>
          <p:spPr>
            <a:xfrm>
              <a:off x="1981200" y="1826567"/>
              <a:ext cx="1143000" cy="1143000"/>
            </a:xfrm>
            <a:prstGeom prst="rect">
              <a:avLst/>
            </a:prstGeom>
            <a:noFill/>
            <a:ln>
              <a:noFill/>
            </a:ln>
          </p:spPr>
        </p:pic>
        <p:sp>
          <p:nvSpPr>
            <p:cNvPr id="656" name="Google Shape;656;g25b71e984ea_0_1629"/>
            <p:cNvSpPr txBox="1"/>
            <p:nvPr/>
          </p:nvSpPr>
          <p:spPr>
            <a:xfrm>
              <a:off x="3544367" y="2167234"/>
              <a:ext cx="3290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Twitter – </a:t>
              </a:r>
              <a:r>
                <a:rPr b="0" i="0" lang="en-US" sz="2400" u="sng" cap="none" strike="noStrike">
                  <a:solidFill>
                    <a:schemeClr val="hlink"/>
                  </a:solidFill>
                  <a:latin typeface="Arial"/>
                  <a:ea typeface="Arial"/>
                  <a:cs typeface="Arial"/>
                  <a:sym typeface="Arial"/>
                  <a:hlinkClick r:id="rId5"/>
                </a:rPr>
                <a:t>VTSS_RIC</a:t>
              </a:r>
              <a:endParaRPr b="0" i="0" sz="2400" u="none" cap="none" strike="noStrike">
                <a:solidFill>
                  <a:schemeClr val="dk1"/>
                </a:solidFill>
                <a:latin typeface="Arial"/>
                <a:ea typeface="Arial"/>
                <a:cs typeface="Arial"/>
                <a:sym typeface="Arial"/>
              </a:endParaRPr>
            </a:p>
          </p:txBody>
        </p:sp>
      </p:grpSp>
      <p:grpSp>
        <p:nvGrpSpPr>
          <p:cNvPr id="657" name="Google Shape;657;g25b71e984ea_0_1629"/>
          <p:cNvGrpSpPr/>
          <p:nvPr/>
        </p:nvGrpSpPr>
        <p:grpSpPr>
          <a:xfrm>
            <a:off x="2050634" y="4545484"/>
            <a:ext cx="5042717" cy="1143000"/>
            <a:chOff x="1981200" y="3426768"/>
            <a:chExt cx="5042717" cy="1143000"/>
          </a:xfrm>
        </p:grpSpPr>
        <p:pic>
          <p:nvPicPr>
            <p:cNvPr id="658" name="Google Shape;658;g25b71e984ea_0_1629">
              <a:hlinkClick r:id="rId6"/>
            </p:cNvPr>
            <p:cNvPicPr preferRelativeResize="0"/>
            <p:nvPr/>
          </p:nvPicPr>
          <p:blipFill rotWithShape="1">
            <a:blip r:embed="rId7">
              <a:alphaModFix/>
            </a:blip>
            <a:srcRect b="0" l="0" r="0" t="0"/>
            <a:stretch/>
          </p:blipFill>
          <p:spPr>
            <a:xfrm>
              <a:off x="1981200" y="3426768"/>
              <a:ext cx="1143000" cy="1143000"/>
            </a:xfrm>
            <a:prstGeom prst="rect">
              <a:avLst/>
            </a:prstGeom>
            <a:noFill/>
            <a:ln>
              <a:noFill/>
            </a:ln>
          </p:spPr>
        </p:pic>
        <p:sp>
          <p:nvSpPr>
            <p:cNvPr id="659" name="Google Shape;659;g25b71e984ea_0_1629"/>
            <p:cNvSpPr txBox="1"/>
            <p:nvPr/>
          </p:nvSpPr>
          <p:spPr>
            <a:xfrm>
              <a:off x="3547217" y="3767437"/>
              <a:ext cx="3476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Facebook – </a:t>
              </a:r>
              <a:r>
                <a:rPr b="0" i="0" lang="en-US" sz="2400" u="sng" cap="none" strike="noStrike">
                  <a:solidFill>
                    <a:schemeClr val="hlink"/>
                  </a:solidFill>
                  <a:latin typeface="Arial"/>
                  <a:ea typeface="Arial"/>
                  <a:cs typeface="Arial"/>
                  <a:sym typeface="Arial"/>
                  <a:hlinkClick r:id="rId8"/>
                </a:rPr>
                <a:t>VTSSRIC</a:t>
              </a:r>
              <a:endParaRPr b="0" i="0" sz="2400" u="none" cap="none" strike="noStrike">
                <a:solidFill>
                  <a:schemeClr val="dk1"/>
                </a:solidFill>
                <a:latin typeface="Arial"/>
                <a:ea typeface="Arial"/>
                <a:cs typeface="Arial"/>
                <a:sym typeface="Arial"/>
              </a:endParaRPr>
            </a:p>
          </p:txBody>
        </p:sp>
      </p:grpSp>
      <p:sp>
        <p:nvSpPr>
          <p:cNvPr id="660" name="Google Shape;660;g25b71e984ea_0_1629"/>
          <p:cNvSpPr txBox="1"/>
          <p:nvPr/>
        </p:nvSpPr>
        <p:spPr>
          <a:xfrm>
            <a:off x="1066800" y="1752600"/>
            <a:ext cx="6781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64" name="Shape 664"/>
        <p:cNvGrpSpPr/>
        <p:nvPr/>
      </p:nvGrpSpPr>
      <p:grpSpPr>
        <a:xfrm>
          <a:off x="0" y="0"/>
          <a:ext cx="0" cy="0"/>
          <a:chOff x="0" y="0"/>
          <a:chExt cx="0" cy="0"/>
        </a:xfrm>
      </p:grpSpPr>
      <p:pic>
        <p:nvPicPr>
          <p:cNvPr id="665" name="Google Shape;665;g25b71e984ea_0_1642"/>
          <p:cNvPicPr preferRelativeResize="0"/>
          <p:nvPr/>
        </p:nvPicPr>
        <p:blipFill rotWithShape="1">
          <a:blip r:embed="rId2">
            <a:alphaModFix/>
          </a:blip>
          <a:srcRect b="0" l="0" r="0" t="0"/>
          <a:stretch/>
        </p:blipFill>
        <p:spPr>
          <a:xfrm>
            <a:off x="0" y="1599831"/>
            <a:ext cx="9147019" cy="2763161"/>
          </a:xfrm>
          <a:prstGeom prst="rect">
            <a:avLst/>
          </a:prstGeom>
          <a:noFill/>
          <a:ln>
            <a:noFill/>
          </a:ln>
        </p:spPr>
      </p:pic>
      <p:sp>
        <p:nvSpPr>
          <p:cNvPr id="666" name="Google Shape;666;g25b71e984ea_0_1642"/>
          <p:cNvSpPr txBox="1"/>
          <p:nvPr>
            <p:ph type="ctrTitle"/>
          </p:nvPr>
        </p:nvSpPr>
        <p:spPr>
          <a:xfrm>
            <a:off x="953254" y="3671154"/>
            <a:ext cx="7240500" cy="1470000"/>
          </a:xfrm>
          <a:prstGeom prst="rect">
            <a:avLst/>
          </a:prstGeom>
          <a:solidFill>
            <a:schemeClr val="lt1">
              <a:alpha val="6627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7" name="Google Shape;667;g25b71e984ea_0_1642"/>
          <p:cNvSpPr txBox="1"/>
          <p:nvPr>
            <p:ph idx="1" type="subTitle"/>
          </p:nvPr>
        </p:nvSpPr>
        <p:spPr>
          <a:xfrm>
            <a:off x="1373109" y="5257800"/>
            <a:ext cx="6400800" cy="914400"/>
          </a:xfrm>
          <a:prstGeom prst="rect">
            <a:avLst/>
          </a:prstGeom>
          <a:solidFill>
            <a:schemeClr val="lt1">
              <a:alpha val="6627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668" name="Google Shape;668;g25b71e984ea_0_1642"/>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9" name="Shape 669"/>
        <p:cNvGrpSpPr/>
        <p:nvPr/>
      </p:nvGrpSpPr>
      <p:grpSpPr>
        <a:xfrm>
          <a:off x="0" y="0"/>
          <a:ext cx="0" cy="0"/>
          <a:chOff x="0" y="0"/>
          <a:chExt cx="0" cy="0"/>
        </a:xfrm>
      </p:grpSpPr>
      <p:sp>
        <p:nvSpPr>
          <p:cNvPr id="670" name="Google Shape;670;g25b71e984ea_0_1647"/>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71" name="Google Shape;671;g25b71e984ea_0_1647"/>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672" name="Google Shape;672;g25b71e984ea_0_1647"/>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673" name="Shape 673"/>
        <p:cNvGrpSpPr/>
        <p:nvPr/>
      </p:nvGrpSpPr>
      <p:grpSpPr>
        <a:xfrm>
          <a:off x="0" y="0"/>
          <a:ext cx="0" cy="0"/>
          <a:chOff x="0" y="0"/>
          <a:chExt cx="0" cy="0"/>
        </a:xfrm>
      </p:grpSpPr>
      <p:sp>
        <p:nvSpPr>
          <p:cNvPr id="674" name="Google Shape;674;g25b71e984ea_0_1651"/>
          <p:cNvSpPr txBox="1"/>
          <p:nvPr>
            <p:ph type="ctrTitle"/>
          </p:nvPr>
        </p:nvSpPr>
        <p:spPr>
          <a:xfrm>
            <a:off x="928464" y="1600200"/>
            <a:ext cx="7240500" cy="1470000"/>
          </a:xfrm>
          <a:prstGeom prst="rect">
            <a:avLst/>
          </a:prstGeom>
          <a:solidFill>
            <a:schemeClr val="lt1">
              <a:alpha val="6627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5" name="Google Shape;675;g25b71e984ea_0_1651"/>
          <p:cNvSpPr txBox="1"/>
          <p:nvPr>
            <p:ph idx="1" type="subTitle"/>
          </p:nvPr>
        </p:nvSpPr>
        <p:spPr>
          <a:xfrm>
            <a:off x="1348319" y="3429000"/>
            <a:ext cx="6400800" cy="914400"/>
          </a:xfrm>
          <a:prstGeom prst="rect">
            <a:avLst/>
          </a:prstGeom>
          <a:solidFill>
            <a:schemeClr val="lt1">
              <a:alpha val="6627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676" name="Google Shape;676;g25b71e984ea_0_1651"/>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7" name="Shape 677"/>
        <p:cNvGrpSpPr/>
        <p:nvPr/>
      </p:nvGrpSpPr>
      <p:grpSpPr>
        <a:xfrm>
          <a:off x="0" y="0"/>
          <a:ext cx="0" cy="0"/>
          <a:chOff x="0" y="0"/>
          <a:chExt cx="0" cy="0"/>
        </a:xfrm>
      </p:grpSpPr>
      <p:pic>
        <p:nvPicPr>
          <p:cNvPr id="678" name="Google Shape;678;g25b71e984ea_0_1655"/>
          <p:cNvPicPr preferRelativeResize="0"/>
          <p:nvPr/>
        </p:nvPicPr>
        <p:blipFill rotWithShape="1">
          <a:blip r:embed="rId2">
            <a:alphaModFix/>
          </a:blip>
          <a:srcRect b="12770" l="140" r="-139" t="32395"/>
          <a:stretch/>
        </p:blipFill>
        <p:spPr>
          <a:xfrm rot="10800000">
            <a:off x="1" y="-1"/>
            <a:ext cx="9143998" cy="1554609"/>
          </a:xfrm>
          <a:prstGeom prst="rect">
            <a:avLst/>
          </a:prstGeom>
          <a:noFill/>
          <a:ln>
            <a:noFill/>
          </a:ln>
        </p:spPr>
      </p:pic>
      <p:sp>
        <p:nvSpPr>
          <p:cNvPr id="679" name="Google Shape;679;g25b71e984ea_0_165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0" name="Google Shape;680;g25b71e984ea_0_1655"/>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pic>
        <p:nvPicPr>
          <p:cNvPr id="681" name="Google Shape;681;g25b71e984ea_0_1655"/>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2" name="Shape 682"/>
        <p:cNvGrpSpPr/>
        <p:nvPr/>
      </p:nvGrpSpPr>
      <p:grpSpPr>
        <a:xfrm>
          <a:off x="0" y="0"/>
          <a:ext cx="0" cy="0"/>
          <a:chOff x="0" y="0"/>
          <a:chExt cx="0" cy="0"/>
        </a:xfrm>
      </p:grpSpPr>
      <p:sp>
        <p:nvSpPr>
          <p:cNvPr id="683" name="Google Shape;683;g25b71e984ea_0_166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4" name="Google Shape;684;g25b71e984ea_0_1660"/>
          <p:cNvSpPr txBox="1"/>
          <p:nvPr>
            <p:ph idx="1" type="body"/>
          </p:nvPr>
        </p:nvSpPr>
        <p:spPr>
          <a:xfrm>
            <a:off x="914400" y="1524000"/>
            <a:ext cx="3582900" cy="651000"/>
          </a:xfrm>
          <a:prstGeom prst="rect">
            <a:avLst/>
          </a:prstGeom>
          <a:solidFill>
            <a:srgbClr val="003369">
              <a:alpha val="73330"/>
            </a:srgbClr>
          </a:solidFill>
          <a:ln>
            <a:noFill/>
          </a:ln>
        </p:spPr>
        <p:txBody>
          <a:bodyPr anchorCtr="0" anchor="b" bIns="45700" lIns="91425" spcFirstLastPara="1" rIns="91425" wrap="square" tIns="45700">
            <a:no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685" name="Google Shape;685;g25b71e984ea_0_166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686" name="Google Shape;686;g25b71e984ea_0_1660"/>
          <p:cNvSpPr txBox="1"/>
          <p:nvPr>
            <p:ph idx="3" type="body"/>
          </p:nvPr>
        </p:nvSpPr>
        <p:spPr>
          <a:xfrm>
            <a:off x="5105400" y="1535113"/>
            <a:ext cx="3581400" cy="639900"/>
          </a:xfrm>
          <a:prstGeom prst="rect">
            <a:avLst/>
          </a:prstGeom>
          <a:solidFill>
            <a:srgbClr val="003369">
              <a:alpha val="73330"/>
            </a:srgbClr>
          </a:solidFill>
          <a:ln>
            <a:noFill/>
          </a:ln>
        </p:spPr>
        <p:txBody>
          <a:bodyPr anchorCtr="0" anchor="b" bIns="45700" lIns="91425" spcFirstLastPara="1" rIns="91425" wrap="square" tIns="45700">
            <a:norm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687" name="Google Shape;687;g25b71e984ea_0_1660"/>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688" name="Google Shape;688;g25b71e984ea_0_1660"/>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689" name="Google Shape;689;g25b71e984ea_0_1660"/>
          <p:cNvSpPr/>
          <p:nvPr/>
        </p:nvSpPr>
        <p:spPr>
          <a:xfrm>
            <a:off x="4648200" y="1524000"/>
            <a:ext cx="457200" cy="651600"/>
          </a:xfrm>
          <a:prstGeom prst="rect">
            <a:avLst/>
          </a:prstGeom>
          <a:solidFill>
            <a:srgbClr val="B1BBCB">
              <a:alpha val="4824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690" name="Google Shape;690;g25b71e984ea_0_1660"/>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g23d1abda0b5_4_272"/>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3d1abda0b5_4_272"/>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8" name="Google Shape;68;g23d1abda0b5_4_272"/>
          <p:cNvSpPr txBox="1"/>
          <p:nvPr>
            <p:ph idx="2" type="body"/>
          </p:nvPr>
        </p:nvSpPr>
        <p:spPr>
          <a:xfrm>
            <a:off x="457200" y="1435101"/>
            <a:ext cx="3008400" cy="4512900"/>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g23d1abda0b5_4_272"/>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70" name="Google Shape;70;g23d1abda0b5_4_272"/>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1" name="Shape 691"/>
        <p:cNvGrpSpPr/>
        <p:nvPr/>
      </p:nvGrpSpPr>
      <p:grpSpPr>
        <a:xfrm>
          <a:off x="0" y="0"/>
          <a:ext cx="0" cy="0"/>
          <a:chOff x="0" y="0"/>
          <a:chExt cx="0" cy="0"/>
        </a:xfrm>
      </p:grpSpPr>
      <p:sp>
        <p:nvSpPr>
          <p:cNvPr id="692" name="Google Shape;692;g25b71e984ea_0_166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693" name="Google Shape;693;g25b71e984ea_0_166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ne Content">
  <p:cSld name="5_One Content">
    <p:spTree>
      <p:nvGrpSpPr>
        <p:cNvPr id="694" name="Shape 694"/>
        <p:cNvGrpSpPr/>
        <p:nvPr/>
      </p:nvGrpSpPr>
      <p:grpSpPr>
        <a:xfrm>
          <a:off x="0" y="0"/>
          <a:ext cx="0" cy="0"/>
          <a:chOff x="0" y="0"/>
          <a:chExt cx="0" cy="0"/>
        </a:xfrm>
      </p:grpSpPr>
      <p:sp>
        <p:nvSpPr>
          <p:cNvPr id="695" name="Google Shape;695;g25b71e984ea_0_1672"/>
          <p:cNvSpPr/>
          <p:nvPr/>
        </p:nvSpPr>
        <p:spPr>
          <a:xfrm>
            <a:off x="457200" y="1600200"/>
            <a:ext cx="8229600" cy="33528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696" name="Google Shape;696;g25b71e984ea_0_1672"/>
          <p:cNvSpPr txBox="1"/>
          <p:nvPr>
            <p:ph type="title"/>
          </p:nvPr>
        </p:nvSpPr>
        <p:spPr>
          <a:xfrm>
            <a:off x="2743200" y="256814"/>
            <a:ext cx="5943600" cy="1143000"/>
          </a:xfrm>
          <a:prstGeom prst="rect">
            <a:avLst/>
          </a:prstGeom>
          <a:solidFill>
            <a:srgbClr val="A9DCF2">
              <a:alpha val="6706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7" name="Google Shape;697;g25b71e984ea_0_1672"/>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698" name="Google Shape;698;g25b71e984ea_0_167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9" name="Google Shape;699;g25b71e984ea_0_167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0" name="Google Shape;700;g25b71e984ea_0_167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01" name="Google Shape;701;g25b71e984ea_0_1672"/>
          <p:cNvPicPr preferRelativeResize="0"/>
          <p:nvPr/>
        </p:nvPicPr>
        <p:blipFill rotWithShape="1">
          <a:blip r:embed="rId2">
            <a:alphaModFix/>
          </a:blip>
          <a:srcRect b="16051"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702" name="Google Shape;702;g25b71e984ea_0_1672"/>
          <p:cNvPicPr preferRelativeResize="0"/>
          <p:nvPr/>
        </p:nvPicPr>
        <p:blipFill rotWithShape="1">
          <a:blip r:embed="rId3">
            <a:alphaModFix/>
          </a:blip>
          <a:srcRect b="0" l="0" r="0" t="0"/>
          <a:stretch/>
        </p:blipFill>
        <p:spPr>
          <a:xfrm>
            <a:off x="395758" y="324571"/>
            <a:ext cx="2180283" cy="104702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703" name="Shape 703"/>
        <p:cNvGrpSpPr/>
        <p:nvPr/>
      </p:nvGrpSpPr>
      <p:grpSpPr>
        <a:xfrm>
          <a:off x="0" y="0"/>
          <a:ext cx="0" cy="0"/>
          <a:chOff x="0" y="0"/>
          <a:chExt cx="0" cy="0"/>
        </a:xfrm>
      </p:grpSpPr>
      <p:sp>
        <p:nvSpPr>
          <p:cNvPr id="704" name="Google Shape;704;g25b71e984ea_0_168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5" name="Google Shape;705;g25b71e984ea_0_168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6" name="Google Shape;706;g25b71e984ea_0_16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07" name="Google Shape;707;g25b71e984ea_0_1681"/>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8" name="Shape 708"/>
        <p:cNvGrpSpPr/>
        <p:nvPr/>
      </p:nvGrpSpPr>
      <p:grpSpPr>
        <a:xfrm>
          <a:off x="0" y="0"/>
          <a:ext cx="0" cy="0"/>
          <a:chOff x="0" y="0"/>
          <a:chExt cx="0" cy="0"/>
        </a:xfrm>
      </p:grpSpPr>
      <p:pic>
        <p:nvPicPr>
          <p:cNvPr descr="Decorative Image of Smiling kids" id="709" name="Google Shape;709;g25b71e984ea_0_1686"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710" name="Google Shape;710;g25b71e984ea_0_1686"/>
          <p:cNvSpPr txBox="1"/>
          <p:nvPr>
            <p:ph type="ctrTitle"/>
          </p:nvPr>
        </p:nvSpPr>
        <p:spPr>
          <a:xfrm>
            <a:off x="953254" y="3671154"/>
            <a:ext cx="7240500" cy="1470000"/>
          </a:xfrm>
          <a:prstGeom prst="rect">
            <a:avLst/>
          </a:prstGeom>
          <a:solidFill>
            <a:schemeClr val="lt1">
              <a:alpha val="6627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1" name="Google Shape;711;g25b71e984ea_0_1686"/>
          <p:cNvSpPr txBox="1"/>
          <p:nvPr>
            <p:ph idx="1" type="subTitle"/>
          </p:nvPr>
        </p:nvSpPr>
        <p:spPr>
          <a:xfrm>
            <a:off x="1373109" y="5257800"/>
            <a:ext cx="6400800" cy="914400"/>
          </a:xfrm>
          <a:prstGeom prst="rect">
            <a:avLst/>
          </a:prstGeom>
          <a:solidFill>
            <a:schemeClr val="lt1">
              <a:alpha val="6627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712" name="Google Shape;712;g25b71e984ea_0_1686"/>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3" name="Shape 713"/>
        <p:cNvGrpSpPr/>
        <p:nvPr/>
      </p:nvGrpSpPr>
      <p:grpSpPr>
        <a:xfrm>
          <a:off x="0" y="0"/>
          <a:ext cx="0" cy="0"/>
          <a:chOff x="0" y="0"/>
          <a:chExt cx="0" cy="0"/>
        </a:xfrm>
      </p:grpSpPr>
      <p:sp>
        <p:nvSpPr>
          <p:cNvPr id="714" name="Google Shape;714;g25b71e984ea_0_1691"/>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5" name="Google Shape;715;g25b71e984ea_0_1691"/>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716" name="Google Shape;716;g25b71e984ea_0_1691"/>
          <p:cNvSpPr txBox="1"/>
          <p:nvPr>
            <p:ph idx="2" type="body"/>
          </p:nvPr>
        </p:nvSpPr>
        <p:spPr>
          <a:xfrm>
            <a:off x="457200" y="1435101"/>
            <a:ext cx="3008400" cy="4512900"/>
          </a:xfrm>
          <a:prstGeom prst="rect">
            <a:avLst/>
          </a:prstGeom>
          <a:solidFill>
            <a:srgbClr val="003369">
              <a:alpha val="73330"/>
            </a:srgbClr>
          </a:solidFill>
          <a:ln>
            <a:noFill/>
          </a:ln>
        </p:spPr>
        <p:txBody>
          <a:bodyPr anchorCtr="0" anchor="t" bIns="45700" lIns="91425" spcFirstLastPara="1" rIns="91425" wrap="square" tIns="45700">
            <a:normAutofit/>
          </a:bodyPr>
          <a:lstStyle>
            <a:lvl1pPr indent="-228600" lvl="0" marL="457200" rtl="0" algn="l">
              <a:lnSpc>
                <a:spcPct val="100000"/>
              </a:lnSpc>
              <a:spcBef>
                <a:spcPts val="480"/>
              </a:spcBef>
              <a:spcAft>
                <a:spcPts val="0"/>
              </a:spcAft>
              <a:buClr>
                <a:schemeClr val="lt1"/>
              </a:buClr>
              <a:buSzPts val="2400"/>
              <a:buNone/>
              <a:defRPr sz="2400">
                <a:solidFill>
                  <a:schemeClr val="lt1"/>
                </a:solidFill>
              </a:defRPr>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717" name="Google Shape;717;g25b71e984ea_0_1691"/>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718" name="Google Shape;718;g25b71e984ea_0_1691"/>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19" name="Shape 719"/>
        <p:cNvGrpSpPr/>
        <p:nvPr/>
      </p:nvGrpSpPr>
      <p:grpSpPr>
        <a:xfrm>
          <a:off x="0" y="0"/>
          <a:ext cx="0" cy="0"/>
          <a:chOff x="0" y="0"/>
          <a:chExt cx="0" cy="0"/>
        </a:xfrm>
      </p:grpSpPr>
      <p:pic>
        <p:nvPicPr>
          <p:cNvPr id="720" name="Google Shape;720;g25b71e984ea_0_1697"/>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721" name="Google Shape;721;g25b71e984ea_0_1697"/>
          <p:cNvSpPr txBox="1"/>
          <p:nvPr>
            <p:ph type="ctrTitle"/>
          </p:nvPr>
        </p:nvSpPr>
        <p:spPr>
          <a:xfrm>
            <a:off x="953254" y="3671154"/>
            <a:ext cx="7240500" cy="1470000"/>
          </a:xfrm>
          <a:prstGeom prst="rect">
            <a:avLst/>
          </a:prstGeom>
          <a:solidFill>
            <a:schemeClr val="lt1">
              <a:alpha val="6627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2" name="Google Shape;722;g25b71e984ea_0_1697"/>
          <p:cNvSpPr txBox="1"/>
          <p:nvPr>
            <p:ph idx="1" type="subTitle"/>
          </p:nvPr>
        </p:nvSpPr>
        <p:spPr>
          <a:xfrm>
            <a:off x="1373109" y="5257800"/>
            <a:ext cx="6400800" cy="914400"/>
          </a:xfrm>
          <a:prstGeom prst="rect">
            <a:avLst/>
          </a:prstGeom>
          <a:solidFill>
            <a:schemeClr val="lt1">
              <a:alpha val="6627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723" name="Google Shape;723;g25b71e984ea_0_1697"/>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724" name="Shape 724"/>
        <p:cNvGrpSpPr/>
        <p:nvPr/>
      </p:nvGrpSpPr>
      <p:grpSpPr>
        <a:xfrm>
          <a:off x="0" y="0"/>
          <a:ext cx="0" cy="0"/>
          <a:chOff x="0" y="0"/>
          <a:chExt cx="0" cy="0"/>
        </a:xfrm>
      </p:grpSpPr>
      <p:pic>
        <p:nvPicPr>
          <p:cNvPr id="725" name="Google Shape;725;g25b71e984ea_0_1702"/>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726" name="Google Shape;726;g25b71e984ea_0_1702"/>
          <p:cNvSpPr txBox="1"/>
          <p:nvPr>
            <p:ph type="ctrTitle"/>
          </p:nvPr>
        </p:nvSpPr>
        <p:spPr>
          <a:xfrm>
            <a:off x="953254" y="3671154"/>
            <a:ext cx="7240500" cy="1470000"/>
          </a:xfrm>
          <a:prstGeom prst="rect">
            <a:avLst/>
          </a:prstGeom>
          <a:solidFill>
            <a:schemeClr val="lt1">
              <a:alpha val="6627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7" name="Google Shape;727;g25b71e984ea_0_1702"/>
          <p:cNvSpPr txBox="1"/>
          <p:nvPr>
            <p:ph idx="1" type="subTitle"/>
          </p:nvPr>
        </p:nvSpPr>
        <p:spPr>
          <a:xfrm>
            <a:off x="1373109" y="5257800"/>
            <a:ext cx="6400800" cy="914400"/>
          </a:xfrm>
          <a:prstGeom prst="rect">
            <a:avLst/>
          </a:prstGeom>
          <a:solidFill>
            <a:schemeClr val="lt1">
              <a:alpha val="6627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728" name="Google Shape;728;g25b71e984ea_0_1702"/>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729" name="Shape 729"/>
        <p:cNvGrpSpPr/>
        <p:nvPr/>
      </p:nvGrpSpPr>
      <p:grpSpPr>
        <a:xfrm>
          <a:off x="0" y="0"/>
          <a:ext cx="0" cy="0"/>
          <a:chOff x="0" y="0"/>
          <a:chExt cx="0" cy="0"/>
        </a:xfrm>
      </p:grpSpPr>
      <p:pic>
        <p:nvPicPr>
          <p:cNvPr id="730" name="Google Shape;730;g25b71e984ea_0_1707"/>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731" name="Google Shape;731;g25b71e984ea_0_1707"/>
          <p:cNvSpPr txBox="1"/>
          <p:nvPr>
            <p:ph type="ctrTitle"/>
          </p:nvPr>
        </p:nvSpPr>
        <p:spPr>
          <a:xfrm>
            <a:off x="953254" y="3671154"/>
            <a:ext cx="7240500" cy="1470000"/>
          </a:xfrm>
          <a:prstGeom prst="rect">
            <a:avLst/>
          </a:prstGeom>
          <a:solidFill>
            <a:schemeClr val="lt1">
              <a:alpha val="6627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2" name="Google Shape;732;g25b71e984ea_0_1707"/>
          <p:cNvSpPr txBox="1"/>
          <p:nvPr>
            <p:ph idx="1" type="subTitle"/>
          </p:nvPr>
        </p:nvSpPr>
        <p:spPr>
          <a:xfrm>
            <a:off x="1373109" y="5257800"/>
            <a:ext cx="6400800" cy="914400"/>
          </a:xfrm>
          <a:prstGeom prst="rect">
            <a:avLst/>
          </a:prstGeom>
          <a:solidFill>
            <a:schemeClr val="lt1">
              <a:alpha val="6627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733" name="Google Shape;733;g25b71e984ea_0_1707"/>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734" name="Shape 734"/>
        <p:cNvGrpSpPr/>
        <p:nvPr/>
      </p:nvGrpSpPr>
      <p:grpSpPr>
        <a:xfrm>
          <a:off x="0" y="0"/>
          <a:ext cx="0" cy="0"/>
          <a:chOff x="0" y="0"/>
          <a:chExt cx="0" cy="0"/>
        </a:xfrm>
      </p:grpSpPr>
      <p:sp>
        <p:nvSpPr>
          <p:cNvPr id="735" name="Google Shape;735;g25b71e984ea_0_1712"/>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36" name="Google Shape;736;g25b71e984ea_0_1712"/>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737" name="Google Shape;737;g25b71e984ea_0_1712"/>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738" name="Google Shape;738;g25b71e984ea_0_1712"/>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739" name="Shape 739"/>
        <p:cNvGrpSpPr/>
        <p:nvPr/>
      </p:nvGrpSpPr>
      <p:grpSpPr>
        <a:xfrm>
          <a:off x="0" y="0"/>
          <a:ext cx="0" cy="0"/>
          <a:chOff x="0" y="0"/>
          <a:chExt cx="0" cy="0"/>
        </a:xfrm>
      </p:grpSpPr>
      <p:sp>
        <p:nvSpPr>
          <p:cNvPr id="740" name="Google Shape;740;g25b71e984ea_0_1717"/>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41" name="Google Shape;741;g25b71e984ea_0_1717"/>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742" name="Google Shape;742;g25b71e984ea_0_1717"/>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743" name="Google Shape;743;g25b71e984ea_0_1717"/>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71" name="Shape 71"/>
        <p:cNvGrpSpPr/>
        <p:nvPr/>
      </p:nvGrpSpPr>
      <p:grpSpPr>
        <a:xfrm>
          <a:off x="0" y="0"/>
          <a:ext cx="0" cy="0"/>
          <a:chOff x="0" y="0"/>
          <a:chExt cx="0" cy="0"/>
        </a:xfrm>
      </p:grpSpPr>
      <p:sp>
        <p:nvSpPr>
          <p:cNvPr id="72" name="Google Shape;72;g23d1abda0b5_4_35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3" name="Google Shape;73;g23d1abda0b5_4_35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9DAF"/>
              </a:buClr>
              <a:buSzPts val="2000"/>
              <a:buFont typeface="Arial"/>
              <a:buNone/>
              <a:defRPr b="0" i="0" sz="2000" u="none" cap="none" strike="noStrike">
                <a:solidFill>
                  <a:srgbClr val="889DAF"/>
                </a:solidFill>
                <a:latin typeface="Calibri"/>
                <a:ea typeface="Calibri"/>
                <a:cs typeface="Calibri"/>
                <a:sym typeface="Calibri"/>
              </a:defRPr>
            </a:lvl1pPr>
            <a:lvl2pPr indent="-228600" lvl="1" marL="914400" marR="0" algn="l">
              <a:lnSpc>
                <a:spcPct val="100000"/>
              </a:lnSpc>
              <a:spcBef>
                <a:spcPts val="360"/>
              </a:spcBef>
              <a:spcAft>
                <a:spcPts val="0"/>
              </a:spcAft>
              <a:buClr>
                <a:srgbClr val="889DAF"/>
              </a:buClr>
              <a:buSzPts val="1800"/>
              <a:buFont typeface="Arial"/>
              <a:buNone/>
              <a:defRPr b="0" i="0" sz="1800" u="none" cap="none" strike="noStrike">
                <a:solidFill>
                  <a:srgbClr val="889DAF"/>
                </a:solidFill>
                <a:latin typeface="Calibri"/>
                <a:ea typeface="Calibri"/>
                <a:cs typeface="Calibri"/>
                <a:sym typeface="Calibri"/>
              </a:defRPr>
            </a:lvl2pPr>
            <a:lvl3pPr indent="-228600" lvl="2" marL="1371600" marR="0" algn="l">
              <a:lnSpc>
                <a:spcPct val="100000"/>
              </a:lnSpc>
              <a:spcBef>
                <a:spcPts val="320"/>
              </a:spcBef>
              <a:spcAft>
                <a:spcPts val="0"/>
              </a:spcAft>
              <a:buClr>
                <a:srgbClr val="889DAF"/>
              </a:buClr>
              <a:buSzPts val="1600"/>
              <a:buFont typeface="Arial"/>
              <a:buNone/>
              <a:defRPr b="0" i="0" sz="1600" u="none" cap="none" strike="noStrike">
                <a:solidFill>
                  <a:srgbClr val="889DAF"/>
                </a:solidFill>
                <a:latin typeface="Calibri"/>
                <a:ea typeface="Calibri"/>
                <a:cs typeface="Calibri"/>
                <a:sym typeface="Calibri"/>
              </a:defRPr>
            </a:lvl3pPr>
            <a:lvl4pPr indent="-228600" lvl="3" marL="1828800" marR="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4pPr>
            <a:lvl5pPr indent="-228600" lvl="4" marL="2286000" marR="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5pPr>
            <a:lvl6pPr indent="-228600" lvl="5" marL="2743200" marR="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6pPr>
            <a:lvl7pPr indent="-228600" lvl="6" marL="3200400" marR="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7pPr>
            <a:lvl8pPr indent="-228600" lvl="7" marL="3657600" marR="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8pPr>
            <a:lvl9pPr indent="-228600" lvl="8" marL="4114800" marR="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9pPr>
          </a:lstStyle>
          <a:p/>
        </p:txBody>
      </p:sp>
      <p:sp>
        <p:nvSpPr>
          <p:cNvPr id="74" name="Google Shape;74;g23d1abda0b5_4_3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g23d1abda0b5_4_3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g23d1abda0b5_4_35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7" name="Google Shape;77;g23d1abda0b5_4_356"/>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8" name="Google Shape;78;g23d1abda0b5_4_356"/>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79" name="Google Shape;79;g23d1abda0b5_4_356"/>
          <p:cNvPicPr preferRelativeResize="0"/>
          <p:nvPr/>
        </p:nvPicPr>
        <p:blipFill rotWithShape="1">
          <a:blip r:embed="rId3">
            <a:alphaModFix/>
          </a:blip>
          <a:srcRect b="0" l="0" r="0" t="0"/>
          <a:stretch/>
        </p:blipFill>
        <p:spPr>
          <a:xfrm>
            <a:off x="76200" y="47627"/>
            <a:ext cx="1547232" cy="6858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4" name="Shape 744"/>
        <p:cNvGrpSpPr/>
        <p:nvPr/>
      </p:nvGrpSpPr>
      <p:grpSpPr>
        <a:xfrm>
          <a:off x="0" y="0"/>
          <a:ext cx="0" cy="0"/>
          <a:chOff x="0" y="0"/>
          <a:chExt cx="0" cy="0"/>
        </a:xfrm>
      </p:grpSpPr>
      <p:sp>
        <p:nvSpPr>
          <p:cNvPr id="745" name="Google Shape;745;g25b71e984ea_0_1722"/>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3800"/>
              <a:buFont typeface="Verdana"/>
              <a:buNone/>
              <a:defRPr sz="3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6" name="Google Shape;746;g25b71e984ea_0_1722"/>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47" name="Google Shape;747;g25b71e984ea_0_1722"/>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pic>
        <p:nvPicPr>
          <p:cNvPr id="748" name="Google Shape;748;g25b71e984ea_0_1722"/>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749" name="Shape 749"/>
        <p:cNvGrpSpPr/>
        <p:nvPr/>
      </p:nvGrpSpPr>
      <p:grpSpPr>
        <a:xfrm>
          <a:off x="0" y="0"/>
          <a:ext cx="0" cy="0"/>
          <a:chOff x="0" y="0"/>
          <a:chExt cx="0" cy="0"/>
        </a:xfrm>
      </p:grpSpPr>
      <p:sp>
        <p:nvSpPr>
          <p:cNvPr id="750" name="Google Shape;750;g25b71e984ea_0_172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1" name="Google Shape;751;g25b71e984ea_0_172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752" name="Google Shape;752;g25b71e984ea_0_17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3" name="Google Shape;753;g25b71e984ea_0_17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4" name="Google Shape;754;g25b71e984ea_0_17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755" name="Google Shape;755;g25b71e984ea_0_1727"/>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756" name="Google Shape;756;g25b71e984ea_0_1727"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757" name="Google Shape;757;g25b71e984ea_0_1727"/>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
    <p:spTree>
      <p:nvGrpSpPr>
        <p:cNvPr id="758" name="Shape 758"/>
        <p:cNvGrpSpPr/>
        <p:nvPr/>
      </p:nvGrpSpPr>
      <p:grpSpPr>
        <a:xfrm>
          <a:off x="0" y="0"/>
          <a:ext cx="0" cy="0"/>
          <a:chOff x="0" y="0"/>
          <a:chExt cx="0" cy="0"/>
        </a:xfrm>
      </p:grpSpPr>
      <p:sp>
        <p:nvSpPr>
          <p:cNvPr id="759" name="Google Shape;759;g25b71e984ea_0_1736"/>
          <p:cNvSpPr txBox="1"/>
          <p:nvPr>
            <p:ph type="title"/>
          </p:nvPr>
        </p:nvSpPr>
        <p:spPr>
          <a:xfrm>
            <a:off x="498474" y="484094"/>
            <a:ext cx="7556400" cy="1116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1400"/>
              <a:buFont typeface="Rockwell"/>
              <a:buNone/>
              <a:defRPr b="0" i="0" sz="3600" u="none" cap="none" strike="noStrike">
                <a:solidFill>
                  <a:schemeClr val="accent1"/>
                </a:solidFill>
                <a:latin typeface="Rockwell"/>
                <a:ea typeface="Rockwell"/>
                <a:cs typeface="Rockwell"/>
                <a:sym typeface="Rockwel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760" name="Google Shape;760;g25b71e984ea_0_1736"/>
          <p:cNvSpPr txBox="1"/>
          <p:nvPr>
            <p:ph idx="1" type="body"/>
          </p:nvPr>
        </p:nvSpPr>
        <p:spPr>
          <a:xfrm>
            <a:off x="498474" y="1981200"/>
            <a:ext cx="7556400" cy="4145100"/>
          </a:xfrm>
          <a:prstGeom prst="rect">
            <a:avLst/>
          </a:prstGeom>
          <a:noFill/>
          <a:ln>
            <a:noFill/>
          </a:ln>
        </p:spPr>
        <p:txBody>
          <a:bodyPr anchorCtr="0" anchor="t" bIns="91425" lIns="91425" spcFirstLastPara="1" rIns="91425" wrap="square" tIns="91425">
            <a:noAutofit/>
          </a:bodyPr>
          <a:lstStyle>
            <a:lvl1pPr indent="-323850" lvl="0" marL="457200" marR="0" rtl="0" algn="l">
              <a:lnSpc>
                <a:spcPct val="100000"/>
              </a:lnSpc>
              <a:spcBef>
                <a:spcPts val="2000"/>
              </a:spcBef>
              <a:spcAft>
                <a:spcPts val="0"/>
              </a:spcAft>
              <a:buClr>
                <a:schemeClr val="accent1"/>
              </a:buClr>
              <a:buSzPts val="1500"/>
              <a:buFont typeface="Noto Sans"/>
              <a:buChar char="■"/>
              <a:defRPr b="0" i="0" sz="2000" u="none" cap="none" strike="noStrike">
                <a:solidFill>
                  <a:srgbClr val="95746A"/>
                </a:solidFill>
                <a:latin typeface="Rockwell"/>
                <a:ea typeface="Rockwell"/>
                <a:cs typeface="Rockwell"/>
                <a:sym typeface="Rockwell"/>
              </a:defRPr>
            </a:lvl1pPr>
            <a:lvl2pPr indent="-314325" lvl="1" marL="914400" marR="0" rtl="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2pPr>
            <a:lvl3pPr indent="-314325" lvl="2" marL="1371600" marR="0" rtl="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3pPr>
            <a:lvl4pPr indent="-314325" lvl="3" marL="1828800" marR="0" rtl="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4pPr>
            <a:lvl5pPr indent="-314325" lvl="4" marL="2286000" marR="0" rtl="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5pPr>
            <a:lvl6pPr indent="-314325" lvl="5" marL="2743200" marR="0" rtl="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6pPr>
            <a:lvl7pPr indent="-314325" lvl="6" marL="3200400" marR="0" rtl="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7pPr>
            <a:lvl8pPr indent="-314325" lvl="7" marL="3657600" marR="0" rtl="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8pPr>
            <a:lvl9pPr indent="-314325" lvl="8" marL="4114800" marR="0" rtl="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9pPr>
          </a:lstStyle>
          <a:p/>
        </p:txBody>
      </p:sp>
      <p:sp>
        <p:nvSpPr>
          <p:cNvPr id="761" name="Google Shape;761;g25b71e984ea_0_1736"/>
          <p:cNvSpPr txBox="1"/>
          <p:nvPr>
            <p:ph idx="10" type="dt"/>
          </p:nvPr>
        </p:nvSpPr>
        <p:spPr>
          <a:xfrm>
            <a:off x="6795247" y="6423585"/>
            <a:ext cx="21336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
        <p:nvSpPr>
          <p:cNvPr id="762" name="Google Shape;762;g25b71e984ea_0_1736"/>
          <p:cNvSpPr txBox="1"/>
          <p:nvPr>
            <p:ph idx="11" type="ftr"/>
          </p:nvPr>
        </p:nvSpPr>
        <p:spPr>
          <a:xfrm>
            <a:off x="201706" y="6423585"/>
            <a:ext cx="61230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763" name="Shape 763"/>
        <p:cNvGrpSpPr/>
        <p:nvPr/>
      </p:nvGrpSpPr>
      <p:grpSpPr>
        <a:xfrm>
          <a:off x="0" y="0"/>
          <a:ext cx="0" cy="0"/>
          <a:chOff x="0" y="0"/>
          <a:chExt cx="0" cy="0"/>
        </a:xfrm>
      </p:grpSpPr>
      <p:sp>
        <p:nvSpPr>
          <p:cNvPr id="764" name="Google Shape;764;g25b71e984ea_0_1741"/>
          <p:cNvSpPr txBox="1"/>
          <p:nvPr>
            <p:ph type="title"/>
          </p:nvPr>
        </p:nvSpPr>
        <p:spPr>
          <a:xfrm>
            <a:off x="2743200" y="256814"/>
            <a:ext cx="5943600" cy="1143000"/>
          </a:xfrm>
          <a:prstGeom prst="rect">
            <a:avLst/>
          </a:prstGeom>
          <a:solidFill>
            <a:srgbClr val="A9DCF2">
              <a:alpha val="6706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5" name="Google Shape;765;g25b71e984ea_0_1741"/>
          <p:cNvSpPr txBox="1"/>
          <p:nvPr>
            <p:ph idx="1" type="body"/>
          </p:nvPr>
        </p:nvSpPr>
        <p:spPr>
          <a:xfrm>
            <a:off x="457201" y="1600201"/>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66" name="Google Shape;766;g25b71e984ea_0_1741"/>
          <p:cNvSpPr txBox="1"/>
          <p:nvPr>
            <p:ph idx="10" type="dt"/>
          </p:nvPr>
        </p:nvSpPr>
        <p:spPr>
          <a:xfrm>
            <a:off x="457200" y="6356351"/>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7" name="Google Shape;767;g25b71e984ea_0_1741"/>
          <p:cNvSpPr txBox="1"/>
          <p:nvPr>
            <p:ph idx="11" type="ftr"/>
          </p:nvPr>
        </p:nvSpPr>
        <p:spPr>
          <a:xfrm>
            <a:off x="3124200" y="6356351"/>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8" name="Google Shape;768;g25b71e984ea_0_1741"/>
          <p:cNvSpPr txBox="1"/>
          <p:nvPr>
            <p:ph idx="12" type="sldNum"/>
          </p:nvPr>
        </p:nvSpPr>
        <p:spPr>
          <a:xfrm>
            <a:off x="6553200" y="6356351"/>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769" name="Google Shape;769;g25b71e984ea_0_1741"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770" name="Google Shape;770;g25b71e984ea_0_1741"/>
          <p:cNvPicPr preferRelativeResize="0"/>
          <p:nvPr/>
        </p:nvPicPr>
        <p:blipFill rotWithShape="1">
          <a:blip r:embed="rId3">
            <a:alphaModFix/>
          </a:blip>
          <a:srcRect b="0" l="0" r="0" t="0"/>
          <a:stretch/>
        </p:blipFill>
        <p:spPr>
          <a:xfrm>
            <a:off x="76200" y="152401"/>
            <a:ext cx="2585897" cy="1238857"/>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71" name="Shape 771"/>
        <p:cNvGrpSpPr/>
        <p:nvPr/>
      </p:nvGrpSpPr>
      <p:grpSpPr>
        <a:xfrm>
          <a:off x="0" y="0"/>
          <a:ext cx="0" cy="0"/>
          <a:chOff x="0" y="0"/>
          <a:chExt cx="0" cy="0"/>
        </a:xfrm>
      </p:grpSpPr>
      <p:sp>
        <p:nvSpPr>
          <p:cNvPr id="772" name="Google Shape;772;g25b71e984ea_0_174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73" name="Google Shape;773;g25b71e984ea_0_174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774" name="Google Shape;774;g25b71e984ea_0_174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775" name="Google Shape;775;g25b71e984ea_0_1749"/>
          <p:cNvPicPr preferRelativeResize="0"/>
          <p:nvPr/>
        </p:nvPicPr>
        <p:blipFill rotWithShape="1">
          <a:blip r:embed="rId3">
            <a:alphaModFix/>
          </a:blip>
          <a:srcRect b="30815" l="240" r="-239" t="10364"/>
          <a:stretch/>
        </p:blipFill>
        <p:spPr>
          <a:xfrm>
            <a:off x="0" y="5249173"/>
            <a:ext cx="9144000" cy="1680713"/>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0" name="Shape 780"/>
        <p:cNvGrpSpPr/>
        <p:nvPr/>
      </p:nvGrpSpPr>
      <p:grpSpPr>
        <a:xfrm>
          <a:off x="0" y="0"/>
          <a:ext cx="0" cy="0"/>
          <a:chOff x="0" y="0"/>
          <a:chExt cx="0" cy="0"/>
        </a:xfrm>
      </p:grpSpPr>
      <p:sp>
        <p:nvSpPr>
          <p:cNvPr id="781" name="Google Shape;781;g25b71e984ea_0_212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782" name="Google Shape;782;g25b71e984ea_0_212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783" name="Google Shape;783;g25b71e984ea_0_2121"/>
          <p:cNvPicPr preferRelativeResize="0"/>
          <p:nvPr/>
        </p:nvPicPr>
        <p:blipFill rotWithShape="1">
          <a:blip r:embed="rId2">
            <a:alphaModFix/>
          </a:blip>
          <a:srcRect b="0" l="0" r="0" t="0"/>
          <a:stretch/>
        </p:blipFill>
        <p:spPr>
          <a:xfrm>
            <a:off x="7543800" y="6033861"/>
            <a:ext cx="1098040" cy="640896"/>
          </a:xfrm>
          <a:prstGeom prst="rect">
            <a:avLst/>
          </a:prstGeom>
          <a:noFill/>
          <a:ln>
            <a:noFill/>
          </a:ln>
        </p:spPr>
      </p:pic>
      <p:sp>
        <p:nvSpPr>
          <p:cNvPr id="784" name="Google Shape;784;g25b71e984ea_0_212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785" name="Shape 785"/>
        <p:cNvGrpSpPr/>
        <p:nvPr/>
      </p:nvGrpSpPr>
      <p:grpSpPr>
        <a:xfrm>
          <a:off x="0" y="0"/>
          <a:ext cx="0" cy="0"/>
          <a:chOff x="0" y="0"/>
          <a:chExt cx="0" cy="0"/>
        </a:xfrm>
      </p:grpSpPr>
      <p:sp>
        <p:nvSpPr>
          <p:cNvPr id="786" name="Google Shape;786;g25b71e984ea_0_21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7" name="Google Shape;787;g25b71e984ea_0_21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8" name="Google Shape;788;g25b71e984ea_0_2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9" name="Shape 789"/>
        <p:cNvGrpSpPr/>
        <p:nvPr/>
      </p:nvGrpSpPr>
      <p:grpSpPr>
        <a:xfrm>
          <a:off x="0" y="0"/>
          <a:ext cx="0" cy="0"/>
          <a:chOff x="0" y="0"/>
          <a:chExt cx="0" cy="0"/>
        </a:xfrm>
      </p:grpSpPr>
      <p:pic>
        <p:nvPicPr>
          <p:cNvPr descr="Decorative Image of Smiling kids" id="790" name="Google Shape;790;g25b71e984ea_0_2130" title="Decorative image"/>
          <p:cNvPicPr preferRelativeResize="0"/>
          <p:nvPr/>
        </p:nvPicPr>
        <p:blipFill rotWithShape="1">
          <a:blip r:embed="rId2">
            <a:alphaModFix/>
          </a:blip>
          <a:srcRect b="25622" l="0" r="0" t="1792"/>
          <a:stretch/>
        </p:blipFill>
        <p:spPr>
          <a:xfrm>
            <a:off x="1500" y="1524000"/>
            <a:ext cx="9144000" cy="2203575"/>
          </a:xfrm>
          <a:prstGeom prst="rect">
            <a:avLst/>
          </a:prstGeom>
          <a:noFill/>
          <a:ln>
            <a:noFill/>
          </a:ln>
        </p:spPr>
      </p:pic>
      <p:sp>
        <p:nvSpPr>
          <p:cNvPr id="791" name="Google Shape;791;g25b71e984ea_0_2130"/>
          <p:cNvSpPr txBox="1"/>
          <p:nvPr>
            <p:ph type="ctrTitle"/>
          </p:nvPr>
        </p:nvSpPr>
        <p:spPr>
          <a:xfrm>
            <a:off x="953254" y="3671154"/>
            <a:ext cx="7240500" cy="14700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2" name="Google Shape;792;g25b71e984ea_0_2130"/>
          <p:cNvSpPr txBox="1"/>
          <p:nvPr>
            <p:ph idx="1" type="subTitle"/>
          </p:nvPr>
        </p:nvSpPr>
        <p:spPr>
          <a:xfrm>
            <a:off x="1373109" y="5257800"/>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793" name="Google Shape;793;g25b71e984ea_0_2130"/>
          <p:cNvPicPr preferRelativeResize="0"/>
          <p:nvPr/>
        </p:nvPicPr>
        <p:blipFill rotWithShape="1">
          <a:blip r:embed="rId3">
            <a:alphaModFix/>
          </a:blip>
          <a:srcRect b="0" l="0" r="0" t="0"/>
          <a:stretch/>
        </p:blipFill>
        <p:spPr>
          <a:xfrm>
            <a:off x="3200400" y="0"/>
            <a:ext cx="2000250" cy="1167492"/>
          </a:xfrm>
          <a:prstGeom prst="rect">
            <a:avLst/>
          </a:prstGeom>
          <a:noFill/>
          <a:ln>
            <a:noFill/>
          </a:ln>
        </p:spPr>
      </p:pic>
      <p:sp>
        <p:nvSpPr>
          <p:cNvPr id="794" name="Google Shape;794;g25b71e984ea_0_2130"/>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960">
          <p15:clr>
            <a:srgbClr val="E46962"/>
          </p15:clr>
        </p15:guide>
        <p15:guide id="2" orient="horz" pos="2348">
          <p15:clr>
            <a:srgbClr val="E46962"/>
          </p15:clr>
        </p15:guide>
      </p15:sldGuideLst>
    </p:ext>
  </p:extLs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5" name="Shape 795"/>
        <p:cNvGrpSpPr/>
        <p:nvPr/>
      </p:nvGrpSpPr>
      <p:grpSpPr>
        <a:xfrm>
          <a:off x="0" y="0"/>
          <a:ext cx="0" cy="0"/>
          <a:chOff x="0" y="0"/>
          <a:chExt cx="0" cy="0"/>
        </a:xfrm>
      </p:grpSpPr>
      <p:sp>
        <p:nvSpPr>
          <p:cNvPr id="796" name="Google Shape;796;g25b71e984ea_0_2136"/>
          <p:cNvSpPr/>
          <p:nvPr/>
        </p:nvSpPr>
        <p:spPr>
          <a:xfrm>
            <a:off x="457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797" name="Google Shape;797;g25b71e984ea_0_2136"/>
          <p:cNvSpPr/>
          <p:nvPr/>
        </p:nvSpPr>
        <p:spPr>
          <a:xfrm>
            <a:off x="4648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798" name="Google Shape;798;g25b71e984ea_0_2136"/>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799" name="Google Shape;799;g25b71e984ea_0_2136"/>
          <p:cNvSpPr/>
          <p:nvPr/>
        </p:nvSpPr>
        <p:spPr>
          <a:xfrm>
            <a:off x="919025" y="1524000"/>
            <a:ext cx="3629700" cy="662100"/>
          </a:xfrm>
          <a:prstGeom prst="rect">
            <a:avLst/>
          </a:prstGeom>
          <a:solidFill>
            <a:srgbClr val="003369">
              <a:alpha val="74510"/>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g25b71e984ea_0_2136"/>
          <p:cNvSpPr/>
          <p:nvPr/>
        </p:nvSpPr>
        <p:spPr>
          <a:xfrm>
            <a:off x="5105400" y="1518800"/>
            <a:ext cx="3581400" cy="662100"/>
          </a:xfrm>
          <a:prstGeom prst="rect">
            <a:avLst/>
          </a:prstGeom>
          <a:solidFill>
            <a:srgbClr val="003369">
              <a:alpha val="74510"/>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g25b71e984ea_0_213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2" name="Google Shape;802;g25b71e984ea_0_213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03" name="Google Shape;803;g25b71e984ea_0_2136"/>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640"/>
              </a:spcBef>
              <a:spcAft>
                <a:spcPts val="0"/>
              </a:spcAft>
              <a:buSzPts val="2800"/>
              <a:buChar char="•"/>
              <a:defRPr sz="2800"/>
            </a:lvl1pPr>
            <a:lvl2pPr indent="-381000" lvl="1" marL="914400" rtl="0" algn="l">
              <a:lnSpc>
                <a:spcPct val="100000"/>
              </a:lnSpc>
              <a:spcBef>
                <a:spcPts val="560"/>
              </a:spcBef>
              <a:spcAft>
                <a:spcPts val="0"/>
              </a:spcAft>
              <a:buSzPts val="2400"/>
              <a:buChar char="–"/>
              <a:defRPr sz="2400"/>
            </a:lvl2pPr>
            <a:lvl3pPr indent="-355600" lvl="2" marL="1371600" rtl="0" algn="l">
              <a:lnSpc>
                <a:spcPct val="100000"/>
              </a:lnSpc>
              <a:spcBef>
                <a:spcPts val="480"/>
              </a:spcBef>
              <a:spcAft>
                <a:spcPts val="0"/>
              </a:spcAft>
              <a:buSzPts val="2000"/>
              <a:buChar char="•"/>
              <a:defRPr sz="2000"/>
            </a:lvl3pPr>
            <a:lvl4pPr indent="-330200" lvl="3" marL="1828800" rtl="0" algn="l">
              <a:lnSpc>
                <a:spcPct val="100000"/>
              </a:lnSpc>
              <a:spcBef>
                <a:spcPts val="400"/>
              </a:spcBef>
              <a:spcAft>
                <a:spcPts val="0"/>
              </a:spcAft>
              <a:buSzPts val="1600"/>
              <a:buChar char="–"/>
              <a:defRPr sz="1600"/>
            </a:lvl4pPr>
            <a:lvl5pPr indent="-330200" lvl="4" marL="2286000" rtl="0" algn="l">
              <a:lnSpc>
                <a:spcPct val="100000"/>
              </a:lnSpc>
              <a:spcBef>
                <a:spcPts val="400"/>
              </a:spcBef>
              <a:spcAft>
                <a:spcPts val="0"/>
              </a:spcAft>
              <a:buSzPts val="1600"/>
              <a:buChar char="»"/>
              <a:defRPr sz="1600"/>
            </a:lvl5pPr>
            <a:lvl6pPr indent="-330200" lvl="5" marL="2743200" rtl="0" algn="l">
              <a:lnSpc>
                <a:spcPct val="100000"/>
              </a:lnSpc>
              <a:spcBef>
                <a:spcPts val="400"/>
              </a:spcBef>
              <a:spcAft>
                <a:spcPts val="0"/>
              </a:spcAft>
              <a:buSzPts val="1600"/>
              <a:buChar char="•"/>
              <a:defRPr sz="1600"/>
            </a:lvl6pPr>
            <a:lvl7pPr indent="-330200" lvl="6" marL="3200400" rtl="0" algn="l">
              <a:lnSpc>
                <a:spcPct val="100000"/>
              </a:lnSpc>
              <a:spcBef>
                <a:spcPts val="400"/>
              </a:spcBef>
              <a:spcAft>
                <a:spcPts val="0"/>
              </a:spcAft>
              <a:buSzPts val="1600"/>
              <a:buChar char="•"/>
              <a:defRPr sz="1600"/>
            </a:lvl7pPr>
            <a:lvl8pPr indent="-330200" lvl="7" marL="3657600" rtl="0" algn="l">
              <a:lnSpc>
                <a:spcPct val="100000"/>
              </a:lnSpc>
              <a:spcBef>
                <a:spcPts val="400"/>
              </a:spcBef>
              <a:spcAft>
                <a:spcPts val="0"/>
              </a:spcAft>
              <a:buSzPts val="1600"/>
              <a:buChar char="•"/>
              <a:defRPr sz="1600"/>
            </a:lvl8pPr>
            <a:lvl9pPr indent="-330200" lvl="8" marL="4114800" rtl="0" algn="l">
              <a:lnSpc>
                <a:spcPct val="100000"/>
              </a:lnSpc>
              <a:spcBef>
                <a:spcPts val="400"/>
              </a:spcBef>
              <a:spcAft>
                <a:spcPts val="0"/>
              </a:spcAft>
              <a:buSzPts val="1600"/>
              <a:buChar char="•"/>
              <a:defRPr sz="1600"/>
            </a:lvl9pPr>
          </a:lstStyle>
          <a:p/>
        </p:txBody>
      </p:sp>
      <p:sp>
        <p:nvSpPr>
          <p:cNvPr id="804" name="Google Shape;804;g25b71e984ea_0_2136"/>
          <p:cNvSpPr txBox="1"/>
          <p:nvPr>
            <p:ph idx="2" type="subTitle"/>
          </p:nvPr>
        </p:nvSpPr>
        <p:spPr>
          <a:xfrm>
            <a:off x="914400" y="1518775"/>
            <a:ext cx="3581400" cy="662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40"/>
              </a:spcBef>
              <a:spcAft>
                <a:spcPts val="0"/>
              </a:spcAft>
              <a:buClr>
                <a:schemeClr val="lt1"/>
              </a:buClr>
              <a:buSzPts val="2000"/>
              <a:buNone/>
              <a:defRPr sz="2000">
                <a:solidFill>
                  <a:schemeClr val="lt1"/>
                </a:solidFill>
              </a:defRPr>
            </a:lvl1pPr>
            <a:lvl2pPr lvl="1" rtl="0" algn="l">
              <a:lnSpc>
                <a:spcPct val="100000"/>
              </a:lnSpc>
              <a:spcBef>
                <a:spcPts val="560"/>
              </a:spcBef>
              <a:spcAft>
                <a:spcPts val="0"/>
              </a:spcAft>
              <a:buSzPts val="2700"/>
              <a:buNone/>
              <a:defRPr sz="2700"/>
            </a:lvl2pPr>
            <a:lvl3pPr lvl="2" rtl="0" algn="l">
              <a:lnSpc>
                <a:spcPct val="100000"/>
              </a:lnSpc>
              <a:spcBef>
                <a:spcPts val="480"/>
              </a:spcBef>
              <a:spcAft>
                <a:spcPts val="0"/>
              </a:spcAft>
              <a:buSzPts val="2300"/>
              <a:buNone/>
              <a:defRPr sz="2300"/>
            </a:lvl3pPr>
            <a:lvl4pPr lvl="3" rtl="0" algn="l">
              <a:lnSpc>
                <a:spcPct val="100000"/>
              </a:lnSpc>
              <a:spcBef>
                <a:spcPts val="400"/>
              </a:spcBef>
              <a:spcAft>
                <a:spcPts val="0"/>
              </a:spcAft>
              <a:buSzPts val="1900"/>
              <a:buNone/>
              <a:defRPr sz="1900"/>
            </a:lvl4pPr>
            <a:lvl5pPr lvl="4" rtl="0" algn="l">
              <a:lnSpc>
                <a:spcPct val="100000"/>
              </a:lnSpc>
              <a:spcBef>
                <a:spcPts val="400"/>
              </a:spcBef>
              <a:spcAft>
                <a:spcPts val="0"/>
              </a:spcAft>
              <a:buSzPts val="1900"/>
              <a:buNone/>
              <a:defRPr sz="1900"/>
            </a:lvl5pPr>
            <a:lvl6pPr lvl="5" rtl="0" algn="l">
              <a:lnSpc>
                <a:spcPct val="100000"/>
              </a:lnSpc>
              <a:spcBef>
                <a:spcPts val="400"/>
              </a:spcBef>
              <a:spcAft>
                <a:spcPts val="0"/>
              </a:spcAft>
              <a:buSzPts val="1900"/>
              <a:buNone/>
              <a:defRPr sz="1900"/>
            </a:lvl6pPr>
            <a:lvl7pPr lvl="6" rtl="0" algn="l">
              <a:lnSpc>
                <a:spcPct val="100000"/>
              </a:lnSpc>
              <a:spcBef>
                <a:spcPts val="400"/>
              </a:spcBef>
              <a:spcAft>
                <a:spcPts val="0"/>
              </a:spcAft>
              <a:buSzPts val="1900"/>
              <a:buNone/>
              <a:defRPr sz="1900"/>
            </a:lvl7pPr>
            <a:lvl8pPr lvl="7" rtl="0" algn="l">
              <a:lnSpc>
                <a:spcPct val="100000"/>
              </a:lnSpc>
              <a:spcBef>
                <a:spcPts val="400"/>
              </a:spcBef>
              <a:spcAft>
                <a:spcPts val="0"/>
              </a:spcAft>
              <a:buSzPts val="1900"/>
              <a:buNone/>
              <a:defRPr sz="1900"/>
            </a:lvl8pPr>
            <a:lvl9pPr lvl="8" rtl="0" algn="l">
              <a:lnSpc>
                <a:spcPct val="100000"/>
              </a:lnSpc>
              <a:spcBef>
                <a:spcPts val="400"/>
              </a:spcBef>
              <a:spcAft>
                <a:spcPts val="0"/>
              </a:spcAft>
              <a:buSzPts val="1900"/>
              <a:buNone/>
              <a:defRPr sz="1900"/>
            </a:lvl9pPr>
          </a:lstStyle>
          <a:p/>
        </p:txBody>
      </p:sp>
      <p:sp>
        <p:nvSpPr>
          <p:cNvPr id="805" name="Google Shape;805;g25b71e984ea_0_2136"/>
          <p:cNvSpPr txBox="1"/>
          <p:nvPr>
            <p:ph idx="3" type="subTitle"/>
          </p:nvPr>
        </p:nvSpPr>
        <p:spPr>
          <a:xfrm>
            <a:off x="5105400" y="1518775"/>
            <a:ext cx="3581400" cy="662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40"/>
              </a:spcBef>
              <a:spcAft>
                <a:spcPts val="0"/>
              </a:spcAft>
              <a:buClr>
                <a:schemeClr val="lt1"/>
              </a:buClr>
              <a:buSzPts val="2000"/>
              <a:buNone/>
              <a:defRPr sz="2000">
                <a:solidFill>
                  <a:schemeClr val="lt1"/>
                </a:solidFill>
              </a:defRPr>
            </a:lvl1pPr>
            <a:lvl2pPr lvl="1" rtl="0" algn="l">
              <a:lnSpc>
                <a:spcPct val="100000"/>
              </a:lnSpc>
              <a:spcBef>
                <a:spcPts val="560"/>
              </a:spcBef>
              <a:spcAft>
                <a:spcPts val="0"/>
              </a:spcAft>
              <a:buSzPts val="2800"/>
              <a:buNone/>
              <a:defRPr/>
            </a:lvl2pPr>
            <a:lvl3pPr lvl="2" rtl="0" algn="l">
              <a:lnSpc>
                <a:spcPct val="100000"/>
              </a:lnSpc>
              <a:spcBef>
                <a:spcPts val="480"/>
              </a:spcBef>
              <a:spcAft>
                <a:spcPts val="0"/>
              </a:spcAft>
              <a:buSzPts val="2400"/>
              <a:buNone/>
              <a:defRPr/>
            </a:lvl3pPr>
            <a:lvl4pPr lvl="3" rtl="0" algn="l">
              <a:lnSpc>
                <a:spcPct val="100000"/>
              </a:lnSpc>
              <a:spcBef>
                <a:spcPts val="400"/>
              </a:spcBef>
              <a:spcAft>
                <a:spcPts val="0"/>
              </a:spcAft>
              <a:buSzPts val="2000"/>
              <a:buNone/>
              <a:defRPr/>
            </a:lvl4pPr>
            <a:lvl5pPr lvl="4" rtl="0" algn="l">
              <a:lnSpc>
                <a:spcPct val="100000"/>
              </a:lnSpc>
              <a:spcBef>
                <a:spcPts val="400"/>
              </a:spcBef>
              <a:spcAft>
                <a:spcPts val="0"/>
              </a:spcAft>
              <a:buSzPts val="2000"/>
              <a:buNone/>
              <a:defRPr/>
            </a:lvl5pPr>
            <a:lvl6pPr lvl="5" rtl="0" algn="l">
              <a:lnSpc>
                <a:spcPct val="100000"/>
              </a:lnSpc>
              <a:spcBef>
                <a:spcPts val="400"/>
              </a:spcBef>
              <a:spcAft>
                <a:spcPts val="0"/>
              </a:spcAft>
              <a:buSzPts val="2000"/>
              <a:buNone/>
              <a:defRPr/>
            </a:lvl6pPr>
            <a:lvl7pPr lvl="6" rtl="0" algn="l">
              <a:lnSpc>
                <a:spcPct val="100000"/>
              </a:lnSpc>
              <a:spcBef>
                <a:spcPts val="400"/>
              </a:spcBef>
              <a:spcAft>
                <a:spcPts val="0"/>
              </a:spcAft>
              <a:buSzPts val="2000"/>
              <a:buNone/>
              <a:defRPr/>
            </a:lvl7pPr>
            <a:lvl8pPr lvl="7" rtl="0" algn="l">
              <a:lnSpc>
                <a:spcPct val="100000"/>
              </a:lnSpc>
              <a:spcBef>
                <a:spcPts val="400"/>
              </a:spcBef>
              <a:spcAft>
                <a:spcPts val="0"/>
              </a:spcAft>
              <a:buSzPts val="2000"/>
              <a:buNone/>
              <a:defRPr/>
            </a:lvl8pPr>
            <a:lvl9pPr lvl="8" rtl="0" algn="l">
              <a:lnSpc>
                <a:spcPct val="100000"/>
              </a:lnSpc>
              <a:spcBef>
                <a:spcPts val="400"/>
              </a:spcBef>
              <a:spcAft>
                <a:spcPts val="0"/>
              </a:spcAft>
              <a:buSzPts val="2000"/>
              <a:buNone/>
              <a:defRPr/>
            </a:lvl9pPr>
          </a:lstStyle>
          <a:p/>
        </p:txBody>
      </p:sp>
      <p:sp>
        <p:nvSpPr>
          <p:cNvPr id="806" name="Google Shape;806;g25b71e984ea_0_2136"/>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640"/>
              </a:spcBef>
              <a:spcAft>
                <a:spcPts val="0"/>
              </a:spcAft>
              <a:buSzPts val="2800"/>
              <a:buChar char="•"/>
              <a:defRPr sz="2800"/>
            </a:lvl1pPr>
            <a:lvl2pPr indent="-381000" lvl="1" marL="914400" rtl="0" algn="l">
              <a:lnSpc>
                <a:spcPct val="100000"/>
              </a:lnSpc>
              <a:spcBef>
                <a:spcPts val="560"/>
              </a:spcBef>
              <a:spcAft>
                <a:spcPts val="0"/>
              </a:spcAft>
              <a:buSzPts val="2400"/>
              <a:buChar char="–"/>
              <a:defRPr sz="2400"/>
            </a:lvl2pPr>
            <a:lvl3pPr indent="-355600" lvl="2" marL="1371600" rtl="0" algn="l">
              <a:lnSpc>
                <a:spcPct val="100000"/>
              </a:lnSpc>
              <a:spcBef>
                <a:spcPts val="480"/>
              </a:spcBef>
              <a:spcAft>
                <a:spcPts val="0"/>
              </a:spcAft>
              <a:buSzPts val="2000"/>
              <a:buChar char="•"/>
              <a:defRPr sz="2000"/>
            </a:lvl3pPr>
            <a:lvl4pPr indent="-330200" lvl="3" marL="1828800" rtl="0" algn="l">
              <a:lnSpc>
                <a:spcPct val="100000"/>
              </a:lnSpc>
              <a:spcBef>
                <a:spcPts val="400"/>
              </a:spcBef>
              <a:spcAft>
                <a:spcPts val="0"/>
              </a:spcAft>
              <a:buSzPts val="1600"/>
              <a:buChar char="–"/>
              <a:defRPr sz="1600"/>
            </a:lvl4pPr>
            <a:lvl5pPr indent="-330200" lvl="4" marL="2286000" rtl="0" algn="l">
              <a:lnSpc>
                <a:spcPct val="100000"/>
              </a:lnSpc>
              <a:spcBef>
                <a:spcPts val="400"/>
              </a:spcBef>
              <a:spcAft>
                <a:spcPts val="0"/>
              </a:spcAft>
              <a:buSzPts val="1600"/>
              <a:buChar char="»"/>
              <a:defRPr sz="1600"/>
            </a:lvl5pPr>
            <a:lvl6pPr indent="-330200" lvl="5" marL="2743200" rtl="0" algn="l">
              <a:lnSpc>
                <a:spcPct val="100000"/>
              </a:lnSpc>
              <a:spcBef>
                <a:spcPts val="400"/>
              </a:spcBef>
              <a:spcAft>
                <a:spcPts val="0"/>
              </a:spcAft>
              <a:buSzPts val="1600"/>
              <a:buChar char="•"/>
              <a:defRPr sz="1600"/>
            </a:lvl6pPr>
            <a:lvl7pPr indent="-330200" lvl="6" marL="3200400" rtl="0" algn="l">
              <a:lnSpc>
                <a:spcPct val="100000"/>
              </a:lnSpc>
              <a:spcBef>
                <a:spcPts val="400"/>
              </a:spcBef>
              <a:spcAft>
                <a:spcPts val="0"/>
              </a:spcAft>
              <a:buSzPts val="1600"/>
              <a:buChar char="•"/>
              <a:defRPr sz="1600"/>
            </a:lvl7pPr>
            <a:lvl8pPr indent="-330200" lvl="7" marL="3657600" rtl="0" algn="l">
              <a:lnSpc>
                <a:spcPct val="100000"/>
              </a:lnSpc>
              <a:spcBef>
                <a:spcPts val="400"/>
              </a:spcBef>
              <a:spcAft>
                <a:spcPts val="0"/>
              </a:spcAft>
              <a:buSzPts val="1600"/>
              <a:buChar char="•"/>
              <a:defRPr sz="1600"/>
            </a:lvl8pPr>
            <a:lvl9pPr indent="-330200" lvl="8" marL="4114800" rtl="0" algn="l">
              <a:lnSpc>
                <a:spcPct val="100000"/>
              </a:lnSpc>
              <a:spcBef>
                <a:spcPts val="400"/>
              </a:spcBef>
              <a:spcAft>
                <a:spcPts val="0"/>
              </a:spcAft>
              <a:buSzPts val="1600"/>
              <a:buChar char="•"/>
              <a:defRPr sz="1600"/>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807" name="Shape 807"/>
        <p:cNvGrpSpPr/>
        <p:nvPr/>
      </p:nvGrpSpPr>
      <p:grpSpPr>
        <a:xfrm>
          <a:off x="0" y="0"/>
          <a:ext cx="0" cy="0"/>
          <a:chOff x="0" y="0"/>
          <a:chExt cx="0" cy="0"/>
        </a:xfrm>
      </p:grpSpPr>
      <p:pic>
        <p:nvPicPr>
          <p:cNvPr id="808" name="Google Shape;808;g25b71e984ea_0_2148"/>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809" name="Google Shape;809;g25b71e984ea_0_214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80" name="Shape 80"/>
        <p:cNvGrpSpPr/>
        <p:nvPr/>
      </p:nvGrpSpPr>
      <p:grpSpPr>
        <a:xfrm>
          <a:off x="0" y="0"/>
          <a:ext cx="0" cy="0"/>
          <a:chOff x="0" y="0"/>
          <a:chExt cx="0" cy="0"/>
        </a:xfrm>
      </p:grpSpPr>
      <p:sp>
        <p:nvSpPr>
          <p:cNvPr id="81" name="Google Shape;81;g23d1abda0b5_4_245"/>
          <p:cNvSpPr txBox="1"/>
          <p:nvPr>
            <p:ph type="ctrTitle"/>
          </p:nvPr>
        </p:nvSpPr>
        <p:spPr>
          <a:xfrm>
            <a:off x="928464" y="1600200"/>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23d1abda0b5_4_245"/>
          <p:cNvSpPr txBox="1"/>
          <p:nvPr>
            <p:ph idx="1" type="subTitle"/>
          </p:nvPr>
        </p:nvSpPr>
        <p:spPr>
          <a:xfrm>
            <a:off x="1348319" y="34290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3" name="Google Shape;83;g23d1abda0b5_4_245"/>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810" name="Shape 810"/>
        <p:cNvGrpSpPr/>
        <p:nvPr/>
      </p:nvGrpSpPr>
      <p:grpSpPr>
        <a:xfrm>
          <a:off x="0" y="0"/>
          <a:ext cx="0" cy="0"/>
          <a:chOff x="0" y="0"/>
          <a:chExt cx="0" cy="0"/>
        </a:xfrm>
      </p:grpSpPr>
      <p:sp>
        <p:nvSpPr>
          <p:cNvPr id="811" name="Google Shape;811;g25b71e984ea_0_2151"/>
          <p:cNvSpPr txBox="1"/>
          <p:nvPr>
            <p:ph type="ctrTitle"/>
          </p:nvPr>
        </p:nvSpPr>
        <p:spPr>
          <a:xfrm>
            <a:off x="928475" y="1600200"/>
            <a:ext cx="7240500" cy="19431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2" name="Google Shape;812;g25b71e984ea_0_2151"/>
          <p:cNvSpPr txBox="1"/>
          <p:nvPr>
            <p:ph idx="1" type="subTitle"/>
          </p:nvPr>
        </p:nvSpPr>
        <p:spPr>
          <a:xfrm>
            <a:off x="1348319" y="3890425"/>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813" name="Google Shape;813;g25b71e984ea_0_2151"/>
          <p:cNvPicPr preferRelativeResize="0"/>
          <p:nvPr/>
        </p:nvPicPr>
        <p:blipFill rotWithShape="1">
          <a:blip r:embed="rId2">
            <a:alphaModFix/>
          </a:blip>
          <a:srcRect b="0" l="0" r="0" t="0"/>
          <a:stretch/>
        </p:blipFill>
        <p:spPr>
          <a:xfrm>
            <a:off x="3312742" y="0"/>
            <a:ext cx="2518516" cy="1470000"/>
          </a:xfrm>
          <a:prstGeom prst="rect">
            <a:avLst/>
          </a:prstGeom>
          <a:noFill/>
          <a:ln>
            <a:noFill/>
          </a:ln>
        </p:spPr>
      </p:pic>
      <p:sp>
        <p:nvSpPr>
          <p:cNvPr id="814" name="Google Shape;814;g25b71e984ea_0_215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008">
          <p15:clr>
            <a:srgbClr val="E46962"/>
          </p15:clr>
        </p15:guide>
        <p15:guide id="2" orient="horz" pos="2232">
          <p15:clr>
            <a:srgbClr val="E46962"/>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p:cSld name="1_Title Slide 2">
    <p:spTree>
      <p:nvGrpSpPr>
        <p:cNvPr id="815" name="Shape 815"/>
        <p:cNvGrpSpPr/>
        <p:nvPr/>
      </p:nvGrpSpPr>
      <p:grpSpPr>
        <a:xfrm>
          <a:off x="0" y="0"/>
          <a:ext cx="0" cy="0"/>
          <a:chOff x="0" y="0"/>
          <a:chExt cx="0" cy="0"/>
        </a:xfrm>
      </p:grpSpPr>
      <p:pic>
        <p:nvPicPr>
          <p:cNvPr id="816" name="Google Shape;816;g25b71e984ea_0_2156"/>
          <p:cNvPicPr preferRelativeResize="0"/>
          <p:nvPr/>
        </p:nvPicPr>
        <p:blipFill rotWithShape="1">
          <a:blip r:embed="rId2">
            <a:alphaModFix/>
          </a:blip>
          <a:srcRect b="0" l="0" r="0" t="0"/>
          <a:stretch/>
        </p:blipFill>
        <p:spPr>
          <a:xfrm>
            <a:off x="1500" y="1524000"/>
            <a:ext cx="9144000" cy="2209797"/>
          </a:xfrm>
          <a:prstGeom prst="rect">
            <a:avLst/>
          </a:prstGeom>
          <a:noFill/>
          <a:ln>
            <a:noFill/>
          </a:ln>
        </p:spPr>
      </p:pic>
      <p:sp>
        <p:nvSpPr>
          <p:cNvPr id="817" name="Google Shape;817;g25b71e984ea_0_2156"/>
          <p:cNvSpPr txBox="1"/>
          <p:nvPr>
            <p:ph type="ctrTitle"/>
          </p:nvPr>
        </p:nvSpPr>
        <p:spPr>
          <a:xfrm>
            <a:off x="953254" y="3671154"/>
            <a:ext cx="7240500" cy="14700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8" name="Google Shape;818;g25b71e984ea_0_2156"/>
          <p:cNvSpPr txBox="1"/>
          <p:nvPr>
            <p:ph idx="1" type="subTitle"/>
          </p:nvPr>
        </p:nvSpPr>
        <p:spPr>
          <a:xfrm>
            <a:off x="1373109" y="5257800"/>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819" name="Google Shape;819;g25b71e984ea_0_2156"/>
          <p:cNvPicPr preferRelativeResize="0"/>
          <p:nvPr/>
        </p:nvPicPr>
        <p:blipFill rotWithShape="1">
          <a:blip r:embed="rId3">
            <a:alphaModFix/>
          </a:blip>
          <a:srcRect b="0" l="0" r="0" t="0"/>
          <a:stretch/>
        </p:blipFill>
        <p:spPr>
          <a:xfrm>
            <a:off x="3200400" y="2040"/>
            <a:ext cx="2000250" cy="1164431"/>
          </a:xfrm>
          <a:prstGeom prst="rect">
            <a:avLst/>
          </a:prstGeom>
          <a:noFill/>
          <a:ln>
            <a:noFill/>
          </a:ln>
        </p:spPr>
      </p:pic>
      <p:sp>
        <p:nvSpPr>
          <p:cNvPr id="820" name="Google Shape;820;g25b71e984ea_0_215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352">
          <p15:clr>
            <a:srgbClr val="E46962"/>
          </p15:clr>
        </p15:guide>
        <p15:guide id="2" orient="horz" pos="979">
          <p15:clr>
            <a:srgbClr val="E46962"/>
          </p15:clr>
        </p15:guide>
        <p15:guide id="3" orient="horz" pos="960">
          <p15:clr>
            <a:srgbClr val="E46962"/>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2_Title Slide 1">
    <p:spTree>
      <p:nvGrpSpPr>
        <p:cNvPr id="821" name="Shape 821"/>
        <p:cNvGrpSpPr/>
        <p:nvPr/>
      </p:nvGrpSpPr>
      <p:grpSpPr>
        <a:xfrm>
          <a:off x="0" y="0"/>
          <a:ext cx="0" cy="0"/>
          <a:chOff x="0" y="0"/>
          <a:chExt cx="0" cy="0"/>
        </a:xfrm>
      </p:grpSpPr>
      <p:pic>
        <p:nvPicPr>
          <p:cNvPr id="822" name="Google Shape;822;g25b71e984ea_0_2162"/>
          <p:cNvPicPr preferRelativeResize="0"/>
          <p:nvPr/>
        </p:nvPicPr>
        <p:blipFill rotWithShape="1">
          <a:blip r:embed="rId2">
            <a:alphaModFix/>
          </a:blip>
          <a:srcRect b="0" l="0" r="0" t="0"/>
          <a:stretch/>
        </p:blipFill>
        <p:spPr>
          <a:xfrm>
            <a:off x="0" y="1523934"/>
            <a:ext cx="9144000" cy="2209793"/>
          </a:xfrm>
          <a:prstGeom prst="rect">
            <a:avLst/>
          </a:prstGeom>
          <a:noFill/>
          <a:ln>
            <a:noFill/>
          </a:ln>
        </p:spPr>
      </p:pic>
      <p:sp>
        <p:nvSpPr>
          <p:cNvPr id="823" name="Google Shape;823;g25b71e984ea_0_2162"/>
          <p:cNvSpPr txBox="1"/>
          <p:nvPr>
            <p:ph type="ctrTitle"/>
          </p:nvPr>
        </p:nvSpPr>
        <p:spPr>
          <a:xfrm>
            <a:off x="953254" y="3671154"/>
            <a:ext cx="7240500" cy="14700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4" name="Google Shape;824;g25b71e984ea_0_2162"/>
          <p:cNvSpPr txBox="1"/>
          <p:nvPr>
            <p:ph idx="1" type="subTitle"/>
          </p:nvPr>
        </p:nvSpPr>
        <p:spPr>
          <a:xfrm>
            <a:off x="1373109" y="5257800"/>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825" name="Google Shape;825;g25b71e984ea_0_2162"/>
          <p:cNvPicPr preferRelativeResize="0"/>
          <p:nvPr/>
        </p:nvPicPr>
        <p:blipFill rotWithShape="1">
          <a:blip r:embed="rId3">
            <a:alphaModFix/>
          </a:blip>
          <a:srcRect b="0" l="0" r="0" t="0"/>
          <a:stretch/>
        </p:blipFill>
        <p:spPr>
          <a:xfrm>
            <a:off x="3200400" y="2040"/>
            <a:ext cx="2000250" cy="1164431"/>
          </a:xfrm>
          <a:prstGeom prst="rect">
            <a:avLst/>
          </a:prstGeom>
          <a:noFill/>
          <a:ln>
            <a:noFill/>
          </a:ln>
        </p:spPr>
      </p:pic>
      <p:sp>
        <p:nvSpPr>
          <p:cNvPr id="826" name="Google Shape;826;g25b71e984ea_0_216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352">
          <p15:clr>
            <a:srgbClr val="E46962"/>
          </p15:clr>
        </p15:guide>
        <p15:guide id="2" orient="horz" pos="960">
          <p15:clr>
            <a:srgbClr val="E46962"/>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1">
  <p:cSld name="3_Title Slide 1">
    <p:spTree>
      <p:nvGrpSpPr>
        <p:cNvPr id="827" name="Shape 827"/>
        <p:cNvGrpSpPr/>
        <p:nvPr/>
      </p:nvGrpSpPr>
      <p:grpSpPr>
        <a:xfrm>
          <a:off x="0" y="0"/>
          <a:ext cx="0" cy="0"/>
          <a:chOff x="0" y="0"/>
          <a:chExt cx="0" cy="0"/>
        </a:xfrm>
      </p:grpSpPr>
      <p:pic>
        <p:nvPicPr>
          <p:cNvPr id="828" name="Google Shape;828;g25b71e984ea_0_2168"/>
          <p:cNvPicPr preferRelativeResize="0"/>
          <p:nvPr/>
        </p:nvPicPr>
        <p:blipFill rotWithShape="1">
          <a:blip r:embed="rId2">
            <a:alphaModFix/>
          </a:blip>
          <a:srcRect b="0" l="0" r="0" t="0"/>
          <a:stretch/>
        </p:blipFill>
        <p:spPr>
          <a:xfrm>
            <a:off x="0" y="1554600"/>
            <a:ext cx="9144000" cy="2209800"/>
          </a:xfrm>
          <a:prstGeom prst="rect">
            <a:avLst/>
          </a:prstGeom>
          <a:noFill/>
          <a:ln>
            <a:noFill/>
          </a:ln>
        </p:spPr>
      </p:pic>
      <p:sp>
        <p:nvSpPr>
          <p:cNvPr id="829" name="Google Shape;829;g25b71e984ea_0_2168"/>
          <p:cNvSpPr txBox="1"/>
          <p:nvPr>
            <p:ph type="ctrTitle"/>
          </p:nvPr>
        </p:nvSpPr>
        <p:spPr>
          <a:xfrm>
            <a:off x="953254" y="3671154"/>
            <a:ext cx="7240500" cy="14700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0" name="Google Shape;830;g25b71e984ea_0_2168"/>
          <p:cNvSpPr txBox="1"/>
          <p:nvPr>
            <p:ph idx="1" type="subTitle"/>
          </p:nvPr>
        </p:nvSpPr>
        <p:spPr>
          <a:xfrm>
            <a:off x="1373109" y="5257800"/>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831" name="Google Shape;831;g25b71e984ea_0_2168"/>
          <p:cNvPicPr preferRelativeResize="0"/>
          <p:nvPr/>
        </p:nvPicPr>
        <p:blipFill rotWithShape="1">
          <a:blip r:embed="rId3">
            <a:alphaModFix/>
          </a:blip>
          <a:srcRect b="0" l="0" r="0" t="0"/>
          <a:stretch/>
        </p:blipFill>
        <p:spPr>
          <a:xfrm>
            <a:off x="3200401" y="2040"/>
            <a:ext cx="2000249" cy="1164430"/>
          </a:xfrm>
          <a:prstGeom prst="rect">
            <a:avLst/>
          </a:prstGeom>
          <a:noFill/>
          <a:ln>
            <a:noFill/>
          </a:ln>
        </p:spPr>
      </p:pic>
      <p:sp>
        <p:nvSpPr>
          <p:cNvPr id="832" name="Google Shape;832;g25b71e984ea_0_216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1">
  <p:cSld name="4_Title Slide 1">
    <p:spTree>
      <p:nvGrpSpPr>
        <p:cNvPr id="833" name="Shape 833"/>
        <p:cNvGrpSpPr/>
        <p:nvPr/>
      </p:nvGrpSpPr>
      <p:grpSpPr>
        <a:xfrm>
          <a:off x="0" y="0"/>
          <a:ext cx="0" cy="0"/>
          <a:chOff x="0" y="0"/>
          <a:chExt cx="0" cy="0"/>
        </a:xfrm>
      </p:grpSpPr>
      <p:pic>
        <p:nvPicPr>
          <p:cNvPr id="834" name="Google Shape;834;g25b71e984ea_0_2174"/>
          <p:cNvPicPr preferRelativeResize="0"/>
          <p:nvPr/>
        </p:nvPicPr>
        <p:blipFill rotWithShape="1">
          <a:blip r:embed="rId2">
            <a:alphaModFix/>
          </a:blip>
          <a:srcRect b="26540" l="0" r="0" t="0"/>
          <a:stretch/>
        </p:blipFill>
        <p:spPr>
          <a:xfrm>
            <a:off x="1500" y="1524000"/>
            <a:ext cx="9144000" cy="2203575"/>
          </a:xfrm>
          <a:prstGeom prst="rect">
            <a:avLst/>
          </a:prstGeom>
          <a:noFill/>
          <a:ln>
            <a:noFill/>
          </a:ln>
        </p:spPr>
      </p:pic>
      <p:sp>
        <p:nvSpPr>
          <p:cNvPr id="835" name="Google Shape;835;g25b71e984ea_0_2174"/>
          <p:cNvSpPr txBox="1"/>
          <p:nvPr>
            <p:ph type="ctrTitle"/>
          </p:nvPr>
        </p:nvSpPr>
        <p:spPr>
          <a:xfrm>
            <a:off x="953254" y="3671154"/>
            <a:ext cx="7240500" cy="14700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6" name="Google Shape;836;g25b71e984ea_0_2174"/>
          <p:cNvSpPr txBox="1"/>
          <p:nvPr>
            <p:ph idx="1" type="subTitle"/>
          </p:nvPr>
        </p:nvSpPr>
        <p:spPr>
          <a:xfrm>
            <a:off x="1373109" y="5257800"/>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837" name="Google Shape;837;g25b71e984ea_0_2174"/>
          <p:cNvPicPr preferRelativeResize="0"/>
          <p:nvPr/>
        </p:nvPicPr>
        <p:blipFill rotWithShape="1">
          <a:blip r:embed="rId3">
            <a:alphaModFix/>
          </a:blip>
          <a:srcRect b="0" l="0" r="0" t="0"/>
          <a:stretch/>
        </p:blipFill>
        <p:spPr>
          <a:xfrm>
            <a:off x="3200401" y="2040"/>
            <a:ext cx="2000249" cy="1164430"/>
          </a:xfrm>
          <a:prstGeom prst="rect">
            <a:avLst/>
          </a:prstGeom>
          <a:noFill/>
          <a:ln>
            <a:noFill/>
          </a:ln>
        </p:spPr>
      </p:pic>
      <p:sp>
        <p:nvSpPr>
          <p:cNvPr id="838" name="Google Shape;838;g25b71e984ea_0_217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960">
          <p15:clr>
            <a:srgbClr val="E46962"/>
          </p15:clr>
        </p15:guide>
        <p15:guide id="2" orient="horz" pos="2348">
          <p15:clr>
            <a:srgbClr val="E46962"/>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1">
  <p:cSld name="5_Title Slide 1">
    <p:spTree>
      <p:nvGrpSpPr>
        <p:cNvPr id="839" name="Shape 839"/>
        <p:cNvGrpSpPr/>
        <p:nvPr/>
      </p:nvGrpSpPr>
      <p:grpSpPr>
        <a:xfrm>
          <a:off x="0" y="0"/>
          <a:ext cx="0" cy="0"/>
          <a:chOff x="0" y="0"/>
          <a:chExt cx="0" cy="0"/>
        </a:xfrm>
      </p:grpSpPr>
      <p:sp>
        <p:nvSpPr>
          <p:cNvPr id="840" name="Google Shape;840;g25b71e984ea_0_2180"/>
          <p:cNvSpPr txBox="1"/>
          <p:nvPr/>
        </p:nvSpPr>
        <p:spPr>
          <a:xfrm>
            <a:off x="463375" y="682375"/>
            <a:ext cx="82173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3369"/>
                </a:solidFill>
                <a:latin typeface="Verdana"/>
                <a:ea typeface="Verdana"/>
                <a:cs typeface="Verdana"/>
                <a:sym typeface="Verdana"/>
              </a:rPr>
              <a:t>Virginia Tiered Systems of Supports</a:t>
            </a:r>
            <a:endParaRPr b="1" i="0" sz="3100" u="none" cap="none" strike="noStrike">
              <a:solidFill>
                <a:srgbClr val="000000"/>
              </a:solidFill>
              <a:latin typeface="Verdana"/>
              <a:ea typeface="Verdana"/>
              <a:cs typeface="Verdana"/>
              <a:sym typeface="Verdana"/>
            </a:endParaRPr>
          </a:p>
        </p:txBody>
      </p:sp>
      <p:sp>
        <p:nvSpPr>
          <p:cNvPr id="841" name="Google Shape;841;g25b71e984ea_0_2180"/>
          <p:cNvSpPr txBox="1"/>
          <p:nvPr>
            <p:ph type="ctrTitle"/>
          </p:nvPr>
        </p:nvSpPr>
        <p:spPr>
          <a:xfrm>
            <a:off x="928475" y="1600200"/>
            <a:ext cx="7240500" cy="1943100"/>
          </a:xfrm>
          <a:prstGeom prst="rect">
            <a:avLst/>
          </a:prstGeom>
          <a:solidFill>
            <a:schemeClr val="lt1">
              <a:alpha val="6706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2" name="Google Shape;842;g25b71e984ea_0_2180"/>
          <p:cNvSpPr txBox="1"/>
          <p:nvPr>
            <p:ph idx="1" type="subTitle"/>
          </p:nvPr>
        </p:nvSpPr>
        <p:spPr>
          <a:xfrm>
            <a:off x="1348319" y="3890425"/>
            <a:ext cx="6400800" cy="914400"/>
          </a:xfrm>
          <a:prstGeom prst="rect">
            <a:avLst/>
          </a:prstGeom>
          <a:solidFill>
            <a:schemeClr val="lt1">
              <a:alpha val="6706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843" name="Google Shape;843;g25b71e984ea_0_2180"/>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304">
          <p15:clr>
            <a:srgbClr val="E46962"/>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844" name="Shape 844"/>
        <p:cNvGrpSpPr/>
        <p:nvPr/>
      </p:nvGrpSpPr>
      <p:grpSpPr>
        <a:xfrm>
          <a:off x="0" y="0"/>
          <a:ext cx="0" cy="0"/>
          <a:chOff x="0" y="0"/>
          <a:chExt cx="0" cy="0"/>
        </a:xfrm>
      </p:grpSpPr>
      <p:sp>
        <p:nvSpPr>
          <p:cNvPr id="845" name="Google Shape;845;g25b71e984ea_0_218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6" name="Google Shape;846;g25b71e984ea_0_2185"/>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47" name="Google Shape;847;g25b71e984ea_0_218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8" name="Shape 848"/>
        <p:cNvGrpSpPr/>
        <p:nvPr/>
      </p:nvGrpSpPr>
      <p:grpSpPr>
        <a:xfrm>
          <a:off x="0" y="0"/>
          <a:ext cx="0" cy="0"/>
          <a:chOff x="0" y="0"/>
          <a:chExt cx="0" cy="0"/>
        </a:xfrm>
      </p:grpSpPr>
      <p:pic>
        <p:nvPicPr>
          <p:cNvPr id="849" name="Google Shape;849;g25b71e984ea_0_2189"/>
          <p:cNvPicPr preferRelativeResize="0"/>
          <p:nvPr/>
        </p:nvPicPr>
        <p:blipFill rotWithShape="1">
          <a:blip r:embed="rId2">
            <a:alphaModFix/>
          </a:blip>
          <a:srcRect b="12770" l="140" r="-139" t="32395"/>
          <a:stretch/>
        </p:blipFill>
        <p:spPr>
          <a:xfrm rot="10800000">
            <a:off x="1" y="1"/>
            <a:ext cx="9143998" cy="1554607"/>
          </a:xfrm>
          <a:prstGeom prst="rect">
            <a:avLst/>
          </a:prstGeom>
          <a:noFill/>
          <a:ln>
            <a:noFill/>
          </a:ln>
        </p:spPr>
      </p:pic>
      <p:pic>
        <p:nvPicPr>
          <p:cNvPr id="850" name="Google Shape;850;g25b71e984ea_0_2189"/>
          <p:cNvPicPr preferRelativeResize="0"/>
          <p:nvPr/>
        </p:nvPicPr>
        <p:blipFill rotWithShape="1">
          <a:blip r:embed="rId3">
            <a:alphaModFix/>
          </a:blip>
          <a:srcRect b="0" l="0" r="0" t="0"/>
          <a:stretch/>
        </p:blipFill>
        <p:spPr>
          <a:xfrm>
            <a:off x="76200" y="107327"/>
            <a:ext cx="788241" cy="460075"/>
          </a:xfrm>
          <a:prstGeom prst="rect">
            <a:avLst/>
          </a:prstGeom>
          <a:noFill/>
          <a:ln>
            <a:noFill/>
          </a:ln>
        </p:spPr>
      </p:pic>
      <p:sp>
        <p:nvSpPr>
          <p:cNvPr id="851" name="Google Shape;851;g25b71e984ea_0_2189"/>
          <p:cNvSpPr txBox="1"/>
          <p:nvPr/>
        </p:nvSpPr>
        <p:spPr>
          <a:xfrm>
            <a:off x="455650" y="1843200"/>
            <a:ext cx="8364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pic>
        <p:nvPicPr>
          <p:cNvPr id="852" name="Google Shape;852;g25b71e984ea_0_2189"/>
          <p:cNvPicPr preferRelativeResize="0"/>
          <p:nvPr/>
        </p:nvPicPr>
        <p:blipFill rotWithShape="1">
          <a:blip r:embed="rId3">
            <a:alphaModFix/>
          </a:blip>
          <a:srcRect b="0" l="0" r="0" t="0"/>
          <a:stretch/>
        </p:blipFill>
        <p:spPr>
          <a:xfrm>
            <a:off x="7543800" y="6033861"/>
            <a:ext cx="1098040" cy="640896"/>
          </a:xfrm>
          <a:prstGeom prst="rect">
            <a:avLst/>
          </a:prstGeom>
          <a:noFill/>
          <a:ln>
            <a:noFill/>
          </a:ln>
        </p:spPr>
      </p:pic>
      <p:sp>
        <p:nvSpPr>
          <p:cNvPr id="853" name="Google Shape;853;g25b71e984ea_0_2189"/>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54" name="Google Shape;854;g25b71e984ea_0_2189"/>
          <p:cNvSpPr txBox="1"/>
          <p:nvPr>
            <p:ph idx="1" type="body"/>
          </p:nvPr>
        </p:nvSpPr>
        <p:spPr>
          <a:xfrm>
            <a:off x="452375" y="1603475"/>
            <a:ext cx="8233200" cy="43815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855" name="Shape 855"/>
        <p:cNvGrpSpPr/>
        <p:nvPr/>
      </p:nvGrpSpPr>
      <p:grpSpPr>
        <a:xfrm>
          <a:off x="0" y="0"/>
          <a:ext cx="0" cy="0"/>
          <a:chOff x="0" y="0"/>
          <a:chExt cx="0" cy="0"/>
        </a:xfrm>
      </p:grpSpPr>
      <p:pic>
        <p:nvPicPr>
          <p:cNvPr id="856" name="Google Shape;856;g25b71e984ea_0_2196"/>
          <p:cNvPicPr preferRelativeResize="0"/>
          <p:nvPr/>
        </p:nvPicPr>
        <p:blipFill rotWithShape="1">
          <a:blip r:embed="rId2">
            <a:alphaModFix/>
          </a:blip>
          <a:srcRect b="12770" l="140" r="-139" t="32395"/>
          <a:stretch/>
        </p:blipFill>
        <p:spPr>
          <a:xfrm rot="10800000">
            <a:off x="1" y="1"/>
            <a:ext cx="9143998" cy="1554607"/>
          </a:xfrm>
          <a:prstGeom prst="rect">
            <a:avLst/>
          </a:prstGeom>
          <a:noFill/>
          <a:ln>
            <a:noFill/>
          </a:ln>
        </p:spPr>
      </p:pic>
      <p:pic>
        <p:nvPicPr>
          <p:cNvPr id="857" name="Google Shape;857;g25b71e984ea_0_2196"/>
          <p:cNvPicPr preferRelativeResize="0"/>
          <p:nvPr/>
        </p:nvPicPr>
        <p:blipFill rotWithShape="1">
          <a:blip r:embed="rId3">
            <a:alphaModFix/>
          </a:blip>
          <a:srcRect b="0" l="0" r="0" t="0"/>
          <a:stretch/>
        </p:blipFill>
        <p:spPr>
          <a:xfrm>
            <a:off x="76200" y="107327"/>
            <a:ext cx="788241" cy="460075"/>
          </a:xfrm>
          <a:prstGeom prst="rect">
            <a:avLst/>
          </a:prstGeom>
          <a:noFill/>
          <a:ln>
            <a:noFill/>
          </a:ln>
        </p:spPr>
      </p:pic>
      <p:sp>
        <p:nvSpPr>
          <p:cNvPr id="858" name="Google Shape;858;g25b71e984ea_0_2196"/>
          <p:cNvSpPr txBox="1"/>
          <p:nvPr/>
        </p:nvSpPr>
        <p:spPr>
          <a:xfrm>
            <a:off x="455650" y="1843200"/>
            <a:ext cx="8364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sp>
        <p:nvSpPr>
          <p:cNvPr id="859" name="Google Shape;859;g25b71e984ea_0_219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60" name="Google Shape;860;g25b71e984ea_0_2196"/>
          <p:cNvSpPr txBox="1"/>
          <p:nvPr>
            <p:ph idx="1" type="body"/>
          </p:nvPr>
        </p:nvSpPr>
        <p:spPr>
          <a:xfrm>
            <a:off x="452375" y="1603475"/>
            <a:ext cx="8233200" cy="43815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bg>
      <p:bgPr>
        <a:solidFill>
          <a:schemeClr val="lt1"/>
        </a:solidFill>
      </p:bgPr>
    </p:bg>
    <p:spTree>
      <p:nvGrpSpPr>
        <p:cNvPr id="861" name="Shape 861"/>
        <p:cNvGrpSpPr/>
        <p:nvPr/>
      </p:nvGrpSpPr>
      <p:grpSpPr>
        <a:xfrm>
          <a:off x="0" y="0"/>
          <a:ext cx="0" cy="0"/>
          <a:chOff x="0" y="0"/>
          <a:chExt cx="0" cy="0"/>
        </a:xfrm>
      </p:grpSpPr>
      <p:sp>
        <p:nvSpPr>
          <p:cNvPr id="862" name="Google Shape;862;g25b71e984ea_0_220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pic>
        <p:nvPicPr>
          <p:cNvPr id="85" name="Google Shape;85;g23d1abda0b5_4_253"/>
          <p:cNvPicPr preferRelativeResize="0"/>
          <p:nvPr/>
        </p:nvPicPr>
        <p:blipFill rotWithShape="1">
          <a:blip r:embed="rId2">
            <a:alphaModFix/>
          </a:blip>
          <a:srcRect b="12769" l="136" r="-133" t="32397"/>
          <a:stretch/>
        </p:blipFill>
        <p:spPr>
          <a:xfrm rot="10800000">
            <a:off x="1" y="-1"/>
            <a:ext cx="9143998" cy="1554609"/>
          </a:xfrm>
          <a:prstGeom prst="rect">
            <a:avLst/>
          </a:prstGeom>
          <a:noFill/>
          <a:ln>
            <a:noFill/>
          </a:ln>
        </p:spPr>
      </p:pic>
      <p:sp>
        <p:nvSpPr>
          <p:cNvPr id="86" name="Google Shape;86;g23d1abda0b5_4_25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23d1abda0b5_4_253"/>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88" name="Google Shape;88;g23d1abda0b5_4_253"/>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63" name="Shape 863"/>
        <p:cNvGrpSpPr/>
        <p:nvPr/>
      </p:nvGrpSpPr>
      <p:grpSpPr>
        <a:xfrm>
          <a:off x="0" y="0"/>
          <a:ext cx="0" cy="0"/>
          <a:chOff x="0" y="0"/>
          <a:chExt cx="0" cy="0"/>
        </a:xfrm>
      </p:grpSpPr>
      <p:sp>
        <p:nvSpPr>
          <p:cNvPr id="864" name="Google Shape;864;g25b71e984ea_0_2204"/>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65" name="Google Shape;865;g25b71e984ea_0_2204"/>
          <p:cNvPicPr preferRelativeResize="0"/>
          <p:nvPr/>
        </p:nvPicPr>
        <p:blipFill rotWithShape="1">
          <a:blip r:embed="rId2">
            <a:alphaModFix/>
          </a:blip>
          <a:srcRect b="0" l="0" r="0" t="0"/>
          <a:stretch/>
        </p:blipFill>
        <p:spPr>
          <a:xfrm>
            <a:off x="223985" y="228603"/>
            <a:ext cx="1702161" cy="990900"/>
          </a:xfrm>
          <a:prstGeom prst="rect">
            <a:avLst/>
          </a:prstGeom>
          <a:noFill/>
          <a:ln>
            <a:noFill/>
          </a:ln>
        </p:spPr>
      </p:pic>
      <p:pic>
        <p:nvPicPr>
          <p:cNvPr id="866" name="Google Shape;866;g25b71e984ea_0_2204"/>
          <p:cNvPicPr preferRelativeResize="0"/>
          <p:nvPr/>
        </p:nvPicPr>
        <p:blipFill rotWithShape="1">
          <a:blip r:embed="rId3">
            <a:alphaModFix/>
          </a:blip>
          <a:srcRect b="30815" l="240" r="-239" t="10364"/>
          <a:stretch/>
        </p:blipFill>
        <p:spPr>
          <a:xfrm>
            <a:off x="-54275" y="5249175"/>
            <a:ext cx="9255576" cy="1680700"/>
          </a:xfrm>
          <a:prstGeom prst="rect">
            <a:avLst/>
          </a:prstGeom>
          <a:noFill/>
          <a:ln>
            <a:noFill/>
          </a:ln>
        </p:spPr>
      </p:pic>
      <p:sp>
        <p:nvSpPr>
          <p:cNvPr id="867" name="Google Shape;867;g25b71e984ea_0_220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68" name="Google Shape;868;g25b71e984ea_0_2204"/>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869" name="Shape 869"/>
        <p:cNvGrpSpPr/>
        <p:nvPr/>
      </p:nvGrpSpPr>
      <p:grpSpPr>
        <a:xfrm>
          <a:off x="0" y="0"/>
          <a:ext cx="0" cy="0"/>
          <a:chOff x="0" y="0"/>
          <a:chExt cx="0" cy="0"/>
        </a:xfrm>
      </p:grpSpPr>
      <p:pic>
        <p:nvPicPr>
          <p:cNvPr descr="A group of people smiling&#10;&#10;Description automatically generated with medium confidence" id="870" name="Google Shape;870;g25b71e984ea_0_2210"/>
          <p:cNvPicPr preferRelativeResize="0"/>
          <p:nvPr/>
        </p:nvPicPr>
        <p:blipFill rotWithShape="1">
          <a:blip r:embed="rId2">
            <a:alphaModFix/>
          </a:blip>
          <a:srcRect b="7409" l="0" r="0" t="10897"/>
          <a:stretch/>
        </p:blipFill>
        <p:spPr>
          <a:xfrm>
            <a:off x="-45225" y="5249175"/>
            <a:ext cx="9228425" cy="1680700"/>
          </a:xfrm>
          <a:prstGeom prst="rect">
            <a:avLst/>
          </a:prstGeom>
          <a:noFill/>
          <a:ln>
            <a:noFill/>
          </a:ln>
        </p:spPr>
      </p:pic>
      <p:sp>
        <p:nvSpPr>
          <p:cNvPr id="871" name="Google Shape;871;g25b71e984ea_0_2210"/>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72" name="Google Shape;872;g25b71e984ea_0_2210"/>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873" name="Google Shape;873;g25b71e984ea_0_2210"/>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74" name="Google Shape;874;g25b71e984ea_0_2210"/>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875" name="Shape 875"/>
        <p:cNvGrpSpPr/>
        <p:nvPr/>
      </p:nvGrpSpPr>
      <p:grpSpPr>
        <a:xfrm>
          <a:off x="0" y="0"/>
          <a:ext cx="0" cy="0"/>
          <a:chOff x="0" y="0"/>
          <a:chExt cx="0" cy="0"/>
        </a:xfrm>
      </p:grpSpPr>
      <p:pic>
        <p:nvPicPr>
          <p:cNvPr id="876" name="Google Shape;876;g25b71e984ea_0_2216"/>
          <p:cNvPicPr preferRelativeResize="0"/>
          <p:nvPr/>
        </p:nvPicPr>
        <p:blipFill rotWithShape="1">
          <a:blip r:embed="rId2">
            <a:alphaModFix/>
          </a:blip>
          <a:srcRect b="11971" l="0" r="0" t="11971"/>
          <a:stretch/>
        </p:blipFill>
        <p:spPr>
          <a:xfrm>
            <a:off x="0" y="5249175"/>
            <a:ext cx="9192250" cy="1680700"/>
          </a:xfrm>
          <a:prstGeom prst="rect">
            <a:avLst/>
          </a:prstGeom>
          <a:noFill/>
          <a:ln>
            <a:noFill/>
          </a:ln>
        </p:spPr>
      </p:pic>
      <p:sp>
        <p:nvSpPr>
          <p:cNvPr id="877" name="Google Shape;877;g25b71e984ea_0_2216"/>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78" name="Google Shape;878;g25b71e984ea_0_2216"/>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879" name="Google Shape;879;g25b71e984ea_0_221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80" name="Google Shape;880;g25b71e984ea_0_2216"/>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881" name="Shape 881"/>
        <p:cNvGrpSpPr/>
        <p:nvPr/>
      </p:nvGrpSpPr>
      <p:grpSpPr>
        <a:xfrm>
          <a:off x="0" y="0"/>
          <a:ext cx="0" cy="0"/>
          <a:chOff x="0" y="0"/>
          <a:chExt cx="0" cy="0"/>
        </a:xfrm>
      </p:grpSpPr>
      <p:pic>
        <p:nvPicPr>
          <p:cNvPr id="882" name="Google Shape;882;g25b71e984ea_0_2222"/>
          <p:cNvPicPr preferRelativeResize="0"/>
          <p:nvPr/>
        </p:nvPicPr>
        <p:blipFill rotWithShape="1">
          <a:blip r:embed="rId2">
            <a:alphaModFix/>
          </a:blip>
          <a:srcRect b="11971" l="0" r="0" t="11971"/>
          <a:stretch/>
        </p:blipFill>
        <p:spPr>
          <a:xfrm>
            <a:off x="-126675" y="5249175"/>
            <a:ext cx="9318924" cy="1680700"/>
          </a:xfrm>
          <a:prstGeom prst="rect">
            <a:avLst/>
          </a:prstGeom>
          <a:noFill/>
          <a:ln>
            <a:noFill/>
          </a:ln>
        </p:spPr>
      </p:pic>
      <p:sp>
        <p:nvSpPr>
          <p:cNvPr id="883" name="Google Shape;883;g25b71e984ea_0_2222"/>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84" name="Google Shape;884;g25b71e984ea_0_2222"/>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885" name="Google Shape;885;g25b71e984ea_0_222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86" name="Google Shape;886;g25b71e984ea_0_2222"/>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887" name="Shape 887"/>
        <p:cNvGrpSpPr/>
        <p:nvPr/>
      </p:nvGrpSpPr>
      <p:grpSpPr>
        <a:xfrm>
          <a:off x="0" y="0"/>
          <a:ext cx="0" cy="0"/>
          <a:chOff x="0" y="0"/>
          <a:chExt cx="0" cy="0"/>
        </a:xfrm>
      </p:grpSpPr>
      <p:pic>
        <p:nvPicPr>
          <p:cNvPr id="888" name="Google Shape;888;g25b71e984ea_0_2228"/>
          <p:cNvPicPr preferRelativeResize="0"/>
          <p:nvPr/>
        </p:nvPicPr>
        <p:blipFill rotWithShape="1">
          <a:blip r:embed="rId2">
            <a:alphaModFix/>
          </a:blip>
          <a:srcRect b="39099" l="130" r="-129" t="54"/>
          <a:stretch/>
        </p:blipFill>
        <p:spPr>
          <a:xfrm>
            <a:off x="-81425" y="5183050"/>
            <a:ext cx="9400349" cy="1680700"/>
          </a:xfrm>
          <a:prstGeom prst="rect">
            <a:avLst/>
          </a:prstGeom>
          <a:noFill/>
          <a:ln>
            <a:noFill/>
          </a:ln>
        </p:spPr>
      </p:pic>
      <p:sp>
        <p:nvSpPr>
          <p:cNvPr id="889" name="Google Shape;889;g25b71e984ea_0_2228"/>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90" name="Google Shape;890;g25b71e984ea_0_2228"/>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891" name="Google Shape;891;g25b71e984ea_0_222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92" name="Google Shape;892;g25b71e984ea_0_2228"/>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3" name="Shape 893"/>
        <p:cNvGrpSpPr/>
        <p:nvPr/>
      </p:nvGrpSpPr>
      <p:grpSpPr>
        <a:xfrm>
          <a:off x="0" y="0"/>
          <a:ext cx="0" cy="0"/>
          <a:chOff x="0" y="0"/>
          <a:chExt cx="0" cy="0"/>
        </a:xfrm>
      </p:grpSpPr>
      <p:sp>
        <p:nvSpPr>
          <p:cNvPr id="894" name="Google Shape;894;g25b71e984ea_0_2234"/>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95" name="Google Shape;895;g25b71e984ea_0_2234"/>
          <p:cNvPicPr preferRelativeResize="0"/>
          <p:nvPr/>
        </p:nvPicPr>
        <p:blipFill rotWithShape="1">
          <a:blip r:embed="rId2">
            <a:alphaModFix/>
          </a:blip>
          <a:srcRect b="0" l="0" r="0" t="0"/>
          <a:stretch/>
        </p:blipFill>
        <p:spPr>
          <a:xfrm>
            <a:off x="223985" y="228603"/>
            <a:ext cx="1702161" cy="990900"/>
          </a:xfrm>
          <a:prstGeom prst="rect">
            <a:avLst/>
          </a:prstGeom>
          <a:noFill/>
          <a:ln>
            <a:noFill/>
          </a:ln>
        </p:spPr>
      </p:pic>
      <p:pic>
        <p:nvPicPr>
          <p:cNvPr id="896" name="Google Shape;896;g25b71e984ea_0_2234"/>
          <p:cNvPicPr preferRelativeResize="0"/>
          <p:nvPr/>
        </p:nvPicPr>
        <p:blipFill rotWithShape="1">
          <a:blip r:embed="rId3">
            <a:alphaModFix/>
          </a:blip>
          <a:srcRect b="0" l="0" r="0" t="0"/>
          <a:stretch/>
        </p:blipFill>
        <p:spPr>
          <a:xfrm>
            <a:off x="7467600" y="5947878"/>
            <a:ext cx="1169476" cy="682591"/>
          </a:xfrm>
          <a:prstGeom prst="rect">
            <a:avLst/>
          </a:prstGeom>
          <a:noFill/>
          <a:ln>
            <a:noFill/>
          </a:ln>
        </p:spPr>
      </p:pic>
      <p:sp>
        <p:nvSpPr>
          <p:cNvPr id="897" name="Google Shape;897;g25b71e984ea_0_223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98" name="Google Shape;898;g25b71e984ea_0_2234"/>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899" name="Google Shape;899;g25b71e984ea_0_2234"/>
          <p:cNvSpPr txBox="1"/>
          <p:nvPr>
            <p:ph idx="2" type="body"/>
          </p:nvPr>
        </p:nvSpPr>
        <p:spPr>
          <a:xfrm>
            <a:off x="4650600" y="1366038"/>
            <a:ext cx="4038600" cy="45366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1">
    <p:spTree>
      <p:nvGrpSpPr>
        <p:cNvPr id="900" name="Shape 900"/>
        <p:cNvGrpSpPr/>
        <p:nvPr/>
      </p:nvGrpSpPr>
      <p:grpSpPr>
        <a:xfrm>
          <a:off x="0" y="0"/>
          <a:ext cx="0" cy="0"/>
          <a:chOff x="0" y="0"/>
          <a:chExt cx="0" cy="0"/>
        </a:xfrm>
      </p:grpSpPr>
      <p:sp>
        <p:nvSpPr>
          <p:cNvPr id="901" name="Google Shape;901;g25b71e984ea_0_2241"/>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3500"/>
              <a:buFont typeface="Verdana"/>
              <a:buNone/>
              <a:defRPr sz="35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902" name="Google Shape;902;g25b71e984ea_0_2241"/>
          <p:cNvPicPr preferRelativeResize="0"/>
          <p:nvPr/>
        </p:nvPicPr>
        <p:blipFill rotWithShape="1">
          <a:blip r:embed="rId2">
            <a:alphaModFix/>
          </a:blip>
          <a:srcRect b="0" l="0" r="0" t="0"/>
          <a:stretch/>
        </p:blipFill>
        <p:spPr>
          <a:xfrm>
            <a:off x="223985" y="228603"/>
            <a:ext cx="1702161" cy="990900"/>
          </a:xfrm>
          <a:prstGeom prst="rect">
            <a:avLst/>
          </a:prstGeom>
          <a:noFill/>
          <a:ln>
            <a:noFill/>
          </a:ln>
        </p:spPr>
      </p:pic>
      <p:sp>
        <p:nvSpPr>
          <p:cNvPr id="903" name="Google Shape;903;g25b71e984ea_0_224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04" name="Google Shape;904;g25b71e984ea_0_2241"/>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905" name="Google Shape;905;g25b71e984ea_0_2241"/>
          <p:cNvSpPr txBox="1"/>
          <p:nvPr>
            <p:ph idx="2" type="body"/>
          </p:nvPr>
        </p:nvSpPr>
        <p:spPr>
          <a:xfrm>
            <a:off x="4650600" y="1366038"/>
            <a:ext cx="4038600" cy="45366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55600" lvl="4" marL="2286000" rtl="0" algn="l">
              <a:lnSpc>
                <a:spcPct val="10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p:cSld name="Comparison 2">
    <p:spTree>
      <p:nvGrpSpPr>
        <p:cNvPr id="906" name="Shape 906"/>
        <p:cNvGrpSpPr/>
        <p:nvPr/>
      </p:nvGrpSpPr>
      <p:grpSpPr>
        <a:xfrm>
          <a:off x="0" y="0"/>
          <a:ext cx="0" cy="0"/>
          <a:chOff x="0" y="0"/>
          <a:chExt cx="0" cy="0"/>
        </a:xfrm>
      </p:grpSpPr>
      <p:sp>
        <p:nvSpPr>
          <p:cNvPr id="907" name="Google Shape;907;g25b71e984ea_0_2247"/>
          <p:cNvSpPr/>
          <p:nvPr/>
        </p:nvSpPr>
        <p:spPr>
          <a:xfrm>
            <a:off x="457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08" name="Google Shape;908;g25b71e984ea_0_2247"/>
          <p:cNvSpPr/>
          <p:nvPr/>
        </p:nvSpPr>
        <p:spPr>
          <a:xfrm>
            <a:off x="4648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09" name="Google Shape;909;g25b71e984ea_0_2247"/>
          <p:cNvSpPr/>
          <p:nvPr/>
        </p:nvSpPr>
        <p:spPr>
          <a:xfrm>
            <a:off x="919025" y="1524000"/>
            <a:ext cx="3629700" cy="662100"/>
          </a:xfrm>
          <a:prstGeom prst="rect">
            <a:avLst/>
          </a:prstGeom>
          <a:solidFill>
            <a:srgbClr val="003369">
              <a:alpha val="74510"/>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g25b71e984ea_0_2247"/>
          <p:cNvSpPr/>
          <p:nvPr/>
        </p:nvSpPr>
        <p:spPr>
          <a:xfrm>
            <a:off x="5105400" y="1518800"/>
            <a:ext cx="3581400" cy="662100"/>
          </a:xfrm>
          <a:prstGeom prst="rect">
            <a:avLst/>
          </a:prstGeom>
          <a:solidFill>
            <a:srgbClr val="003369">
              <a:alpha val="74510"/>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25b71e984ea_0_224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2" name="Google Shape;912;g25b71e984ea_0_224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13" name="Google Shape;913;g25b71e984ea_0_2247"/>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640"/>
              </a:spcBef>
              <a:spcAft>
                <a:spcPts val="0"/>
              </a:spcAft>
              <a:buSzPts val="2800"/>
              <a:buChar char="•"/>
              <a:defRPr sz="2800"/>
            </a:lvl1pPr>
            <a:lvl2pPr indent="-381000" lvl="1" marL="914400" rtl="0" algn="l">
              <a:lnSpc>
                <a:spcPct val="100000"/>
              </a:lnSpc>
              <a:spcBef>
                <a:spcPts val="560"/>
              </a:spcBef>
              <a:spcAft>
                <a:spcPts val="0"/>
              </a:spcAft>
              <a:buSzPts val="2400"/>
              <a:buChar char="–"/>
              <a:defRPr sz="2400"/>
            </a:lvl2pPr>
            <a:lvl3pPr indent="-355600" lvl="2" marL="1371600" rtl="0" algn="l">
              <a:lnSpc>
                <a:spcPct val="100000"/>
              </a:lnSpc>
              <a:spcBef>
                <a:spcPts val="480"/>
              </a:spcBef>
              <a:spcAft>
                <a:spcPts val="0"/>
              </a:spcAft>
              <a:buSzPts val="2000"/>
              <a:buChar char="•"/>
              <a:defRPr sz="2000"/>
            </a:lvl3pPr>
            <a:lvl4pPr indent="-330200" lvl="3" marL="1828800" rtl="0" algn="l">
              <a:lnSpc>
                <a:spcPct val="100000"/>
              </a:lnSpc>
              <a:spcBef>
                <a:spcPts val="400"/>
              </a:spcBef>
              <a:spcAft>
                <a:spcPts val="0"/>
              </a:spcAft>
              <a:buSzPts val="1600"/>
              <a:buChar char="–"/>
              <a:defRPr sz="1600"/>
            </a:lvl4pPr>
            <a:lvl5pPr indent="-330200" lvl="4" marL="2286000" rtl="0" algn="l">
              <a:lnSpc>
                <a:spcPct val="100000"/>
              </a:lnSpc>
              <a:spcBef>
                <a:spcPts val="400"/>
              </a:spcBef>
              <a:spcAft>
                <a:spcPts val="0"/>
              </a:spcAft>
              <a:buSzPts val="1600"/>
              <a:buChar char="»"/>
              <a:defRPr sz="1600"/>
            </a:lvl5pPr>
            <a:lvl6pPr indent="-330200" lvl="5" marL="2743200" rtl="0" algn="l">
              <a:lnSpc>
                <a:spcPct val="100000"/>
              </a:lnSpc>
              <a:spcBef>
                <a:spcPts val="400"/>
              </a:spcBef>
              <a:spcAft>
                <a:spcPts val="0"/>
              </a:spcAft>
              <a:buSzPts val="1600"/>
              <a:buChar char="•"/>
              <a:defRPr sz="1600"/>
            </a:lvl6pPr>
            <a:lvl7pPr indent="-330200" lvl="6" marL="3200400" rtl="0" algn="l">
              <a:lnSpc>
                <a:spcPct val="100000"/>
              </a:lnSpc>
              <a:spcBef>
                <a:spcPts val="400"/>
              </a:spcBef>
              <a:spcAft>
                <a:spcPts val="0"/>
              </a:spcAft>
              <a:buSzPts val="1600"/>
              <a:buChar char="•"/>
              <a:defRPr sz="1600"/>
            </a:lvl7pPr>
            <a:lvl8pPr indent="-330200" lvl="7" marL="3657600" rtl="0" algn="l">
              <a:lnSpc>
                <a:spcPct val="100000"/>
              </a:lnSpc>
              <a:spcBef>
                <a:spcPts val="400"/>
              </a:spcBef>
              <a:spcAft>
                <a:spcPts val="0"/>
              </a:spcAft>
              <a:buSzPts val="1600"/>
              <a:buChar char="•"/>
              <a:defRPr sz="1600"/>
            </a:lvl8pPr>
            <a:lvl9pPr indent="-330200" lvl="8" marL="4114800" rtl="0" algn="l">
              <a:lnSpc>
                <a:spcPct val="100000"/>
              </a:lnSpc>
              <a:spcBef>
                <a:spcPts val="400"/>
              </a:spcBef>
              <a:spcAft>
                <a:spcPts val="0"/>
              </a:spcAft>
              <a:buSzPts val="1600"/>
              <a:buChar char="•"/>
              <a:defRPr sz="1600"/>
            </a:lvl9pPr>
          </a:lstStyle>
          <a:p/>
        </p:txBody>
      </p:sp>
      <p:sp>
        <p:nvSpPr>
          <p:cNvPr id="914" name="Google Shape;914;g25b71e984ea_0_2247"/>
          <p:cNvSpPr txBox="1"/>
          <p:nvPr>
            <p:ph idx="2" type="subTitle"/>
          </p:nvPr>
        </p:nvSpPr>
        <p:spPr>
          <a:xfrm>
            <a:off x="914400" y="1518775"/>
            <a:ext cx="3581400" cy="662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40"/>
              </a:spcBef>
              <a:spcAft>
                <a:spcPts val="0"/>
              </a:spcAft>
              <a:buClr>
                <a:schemeClr val="lt1"/>
              </a:buClr>
              <a:buSzPts val="2000"/>
              <a:buNone/>
              <a:defRPr sz="2000">
                <a:solidFill>
                  <a:schemeClr val="lt1"/>
                </a:solidFill>
              </a:defRPr>
            </a:lvl1pPr>
            <a:lvl2pPr lvl="1" rtl="0" algn="l">
              <a:lnSpc>
                <a:spcPct val="100000"/>
              </a:lnSpc>
              <a:spcBef>
                <a:spcPts val="560"/>
              </a:spcBef>
              <a:spcAft>
                <a:spcPts val="0"/>
              </a:spcAft>
              <a:buSzPts val="2700"/>
              <a:buNone/>
              <a:defRPr sz="2700"/>
            </a:lvl2pPr>
            <a:lvl3pPr lvl="2" rtl="0" algn="l">
              <a:lnSpc>
                <a:spcPct val="100000"/>
              </a:lnSpc>
              <a:spcBef>
                <a:spcPts val="480"/>
              </a:spcBef>
              <a:spcAft>
                <a:spcPts val="0"/>
              </a:spcAft>
              <a:buSzPts val="2300"/>
              <a:buNone/>
              <a:defRPr sz="2300"/>
            </a:lvl3pPr>
            <a:lvl4pPr lvl="3" rtl="0" algn="l">
              <a:lnSpc>
                <a:spcPct val="100000"/>
              </a:lnSpc>
              <a:spcBef>
                <a:spcPts val="400"/>
              </a:spcBef>
              <a:spcAft>
                <a:spcPts val="0"/>
              </a:spcAft>
              <a:buSzPts val="1900"/>
              <a:buNone/>
              <a:defRPr sz="1900"/>
            </a:lvl4pPr>
            <a:lvl5pPr lvl="4" rtl="0" algn="l">
              <a:lnSpc>
                <a:spcPct val="100000"/>
              </a:lnSpc>
              <a:spcBef>
                <a:spcPts val="400"/>
              </a:spcBef>
              <a:spcAft>
                <a:spcPts val="0"/>
              </a:spcAft>
              <a:buSzPts val="1900"/>
              <a:buNone/>
              <a:defRPr sz="1900"/>
            </a:lvl5pPr>
            <a:lvl6pPr lvl="5" rtl="0" algn="l">
              <a:lnSpc>
                <a:spcPct val="100000"/>
              </a:lnSpc>
              <a:spcBef>
                <a:spcPts val="400"/>
              </a:spcBef>
              <a:spcAft>
                <a:spcPts val="0"/>
              </a:spcAft>
              <a:buSzPts val="1900"/>
              <a:buNone/>
              <a:defRPr sz="1900"/>
            </a:lvl6pPr>
            <a:lvl7pPr lvl="6" rtl="0" algn="l">
              <a:lnSpc>
                <a:spcPct val="100000"/>
              </a:lnSpc>
              <a:spcBef>
                <a:spcPts val="400"/>
              </a:spcBef>
              <a:spcAft>
                <a:spcPts val="0"/>
              </a:spcAft>
              <a:buSzPts val="1900"/>
              <a:buNone/>
              <a:defRPr sz="1900"/>
            </a:lvl7pPr>
            <a:lvl8pPr lvl="7" rtl="0" algn="l">
              <a:lnSpc>
                <a:spcPct val="100000"/>
              </a:lnSpc>
              <a:spcBef>
                <a:spcPts val="400"/>
              </a:spcBef>
              <a:spcAft>
                <a:spcPts val="0"/>
              </a:spcAft>
              <a:buSzPts val="1900"/>
              <a:buNone/>
              <a:defRPr sz="1900"/>
            </a:lvl8pPr>
            <a:lvl9pPr lvl="8" rtl="0" algn="l">
              <a:lnSpc>
                <a:spcPct val="100000"/>
              </a:lnSpc>
              <a:spcBef>
                <a:spcPts val="400"/>
              </a:spcBef>
              <a:spcAft>
                <a:spcPts val="0"/>
              </a:spcAft>
              <a:buSzPts val="1900"/>
              <a:buNone/>
              <a:defRPr sz="1900"/>
            </a:lvl9pPr>
          </a:lstStyle>
          <a:p/>
        </p:txBody>
      </p:sp>
      <p:sp>
        <p:nvSpPr>
          <p:cNvPr id="915" name="Google Shape;915;g25b71e984ea_0_2247"/>
          <p:cNvSpPr txBox="1"/>
          <p:nvPr>
            <p:ph idx="3" type="subTitle"/>
          </p:nvPr>
        </p:nvSpPr>
        <p:spPr>
          <a:xfrm>
            <a:off x="5105400" y="1518775"/>
            <a:ext cx="3581400" cy="662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640"/>
              </a:spcBef>
              <a:spcAft>
                <a:spcPts val="0"/>
              </a:spcAft>
              <a:buClr>
                <a:schemeClr val="lt1"/>
              </a:buClr>
              <a:buSzPts val="2000"/>
              <a:buNone/>
              <a:defRPr sz="2000">
                <a:solidFill>
                  <a:schemeClr val="lt1"/>
                </a:solidFill>
              </a:defRPr>
            </a:lvl1pPr>
            <a:lvl2pPr lvl="1" rtl="0" algn="l">
              <a:lnSpc>
                <a:spcPct val="100000"/>
              </a:lnSpc>
              <a:spcBef>
                <a:spcPts val="560"/>
              </a:spcBef>
              <a:spcAft>
                <a:spcPts val="0"/>
              </a:spcAft>
              <a:buSzPts val="2800"/>
              <a:buNone/>
              <a:defRPr/>
            </a:lvl2pPr>
            <a:lvl3pPr lvl="2" rtl="0" algn="l">
              <a:lnSpc>
                <a:spcPct val="100000"/>
              </a:lnSpc>
              <a:spcBef>
                <a:spcPts val="480"/>
              </a:spcBef>
              <a:spcAft>
                <a:spcPts val="0"/>
              </a:spcAft>
              <a:buSzPts val="2400"/>
              <a:buNone/>
              <a:defRPr/>
            </a:lvl3pPr>
            <a:lvl4pPr lvl="3" rtl="0" algn="l">
              <a:lnSpc>
                <a:spcPct val="100000"/>
              </a:lnSpc>
              <a:spcBef>
                <a:spcPts val="400"/>
              </a:spcBef>
              <a:spcAft>
                <a:spcPts val="0"/>
              </a:spcAft>
              <a:buSzPts val="2000"/>
              <a:buNone/>
              <a:defRPr/>
            </a:lvl4pPr>
            <a:lvl5pPr lvl="4" rtl="0" algn="l">
              <a:lnSpc>
                <a:spcPct val="100000"/>
              </a:lnSpc>
              <a:spcBef>
                <a:spcPts val="400"/>
              </a:spcBef>
              <a:spcAft>
                <a:spcPts val="0"/>
              </a:spcAft>
              <a:buSzPts val="2000"/>
              <a:buNone/>
              <a:defRPr/>
            </a:lvl5pPr>
            <a:lvl6pPr lvl="5" rtl="0" algn="l">
              <a:lnSpc>
                <a:spcPct val="100000"/>
              </a:lnSpc>
              <a:spcBef>
                <a:spcPts val="400"/>
              </a:spcBef>
              <a:spcAft>
                <a:spcPts val="0"/>
              </a:spcAft>
              <a:buSzPts val="2000"/>
              <a:buNone/>
              <a:defRPr/>
            </a:lvl6pPr>
            <a:lvl7pPr lvl="6" rtl="0" algn="l">
              <a:lnSpc>
                <a:spcPct val="100000"/>
              </a:lnSpc>
              <a:spcBef>
                <a:spcPts val="400"/>
              </a:spcBef>
              <a:spcAft>
                <a:spcPts val="0"/>
              </a:spcAft>
              <a:buSzPts val="2000"/>
              <a:buNone/>
              <a:defRPr/>
            </a:lvl7pPr>
            <a:lvl8pPr lvl="7" rtl="0" algn="l">
              <a:lnSpc>
                <a:spcPct val="100000"/>
              </a:lnSpc>
              <a:spcBef>
                <a:spcPts val="400"/>
              </a:spcBef>
              <a:spcAft>
                <a:spcPts val="0"/>
              </a:spcAft>
              <a:buSzPts val="2000"/>
              <a:buNone/>
              <a:defRPr/>
            </a:lvl8pPr>
            <a:lvl9pPr lvl="8" rtl="0" algn="l">
              <a:lnSpc>
                <a:spcPct val="100000"/>
              </a:lnSpc>
              <a:spcBef>
                <a:spcPts val="400"/>
              </a:spcBef>
              <a:spcAft>
                <a:spcPts val="0"/>
              </a:spcAft>
              <a:buSzPts val="2000"/>
              <a:buNone/>
              <a:defRPr/>
            </a:lvl9pPr>
          </a:lstStyle>
          <a:p/>
        </p:txBody>
      </p:sp>
      <p:sp>
        <p:nvSpPr>
          <p:cNvPr id="916" name="Google Shape;916;g25b71e984ea_0_2247"/>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640"/>
              </a:spcBef>
              <a:spcAft>
                <a:spcPts val="0"/>
              </a:spcAft>
              <a:buSzPts val="2800"/>
              <a:buChar char="•"/>
              <a:defRPr sz="2800"/>
            </a:lvl1pPr>
            <a:lvl2pPr indent="-381000" lvl="1" marL="914400" rtl="0" algn="l">
              <a:lnSpc>
                <a:spcPct val="100000"/>
              </a:lnSpc>
              <a:spcBef>
                <a:spcPts val="560"/>
              </a:spcBef>
              <a:spcAft>
                <a:spcPts val="0"/>
              </a:spcAft>
              <a:buSzPts val="2400"/>
              <a:buChar char="–"/>
              <a:defRPr sz="2400"/>
            </a:lvl2pPr>
            <a:lvl3pPr indent="-355600" lvl="2" marL="1371600" rtl="0" algn="l">
              <a:lnSpc>
                <a:spcPct val="100000"/>
              </a:lnSpc>
              <a:spcBef>
                <a:spcPts val="480"/>
              </a:spcBef>
              <a:spcAft>
                <a:spcPts val="0"/>
              </a:spcAft>
              <a:buSzPts val="2000"/>
              <a:buChar char="•"/>
              <a:defRPr sz="2000"/>
            </a:lvl3pPr>
            <a:lvl4pPr indent="-330200" lvl="3" marL="1828800" rtl="0" algn="l">
              <a:lnSpc>
                <a:spcPct val="100000"/>
              </a:lnSpc>
              <a:spcBef>
                <a:spcPts val="400"/>
              </a:spcBef>
              <a:spcAft>
                <a:spcPts val="0"/>
              </a:spcAft>
              <a:buSzPts val="1600"/>
              <a:buChar char="–"/>
              <a:defRPr sz="1600"/>
            </a:lvl4pPr>
            <a:lvl5pPr indent="-330200" lvl="4" marL="2286000" rtl="0" algn="l">
              <a:lnSpc>
                <a:spcPct val="100000"/>
              </a:lnSpc>
              <a:spcBef>
                <a:spcPts val="400"/>
              </a:spcBef>
              <a:spcAft>
                <a:spcPts val="0"/>
              </a:spcAft>
              <a:buSzPts val="1600"/>
              <a:buChar char="»"/>
              <a:defRPr sz="1600"/>
            </a:lvl5pPr>
            <a:lvl6pPr indent="-330200" lvl="5" marL="2743200" rtl="0" algn="l">
              <a:lnSpc>
                <a:spcPct val="100000"/>
              </a:lnSpc>
              <a:spcBef>
                <a:spcPts val="400"/>
              </a:spcBef>
              <a:spcAft>
                <a:spcPts val="0"/>
              </a:spcAft>
              <a:buSzPts val="1600"/>
              <a:buChar char="•"/>
              <a:defRPr sz="1600"/>
            </a:lvl6pPr>
            <a:lvl7pPr indent="-330200" lvl="6" marL="3200400" rtl="0" algn="l">
              <a:lnSpc>
                <a:spcPct val="100000"/>
              </a:lnSpc>
              <a:spcBef>
                <a:spcPts val="400"/>
              </a:spcBef>
              <a:spcAft>
                <a:spcPts val="0"/>
              </a:spcAft>
              <a:buSzPts val="1600"/>
              <a:buChar char="•"/>
              <a:defRPr sz="1600"/>
            </a:lvl7pPr>
            <a:lvl8pPr indent="-330200" lvl="7" marL="3657600" rtl="0" algn="l">
              <a:lnSpc>
                <a:spcPct val="100000"/>
              </a:lnSpc>
              <a:spcBef>
                <a:spcPts val="400"/>
              </a:spcBef>
              <a:spcAft>
                <a:spcPts val="0"/>
              </a:spcAft>
              <a:buSzPts val="1600"/>
              <a:buChar char="•"/>
              <a:defRPr sz="1600"/>
            </a:lvl8pPr>
            <a:lvl9pPr indent="-330200" lvl="8" marL="4114800" rtl="0" algn="l">
              <a:lnSpc>
                <a:spcPct val="100000"/>
              </a:lnSpc>
              <a:spcBef>
                <a:spcPts val="400"/>
              </a:spcBef>
              <a:spcAft>
                <a:spcPts val="0"/>
              </a:spcAft>
              <a:buSzPts val="1600"/>
              <a:buChar char="•"/>
              <a:defRPr sz="1600"/>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17" name="Shape 917"/>
        <p:cNvGrpSpPr/>
        <p:nvPr/>
      </p:nvGrpSpPr>
      <p:grpSpPr>
        <a:xfrm>
          <a:off x="0" y="0"/>
          <a:ext cx="0" cy="0"/>
          <a:chOff x="0" y="0"/>
          <a:chExt cx="0" cy="0"/>
        </a:xfrm>
      </p:grpSpPr>
      <p:sp>
        <p:nvSpPr>
          <p:cNvPr id="918" name="Google Shape;918;g25b71e984ea_0_2258"/>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919" name="Google Shape;919;g25b71e984ea_0_2258"/>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920" name="Google Shape;920;g25b71e984ea_0_225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21" name="Google Shape;921;g25b71e984ea_0_2258"/>
          <p:cNvSpPr txBox="1"/>
          <p:nvPr>
            <p:ph idx="1" type="body"/>
          </p:nvPr>
        </p:nvSpPr>
        <p:spPr>
          <a:xfrm>
            <a:off x="457200" y="1434650"/>
            <a:ext cx="2985600" cy="4518300"/>
          </a:xfrm>
          <a:prstGeom prst="rect">
            <a:avLst/>
          </a:prstGeom>
          <a:solidFill>
            <a:srgbClr val="003369">
              <a:alpha val="74510"/>
            </a:srgbClr>
          </a:solidFill>
          <a:ln>
            <a:noFill/>
          </a:ln>
        </p:spPr>
        <p:txBody>
          <a:bodyPr anchorCtr="0" anchor="t" bIns="45700" lIns="91425" spcFirstLastPara="1" rIns="91425" wrap="square" tIns="45700">
            <a:normAutofit/>
          </a:bodyPr>
          <a:lstStyle>
            <a:lvl1pPr indent="-355600" lvl="0" marL="457200" rtl="0" algn="l">
              <a:lnSpc>
                <a:spcPct val="100000"/>
              </a:lnSpc>
              <a:spcBef>
                <a:spcPts val="640"/>
              </a:spcBef>
              <a:spcAft>
                <a:spcPts val="0"/>
              </a:spcAft>
              <a:buClr>
                <a:schemeClr val="lt1"/>
              </a:buClr>
              <a:buSzPts val="2000"/>
              <a:buChar char="•"/>
              <a:defRPr sz="2000">
                <a:solidFill>
                  <a:schemeClr val="lt1"/>
                </a:solidFill>
              </a:defRPr>
            </a:lvl1pPr>
            <a:lvl2pPr indent="-330200" lvl="1" marL="914400" rtl="0" algn="l">
              <a:lnSpc>
                <a:spcPct val="100000"/>
              </a:lnSpc>
              <a:spcBef>
                <a:spcPts val="560"/>
              </a:spcBef>
              <a:spcAft>
                <a:spcPts val="0"/>
              </a:spcAft>
              <a:buClr>
                <a:schemeClr val="lt1"/>
              </a:buClr>
              <a:buSzPts val="1600"/>
              <a:buChar char="–"/>
              <a:defRPr sz="1600">
                <a:solidFill>
                  <a:schemeClr val="lt1"/>
                </a:solidFill>
              </a:defRPr>
            </a:lvl2pPr>
            <a:lvl3pPr indent="-304800" lvl="2" marL="1371600" rtl="0" algn="l">
              <a:lnSpc>
                <a:spcPct val="100000"/>
              </a:lnSpc>
              <a:spcBef>
                <a:spcPts val="480"/>
              </a:spcBef>
              <a:spcAft>
                <a:spcPts val="0"/>
              </a:spcAft>
              <a:buClr>
                <a:schemeClr val="lt1"/>
              </a:buClr>
              <a:buSzPts val="1200"/>
              <a:buChar char="•"/>
              <a:defRPr sz="1200">
                <a:solidFill>
                  <a:schemeClr val="lt1"/>
                </a:solidFill>
              </a:defRPr>
            </a:lvl3pPr>
            <a:lvl4pPr indent="-279400" lvl="3" marL="1828800" rtl="0" algn="l">
              <a:lnSpc>
                <a:spcPct val="100000"/>
              </a:lnSpc>
              <a:spcBef>
                <a:spcPts val="400"/>
              </a:spcBef>
              <a:spcAft>
                <a:spcPts val="0"/>
              </a:spcAft>
              <a:buClr>
                <a:schemeClr val="lt1"/>
              </a:buClr>
              <a:buSzPts val="800"/>
              <a:buChar char="–"/>
              <a:defRPr sz="800">
                <a:solidFill>
                  <a:schemeClr val="lt1"/>
                </a:solidFill>
              </a:defRPr>
            </a:lvl4pPr>
            <a:lvl5pPr indent="-279400" lvl="4" marL="2286000" rtl="0" algn="l">
              <a:lnSpc>
                <a:spcPct val="100000"/>
              </a:lnSpc>
              <a:spcBef>
                <a:spcPts val="400"/>
              </a:spcBef>
              <a:spcAft>
                <a:spcPts val="0"/>
              </a:spcAft>
              <a:buClr>
                <a:schemeClr val="lt1"/>
              </a:buClr>
              <a:buSzPts val="800"/>
              <a:buChar char="»"/>
              <a:defRPr sz="800">
                <a:solidFill>
                  <a:schemeClr val="lt1"/>
                </a:solidFill>
              </a:defRPr>
            </a:lvl5pPr>
            <a:lvl6pPr indent="-279400" lvl="5" marL="2743200" rtl="0" algn="l">
              <a:lnSpc>
                <a:spcPct val="100000"/>
              </a:lnSpc>
              <a:spcBef>
                <a:spcPts val="400"/>
              </a:spcBef>
              <a:spcAft>
                <a:spcPts val="0"/>
              </a:spcAft>
              <a:buClr>
                <a:schemeClr val="lt1"/>
              </a:buClr>
              <a:buSzPts val="800"/>
              <a:buChar char="•"/>
              <a:defRPr sz="800">
                <a:solidFill>
                  <a:schemeClr val="lt1"/>
                </a:solidFill>
              </a:defRPr>
            </a:lvl6pPr>
            <a:lvl7pPr indent="-279400" lvl="6" marL="3200400" rtl="0" algn="l">
              <a:lnSpc>
                <a:spcPct val="100000"/>
              </a:lnSpc>
              <a:spcBef>
                <a:spcPts val="400"/>
              </a:spcBef>
              <a:spcAft>
                <a:spcPts val="0"/>
              </a:spcAft>
              <a:buClr>
                <a:schemeClr val="lt1"/>
              </a:buClr>
              <a:buSzPts val="800"/>
              <a:buChar char="•"/>
              <a:defRPr sz="800">
                <a:solidFill>
                  <a:schemeClr val="lt1"/>
                </a:solidFill>
              </a:defRPr>
            </a:lvl7pPr>
            <a:lvl8pPr indent="-279400" lvl="7" marL="3657600" rtl="0" algn="l">
              <a:lnSpc>
                <a:spcPct val="100000"/>
              </a:lnSpc>
              <a:spcBef>
                <a:spcPts val="400"/>
              </a:spcBef>
              <a:spcAft>
                <a:spcPts val="0"/>
              </a:spcAft>
              <a:buClr>
                <a:schemeClr val="lt1"/>
              </a:buClr>
              <a:buSzPts val="800"/>
              <a:buChar char="•"/>
              <a:defRPr sz="800">
                <a:solidFill>
                  <a:schemeClr val="lt1"/>
                </a:solidFill>
              </a:defRPr>
            </a:lvl8pPr>
            <a:lvl9pPr indent="-279400" lvl="8" marL="4114800" rtl="0" algn="l">
              <a:lnSpc>
                <a:spcPct val="100000"/>
              </a:lnSpc>
              <a:spcBef>
                <a:spcPts val="400"/>
              </a:spcBef>
              <a:spcAft>
                <a:spcPts val="0"/>
              </a:spcAft>
              <a:buClr>
                <a:schemeClr val="lt1"/>
              </a:buClr>
              <a:buSzPts val="800"/>
              <a:buChar char="•"/>
              <a:defRPr sz="800">
                <a:solidFill>
                  <a:schemeClr val="lt1"/>
                </a:solidFill>
              </a:defRPr>
            </a:lvl9pPr>
          </a:lstStyle>
          <a:p/>
        </p:txBody>
      </p:sp>
      <p:sp>
        <p:nvSpPr>
          <p:cNvPr id="922" name="Google Shape;922;g25b71e984ea_0_2258"/>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640"/>
              </a:spcBef>
              <a:spcAft>
                <a:spcPts val="0"/>
              </a:spcAft>
              <a:buSzPts val="2000"/>
              <a:buNone/>
              <a:defRPr b="1" sz="2000"/>
            </a:lvl1pPr>
            <a:lvl2pPr lvl="1" rtl="0" algn="l">
              <a:lnSpc>
                <a:spcPct val="100000"/>
              </a:lnSpc>
              <a:spcBef>
                <a:spcPts val="560"/>
              </a:spcBef>
              <a:spcAft>
                <a:spcPts val="0"/>
              </a:spcAft>
              <a:buSzPts val="2000"/>
              <a:buNone/>
              <a:defRPr sz="2000"/>
            </a:lvl2pPr>
            <a:lvl3pPr lvl="2" rtl="0" algn="l">
              <a:lnSpc>
                <a:spcPct val="100000"/>
              </a:lnSpc>
              <a:spcBef>
                <a:spcPts val="480"/>
              </a:spcBef>
              <a:spcAft>
                <a:spcPts val="0"/>
              </a:spcAft>
              <a:buSzPts val="1600"/>
              <a:buNone/>
              <a:defRPr sz="1600"/>
            </a:lvl3pPr>
            <a:lvl4pPr lvl="3" rtl="0" algn="l">
              <a:lnSpc>
                <a:spcPct val="100000"/>
              </a:lnSpc>
              <a:spcBef>
                <a:spcPts val="400"/>
              </a:spcBef>
              <a:spcAft>
                <a:spcPts val="0"/>
              </a:spcAft>
              <a:buSzPts val="1200"/>
              <a:buNone/>
              <a:defRPr sz="1200"/>
            </a:lvl4pPr>
            <a:lvl5pPr lvl="4" rtl="0" algn="l">
              <a:lnSpc>
                <a:spcPct val="100000"/>
              </a:lnSpc>
              <a:spcBef>
                <a:spcPts val="400"/>
              </a:spcBef>
              <a:spcAft>
                <a:spcPts val="0"/>
              </a:spcAft>
              <a:buSzPts val="1200"/>
              <a:buNone/>
              <a:defRPr sz="1200"/>
            </a:lvl5pPr>
            <a:lvl6pPr lvl="5" rtl="0" algn="l">
              <a:lnSpc>
                <a:spcPct val="100000"/>
              </a:lnSpc>
              <a:spcBef>
                <a:spcPts val="400"/>
              </a:spcBef>
              <a:spcAft>
                <a:spcPts val="0"/>
              </a:spcAft>
              <a:buSzPts val="1200"/>
              <a:buNone/>
              <a:defRPr sz="1200"/>
            </a:lvl6pPr>
            <a:lvl7pPr lvl="6" rtl="0" algn="l">
              <a:lnSpc>
                <a:spcPct val="100000"/>
              </a:lnSpc>
              <a:spcBef>
                <a:spcPts val="400"/>
              </a:spcBef>
              <a:spcAft>
                <a:spcPts val="0"/>
              </a:spcAft>
              <a:buSzPts val="1200"/>
              <a:buNone/>
              <a:defRPr sz="1200"/>
            </a:lvl7pPr>
            <a:lvl8pPr lvl="7" rtl="0" algn="l">
              <a:lnSpc>
                <a:spcPct val="100000"/>
              </a:lnSpc>
              <a:spcBef>
                <a:spcPts val="400"/>
              </a:spcBef>
              <a:spcAft>
                <a:spcPts val="0"/>
              </a:spcAft>
              <a:buSzPts val="1200"/>
              <a:buNone/>
              <a:defRPr sz="1200"/>
            </a:lvl8pPr>
            <a:lvl9pPr lvl="8" rtl="0" algn="l">
              <a:lnSpc>
                <a:spcPct val="100000"/>
              </a:lnSpc>
              <a:spcBef>
                <a:spcPts val="400"/>
              </a:spcBef>
              <a:spcAft>
                <a:spcPts val="0"/>
              </a:spcAft>
              <a:buSzPts val="1200"/>
              <a:buNone/>
              <a:defRPr sz="1200"/>
            </a:lvl9pPr>
          </a:lstStyle>
          <a:p/>
        </p:txBody>
      </p:sp>
      <p:sp>
        <p:nvSpPr>
          <p:cNvPr id="923" name="Google Shape;923;g25b71e984ea_0_2258"/>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rtl="0" algn="l">
              <a:lnSpc>
                <a:spcPct val="100000"/>
              </a:lnSpc>
              <a:spcBef>
                <a:spcPts val="640"/>
              </a:spcBef>
              <a:spcAft>
                <a:spcPts val="0"/>
              </a:spcAft>
              <a:buSzPts val="2600"/>
              <a:buChar char="•"/>
              <a:defRPr sz="2600"/>
            </a:lvl1pPr>
            <a:lvl2pPr indent="-368300" lvl="1" marL="914400" rtl="0" algn="l">
              <a:lnSpc>
                <a:spcPct val="100000"/>
              </a:lnSpc>
              <a:spcBef>
                <a:spcPts val="560"/>
              </a:spcBef>
              <a:spcAft>
                <a:spcPts val="0"/>
              </a:spcAft>
              <a:buSzPts val="2200"/>
              <a:buChar char="–"/>
              <a:defRPr sz="2200"/>
            </a:lvl2pPr>
            <a:lvl3pPr indent="-342900" lvl="2" marL="1371600" rtl="0" algn="l">
              <a:lnSpc>
                <a:spcPct val="100000"/>
              </a:lnSpc>
              <a:spcBef>
                <a:spcPts val="480"/>
              </a:spcBef>
              <a:spcAft>
                <a:spcPts val="0"/>
              </a:spcAft>
              <a:buSzPts val="1800"/>
              <a:buChar char="•"/>
              <a:defRPr sz="1800"/>
            </a:lvl3pPr>
            <a:lvl4pPr indent="-317500" lvl="3" marL="1828800" rtl="0" algn="l">
              <a:lnSpc>
                <a:spcPct val="100000"/>
              </a:lnSpc>
              <a:spcBef>
                <a:spcPts val="400"/>
              </a:spcBef>
              <a:spcAft>
                <a:spcPts val="0"/>
              </a:spcAft>
              <a:buSzPts val="1400"/>
              <a:buChar char="–"/>
              <a:defRPr sz="1400"/>
            </a:lvl4pPr>
            <a:lvl5pPr indent="-317500" lvl="4" marL="2286000" rtl="0" algn="l">
              <a:lnSpc>
                <a:spcPct val="100000"/>
              </a:lnSpc>
              <a:spcBef>
                <a:spcPts val="400"/>
              </a:spcBef>
              <a:spcAft>
                <a:spcPts val="0"/>
              </a:spcAft>
              <a:buSzPts val="1400"/>
              <a:buChar char="»"/>
              <a:defRPr sz="1400"/>
            </a:lvl5pPr>
            <a:lvl6pPr indent="-317500" lvl="5" marL="2743200" rtl="0" algn="l">
              <a:lnSpc>
                <a:spcPct val="100000"/>
              </a:lnSpc>
              <a:spcBef>
                <a:spcPts val="400"/>
              </a:spcBef>
              <a:spcAft>
                <a:spcPts val="0"/>
              </a:spcAft>
              <a:buSzPts val="1400"/>
              <a:buChar char="•"/>
              <a:defRPr sz="1400"/>
            </a:lvl6pPr>
            <a:lvl7pPr indent="-317500" lvl="6" marL="3200400" rtl="0" algn="l">
              <a:lnSpc>
                <a:spcPct val="100000"/>
              </a:lnSpc>
              <a:spcBef>
                <a:spcPts val="400"/>
              </a:spcBef>
              <a:spcAft>
                <a:spcPts val="0"/>
              </a:spcAft>
              <a:buSzPts val="1400"/>
              <a:buChar char="•"/>
              <a:defRPr sz="1400"/>
            </a:lvl7pPr>
            <a:lvl8pPr indent="-317500" lvl="7" marL="3657600" rtl="0" algn="l">
              <a:lnSpc>
                <a:spcPct val="100000"/>
              </a:lnSpc>
              <a:spcBef>
                <a:spcPts val="400"/>
              </a:spcBef>
              <a:spcAft>
                <a:spcPts val="0"/>
              </a:spcAft>
              <a:buSzPts val="1400"/>
              <a:buChar char="•"/>
              <a:defRPr sz="1400"/>
            </a:lvl8pPr>
            <a:lvl9pPr indent="-317500" lvl="8" marL="4114800" rtl="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1">
    <p:spTree>
      <p:nvGrpSpPr>
        <p:cNvPr id="924" name="Shape 924"/>
        <p:cNvGrpSpPr/>
        <p:nvPr/>
      </p:nvGrpSpPr>
      <p:grpSpPr>
        <a:xfrm>
          <a:off x="0" y="0"/>
          <a:ext cx="0" cy="0"/>
          <a:chOff x="0" y="0"/>
          <a:chExt cx="0" cy="0"/>
        </a:xfrm>
      </p:grpSpPr>
      <p:sp>
        <p:nvSpPr>
          <p:cNvPr id="925" name="Google Shape;925;g25b71e984ea_0_2265"/>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26" name="Google Shape;926;g25b71e984ea_0_2265"/>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27" name="Google Shape;927;g25b71e984ea_0_2265"/>
          <p:cNvSpPr txBox="1"/>
          <p:nvPr>
            <p:ph idx="1" type="body"/>
          </p:nvPr>
        </p:nvSpPr>
        <p:spPr>
          <a:xfrm>
            <a:off x="457200" y="1434650"/>
            <a:ext cx="2985600" cy="4518300"/>
          </a:xfrm>
          <a:prstGeom prst="rect">
            <a:avLst/>
          </a:prstGeom>
          <a:solidFill>
            <a:srgbClr val="003369">
              <a:alpha val="74510"/>
            </a:srgbClr>
          </a:solidFill>
          <a:ln>
            <a:noFill/>
          </a:ln>
        </p:spPr>
        <p:txBody>
          <a:bodyPr anchorCtr="0" anchor="t" bIns="45700" lIns="91425" spcFirstLastPara="1" rIns="91425" wrap="square" tIns="45700">
            <a:normAutofit/>
          </a:bodyPr>
          <a:lstStyle>
            <a:lvl1pPr indent="-355600" lvl="0" marL="457200" rtl="0" algn="l">
              <a:lnSpc>
                <a:spcPct val="100000"/>
              </a:lnSpc>
              <a:spcBef>
                <a:spcPts val="640"/>
              </a:spcBef>
              <a:spcAft>
                <a:spcPts val="0"/>
              </a:spcAft>
              <a:buClr>
                <a:schemeClr val="lt1"/>
              </a:buClr>
              <a:buSzPts val="2000"/>
              <a:buChar char="•"/>
              <a:defRPr sz="2000">
                <a:solidFill>
                  <a:schemeClr val="lt1"/>
                </a:solidFill>
              </a:defRPr>
            </a:lvl1pPr>
            <a:lvl2pPr indent="-330200" lvl="1" marL="914400" rtl="0" algn="l">
              <a:lnSpc>
                <a:spcPct val="100000"/>
              </a:lnSpc>
              <a:spcBef>
                <a:spcPts val="560"/>
              </a:spcBef>
              <a:spcAft>
                <a:spcPts val="0"/>
              </a:spcAft>
              <a:buClr>
                <a:schemeClr val="lt1"/>
              </a:buClr>
              <a:buSzPts val="1600"/>
              <a:buChar char="–"/>
              <a:defRPr sz="1600">
                <a:solidFill>
                  <a:schemeClr val="lt1"/>
                </a:solidFill>
              </a:defRPr>
            </a:lvl2pPr>
            <a:lvl3pPr indent="-304800" lvl="2" marL="1371600" rtl="0" algn="l">
              <a:lnSpc>
                <a:spcPct val="100000"/>
              </a:lnSpc>
              <a:spcBef>
                <a:spcPts val="480"/>
              </a:spcBef>
              <a:spcAft>
                <a:spcPts val="0"/>
              </a:spcAft>
              <a:buClr>
                <a:schemeClr val="lt1"/>
              </a:buClr>
              <a:buSzPts val="1200"/>
              <a:buChar char="•"/>
              <a:defRPr sz="1200">
                <a:solidFill>
                  <a:schemeClr val="lt1"/>
                </a:solidFill>
              </a:defRPr>
            </a:lvl3pPr>
            <a:lvl4pPr indent="-279400" lvl="3" marL="1828800" rtl="0" algn="l">
              <a:lnSpc>
                <a:spcPct val="100000"/>
              </a:lnSpc>
              <a:spcBef>
                <a:spcPts val="400"/>
              </a:spcBef>
              <a:spcAft>
                <a:spcPts val="0"/>
              </a:spcAft>
              <a:buClr>
                <a:schemeClr val="lt1"/>
              </a:buClr>
              <a:buSzPts val="800"/>
              <a:buChar char="–"/>
              <a:defRPr sz="800">
                <a:solidFill>
                  <a:schemeClr val="lt1"/>
                </a:solidFill>
              </a:defRPr>
            </a:lvl4pPr>
            <a:lvl5pPr indent="-279400" lvl="4" marL="2286000" rtl="0" algn="l">
              <a:lnSpc>
                <a:spcPct val="100000"/>
              </a:lnSpc>
              <a:spcBef>
                <a:spcPts val="400"/>
              </a:spcBef>
              <a:spcAft>
                <a:spcPts val="0"/>
              </a:spcAft>
              <a:buClr>
                <a:schemeClr val="lt1"/>
              </a:buClr>
              <a:buSzPts val="800"/>
              <a:buChar char="»"/>
              <a:defRPr sz="800">
                <a:solidFill>
                  <a:schemeClr val="lt1"/>
                </a:solidFill>
              </a:defRPr>
            </a:lvl5pPr>
            <a:lvl6pPr indent="-279400" lvl="5" marL="2743200" rtl="0" algn="l">
              <a:lnSpc>
                <a:spcPct val="100000"/>
              </a:lnSpc>
              <a:spcBef>
                <a:spcPts val="400"/>
              </a:spcBef>
              <a:spcAft>
                <a:spcPts val="0"/>
              </a:spcAft>
              <a:buClr>
                <a:schemeClr val="lt1"/>
              </a:buClr>
              <a:buSzPts val="800"/>
              <a:buChar char="•"/>
              <a:defRPr sz="800">
                <a:solidFill>
                  <a:schemeClr val="lt1"/>
                </a:solidFill>
              </a:defRPr>
            </a:lvl6pPr>
            <a:lvl7pPr indent="-279400" lvl="6" marL="3200400" rtl="0" algn="l">
              <a:lnSpc>
                <a:spcPct val="100000"/>
              </a:lnSpc>
              <a:spcBef>
                <a:spcPts val="400"/>
              </a:spcBef>
              <a:spcAft>
                <a:spcPts val="0"/>
              </a:spcAft>
              <a:buClr>
                <a:schemeClr val="lt1"/>
              </a:buClr>
              <a:buSzPts val="800"/>
              <a:buChar char="•"/>
              <a:defRPr sz="800">
                <a:solidFill>
                  <a:schemeClr val="lt1"/>
                </a:solidFill>
              </a:defRPr>
            </a:lvl7pPr>
            <a:lvl8pPr indent="-279400" lvl="7" marL="3657600" rtl="0" algn="l">
              <a:lnSpc>
                <a:spcPct val="100000"/>
              </a:lnSpc>
              <a:spcBef>
                <a:spcPts val="400"/>
              </a:spcBef>
              <a:spcAft>
                <a:spcPts val="0"/>
              </a:spcAft>
              <a:buClr>
                <a:schemeClr val="lt1"/>
              </a:buClr>
              <a:buSzPts val="800"/>
              <a:buChar char="•"/>
              <a:defRPr sz="800">
                <a:solidFill>
                  <a:schemeClr val="lt1"/>
                </a:solidFill>
              </a:defRPr>
            </a:lvl8pPr>
            <a:lvl9pPr indent="-279400" lvl="8" marL="4114800" rtl="0" algn="l">
              <a:lnSpc>
                <a:spcPct val="100000"/>
              </a:lnSpc>
              <a:spcBef>
                <a:spcPts val="400"/>
              </a:spcBef>
              <a:spcAft>
                <a:spcPts val="0"/>
              </a:spcAft>
              <a:buClr>
                <a:schemeClr val="lt1"/>
              </a:buClr>
              <a:buSzPts val="800"/>
              <a:buChar char="•"/>
              <a:defRPr sz="800">
                <a:solidFill>
                  <a:schemeClr val="lt1"/>
                </a:solidFill>
              </a:defRPr>
            </a:lvl9pPr>
          </a:lstStyle>
          <a:p/>
        </p:txBody>
      </p:sp>
      <p:sp>
        <p:nvSpPr>
          <p:cNvPr id="928" name="Google Shape;928;g25b71e984ea_0_2265"/>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640"/>
              </a:spcBef>
              <a:spcAft>
                <a:spcPts val="0"/>
              </a:spcAft>
              <a:buSzPts val="2000"/>
              <a:buNone/>
              <a:defRPr b="1" sz="2000"/>
            </a:lvl1pPr>
            <a:lvl2pPr lvl="1" rtl="0" algn="l">
              <a:lnSpc>
                <a:spcPct val="100000"/>
              </a:lnSpc>
              <a:spcBef>
                <a:spcPts val="560"/>
              </a:spcBef>
              <a:spcAft>
                <a:spcPts val="0"/>
              </a:spcAft>
              <a:buSzPts val="2000"/>
              <a:buNone/>
              <a:defRPr sz="2000"/>
            </a:lvl2pPr>
            <a:lvl3pPr lvl="2" rtl="0" algn="l">
              <a:lnSpc>
                <a:spcPct val="100000"/>
              </a:lnSpc>
              <a:spcBef>
                <a:spcPts val="480"/>
              </a:spcBef>
              <a:spcAft>
                <a:spcPts val="0"/>
              </a:spcAft>
              <a:buSzPts val="1600"/>
              <a:buNone/>
              <a:defRPr sz="1600"/>
            </a:lvl3pPr>
            <a:lvl4pPr lvl="3" rtl="0" algn="l">
              <a:lnSpc>
                <a:spcPct val="100000"/>
              </a:lnSpc>
              <a:spcBef>
                <a:spcPts val="400"/>
              </a:spcBef>
              <a:spcAft>
                <a:spcPts val="0"/>
              </a:spcAft>
              <a:buSzPts val="1200"/>
              <a:buNone/>
              <a:defRPr sz="1200"/>
            </a:lvl4pPr>
            <a:lvl5pPr lvl="4" rtl="0" algn="l">
              <a:lnSpc>
                <a:spcPct val="100000"/>
              </a:lnSpc>
              <a:spcBef>
                <a:spcPts val="400"/>
              </a:spcBef>
              <a:spcAft>
                <a:spcPts val="0"/>
              </a:spcAft>
              <a:buSzPts val="1200"/>
              <a:buNone/>
              <a:defRPr sz="1200"/>
            </a:lvl5pPr>
            <a:lvl6pPr lvl="5" rtl="0" algn="l">
              <a:lnSpc>
                <a:spcPct val="100000"/>
              </a:lnSpc>
              <a:spcBef>
                <a:spcPts val="400"/>
              </a:spcBef>
              <a:spcAft>
                <a:spcPts val="0"/>
              </a:spcAft>
              <a:buSzPts val="1200"/>
              <a:buNone/>
              <a:defRPr sz="1200"/>
            </a:lvl6pPr>
            <a:lvl7pPr lvl="6" rtl="0" algn="l">
              <a:lnSpc>
                <a:spcPct val="100000"/>
              </a:lnSpc>
              <a:spcBef>
                <a:spcPts val="400"/>
              </a:spcBef>
              <a:spcAft>
                <a:spcPts val="0"/>
              </a:spcAft>
              <a:buSzPts val="1200"/>
              <a:buNone/>
              <a:defRPr sz="1200"/>
            </a:lvl7pPr>
            <a:lvl8pPr lvl="7" rtl="0" algn="l">
              <a:lnSpc>
                <a:spcPct val="100000"/>
              </a:lnSpc>
              <a:spcBef>
                <a:spcPts val="400"/>
              </a:spcBef>
              <a:spcAft>
                <a:spcPts val="0"/>
              </a:spcAft>
              <a:buSzPts val="1200"/>
              <a:buNone/>
              <a:defRPr sz="1200"/>
            </a:lvl8pPr>
            <a:lvl9pPr lvl="8" rtl="0" algn="l">
              <a:lnSpc>
                <a:spcPct val="100000"/>
              </a:lnSpc>
              <a:spcBef>
                <a:spcPts val="400"/>
              </a:spcBef>
              <a:spcAft>
                <a:spcPts val="0"/>
              </a:spcAft>
              <a:buSzPts val="1200"/>
              <a:buNone/>
              <a:defRPr sz="1200"/>
            </a:lvl9pPr>
          </a:lstStyle>
          <a:p/>
        </p:txBody>
      </p:sp>
      <p:sp>
        <p:nvSpPr>
          <p:cNvPr id="929" name="Google Shape;929;g25b71e984ea_0_2265"/>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rtl="0" algn="l">
              <a:lnSpc>
                <a:spcPct val="100000"/>
              </a:lnSpc>
              <a:spcBef>
                <a:spcPts val="640"/>
              </a:spcBef>
              <a:spcAft>
                <a:spcPts val="0"/>
              </a:spcAft>
              <a:buSzPts val="2600"/>
              <a:buChar char="•"/>
              <a:defRPr sz="2600"/>
            </a:lvl1pPr>
            <a:lvl2pPr indent="-368300" lvl="1" marL="914400" rtl="0" algn="l">
              <a:lnSpc>
                <a:spcPct val="100000"/>
              </a:lnSpc>
              <a:spcBef>
                <a:spcPts val="560"/>
              </a:spcBef>
              <a:spcAft>
                <a:spcPts val="0"/>
              </a:spcAft>
              <a:buSzPts val="2200"/>
              <a:buChar char="–"/>
              <a:defRPr sz="2200"/>
            </a:lvl2pPr>
            <a:lvl3pPr indent="-342900" lvl="2" marL="1371600" rtl="0" algn="l">
              <a:lnSpc>
                <a:spcPct val="100000"/>
              </a:lnSpc>
              <a:spcBef>
                <a:spcPts val="480"/>
              </a:spcBef>
              <a:spcAft>
                <a:spcPts val="0"/>
              </a:spcAft>
              <a:buSzPts val="1800"/>
              <a:buChar char="•"/>
              <a:defRPr sz="1800"/>
            </a:lvl3pPr>
            <a:lvl4pPr indent="-317500" lvl="3" marL="1828800" rtl="0" algn="l">
              <a:lnSpc>
                <a:spcPct val="100000"/>
              </a:lnSpc>
              <a:spcBef>
                <a:spcPts val="400"/>
              </a:spcBef>
              <a:spcAft>
                <a:spcPts val="0"/>
              </a:spcAft>
              <a:buSzPts val="1400"/>
              <a:buChar char="–"/>
              <a:defRPr sz="1400"/>
            </a:lvl4pPr>
            <a:lvl5pPr indent="-317500" lvl="4" marL="2286000" rtl="0" algn="l">
              <a:lnSpc>
                <a:spcPct val="100000"/>
              </a:lnSpc>
              <a:spcBef>
                <a:spcPts val="400"/>
              </a:spcBef>
              <a:spcAft>
                <a:spcPts val="0"/>
              </a:spcAft>
              <a:buSzPts val="1400"/>
              <a:buChar char="»"/>
              <a:defRPr sz="1400"/>
            </a:lvl5pPr>
            <a:lvl6pPr indent="-317500" lvl="5" marL="2743200" rtl="0" algn="l">
              <a:lnSpc>
                <a:spcPct val="100000"/>
              </a:lnSpc>
              <a:spcBef>
                <a:spcPts val="400"/>
              </a:spcBef>
              <a:spcAft>
                <a:spcPts val="0"/>
              </a:spcAft>
              <a:buSzPts val="1400"/>
              <a:buChar char="•"/>
              <a:defRPr sz="1400"/>
            </a:lvl6pPr>
            <a:lvl7pPr indent="-317500" lvl="6" marL="3200400" rtl="0" algn="l">
              <a:lnSpc>
                <a:spcPct val="100000"/>
              </a:lnSpc>
              <a:spcBef>
                <a:spcPts val="400"/>
              </a:spcBef>
              <a:spcAft>
                <a:spcPts val="0"/>
              </a:spcAft>
              <a:buSzPts val="1400"/>
              <a:buChar char="•"/>
              <a:defRPr sz="1400"/>
            </a:lvl7pPr>
            <a:lvl8pPr indent="-317500" lvl="7" marL="3657600" rtl="0" algn="l">
              <a:lnSpc>
                <a:spcPct val="100000"/>
              </a:lnSpc>
              <a:spcBef>
                <a:spcPts val="400"/>
              </a:spcBef>
              <a:spcAft>
                <a:spcPts val="0"/>
              </a:spcAft>
              <a:buSzPts val="1400"/>
              <a:buChar char="•"/>
              <a:defRPr sz="1400"/>
            </a:lvl8pPr>
            <a:lvl9pPr indent="-317500" lvl="8" marL="4114800" rtl="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9" name="Shape 89"/>
        <p:cNvGrpSpPr/>
        <p:nvPr/>
      </p:nvGrpSpPr>
      <p:grpSpPr>
        <a:xfrm>
          <a:off x="0" y="0"/>
          <a:ext cx="0" cy="0"/>
          <a:chOff x="0" y="0"/>
          <a:chExt cx="0" cy="0"/>
        </a:xfrm>
      </p:grpSpPr>
      <p:pic>
        <p:nvPicPr>
          <p:cNvPr id="90" name="Google Shape;90;g23d1abda0b5_4_280"/>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91" name="Google Shape;91;g23d1abda0b5_4_280"/>
          <p:cNvSpPr txBox="1"/>
          <p:nvPr>
            <p:ph type="ctrTitle"/>
          </p:nvPr>
        </p:nvSpPr>
        <p:spPr>
          <a:xfrm>
            <a:off x="953254" y="3671154"/>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23d1abda0b5_4_280"/>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3" name="Google Shape;93;g23d1abda0b5_4_280"/>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bg>
      <p:bgPr>
        <a:solidFill>
          <a:schemeClr val="lt1"/>
        </a:solidFill>
      </p:bgPr>
    </p:bg>
    <p:spTree>
      <p:nvGrpSpPr>
        <p:cNvPr id="930" name="Shape 930"/>
        <p:cNvGrpSpPr/>
        <p:nvPr/>
      </p:nvGrpSpPr>
      <p:grpSpPr>
        <a:xfrm>
          <a:off x="0" y="0"/>
          <a:ext cx="0" cy="0"/>
          <a:chOff x="0" y="0"/>
          <a:chExt cx="0" cy="0"/>
        </a:xfrm>
      </p:grpSpPr>
      <p:pic>
        <p:nvPicPr>
          <p:cNvPr id="931" name="Google Shape;931;g25b71e984ea_0_2271"/>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932" name="Google Shape;932;g25b71e984ea_0_227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33" name="Google Shape;933;g25b71e984ea_0_2271"/>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34" name="Google Shape;934;g25b71e984ea_0_2271"/>
          <p:cNvSpPr txBox="1"/>
          <p:nvPr>
            <p:ph idx="1" type="body"/>
          </p:nvPr>
        </p:nvSpPr>
        <p:spPr>
          <a:xfrm>
            <a:off x="457200" y="1434650"/>
            <a:ext cx="2985600" cy="4518300"/>
          </a:xfrm>
          <a:prstGeom prst="rect">
            <a:avLst/>
          </a:prstGeom>
          <a:solidFill>
            <a:schemeClr val="lt1"/>
          </a:solidFill>
          <a:ln>
            <a:noFill/>
          </a:ln>
        </p:spPr>
        <p:txBody>
          <a:bodyPr anchorCtr="0" anchor="t" bIns="45700" lIns="91425" spcFirstLastPara="1" rIns="91425" wrap="square" tIns="45700">
            <a:normAutofit/>
          </a:bodyPr>
          <a:lstStyle>
            <a:lvl1pPr indent="-355600" lvl="0" marL="457200" rtl="0" algn="l">
              <a:lnSpc>
                <a:spcPct val="100000"/>
              </a:lnSpc>
              <a:spcBef>
                <a:spcPts val="640"/>
              </a:spcBef>
              <a:spcAft>
                <a:spcPts val="0"/>
              </a:spcAft>
              <a:buSzPts val="2000"/>
              <a:buChar char="•"/>
              <a:defRPr sz="2000"/>
            </a:lvl1pPr>
            <a:lvl2pPr indent="-330200" lvl="1" marL="914400" rtl="0" algn="l">
              <a:lnSpc>
                <a:spcPct val="100000"/>
              </a:lnSpc>
              <a:spcBef>
                <a:spcPts val="560"/>
              </a:spcBef>
              <a:spcAft>
                <a:spcPts val="0"/>
              </a:spcAft>
              <a:buSzPts val="1600"/>
              <a:buChar char="–"/>
              <a:defRPr sz="1600"/>
            </a:lvl2pPr>
            <a:lvl3pPr indent="-304800" lvl="2" marL="1371600" rtl="0" algn="l">
              <a:lnSpc>
                <a:spcPct val="100000"/>
              </a:lnSpc>
              <a:spcBef>
                <a:spcPts val="480"/>
              </a:spcBef>
              <a:spcAft>
                <a:spcPts val="0"/>
              </a:spcAft>
              <a:buSzPts val="1200"/>
              <a:buChar char="•"/>
              <a:defRPr sz="1200"/>
            </a:lvl3pPr>
            <a:lvl4pPr indent="-279400" lvl="3" marL="1828800" rtl="0" algn="l">
              <a:lnSpc>
                <a:spcPct val="100000"/>
              </a:lnSpc>
              <a:spcBef>
                <a:spcPts val="400"/>
              </a:spcBef>
              <a:spcAft>
                <a:spcPts val="0"/>
              </a:spcAft>
              <a:buSzPts val="800"/>
              <a:buChar char="–"/>
              <a:defRPr sz="800"/>
            </a:lvl4pPr>
            <a:lvl5pPr indent="-279400" lvl="4" marL="2286000" rtl="0" algn="l">
              <a:lnSpc>
                <a:spcPct val="100000"/>
              </a:lnSpc>
              <a:spcBef>
                <a:spcPts val="400"/>
              </a:spcBef>
              <a:spcAft>
                <a:spcPts val="0"/>
              </a:spcAft>
              <a:buSzPts val="800"/>
              <a:buChar char="»"/>
              <a:defRPr sz="800"/>
            </a:lvl5pPr>
            <a:lvl6pPr indent="-279400" lvl="5" marL="2743200" rtl="0" algn="l">
              <a:lnSpc>
                <a:spcPct val="100000"/>
              </a:lnSpc>
              <a:spcBef>
                <a:spcPts val="400"/>
              </a:spcBef>
              <a:spcAft>
                <a:spcPts val="0"/>
              </a:spcAft>
              <a:buSzPts val="800"/>
              <a:buChar char="•"/>
              <a:defRPr sz="800"/>
            </a:lvl6pPr>
            <a:lvl7pPr indent="-279400" lvl="6" marL="3200400" rtl="0" algn="l">
              <a:lnSpc>
                <a:spcPct val="100000"/>
              </a:lnSpc>
              <a:spcBef>
                <a:spcPts val="400"/>
              </a:spcBef>
              <a:spcAft>
                <a:spcPts val="0"/>
              </a:spcAft>
              <a:buSzPts val="800"/>
              <a:buChar char="•"/>
              <a:defRPr sz="800"/>
            </a:lvl7pPr>
            <a:lvl8pPr indent="-279400" lvl="7" marL="3657600" rtl="0" algn="l">
              <a:lnSpc>
                <a:spcPct val="100000"/>
              </a:lnSpc>
              <a:spcBef>
                <a:spcPts val="400"/>
              </a:spcBef>
              <a:spcAft>
                <a:spcPts val="0"/>
              </a:spcAft>
              <a:buSzPts val="800"/>
              <a:buChar char="•"/>
              <a:defRPr sz="800"/>
            </a:lvl8pPr>
            <a:lvl9pPr indent="-279400" lvl="8" marL="4114800" rtl="0" algn="l">
              <a:lnSpc>
                <a:spcPct val="100000"/>
              </a:lnSpc>
              <a:spcBef>
                <a:spcPts val="400"/>
              </a:spcBef>
              <a:spcAft>
                <a:spcPts val="0"/>
              </a:spcAft>
              <a:buSzPts val="800"/>
              <a:buChar char="•"/>
              <a:defRPr sz="800"/>
            </a:lvl9pPr>
          </a:lstStyle>
          <a:p/>
        </p:txBody>
      </p:sp>
      <p:sp>
        <p:nvSpPr>
          <p:cNvPr id="935" name="Google Shape;935;g25b71e984ea_0_2271"/>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640"/>
              </a:spcBef>
              <a:spcAft>
                <a:spcPts val="0"/>
              </a:spcAft>
              <a:buSzPts val="2000"/>
              <a:buNone/>
              <a:defRPr b="1" sz="2000"/>
            </a:lvl1pPr>
            <a:lvl2pPr lvl="1" rtl="0" algn="l">
              <a:lnSpc>
                <a:spcPct val="100000"/>
              </a:lnSpc>
              <a:spcBef>
                <a:spcPts val="560"/>
              </a:spcBef>
              <a:spcAft>
                <a:spcPts val="0"/>
              </a:spcAft>
              <a:buSzPts val="1700"/>
              <a:buNone/>
              <a:defRPr b="1" sz="1700"/>
            </a:lvl2pPr>
            <a:lvl3pPr lvl="2" rtl="0" algn="l">
              <a:lnSpc>
                <a:spcPct val="100000"/>
              </a:lnSpc>
              <a:spcBef>
                <a:spcPts val="480"/>
              </a:spcBef>
              <a:spcAft>
                <a:spcPts val="0"/>
              </a:spcAft>
              <a:buSzPts val="1300"/>
              <a:buNone/>
              <a:defRPr b="1" sz="1300"/>
            </a:lvl3pPr>
            <a:lvl4pPr lvl="3" rtl="0" algn="l">
              <a:lnSpc>
                <a:spcPct val="100000"/>
              </a:lnSpc>
              <a:spcBef>
                <a:spcPts val="400"/>
              </a:spcBef>
              <a:spcAft>
                <a:spcPts val="0"/>
              </a:spcAft>
              <a:buSzPts val="900"/>
              <a:buNone/>
              <a:defRPr b="1" sz="900"/>
            </a:lvl4pPr>
            <a:lvl5pPr lvl="4" rtl="0" algn="l">
              <a:lnSpc>
                <a:spcPct val="100000"/>
              </a:lnSpc>
              <a:spcBef>
                <a:spcPts val="400"/>
              </a:spcBef>
              <a:spcAft>
                <a:spcPts val="0"/>
              </a:spcAft>
              <a:buSzPts val="900"/>
              <a:buNone/>
              <a:defRPr b="1" sz="900"/>
            </a:lvl5pPr>
            <a:lvl6pPr lvl="5" rtl="0" algn="l">
              <a:lnSpc>
                <a:spcPct val="100000"/>
              </a:lnSpc>
              <a:spcBef>
                <a:spcPts val="400"/>
              </a:spcBef>
              <a:spcAft>
                <a:spcPts val="0"/>
              </a:spcAft>
              <a:buSzPts val="900"/>
              <a:buNone/>
              <a:defRPr b="1" sz="900"/>
            </a:lvl6pPr>
            <a:lvl7pPr lvl="6" rtl="0" algn="l">
              <a:lnSpc>
                <a:spcPct val="100000"/>
              </a:lnSpc>
              <a:spcBef>
                <a:spcPts val="400"/>
              </a:spcBef>
              <a:spcAft>
                <a:spcPts val="0"/>
              </a:spcAft>
              <a:buSzPts val="900"/>
              <a:buNone/>
              <a:defRPr b="1" sz="900"/>
            </a:lvl7pPr>
            <a:lvl8pPr lvl="7" rtl="0" algn="l">
              <a:lnSpc>
                <a:spcPct val="100000"/>
              </a:lnSpc>
              <a:spcBef>
                <a:spcPts val="400"/>
              </a:spcBef>
              <a:spcAft>
                <a:spcPts val="0"/>
              </a:spcAft>
              <a:buSzPts val="900"/>
              <a:buNone/>
              <a:defRPr b="1" sz="900"/>
            </a:lvl8pPr>
            <a:lvl9pPr lvl="8" rtl="0" algn="l">
              <a:lnSpc>
                <a:spcPct val="100000"/>
              </a:lnSpc>
              <a:spcBef>
                <a:spcPts val="400"/>
              </a:spcBef>
              <a:spcAft>
                <a:spcPts val="0"/>
              </a:spcAft>
              <a:buSzPts val="900"/>
              <a:buNone/>
              <a:defRPr b="1" sz="900"/>
            </a:lvl9pPr>
          </a:lstStyle>
          <a:p/>
        </p:txBody>
      </p:sp>
      <p:sp>
        <p:nvSpPr>
          <p:cNvPr id="936" name="Google Shape;936;g25b71e984ea_0_2271"/>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rtl="0" algn="l">
              <a:lnSpc>
                <a:spcPct val="100000"/>
              </a:lnSpc>
              <a:spcBef>
                <a:spcPts val="640"/>
              </a:spcBef>
              <a:spcAft>
                <a:spcPts val="0"/>
              </a:spcAft>
              <a:buSzPts val="2600"/>
              <a:buChar char="•"/>
              <a:defRPr sz="2600"/>
            </a:lvl1pPr>
            <a:lvl2pPr indent="-368300" lvl="1" marL="914400" rtl="0" algn="l">
              <a:lnSpc>
                <a:spcPct val="100000"/>
              </a:lnSpc>
              <a:spcBef>
                <a:spcPts val="560"/>
              </a:spcBef>
              <a:spcAft>
                <a:spcPts val="0"/>
              </a:spcAft>
              <a:buSzPts val="2200"/>
              <a:buChar char="–"/>
              <a:defRPr sz="2200"/>
            </a:lvl2pPr>
            <a:lvl3pPr indent="-342900" lvl="2" marL="1371600" rtl="0" algn="l">
              <a:lnSpc>
                <a:spcPct val="100000"/>
              </a:lnSpc>
              <a:spcBef>
                <a:spcPts val="480"/>
              </a:spcBef>
              <a:spcAft>
                <a:spcPts val="0"/>
              </a:spcAft>
              <a:buSzPts val="1800"/>
              <a:buChar char="•"/>
              <a:defRPr sz="1800"/>
            </a:lvl3pPr>
            <a:lvl4pPr indent="-317500" lvl="3" marL="1828800" rtl="0" algn="l">
              <a:lnSpc>
                <a:spcPct val="100000"/>
              </a:lnSpc>
              <a:spcBef>
                <a:spcPts val="400"/>
              </a:spcBef>
              <a:spcAft>
                <a:spcPts val="0"/>
              </a:spcAft>
              <a:buSzPts val="1400"/>
              <a:buChar char="–"/>
              <a:defRPr sz="1400"/>
            </a:lvl4pPr>
            <a:lvl5pPr indent="-317500" lvl="4" marL="2286000" rtl="0" algn="l">
              <a:lnSpc>
                <a:spcPct val="100000"/>
              </a:lnSpc>
              <a:spcBef>
                <a:spcPts val="400"/>
              </a:spcBef>
              <a:spcAft>
                <a:spcPts val="0"/>
              </a:spcAft>
              <a:buSzPts val="1400"/>
              <a:buChar char="»"/>
              <a:defRPr sz="1400"/>
            </a:lvl5pPr>
            <a:lvl6pPr indent="-317500" lvl="5" marL="2743200" rtl="0" algn="l">
              <a:lnSpc>
                <a:spcPct val="100000"/>
              </a:lnSpc>
              <a:spcBef>
                <a:spcPts val="400"/>
              </a:spcBef>
              <a:spcAft>
                <a:spcPts val="0"/>
              </a:spcAft>
              <a:buSzPts val="1400"/>
              <a:buChar char="•"/>
              <a:defRPr sz="1400"/>
            </a:lvl6pPr>
            <a:lvl7pPr indent="-317500" lvl="6" marL="3200400" rtl="0" algn="l">
              <a:lnSpc>
                <a:spcPct val="100000"/>
              </a:lnSpc>
              <a:spcBef>
                <a:spcPts val="400"/>
              </a:spcBef>
              <a:spcAft>
                <a:spcPts val="0"/>
              </a:spcAft>
              <a:buSzPts val="1400"/>
              <a:buChar char="•"/>
              <a:defRPr sz="1400"/>
            </a:lvl7pPr>
            <a:lvl8pPr indent="-317500" lvl="7" marL="3657600" rtl="0" algn="l">
              <a:lnSpc>
                <a:spcPct val="100000"/>
              </a:lnSpc>
              <a:spcBef>
                <a:spcPts val="400"/>
              </a:spcBef>
              <a:spcAft>
                <a:spcPts val="0"/>
              </a:spcAft>
              <a:buSzPts val="1400"/>
              <a:buChar char="•"/>
              <a:defRPr sz="1400"/>
            </a:lvl8pPr>
            <a:lvl9pPr indent="-317500" lvl="8" marL="4114800" rtl="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3">
  <p:cSld name="Blank 1 3">
    <p:bg>
      <p:bgPr>
        <a:solidFill>
          <a:schemeClr val="lt1"/>
        </a:solidFill>
      </p:bgPr>
    </p:bg>
    <p:spTree>
      <p:nvGrpSpPr>
        <p:cNvPr id="937" name="Shape 937"/>
        <p:cNvGrpSpPr/>
        <p:nvPr/>
      </p:nvGrpSpPr>
      <p:grpSpPr>
        <a:xfrm>
          <a:off x="0" y="0"/>
          <a:ext cx="0" cy="0"/>
          <a:chOff x="0" y="0"/>
          <a:chExt cx="0" cy="0"/>
        </a:xfrm>
      </p:grpSpPr>
      <p:sp>
        <p:nvSpPr>
          <p:cNvPr id="938" name="Google Shape;938;g25b71e984ea_0_227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39" name="Google Shape;939;g25b71e984ea_0_2278"/>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40" name="Google Shape;940;g25b71e984ea_0_2278"/>
          <p:cNvSpPr txBox="1"/>
          <p:nvPr>
            <p:ph idx="1" type="body"/>
          </p:nvPr>
        </p:nvSpPr>
        <p:spPr>
          <a:xfrm>
            <a:off x="457200" y="1434650"/>
            <a:ext cx="2985600" cy="4518300"/>
          </a:xfrm>
          <a:prstGeom prst="rect">
            <a:avLst/>
          </a:prstGeom>
          <a:solidFill>
            <a:schemeClr val="lt1"/>
          </a:solidFill>
          <a:ln>
            <a:noFill/>
          </a:ln>
        </p:spPr>
        <p:txBody>
          <a:bodyPr anchorCtr="0" anchor="t" bIns="45700" lIns="91425" spcFirstLastPara="1" rIns="91425" wrap="square" tIns="45700">
            <a:normAutofit/>
          </a:bodyPr>
          <a:lstStyle>
            <a:lvl1pPr indent="-355600" lvl="0" marL="457200" rtl="0" algn="l">
              <a:lnSpc>
                <a:spcPct val="100000"/>
              </a:lnSpc>
              <a:spcBef>
                <a:spcPts val="640"/>
              </a:spcBef>
              <a:spcAft>
                <a:spcPts val="0"/>
              </a:spcAft>
              <a:buSzPts val="2000"/>
              <a:buChar char="•"/>
              <a:defRPr sz="2000"/>
            </a:lvl1pPr>
            <a:lvl2pPr indent="-330200" lvl="1" marL="914400" rtl="0" algn="l">
              <a:lnSpc>
                <a:spcPct val="100000"/>
              </a:lnSpc>
              <a:spcBef>
                <a:spcPts val="560"/>
              </a:spcBef>
              <a:spcAft>
                <a:spcPts val="0"/>
              </a:spcAft>
              <a:buSzPts val="1600"/>
              <a:buChar char="–"/>
              <a:defRPr sz="1600"/>
            </a:lvl2pPr>
            <a:lvl3pPr indent="-304800" lvl="2" marL="1371600" rtl="0" algn="l">
              <a:lnSpc>
                <a:spcPct val="100000"/>
              </a:lnSpc>
              <a:spcBef>
                <a:spcPts val="480"/>
              </a:spcBef>
              <a:spcAft>
                <a:spcPts val="0"/>
              </a:spcAft>
              <a:buSzPts val="1200"/>
              <a:buChar char="•"/>
              <a:defRPr sz="1200"/>
            </a:lvl3pPr>
            <a:lvl4pPr indent="-279400" lvl="3" marL="1828800" rtl="0" algn="l">
              <a:lnSpc>
                <a:spcPct val="100000"/>
              </a:lnSpc>
              <a:spcBef>
                <a:spcPts val="400"/>
              </a:spcBef>
              <a:spcAft>
                <a:spcPts val="0"/>
              </a:spcAft>
              <a:buSzPts val="800"/>
              <a:buChar char="–"/>
              <a:defRPr sz="800"/>
            </a:lvl4pPr>
            <a:lvl5pPr indent="-279400" lvl="4" marL="2286000" rtl="0" algn="l">
              <a:lnSpc>
                <a:spcPct val="100000"/>
              </a:lnSpc>
              <a:spcBef>
                <a:spcPts val="400"/>
              </a:spcBef>
              <a:spcAft>
                <a:spcPts val="0"/>
              </a:spcAft>
              <a:buSzPts val="800"/>
              <a:buChar char="»"/>
              <a:defRPr sz="800"/>
            </a:lvl5pPr>
            <a:lvl6pPr indent="-279400" lvl="5" marL="2743200" rtl="0" algn="l">
              <a:lnSpc>
                <a:spcPct val="100000"/>
              </a:lnSpc>
              <a:spcBef>
                <a:spcPts val="400"/>
              </a:spcBef>
              <a:spcAft>
                <a:spcPts val="0"/>
              </a:spcAft>
              <a:buSzPts val="800"/>
              <a:buChar char="•"/>
              <a:defRPr sz="800"/>
            </a:lvl6pPr>
            <a:lvl7pPr indent="-279400" lvl="6" marL="3200400" rtl="0" algn="l">
              <a:lnSpc>
                <a:spcPct val="100000"/>
              </a:lnSpc>
              <a:spcBef>
                <a:spcPts val="400"/>
              </a:spcBef>
              <a:spcAft>
                <a:spcPts val="0"/>
              </a:spcAft>
              <a:buSzPts val="800"/>
              <a:buChar char="•"/>
              <a:defRPr sz="800"/>
            </a:lvl7pPr>
            <a:lvl8pPr indent="-279400" lvl="7" marL="3657600" rtl="0" algn="l">
              <a:lnSpc>
                <a:spcPct val="100000"/>
              </a:lnSpc>
              <a:spcBef>
                <a:spcPts val="400"/>
              </a:spcBef>
              <a:spcAft>
                <a:spcPts val="0"/>
              </a:spcAft>
              <a:buSzPts val="800"/>
              <a:buChar char="•"/>
              <a:defRPr sz="800"/>
            </a:lvl8pPr>
            <a:lvl9pPr indent="-279400" lvl="8" marL="4114800" rtl="0" algn="l">
              <a:lnSpc>
                <a:spcPct val="100000"/>
              </a:lnSpc>
              <a:spcBef>
                <a:spcPts val="400"/>
              </a:spcBef>
              <a:spcAft>
                <a:spcPts val="0"/>
              </a:spcAft>
              <a:buSzPts val="800"/>
              <a:buChar char="•"/>
              <a:defRPr sz="800"/>
            </a:lvl9pPr>
          </a:lstStyle>
          <a:p/>
        </p:txBody>
      </p:sp>
      <p:sp>
        <p:nvSpPr>
          <p:cNvPr id="941" name="Google Shape;941;g25b71e984ea_0_2278"/>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640"/>
              </a:spcBef>
              <a:spcAft>
                <a:spcPts val="0"/>
              </a:spcAft>
              <a:buSzPts val="2000"/>
              <a:buNone/>
              <a:defRPr b="1" sz="2000"/>
            </a:lvl1pPr>
            <a:lvl2pPr lvl="1" rtl="0" algn="l">
              <a:lnSpc>
                <a:spcPct val="100000"/>
              </a:lnSpc>
              <a:spcBef>
                <a:spcPts val="560"/>
              </a:spcBef>
              <a:spcAft>
                <a:spcPts val="0"/>
              </a:spcAft>
              <a:buSzPts val="1700"/>
              <a:buNone/>
              <a:defRPr b="1" sz="1700"/>
            </a:lvl2pPr>
            <a:lvl3pPr lvl="2" rtl="0" algn="l">
              <a:lnSpc>
                <a:spcPct val="100000"/>
              </a:lnSpc>
              <a:spcBef>
                <a:spcPts val="480"/>
              </a:spcBef>
              <a:spcAft>
                <a:spcPts val="0"/>
              </a:spcAft>
              <a:buSzPts val="1300"/>
              <a:buNone/>
              <a:defRPr b="1" sz="1300"/>
            </a:lvl3pPr>
            <a:lvl4pPr lvl="3" rtl="0" algn="l">
              <a:lnSpc>
                <a:spcPct val="100000"/>
              </a:lnSpc>
              <a:spcBef>
                <a:spcPts val="400"/>
              </a:spcBef>
              <a:spcAft>
                <a:spcPts val="0"/>
              </a:spcAft>
              <a:buSzPts val="900"/>
              <a:buNone/>
              <a:defRPr b="1" sz="900"/>
            </a:lvl4pPr>
            <a:lvl5pPr lvl="4" rtl="0" algn="l">
              <a:lnSpc>
                <a:spcPct val="100000"/>
              </a:lnSpc>
              <a:spcBef>
                <a:spcPts val="400"/>
              </a:spcBef>
              <a:spcAft>
                <a:spcPts val="0"/>
              </a:spcAft>
              <a:buSzPts val="900"/>
              <a:buNone/>
              <a:defRPr b="1" sz="900"/>
            </a:lvl5pPr>
            <a:lvl6pPr lvl="5" rtl="0" algn="l">
              <a:lnSpc>
                <a:spcPct val="100000"/>
              </a:lnSpc>
              <a:spcBef>
                <a:spcPts val="400"/>
              </a:spcBef>
              <a:spcAft>
                <a:spcPts val="0"/>
              </a:spcAft>
              <a:buSzPts val="900"/>
              <a:buNone/>
              <a:defRPr b="1" sz="900"/>
            </a:lvl6pPr>
            <a:lvl7pPr lvl="6" rtl="0" algn="l">
              <a:lnSpc>
                <a:spcPct val="100000"/>
              </a:lnSpc>
              <a:spcBef>
                <a:spcPts val="400"/>
              </a:spcBef>
              <a:spcAft>
                <a:spcPts val="0"/>
              </a:spcAft>
              <a:buSzPts val="900"/>
              <a:buNone/>
              <a:defRPr b="1" sz="900"/>
            </a:lvl7pPr>
            <a:lvl8pPr lvl="7" rtl="0" algn="l">
              <a:lnSpc>
                <a:spcPct val="100000"/>
              </a:lnSpc>
              <a:spcBef>
                <a:spcPts val="400"/>
              </a:spcBef>
              <a:spcAft>
                <a:spcPts val="0"/>
              </a:spcAft>
              <a:buSzPts val="900"/>
              <a:buNone/>
              <a:defRPr b="1" sz="900"/>
            </a:lvl8pPr>
            <a:lvl9pPr lvl="8" rtl="0" algn="l">
              <a:lnSpc>
                <a:spcPct val="100000"/>
              </a:lnSpc>
              <a:spcBef>
                <a:spcPts val="400"/>
              </a:spcBef>
              <a:spcAft>
                <a:spcPts val="0"/>
              </a:spcAft>
              <a:buSzPts val="900"/>
              <a:buNone/>
              <a:defRPr b="1" sz="900"/>
            </a:lvl9pPr>
          </a:lstStyle>
          <a:p/>
        </p:txBody>
      </p:sp>
      <p:sp>
        <p:nvSpPr>
          <p:cNvPr id="942" name="Google Shape;942;g25b71e984ea_0_2278"/>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rtl="0" algn="l">
              <a:lnSpc>
                <a:spcPct val="100000"/>
              </a:lnSpc>
              <a:spcBef>
                <a:spcPts val="640"/>
              </a:spcBef>
              <a:spcAft>
                <a:spcPts val="0"/>
              </a:spcAft>
              <a:buSzPts val="2600"/>
              <a:buChar char="•"/>
              <a:defRPr sz="2600"/>
            </a:lvl1pPr>
            <a:lvl2pPr indent="-368300" lvl="1" marL="914400" rtl="0" algn="l">
              <a:lnSpc>
                <a:spcPct val="100000"/>
              </a:lnSpc>
              <a:spcBef>
                <a:spcPts val="560"/>
              </a:spcBef>
              <a:spcAft>
                <a:spcPts val="0"/>
              </a:spcAft>
              <a:buSzPts val="2200"/>
              <a:buChar char="–"/>
              <a:defRPr sz="2200"/>
            </a:lvl2pPr>
            <a:lvl3pPr indent="-342900" lvl="2" marL="1371600" rtl="0" algn="l">
              <a:lnSpc>
                <a:spcPct val="100000"/>
              </a:lnSpc>
              <a:spcBef>
                <a:spcPts val="480"/>
              </a:spcBef>
              <a:spcAft>
                <a:spcPts val="0"/>
              </a:spcAft>
              <a:buSzPts val="1800"/>
              <a:buChar char="•"/>
              <a:defRPr sz="1800"/>
            </a:lvl3pPr>
            <a:lvl4pPr indent="-317500" lvl="3" marL="1828800" rtl="0" algn="l">
              <a:lnSpc>
                <a:spcPct val="100000"/>
              </a:lnSpc>
              <a:spcBef>
                <a:spcPts val="400"/>
              </a:spcBef>
              <a:spcAft>
                <a:spcPts val="0"/>
              </a:spcAft>
              <a:buSzPts val="1400"/>
              <a:buChar char="–"/>
              <a:defRPr sz="1400"/>
            </a:lvl4pPr>
            <a:lvl5pPr indent="-317500" lvl="4" marL="2286000" rtl="0" algn="l">
              <a:lnSpc>
                <a:spcPct val="100000"/>
              </a:lnSpc>
              <a:spcBef>
                <a:spcPts val="400"/>
              </a:spcBef>
              <a:spcAft>
                <a:spcPts val="0"/>
              </a:spcAft>
              <a:buSzPts val="1400"/>
              <a:buChar char="»"/>
              <a:defRPr sz="1400"/>
            </a:lvl5pPr>
            <a:lvl6pPr indent="-317500" lvl="5" marL="2743200" rtl="0" algn="l">
              <a:lnSpc>
                <a:spcPct val="100000"/>
              </a:lnSpc>
              <a:spcBef>
                <a:spcPts val="400"/>
              </a:spcBef>
              <a:spcAft>
                <a:spcPts val="0"/>
              </a:spcAft>
              <a:buSzPts val="1400"/>
              <a:buChar char="•"/>
              <a:defRPr sz="1400"/>
            </a:lvl6pPr>
            <a:lvl7pPr indent="-317500" lvl="6" marL="3200400" rtl="0" algn="l">
              <a:lnSpc>
                <a:spcPct val="100000"/>
              </a:lnSpc>
              <a:spcBef>
                <a:spcPts val="400"/>
              </a:spcBef>
              <a:spcAft>
                <a:spcPts val="0"/>
              </a:spcAft>
              <a:buSzPts val="1400"/>
              <a:buChar char="•"/>
              <a:defRPr sz="1400"/>
            </a:lvl7pPr>
            <a:lvl8pPr indent="-317500" lvl="7" marL="3657600" rtl="0" algn="l">
              <a:lnSpc>
                <a:spcPct val="100000"/>
              </a:lnSpc>
              <a:spcBef>
                <a:spcPts val="400"/>
              </a:spcBef>
              <a:spcAft>
                <a:spcPts val="0"/>
              </a:spcAft>
              <a:buSzPts val="1400"/>
              <a:buChar char="•"/>
              <a:defRPr sz="1400"/>
            </a:lvl8pPr>
            <a:lvl9pPr indent="-317500" lvl="8" marL="4114800" rtl="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943" name="Shape 943"/>
        <p:cNvGrpSpPr/>
        <p:nvPr/>
      </p:nvGrpSpPr>
      <p:grpSpPr>
        <a:xfrm>
          <a:off x="0" y="0"/>
          <a:ext cx="0" cy="0"/>
          <a:chOff x="0" y="0"/>
          <a:chExt cx="0" cy="0"/>
        </a:xfrm>
      </p:grpSpPr>
      <p:pic>
        <p:nvPicPr>
          <p:cNvPr id="944" name="Google Shape;944;g25b71e984ea_0_2284"/>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pic>
        <p:nvPicPr>
          <p:cNvPr id="945" name="Google Shape;945;g25b71e984ea_0_2284">
            <a:hlinkClick r:id="rId3"/>
          </p:cNvPr>
          <p:cNvPicPr preferRelativeResize="0"/>
          <p:nvPr/>
        </p:nvPicPr>
        <p:blipFill rotWithShape="1">
          <a:blip r:embed="rId4">
            <a:alphaModFix/>
          </a:blip>
          <a:srcRect b="0" l="0" r="0" t="0"/>
          <a:stretch/>
        </p:blipFill>
        <p:spPr>
          <a:xfrm>
            <a:off x="2196264" y="1827829"/>
            <a:ext cx="1143000" cy="1143000"/>
          </a:xfrm>
          <a:prstGeom prst="rect">
            <a:avLst/>
          </a:prstGeom>
          <a:noFill/>
          <a:ln>
            <a:noFill/>
          </a:ln>
        </p:spPr>
      </p:pic>
      <p:pic>
        <p:nvPicPr>
          <p:cNvPr id="946" name="Google Shape;946;g25b71e984ea_0_2284">
            <a:hlinkClick r:id="rId5"/>
          </p:cNvPr>
          <p:cNvPicPr preferRelativeResize="0"/>
          <p:nvPr/>
        </p:nvPicPr>
        <p:blipFill rotWithShape="1">
          <a:blip r:embed="rId6">
            <a:alphaModFix/>
          </a:blip>
          <a:srcRect b="0" l="0" r="0" t="0"/>
          <a:stretch/>
        </p:blipFill>
        <p:spPr>
          <a:xfrm>
            <a:off x="2196269" y="3426768"/>
            <a:ext cx="1143000" cy="1143000"/>
          </a:xfrm>
          <a:prstGeom prst="rect">
            <a:avLst/>
          </a:prstGeom>
          <a:noFill/>
          <a:ln>
            <a:noFill/>
          </a:ln>
        </p:spPr>
      </p:pic>
      <p:pic>
        <p:nvPicPr>
          <p:cNvPr id="947" name="Google Shape;947;g25b71e984ea_0_2284"/>
          <p:cNvPicPr preferRelativeResize="0"/>
          <p:nvPr/>
        </p:nvPicPr>
        <p:blipFill rotWithShape="1">
          <a:blip r:embed="rId7">
            <a:alphaModFix/>
          </a:blip>
          <a:srcRect b="0" l="0" r="0" t="0"/>
          <a:stretch/>
        </p:blipFill>
        <p:spPr>
          <a:xfrm>
            <a:off x="1491303" y="5136800"/>
            <a:ext cx="1183578" cy="1143000"/>
          </a:xfrm>
          <a:prstGeom prst="rect">
            <a:avLst/>
          </a:prstGeom>
          <a:noFill/>
          <a:ln>
            <a:noFill/>
          </a:ln>
        </p:spPr>
      </p:pic>
      <p:sp>
        <p:nvSpPr>
          <p:cNvPr id="948" name="Google Shape;948;g25b71e984ea_0_228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9" name="Google Shape;949;g25b71e984ea_0_228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50" name="Google Shape;950;g25b71e984ea_0_2284"/>
          <p:cNvSpPr txBox="1"/>
          <p:nvPr/>
        </p:nvSpPr>
        <p:spPr>
          <a:xfrm>
            <a:off x="3886200" y="2137713"/>
            <a:ext cx="3319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Twitter - </a:t>
            </a:r>
            <a:r>
              <a:rPr b="0" i="0" lang="en-US" sz="2200" u="sng" cap="none" strike="noStrike">
                <a:solidFill>
                  <a:schemeClr val="hlink"/>
                </a:solidFill>
                <a:latin typeface="Verdana"/>
                <a:ea typeface="Verdana"/>
                <a:cs typeface="Verdana"/>
                <a:sym typeface="Verdana"/>
                <a:hlinkClick r:id="rId8"/>
              </a:rPr>
              <a:t>VTSS RIC</a:t>
            </a:r>
            <a:endParaRPr b="0" i="0" sz="2200" u="none" cap="none" strike="noStrike">
              <a:solidFill>
                <a:srgbClr val="000000"/>
              </a:solidFill>
              <a:latin typeface="Verdana"/>
              <a:ea typeface="Verdana"/>
              <a:cs typeface="Verdana"/>
              <a:sym typeface="Verdana"/>
            </a:endParaRPr>
          </a:p>
        </p:txBody>
      </p:sp>
      <p:sp>
        <p:nvSpPr>
          <p:cNvPr id="951" name="Google Shape;951;g25b71e984ea_0_2284"/>
          <p:cNvSpPr txBox="1"/>
          <p:nvPr/>
        </p:nvSpPr>
        <p:spPr>
          <a:xfrm>
            <a:off x="3886200" y="3709500"/>
            <a:ext cx="3415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Facebook - </a:t>
            </a:r>
            <a:r>
              <a:rPr b="0" i="0" lang="en-US" sz="2200" u="sng" cap="none" strike="noStrike">
                <a:solidFill>
                  <a:schemeClr val="hlink"/>
                </a:solidFill>
                <a:latin typeface="Verdana"/>
                <a:ea typeface="Verdana"/>
                <a:cs typeface="Verdana"/>
                <a:sym typeface="Verdana"/>
                <a:hlinkClick r:id="rId9"/>
              </a:rPr>
              <a:t>VTSSRIC</a:t>
            </a:r>
            <a:endParaRPr b="0" i="0" sz="2200" u="none" cap="none" strike="noStrike">
              <a:solidFill>
                <a:srgbClr val="000000"/>
              </a:solidFill>
              <a:latin typeface="Verdana"/>
              <a:ea typeface="Verdana"/>
              <a:cs typeface="Verdana"/>
              <a:sym typeface="Verdana"/>
            </a:endParaRPr>
          </a:p>
        </p:txBody>
      </p:sp>
      <p:sp>
        <p:nvSpPr>
          <p:cNvPr id="952" name="Google Shape;952;g25b71e984ea_0_2284"/>
          <p:cNvSpPr txBox="1"/>
          <p:nvPr/>
        </p:nvSpPr>
        <p:spPr>
          <a:xfrm>
            <a:off x="3242425" y="5446700"/>
            <a:ext cx="5135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Website - </a:t>
            </a:r>
            <a:r>
              <a:rPr b="0" i="0" lang="en-US" sz="2200" u="sng" cap="none" strike="noStrike">
                <a:solidFill>
                  <a:schemeClr val="hlink"/>
                </a:solidFill>
                <a:latin typeface="Verdana"/>
                <a:ea typeface="Verdana"/>
                <a:cs typeface="Verdana"/>
                <a:sym typeface="Verdana"/>
                <a:hlinkClick r:id="rId10"/>
              </a:rPr>
              <a:t>https://vtss-ric.vcu.edu/</a:t>
            </a:r>
            <a:endParaRPr b="0" i="0" sz="2200" u="none" cap="none" strike="noStrike">
              <a:solidFill>
                <a:srgbClr val="000000"/>
              </a:solidFill>
              <a:latin typeface="Verdana"/>
              <a:ea typeface="Verdana"/>
              <a:cs typeface="Verdana"/>
              <a:sym typeface="Verdana"/>
            </a:endParaRPr>
          </a:p>
        </p:txBody>
      </p:sp>
    </p:spTree>
  </p:cSld>
  <p:clrMapOvr>
    <a:masterClrMapping/>
  </p:clrMapOvr>
  <p:extLst>
    <p:ext uri="{DCECCB84-F9BA-43D5-87BE-67443E8EF086}">
      <p15:sldGuideLst>
        <p15:guide id="1" pos="2448">
          <p15:clr>
            <a:srgbClr val="E46962"/>
          </p15:clr>
        </p15:guide>
      </p15:sldGuideLst>
    </p:ext>
  </p:extLs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3" name="Shape 953"/>
        <p:cNvGrpSpPr/>
        <p:nvPr/>
      </p:nvGrpSpPr>
      <p:grpSpPr>
        <a:xfrm>
          <a:off x="0" y="0"/>
          <a:ext cx="0" cy="0"/>
          <a:chOff x="0" y="0"/>
          <a:chExt cx="0" cy="0"/>
        </a:xfrm>
      </p:grpSpPr>
      <p:sp>
        <p:nvSpPr>
          <p:cNvPr id="954" name="Google Shape;954;g25b71e984ea_0_2294"/>
          <p:cNvSpPr txBox="1"/>
          <p:nvPr>
            <p:ph type="title"/>
          </p:nvPr>
        </p:nvSpPr>
        <p:spPr>
          <a:xfrm>
            <a:off x="457200" y="274638"/>
            <a:ext cx="8229600" cy="1143000"/>
          </a:xfrm>
          <a:prstGeom prst="rect">
            <a:avLst/>
          </a:prstGeom>
          <a:solidFill>
            <a:srgbClr val="A9DCF2">
              <a:alpha val="6549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4000"/>
              <a:buFont typeface="Verdana"/>
              <a:buNone/>
              <a:defRPr sz="40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5" name="Google Shape;955;g25b71e984ea_0_229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6" name="Google Shape;956;g25b71e984ea_0_229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7" name="Google Shape;957;g25b71e984ea_0_22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958" name="Shape 958"/>
        <p:cNvGrpSpPr/>
        <p:nvPr/>
      </p:nvGrpSpPr>
      <p:grpSpPr>
        <a:xfrm>
          <a:off x="0" y="0"/>
          <a:ext cx="0" cy="0"/>
          <a:chOff x="0" y="0"/>
          <a:chExt cx="0" cy="0"/>
        </a:xfrm>
      </p:grpSpPr>
      <p:sp>
        <p:nvSpPr>
          <p:cNvPr id="959" name="Google Shape;959;g25b71e984ea_0_2299"/>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0" name="Google Shape;960;g25b71e984ea_0_2299"/>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961" name="Google Shape;961;g25b71e984ea_0_229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2" name="Google Shape;962;g25b71e984ea_0_229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3" name="Google Shape;963;g25b71e984ea_0_229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964" name="Shape 964"/>
        <p:cNvGrpSpPr/>
        <p:nvPr/>
      </p:nvGrpSpPr>
      <p:grpSpPr>
        <a:xfrm>
          <a:off x="0" y="0"/>
          <a:ext cx="0" cy="0"/>
          <a:chOff x="0" y="0"/>
          <a:chExt cx="0" cy="0"/>
        </a:xfrm>
      </p:grpSpPr>
      <p:sp>
        <p:nvSpPr>
          <p:cNvPr id="965" name="Google Shape;965;g25b71e984ea_0_2305"/>
          <p:cNvSpPr txBox="1"/>
          <p:nvPr>
            <p:ph type="title"/>
          </p:nvPr>
        </p:nvSpPr>
        <p:spPr>
          <a:xfrm>
            <a:off x="2743200" y="256814"/>
            <a:ext cx="5943600" cy="1143000"/>
          </a:xfrm>
          <a:prstGeom prst="rect">
            <a:avLst/>
          </a:prstGeom>
          <a:solidFill>
            <a:srgbClr val="A9DCF2">
              <a:alpha val="6549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6" name="Google Shape;966;g25b71e984ea_0_2305"/>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967" name="Google Shape;967;g25b71e984ea_0_230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8" name="Google Shape;968;g25b71e984ea_0_230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9" name="Google Shape;969;g25b71e984ea_0_230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73" name="Shape 973"/>
        <p:cNvGrpSpPr/>
        <p:nvPr/>
      </p:nvGrpSpPr>
      <p:grpSpPr>
        <a:xfrm>
          <a:off x="0" y="0"/>
          <a:ext cx="0" cy="0"/>
          <a:chOff x="0" y="0"/>
          <a:chExt cx="0" cy="0"/>
        </a:xfrm>
      </p:grpSpPr>
      <p:pic>
        <p:nvPicPr>
          <p:cNvPr descr="Decorative Image of Smiling kids" id="974" name="Google Shape;974;g25b71e984ea_0_2314"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975" name="Google Shape;975;g25b71e984ea_0_231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6" name="Google Shape;976;g25b71e984ea_0_231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977" name="Google Shape;977;g25b71e984ea_0_2314"/>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978" name="Shape 978"/>
        <p:cNvGrpSpPr/>
        <p:nvPr/>
      </p:nvGrpSpPr>
      <p:grpSpPr>
        <a:xfrm>
          <a:off x="0" y="0"/>
          <a:ext cx="0" cy="0"/>
          <a:chOff x="0" y="0"/>
          <a:chExt cx="0" cy="0"/>
        </a:xfrm>
      </p:grpSpPr>
      <p:sp>
        <p:nvSpPr>
          <p:cNvPr id="979" name="Google Shape;979;g25b71e984ea_0_2319"/>
          <p:cNvSpPr txBox="1"/>
          <p:nvPr>
            <p:ph type="ctrTitle"/>
          </p:nvPr>
        </p:nvSpPr>
        <p:spPr>
          <a:xfrm>
            <a:off x="928464" y="1600200"/>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0" name="Google Shape;980;g25b71e984ea_0_2319"/>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981" name="Google Shape;981;g25b71e984ea_0_2319"/>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2" name="Shape 982"/>
        <p:cNvGrpSpPr/>
        <p:nvPr/>
      </p:nvGrpSpPr>
      <p:grpSpPr>
        <a:xfrm>
          <a:off x="0" y="0"/>
          <a:ext cx="0" cy="0"/>
          <a:chOff x="0" y="0"/>
          <a:chExt cx="0" cy="0"/>
        </a:xfrm>
      </p:grpSpPr>
      <p:sp>
        <p:nvSpPr>
          <p:cNvPr id="983" name="Google Shape;983;g25b71e984ea_0_232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984" name="Google Shape;984;g25b71e984ea_0_2323"/>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985" name="Google Shape;985;g25b71e984ea_0_2323"/>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6" name="Shape 986"/>
        <p:cNvGrpSpPr/>
        <p:nvPr/>
      </p:nvGrpSpPr>
      <p:grpSpPr>
        <a:xfrm>
          <a:off x="0" y="0"/>
          <a:ext cx="0" cy="0"/>
          <a:chOff x="0" y="0"/>
          <a:chExt cx="0" cy="0"/>
        </a:xfrm>
      </p:grpSpPr>
      <p:pic>
        <p:nvPicPr>
          <p:cNvPr id="987" name="Google Shape;987;g25b71e984ea_0_2327"/>
          <p:cNvPicPr preferRelativeResize="0"/>
          <p:nvPr/>
        </p:nvPicPr>
        <p:blipFill rotWithShape="1">
          <a:blip r:embed="rId2">
            <a:alphaModFix/>
          </a:blip>
          <a:srcRect b="12770" l="140" r="-139" t="32395"/>
          <a:stretch/>
        </p:blipFill>
        <p:spPr>
          <a:xfrm rot="10800000">
            <a:off x="1" y="-1"/>
            <a:ext cx="9143998" cy="1554609"/>
          </a:xfrm>
          <a:prstGeom prst="rect">
            <a:avLst/>
          </a:prstGeom>
          <a:noFill/>
          <a:ln>
            <a:noFill/>
          </a:ln>
        </p:spPr>
      </p:pic>
      <p:sp>
        <p:nvSpPr>
          <p:cNvPr id="988" name="Google Shape;988;g25b71e984ea_0_232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9" name="Google Shape;989;g25b71e984ea_0_2327"/>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pic>
        <p:nvPicPr>
          <p:cNvPr id="990" name="Google Shape;990;g25b71e984ea_0_2327"/>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94" name="Shape 94"/>
        <p:cNvGrpSpPr/>
        <p:nvPr/>
      </p:nvGrpSpPr>
      <p:grpSpPr>
        <a:xfrm>
          <a:off x="0" y="0"/>
          <a:ext cx="0" cy="0"/>
          <a:chOff x="0" y="0"/>
          <a:chExt cx="0" cy="0"/>
        </a:xfrm>
      </p:grpSpPr>
      <p:sp>
        <p:nvSpPr>
          <p:cNvPr id="95" name="Google Shape;95;g23d1abda0b5_4_305"/>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6" name="Google Shape;96;g23d1abda0b5_4_305"/>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7" name="Google Shape;97;g23d1abda0b5_4_305"/>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98" name="Google Shape;98;g23d1abda0b5_4_305"/>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91" name="Shape 991"/>
        <p:cNvGrpSpPr/>
        <p:nvPr/>
      </p:nvGrpSpPr>
      <p:grpSpPr>
        <a:xfrm>
          <a:off x="0" y="0"/>
          <a:ext cx="0" cy="0"/>
          <a:chOff x="0" y="0"/>
          <a:chExt cx="0" cy="0"/>
        </a:xfrm>
      </p:grpSpPr>
      <p:sp>
        <p:nvSpPr>
          <p:cNvPr id="992" name="Google Shape;992;g25b71e984ea_0_233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3" name="Google Shape;993;g25b71e984ea_0_2332"/>
          <p:cNvSpPr txBox="1"/>
          <p:nvPr>
            <p:ph idx="1" type="body"/>
          </p:nvPr>
        </p:nvSpPr>
        <p:spPr>
          <a:xfrm>
            <a:off x="914400" y="1524000"/>
            <a:ext cx="3582900" cy="651000"/>
          </a:xfrm>
          <a:prstGeom prst="rect">
            <a:avLst/>
          </a:prstGeom>
          <a:solidFill>
            <a:srgbClr val="003369">
              <a:alpha val="74510"/>
            </a:srgbClr>
          </a:solidFill>
          <a:ln>
            <a:noFill/>
          </a:ln>
        </p:spPr>
        <p:txBody>
          <a:bodyPr anchorCtr="0" anchor="b" bIns="45700" lIns="91425" spcFirstLastPara="1" rIns="91425" wrap="square" tIns="45700">
            <a:no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994" name="Google Shape;994;g25b71e984ea_0_2332"/>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995" name="Google Shape;995;g25b71e984ea_0_2332"/>
          <p:cNvSpPr txBox="1"/>
          <p:nvPr>
            <p:ph idx="3" type="body"/>
          </p:nvPr>
        </p:nvSpPr>
        <p:spPr>
          <a:xfrm>
            <a:off x="5105400" y="1535113"/>
            <a:ext cx="3581400" cy="639900"/>
          </a:xfrm>
          <a:prstGeom prst="rect">
            <a:avLst/>
          </a:prstGeom>
          <a:solidFill>
            <a:srgbClr val="003369">
              <a:alpha val="74510"/>
            </a:srgbClr>
          </a:solidFill>
          <a:ln>
            <a:noFill/>
          </a:ln>
        </p:spPr>
        <p:txBody>
          <a:bodyPr anchorCtr="0" anchor="b" bIns="45700" lIns="91425" spcFirstLastPara="1" rIns="91425" wrap="square" tIns="45700">
            <a:norm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996" name="Google Shape;996;g25b71e984ea_0_2332"/>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997" name="Google Shape;997;g25b71e984ea_0_2332"/>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98" name="Google Shape;998;g25b71e984ea_0_2332"/>
          <p:cNvSpPr/>
          <p:nvPr/>
        </p:nvSpPr>
        <p:spPr>
          <a:xfrm>
            <a:off x="4648200" y="1524000"/>
            <a:ext cx="457200" cy="651600"/>
          </a:xfrm>
          <a:prstGeom prst="rect">
            <a:avLst/>
          </a:prstGeom>
          <a:solidFill>
            <a:srgbClr val="B1BBCB">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999" name="Google Shape;999;g25b71e984ea_0_2332"/>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00" name="Shape 1000"/>
        <p:cNvGrpSpPr/>
        <p:nvPr/>
      </p:nvGrpSpPr>
      <p:grpSpPr>
        <a:xfrm>
          <a:off x="0" y="0"/>
          <a:ext cx="0" cy="0"/>
          <a:chOff x="0" y="0"/>
          <a:chExt cx="0" cy="0"/>
        </a:xfrm>
      </p:grpSpPr>
      <p:sp>
        <p:nvSpPr>
          <p:cNvPr id="1001" name="Google Shape;1001;g25b71e984ea_0_2341"/>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02" name="Google Shape;1002;g25b71e984ea_0_2341"/>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03" name="Google Shape;1003;g25b71e984ea_0_2341"/>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1004" name="Google Shape;1004;g25b71e984ea_0_2341"/>
          <p:cNvPicPr preferRelativeResize="0"/>
          <p:nvPr/>
        </p:nvPicPr>
        <p:blipFill rotWithShape="1">
          <a:blip r:embed="rId3">
            <a:alphaModFix/>
          </a:blip>
          <a:srcRect b="30815" l="240" r="-239" t="10364"/>
          <a:stretch/>
        </p:blipFill>
        <p:spPr>
          <a:xfrm>
            <a:off x="0" y="5249173"/>
            <a:ext cx="9144000" cy="1680713"/>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5" name="Shape 1005"/>
        <p:cNvGrpSpPr/>
        <p:nvPr/>
      </p:nvGrpSpPr>
      <p:grpSpPr>
        <a:xfrm>
          <a:off x="0" y="0"/>
          <a:ext cx="0" cy="0"/>
          <a:chOff x="0" y="0"/>
          <a:chExt cx="0" cy="0"/>
        </a:xfrm>
      </p:grpSpPr>
      <p:sp>
        <p:nvSpPr>
          <p:cNvPr id="1006" name="Google Shape;1006;g25b71e984ea_0_2346"/>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7" name="Google Shape;1007;g25b71e984ea_0_2346"/>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008" name="Google Shape;1008;g25b71e984ea_0_2346"/>
          <p:cNvSpPr txBox="1"/>
          <p:nvPr>
            <p:ph idx="2" type="body"/>
          </p:nvPr>
        </p:nvSpPr>
        <p:spPr>
          <a:xfrm>
            <a:off x="457200" y="1435101"/>
            <a:ext cx="3008400" cy="4512900"/>
          </a:xfrm>
          <a:prstGeom prst="rect">
            <a:avLst/>
          </a:prstGeom>
          <a:solidFill>
            <a:srgbClr val="003369">
              <a:alpha val="74510"/>
            </a:srgbClr>
          </a:solidFill>
          <a:ln>
            <a:noFill/>
          </a:ln>
        </p:spPr>
        <p:txBody>
          <a:bodyPr anchorCtr="0" anchor="t" bIns="45700" lIns="91425" spcFirstLastPara="1" rIns="91425" wrap="square" tIns="45700">
            <a:normAutofit/>
          </a:bodyPr>
          <a:lstStyle>
            <a:lvl1pPr indent="-228600" lvl="0" marL="457200" rtl="0" algn="l">
              <a:lnSpc>
                <a:spcPct val="100000"/>
              </a:lnSpc>
              <a:spcBef>
                <a:spcPts val="480"/>
              </a:spcBef>
              <a:spcAft>
                <a:spcPts val="0"/>
              </a:spcAft>
              <a:buClr>
                <a:schemeClr val="lt1"/>
              </a:buClr>
              <a:buSzPts val="2400"/>
              <a:buNone/>
              <a:defRPr sz="2400">
                <a:solidFill>
                  <a:schemeClr val="lt1"/>
                </a:solidFill>
              </a:defRPr>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009" name="Google Shape;1009;g25b71e984ea_0_2346"/>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1010" name="Google Shape;1010;g25b71e984ea_0_2346"/>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011" name="Shape 1011"/>
        <p:cNvGrpSpPr/>
        <p:nvPr/>
      </p:nvGrpSpPr>
      <p:grpSpPr>
        <a:xfrm>
          <a:off x="0" y="0"/>
          <a:ext cx="0" cy="0"/>
          <a:chOff x="0" y="0"/>
          <a:chExt cx="0" cy="0"/>
        </a:xfrm>
      </p:grpSpPr>
      <p:pic>
        <p:nvPicPr>
          <p:cNvPr id="1012" name="Google Shape;1012;g25b71e984ea_0_2352"/>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13" name="Shape 1013"/>
        <p:cNvGrpSpPr/>
        <p:nvPr/>
      </p:nvGrpSpPr>
      <p:grpSpPr>
        <a:xfrm>
          <a:off x="0" y="0"/>
          <a:ext cx="0" cy="0"/>
          <a:chOff x="0" y="0"/>
          <a:chExt cx="0" cy="0"/>
        </a:xfrm>
      </p:grpSpPr>
      <p:pic>
        <p:nvPicPr>
          <p:cNvPr id="1014" name="Google Shape;1014;g25b71e984ea_0_2354"/>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1015" name="Google Shape;1015;g25b71e984ea_0_235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6" name="Google Shape;1016;g25b71e984ea_0_235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1017" name="Google Shape;1017;g25b71e984ea_0_2354"/>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18" name="Shape 1018"/>
        <p:cNvGrpSpPr/>
        <p:nvPr/>
      </p:nvGrpSpPr>
      <p:grpSpPr>
        <a:xfrm>
          <a:off x="0" y="0"/>
          <a:ext cx="0" cy="0"/>
          <a:chOff x="0" y="0"/>
          <a:chExt cx="0" cy="0"/>
        </a:xfrm>
      </p:grpSpPr>
      <p:pic>
        <p:nvPicPr>
          <p:cNvPr id="1019" name="Google Shape;1019;g25b71e984ea_0_2359"/>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1020" name="Google Shape;1020;g25b71e984ea_0_235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1" name="Google Shape;1021;g25b71e984ea_0_235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1022" name="Google Shape;1022;g25b71e984ea_0_2359"/>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023" name="Shape 1023"/>
        <p:cNvGrpSpPr/>
        <p:nvPr/>
      </p:nvGrpSpPr>
      <p:grpSpPr>
        <a:xfrm>
          <a:off x="0" y="0"/>
          <a:ext cx="0" cy="0"/>
          <a:chOff x="0" y="0"/>
          <a:chExt cx="0" cy="0"/>
        </a:xfrm>
      </p:grpSpPr>
      <p:pic>
        <p:nvPicPr>
          <p:cNvPr id="1024" name="Google Shape;1024;g25b71e984ea_0_2364"/>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1025" name="Google Shape;1025;g25b71e984ea_0_236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6" name="Google Shape;1026;g25b71e984ea_0_236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1027" name="Google Shape;1027;g25b71e984ea_0_2364"/>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028" name="Shape 1028"/>
        <p:cNvGrpSpPr/>
        <p:nvPr/>
      </p:nvGrpSpPr>
      <p:grpSpPr>
        <a:xfrm>
          <a:off x="0" y="0"/>
          <a:ext cx="0" cy="0"/>
          <a:chOff x="0" y="0"/>
          <a:chExt cx="0" cy="0"/>
        </a:xfrm>
      </p:grpSpPr>
      <p:pic>
        <p:nvPicPr>
          <p:cNvPr id="1029" name="Google Shape;1029;g25b71e984ea_0_2369"/>
          <p:cNvPicPr preferRelativeResize="0"/>
          <p:nvPr/>
        </p:nvPicPr>
        <p:blipFill rotWithShape="1">
          <a:blip r:embed="rId2">
            <a:alphaModFix/>
          </a:blip>
          <a:srcRect b="0" l="0" r="0" t="0"/>
          <a:stretch/>
        </p:blipFill>
        <p:spPr>
          <a:xfrm>
            <a:off x="0" y="1599831"/>
            <a:ext cx="9147017" cy="2763161"/>
          </a:xfrm>
          <a:prstGeom prst="rect">
            <a:avLst/>
          </a:prstGeom>
          <a:noFill/>
          <a:ln>
            <a:noFill/>
          </a:ln>
        </p:spPr>
      </p:pic>
      <p:sp>
        <p:nvSpPr>
          <p:cNvPr id="1030" name="Google Shape;1030;g25b71e984ea_0_236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1" name="Google Shape;1031;g25b71e984ea_0_236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1032" name="Google Shape;1032;g25b71e984ea_0_2369"/>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033" name="Shape 1033"/>
        <p:cNvGrpSpPr/>
        <p:nvPr/>
      </p:nvGrpSpPr>
      <p:grpSpPr>
        <a:xfrm>
          <a:off x="0" y="0"/>
          <a:ext cx="0" cy="0"/>
          <a:chOff x="0" y="0"/>
          <a:chExt cx="0" cy="0"/>
        </a:xfrm>
      </p:grpSpPr>
      <p:sp>
        <p:nvSpPr>
          <p:cNvPr id="1034" name="Google Shape;1034;g25b71e984ea_0_237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35" name="Google Shape;1035;g25b71e984ea_0_237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36" name="Google Shape;1036;g25b71e984ea_0_237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1037" name="Google Shape;1037;g25b71e984ea_0_2374"/>
          <p:cNvPicPr preferRelativeResize="0"/>
          <p:nvPr/>
        </p:nvPicPr>
        <p:blipFill rotWithShape="1">
          <a:blip r:embed="rId3">
            <a:alphaModFix/>
          </a:blip>
          <a:srcRect b="7409" l="0" r="0" t="10897"/>
          <a:stretch/>
        </p:blipFill>
        <p:spPr>
          <a:xfrm>
            <a:off x="0" y="5249173"/>
            <a:ext cx="9144000" cy="1680713"/>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038" name="Shape 1038"/>
        <p:cNvGrpSpPr/>
        <p:nvPr/>
      </p:nvGrpSpPr>
      <p:grpSpPr>
        <a:xfrm>
          <a:off x="0" y="0"/>
          <a:ext cx="0" cy="0"/>
          <a:chOff x="0" y="0"/>
          <a:chExt cx="0" cy="0"/>
        </a:xfrm>
      </p:grpSpPr>
      <p:sp>
        <p:nvSpPr>
          <p:cNvPr id="1039" name="Google Shape;1039;g25b71e984ea_0_237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40" name="Google Shape;1040;g25b71e984ea_0_237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41" name="Google Shape;1041;g25b71e984ea_0_2379"/>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1042" name="Google Shape;1042;g25b71e984ea_0_2379"/>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99" name="Shape 99"/>
        <p:cNvGrpSpPr/>
        <p:nvPr/>
      </p:nvGrpSpPr>
      <p:grpSpPr>
        <a:xfrm>
          <a:off x="0" y="0"/>
          <a:ext cx="0" cy="0"/>
          <a:chOff x="0" y="0"/>
          <a:chExt cx="0" cy="0"/>
        </a:xfrm>
      </p:grpSpPr>
      <p:sp>
        <p:nvSpPr>
          <p:cNvPr id="100" name="Google Shape;100;g23d1abda0b5_4_310"/>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1" name="Google Shape;101;g23d1abda0b5_4_310"/>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2" name="Google Shape;102;g23d1abda0b5_4_310"/>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103" name="Google Shape;103;g23d1abda0b5_4_310"/>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043" name="Shape 1043"/>
        <p:cNvGrpSpPr/>
        <p:nvPr/>
      </p:nvGrpSpPr>
      <p:grpSpPr>
        <a:xfrm>
          <a:off x="0" y="0"/>
          <a:ext cx="0" cy="0"/>
          <a:chOff x="0" y="0"/>
          <a:chExt cx="0" cy="0"/>
        </a:xfrm>
      </p:grpSpPr>
      <p:sp>
        <p:nvSpPr>
          <p:cNvPr id="1044" name="Google Shape;1044;g25b71e984ea_0_238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45" name="Google Shape;1045;g25b71e984ea_0_238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46" name="Google Shape;1046;g25b71e984ea_0_238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1047" name="Google Shape;1047;g25b71e984ea_0_2384"/>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048" name="Shape 1048"/>
        <p:cNvGrpSpPr/>
        <p:nvPr/>
      </p:nvGrpSpPr>
      <p:grpSpPr>
        <a:xfrm>
          <a:off x="0" y="0"/>
          <a:ext cx="0" cy="0"/>
          <a:chOff x="0" y="0"/>
          <a:chExt cx="0" cy="0"/>
        </a:xfrm>
      </p:grpSpPr>
      <p:sp>
        <p:nvSpPr>
          <p:cNvPr id="1049" name="Google Shape;1049;g25b71e984ea_0_238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050" name="Google Shape;1050;g25b71e984ea_0_238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51" name="Google Shape;1051;g25b71e984ea_0_238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1052" name="Google Shape;1052;g25b71e984ea_0_2389"/>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3" name="Shape 1053"/>
        <p:cNvGrpSpPr/>
        <p:nvPr/>
      </p:nvGrpSpPr>
      <p:grpSpPr>
        <a:xfrm>
          <a:off x="0" y="0"/>
          <a:ext cx="0" cy="0"/>
          <a:chOff x="0" y="0"/>
          <a:chExt cx="0" cy="0"/>
        </a:xfrm>
      </p:grpSpPr>
      <p:sp>
        <p:nvSpPr>
          <p:cNvPr id="1054" name="Google Shape;1054;g25b71e984ea_0_2394"/>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3800"/>
              <a:buFont typeface="Verdana"/>
              <a:buNone/>
              <a:defRPr sz="3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5" name="Google Shape;1055;g25b71e984ea_0_2394"/>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056" name="Google Shape;1056;g25b71e984ea_0_2394"/>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pic>
        <p:nvPicPr>
          <p:cNvPr id="1057" name="Google Shape;1057;g25b71e984ea_0_2394"/>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8" name="Shape 1058"/>
        <p:cNvGrpSpPr/>
        <p:nvPr/>
      </p:nvGrpSpPr>
      <p:grpSpPr>
        <a:xfrm>
          <a:off x="0" y="0"/>
          <a:ext cx="0" cy="0"/>
          <a:chOff x="0" y="0"/>
          <a:chExt cx="0" cy="0"/>
        </a:xfrm>
      </p:grpSpPr>
      <p:sp>
        <p:nvSpPr>
          <p:cNvPr id="1059" name="Google Shape;1059;g25b71e984ea_0_239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060" name="Google Shape;1060;g25b71e984ea_0_239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1061" name="Shape 1061"/>
        <p:cNvGrpSpPr/>
        <p:nvPr/>
      </p:nvGrpSpPr>
      <p:grpSpPr>
        <a:xfrm>
          <a:off x="0" y="0"/>
          <a:ext cx="0" cy="0"/>
          <a:chOff x="0" y="0"/>
          <a:chExt cx="0" cy="0"/>
        </a:xfrm>
      </p:grpSpPr>
      <p:sp>
        <p:nvSpPr>
          <p:cNvPr id="1062" name="Google Shape;1062;g25b71e984ea_0_2402"/>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3" name="Google Shape;1063;g25b71e984ea_0_2402"/>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064" name="Google Shape;1064;g25b71e984ea_0_240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5" name="Google Shape;1065;g25b71e984ea_0_240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6" name="Google Shape;1066;g25b71e984ea_0_24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1067" name="Google Shape;1067;g25b71e984ea_0_2402"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1068" name="Google Shape;1068;g25b71e984ea_0_2402"/>
          <p:cNvPicPr preferRelativeResize="0"/>
          <p:nvPr/>
        </p:nvPicPr>
        <p:blipFill rotWithShape="1">
          <a:blip r:embed="rId3">
            <a:alphaModFix/>
          </a:blip>
          <a:srcRect b="0" l="0" r="0" t="0"/>
          <a:stretch/>
        </p:blipFill>
        <p:spPr>
          <a:xfrm>
            <a:off x="76200" y="152400"/>
            <a:ext cx="2590801" cy="124120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069" name="Shape 1069"/>
        <p:cNvGrpSpPr/>
        <p:nvPr/>
      </p:nvGrpSpPr>
      <p:grpSpPr>
        <a:xfrm>
          <a:off x="0" y="0"/>
          <a:ext cx="0" cy="0"/>
          <a:chOff x="0" y="0"/>
          <a:chExt cx="0" cy="0"/>
        </a:xfrm>
      </p:grpSpPr>
      <p:sp>
        <p:nvSpPr>
          <p:cNvPr id="1070" name="Google Shape;1070;g25b71e984ea_0_24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1" name="Google Shape;1071;g25b71e984ea_0_2410"/>
          <p:cNvSpPr txBox="1"/>
          <p:nvPr>
            <p:ph idx="1" type="body"/>
          </p:nvPr>
        </p:nvSpPr>
        <p:spPr>
          <a:xfrm>
            <a:off x="381000" y="1411552"/>
            <a:ext cx="8382000" cy="22110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640"/>
              </a:spcBef>
              <a:spcAft>
                <a:spcPts val="0"/>
              </a:spcAft>
              <a:buSzPts val="3200"/>
              <a:buChar char="•"/>
              <a:defRPr/>
            </a:lvl1pPr>
            <a:lvl2pPr indent="-406400" lvl="1" marL="914400" rtl="0" algn="l">
              <a:lnSpc>
                <a:spcPct val="90000"/>
              </a:lnSpc>
              <a:spcBef>
                <a:spcPts val="560"/>
              </a:spcBef>
              <a:spcAft>
                <a:spcPts val="0"/>
              </a:spcAft>
              <a:buSzPts val="2800"/>
              <a:buChar char="–"/>
              <a:defRPr/>
            </a:lvl2pPr>
            <a:lvl3pPr indent="-381000" lvl="2" marL="1371600" rtl="0" algn="l">
              <a:lnSpc>
                <a:spcPct val="90000"/>
              </a:lnSpc>
              <a:spcBef>
                <a:spcPts val="480"/>
              </a:spcBef>
              <a:spcAft>
                <a:spcPts val="0"/>
              </a:spcAft>
              <a:buSzPts val="2400"/>
              <a:buChar char="•"/>
              <a:defRPr/>
            </a:lvl3pPr>
            <a:lvl4pPr indent="-355600" lvl="3" marL="1828800" rtl="0" algn="l">
              <a:lnSpc>
                <a:spcPct val="90000"/>
              </a:lnSpc>
              <a:spcBef>
                <a:spcPts val="400"/>
              </a:spcBef>
              <a:spcAft>
                <a:spcPts val="0"/>
              </a:spcAft>
              <a:buSzPts val="2000"/>
              <a:buChar char="–"/>
              <a:defRPr/>
            </a:lvl4pPr>
            <a:lvl5pPr indent="-355600" lvl="4" marL="2286000" rtl="0" algn="l">
              <a:lnSpc>
                <a:spcPct val="9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1072" name="Shape 1072"/>
        <p:cNvGrpSpPr/>
        <p:nvPr/>
      </p:nvGrpSpPr>
      <p:grpSpPr>
        <a:xfrm>
          <a:off x="0" y="0"/>
          <a:ext cx="0" cy="0"/>
          <a:chOff x="0" y="0"/>
          <a:chExt cx="0" cy="0"/>
        </a:xfrm>
      </p:grpSpPr>
      <p:sp>
        <p:nvSpPr>
          <p:cNvPr id="1073" name="Google Shape;1073;g25b71e984ea_0_2413"/>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4" name="Google Shape;1074;g25b71e984ea_0_2413"/>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075" name="Google Shape;1075;g25b71e984ea_0_24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6" name="Google Shape;1076;g25b71e984ea_0_24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7" name="Google Shape;1077;g25b71e984ea_0_24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1078" name="Google Shape;1078;g25b71e984ea_0_2413"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1079" name="Google Shape;1079;g25b71e984ea_0_2413"/>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80" name="Shape 1080"/>
        <p:cNvGrpSpPr/>
        <p:nvPr/>
      </p:nvGrpSpPr>
      <p:grpSpPr>
        <a:xfrm>
          <a:off x="0" y="0"/>
          <a:ext cx="0" cy="0"/>
          <a:chOff x="0" y="0"/>
          <a:chExt cx="0" cy="0"/>
        </a:xfrm>
      </p:grpSpPr>
      <p:sp>
        <p:nvSpPr>
          <p:cNvPr id="1081" name="Google Shape;1081;g25b71e984ea_0_2421"/>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2" name="Google Shape;1082;g25b71e984ea_0_2421"/>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1083" name="Google Shape;1083;g25b71e984ea_0_24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4" name="Google Shape;1084;g25b71e984ea_0_24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5" name="Google Shape;1085;g25b71e984ea_0_24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86" name="Google Shape;1086;g25b71e984ea_0_2421"/>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7" name="Google Shape;1087;g25b71e984ea_0_2421"/>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pic>
        <p:nvPicPr>
          <p:cNvPr id="1088" name="Google Shape;1088;g25b71e984ea_0_2421"/>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1089" name="Shape 1089"/>
        <p:cNvGrpSpPr/>
        <p:nvPr/>
      </p:nvGrpSpPr>
      <p:grpSpPr>
        <a:xfrm>
          <a:off x="0" y="0"/>
          <a:ext cx="0" cy="0"/>
          <a:chOff x="0" y="0"/>
          <a:chExt cx="0" cy="0"/>
        </a:xfrm>
      </p:grpSpPr>
      <p:sp>
        <p:nvSpPr>
          <p:cNvPr id="1090" name="Google Shape;1090;g25b71e984ea_0_24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091" name="Google Shape;1091;g25b71e984ea_0_24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9DAF"/>
              </a:buClr>
              <a:buSzPts val="2000"/>
              <a:buFont typeface="Arial"/>
              <a:buNone/>
              <a:defRPr b="0" i="0" sz="2000" u="none" cap="none" strike="noStrike">
                <a:solidFill>
                  <a:srgbClr val="889DAF"/>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9DAF"/>
              </a:buClr>
              <a:buSzPts val="1800"/>
              <a:buFont typeface="Arial"/>
              <a:buNone/>
              <a:defRPr b="0" i="0" sz="1800" u="none" cap="none" strike="noStrike">
                <a:solidFill>
                  <a:srgbClr val="889DAF"/>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9DAF"/>
              </a:buClr>
              <a:buSzPts val="1600"/>
              <a:buFont typeface="Arial"/>
              <a:buNone/>
              <a:defRPr b="0" i="0" sz="1600" u="none" cap="none" strike="noStrike">
                <a:solidFill>
                  <a:srgbClr val="889DAF"/>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9pPr>
          </a:lstStyle>
          <a:p/>
        </p:txBody>
      </p:sp>
      <p:sp>
        <p:nvSpPr>
          <p:cNvPr id="1092" name="Google Shape;1092;g25b71e984ea_0_24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3" name="Google Shape;1093;g25b71e984ea_0_24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4" name="Google Shape;1094;g25b71e984ea_0_24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95" name="Google Shape;1095;g25b71e984ea_0_243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96" name="Google Shape;1096;g25b71e984ea_0_2430"/>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1097" name="Google Shape;1097;g25b71e984ea_0_2430"/>
          <p:cNvPicPr preferRelativeResize="0"/>
          <p:nvPr/>
        </p:nvPicPr>
        <p:blipFill rotWithShape="1">
          <a:blip r:embed="rId3">
            <a:alphaModFix/>
          </a:blip>
          <a:srcRect b="0" l="0" r="0" t="0"/>
          <a:stretch/>
        </p:blipFill>
        <p:spPr>
          <a:xfrm>
            <a:off x="76200" y="47627"/>
            <a:ext cx="1547232" cy="6858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Only">
  <p:cSld name="1_Header Only">
    <p:spTree>
      <p:nvGrpSpPr>
        <p:cNvPr id="1098" name="Shape 1098"/>
        <p:cNvGrpSpPr/>
        <p:nvPr/>
      </p:nvGrpSpPr>
      <p:grpSpPr>
        <a:xfrm>
          <a:off x="0" y="0"/>
          <a:ext cx="0" cy="0"/>
          <a:chOff x="0" y="0"/>
          <a:chExt cx="0" cy="0"/>
        </a:xfrm>
      </p:grpSpPr>
      <p:sp>
        <p:nvSpPr>
          <p:cNvPr id="1099" name="Google Shape;1099;g25b71e984ea_0_2439"/>
          <p:cNvSpPr txBox="1"/>
          <p:nvPr>
            <p:ph type="title"/>
          </p:nvPr>
        </p:nvSpPr>
        <p:spPr>
          <a:xfrm>
            <a:off x="628650" y="202259"/>
            <a:ext cx="7886700" cy="13257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00" name="Google Shape;1100;g25b71e984ea_0_243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grpSp>
        <p:nvGrpSpPr>
          <p:cNvPr id="1101" name="Google Shape;1101;g25b71e984ea_0_2439"/>
          <p:cNvGrpSpPr/>
          <p:nvPr/>
        </p:nvGrpSpPr>
        <p:grpSpPr>
          <a:xfrm>
            <a:off x="2144995" y="3177707"/>
            <a:ext cx="4853867" cy="1143000"/>
            <a:chOff x="1981200" y="1826567"/>
            <a:chExt cx="4853867" cy="1143000"/>
          </a:xfrm>
        </p:grpSpPr>
        <p:pic>
          <p:nvPicPr>
            <p:cNvPr id="1102" name="Google Shape;1102;g25b71e984ea_0_2439">
              <a:hlinkClick r:id="rId3"/>
            </p:cNvPr>
            <p:cNvPicPr preferRelativeResize="0"/>
            <p:nvPr/>
          </p:nvPicPr>
          <p:blipFill rotWithShape="1">
            <a:blip r:embed="rId4">
              <a:alphaModFix/>
            </a:blip>
            <a:srcRect b="0" l="0" r="0" t="0"/>
            <a:stretch/>
          </p:blipFill>
          <p:spPr>
            <a:xfrm>
              <a:off x="1981200" y="1826567"/>
              <a:ext cx="1143000" cy="1143000"/>
            </a:xfrm>
            <a:prstGeom prst="rect">
              <a:avLst/>
            </a:prstGeom>
            <a:noFill/>
            <a:ln>
              <a:noFill/>
            </a:ln>
          </p:spPr>
        </p:pic>
        <p:sp>
          <p:nvSpPr>
            <p:cNvPr id="1103" name="Google Shape;1103;g25b71e984ea_0_2439"/>
            <p:cNvSpPr txBox="1"/>
            <p:nvPr/>
          </p:nvSpPr>
          <p:spPr>
            <a:xfrm>
              <a:off x="3544367" y="2167234"/>
              <a:ext cx="3290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Twitter – </a:t>
              </a:r>
              <a:r>
                <a:rPr b="0" i="0" lang="en-US" sz="2400" u="sng" cap="none" strike="noStrike">
                  <a:solidFill>
                    <a:schemeClr val="hlink"/>
                  </a:solidFill>
                  <a:latin typeface="Arial"/>
                  <a:ea typeface="Arial"/>
                  <a:cs typeface="Arial"/>
                  <a:sym typeface="Arial"/>
                  <a:hlinkClick r:id="rId5"/>
                </a:rPr>
                <a:t>VTSS_RIC</a:t>
              </a:r>
              <a:endParaRPr b="0" i="0" sz="2400" u="none" cap="none" strike="noStrike">
                <a:solidFill>
                  <a:schemeClr val="dk1"/>
                </a:solidFill>
                <a:latin typeface="Arial"/>
                <a:ea typeface="Arial"/>
                <a:cs typeface="Arial"/>
                <a:sym typeface="Arial"/>
              </a:endParaRPr>
            </a:p>
          </p:txBody>
        </p:sp>
      </p:grpSp>
      <p:grpSp>
        <p:nvGrpSpPr>
          <p:cNvPr id="1104" name="Google Shape;1104;g25b71e984ea_0_2439"/>
          <p:cNvGrpSpPr/>
          <p:nvPr/>
        </p:nvGrpSpPr>
        <p:grpSpPr>
          <a:xfrm>
            <a:off x="2050634" y="4545484"/>
            <a:ext cx="5042717" cy="1143000"/>
            <a:chOff x="1981200" y="3426768"/>
            <a:chExt cx="5042717" cy="1143000"/>
          </a:xfrm>
        </p:grpSpPr>
        <p:pic>
          <p:nvPicPr>
            <p:cNvPr id="1105" name="Google Shape;1105;g25b71e984ea_0_2439">
              <a:hlinkClick r:id="rId6"/>
            </p:cNvPr>
            <p:cNvPicPr preferRelativeResize="0"/>
            <p:nvPr/>
          </p:nvPicPr>
          <p:blipFill rotWithShape="1">
            <a:blip r:embed="rId7">
              <a:alphaModFix/>
            </a:blip>
            <a:srcRect b="0" l="0" r="0" t="0"/>
            <a:stretch/>
          </p:blipFill>
          <p:spPr>
            <a:xfrm>
              <a:off x="1981200" y="3426768"/>
              <a:ext cx="1143000" cy="1143000"/>
            </a:xfrm>
            <a:prstGeom prst="rect">
              <a:avLst/>
            </a:prstGeom>
            <a:noFill/>
            <a:ln>
              <a:noFill/>
            </a:ln>
          </p:spPr>
        </p:pic>
        <p:sp>
          <p:nvSpPr>
            <p:cNvPr id="1106" name="Google Shape;1106;g25b71e984ea_0_2439"/>
            <p:cNvSpPr txBox="1"/>
            <p:nvPr/>
          </p:nvSpPr>
          <p:spPr>
            <a:xfrm>
              <a:off x="3547217" y="3767437"/>
              <a:ext cx="3476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Facebook – </a:t>
              </a:r>
              <a:r>
                <a:rPr b="0" i="0" lang="en-US" sz="2400" u="sng" cap="none" strike="noStrike">
                  <a:solidFill>
                    <a:schemeClr val="hlink"/>
                  </a:solidFill>
                  <a:latin typeface="Arial"/>
                  <a:ea typeface="Arial"/>
                  <a:cs typeface="Arial"/>
                  <a:sym typeface="Arial"/>
                  <a:hlinkClick r:id="rId8"/>
                </a:rPr>
                <a:t>VTSSRIC</a:t>
              </a:r>
              <a:endParaRPr b="0" i="0" sz="2400" u="none" cap="none" strike="noStrike">
                <a:solidFill>
                  <a:schemeClr val="dk1"/>
                </a:solidFill>
                <a:latin typeface="Arial"/>
                <a:ea typeface="Arial"/>
                <a:cs typeface="Arial"/>
                <a:sym typeface="Arial"/>
              </a:endParaRPr>
            </a:p>
          </p:txBody>
        </p:sp>
      </p:grpSp>
      <p:sp>
        <p:nvSpPr>
          <p:cNvPr id="1107" name="Google Shape;1107;g25b71e984ea_0_2439"/>
          <p:cNvSpPr txBox="1"/>
          <p:nvPr/>
        </p:nvSpPr>
        <p:spPr>
          <a:xfrm>
            <a:off x="1066800" y="1752600"/>
            <a:ext cx="6781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g23d1abda0b5_4_320"/>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23d1abda0b5_4_320"/>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7" name="Google Shape;107;g23d1abda0b5_4_320"/>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108" name="Google Shape;108;g23d1abda0b5_4_320"/>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23d1abda0b5_4_249"/>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 name="Google Shape;19;g23d1abda0b5_4_24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0" name="Google Shape;20;g23d1abda0b5_4_249"/>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109" name="Shape 109"/>
        <p:cNvGrpSpPr/>
        <p:nvPr/>
      </p:nvGrpSpPr>
      <p:grpSpPr>
        <a:xfrm>
          <a:off x="0" y="0"/>
          <a:ext cx="0" cy="0"/>
          <a:chOff x="0" y="0"/>
          <a:chExt cx="0" cy="0"/>
        </a:xfrm>
      </p:grpSpPr>
      <p:sp>
        <p:nvSpPr>
          <p:cNvPr id="110" name="Google Shape;110;g23d1abda0b5_4_328"/>
          <p:cNvSpPr txBox="1"/>
          <p:nvPr>
            <p:ph type="title"/>
          </p:nvPr>
        </p:nvSpPr>
        <p:spPr>
          <a:xfrm>
            <a:off x="2743200" y="256814"/>
            <a:ext cx="5943600" cy="1143000"/>
          </a:xfrm>
          <a:prstGeom prst="rect">
            <a:avLst/>
          </a:prstGeom>
          <a:solidFill>
            <a:srgbClr val="A9DCF2">
              <a:alpha val="6196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3d1abda0b5_4_328"/>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2" name="Google Shape;112;g23d1abda0b5_4_3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g23d1abda0b5_4_3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 name="Google Shape;114;g23d1abda0b5_4_3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115" name="Google Shape;115;g23d1abda0b5_4_328"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116" name="Google Shape;116;g23d1abda0b5_4_328"/>
          <p:cNvPicPr preferRelativeResize="0"/>
          <p:nvPr/>
        </p:nvPicPr>
        <p:blipFill rotWithShape="1">
          <a:blip r:embed="rId3">
            <a:alphaModFix/>
          </a:blip>
          <a:srcRect b="0" l="0" r="0" t="0"/>
          <a:stretch/>
        </p:blipFill>
        <p:spPr>
          <a:xfrm>
            <a:off x="76200" y="152400"/>
            <a:ext cx="2590801" cy="124120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7" name="Shape 117"/>
        <p:cNvGrpSpPr/>
        <p:nvPr/>
      </p:nvGrpSpPr>
      <p:grpSpPr>
        <a:xfrm>
          <a:off x="0" y="0"/>
          <a:ext cx="0" cy="0"/>
          <a:chOff x="0" y="0"/>
          <a:chExt cx="0" cy="0"/>
        </a:xfrm>
      </p:grpSpPr>
      <p:sp>
        <p:nvSpPr>
          <p:cNvPr id="118" name="Google Shape;118;g23d1abda0b5_4_3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23d1abda0b5_4_336"/>
          <p:cNvSpPr txBox="1"/>
          <p:nvPr>
            <p:ph idx="1" type="body"/>
          </p:nvPr>
        </p:nvSpPr>
        <p:spPr>
          <a:xfrm>
            <a:off x="381000" y="1411552"/>
            <a:ext cx="8382000" cy="22110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SzPts val="3200"/>
              <a:buChar char="•"/>
              <a:defRPr/>
            </a:lvl1pPr>
            <a:lvl2pPr indent="-406400" lvl="1" marL="914400" algn="l">
              <a:lnSpc>
                <a:spcPct val="90000"/>
              </a:lnSpc>
              <a:spcBef>
                <a:spcPts val="560"/>
              </a:spcBef>
              <a:spcAft>
                <a:spcPts val="0"/>
              </a:spcAft>
              <a:buSzPts val="2800"/>
              <a:buChar char="–"/>
              <a:defRPr/>
            </a:lvl2pPr>
            <a:lvl3pPr indent="-381000" lvl="2" marL="1371600" algn="l">
              <a:lnSpc>
                <a:spcPct val="90000"/>
              </a:lnSpc>
              <a:spcBef>
                <a:spcPts val="480"/>
              </a:spcBef>
              <a:spcAft>
                <a:spcPts val="0"/>
              </a:spcAft>
              <a:buSzPts val="2400"/>
              <a:buChar char="•"/>
              <a:defRPr/>
            </a:lvl3pPr>
            <a:lvl4pPr indent="-355600" lvl="3" marL="1828800" algn="l">
              <a:lnSpc>
                <a:spcPct val="90000"/>
              </a:lnSpc>
              <a:spcBef>
                <a:spcPts val="400"/>
              </a:spcBef>
              <a:spcAft>
                <a:spcPts val="0"/>
              </a:spcAft>
              <a:buSzPts val="2000"/>
              <a:buChar char="–"/>
              <a:defRPr/>
            </a:lvl4pPr>
            <a:lvl5pPr indent="-355600" lvl="4" marL="2286000" algn="l">
              <a:lnSpc>
                <a:spcPct val="9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120" name="Shape 120"/>
        <p:cNvGrpSpPr/>
        <p:nvPr/>
      </p:nvGrpSpPr>
      <p:grpSpPr>
        <a:xfrm>
          <a:off x="0" y="0"/>
          <a:ext cx="0" cy="0"/>
          <a:chOff x="0" y="0"/>
          <a:chExt cx="0" cy="0"/>
        </a:xfrm>
      </p:grpSpPr>
      <p:sp>
        <p:nvSpPr>
          <p:cNvPr id="121" name="Google Shape;121;g23d1abda0b5_4_339"/>
          <p:cNvSpPr txBox="1"/>
          <p:nvPr>
            <p:ph type="title"/>
          </p:nvPr>
        </p:nvSpPr>
        <p:spPr>
          <a:xfrm>
            <a:off x="2743200" y="256814"/>
            <a:ext cx="5943600" cy="1143000"/>
          </a:xfrm>
          <a:prstGeom prst="rect">
            <a:avLst/>
          </a:prstGeom>
          <a:solidFill>
            <a:srgbClr val="A9DCF2">
              <a:alpha val="6196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23d1abda0b5_4_339"/>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3" name="Google Shape;123;g23d1abda0b5_4_33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 name="Google Shape;124;g23d1abda0b5_4_33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5" name="Google Shape;125;g23d1abda0b5_4_3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126" name="Google Shape;126;g23d1abda0b5_4_339"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127" name="Google Shape;127;g23d1abda0b5_4_339"/>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sp>
        <p:nvSpPr>
          <p:cNvPr id="129" name="Google Shape;129;g23d1abda0b5_4_347"/>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23d1abda0b5_4_347"/>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131" name="Google Shape;131;g23d1abda0b5_4_34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2" name="Google Shape;132;g23d1abda0b5_4_34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3" name="Google Shape;133;g23d1abda0b5_4_34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4" name="Google Shape;134;g23d1abda0b5_4_347"/>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 name="Google Shape;135;g23d1abda0b5_4_347"/>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136" name="Google Shape;136;g23d1abda0b5_4_347"/>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0" name="Shape 140"/>
        <p:cNvGrpSpPr/>
        <p:nvPr/>
      </p:nvGrpSpPr>
      <p:grpSpPr>
        <a:xfrm>
          <a:off x="0" y="0"/>
          <a:ext cx="0" cy="0"/>
          <a:chOff x="0" y="0"/>
          <a:chExt cx="0" cy="0"/>
        </a:xfrm>
      </p:grpSpPr>
      <p:sp>
        <p:nvSpPr>
          <p:cNvPr id="141" name="Google Shape;141;g24175182b7f_0_154"/>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2" name="Google Shape;142;g24175182b7f_0_15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3" name="Google Shape;143;g24175182b7f_0_154"/>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44" name="Shape 144"/>
        <p:cNvGrpSpPr/>
        <p:nvPr/>
      </p:nvGrpSpPr>
      <p:grpSpPr>
        <a:xfrm>
          <a:off x="0" y="0"/>
          <a:ext cx="0" cy="0"/>
          <a:chOff x="0" y="0"/>
          <a:chExt cx="0" cy="0"/>
        </a:xfrm>
      </p:grpSpPr>
      <p:pic>
        <p:nvPicPr>
          <p:cNvPr id="145" name="Google Shape;145;g24175182b7f_0_149"/>
          <p:cNvPicPr preferRelativeResize="0"/>
          <p:nvPr/>
        </p:nvPicPr>
        <p:blipFill rotWithShape="1">
          <a:blip r:embed="rId2">
            <a:alphaModFix/>
          </a:blip>
          <a:srcRect b="0" l="0" r="0" t="0"/>
          <a:stretch/>
        </p:blipFill>
        <p:spPr>
          <a:xfrm>
            <a:off x="0" y="1599831"/>
            <a:ext cx="9147019" cy="2763161"/>
          </a:xfrm>
          <a:prstGeom prst="rect">
            <a:avLst/>
          </a:prstGeom>
          <a:noFill/>
          <a:ln>
            <a:noFill/>
          </a:ln>
        </p:spPr>
      </p:pic>
      <p:sp>
        <p:nvSpPr>
          <p:cNvPr id="146" name="Google Shape;146;g24175182b7f_0_149"/>
          <p:cNvSpPr txBox="1"/>
          <p:nvPr>
            <p:ph type="ctrTitle"/>
          </p:nvPr>
        </p:nvSpPr>
        <p:spPr>
          <a:xfrm>
            <a:off x="953254" y="3671154"/>
            <a:ext cx="7240500" cy="1470000"/>
          </a:xfrm>
          <a:prstGeom prst="rect">
            <a:avLst/>
          </a:prstGeom>
          <a:solidFill>
            <a:schemeClr val="lt1">
              <a:alpha val="65882"/>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24175182b7f_0_149"/>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48" name="Google Shape;148;g24175182b7f_0_149"/>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49" name="Shape 149"/>
        <p:cNvGrpSpPr/>
        <p:nvPr/>
      </p:nvGrpSpPr>
      <p:grpSpPr>
        <a:xfrm>
          <a:off x="0" y="0"/>
          <a:ext cx="0" cy="0"/>
          <a:chOff x="0" y="0"/>
          <a:chExt cx="0" cy="0"/>
        </a:xfrm>
      </p:grpSpPr>
      <p:sp>
        <p:nvSpPr>
          <p:cNvPr id="150" name="Google Shape;150;g24175182b7f_0_158"/>
          <p:cNvSpPr txBox="1"/>
          <p:nvPr>
            <p:ph type="ctrTitle"/>
          </p:nvPr>
        </p:nvSpPr>
        <p:spPr>
          <a:xfrm>
            <a:off x="928464" y="1600200"/>
            <a:ext cx="7240500" cy="1470000"/>
          </a:xfrm>
          <a:prstGeom prst="rect">
            <a:avLst/>
          </a:prstGeom>
          <a:solidFill>
            <a:schemeClr val="lt1">
              <a:alpha val="65882"/>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24175182b7f_0_158"/>
          <p:cNvSpPr txBox="1"/>
          <p:nvPr>
            <p:ph idx="1" type="subTitle"/>
          </p:nvPr>
        </p:nvSpPr>
        <p:spPr>
          <a:xfrm>
            <a:off x="1348319" y="3429000"/>
            <a:ext cx="6400800" cy="914400"/>
          </a:xfrm>
          <a:prstGeom prst="rect">
            <a:avLst/>
          </a:prstGeom>
          <a:solidFill>
            <a:schemeClr val="lt1">
              <a:alpha val="65882"/>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52" name="Google Shape;152;g24175182b7f_0_158"/>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3" name="Shape 153"/>
        <p:cNvGrpSpPr/>
        <p:nvPr/>
      </p:nvGrpSpPr>
      <p:grpSpPr>
        <a:xfrm>
          <a:off x="0" y="0"/>
          <a:ext cx="0" cy="0"/>
          <a:chOff x="0" y="0"/>
          <a:chExt cx="0" cy="0"/>
        </a:xfrm>
      </p:grpSpPr>
      <p:pic>
        <p:nvPicPr>
          <p:cNvPr id="154" name="Google Shape;154;g24175182b7f_0_162"/>
          <p:cNvPicPr preferRelativeResize="0"/>
          <p:nvPr/>
        </p:nvPicPr>
        <p:blipFill rotWithShape="1">
          <a:blip r:embed="rId2">
            <a:alphaModFix/>
          </a:blip>
          <a:srcRect b="12769" l="140" r="-138" t="32395"/>
          <a:stretch/>
        </p:blipFill>
        <p:spPr>
          <a:xfrm rot="10800000">
            <a:off x="1" y="-1"/>
            <a:ext cx="9143998" cy="1554609"/>
          </a:xfrm>
          <a:prstGeom prst="rect">
            <a:avLst/>
          </a:prstGeom>
          <a:noFill/>
          <a:ln>
            <a:noFill/>
          </a:ln>
        </p:spPr>
      </p:pic>
      <p:sp>
        <p:nvSpPr>
          <p:cNvPr id="155" name="Google Shape;155;g24175182b7f_0_16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24175182b7f_0_162"/>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157" name="Google Shape;157;g24175182b7f_0_162"/>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8" name="Shape 158"/>
        <p:cNvGrpSpPr/>
        <p:nvPr/>
      </p:nvGrpSpPr>
      <p:grpSpPr>
        <a:xfrm>
          <a:off x="0" y="0"/>
          <a:ext cx="0" cy="0"/>
          <a:chOff x="0" y="0"/>
          <a:chExt cx="0" cy="0"/>
        </a:xfrm>
      </p:grpSpPr>
      <p:sp>
        <p:nvSpPr>
          <p:cNvPr id="159" name="Google Shape;159;g24175182b7f_0_16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4175182b7f_0_167"/>
          <p:cNvSpPr txBox="1"/>
          <p:nvPr>
            <p:ph idx="1" type="body"/>
          </p:nvPr>
        </p:nvSpPr>
        <p:spPr>
          <a:xfrm>
            <a:off x="914400" y="1524000"/>
            <a:ext cx="3582900" cy="651000"/>
          </a:xfrm>
          <a:prstGeom prst="rect">
            <a:avLst/>
          </a:prstGeom>
          <a:solidFill>
            <a:srgbClr val="003369">
              <a:alpha val="72941"/>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61" name="Google Shape;161;g24175182b7f_0_16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62" name="Google Shape;162;g24175182b7f_0_167"/>
          <p:cNvSpPr txBox="1"/>
          <p:nvPr>
            <p:ph idx="3" type="body"/>
          </p:nvPr>
        </p:nvSpPr>
        <p:spPr>
          <a:xfrm>
            <a:off x="5105400" y="1535113"/>
            <a:ext cx="3581400" cy="639900"/>
          </a:xfrm>
          <a:prstGeom prst="rect">
            <a:avLst/>
          </a:prstGeom>
          <a:solidFill>
            <a:srgbClr val="003369">
              <a:alpha val="72941"/>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63" name="Google Shape;163;g24175182b7f_0_167"/>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64" name="Google Shape;164;g24175182b7f_0_167"/>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65" name="Google Shape;165;g24175182b7f_0_167"/>
          <p:cNvSpPr/>
          <p:nvPr/>
        </p:nvSpPr>
        <p:spPr>
          <a:xfrm>
            <a:off x="4648200" y="1524000"/>
            <a:ext cx="457200" cy="651600"/>
          </a:xfrm>
          <a:prstGeom prst="rect">
            <a:avLst/>
          </a:prstGeom>
          <a:solidFill>
            <a:srgbClr val="B1BBC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166" name="Google Shape;166;g24175182b7f_0_167"/>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7" name="Shape 167"/>
        <p:cNvGrpSpPr/>
        <p:nvPr/>
      </p:nvGrpSpPr>
      <p:grpSpPr>
        <a:xfrm>
          <a:off x="0" y="0"/>
          <a:ext cx="0" cy="0"/>
          <a:chOff x="0" y="0"/>
          <a:chExt cx="0" cy="0"/>
        </a:xfrm>
      </p:grpSpPr>
      <p:sp>
        <p:nvSpPr>
          <p:cNvPr id="168" name="Google Shape;168;g24175182b7f_0_17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69" name="Google Shape;169;g24175182b7f_0_176"/>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g23d1abda0b5_4_32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3" name="Google Shape;23;g23d1abda0b5_4_325"/>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ne Content">
  <p:cSld name="5_One Content">
    <p:spTree>
      <p:nvGrpSpPr>
        <p:cNvPr id="170" name="Shape 170"/>
        <p:cNvGrpSpPr/>
        <p:nvPr/>
      </p:nvGrpSpPr>
      <p:grpSpPr>
        <a:xfrm>
          <a:off x="0" y="0"/>
          <a:ext cx="0" cy="0"/>
          <a:chOff x="0" y="0"/>
          <a:chExt cx="0" cy="0"/>
        </a:xfrm>
      </p:grpSpPr>
      <p:sp>
        <p:nvSpPr>
          <p:cNvPr id="171" name="Google Shape;171;g24175182b7f_0_179"/>
          <p:cNvSpPr/>
          <p:nvPr/>
        </p:nvSpPr>
        <p:spPr>
          <a:xfrm>
            <a:off x="457200" y="1600200"/>
            <a:ext cx="8229600" cy="33528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72" name="Google Shape;172;g24175182b7f_0_179"/>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24175182b7f_0_179"/>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74" name="Google Shape;174;g24175182b7f_0_1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Google Shape;175;g24175182b7f_0_1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6" name="Google Shape;176;g24175182b7f_0_1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177" name="Google Shape;177;g24175182b7f_0_179"/>
          <p:cNvPicPr preferRelativeResize="0"/>
          <p:nvPr/>
        </p:nvPicPr>
        <p:blipFill rotWithShape="1">
          <a:blip r:embed="rId2">
            <a:alphaModFix/>
          </a:blip>
          <a:srcRect b="16050"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178" name="Google Shape;178;g24175182b7f_0_179"/>
          <p:cNvPicPr preferRelativeResize="0"/>
          <p:nvPr/>
        </p:nvPicPr>
        <p:blipFill rotWithShape="1">
          <a:blip r:embed="rId3">
            <a:alphaModFix/>
          </a:blip>
          <a:srcRect b="0" l="0" r="0" t="0"/>
          <a:stretch/>
        </p:blipFill>
        <p:spPr>
          <a:xfrm>
            <a:off x="395758" y="324571"/>
            <a:ext cx="2180283" cy="104702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79" name="Shape 179"/>
        <p:cNvGrpSpPr/>
        <p:nvPr/>
      </p:nvGrpSpPr>
      <p:grpSpPr>
        <a:xfrm>
          <a:off x="0" y="0"/>
          <a:ext cx="0" cy="0"/>
          <a:chOff x="0" y="0"/>
          <a:chExt cx="0" cy="0"/>
        </a:xfrm>
      </p:grpSpPr>
      <p:sp>
        <p:nvSpPr>
          <p:cNvPr id="180" name="Google Shape;180;g24175182b7f_0_1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g24175182b7f_0_1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g24175182b7f_0_1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183" name="Google Shape;183;g24175182b7f_0_188"/>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4" name="Shape 184"/>
        <p:cNvGrpSpPr/>
        <p:nvPr/>
      </p:nvGrpSpPr>
      <p:grpSpPr>
        <a:xfrm>
          <a:off x="0" y="0"/>
          <a:ext cx="0" cy="0"/>
          <a:chOff x="0" y="0"/>
          <a:chExt cx="0" cy="0"/>
        </a:xfrm>
      </p:grpSpPr>
      <p:pic>
        <p:nvPicPr>
          <p:cNvPr descr="Decorative Image of Smiling kids" id="185" name="Google Shape;185;g24175182b7f_0_193"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186" name="Google Shape;186;g24175182b7f_0_193"/>
          <p:cNvSpPr txBox="1"/>
          <p:nvPr>
            <p:ph type="ctrTitle"/>
          </p:nvPr>
        </p:nvSpPr>
        <p:spPr>
          <a:xfrm>
            <a:off x="953254" y="3671154"/>
            <a:ext cx="7240500" cy="1470000"/>
          </a:xfrm>
          <a:prstGeom prst="rect">
            <a:avLst/>
          </a:prstGeom>
          <a:solidFill>
            <a:schemeClr val="lt1">
              <a:alpha val="65882"/>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g24175182b7f_0_193"/>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88" name="Google Shape;188;g24175182b7f_0_193"/>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9" name="Shape 189"/>
        <p:cNvGrpSpPr/>
        <p:nvPr/>
      </p:nvGrpSpPr>
      <p:grpSpPr>
        <a:xfrm>
          <a:off x="0" y="0"/>
          <a:ext cx="0" cy="0"/>
          <a:chOff x="0" y="0"/>
          <a:chExt cx="0" cy="0"/>
        </a:xfrm>
      </p:grpSpPr>
      <p:sp>
        <p:nvSpPr>
          <p:cNvPr id="190" name="Google Shape;190;g24175182b7f_0_198"/>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24175182b7f_0_198"/>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92" name="Google Shape;192;g24175182b7f_0_198"/>
          <p:cNvSpPr txBox="1"/>
          <p:nvPr>
            <p:ph idx="2" type="body"/>
          </p:nvPr>
        </p:nvSpPr>
        <p:spPr>
          <a:xfrm>
            <a:off x="457200" y="1435101"/>
            <a:ext cx="3008400" cy="4512900"/>
          </a:xfrm>
          <a:prstGeom prst="rect">
            <a:avLst/>
          </a:prstGeom>
          <a:solidFill>
            <a:srgbClr val="003369">
              <a:alpha val="72941"/>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93" name="Google Shape;193;g24175182b7f_0_198"/>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194" name="Google Shape;194;g24175182b7f_0_198"/>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95" name="Shape 195"/>
        <p:cNvGrpSpPr/>
        <p:nvPr/>
      </p:nvGrpSpPr>
      <p:grpSpPr>
        <a:xfrm>
          <a:off x="0" y="0"/>
          <a:ext cx="0" cy="0"/>
          <a:chOff x="0" y="0"/>
          <a:chExt cx="0" cy="0"/>
        </a:xfrm>
      </p:grpSpPr>
      <p:pic>
        <p:nvPicPr>
          <p:cNvPr id="196" name="Google Shape;196;g24175182b7f_0_204"/>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197" name="Google Shape;197;g24175182b7f_0_204"/>
          <p:cNvSpPr txBox="1"/>
          <p:nvPr>
            <p:ph type="ctrTitle"/>
          </p:nvPr>
        </p:nvSpPr>
        <p:spPr>
          <a:xfrm>
            <a:off x="953254" y="3671154"/>
            <a:ext cx="7240500" cy="1470000"/>
          </a:xfrm>
          <a:prstGeom prst="rect">
            <a:avLst/>
          </a:prstGeom>
          <a:solidFill>
            <a:schemeClr val="lt1">
              <a:alpha val="65882"/>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24175182b7f_0_204"/>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99" name="Google Shape;199;g24175182b7f_0_204"/>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0" name="Shape 200"/>
        <p:cNvGrpSpPr/>
        <p:nvPr/>
      </p:nvGrpSpPr>
      <p:grpSpPr>
        <a:xfrm>
          <a:off x="0" y="0"/>
          <a:ext cx="0" cy="0"/>
          <a:chOff x="0" y="0"/>
          <a:chExt cx="0" cy="0"/>
        </a:xfrm>
      </p:grpSpPr>
      <p:pic>
        <p:nvPicPr>
          <p:cNvPr id="201" name="Google Shape;201;g24175182b7f_0_209"/>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202" name="Google Shape;202;g24175182b7f_0_209"/>
          <p:cNvSpPr txBox="1"/>
          <p:nvPr>
            <p:ph type="ctrTitle"/>
          </p:nvPr>
        </p:nvSpPr>
        <p:spPr>
          <a:xfrm>
            <a:off x="953254" y="3671154"/>
            <a:ext cx="7240500" cy="1470000"/>
          </a:xfrm>
          <a:prstGeom prst="rect">
            <a:avLst/>
          </a:prstGeom>
          <a:solidFill>
            <a:schemeClr val="lt1">
              <a:alpha val="65882"/>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g24175182b7f_0_209"/>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04" name="Google Shape;204;g24175182b7f_0_209"/>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05" name="Shape 205"/>
        <p:cNvGrpSpPr/>
        <p:nvPr/>
      </p:nvGrpSpPr>
      <p:grpSpPr>
        <a:xfrm>
          <a:off x="0" y="0"/>
          <a:ext cx="0" cy="0"/>
          <a:chOff x="0" y="0"/>
          <a:chExt cx="0" cy="0"/>
        </a:xfrm>
      </p:grpSpPr>
      <p:pic>
        <p:nvPicPr>
          <p:cNvPr id="206" name="Google Shape;206;g24175182b7f_0_214"/>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207" name="Google Shape;207;g24175182b7f_0_214"/>
          <p:cNvSpPr txBox="1"/>
          <p:nvPr>
            <p:ph type="ctrTitle"/>
          </p:nvPr>
        </p:nvSpPr>
        <p:spPr>
          <a:xfrm>
            <a:off x="953254" y="3671154"/>
            <a:ext cx="7240500" cy="1470000"/>
          </a:xfrm>
          <a:prstGeom prst="rect">
            <a:avLst/>
          </a:prstGeom>
          <a:solidFill>
            <a:schemeClr val="lt1">
              <a:alpha val="65882"/>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g24175182b7f_0_214"/>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09" name="Google Shape;209;g24175182b7f_0_214"/>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210" name="Shape 210"/>
        <p:cNvGrpSpPr/>
        <p:nvPr/>
      </p:nvGrpSpPr>
      <p:grpSpPr>
        <a:xfrm>
          <a:off x="0" y="0"/>
          <a:ext cx="0" cy="0"/>
          <a:chOff x="0" y="0"/>
          <a:chExt cx="0" cy="0"/>
        </a:xfrm>
      </p:grpSpPr>
      <p:sp>
        <p:nvSpPr>
          <p:cNvPr id="211" name="Google Shape;211;g24175182b7f_0_21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2" name="Google Shape;212;g24175182b7f_0_21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3" name="Google Shape;213;g24175182b7f_0_21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214" name="Google Shape;214;g24175182b7f_0_219"/>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15" name="Shape 215"/>
        <p:cNvGrpSpPr/>
        <p:nvPr/>
      </p:nvGrpSpPr>
      <p:grpSpPr>
        <a:xfrm>
          <a:off x="0" y="0"/>
          <a:ext cx="0" cy="0"/>
          <a:chOff x="0" y="0"/>
          <a:chExt cx="0" cy="0"/>
        </a:xfrm>
      </p:grpSpPr>
      <p:sp>
        <p:nvSpPr>
          <p:cNvPr id="216" name="Google Shape;216;g24175182b7f_0_22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7" name="Google Shape;217;g24175182b7f_0_22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8" name="Google Shape;218;g24175182b7f_0_22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219" name="Google Shape;219;g24175182b7f_0_224"/>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0" name="Shape 220"/>
        <p:cNvGrpSpPr/>
        <p:nvPr/>
      </p:nvGrpSpPr>
      <p:grpSpPr>
        <a:xfrm>
          <a:off x="0" y="0"/>
          <a:ext cx="0" cy="0"/>
          <a:chOff x="0" y="0"/>
          <a:chExt cx="0" cy="0"/>
        </a:xfrm>
      </p:grpSpPr>
      <p:sp>
        <p:nvSpPr>
          <p:cNvPr id="221" name="Google Shape;221;g24175182b7f_0_22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g24175182b7f_0_229"/>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23" name="Google Shape;223;g24175182b7f_0_229"/>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224" name="Google Shape;224;g24175182b7f_0_229"/>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 name="Shape 24"/>
        <p:cNvGrpSpPr/>
        <p:nvPr/>
      </p:nvGrpSpPr>
      <p:grpSpPr>
        <a:xfrm>
          <a:off x="0" y="0"/>
          <a:ext cx="0" cy="0"/>
          <a:chOff x="0" y="0"/>
          <a:chExt cx="0" cy="0"/>
        </a:xfrm>
      </p:grpSpPr>
      <p:sp>
        <p:nvSpPr>
          <p:cNvPr id="25" name="Google Shape;25;g23d1abda0b5_4_25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g23d1abda0b5_4_258"/>
          <p:cNvSpPr txBox="1"/>
          <p:nvPr>
            <p:ph idx="1" type="body"/>
          </p:nvPr>
        </p:nvSpPr>
        <p:spPr>
          <a:xfrm>
            <a:off x="914400" y="1524000"/>
            <a:ext cx="3582900" cy="651000"/>
          </a:xfrm>
          <a:prstGeom prst="rect">
            <a:avLst/>
          </a:prstGeom>
          <a:solidFill>
            <a:srgbClr val="003369">
              <a:alpha val="74117"/>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7" name="Google Shape;27;g23d1abda0b5_4_25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8" name="Google Shape;28;g23d1abda0b5_4_258"/>
          <p:cNvSpPr txBox="1"/>
          <p:nvPr>
            <p:ph idx="3" type="body"/>
          </p:nvPr>
        </p:nvSpPr>
        <p:spPr>
          <a:xfrm>
            <a:off x="5105400" y="1535113"/>
            <a:ext cx="3581400" cy="639900"/>
          </a:xfrm>
          <a:prstGeom prst="rect">
            <a:avLst/>
          </a:prstGeom>
          <a:solidFill>
            <a:srgbClr val="003369">
              <a:alpha val="74117"/>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9" name="Google Shape;29;g23d1abda0b5_4_258"/>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0" name="Google Shape;30;g23d1abda0b5_4_258"/>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31" name="Google Shape;31;g23d1abda0b5_4_258"/>
          <p:cNvSpPr/>
          <p:nvPr/>
        </p:nvSpPr>
        <p:spPr>
          <a:xfrm>
            <a:off x="4648200" y="1524000"/>
            <a:ext cx="457200" cy="651600"/>
          </a:xfrm>
          <a:prstGeom prst="rect">
            <a:avLst/>
          </a:prstGeom>
          <a:solidFill>
            <a:srgbClr val="B1BBCB">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32" name="Google Shape;32;g23d1abda0b5_4_258"/>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25" name="Shape 225"/>
        <p:cNvGrpSpPr/>
        <p:nvPr/>
      </p:nvGrpSpPr>
      <p:grpSpPr>
        <a:xfrm>
          <a:off x="0" y="0"/>
          <a:ext cx="0" cy="0"/>
          <a:chOff x="0" y="0"/>
          <a:chExt cx="0" cy="0"/>
        </a:xfrm>
      </p:grpSpPr>
      <p:sp>
        <p:nvSpPr>
          <p:cNvPr id="226" name="Google Shape;226;g24175182b7f_0_23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g24175182b7f_0_23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28" name="Google Shape;228;g24175182b7f_0_23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9" name="Google Shape;229;g24175182b7f_0_23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0" name="Google Shape;230;g24175182b7f_0_2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31" name="Google Shape;231;g24175182b7f_0_234"/>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232" name="Google Shape;232;g24175182b7f_0_234"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233" name="Google Shape;233;g24175182b7f_0_234"/>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
    <p:spTree>
      <p:nvGrpSpPr>
        <p:cNvPr id="234" name="Shape 234"/>
        <p:cNvGrpSpPr/>
        <p:nvPr/>
      </p:nvGrpSpPr>
      <p:grpSpPr>
        <a:xfrm>
          <a:off x="0" y="0"/>
          <a:ext cx="0" cy="0"/>
          <a:chOff x="0" y="0"/>
          <a:chExt cx="0" cy="0"/>
        </a:xfrm>
      </p:grpSpPr>
      <p:sp>
        <p:nvSpPr>
          <p:cNvPr id="235" name="Google Shape;235;g24175182b7f_0_243"/>
          <p:cNvSpPr txBox="1"/>
          <p:nvPr>
            <p:ph type="title"/>
          </p:nvPr>
        </p:nvSpPr>
        <p:spPr>
          <a:xfrm>
            <a:off x="498474" y="484094"/>
            <a:ext cx="7556400" cy="1116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1"/>
              </a:buClr>
              <a:buSzPts val="1400"/>
              <a:buFont typeface="Rockwell"/>
              <a:buNone/>
              <a:defRPr b="0" i="0" sz="3600" u="none" cap="none" strike="noStrik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6" name="Google Shape;236;g24175182b7f_0_243"/>
          <p:cNvSpPr txBox="1"/>
          <p:nvPr>
            <p:ph idx="1" type="body"/>
          </p:nvPr>
        </p:nvSpPr>
        <p:spPr>
          <a:xfrm>
            <a:off x="498474" y="1981200"/>
            <a:ext cx="7556400" cy="4145100"/>
          </a:xfrm>
          <a:prstGeom prst="rect">
            <a:avLst/>
          </a:prstGeom>
          <a:noFill/>
          <a:ln>
            <a:noFill/>
          </a:ln>
        </p:spPr>
        <p:txBody>
          <a:bodyPr anchorCtr="0" anchor="t" bIns="91425" lIns="91425" spcFirstLastPara="1" rIns="91425" wrap="square" tIns="91425">
            <a:noAutofit/>
          </a:bodyPr>
          <a:lstStyle>
            <a:lvl1pPr indent="-323850" lvl="0" marL="457200" marR="0" algn="l">
              <a:lnSpc>
                <a:spcPct val="100000"/>
              </a:lnSpc>
              <a:spcBef>
                <a:spcPts val="2000"/>
              </a:spcBef>
              <a:spcAft>
                <a:spcPts val="0"/>
              </a:spcAft>
              <a:buClr>
                <a:schemeClr val="accent1"/>
              </a:buClr>
              <a:buSzPts val="1500"/>
              <a:buFont typeface="Noto Sans"/>
              <a:buChar char="■"/>
              <a:defRPr b="0" i="0" sz="2000" u="none" cap="none" strike="noStrike">
                <a:solidFill>
                  <a:srgbClr val="95746A"/>
                </a:solidFill>
                <a:latin typeface="Rockwell"/>
                <a:ea typeface="Rockwell"/>
                <a:cs typeface="Rockwell"/>
                <a:sym typeface="Rockwell"/>
              </a:defRPr>
            </a:lvl1pPr>
            <a:lvl2pPr indent="-314325" lvl="1" marL="914400" marR="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2pPr>
            <a:lvl3pPr indent="-314325" lvl="2" marL="1371600" marR="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3pPr>
            <a:lvl4pPr indent="-314325" lvl="3" marL="1828800" marR="0" algn="l">
              <a:lnSpc>
                <a:spcPct val="100000"/>
              </a:lnSpc>
              <a:spcBef>
                <a:spcPts val="60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4pPr>
            <a:lvl5pPr indent="-314325" lvl="4" marL="2286000" marR="0" algn="l">
              <a:lnSpc>
                <a:spcPct val="100000"/>
              </a:lnSpc>
              <a:spcBef>
                <a:spcPts val="60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5pPr>
            <a:lvl6pPr indent="-314325" lvl="5" marL="2743200" marR="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6pPr>
            <a:lvl7pPr indent="-314325" lvl="6" marL="3200400" marR="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7pPr>
            <a:lvl8pPr indent="-314325" lvl="7" marL="3657600" marR="0" algn="l">
              <a:lnSpc>
                <a:spcPct val="100000"/>
              </a:lnSpc>
              <a:spcBef>
                <a:spcPts val="360"/>
              </a:spcBef>
              <a:spcAft>
                <a:spcPts val="0"/>
              </a:spcAft>
              <a:buClr>
                <a:srgbClr val="F6B186"/>
              </a:buClr>
              <a:buSzPts val="1350"/>
              <a:buFont typeface="Noto Sans"/>
              <a:buChar char="■"/>
              <a:defRPr b="0" i="0" sz="1800" u="none" cap="none" strike="noStrike">
                <a:solidFill>
                  <a:srgbClr val="95746A"/>
                </a:solidFill>
                <a:latin typeface="Rockwell"/>
                <a:ea typeface="Rockwell"/>
                <a:cs typeface="Rockwell"/>
                <a:sym typeface="Rockwell"/>
              </a:defRPr>
            </a:lvl8pPr>
            <a:lvl9pPr indent="-314325" lvl="8" marL="4114800" marR="0" algn="l">
              <a:lnSpc>
                <a:spcPct val="100000"/>
              </a:lnSpc>
              <a:spcBef>
                <a:spcPts val="360"/>
              </a:spcBef>
              <a:spcAft>
                <a:spcPts val="0"/>
              </a:spcAft>
              <a:buClr>
                <a:schemeClr val="accent1"/>
              </a:buClr>
              <a:buSzPts val="1350"/>
              <a:buFont typeface="Noto Sans"/>
              <a:buChar char="■"/>
              <a:defRPr b="0" i="0" sz="1800" u="none" cap="none" strike="noStrike">
                <a:solidFill>
                  <a:srgbClr val="95746A"/>
                </a:solidFill>
                <a:latin typeface="Rockwell"/>
                <a:ea typeface="Rockwell"/>
                <a:cs typeface="Rockwell"/>
                <a:sym typeface="Rockwell"/>
              </a:defRPr>
            </a:lvl9pPr>
          </a:lstStyle>
          <a:p/>
        </p:txBody>
      </p:sp>
      <p:sp>
        <p:nvSpPr>
          <p:cNvPr id="237" name="Google Shape;237;g24175182b7f_0_243"/>
          <p:cNvSpPr txBox="1"/>
          <p:nvPr>
            <p:ph idx="10" type="dt"/>
          </p:nvPr>
        </p:nvSpPr>
        <p:spPr>
          <a:xfrm>
            <a:off x="6795247" y="6423585"/>
            <a:ext cx="21336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
        <p:nvSpPr>
          <p:cNvPr id="238" name="Google Shape;238;g24175182b7f_0_243"/>
          <p:cNvSpPr txBox="1"/>
          <p:nvPr>
            <p:ph idx="11" type="ftr"/>
          </p:nvPr>
        </p:nvSpPr>
        <p:spPr>
          <a:xfrm>
            <a:off x="201706" y="6423585"/>
            <a:ext cx="61230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95746A"/>
              </a:buClr>
              <a:buSzPts val="1400"/>
              <a:buFont typeface="Rockwell"/>
              <a:buNone/>
              <a:defRPr b="0" i="0" sz="1100" u="none" cap="none" strike="noStrike">
                <a:solidFill>
                  <a:srgbClr val="95746A"/>
                </a:solidFill>
                <a:latin typeface="Rockwell"/>
                <a:ea typeface="Rockwell"/>
                <a:cs typeface="Rockwell"/>
                <a:sym typeface="Rockwell"/>
              </a:defRPr>
            </a:lvl1pPr>
            <a:lvl2pPr lvl="1"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chemeClr val="dk1"/>
              </a:buClr>
              <a:buSzPts val="1400"/>
              <a:buFont typeface="Rockwell"/>
              <a:buNone/>
              <a:defRPr b="0" i="0" sz="1800" u="none" cap="none" strike="noStrike">
                <a:solidFill>
                  <a:schemeClr val="dk1"/>
                </a:solidFill>
                <a:latin typeface="Rockwell"/>
                <a:ea typeface="Rockwell"/>
                <a:cs typeface="Rockwell"/>
                <a:sym typeface="Rockwe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239" name="Shape 239"/>
        <p:cNvGrpSpPr/>
        <p:nvPr/>
      </p:nvGrpSpPr>
      <p:grpSpPr>
        <a:xfrm>
          <a:off x="0" y="0"/>
          <a:ext cx="0" cy="0"/>
          <a:chOff x="0" y="0"/>
          <a:chExt cx="0" cy="0"/>
        </a:xfrm>
      </p:grpSpPr>
      <p:sp>
        <p:nvSpPr>
          <p:cNvPr id="240" name="Google Shape;240;g24175182b7f_0_248"/>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g24175182b7f_0_248"/>
          <p:cNvSpPr txBox="1"/>
          <p:nvPr>
            <p:ph idx="1" type="body"/>
          </p:nvPr>
        </p:nvSpPr>
        <p:spPr>
          <a:xfrm>
            <a:off x="457201" y="1600201"/>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42" name="Google Shape;242;g24175182b7f_0_248"/>
          <p:cNvSpPr txBox="1"/>
          <p:nvPr>
            <p:ph idx="10" type="dt"/>
          </p:nvPr>
        </p:nvSpPr>
        <p:spPr>
          <a:xfrm>
            <a:off x="457200" y="6356351"/>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g24175182b7f_0_248"/>
          <p:cNvSpPr txBox="1"/>
          <p:nvPr>
            <p:ph idx="11" type="ftr"/>
          </p:nvPr>
        </p:nvSpPr>
        <p:spPr>
          <a:xfrm>
            <a:off x="3124200" y="6356351"/>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g24175182b7f_0_248"/>
          <p:cNvSpPr txBox="1"/>
          <p:nvPr>
            <p:ph idx="12" type="sldNum"/>
          </p:nvPr>
        </p:nvSpPr>
        <p:spPr>
          <a:xfrm>
            <a:off x="6553200" y="6356351"/>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245" name="Google Shape;245;g24175182b7f_0_248"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246" name="Google Shape;246;g24175182b7f_0_248"/>
          <p:cNvPicPr preferRelativeResize="0"/>
          <p:nvPr/>
        </p:nvPicPr>
        <p:blipFill rotWithShape="1">
          <a:blip r:embed="rId3">
            <a:alphaModFix/>
          </a:blip>
          <a:srcRect b="0" l="0" r="0" t="0"/>
          <a:stretch/>
        </p:blipFill>
        <p:spPr>
          <a:xfrm>
            <a:off x="76200" y="152401"/>
            <a:ext cx="2585897" cy="123885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0" name="Shape 250"/>
        <p:cNvGrpSpPr/>
        <p:nvPr/>
      </p:nvGrpSpPr>
      <p:grpSpPr>
        <a:xfrm>
          <a:off x="0" y="0"/>
          <a:ext cx="0" cy="0"/>
          <a:chOff x="0" y="0"/>
          <a:chExt cx="0" cy="0"/>
        </a:xfrm>
      </p:grpSpPr>
      <p:pic>
        <p:nvPicPr>
          <p:cNvPr descr="Decorative Image of Smiling kids" id="251" name="Google Shape;251;g25b71e984ea_0_189"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252" name="Google Shape;252;g25b71e984ea_0_18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3" name="Google Shape;253;g25b71e984ea_0_18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254" name="Google Shape;254;g25b71e984ea_0_189"/>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55" name="Shape 255"/>
        <p:cNvGrpSpPr/>
        <p:nvPr/>
      </p:nvGrpSpPr>
      <p:grpSpPr>
        <a:xfrm>
          <a:off x="0" y="0"/>
          <a:ext cx="0" cy="0"/>
          <a:chOff x="0" y="0"/>
          <a:chExt cx="0" cy="0"/>
        </a:xfrm>
      </p:grpSpPr>
      <p:sp>
        <p:nvSpPr>
          <p:cNvPr id="256" name="Google Shape;256;g25b71e984ea_0_194"/>
          <p:cNvSpPr txBox="1"/>
          <p:nvPr>
            <p:ph type="ctrTitle"/>
          </p:nvPr>
        </p:nvSpPr>
        <p:spPr>
          <a:xfrm>
            <a:off x="928464" y="1600200"/>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7" name="Google Shape;257;g25b71e984ea_0_194"/>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258" name="Google Shape;258;g25b71e984ea_0_194"/>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9" name="Shape 259"/>
        <p:cNvGrpSpPr/>
        <p:nvPr/>
      </p:nvGrpSpPr>
      <p:grpSpPr>
        <a:xfrm>
          <a:off x="0" y="0"/>
          <a:ext cx="0" cy="0"/>
          <a:chOff x="0" y="0"/>
          <a:chExt cx="0" cy="0"/>
        </a:xfrm>
      </p:grpSpPr>
      <p:sp>
        <p:nvSpPr>
          <p:cNvPr id="260" name="Google Shape;260;g25b71e984ea_0_19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61" name="Google Shape;261;g25b71e984ea_0_19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62" name="Google Shape;262;g25b71e984ea_0_198"/>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3" name="Shape 263"/>
        <p:cNvGrpSpPr/>
        <p:nvPr/>
      </p:nvGrpSpPr>
      <p:grpSpPr>
        <a:xfrm>
          <a:off x="0" y="0"/>
          <a:ext cx="0" cy="0"/>
          <a:chOff x="0" y="0"/>
          <a:chExt cx="0" cy="0"/>
        </a:xfrm>
      </p:grpSpPr>
      <p:pic>
        <p:nvPicPr>
          <p:cNvPr id="264" name="Google Shape;264;g25b71e984ea_0_202"/>
          <p:cNvPicPr preferRelativeResize="0"/>
          <p:nvPr/>
        </p:nvPicPr>
        <p:blipFill rotWithShape="1">
          <a:blip r:embed="rId2">
            <a:alphaModFix/>
          </a:blip>
          <a:srcRect b="12770" l="140" r="-139" t="32395"/>
          <a:stretch/>
        </p:blipFill>
        <p:spPr>
          <a:xfrm rot="10800000">
            <a:off x="1" y="-1"/>
            <a:ext cx="9143998" cy="1554609"/>
          </a:xfrm>
          <a:prstGeom prst="rect">
            <a:avLst/>
          </a:prstGeom>
          <a:noFill/>
          <a:ln>
            <a:noFill/>
          </a:ln>
        </p:spPr>
      </p:pic>
      <p:sp>
        <p:nvSpPr>
          <p:cNvPr id="265" name="Google Shape;265;g25b71e984ea_0_20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6" name="Google Shape;266;g25b71e984ea_0_202"/>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pic>
        <p:nvPicPr>
          <p:cNvPr id="267" name="Google Shape;267;g25b71e984ea_0_202"/>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8" name="Shape 268"/>
        <p:cNvGrpSpPr/>
        <p:nvPr/>
      </p:nvGrpSpPr>
      <p:grpSpPr>
        <a:xfrm>
          <a:off x="0" y="0"/>
          <a:ext cx="0" cy="0"/>
          <a:chOff x="0" y="0"/>
          <a:chExt cx="0" cy="0"/>
        </a:xfrm>
      </p:grpSpPr>
      <p:sp>
        <p:nvSpPr>
          <p:cNvPr id="269" name="Google Shape;269;g25b71e984ea_0_20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0" name="Google Shape;270;g25b71e984ea_0_207"/>
          <p:cNvSpPr txBox="1"/>
          <p:nvPr>
            <p:ph idx="1" type="body"/>
          </p:nvPr>
        </p:nvSpPr>
        <p:spPr>
          <a:xfrm>
            <a:off x="914400" y="1524000"/>
            <a:ext cx="3582900" cy="651000"/>
          </a:xfrm>
          <a:prstGeom prst="rect">
            <a:avLst/>
          </a:prstGeom>
          <a:solidFill>
            <a:srgbClr val="003369">
              <a:alpha val="74510"/>
            </a:srgbClr>
          </a:solidFill>
          <a:ln>
            <a:noFill/>
          </a:ln>
        </p:spPr>
        <p:txBody>
          <a:bodyPr anchorCtr="0" anchor="b" bIns="45700" lIns="91425" spcFirstLastPara="1" rIns="91425" wrap="square" tIns="45700">
            <a:no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271" name="Google Shape;271;g25b71e984ea_0_20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272" name="Google Shape;272;g25b71e984ea_0_207"/>
          <p:cNvSpPr txBox="1"/>
          <p:nvPr>
            <p:ph idx="3" type="body"/>
          </p:nvPr>
        </p:nvSpPr>
        <p:spPr>
          <a:xfrm>
            <a:off x="5105400" y="1535113"/>
            <a:ext cx="3581400" cy="639900"/>
          </a:xfrm>
          <a:prstGeom prst="rect">
            <a:avLst/>
          </a:prstGeom>
          <a:solidFill>
            <a:srgbClr val="003369">
              <a:alpha val="74510"/>
            </a:srgbClr>
          </a:solidFill>
          <a:ln>
            <a:noFill/>
          </a:ln>
        </p:spPr>
        <p:txBody>
          <a:bodyPr anchorCtr="0" anchor="b" bIns="45700" lIns="91425" spcFirstLastPara="1" rIns="91425" wrap="square" tIns="45700">
            <a:norm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273" name="Google Shape;273;g25b71e984ea_0_207"/>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274" name="Google Shape;274;g25b71e984ea_0_207"/>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75" name="Google Shape;275;g25b71e984ea_0_207"/>
          <p:cNvSpPr/>
          <p:nvPr/>
        </p:nvSpPr>
        <p:spPr>
          <a:xfrm>
            <a:off x="4648200" y="1524000"/>
            <a:ext cx="457200" cy="651600"/>
          </a:xfrm>
          <a:prstGeom prst="rect">
            <a:avLst/>
          </a:prstGeom>
          <a:solidFill>
            <a:srgbClr val="B1BBCB">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276" name="Google Shape;276;g25b71e984ea_0_207"/>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77" name="Shape 277"/>
        <p:cNvGrpSpPr/>
        <p:nvPr/>
      </p:nvGrpSpPr>
      <p:grpSpPr>
        <a:xfrm>
          <a:off x="0" y="0"/>
          <a:ext cx="0" cy="0"/>
          <a:chOff x="0" y="0"/>
          <a:chExt cx="0" cy="0"/>
        </a:xfrm>
      </p:grpSpPr>
      <p:sp>
        <p:nvSpPr>
          <p:cNvPr id="278" name="Google Shape;278;g25b71e984ea_0_216"/>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79" name="Google Shape;279;g25b71e984ea_0_216"/>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80" name="Google Shape;280;g25b71e984ea_0_216"/>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281" name="Google Shape;281;g25b71e984ea_0_216"/>
          <p:cNvPicPr preferRelativeResize="0"/>
          <p:nvPr/>
        </p:nvPicPr>
        <p:blipFill rotWithShape="1">
          <a:blip r:embed="rId3">
            <a:alphaModFix/>
          </a:blip>
          <a:srcRect b="30815" l="240" r="-239" t="10364"/>
          <a:stretch/>
        </p:blipFill>
        <p:spPr>
          <a:xfrm>
            <a:off x="0" y="5249173"/>
            <a:ext cx="9144000" cy="168071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2" name="Shape 282"/>
        <p:cNvGrpSpPr/>
        <p:nvPr/>
      </p:nvGrpSpPr>
      <p:grpSpPr>
        <a:xfrm>
          <a:off x="0" y="0"/>
          <a:ext cx="0" cy="0"/>
          <a:chOff x="0" y="0"/>
          <a:chExt cx="0" cy="0"/>
        </a:xfrm>
      </p:grpSpPr>
      <p:sp>
        <p:nvSpPr>
          <p:cNvPr id="283" name="Google Shape;283;g25b71e984ea_0_221"/>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4" name="Google Shape;284;g25b71e984ea_0_221"/>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285" name="Google Shape;285;g25b71e984ea_0_221"/>
          <p:cNvSpPr txBox="1"/>
          <p:nvPr>
            <p:ph idx="2" type="body"/>
          </p:nvPr>
        </p:nvSpPr>
        <p:spPr>
          <a:xfrm>
            <a:off x="457200" y="1435101"/>
            <a:ext cx="3008400" cy="4512900"/>
          </a:xfrm>
          <a:prstGeom prst="rect">
            <a:avLst/>
          </a:prstGeom>
          <a:solidFill>
            <a:srgbClr val="003369">
              <a:alpha val="74510"/>
            </a:srgbClr>
          </a:solidFill>
          <a:ln>
            <a:noFill/>
          </a:ln>
        </p:spPr>
        <p:txBody>
          <a:bodyPr anchorCtr="0" anchor="t" bIns="45700" lIns="91425" spcFirstLastPara="1" rIns="91425" wrap="square" tIns="45700">
            <a:normAutofit/>
          </a:bodyPr>
          <a:lstStyle>
            <a:lvl1pPr indent="-228600" lvl="0" marL="457200" rtl="0" algn="l">
              <a:lnSpc>
                <a:spcPct val="100000"/>
              </a:lnSpc>
              <a:spcBef>
                <a:spcPts val="480"/>
              </a:spcBef>
              <a:spcAft>
                <a:spcPts val="0"/>
              </a:spcAft>
              <a:buClr>
                <a:schemeClr val="lt1"/>
              </a:buClr>
              <a:buSzPts val="2400"/>
              <a:buNone/>
              <a:defRPr sz="2400">
                <a:solidFill>
                  <a:schemeClr val="lt1"/>
                </a:solidFill>
              </a:defRPr>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286" name="Google Shape;286;g25b71e984ea_0_221"/>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287" name="Google Shape;287;g25b71e984ea_0_221"/>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3" name="Shape 33"/>
        <p:cNvGrpSpPr/>
        <p:nvPr/>
      </p:nvGrpSpPr>
      <p:grpSpPr>
        <a:xfrm>
          <a:off x="0" y="0"/>
          <a:ext cx="0" cy="0"/>
          <a:chOff x="0" y="0"/>
          <a:chExt cx="0" cy="0"/>
        </a:xfrm>
      </p:grpSpPr>
      <p:pic>
        <p:nvPicPr>
          <p:cNvPr id="34" name="Google Shape;34;g23d1abda0b5_4_278"/>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88" name="Shape 288"/>
        <p:cNvGrpSpPr/>
        <p:nvPr/>
      </p:nvGrpSpPr>
      <p:grpSpPr>
        <a:xfrm>
          <a:off x="0" y="0"/>
          <a:ext cx="0" cy="0"/>
          <a:chOff x="0" y="0"/>
          <a:chExt cx="0" cy="0"/>
        </a:xfrm>
      </p:grpSpPr>
      <p:pic>
        <p:nvPicPr>
          <p:cNvPr id="289" name="Google Shape;289;g25b71e984ea_0_227"/>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90" name="Shape 290"/>
        <p:cNvGrpSpPr/>
        <p:nvPr/>
      </p:nvGrpSpPr>
      <p:grpSpPr>
        <a:xfrm>
          <a:off x="0" y="0"/>
          <a:ext cx="0" cy="0"/>
          <a:chOff x="0" y="0"/>
          <a:chExt cx="0" cy="0"/>
        </a:xfrm>
      </p:grpSpPr>
      <p:pic>
        <p:nvPicPr>
          <p:cNvPr id="291" name="Google Shape;291;g25b71e984ea_0_229"/>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292" name="Google Shape;292;g25b71e984ea_0_22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3" name="Google Shape;293;g25b71e984ea_0_22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294" name="Google Shape;294;g25b71e984ea_0_229"/>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95" name="Shape 295"/>
        <p:cNvGrpSpPr/>
        <p:nvPr/>
      </p:nvGrpSpPr>
      <p:grpSpPr>
        <a:xfrm>
          <a:off x="0" y="0"/>
          <a:ext cx="0" cy="0"/>
          <a:chOff x="0" y="0"/>
          <a:chExt cx="0" cy="0"/>
        </a:xfrm>
      </p:grpSpPr>
      <p:pic>
        <p:nvPicPr>
          <p:cNvPr id="296" name="Google Shape;296;g25b71e984ea_0_234"/>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297" name="Google Shape;297;g25b71e984ea_0_23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8" name="Google Shape;298;g25b71e984ea_0_23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299" name="Google Shape;299;g25b71e984ea_0_234"/>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00" name="Shape 300"/>
        <p:cNvGrpSpPr/>
        <p:nvPr/>
      </p:nvGrpSpPr>
      <p:grpSpPr>
        <a:xfrm>
          <a:off x="0" y="0"/>
          <a:ext cx="0" cy="0"/>
          <a:chOff x="0" y="0"/>
          <a:chExt cx="0" cy="0"/>
        </a:xfrm>
      </p:grpSpPr>
      <p:pic>
        <p:nvPicPr>
          <p:cNvPr id="301" name="Google Shape;301;g25b71e984ea_0_239"/>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302" name="Google Shape;302;g25b71e984ea_0_239"/>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3" name="Google Shape;303;g25b71e984ea_0_23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304" name="Google Shape;304;g25b71e984ea_0_239"/>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305" name="Shape 305"/>
        <p:cNvGrpSpPr/>
        <p:nvPr/>
      </p:nvGrpSpPr>
      <p:grpSpPr>
        <a:xfrm>
          <a:off x="0" y="0"/>
          <a:ext cx="0" cy="0"/>
          <a:chOff x="0" y="0"/>
          <a:chExt cx="0" cy="0"/>
        </a:xfrm>
      </p:grpSpPr>
      <p:pic>
        <p:nvPicPr>
          <p:cNvPr id="306" name="Google Shape;306;g25b71e984ea_0_244"/>
          <p:cNvPicPr preferRelativeResize="0"/>
          <p:nvPr/>
        </p:nvPicPr>
        <p:blipFill rotWithShape="1">
          <a:blip r:embed="rId2">
            <a:alphaModFix/>
          </a:blip>
          <a:srcRect b="0" l="0" r="0" t="0"/>
          <a:stretch/>
        </p:blipFill>
        <p:spPr>
          <a:xfrm>
            <a:off x="0" y="1599831"/>
            <a:ext cx="9147017" cy="2763161"/>
          </a:xfrm>
          <a:prstGeom prst="rect">
            <a:avLst/>
          </a:prstGeom>
          <a:noFill/>
          <a:ln>
            <a:noFill/>
          </a:ln>
        </p:spPr>
      </p:pic>
      <p:sp>
        <p:nvSpPr>
          <p:cNvPr id="307" name="Google Shape;307;g25b71e984ea_0_24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8" name="Google Shape;308;g25b71e984ea_0_24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309" name="Google Shape;309;g25b71e984ea_0_244"/>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310" name="Shape 310"/>
        <p:cNvGrpSpPr/>
        <p:nvPr/>
      </p:nvGrpSpPr>
      <p:grpSpPr>
        <a:xfrm>
          <a:off x="0" y="0"/>
          <a:ext cx="0" cy="0"/>
          <a:chOff x="0" y="0"/>
          <a:chExt cx="0" cy="0"/>
        </a:xfrm>
      </p:grpSpPr>
      <p:sp>
        <p:nvSpPr>
          <p:cNvPr id="311" name="Google Shape;311;g25b71e984ea_0_24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12" name="Google Shape;312;g25b71e984ea_0_24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13" name="Google Shape;313;g25b71e984ea_0_24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314" name="Google Shape;314;g25b71e984ea_0_249"/>
          <p:cNvPicPr preferRelativeResize="0"/>
          <p:nvPr/>
        </p:nvPicPr>
        <p:blipFill rotWithShape="1">
          <a:blip r:embed="rId3">
            <a:alphaModFix/>
          </a:blip>
          <a:srcRect b="7409" l="0" r="0" t="10897"/>
          <a:stretch/>
        </p:blipFill>
        <p:spPr>
          <a:xfrm>
            <a:off x="0" y="5249173"/>
            <a:ext cx="9144000" cy="168071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315" name="Shape 315"/>
        <p:cNvGrpSpPr/>
        <p:nvPr/>
      </p:nvGrpSpPr>
      <p:grpSpPr>
        <a:xfrm>
          <a:off x="0" y="0"/>
          <a:ext cx="0" cy="0"/>
          <a:chOff x="0" y="0"/>
          <a:chExt cx="0" cy="0"/>
        </a:xfrm>
      </p:grpSpPr>
      <p:sp>
        <p:nvSpPr>
          <p:cNvPr id="316" name="Google Shape;316;g25b71e984ea_0_25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17" name="Google Shape;317;g25b71e984ea_0_25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18" name="Google Shape;318;g25b71e984ea_0_254"/>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319" name="Google Shape;319;g25b71e984ea_0_254"/>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320" name="Shape 320"/>
        <p:cNvGrpSpPr/>
        <p:nvPr/>
      </p:nvGrpSpPr>
      <p:grpSpPr>
        <a:xfrm>
          <a:off x="0" y="0"/>
          <a:ext cx="0" cy="0"/>
          <a:chOff x="0" y="0"/>
          <a:chExt cx="0" cy="0"/>
        </a:xfrm>
      </p:grpSpPr>
      <p:sp>
        <p:nvSpPr>
          <p:cNvPr id="321" name="Google Shape;321;g25b71e984ea_0_25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22" name="Google Shape;322;g25b71e984ea_0_25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23" name="Google Shape;323;g25b71e984ea_0_25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324" name="Google Shape;324;g25b71e984ea_0_259"/>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325" name="Shape 325"/>
        <p:cNvGrpSpPr/>
        <p:nvPr/>
      </p:nvGrpSpPr>
      <p:grpSpPr>
        <a:xfrm>
          <a:off x="0" y="0"/>
          <a:ext cx="0" cy="0"/>
          <a:chOff x="0" y="0"/>
          <a:chExt cx="0" cy="0"/>
        </a:xfrm>
      </p:grpSpPr>
      <p:sp>
        <p:nvSpPr>
          <p:cNvPr id="326" name="Google Shape;326;g25b71e984ea_0_264"/>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27" name="Google Shape;327;g25b71e984ea_0_264"/>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28" name="Google Shape;328;g25b71e984ea_0_26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329" name="Google Shape;329;g25b71e984ea_0_264"/>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0" name="Shape 330"/>
        <p:cNvGrpSpPr/>
        <p:nvPr/>
      </p:nvGrpSpPr>
      <p:grpSpPr>
        <a:xfrm>
          <a:off x="0" y="0"/>
          <a:ext cx="0" cy="0"/>
          <a:chOff x="0" y="0"/>
          <a:chExt cx="0" cy="0"/>
        </a:xfrm>
      </p:grpSpPr>
      <p:sp>
        <p:nvSpPr>
          <p:cNvPr id="331" name="Google Shape;331;g25b71e984ea_0_26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3800"/>
              <a:buFont typeface="Verdana"/>
              <a:buNone/>
              <a:defRPr sz="3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2" name="Google Shape;332;g25b71e984ea_0_269"/>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333" name="Google Shape;333;g25b71e984ea_0_269"/>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pic>
        <p:nvPicPr>
          <p:cNvPr id="334" name="Google Shape;334;g25b71e984ea_0_269"/>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5" name="Shape 35"/>
        <p:cNvGrpSpPr/>
        <p:nvPr/>
      </p:nvGrpSpPr>
      <p:grpSpPr>
        <a:xfrm>
          <a:off x="0" y="0"/>
          <a:ext cx="0" cy="0"/>
          <a:chOff x="0" y="0"/>
          <a:chExt cx="0" cy="0"/>
        </a:xfrm>
      </p:grpSpPr>
      <p:pic>
        <p:nvPicPr>
          <p:cNvPr id="36" name="Google Shape;36;g23d1abda0b5_4_290"/>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37" name="Google Shape;37;g23d1abda0b5_4_290"/>
          <p:cNvSpPr txBox="1"/>
          <p:nvPr>
            <p:ph type="ctrTitle"/>
          </p:nvPr>
        </p:nvSpPr>
        <p:spPr>
          <a:xfrm>
            <a:off x="953254" y="3671154"/>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23d1abda0b5_4_290"/>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39" name="Google Shape;39;g23d1abda0b5_4_290"/>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5" name="Shape 335"/>
        <p:cNvGrpSpPr/>
        <p:nvPr/>
      </p:nvGrpSpPr>
      <p:grpSpPr>
        <a:xfrm>
          <a:off x="0" y="0"/>
          <a:ext cx="0" cy="0"/>
          <a:chOff x="0" y="0"/>
          <a:chExt cx="0" cy="0"/>
        </a:xfrm>
      </p:grpSpPr>
      <p:sp>
        <p:nvSpPr>
          <p:cNvPr id="336" name="Google Shape;336;g25b71e984ea_0_27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37" name="Google Shape;337;g25b71e984ea_0_274"/>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338" name="Shape 338"/>
        <p:cNvGrpSpPr/>
        <p:nvPr/>
      </p:nvGrpSpPr>
      <p:grpSpPr>
        <a:xfrm>
          <a:off x="0" y="0"/>
          <a:ext cx="0" cy="0"/>
          <a:chOff x="0" y="0"/>
          <a:chExt cx="0" cy="0"/>
        </a:xfrm>
      </p:grpSpPr>
      <p:sp>
        <p:nvSpPr>
          <p:cNvPr id="339" name="Google Shape;339;g25b71e984ea_0_277"/>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0" name="Google Shape;340;g25b71e984ea_0_277"/>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341" name="Google Shape;341;g25b71e984ea_0_2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2" name="Google Shape;342;g25b71e984ea_0_2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3" name="Google Shape;343;g25b71e984ea_0_2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344" name="Google Shape;344;g25b71e984ea_0_277"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345" name="Google Shape;345;g25b71e984ea_0_277"/>
          <p:cNvPicPr preferRelativeResize="0"/>
          <p:nvPr/>
        </p:nvPicPr>
        <p:blipFill rotWithShape="1">
          <a:blip r:embed="rId3">
            <a:alphaModFix/>
          </a:blip>
          <a:srcRect b="0" l="0" r="0" t="0"/>
          <a:stretch/>
        </p:blipFill>
        <p:spPr>
          <a:xfrm>
            <a:off x="76200" y="152400"/>
            <a:ext cx="2590801" cy="124120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46" name="Shape 346"/>
        <p:cNvGrpSpPr/>
        <p:nvPr/>
      </p:nvGrpSpPr>
      <p:grpSpPr>
        <a:xfrm>
          <a:off x="0" y="0"/>
          <a:ext cx="0" cy="0"/>
          <a:chOff x="0" y="0"/>
          <a:chExt cx="0" cy="0"/>
        </a:xfrm>
      </p:grpSpPr>
      <p:sp>
        <p:nvSpPr>
          <p:cNvPr id="347" name="Google Shape;347;g25b71e984ea_0_2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8" name="Google Shape;348;g25b71e984ea_0_285"/>
          <p:cNvSpPr txBox="1"/>
          <p:nvPr>
            <p:ph idx="1" type="body"/>
          </p:nvPr>
        </p:nvSpPr>
        <p:spPr>
          <a:xfrm>
            <a:off x="381000" y="1411552"/>
            <a:ext cx="8382000" cy="22110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640"/>
              </a:spcBef>
              <a:spcAft>
                <a:spcPts val="0"/>
              </a:spcAft>
              <a:buSzPts val="3200"/>
              <a:buChar char="•"/>
              <a:defRPr/>
            </a:lvl1pPr>
            <a:lvl2pPr indent="-406400" lvl="1" marL="914400" rtl="0" algn="l">
              <a:lnSpc>
                <a:spcPct val="90000"/>
              </a:lnSpc>
              <a:spcBef>
                <a:spcPts val="560"/>
              </a:spcBef>
              <a:spcAft>
                <a:spcPts val="0"/>
              </a:spcAft>
              <a:buSzPts val="2800"/>
              <a:buChar char="–"/>
              <a:defRPr/>
            </a:lvl2pPr>
            <a:lvl3pPr indent="-381000" lvl="2" marL="1371600" rtl="0" algn="l">
              <a:lnSpc>
                <a:spcPct val="90000"/>
              </a:lnSpc>
              <a:spcBef>
                <a:spcPts val="480"/>
              </a:spcBef>
              <a:spcAft>
                <a:spcPts val="0"/>
              </a:spcAft>
              <a:buSzPts val="2400"/>
              <a:buChar char="•"/>
              <a:defRPr/>
            </a:lvl3pPr>
            <a:lvl4pPr indent="-355600" lvl="3" marL="1828800" rtl="0" algn="l">
              <a:lnSpc>
                <a:spcPct val="90000"/>
              </a:lnSpc>
              <a:spcBef>
                <a:spcPts val="400"/>
              </a:spcBef>
              <a:spcAft>
                <a:spcPts val="0"/>
              </a:spcAft>
              <a:buSzPts val="2000"/>
              <a:buChar char="–"/>
              <a:defRPr/>
            </a:lvl4pPr>
            <a:lvl5pPr indent="-355600" lvl="4" marL="2286000" rtl="0" algn="l">
              <a:lnSpc>
                <a:spcPct val="9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349" name="Shape 349"/>
        <p:cNvGrpSpPr/>
        <p:nvPr/>
      </p:nvGrpSpPr>
      <p:grpSpPr>
        <a:xfrm>
          <a:off x="0" y="0"/>
          <a:ext cx="0" cy="0"/>
          <a:chOff x="0" y="0"/>
          <a:chExt cx="0" cy="0"/>
        </a:xfrm>
      </p:grpSpPr>
      <p:sp>
        <p:nvSpPr>
          <p:cNvPr id="350" name="Google Shape;350;g25b71e984ea_0_288"/>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1" name="Google Shape;351;g25b71e984ea_0_288"/>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352" name="Google Shape;352;g25b71e984ea_0_2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3" name="Google Shape;353;g25b71e984ea_0_2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g25b71e984ea_0_2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355" name="Google Shape;355;g25b71e984ea_0_288"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356" name="Google Shape;356;g25b71e984ea_0_288"/>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7" name="Shape 357"/>
        <p:cNvGrpSpPr/>
        <p:nvPr/>
      </p:nvGrpSpPr>
      <p:grpSpPr>
        <a:xfrm>
          <a:off x="0" y="0"/>
          <a:ext cx="0" cy="0"/>
          <a:chOff x="0" y="0"/>
          <a:chExt cx="0" cy="0"/>
        </a:xfrm>
      </p:grpSpPr>
      <p:sp>
        <p:nvSpPr>
          <p:cNvPr id="358" name="Google Shape;358;g25b71e984ea_0_296"/>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9" name="Google Shape;359;g25b71e984ea_0_296"/>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360" name="Google Shape;360;g25b71e984ea_0_29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1" name="Google Shape;361;g25b71e984ea_0_29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2" name="Google Shape;362;g25b71e984ea_0_29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3" name="Google Shape;363;g25b71e984ea_0_296"/>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4" name="Google Shape;364;g25b71e984ea_0_296"/>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pic>
        <p:nvPicPr>
          <p:cNvPr id="365" name="Google Shape;365;g25b71e984ea_0_296"/>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366" name="Shape 366"/>
        <p:cNvGrpSpPr/>
        <p:nvPr/>
      </p:nvGrpSpPr>
      <p:grpSpPr>
        <a:xfrm>
          <a:off x="0" y="0"/>
          <a:ext cx="0" cy="0"/>
          <a:chOff x="0" y="0"/>
          <a:chExt cx="0" cy="0"/>
        </a:xfrm>
      </p:grpSpPr>
      <p:sp>
        <p:nvSpPr>
          <p:cNvPr id="367" name="Google Shape;367;g25b71e984ea_0_30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68" name="Google Shape;368;g25b71e984ea_0_30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9DAF"/>
              </a:buClr>
              <a:buSzPts val="2000"/>
              <a:buFont typeface="Arial"/>
              <a:buNone/>
              <a:defRPr b="0" i="0" sz="2000" u="none" cap="none" strike="noStrike">
                <a:solidFill>
                  <a:srgbClr val="889DAF"/>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9DAF"/>
              </a:buClr>
              <a:buSzPts val="1800"/>
              <a:buFont typeface="Arial"/>
              <a:buNone/>
              <a:defRPr b="0" i="0" sz="1800" u="none" cap="none" strike="noStrike">
                <a:solidFill>
                  <a:srgbClr val="889DAF"/>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9DAF"/>
              </a:buClr>
              <a:buSzPts val="1600"/>
              <a:buFont typeface="Arial"/>
              <a:buNone/>
              <a:defRPr b="0" i="0" sz="1600" u="none" cap="none" strike="noStrike">
                <a:solidFill>
                  <a:srgbClr val="889DAF"/>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9pPr>
          </a:lstStyle>
          <a:p/>
        </p:txBody>
      </p:sp>
      <p:sp>
        <p:nvSpPr>
          <p:cNvPr id="369" name="Google Shape;369;g25b71e984ea_0_30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0" name="Google Shape;370;g25b71e984ea_0_30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1" name="Google Shape;371;g25b71e984ea_0_30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72" name="Google Shape;372;g25b71e984ea_0_305"/>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3" name="Google Shape;373;g25b71e984ea_0_305"/>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374" name="Google Shape;374;g25b71e984ea_0_305"/>
          <p:cNvPicPr preferRelativeResize="0"/>
          <p:nvPr/>
        </p:nvPicPr>
        <p:blipFill rotWithShape="1">
          <a:blip r:embed="rId3">
            <a:alphaModFix/>
          </a:blip>
          <a:srcRect b="0" l="0" r="0" t="0"/>
          <a:stretch/>
        </p:blipFill>
        <p:spPr>
          <a:xfrm>
            <a:off x="76200" y="47627"/>
            <a:ext cx="1547232" cy="6858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Only">
  <p:cSld name="1_Header Only">
    <p:spTree>
      <p:nvGrpSpPr>
        <p:cNvPr id="375" name="Shape 375"/>
        <p:cNvGrpSpPr/>
        <p:nvPr/>
      </p:nvGrpSpPr>
      <p:grpSpPr>
        <a:xfrm>
          <a:off x="0" y="0"/>
          <a:ext cx="0" cy="0"/>
          <a:chOff x="0" y="0"/>
          <a:chExt cx="0" cy="0"/>
        </a:xfrm>
      </p:grpSpPr>
      <p:sp>
        <p:nvSpPr>
          <p:cNvPr id="376" name="Google Shape;376;g25b71e984ea_0_314"/>
          <p:cNvSpPr txBox="1"/>
          <p:nvPr>
            <p:ph type="title"/>
          </p:nvPr>
        </p:nvSpPr>
        <p:spPr>
          <a:xfrm>
            <a:off x="628650" y="202259"/>
            <a:ext cx="7886700" cy="13257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77" name="Google Shape;377;g25b71e984ea_0_314"/>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grpSp>
        <p:nvGrpSpPr>
          <p:cNvPr id="378" name="Google Shape;378;g25b71e984ea_0_314"/>
          <p:cNvGrpSpPr/>
          <p:nvPr/>
        </p:nvGrpSpPr>
        <p:grpSpPr>
          <a:xfrm>
            <a:off x="2144995" y="3177707"/>
            <a:ext cx="4853867" cy="1143000"/>
            <a:chOff x="1981200" y="1826567"/>
            <a:chExt cx="4853867" cy="1143000"/>
          </a:xfrm>
        </p:grpSpPr>
        <p:pic>
          <p:nvPicPr>
            <p:cNvPr id="379" name="Google Shape;379;g25b71e984ea_0_314">
              <a:hlinkClick r:id="rId3"/>
            </p:cNvPr>
            <p:cNvPicPr preferRelativeResize="0"/>
            <p:nvPr/>
          </p:nvPicPr>
          <p:blipFill rotWithShape="1">
            <a:blip r:embed="rId4">
              <a:alphaModFix/>
            </a:blip>
            <a:srcRect b="0" l="0" r="0" t="0"/>
            <a:stretch/>
          </p:blipFill>
          <p:spPr>
            <a:xfrm>
              <a:off x="1981200" y="1826567"/>
              <a:ext cx="1143000" cy="1143000"/>
            </a:xfrm>
            <a:prstGeom prst="rect">
              <a:avLst/>
            </a:prstGeom>
            <a:noFill/>
            <a:ln>
              <a:noFill/>
            </a:ln>
          </p:spPr>
        </p:pic>
        <p:sp>
          <p:nvSpPr>
            <p:cNvPr id="380" name="Google Shape;380;g25b71e984ea_0_314"/>
            <p:cNvSpPr txBox="1"/>
            <p:nvPr/>
          </p:nvSpPr>
          <p:spPr>
            <a:xfrm>
              <a:off x="3544367" y="2167234"/>
              <a:ext cx="3290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Twitter – </a:t>
              </a:r>
              <a:r>
                <a:rPr b="0" i="0" lang="en-US" sz="2400" u="sng" cap="none" strike="noStrike">
                  <a:solidFill>
                    <a:schemeClr val="hlink"/>
                  </a:solidFill>
                  <a:latin typeface="Arial"/>
                  <a:ea typeface="Arial"/>
                  <a:cs typeface="Arial"/>
                  <a:sym typeface="Arial"/>
                  <a:hlinkClick r:id="rId5"/>
                </a:rPr>
                <a:t>VTSS_RIC</a:t>
              </a:r>
              <a:endParaRPr b="0" i="0" sz="2400" u="none" cap="none" strike="noStrike">
                <a:solidFill>
                  <a:schemeClr val="dk1"/>
                </a:solidFill>
                <a:latin typeface="Arial"/>
                <a:ea typeface="Arial"/>
                <a:cs typeface="Arial"/>
                <a:sym typeface="Arial"/>
              </a:endParaRPr>
            </a:p>
          </p:txBody>
        </p:sp>
      </p:grpSp>
      <p:grpSp>
        <p:nvGrpSpPr>
          <p:cNvPr id="381" name="Google Shape;381;g25b71e984ea_0_314"/>
          <p:cNvGrpSpPr/>
          <p:nvPr/>
        </p:nvGrpSpPr>
        <p:grpSpPr>
          <a:xfrm>
            <a:off x="2050634" y="4545484"/>
            <a:ext cx="5042717" cy="1143000"/>
            <a:chOff x="1981200" y="3426768"/>
            <a:chExt cx="5042717" cy="1143000"/>
          </a:xfrm>
        </p:grpSpPr>
        <p:pic>
          <p:nvPicPr>
            <p:cNvPr id="382" name="Google Shape;382;g25b71e984ea_0_314">
              <a:hlinkClick r:id="rId6"/>
            </p:cNvPr>
            <p:cNvPicPr preferRelativeResize="0"/>
            <p:nvPr/>
          </p:nvPicPr>
          <p:blipFill rotWithShape="1">
            <a:blip r:embed="rId7">
              <a:alphaModFix/>
            </a:blip>
            <a:srcRect b="0" l="0" r="0" t="0"/>
            <a:stretch/>
          </p:blipFill>
          <p:spPr>
            <a:xfrm>
              <a:off x="1981200" y="3426768"/>
              <a:ext cx="1143000" cy="1143000"/>
            </a:xfrm>
            <a:prstGeom prst="rect">
              <a:avLst/>
            </a:prstGeom>
            <a:noFill/>
            <a:ln>
              <a:noFill/>
            </a:ln>
          </p:spPr>
        </p:pic>
        <p:sp>
          <p:nvSpPr>
            <p:cNvPr id="383" name="Google Shape;383;g25b71e984ea_0_314"/>
            <p:cNvSpPr txBox="1"/>
            <p:nvPr/>
          </p:nvSpPr>
          <p:spPr>
            <a:xfrm>
              <a:off x="3547217" y="3767437"/>
              <a:ext cx="3476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Facebook – </a:t>
              </a:r>
              <a:r>
                <a:rPr b="0" i="0" lang="en-US" sz="2400" u="sng" cap="none" strike="noStrike">
                  <a:solidFill>
                    <a:schemeClr val="hlink"/>
                  </a:solidFill>
                  <a:latin typeface="Arial"/>
                  <a:ea typeface="Arial"/>
                  <a:cs typeface="Arial"/>
                  <a:sym typeface="Arial"/>
                  <a:hlinkClick r:id="rId8"/>
                </a:rPr>
                <a:t>VTSSRIC</a:t>
              </a:r>
              <a:endParaRPr b="0" i="0" sz="2400" u="none" cap="none" strike="noStrike">
                <a:solidFill>
                  <a:schemeClr val="dk1"/>
                </a:solidFill>
                <a:latin typeface="Arial"/>
                <a:ea typeface="Arial"/>
                <a:cs typeface="Arial"/>
                <a:sym typeface="Arial"/>
              </a:endParaRPr>
            </a:p>
          </p:txBody>
        </p:sp>
      </p:grpSp>
      <p:sp>
        <p:nvSpPr>
          <p:cNvPr id="384" name="Google Shape;384;g25b71e984ea_0_314"/>
          <p:cNvSpPr txBox="1"/>
          <p:nvPr/>
        </p:nvSpPr>
        <p:spPr>
          <a:xfrm>
            <a:off x="1066800" y="1752600"/>
            <a:ext cx="6781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8" name="Shape 388"/>
        <p:cNvGrpSpPr/>
        <p:nvPr/>
      </p:nvGrpSpPr>
      <p:grpSpPr>
        <a:xfrm>
          <a:off x="0" y="0"/>
          <a:ext cx="0" cy="0"/>
          <a:chOff x="0" y="0"/>
          <a:chExt cx="0" cy="0"/>
        </a:xfrm>
      </p:grpSpPr>
      <p:pic>
        <p:nvPicPr>
          <p:cNvPr descr="Decorative Image of Smiling kids" id="389" name="Google Shape;389;g25b71e984ea_0_485"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390" name="Google Shape;390;g25b71e984ea_0_485"/>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1" name="Google Shape;391;g25b71e984ea_0_485"/>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392" name="Google Shape;392;g25b71e984ea_0_485"/>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393" name="Shape 393"/>
        <p:cNvGrpSpPr/>
        <p:nvPr/>
      </p:nvGrpSpPr>
      <p:grpSpPr>
        <a:xfrm>
          <a:off x="0" y="0"/>
          <a:ext cx="0" cy="0"/>
          <a:chOff x="0" y="0"/>
          <a:chExt cx="0" cy="0"/>
        </a:xfrm>
      </p:grpSpPr>
      <p:sp>
        <p:nvSpPr>
          <p:cNvPr id="394" name="Google Shape;394;g25b71e984ea_0_490"/>
          <p:cNvSpPr txBox="1"/>
          <p:nvPr>
            <p:ph type="ctrTitle"/>
          </p:nvPr>
        </p:nvSpPr>
        <p:spPr>
          <a:xfrm>
            <a:off x="928464" y="1600200"/>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5" name="Google Shape;395;g25b71e984ea_0_490"/>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396" name="Google Shape;396;g25b71e984ea_0_490"/>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7" name="Shape 397"/>
        <p:cNvGrpSpPr/>
        <p:nvPr/>
      </p:nvGrpSpPr>
      <p:grpSpPr>
        <a:xfrm>
          <a:off x="0" y="0"/>
          <a:ext cx="0" cy="0"/>
          <a:chOff x="0" y="0"/>
          <a:chExt cx="0" cy="0"/>
        </a:xfrm>
      </p:grpSpPr>
      <p:sp>
        <p:nvSpPr>
          <p:cNvPr id="398" name="Google Shape;398;g25b71e984ea_0_494"/>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99" name="Google Shape;399;g25b71e984ea_0_49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00" name="Google Shape;400;g25b71e984ea_0_494"/>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40" name="Shape 40"/>
        <p:cNvGrpSpPr/>
        <p:nvPr/>
      </p:nvGrpSpPr>
      <p:grpSpPr>
        <a:xfrm>
          <a:off x="0" y="0"/>
          <a:ext cx="0" cy="0"/>
          <a:chOff x="0" y="0"/>
          <a:chExt cx="0" cy="0"/>
        </a:xfrm>
      </p:grpSpPr>
      <p:sp>
        <p:nvSpPr>
          <p:cNvPr id="41" name="Google Shape;41;g23d1abda0b5_4_267"/>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2" name="Google Shape;42;g23d1abda0b5_4_267"/>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3" name="Google Shape;43;g23d1abda0b5_4_267"/>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44" name="Google Shape;44;g23d1abda0b5_4_267"/>
          <p:cNvPicPr preferRelativeResize="0"/>
          <p:nvPr/>
        </p:nvPicPr>
        <p:blipFill rotWithShape="1">
          <a:blip r:embed="rId3">
            <a:alphaModFix/>
          </a:blip>
          <a:srcRect b="30816" l="236" r="-235" t="10364"/>
          <a:stretch/>
        </p:blipFill>
        <p:spPr>
          <a:xfrm>
            <a:off x="0" y="5249173"/>
            <a:ext cx="9144000" cy="168071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1" name="Shape 401"/>
        <p:cNvGrpSpPr/>
        <p:nvPr/>
      </p:nvGrpSpPr>
      <p:grpSpPr>
        <a:xfrm>
          <a:off x="0" y="0"/>
          <a:ext cx="0" cy="0"/>
          <a:chOff x="0" y="0"/>
          <a:chExt cx="0" cy="0"/>
        </a:xfrm>
      </p:grpSpPr>
      <p:pic>
        <p:nvPicPr>
          <p:cNvPr id="402" name="Google Shape;402;g25b71e984ea_0_498"/>
          <p:cNvPicPr preferRelativeResize="0"/>
          <p:nvPr/>
        </p:nvPicPr>
        <p:blipFill rotWithShape="1">
          <a:blip r:embed="rId2">
            <a:alphaModFix/>
          </a:blip>
          <a:srcRect b="12770" l="140" r="-139" t="32395"/>
          <a:stretch/>
        </p:blipFill>
        <p:spPr>
          <a:xfrm rot="10800000">
            <a:off x="1" y="-1"/>
            <a:ext cx="9143998" cy="1554609"/>
          </a:xfrm>
          <a:prstGeom prst="rect">
            <a:avLst/>
          </a:prstGeom>
          <a:noFill/>
          <a:ln>
            <a:noFill/>
          </a:ln>
        </p:spPr>
      </p:pic>
      <p:sp>
        <p:nvSpPr>
          <p:cNvPr id="403" name="Google Shape;403;g25b71e984ea_0_49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4" name="Google Shape;404;g25b71e984ea_0_498"/>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pic>
        <p:nvPicPr>
          <p:cNvPr id="405" name="Google Shape;405;g25b71e984ea_0_498"/>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6" name="Shape 406"/>
        <p:cNvGrpSpPr/>
        <p:nvPr/>
      </p:nvGrpSpPr>
      <p:grpSpPr>
        <a:xfrm>
          <a:off x="0" y="0"/>
          <a:ext cx="0" cy="0"/>
          <a:chOff x="0" y="0"/>
          <a:chExt cx="0" cy="0"/>
        </a:xfrm>
      </p:grpSpPr>
      <p:sp>
        <p:nvSpPr>
          <p:cNvPr id="407" name="Google Shape;407;g25b71e984ea_0_50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8" name="Google Shape;408;g25b71e984ea_0_503"/>
          <p:cNvSpPr txBox="1"/>
          <p:nvPr>
            <p:ph idx="1" type="body"/>
          </p:nvPr>
        </p:nvSpPr>
        <p:spPr>
          <a:xfrm>
            <a:off x="914400" y="1524000"/>
            <a:ext cx="3582900" cy="651000"/>
          </a:xfrm>
          <a:prstGeom prst="rect">
            <a:avLst/>
          </a:prstGeom>
          <a:solidFill>
            <a:srgbClr val="003369">
              <a:alpha val="74510"/>
            </a:srgbClr>
          </a:solidFill>
          <a:ln>
            <a:noFill/>
          </a:ln>
        </p:spPr>
        <p:txBody>
          <a:bodyPr anchorCtr="0" anchor="b" bIns="45700" lIns="91425" spcFirstLastPara="1" rIns="91425" wrap="square" tIns="45700">
            <a:no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409" name="Google Shape;409;g25b71e984ea_0_50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410" name="Google Shape;410;g25b71e984ea_0_503"/>
          <p:cNvSpPr txBox="1"/>
          <p:nvPr>
            <p:ph idx="3" type="body"/>
          </p:nvPr>
        </p:nvSpPr>
        <p:spPr>
          <a:xfrm>
            <a:off x="5105400" y="1535113"/>
            <a:ext cx="3581400" cy="639900"/>
          </a:xfrm>
          <a:prstGeom prst="rect">
            <a:avLst/>
          </a:prstGeom>
          <a:solidFill>
            <a:srgbClr val="003369">
              <a:alpha val="74510"/>
            </a:srgbClr>
          </a:solidFill>
          <a:ln>
            <a:noFill/>
          </a:ln>
        </p:spPr>
        <p:txBody>
          <a:bodyPr anchorCtr="0" anchor="b" bIns="45700" lIns="91425" spcFirstLastPara="1" rIns="91425" wrap="square" tIns="45700">
            <a:norm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411" name="Google Shape;411;g25b71e984ea_0_503"/>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412" name="Google Shape;412;g25b71e984ea_0_503"/>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13" name="Google Shape;413;g25b71e984ea_0_503"/>
          <p:cNvSpPr/>
          <p:nvPr/>
        </p:nvSpPr>
        <p:spPr>
          <a:xfrm>
            <a:off x="4648200" y="1524000"/>
            <a:ext cx="457200" cy="651600"/>
          </a:xfrm>
          <a:prstGeom prst="rect">
            <a:avLst/>
          </a:prstGeom>
          <a:solidFill>
            <a:srgbClr val="B1BBCB">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14" name="Google Shape;414;g25b71e984ea_0_503"/>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415" name="Shape 415"/>
        <p:cNvGrpSpPr/>
        <p:nvPr/>
      </p:nvGrpSpPr>
      <p:grpSpPr>
        <a:xfrm>
          <a:off x="0" y="0"/>
          <a:ext cx="0" cy="0"/>
          <a:chOff x="0" y="0"/>
          <a:chExt cx="0" cy="0"/>
        </a:xfrm>
      </p:grpSpPr>
      <p:sp>
        <p:nvSpPr>
          <p:cNvPr id="416" name="Google Shape;416;g25b71e984ea_0_512"/>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17" name="Google Shape;417;g25b71e984ea_0_512"/>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18" name="Google Shape;418;g25b71e984ea_0_512"/>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419" name="Google Shape;419;g25b71e984ea_0_512"/>
          <p:cNvPicPr preferRelativeResize="0"/>
          <p:nvPr/>
        </p:nvPicPr>
        <p:blipFill rotWithShape="1">
          <a:blip r:embed="rId3">
            <a:alphaModFix/>
          </a:blip>
          <a:srcRect b="30815" l="240" r="-239" t="10364"/>
          <a:stretch/>
        </p:blipFill>
        <p:spPr>
          <a:xfrm>
            <a:off x="0" y="5249173"/>
            <a:ext cx="9144000" cy="168071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0" name="Shape 420"/>
        <p:cNvGrpSpPr/>
        <p:nvPr/>
      </p:nvGrpSpPr>
      <p:grpSpPr>
        <a:xfrm>
          <a:off x="0" y="0"/>
          <a:ext cx="0" cy="0"/>
          <a:chOff x="0" y="0"/>
          <a:chExt cx="0" cy="0"/>
        </a:xfrm>
      </p:grpSpPr>
      <p:sp>
        <p:nvSpPr>
          <p:cNvPr id="421" name="Google Shape;421;g25b71e984ea_0_517"/>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2" name="Google Shape;422;g25b71e984ea_0_517"/>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423" name="Google Shape;423;g25b71e984ea_0_517"/>
          <p:cNvSpPr txBox="1"/>
          <p:nvPr>
            <p:ph idx="2" type="body"/>
          </p:nvPr>
        </p:nvSpPr>
        <p:spPr>
          <a:xfrm>
            <a:off x="457200" y="1435101"/>
            <a:ext cx="3008400" cy="4512900"/>
          </a:xfrm>
          <a:prstGeom prst="rect">
            <a:avLst/>
          </a:prstGeom>
          <a:solidFill>
            <a:srgbClr val="003369">
              <a:alpha val="74510"/>
            </a:srgbClr>
          </a:solidFill>
          <a:ln>
            <a:noFill/>
          </a:ln>
        </p:spPr>
        <p:txBody>
          <a:bodyPr anchorCtr="0" anchor="t" bIns="45700" lIns="91425" spcFirstLastPara="1" rIns="91425" wrap="square" tIns="45700">
            <a:normAutofit/>
          </a:bodyPr>
          <a:lstStyle>
            <a:lvl1pPr indent="-228600" lvl="0" marL="457200" rtl="0" algn="l">
              <a:lnSpc>
                <a:spcPct val="100000"/>
              </a:lnSpc>
              <a:spcBef>
                <a:spcPts val="480"/>
              </a:spcBef>
              <a:spcAft>
                <a:spcPts val="0"/>
              </a:spcAft>
              <a:buClr>
                <a:schemeClr val="lt1"/>
              </a:buClr>
              <a:buSzPts val="2400"/>
              <a:buNone/>
              <a:defRPr sz="2400">
                <a:solidFill>
                  <a:schemeClr val="lt1"/>
                </a:solidFill>
              </a:defRPr>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424" name="Google Shape;424;g25b71e984ea_0_517"/>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25" name="Google Shape;425;g25b71e984ea_0_517"/>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426" name="Shape 426"/>
        <p:cNvGrpSpPr/>
        <p:nvPr/>
      </p:nvGrpSpPr>
      <p:grpSpPr>
        <a:xfrm>
          <a:off x="0" y="0"/>
          <a:ext cx="0" cy="0"/>
          <a:chOff x="0" y="0"/>
          <a:chExt cx="0" cy="0"/>
        </a:xfrm>
      </p:grpSpPr>
      <p:pic>
        <p:nvPicPr>
          <p:cNvPr id="427" name="Google Shape;427;g25b71e984ea_0_523"/>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28" name="Shape 428"/>
        <p:cNvGrpSpPr/>
        <p:nvPr/>
      </p:nvGrpSpPr>
      <p:grpSpPr>
        <a:xfrm>
          <a:off x="0" y="0"/>
          <a:ext cx="0" cy="0"/>
          <a:chOff x="0" y="0"/>
          <a:chExt cx="0" cy="0"/>
        </a:xfrm>
      </p:grpSpPr>
      <p:pic>
        <p:nvPicPr>
          <p:cNvPr id="429" name="Google Shape;429;g25b71e984ea_0_525"/>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430" name="Google Shape;430;g25b71e984ea_0_525"/>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1" name="Google Shape;431;g25b71e984ea_0_525"/>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432" name="Google Shape;432;g25b71e984ea_0_525"/>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33" name="Shape 433"/>
        <p:cNvGrpSpPr/>
        <p:nvPr/>
      </p:nvGrpSpPr>
      <p:grpSpPr>
        <a:xfrm>
          <a:off x="0" y="0"/>
          <a:ext cx="0" cy="0"/>
          <a:chOff x="0" y="0"/>
          <a:chExt cx="0" cy="0"/>
        </a:xfrm>
      </p:grpSpPr>
      <p:pic>
        <p:nvPicPr>
          <p:cNvPr id="434" name="Google Shape;434;g25b71e984ea_0_530"/>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435" name="Google Shape;435;g25b71e984ea_0_530"/>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6" name="Google Shape;436;g25b71e984ea_0_530"/>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437" name="Google Shape;437;g25b71e984ea_0_530"/>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38" name="Shape 438"/>
        <p:cNvGrpSpPr/>
        <p:nvPr/>
      </p:nvGrpSpPr>
      <p:grpSpPr>
        <a:xfrm>
          <a:off x="0" y="0"/>
          <a:ext cx="0" cy="0"/>
          <a:chOff x="0" y="0"/>
          <a:chExt cx="0" cy="0"/>
        </a:xfrm>
      </p:grpSpPr>
      <p:pic>
        <p:nvPicPr>
          <p:cNvPr id="439" name="Google Shape;439;g25b71e984ea_0_535"/>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440" name="Google Shape;440;g25b71e984ea_0_535"/>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1" name="Google Shape;441;g25b71e984ea_0_535"/>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442" name="Google Shape;442;g25b71e984ea_0_535"/>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443" name="Shape 443"/>
        <p:cNvGrpSpPr/>
        <p:nvPr/>
      </p:nvGrpSpPr>
      <p:grpSpPr>
        <a:xfrm>
          <a:off x="0" y="0"/>
          <a:ext cx="0" cy="0"/>
          <a:chOff x="0" y="0"/>
          <a:chExt cx="0" cy="0"/>
        </a:xfrm>
      </p:grpSpPr>
      <p:pic>
        <p:nvPicPr>
          <p:cNvPr id="444" name="Google Shape;444;g25b71e984ea_0_540"/>
          <p:cNvPicPr preferRelativeResize="0"/>
          <p:nvPr/>
        </p:nvPicPr>
        <p:blipFill rotWithShape="1">
          <a:blip r:embed="rId2">
            <a:alphaModFix/>
          </a:blip>
          <a:srcRect b="0" l="0" r="0" t="0"/>
          <a:stretch/>
        </p:blipFill>
        <p:spPr>
          <a:xfrm>
            <a:off x="0" y="1599831"/>
            <a:ext cx="9147017" cy="2763161"/>
          </a:xfrm>
          <a:prstGeom prst="rect">
            <a:avLst/>
          </a:prstGeom>
          <a:noFill/>
          <a:ln>
            <a:noFill/>
          </a:ln>
        </p:spPr>
      </p:pic>
      <p:sp>
        <p:nvSpPr>
          <p:cNvPr id="445" name="Google Shape;445;g25b71e984ea_0_540"/>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6" name="Google Shape;446;g25b71e984ea_0_540"/>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447" name="Google Shape;447;g25b71e984ea_0_540"/>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448" name="Shape 448"/>
        <p:cNvGrpSpPr/>
        <p:nvPr/>
      </p:nvGrpSpPr>
      <p:grpSpPr>
        <a:xfrm>
          <a:off x="0" y="0"/>
          <a:ext cx="0" cy="0"/>
          <a:chOff x="0" y="0"/>
          <a:chExt cx="0" cy="0"/>
        </a:xfrm>
      </p:grpSpPr>
      <p:sp>
        <p:nvSpPr>
          <p:cNvPr id="449" name="Google Shape;449;g25b71e984ea_0_545"/>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50" name="Google Shape;450;g25b71e984ea_0_545"/>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51" name="Google Shape;451;g25b71e984ea_0_545"/>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452" name="Google Shape;452;g25b71e984ea_0_545"/>
          <p:cNvPicPr preferRelativeResize="0"/>
          <p:nvPr/>
        </p:nvPicPr>
        <p:blipFill rotWithShape="1">
          <a:blip r:embed="rId3">
            <a:alphaModFix/>
          </a:blip>
          <a:srcRect b="7409" l="0" r="0" t="10897"/>
          <a:stretch/>
        </p:blipFill>
        <p:spPr>
          <a:xfrm>
            <a:off x="0" y="5249173"/>
            <a:ext cx="9144000" cy="168071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45" name="Shape 45"/>
        <p:cNvGrpSpPr/>
        <p:nvPr/>
      </p:nvGrpSpPr>
      <p:grpSpPr>
        <a:xfrm>
          <a:off x="0" y="0"/>
          <a:ext cx="0" cy="0"/>
          <a:chOff x="0" y="0"/>
          <a:chExt cx="0" cy="0"/>
        </a:xfrm>
      </p:grpSpPr>
      <p:pic>
        <p:nvPicPr>
          <p:cNvPr id="46" name="Google Shape;46;g23d1abda0b5_4_295"/>
          <p:cNvPicPr preferRelativeResize="0"/>
          <p:nvPr/>
        </p:nvPicPr>
        <p:blipFill rotWithShape="1">
          <a:blip r:embed="rId2">
            <a:alphaModFix/>
          </a:blip>
          <a:srcRect b="0" l="0" r="0" t="0"/>
          <a:stretch/>
        </p:blipFill>
        <p:spPr>
          <a:xfrm>
            <a:off x="0" y="1599831"/>
            <a:ext cx="9147017" cy="2763161"/>
          </a:xfrm>
          <a:prstGeom prst="rect">
            <a:avLst/>
          </a:prstGeom>
          <a:noFill/>
          <a:ln>
            <a:noFill/>
          </a:ln>
        </p:spPr>
      </p:pic>
      <p:sp>
        <p:nvSpPr>
          <p:cNvPr id="47" name="Google Shape;47;g23d1abda0b5_4_295"/>
          <p:cNvSpPr txBox="1"/>
          <p:nvPr>
            <p:ph type="ctrTitle"/>
          </p:nvPr>
        </p:nvSpPr>
        <p:spPr>
          <a:xfrm>
            <a:off x="953254" y="3671154"/>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g23d1abda0b5_4_295"/>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49" name="Google Shape;49;g23d1abda0b5_4_295"/>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453" name="Shape 453"/>
        <p:cNvGrpSpPr/>
        <p:nvPr/>
      </p:nvGrpSpPr>
      <p:grpSpPr>
        <a:xfrm>
          <a:off x="0" y="0"/>
          <a:ext cx="0" cy="0"/>
          <a:chOff x="0" y="0"/>
          <a:chExt cx="0" cy="0"/>
        </a:xfrm>
      </p:grpSpPr>
      <p:sp>
        <p:nvSpPr>
          <p:cNvPr id="454" name="Google Shape;454;g25b71e984ea_0_550"/>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55" name="Google Shape;455;g25b71e984ea_0_550"/>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56" name="Google Shape;456;g25b71e984ea_0_550"/>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457" name="Google Shape;457;g25b71e984ea_0_550"/>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458" name="Shape 458"/>
        <p:cNvGrpSpPr/>
        <p:nvPr/>
      </p:nvGrpSpPr>
      <p:grpSpPr>
        <a:xfrm>
          <a:off x="0" y="0"/>
          <a:ext cx="0" cy="0"/>
          <a:chOff x="0" y="0"/>
          <a:chExt cx="0" cy="0"/>
        </a:xfrm>
      </p:grpSpPr>
      <p:sp>
        <p:nvSpPr>
          <p:cNvPr id="459" name="Google Shape;459;g25b71e984ea_0_555"/>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60" name="Google Shape;460;g25b71e984ea_0_555"/>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61" name="Google Shape;461;g25b71e984ea_0_555"/>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462" name="Google Shape;462;g25b71e984ea_0_555"/>
          <p:cNvPicPr preferRelativeResize="0"/>
          <p:nvPr/>
        </p:nvPicPr>
        <p:blipFill rotWithShape="1">
          <a:blip r:embed="rId3">
            <a:alphaModFix/>
          </a:blip>
          <a:srcRect b="11971" l="0" r="0" t="11971"/>
          <a:stretch/>
        </p:blipFill>
        <p:spPr>
          <a:xfrm>
            <a:off x="0" y="5249173"/>
            <a:ext cx="9144000" cy="168071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463" name="Shape 463"/>
        <p:cNvGrpSpPr/>
        <p:nvPr/>
      </p:nvGrpSpPr>
      <p:grpSpPr>
        <a:xfrm>
          <a:off x="0" y="0"/>
          <a:ext cx="0" cy="0"/>
          <a:chOff x="0" y="0"/>
          <a:chExt cx="0" cy="0"/>
        </a:xfrm>
      </p:grpSpPr>
      <p:sp>
        <p:nvSpPr>
          <p:cNvPr id="464" name="Google Shape;464;g25b71e984ea_0_560"/>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65" name="Google Shape;465;g25b71e984ea_0_560"/>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66" name="Google Shape;466;g25b71e984ea_0_560"/>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467" name="Google Shape;467;g25b71e984ea_0_560"/>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8" name="Shape 468"/>
        <p:cNvGrpSpPr/>
        <p:nvPr/>
      </p:nvGrpSpPr>
      <p:grpSpPr>
        <a:xfrm>
          <a:off x="0" y="0"/>
          <a:ext cx="0" cy="0"/>
          <a:chOff x="0" y="0"/>
          <a:chExt cx="0" cy="0"/>
        </a:xfrm>
      </p:grpSpPr>
      <p:sp>
        <p:nvSpPr>
          <p:cNvPr id="469" name="Google Shape;469;g25b71e984ea_0_56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3800"/>
              <a:buFont typeface="Verdana"/>
              <a:buNone/>
              <a:defRPr sz="3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0" name="Google Shape;470;g25b71e984ea_0_565"/>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471" name="Google Shape;471;g25b71e984ea_0_565"/>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pic>
        <p:nvPicPr>
          <p:cNvPr id="472" name="Google Shape;472;g25b71e984ea_0_565"/>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3" name="Shape 473"/>
        <p:cNvGrpSpPr/>
        <p:nvPr/>
      </p:nvGrpSpPr>
      <p:grpSpPr>
        <a:xfrm>
          <a:off x="0" y="0"/>
          <a:ext cx="0" cy="0"/>
          <a:chOff x="0" y="0"/>
          <a:chExt cx="0" cy="0"/>
        </a:xfrm>
      </p:grpSpPr>
      <p:sp>
        <p:nvSpPr>
          <p:cNvPr id="474" name="Google Shape;474;g25b71e984ea_0_57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75" name="Google Shape;475;g25b71e984ea_0_570"/>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476" name="Shape 476"/>
        <p:cNvGrpSpPr/>
        <p:nvPr/>
      </p:nvGrpSpPr>
      <p:grpSpPr>
        <a:xfrm>
          <a:off x="0" y="0"/>
          <a:ext cx="0" cy="0"/>
          <a:chOff x="0" y="0"/>
          <a:chExt cx="0" cy="0"/>
        </a:xfrm>
      </p:grpSpPr>
      <p:sp>
        <p:nvSpPr>
          <p:cNvPr id="477" name="Google Shape;477;g25b71e984ea_0_573"/>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g25b71e984ea_0_573"/>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479" name="Google Shape;479;g25b71e984ea_0_57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0" name="Google Shape;480;g25b71e984ea_0_57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g25b71e984ea_0_57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482" name="Google Shape;482;g25b71e984ea_0_573"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483" name="Google Shape;483;g25b71e984ea_0_573"/>
          <p:cNvPicPr preferRelativeResize="0"/>
          <p:nvPr/>
        </p:nvPicPr>
        <p:blipFill rotWithShape="1">
          <a:blip r:embed="rId3">
            <a:alphaModFix/>
          </a:blip>
          <a:srcRect b="0" l="0" r="0" t="0"/>
          <a:stretch/>
        </p:blipFill>
        <p:spPr>
          <a:xfrm>
            <a:off x="76200" y="152400"/>
            <a:ext cx="2590801" cy="124120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84" name="Shape 484"/>
        <p:cNvGrpSpPr/>
        <p:nvPr/>
      </p:nvGrpSpPr>
      <p:grpSpPr>
        <a:xfrm>
          <a:off x="0" y="0"/>
          <a:ext cx="0" cy="0"/>
          <a:chOff x="0" y="0"/>
          <a:chExt cx="0" cy="0"/>
        </a:xfrm>
      </p:grpSpPr>
      <p:sp>
        <p:nvSpPr>
          <p:cNvPr id="485" name="Google Shape;485;g25b71e984ea_0_5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SzPts val="4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6" name="Google Shape;486;g25b71e984ea_0_581"/>
          <p:cNvSpPr txBox="1"/>
          <p:nvPr>
            <p:ph idx="1" type="body"/>
          </p:nvPr>
        </p:nvSpPr>
        <p:spPr>
          <a:xfrm>
            <a:off x="381000" y="1411552"/>
            <a:ext cx="8382000" cy="22110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640"/>
              </a:spcBef>
              <a:spcAft>
                <a:spcPts val="0"/>
              </a:spcAft>
              <a:buSzPts val="3200"/>
              <a:buChar char="•"/>
              <a:defRPr/>
            </a:lvl1pPr>
            <a:lvl2pPr indent="-406400" lvl="1" marL="914400" rtl="0" algn="l">
              <a:lnSpc>
                <a:spcPct val="90000"/>
              </a:lnSpc>
              <a:spcBef>
                <a:spcPts val="560"/>
              </a:spcBef>
              <a:spcAft>
                <a:spcPts val="0"/>
              </a:spcAft>
              <a:buSzPts val="2800"/>
              <a:buChar char="–"/>
              <a:defRPr/>
            </a:lvl2pPr>
            <a:lvl3pPr indent="-381000" lvl="2" marL="1371600" rtl="0" algn="l">
              <a:lnSpc>
                <a:spcPct val="90000"/>
              </a:lnSpc>
              <a:spcBef>
                <a:spcPts val="480"/>
              </a:spcBef>
              <a:spcAft>
                <a:spcPts val="0"/>
              </a:spcAft>
              <a:buSzPts val="2400"/>
              <a:buChar char="•"/>
              <a:defRPr/>
            </a:lvl3pPr>
            <a:lvl4pPr indent="-355600" lvl="3" marL="1828800" rtl="0" algn="l">
              <a:lnSpc>
                <a:spcPct val="90000"/>
              </a:lnSpc>
              <a:spcBef>
                <a:spcPts val="400"/>
              </a:spcBef>
              <a:spcAft>
                <a:spcPts val="0"/>
              </a:spcAft>
              <a:buSzPts val="2000"/>
              <a:buChar char="–"/>
              <a:defRPr/>
            </a:lvl4pPr>
            <a:lvl5pPr indent="-355600" lvl="4" marL="2286000" rtl="0" algn="l">
              <a:lnSpc>
                <a:spcPct val="90000"/>
              </a:lnSpc>
              <a:spcBef>
                <a:spcPts val="400"/>
              </a:spcBef>
              <a:spcAft>
                <a:spcPts val="0"/>
              </a:spcAft>
              <a:buSzPts val="2000"/>
              <a:buChar char="»"/>
              <a:defRPr/>
            </a:lvl5pPr>
            <a:lvl6pPr indent="-355600" lvl="5" marL="2743200" rtl="0" algn="l">
              <a:lnSpc>
                <a:spcPct val="100000"/>
              </a:lnSpc>
              <a:spcBef>
                <a:spcPts val="400"/>
              </a:spcBef>
              <a:spcAft>
                <a:spcPts val="0"/>
              </a:spcAft>
              <a:buSzPts val="20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487" name="Shape 487"/>
        <p:cNvGrpSpPr/>
        <p:nvPr/>
      </p:nvGrpSpPr>
      <p:grpSpPr>
        <a:xfrm>
          <a:off x="0" y="0"/>
          <a:ext cx="0" cy="0"/>
          <a:chOff x="0" y="0"/>
          <a:chExt cx="0" cy="0"/>
        </a:xfrm>
      </p:grpSpPr>
      <p:sp>
        <p:nvSpPr>
          <p:cNvPr id="488" name="Google Shape;488;g25b71e984ea_0_584"/>
          <p:cNvSpPr txBox="1"/>
          <p:nvPr>
            <p:ph type="title"/>
          </p:nvPr>
        </p:nvSpPr>
        <p:spPr>
          <a:xfrm>
            <a:off x="2743200" y="256814"/>
            <a:ext cx="5943600" cy="1143000"/>
          </a:xfrm>
          <a:prstGeom prst="rect">
            <a:avLst/>
          </a:prstGeom>
          <a:solidFill>
            <a:srgbClr val="A9DCF2">
              <a:alpha val="62350"/>
            </a:srgbClr>
          </a:solid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800"/>
              <a:buFont typeface="Verdana"/>
              <a:buNone/>
              <a:defRPr sz="38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9" name="Google Shape;489;g25b71e984ea_0_584"/>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490" name="Google Shape;490;g25b71e984ea_0_5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1" name="Google Shape;491;g25b71e984ea_0_5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2" name="Google Shape;492;g25b71e984ea_0_5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493" name="Google Shape;493;g25b71e984ea_0_584"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494" name="Google Shape;494;g25b71e984ea_0_584"/>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5" name="Shape 495"/>
        <p:cNvGrpSpPr/>
        <p:nvPr/>
      </p:nvGrpSpPr>
      <p:grpSpPr>
        <a:xfrm>
          <a:off x="0" y="0"/>
          <a:ext cx="0" cy="0"/>
          <a:chOff x="0" y="0"/>
          <a:chExt cx="0" cy="0"/>
        </a:xfrm>
      </p:grpSpPr>
      <p:sp>
        <p:nvSpPr>
          <p:cNvPr id="496" name="Google Shape;496;g25b71e984ea_0_592"/>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7" name="Google Shape;497;g25b71e984ea_0_592"/>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498" name="Google Shape;498;g25b71e984ea_0_5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9" name="Google Shape;499;g25b71e984ea_0_5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0" name="Google Shape;500;g25b71e984ea_0_5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1" name="Google Shape;501;g25b71e984ea_0_592"/>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2" name="Google Shape;502;g25b71e984ea_0_592"/>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pic>
        <p:nvPicPr>
          <p:cNvPr id="503" name="Google Shape;503;g25b71e984ea_0_592"/>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504" name="Shape 504"/>
        <p:cNvGrpSpPr/>
        <p:nvPr/>
      </p:nvGrpSpPr>
      <p:grpSpPr>
        <a:xfrm>
          <a:off x="0" y="0"/>
          <a:ext cx="0" cy="0"/>
          <a:chOff x="0" y="0"/>
          <a:chExt cx="0" cy="0"/>
        </a:xfrm>
      </p:grpSpPr>
      <p:sp>
        <p:nvSpPr>
          <p:cNvPr id="505" name="Google Shape;505;g25b71e984ea_0_60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06" name="Google Shape;506;g25b71e984ea_0_60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9DAF"/>
              </a:buClr>
              <a:buSzPts val="2000"/>
              <a:buFont typeface="Arial"/>
              <a:buNone/>
              <a:defRPr b="0" i="0" sz="2000" u="none" cap="none" strike="noStrike">
                <a:solidFill>
                  <a:srgbClr val="889DAF"/>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9DAF"/>
              </a:buClr>
              <a:buSzPts val="1800"/>
              <a:buFont typeface="Arial"/>
              <a:buNone/>
              <a:defRPr b="0" i="0" sz="1800" u="none" cap="none" strike="noStrike">
                <a:solidFill>
                  <a:srgbClr val="889DAF"/>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9DAF"/>
              </a:buClr>
              <a:buSzPts val="1600"/>
              <a:buFont typeface="Arial"/>
              <a:buNone/>
              <a:defRPr b="0" i="0" sz="1600" u="none" cap="none" strike="noStrike">
                <a:solidFill>
                  <a:srgbClr val="889DAF"/>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9DAF"/>
              </a:buClr>
              <a:buSzPts val="1400"/>
              <a:buFont typeface="Arial"/>
              <a:buNone/>
              <a:defRPr b="0" i="0" sz="1400" u="none" cap="none" strike="noStrike">
                <a:solidFill>
                  <a:srgbClr val="889DAF"/>
                </a:solidFill>
                <a:latin typeface="Calibri"/>
                <a:ea typeface="Calibri"/>
                <a:cs typeface="Calibri"/>
                <a:sym typeface="Calibri"/>
              </a:defRPr>
            </a:lvl9pPr>
          </a:lstStyle>
          <a:p/>
        </p:txBody>
      </p:sp>
      <p:sp>
        <p:nvSpPr>
          <p:cNvPr id="507" name="Google Shape;507;g25b71e984ea_0_60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8" name="Google Shape;508;g25b71e984ea_0_60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9DA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9" name="Google Shape;509;g25b71e984ea_0_60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9DA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10" name="Google Shape;510;g25b71e984ea_0_601"/>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11" name="Google Shape;511;g25b71e984ea_0_601"/>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512" name="Google Shape;512;g25b71e984ea_0_601"/>
          <p:cNvPicPr preferRelativeResize="0"/>
          <p:nvPr/>
        </p:nvPicPr>
        <p:blipFill rotWithShape="1">
          <a:blip r:embed="rId3">
            <a:alphaModFix/>
          </a:blip>
          <a:srcRect b="0" l="0" r="0" t="0"/>
          <a:stretch/>
        </p:blipFill>
        <p:spPr>
          <a:xfrm>
            <a:off x="76200" y="47627"/>
            <a:ext cx="1547232" cy="6858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50" name="Shape 50"/>
        <p:cNvGrpSpPr/>
        <p:nvPr/>
      </p:nvGrpSpPr>
      <p:grpSpPr>
        <a:xfrm>
          <a:off x="0" y="0"/>
          <a:ext cx="0" cy="0"/>
          <a:chOff x="0" y="0"/>
          <a:chExt cx="0" cy="0"/>
        </a:xfrm>
      </p:grpSpPr>
      <p:sp>
        <p:nvSpPr>
          <p:cNvPr id="51" name="Google Shape;51;g23d1abda0b5_4_300"/>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2" name="Google Shape;52;g23d1abda0b5_4_300"/>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3" name="Google Shape;53;g23d1abda0b5_4_300"/>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54" name="Google Shape;54;g23d1abda0b5_4_300"/>
          <p:cNvPicPr preferRelativeResize="0"/>
          <p:nvPr/>
        </p:nvPicPr>
        <p:blipFill rotWithShape="1">
          <a:blip r:embed="rId3">
            <a:alphaModFix/>
          </a:blip>
          <a:srcRect b="7406" l="0" r="0" t="10901"/>
          <a:stretch/>
        </p:blipFill>
        <p:spPr>
          <a:xfrm>
            <a:off x="0" y="5249173"/>
            <a:ext cx="9144000" cy="1680713"/>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Only">
  <p:cSld name="1_Header Only">
    <p:spTree>
      <p:nvGrpSpPr>
        <p:cNvPr id="513" name="Shape 513"/>
        <p:cNvGrpSpPr/>
        <p:nvPr/>
      </p:nvGrpSpPr>
      <p:grpSpPr>
        <a:xfrm>
          <a:off x="0" y="0"/>
          <a:ext cx="0" cy="0"/>
          <a:chOff x="0" y="0"/>
          <a:chExt cx="0" cy="0"/>
        </a:xfrm>
      </p:grpSpPr>
      <p:sp>
        <p:nvSpPr>
          <p:cNvPr id="514" name="Google Shape;514;g25b71e984ea_0_610"/>
          <p:cNvSpPr txBox="1"/>
          <p:nvPr>
            <p:ph type="title"/>
          </p:nvPr>
        </p:nvSpPr>
        <p:spPr>
          <a:xfrm>
            <a:off x="628650" y="202259"/>
            <a:ext cx="7886700" cy="1325700"/>
          </a:xfrm>
          <a:prstGeom prst="rect">
            <a:avLst/>
          </a:prstGeom>
          <a:solidFill>
            <a:srgbClr val="003369"/>
          </a:solidFill>
          <a:ln>
            <a:noFill/>
          </a:ln>
        </p:spPr>
        <p:txBody>
          <a:bodyPr anchorCtr="0" anchor="ctr" bIns="45700" lIns="91425" spcFirstLastPara="1" rIns="91425" wrap="square" tIns="45700">
            <a:noAutofit/>
          </a:bodyPr>
          <a:lstStyle>
            <a:lvl1pPr lvl="0" rt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15" name="Google Shape;515;g25b71e984ea_0_610"/>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grpSp>
        <p:nvGrpSpPr>
          <p:cNvPr id="516" name="Google Shape;516;g25b71e984ea_0_610"/>
          <p:cNvGrpSpPr/>
          <p:nvPr/>
        </p:nvGrpSpPr>
        <p:grpSpPr>
          <a:xfrm>
            <a:off x="2144995" y="3177707"/>
            <a:ext cx="4853867" cy="1143000"/>
            <a:chOff x="1981200" y="1826567"/>
            <a:chExt cx="4853867" cy="1143000"/>
          </a:xfrm>
        </p:grpSpPr>
        <p:pic>
          <p:nvPicPr>
            <p:cNvPr id="517" name="Google Shape;517;g25b71e984ea_0_610">
              <a:hlinkClick r:id="rId3"/>
            </p:cNvPr>
            <p:cNvPicPr preferRelativeResize="0"/>
            <p:nvPr/>
          </p:nvPicPr>
          <p:blipFill rotWithShape="1">
            <a:blip r:embed="rId4">
              <a:alphaModFix/>
            </a:blip>
            <a:srcRect b="0" l="0" r="0" t="0"/>
            <a:stretch/>
          </p:blipFill>
          <p:spPr>
            <a:xfrm>
              <a:off x="1981200" y="1826567"/>
              <a:ext cx="1143000" cy="1143000"/>
            </a:xfrm>
            <a:prstGeom prst="rect">
              <a:avLst/>
            </a:prstGeom>
            <a:noFill/>
            <a:ln>
              <a:noFill/>
            </a:ln>
          </p:spPr>
        </p:pic>
        <p:sp>
          <p:nvSpPr>
            <p:cNvPr id="518" name="Google Shape;518;g25b71e984ea_0_610"/>
            <p:cNvSpPr txBox="1"/>
            <p:nvPr/>
          </p:nvSpPr>
          <p:spPr>
            <a:xfrm>
              <a:off x="3544367" y="2167234"/>
              <a:ext cx="3290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Twitter – </a:t>
              </a:r>
              <a:r>
                <a:rPr b="0" i="0" lang="en-US" sz="2400" u="sng" cap="none" strike="noStrike">
                  <a:solidFill>
                    <a:schemeClr val="hlink"/>
                  </a:solidFill>
                  <a:latin typeface="Arial"/>
                  <a:ea typeface="Arial"/>
                  <a:cs typeface="Arial"/>
                  <a:sym typeface="Arial"/>
                  <a:hlinkClick r:id="rId5"/>
                </a:rPr>
                <a:t>VTSS_RIC</a:t>
              </a:r>
              <a:endParaRPr b="0" i="0" sz="2400" u="none" cap="none" strike="noStrike">
                <a:solidFill>
                  <a:schemeClr val="dk1"/>
                </a:solidFill>
                <a:latin typeface="Arial"/>
                <a:ea typeface="Arial"/>
                <a:cs typeface="Arial"/>
                <a:sym typeface="Arial"/>
              </a:endParaRPr>
            </a:p>
          </p:txBody>
        </p:sp>
      </p:grpSp>
      <p:grpSp>
        <p:nvGrpSpPr>
          <p:cNvPr id="519" name="Google Shape;519;g25b71e984ea_0_610"/>
          <p:cNvGrpSpPr/>
          <p:nvPr/>
        </p:nvGrpSpPr>
        <p:grpSpPr>
          <a:xfrm>
            <a:off x="2050634" y="4545484"/>
            <a:ext cx="5042717" cy="1143000"/>
            <a:chOff x="1981200" y="3426768"/>
            <a:chExt cx="5042717" cy="1143000"/>
          </a:xfrm>
        </p:grpSpPr>
        <p:pic>
          <p:nvPicPr>
            <p:cNvPr id="520" name="Google Shape;520;g25b71e984ea_0_610">
              <a:hlinkClick r:id="rId6"/>
            </p:cNvPr>
            <p:cNvPicPr preferRelativeResize="0"/>
            <p:nvPr/>
          </p:nvPicPr>
          <p:blipFill rotWithShape="1">
            <a:blip r:embed="rId7">
              <a:alphaModFix/>
            </a:blip>
            <a:srcRect b="0" l="0" r="0" t="0"/>
            <a:stretch/>
          </p:blipFill>
          <p:spPr>
            <a:xfrm>
              <a:off x="1981200" y="3426768"/>
              <a:ext cx="1143000" cy="1143000"/>
            </a:xfrm>
            <a:prstGeom prst="rect">
              <a:avLst/>
            </a:prstGeom>
            <a:noFill/>
            <a:ln>
              <a:noFill/>
            </a:ln>
          </p:spPr>
        </p:pic>
        <p:sp>
          <p:nvSpPr>
            <p:cNvPr id="521" name="Google Shape;521;g25b71e984ea_0_610"/>
            <p:cNvSpPr txBox="1"/>
            <p:nvPr/>
          </p:nvSpPr>
          <p:spPr>
            <a:xfrm>
              <a:off x="3547217" y="3767437"/>
              <a:ext cx="3476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Facebook – </a:t>
              </a:r>
              <a:r>
                <a:rPr b="0" i="0" lang="en-US" sz="2400" u="sng" cap="none" strike="noStrike">
                  <a:solidFill>
                    <a:schemeClr val="hlink"/>
                  </a:solidFill>
                  <a:latin typeface="Arial"/>
                  <a:ea typeface="Arial"/>
                  <a:cs typeface="Arial"/>
                  <a:sym typeface="Arial"/>
                  <a:hlinkClick r:id="rId8"/>
                </a:rPr>
                <a:t>VTSSRIC</a:t>
              </a:r>
              <a:endParaRPr b="0" i="0" sz="2400" u="none" cap="none" strike="noStrike">
                <a:solidFill>
                  <a:schemeClr val="dk1"/>
                </a:solidFill>
                <a:latin typeface="Arial"/>
                <a:ea typeface="Arial"/>
                <a:cs typeface="Arial"/>
                <a:sym typeface="Arial"/>
              </a:endParaRPr>
            </a:p>
          </p:txBody>
        </p:sp>
      </p:grpSp>
      <p:sp>
        <p:nvSpPr>
          <p:cNvPr id="522" name="Google Shape;522;g25b71e984ea_0_610"/>
          <p:cNvSpPr txBox="1"/>
          <p:nvPr/>
        </p:nvSpPr>
        <p:spPr>
          <a:xfrm>
            <a:off x="1066800" y="1752600"/>
            <a:ext cx="6781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6" name="Shape 526"/>
        <p:cNvGrpSpPr/>
        <p:nvPr/>
      </p:nvGrpSpPr>
      <p:grpSpPr>
        <a:xfrm>
          <a:off x="0" y="0"/>
          <a:ext cx="0" cy="0"/>
          <a:chOff x="0" y="0"/>
          <a:chExt cx="0" cy="0"/>
        </a:xfrm>
      </p:grpSpPr>
      <p:pic>
        <p:nvPicPr>
          <p:cNvPr descr="Decorative Image of Smiling kids" id="527" name="Google Shape;527;g25b71e984ea_0_1504"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528" name="Google Shape;528;g25b71e984ea_0_150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9" name="Google Shape;529;g25b71e984ea_0_150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530" name="Google Shape;530;g25b71e984ea_0_1504"/>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531" name="Shape 531"/>
        <p:cNvGrpSpPr/>
        <p:nvPr/>
      </p:nvGrpSpPr>
      <p:grpSpPr>
        <a:xfrm>
          <a:off x="0" y="0"/>
          <a:ext cx="0" cy="0"/>
          <a:chOff x="0" y="0"/>
          <a:chExt cx="0" cy="0"/>
        </a:xfrm>
      </p:grpSpPr>
      <p:sp>
        <p:nvSpPr>
          <p:cNvPr id="532" name="Google Shape;532;g25b71e984ea_0_1509"/>
          <p:cNvSpPr txBox="1"/>
          <p:nvPr>
            <p:ph type="ctrTitle"/>
          </p:nvPr>
        </p:nvSpPr>
        <p:spPr>
          <a:xfrm>
            <a:off x="928464" y="1600200"/>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3" name="Google Shape;533;g25b71e984ea_0_1509"/>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534" name="Google Shape;534;g25b71e984ea_0_1509"/>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5" name="Shape 535"/>
        <p:cNvGrpSpPr/>
        <p:nvPr/>
      </p:nvGrpSpPr>
      <p:grpSpPr>
        <a:xfrm>
          <a:off x="0" y="0"/>
          <a:ext cx="0" cy="0"/>
          <a:chOff x="0" y="0"/>
          <a:chExt cx="0" cy="0"/>
        </a:xfrm>
      </p:grpSpPr>
      <p:sp>
        <p:nvSpPr>
          <p:cNvPr id="536" name="Google Shape;536;g25b71e984ea_0_151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7" name="Google Shape;537;g25b71e984ea_0_1513"/>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538" name="Google Shape;538;g25b71e984ea_0_1513"/>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9" name="Shape 539"/>
        <p:cNvGrpSpPr/>
        <p:nvPr/>
      </p:nvGrpSpPr>
      <p:grpSpPr>
        <a:xfrm>
          <a:off x="0" y="0"/>
          <a:ext cx="0" cy="0"/>
          <a:chOff x="0" y="0"/>
          <a:chExt cx="0" cy="0"/>
        </a:xfrm>
      </p:grpSpPr>
      <p:pic>
        <p:nvPicPr>
          <p:cNvPr id="540" name="Google Shape;540;g25b71e984ea_0_1517"/>
          <p:cNvPicPr preferRelativeResize="0"/>
          <p:nvPr/>
        </p:nvPicPr>
        <p:blipFill rotWithShape="1">
          <a:blip r:embed="rId2">
            <a:alphaModFix/>
          </a:blip>
          <a:srcRect b="12770" l="140" r="-139" t="32395"/>
          <a:stretch/>
        </p:blipFill>
        <p:spPr>
          <a:xfrm rot="10800000">
            <a:off x="1" y="-1"/>
            <a:ext cx="9143998" cy="1554609"/>
          </a:xfrm>
          <a:prstGeom prst="rect">
            <a:avLst/>
          </a:prstGeom>
          <a:noFill/>
          <a:ln>
            <a:noFill/>
          </a:ln>
        </p:spPr>
      </p:pic>
      <p:sp>
        <p:nvSpPr>
          <p:cNvPr id="541" name="Google Shape;541;g25b71e984ea_0_15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Verdana"/>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2" name="Google Shape;542;g25b71e984ea_0_1517"/>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pic>
        <p:nvPicPr>
          <p:cNvPr id="543" name="Google Shape;543;g25b71e984ea_0_1517"/>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4" name="Shape 544"/>
        <p:cNvGrpSpPr/>
        <p:nvPr/>
      </p:nvGrpSpPr>
      <p:grpSpPr>
        <a:xfrm>
          <a:off x="0" y="0"/>
          <a:ext cx="0" cy="0"/>
          <a:chOff x="0" y="0"/>
          <a:chExt cx="0" cy="0"/>
        </a:xfrm>
      </p:grpSpPr>
      <p:sp>
        <p:nvSpPr>
          <p:cNvPr id="545" name="Google Shape;545;g25b71e984ea_0_152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6" name="Google Shape;546;g25b71e984ea_0_1522"/>
          <p:cNvSpPr txBox="1"/>
          <p:nvPr>
            <p:ph idx="1" type="body"/>
          </p:nvPr>
        </p:nvSpPr>
        <p:spPr>
          <a:xfrm>
            <a:off x="914400" y="1524000"/>
            <a:ext cx="3582900" cy="651000"/>
          </a:xfrm>
          <a:prstGeom prst="rect">
            <a:avLst/>
          </a:prstGeom>
          <a:solidFill>
            <a:srgbClr val="003369">
              <a:alpha val="74510"/>
            </a:srgbClr>
          </a:solidFill>
          <a:ln>
            <a:noFill/>
          </a:ln>
        </p:spPr>
        <p:txBody>
          <a:bodyPr anchorCtr="0" anchor="b" bIns="45700" lIns="91425" spcFirstLastPara="1" rIns="91425" wrap="square" tIns="45700">
            <a:no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547" name="Google Shape;547;g25b71e984ea_0_1522"/>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548" name="Google Shape;548;g25b71e984ea_0_1522"/>
          <p:cNvSpPr txBox="1"/>
          <p:nvPr>
            <p:ph idx="3" type="body"/>
          </p:nvPr>
        </p:nvSpPr>
        <p:spPr>
          <a:xfrm>
            <a:off x="5105400" y="1535113"/>
            <a:ext cx="3581400" cy="639900"/>
          </a:xfrm>
          <a:prstGeom prst="rect">
            <a:avLst/>
          </a:prstGeom>
          <a:solidFill>
            <a:srgbClr val="003369">
              <a:alpha val="74510"/>
            </a:srgbClr>
          </a:solidFill>
          <a:ln>
            <a:noFill/>
          </a:ln>
        </p:spPr>
        <p:txBody>
          <a:bodyPr anchorCtr="0" anchor="b" bIns="45700" lIns="91425" spcFirstLastPara="1" rIns="91425" wrap="square" tIns="45700">
            <a:normAutofit/>
          </a:bodyPr>
          <a:lstStyle>
            <a:lvl1pPr indent="-228600" lvl="0" marL="457200" rtl="0" algn="l">
              <a:lnSpc>
                <a:spcPct val="100000"/>
              </a:lnSpc>
              <a:spcBef>
                <a:spcPts val="420"/>
              </a:spcBef>
              <a:spcAft>
                <a:spcPts val="0"/>
              </a:spcAft>
              <a:buClr>
                <a:schemeClr val="lt1"/>
              </a:buClr>
              <a:buSzPts val="2100"/>
              <a:buNone/>
              <a:defRPr b="1" sz="2100">
                <a:solidFill>
                  <a:schemeClr val="lt1"/>
                </a:solidFill>
              </a:defRPr>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549" name="Google Shape;549;g25b71e984ea_0_1522"/>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550" name="Google Shape;550;g25b71e984ea_0_1522"/>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551" name="Google Shape;551;g25b71e984ea_0_1522"/>
          <p:cNvSpPr/>
          <p:nvPr/>
        </p:nvSpPr>
        <p:spPr>
          <a:xfrm>
            <a:off x="4648200" y="1524000"/>
            <a:ext cx="457200" cy="651600"/>
          </a:xfrm>
          <a:prstGeom prst="rect">
            <a:avLst/>
          </a:prstGeom>
          <a:solidFill>
            <a:srgbClr val="B1BBCB">
              <a:alpha val="494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552" name="Google Shape;552;g25b71e984ea_0_1522"/>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553" name="Shape 553"/>
        <p:cNvGrpSpPr/>
        <p:nvPr/>
      </p:nvGrpSpPr>
      <p:grpSpPr>
        <a:xfrm>
          <a:off x="0" y="0"/>
          <a:ext cx="0" cy="0"/>
          <a:chOff x="0" y="0"/>
          <a:chExt cx="0" cy="0"/>
        </a:xfrm>
      </p:grpSpPr>
      <p:sp>
        <p:nvSpPr>
          <p:cNvPr id="554" name="Google Shape;554;g25b71e984ea_0_1531"/>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55" name="Google Shape;555;g25b71e984ea_0_1531"/>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000"/>
              <a:buFont typeface="Verdana"/>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556" name="Google Shape;556;g25b71e984ea_0_1531"/>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557" name="Google Shape;557;g25b71e984ea_0_1531"/>
          <p:cNvPicPr preferRelativeResize="0"/>
          <p:nvPr/>
        </p:nvPicPr>
        <p:blipFill rotWithShape="1">
          <a:blip r:embed="rId3">
            <a:alphaModFix/>
          </a:blip>
          <a:srcRect b="30815" l="240" r="-239" t="10364"/>
          <a:stretch/>
        </p:blipFill>
        <p:spPr>
          <a:xfrm>
            <a:off x="0" y="5249173"/>
            <a:ext cx="9144000" cy="168071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8" name="Shape 558"/>
        <p:cNvGrpSpPr/>
        <p:nvPr/>
      </p:nvGrpSpPr>
      <p:grpSpPr>
        <a:xfrm>
          <a:off x="0" y="0"/>
          <a:ext cx="0" cy="0"/>
          <a:chOff x="0" y="0"/>
          <a:chExt cx="0" cy="0"/>
        </a:xfrm>
      </p:grpSpPr>
      <p:sp>
        <p:nvSpPr>
          <p:cNvPr id="559" name="Google Shape;559;g25b71e984ea_0_1536"/>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Verdana"/>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0" name="Google Shape;560;g25b71e984ea_0_1536"/>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561" name="Google Shape;561;g25b71e984ea_0_1536"/>
          <p:cNvSpPr txBox="1"/>
          <p:nvPr>
            <p:ph idx="2" type="body"/>
          </p:nvPr>
        </p:nvSpPr>
        <p:spPr>
          <a:xfrm>
            <a:off x="457200" y="1435101"/>
            <a:ext cx="3008400" cy="4512900"/>
          </a:xfrm>
          <a:prstGeom prst="rect">
            <a:avLst/>
          </a:prstGeom>
          <a:solidFill>
            <a:srgbClr val="003369">
              <a:alpha val="74510"/>
            </a:srgbClr>
          </a:solidFill>
          <a:ln>
            <a:noFill/>
          </a:ln>
        </p:spPr>
        <p:txBody>
          <a:bodyPr anchorCtr="0" anchor="t" bIns="45700" lIns="91425" spcFirstLastPara="1" rIns="91425" wrap="square" tIns="45700">
            <a:normAutofit/>
          </a:bodyPr>
          <a:lstStyle>
            <a:lvl1pPr indent="-228600" lvl="0" marL="457200" rtl="0" algn="l">
              <a:lnSpc>
                <a:spcPct val="100000"/>
              </a:lnSpc>
              <a:spcBef>
                <a:spcPts val="480"/>
              </a:spcBef>
              <a:spcAft>
                <a:spcPts val="0"/>
              </a:spcAft>
              <a:buClr>
                <a:schemeClr val="lt1"/>
              </a:buClr>
              <a:buSzPts val="2400"/>
              <a:buNone/>
              <a:defRPr sz="2400">
                <a:solidFill>
                  <a:schemeClr val="lt1"/>
                </a:solidFill>
              </a:defRPr>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562" name="Google Shape;562;g25b71e984ea_0_1536"/>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563" name="Google Shape;563;g25b71e984ea_0_1536"/>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564" name="Shape 564"/>
        <p:cNvGrpSpPr/>
        <p:nvPr/>
      </p:nvGrpSpPr>
      <p:grpSpPr>
        <a:xfrm>
          <a:off x="0" y="0"/>
          <a:ext cx="0" cy="0"/>
          <a:chOff x="0" y="0"/>
          <a:chExt cx="0" cy="0"/>
        </a:xfrm>
      </p:grpSpPr>
      <p:pic>
        <p:nvPicPr>
          <p:cNvPr id="565" name="Google Shape;565;g25b71e984ea_0_1542"/>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66" name="Shape 566"/>
        <p:cNvGrpSpPr/>
        <p:nvPr/>
      </p:nvGrpSpPr>
      <p:grpSpPr>
        <a:xfrm>
          <a:off x="0" y="0"/>
          <a:ext cx="0" cy="0"/>
          <a:chOff x="0" y="0"/>
          <a:chExt cx="0" cy="0"/>
        </a:xfrm>
      </p:grpSpPr>
      <p:pic>
        <p:nvPicPr>
          <p:cNvPr id="567" name="Google Shape;567;g25b71e984ea_0_1544"/>
          <p:cNvPicPr preferRelativeResize="0"/>
          <p:nvPr/>
        </p:nvPicPr>
        <p:blipFill rotWithShape="1">
          <a:blip r:embed="rId2">
            <a:alphaModFix/>
          </a:blip>
          <a:srcRect b="0" l="0" r="0" t="0"/>
          <a:stretch/>
        </p:blipFill>
        <p:spPr>
          <a:xfrm>
            <a:off x="0" y="1876147"/>
            <a:ext cx="9147017" cy="2210529"/>
          </a:xfrm>
          <a:prstGeom prst="rect">
            <a:avLst/>
          </a:prstGeom>
          <a:noFill/>
          <a:ln>
            <a:noFill/>
          </a:ln>
        </p:spPr>
      </p:pic>
      <p:sp>
        <p:nvSpPr>
          <p:cNvPr id="568" name="Google Shape;568;g25b71e984ea_0_1544"/>
          <p:cNvSpPr txBox="1"/>
          <p:nvPr>
            <p:ph type="ctrTitle"/>
          </p:nvPr>
        </p:nvSpPr>
        <p:spPr>
          <a:xfrm>
            <a:off x="953254" y="3671154"/>
            <a:ext cx="7240500" cy="1470000"/>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9" name="Google Shape;569;g25b71e984ea_0_154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pic>
        <p:nvPicPr>
          <p:cNvPr id="570" name="Google Shape;570;g25b71e984ea_0_1544"/>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4.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7.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2.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5" Type="http://schemas.openxmlformats.org/officeDocument/2006/relationships/theme" Target="../theme/theme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25" Type="http://schemas.openxmlformats.org/officeDocument/2006/relationships/theme" Target="../theme/theme8.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10.xml"/><Relationship Id="rId22" Type="http://schemas.openxmlformats.org/officeDocument/2006/relationships/slideLayout" Target="../slideLayouts/slideLayout112.xml"/><Relationship Id="rId21" Type="http://schemas.openxmlformats.org/officeDocument/2006/relationships/slideLayout" Target="../slideLayouts/slideLayout111.xml"/><Relationship Id="rId24" Type="http://schemas.openxmlformats.org/officeDocument/2006/relationships/slideLayout" Target="../slideLayouts/slideLayout114.xml"/><Relationship Id="rId23" Type="http://schemas.openxmlformats.org/officeDocument/2006/relationships/slideLayout" Target="../slideLayouts/slideLayout113.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25" Type="http://schemas.openxmlformats.org/officeDocument/2006/relationships/theme" Target="../theme/theme3.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3" Type="http://schemas.openxmlformats.org/officeDocument/2006/relationships/slideLayout" Target="../slideLayouts/slideLayout103.xml"/><Relationship Id="rId12" Type="http://schemas.openxmlformats.org/officeDocument/2006/relationships/slideLayout" Target="../slideLayouts/slideLayout102.xml"/><Relationship Id="rId15" Type="http://schemas.openxmlformats.org/officeDocument/2006/relationships/slideLayout" Target="../slideLayouts/slideLayout105.xml"/><Relationship Id="rId14" Type="http://schemas.openxmlformats.org/officeDocument/2006/relationships/slideLayout" Target="../slideLayouts/slideLayout104.xml"/><Relationship Id="rId17" Type="http://schemas.openxmlformats.org/officeDocument/2006/relationships/slideLayout" Target="../slideLayouts/slideLayout107.xml"/><Relationship Id="rId16" Type="http://schemas.openxmlformats.org/officeDocument/2006/relationships/slideLayout" Target="../slideLayouts/slideLayout106.xml"/><Relationship Id="rId19" Type="http://schemas.openxmlformats.org/officeDocument/2006/relationships/slideLayout" Target="../slideLayouts/slideLayout109.xml"/><Relationship Id="rId18"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4.xml"/><Relationship Id="rId21" Type="http://schemas.openxmlformats.org/officeDocument/2006/relationships/theme" Target="../theme/theme5.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54.xml"/><Relationship Id="rId22" Type="http://schemas.openxmlformats.org/officeDocument/2006/relationships/slideLayout" Target="../slideLayouts/slideLayout156.xml"/><Relationship Id="rId21" Type="http://schemas.openxmlformats.org/officeDocument/2006/relationships/slideLayout" Target="../slideLayouts/slideLayout155.xml"/><Relationship Id="rId24" Type="http://schemas.openxmlformats.org/officeDocument/2006/relationships/slideLayout" Target="../slideLayouts/slideLayout158.xml"/><Relationship Id="rId23" Type="http://schemas.openxmlformats.org/officeDocument/2006/relationships/slideLayout" Target="../slideLayouts/slideLayout157.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26" Type="http://schemas.openxmlformats.org/officeDocument/2006/relationships/slideLayout" Target="../slideLayouts/slideLayout160.xml"/><Relationship Id="rId25" Type="http://schemas.openxmlformats.org/officeDocument/2006/relationships/slideLayout" Target="../slideLayouts/slideLayout159.xml"/><Relationship Id="rId28" Type="http://schemas.openxmlformats.org/officeDocument/2006/relationships/slideLayout" Target="../slideLayouts/slideLayout162.xml"/><Relationship Id="rId27" Type="http://schemas.openxmlformats.org/officeDocument/2006/relationships/slideLayout" Target="../slideLayouts/slideLayout161.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29" Type="http://schemas.openxmlformats.org/officeDocument/2006/relationships/slideLayout" Target="../slideLayouts/slideLayout163.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31" Type="http://schemas.openxmlformats.org/officeDocument/2006/relationships/slideLayout" Target="../slideLayouts/slideLayout165.xml"/><Relationship Id="rId30" Type="http://schemas.openxmlformats.org/officeDocument/2006/relationships/slideLayout" Target="../slideLayouts/slideLayout164.xml"/><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32" Type="http://schemas.openxmlformats.org/officeDocument/2006/relationships/theme" Target="../theme/theme9.xml"/><Relationship Id="rId13" Type="http://schemas.openxmlformats.org/officeDocument/2006/relationships/slideLayout" Target="../slideLayouts/slideLayout147.xml"/><Relationship Id="rId12" Type="http://schemas.openxmlformats.org/officeDocument/2006/relationships/slideLayout" Target="../slideLayouts/slideLayout146.xml"/><Relationship Id="rId15" Type="http://schemas.openxmlformats.org/officeDocument/2006/relationships/slideLayout" Target="../slideLayouts/slideLayout149.xml"/><Relationship Id="rId14" Type="http://schemas.openxmlformats.org/officeDocument/2006/relationships/slideLayout" Target="../slideLayouts/slideLayout148.xml"/><Relationship Id="rId17" Type="http://schemas.openxmlformats.org/officeDocument/2006/relationships/slideLayout" Target="../slideLayouts/slideLayout151.xml"/><Relationship Id="rId16" Type="http://schemas.openxmlformats.org/officeDocument/2006/relationships/slideLayout" Target="../slideLayouts/slideLayout150.xml"/><Relationship Id="rId19" Type="http://schemas.openxmlformats.org/officeDocument/2006/relationships/slideLayout" Target="../slideLayouts/slideLayout153.xml"/><Relationship Id="rId18" Type="http://schemas.openxmlformats.org/officeDocument/2006/relationships/slideLayout" Target="../slideLayouts/slideLayout152.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85.xml"/><Relationship Id="rId22" Type="http://schemas.openxmlformats.org/officeDocument/2006/relationships/slideLayout" Target="../slideLayouts/slideLayout187.xml"/><Relationship Id="rId21" Type="http://schemas.openxmlformats.org/officeDocument/2006/relationships/slideLayout" Target="../slideLayouts/slideLayout186.xml"/><Relationship Id="rId24" Type="http://schemas.openxmlformats.org/officeDocument/2006/relationships/slideLayout" Target="../slideLayouts/slideLayout189.xml"/><Relationship Id="rId23" Type="http://schemas.openxmlformats.org/officeDocument/2006/relationships/slideLayout" Target="../slideLayouts/slideLayout188.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25" Type="http://schemas.openxmlformats.org/officeDocument/2006/relationships/theme" Target="../theme/theme1.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11" Type="http://schemas.openxmlformats.org/officeDocument/2006/relationships/slideLayout" Target="../slideLayouts/slideLayout176.xml"/><Relationship Id="rId10" Type="http://schemas.openxmlformats.org/officeDocument/2006/relationships/slideLayout" Target="../slideLayouts/slideLayout175.xml"/><Relationship Id="rId13" Type="http://schemas.openxmlformats.org/officeDocument/2006/relationships/slideLayout" Target="../slideLayouts/slideLayout178.xml"/><Relationship Id="rId12" Type="http://schemas.openxmlformats.org/officeDocument/2006/relationships/slideLayout" Target="../slideLayouts/slideLayout177.xml"/><Relationship Id="rId15" Type="http://schemas.openxmlformats.org/officeDocument/2006/relationships/slideLayout" Target="../slideLayouts/slideLayout180.xml"/><Relationship Id="rId14" Type="http://schemas.openxmlformats.org/officeDocument/2006/relationships/slideLayout" Target="../slideLayouts/slideLayout179.xml"/><Relationship Id="rId17" Type="http://schemas.openxmlformats.org/officeDocument/2006/relationships/slideLayout" Target="../slideLayouts/slideLayout182.xml"/><Relationship Id="rId16" Type="http://schemas.openxmlformats.org/officeDocument/2006/relationships/slideLayout" Target="../slideLayouts/slideLayout181.xml"/><Relationship Id="rId19" Type="http://schemas.openxmlformats.org/officeDocument/2006/relationships/slideLayout" Target="../slideLayouts/slideLayout184.xml"/><Relationship Id="rId18"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3d1abda0b5_4_2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23d1abda0b5_4_23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g24175182b7f_0_1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9" name="Google Shape;139;g24175182b7f_0_14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g25b71e984ea_0_1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9" name="Google Shape;249;g25b71e984ea_0_18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g25b71e984ea_0_4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7" name="Google Shape;387;g25b71e984ea_0_48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g25b71e984ea_0_15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5" name="Google Shape;525;g25b71e984ea_0_150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1" name="Shape 661"/>
        <p:cNvGrpSpPr/>
        <p:nvPr/>
      </p:nvGrpSpPr>
      <p:grpSpPr>
        <a:xfrm>
          <a:off x="0" y="0"/>
          <a:ext cx="0" cy="0"/>
          <a:chOff x="0" y="0"/>
          <a:chExt cx="0" cy="0"/>
        </a:xfrm>
      </p:grpSpPr>
      <p:sp>
        <p:nvSpPr>
          <p:cNvPr id="662" name="Google Shape;662;g25b71e984ea_0_16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3" name="Google Shape;663;g25b71e984ea_0_163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6" name="Shape 776"/>
        <p:cNvGrpSpPr/>
        <p:nvPr/>
      </p:nvGrpSpPr>
      <p:grpSpPr>
        <a:xfrm>
          <a:off x="0" y="0"/>
          <a:ext cx="0" cy="0"/>
          <a:chOff x="0" y="0"/>
          <a:chExt cx="0" cy="0"/>
        </a:xfrm>
      </p:grpSpPr>
      <p:sp>
        <p:nvSpPr>
          <p:cNvPr id="777" name="Google Shape;777;g25b71e984ea_0_2117"/>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8" name="Google Shape;778;g25b71e984ea_0_211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779" name="Google Shape;779;g25b71e984ea_0_211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0" name="Shape 970"/>
        <p:cNvGrpSpPr/>
        <p:nvPr/>
      </p:nvGrpSpPr>
      <p:grpSpPr>
        <a:xfrm>
          <a:off x="0" y="0"/>
          <a:ext cx="0" cy="0"/>
          <a:chOff x="0" y="0"/>
          <a:chExt cx="0" cy="0"/>
        </a:xfrm>
      </p:grpSpPr>
      <p:sp>
        <p:nvSpPr>
          <p:cNvPr id="971" name="Google Shape;971;g25b71e984ea_0_23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2" name="Google Shape;972;g25b71e984ea_0_231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38.png"/><Relationship Id="rId4" Type="http://schemas.openxmlformats.org/officeDocument/2006/relationships/image" Target="../media/image15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3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3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5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hyperlink" Target="https://www.youtube.com/watch?v=ZCr4MyTCAxw"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5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08.xml"/><Relationship Id="rId3" Type="http://schemas.openxmlformats.org/officeDocument/2006/relationships/image" Target="../media/image145.png"/><Relationship Id="rId4" Type="http://schemas.openxmlformats.org/officeDocument/2006/relationships/image" Target="../media/image15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109.xml"/><Relationship Id="rId3" Type="http://schemas.openxmlformats.org/officeDocument/2006/relationships/hyperlink" Target="https://tinyurl.com/didmschoolseval" TargetMode="External"/><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hyperlink" Target="https://vtss-ric.vcu.edu/events/" TargetMode="External"/><Relationship Id="rId4" Type="http://schemas.openxmlformats.org/officeDocument/2006/relationships/image" Target="../media/image115.png"/><Relationship Id="rId5" Type="http://schemas.openxmlformats.org/officeDocument/2006/relationships/image" Target="../media/image1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image" Target="../media/image90.png"/><Relationship Id="rId5"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9.xml"/><Relationship Id="rId3" Type="http://schemas.openxmlformats.org/officeDocument/2006/relationships/image" Target="../media/image107.png"/><Relationship Id="rId4" Type="http://schemas.openxmlformats.org/officeDocument/2006/relationships/hyperlink" Target="https://schoolquality.virginia.gov/" TargetMode="External"/><Relationship Id="rId5" Type="http://schemas.openxmlformats.org/officeDocument/2006/relationships/image" Target="../media/image103.png"/><Relationship Id="rId6" Type="http://schemas.openxmlformats.org/officeDocument/2006/relationships/image" Target="../media/image98.png"/><Relationship Id="rId7"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1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0.xml"/><Relationship Id="rId3" Type="http://schemas.openxmlformats.org/officeDocument/2006/relationships/image" Target="../media/image1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1.xml"/><Relationship Id="rId3" Type="http://schemas.openxmlformats.org/officeDocument/2006/relationships/hyperlink" Target="http://www.youtube.com/watch?v=Pm2BvdiZUXA" TargetMode="External"/><Relationship Id="rId4" Type="http://schemas.openxmlformats.org/officeDocument/2006/relationships/image" Target="../media/image96.jpg"/><Relationship Id="rId5" Type="http://schemas.openxmlformats.org/officeDocument/2006/relationships/image" Target="../media/image10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33.xml"/><Relationship Id="rId3" Type="http://schemas.openxmlformats.org/officeDocument/2006/relationships/image" Target="../media/image1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5.xml"/><Relationship Id="rId3" Type="http://schemas.openxmlformats.org/officeDocument/2006/relationships/hyperlink" Target="http://www.youtube.com/watch?v=Pm2BvdiZUXA" TargetMode="External"/><Relationship Id="rId4" Type="http://schemas.openxmlformats.org/officeDocument/2006/relationships/image" Target="../media/image96.jpg"/><Relationship Id="rId5" Type="http://schemas.openxmlformats.org/officeDocument/2006/relationships/image" Target="../media/image1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6.xml"/><Relationship Id="rId3" Type="http://schemas.openxmlformats.org/officeDocument/2006/relationships/image" Target="../media/image10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9.xml"/><Relationship Id="rId3" Type="http://schemas.openxmlformats.org/officeDocument/2006/relationships/hyperlink" Target="http://www.youtube.com/watch?v=Pm2BvdiZUXA" TargetMode="External"/><Relationship Id="rId4" Type="http://schemas.openxmlformats.org/officeDocument/2006/relationships/image" Target="../media/image96.jpg"/><Relationship Id="rId5" Type="http://schemas.openxmlformats.org/officeDocument/2006/relationships/image" Target="../media/image1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81.png"/><Relationship Id="rId4" Type="http://schemas.openxmlformats.org/officeDocument/2006/relationships/image" Target="../media/image10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04.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9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1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2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1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117.pn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7.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www.youtube.com/watch?v=K3axU2b0dDk"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2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2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3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 Id="rId3" Type="http://schemas.openxmlformats.org/officeDocument/2006/relationships/image" Target="../media/image13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0.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3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34.png"/><Relationship Id="rId4" Type="http://schemas.openxmlformats.org/officeDocument/2006/relationships/image" Target="../media/image133.png"/><Relationship Id="rId5" Type="http://schemas.openxmlformats.org/officeDocument/2006/relationships/image" Target="../media/image147.png"/><Relationship Id="rId6" Type="http://schemas.openxmlformats.org/officeDocument/2006/relationships/image" Target="../media/image136.png"/><Relationship Id="rId7" Type="http://schemas.openxmlformats.org/officeDocument/2006/relationships/image" Target="../media/image14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2"/>
          <p:cNvSpPr txBox="1"/>
          <p:nvPr>
            <p:ph idx="1" type="subTitle"/>
          </p:nvPr>
        </p:nvSpPr>
        <p:spPr>
          <a:xfrm>
            <a:off x="708526" y="3886200"/>
            <a:ext cx="7633369" cy="1752600"/>
          </a:xfrm>
          <a:prstGeom prst="rect">
            <a:avLst/>
          </a:prstGeom>
          <a:solidFill>
            <a:schemeClr val="lt1">
              <a:alpha val="63137"/>
            </a:schemeClr>
          </a:solidFill>
          <a:ln>
            <a:noFill/>
          </a:ln>
        </p:spPr>
        <p:txBody>
          <a:bodyPr anchorCtr="0" anchor="t" bIns="45700" lIns="91425" spcFirstLastPara="1" rIns="91425" wrap="square" tIns="45700">
            <a:normAutofit/>
          </a:bodyPr>
          <a:lstStyle/>
          <a:p>
            <a:pPr indent="-431800" lvl="0" marL="457200" rtl="0" algn="ctr">
              <a:lnSpc>
                <a:spcPct val="100000"/>
              </a:lnSpc>
              <a:spcBef>
                <a:spcPts val="640"/>
              </a:spcBef>
              <a:spcAft>
                <a:spcPts val="0"/>
              </a:spcAft>
              <a:buClr>
                <a:srgbClr val="888888"/>
              </a:buClr>
              <a:buSzPts val="3200"/>
              <a:buNone/>
            </a:pPr>
            <a:r>
              <a:rPr b="1" lang="en-US" sz="4800">
                <a:solidFill>
                  <a:schemeClr val="dk1"/>
                </a:solidFill>
              </a:rPr>
              <a:t>Data-Based Decision Making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descr="Four different paintings and pictures of trees." id="1181" name="Google Shape;1181;g24175182b7f_0_1034" title="4 Trees"/>
          <p:cNvPicPr preferRelativeResize="0"/>
          <p:nvPr/>
        </p:nvPicPr>
        <p:blipFill rotWithShape="1">
          <a:blip r:embed="rId3">
            <a:alphaModFix/>
          </a:blip>
          <a:srcRect b="1627" l="12176" r="9001" t="4861"/>
          <a:stretch/>
        </p:blipFill>
        <p:spPr>
          <a:xfrm>
            <a:off x="111200" y="2446650"/>
            <a:ext cx="8950825" cy="4411350"/>
          </a:xfrm>
          <a:prstGeom prst="rect">
            <a:avLst/>
          </a:prstGeom>
          <a:noFill/>
          <a:ln>
            <a:noFill/>
          </a:ln>
        </p:spPr>
      </p:pic>
      <p:sp>
        <p:nvSpPr>
          <p:cNvPr id="1182" name="Google Shape;1182;g24175182b7f_0_1034"/>
          <p:cNvSpPr txBox="1"/>
          <p:nvPr/>
        </p:nvSpPr>
        <p:spPr>
          <a:xfrm>
            <a:off x="233925" y="1124450"/>
            <a:ext cx="8828100" cy="1403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600"/>
              <a:buFont typeface="Arial"/>
              <a:buNone/>
            </a:pPr>
            <a:r>
              <a:rPr b="0" i="0" lang="en-US" sz="2400" u="none" cap="none" strike="noStrike">
                <a:solidFill>
                  <a:schemeClr val="dk1"/>
                </a:solidFill>
                <a:latin typeface="Verdana"/>
                <a:ea typeface="Verdana"/>
                <a:cs typeface="Verdana"/>
                <a:sym typeface="Verdana"/>
              </a:rPr>
              <a:t>Which of these pictures of a tree best describes your school’s current problem solving process and feelings about data usage in this process?</a:t>
            </a:r>
            <a:endParaRPr b="0" i="0" sz="1200" u="none" cap="none" strike="noStrike">
              <a:solidFill>
                <a:srgbClr val="000000"/>
              </a:solidFill>
              <a:latin typeface="Verdana"/>
              <a:ea typeface="Verdana"/>
              <a:cs typeface="Verdana"/>
              <a:sym typeface="Verdana"/>
            </a:endParaRPr>
          </a:p>
        </p:txBody>
      </p:sp>
      <p:sp>
        <p:nvSpPr>
          <p:cNvPr id="1183" name="Google Shape;1183;g24175182b7f_0_1034"/>
          <p:cNvSpPr txBox="1"/>
          <p:nvPr>
            <p:ph type="title"/>
          </p:nvPr>
        </p:nvSpPr>
        <p:spPr>
          <a:xfrm>
            <a:off x="304575" y="80325"/>
            <a:ext cx="8686800" cy="9825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Connection Activity</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pic>
        <p:nvPicPr>
          <p:cNvPr descr="Screen shot of the VTSS blank meeting agenda" id="2142" name="Google Shape;2142;g12e12d64799_0_619" title="Meeting Agenda example - contact VTSS Systems Coach if more information is needed"/>
          <p:cNvPicPr preferRelativeResize="0"/>
          <p:nvPr/>
        </p:nvPicPr>
        <p:blipFill rotWithShape="1">
          <a:blip r:embed="rId3">
            <a:alphaModFix/>
          </a:blip>
          <a:srcRect b="0" l="0" r="0" t="0"/>
          <a:stretch/>
        </p:blipFill>
        <p:spPr>
          <a:xfrm>
            <a:off x="228600" y="1524275"/>
            <a:ext cx="3949100" cy="4381000"/>
          </a:xfrm>
          <a:prstGeom prst="rect">
            <a:avLst/>
          </a:prstGeom>
          <a:noFill/>
          <a:ln cap="flat" cmpd="sng" w="9525">
            <a:solidFill>
              <a:srgbClr val="000000"/>
            </a:solidFill>
            <a:prstDash val="solid"/>
            <a:round/>
            <a:headEnd len="sm" w="sm" type="none"/>
            <a:tailEnd len="sm" w="sm" type="none"/>
          </a:ln>
        </p:spPr>
      </p:pic>
      <p:sp>
        <p:nvSpPr>
          <p:cNvPr id="2143" name="Google Shape;2143;g12e12d64799_0_61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3000"/>
              <a:buFont typeface="Verdana"/>
              <a:buNone/>
            </a:pPr>
            <a:r>
              <a:rPr i="0" lang="en-US" sz="4800" u="none" cap="none" strike="noStrike"/>
              <a:t>Efficient Agenda</a:t>
            </a:r>
            <a:endParaRPr i="0" sz="4800" u="none" cap="none" strike="noStrike"/>
          </a:p>
        </p:txBody>
      </p:sp>
      <p:pic>
        <p:nvPicPr>
          <p:cNvPr descr="Screen shot of the blank TIPS meeting agenda" id="2144" name="Google Shape;2144;g12e12d64799_0_619"/>
          <p:cNvPicPr preferRelativeResize="0"/>
          <p:nvPr/>
        </p:nvPicPr>
        <p:blipFill rotWithShape="1">
          <a:blip r:embed="rId4">
            <a:alphaModFix/>
          </a:blip>
          <a:srcRect b="0" l="0" r="0" t="0"/>
          <a:stretch/>
        </p:blipFill>
        <p:spPr>
          <a:xfrm>
            <a:off x="4380525" y="2011875"/>
            <a:ext cx="4534874" cy="340578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g24175182b7f_1_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05775"/>
              </a:buClr>
              <a:buSzPts val="4000"/>
              <a:buFont typeface="Verdana"/>
              <a:buNone/>
            </a:pPr>
            <a:r>
              <a:rPr lang="en-US"/>
              <a:t>Right Data / Right People</a:t>
            </a:r>
            <a:endParaRPr/>
          </a:p>
        </p:txBody>
      </p:sp>
      <p:sp>
        <p:nvSpPr>
          <p:cNvPr id="2152" name="Google Shape;2152;g24175182b7f_1_0"/>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360"/>
              </a:spcBef>
              <a:spcAft>
                <a:spcPts val="0"/>
              </a:spcAft>
              <a:buSzPts val="1800"/>
              <a:buFont typeface="Arial"/>
              <a:buChar char="➢"/>
            </a:pPr>
            <a:r>
              <a:rPr lang="en-US" sz="3200"/>
              <a:t>Identify the</a:t>
            </a:r>
            <a:r>
              <a:rPr b="1" lang="en-US" sz="3200"/>
              <a:t> </a:t>
            </a:r>
            <a:r>
              <a:rPr b="1" lang="en-US" sz="3200">
                <a:solidFill>
                  <a:srgbClr val="0070C0"/>
                </a:solidFill>
              </a:rPr>
              <a:t>RIGHT</a:t>
            </a:r>
            <a:r>
              <a:rPr b="1" lang="en-US" sz="3200"/>
              <a:t> </a:t>
            </a:r>
            <a:r>
              <a:rPr lang="en-US" sz="3200"/>
              <a:t>data, in the right format</a:t>
            </a:r>
            <a:endParaRPr sz="3200"/>
          </a:p>
          <a:p>
            <a:pPr indent="0" lvl="0" marL="457200" rtl="0" algn="l">
              <a:lnSpc>
                <a:spcPct val="100000"/>
              </a:lnSpc>
              <a:spcBef>
                <a:spcPts val="360"/>
              </a:spcBef>
              <a:spcAft>
                <a:spcPts val="0"/>
              </a:spcAft>
              <a:buSzPts val="1800"/>
              <a:buNone/>
            </a:pPr>
            <a:r>
              <a:t/>
            </a:r>
            <a:endParaRPr/>
          </a:p>
          <a:p>
            <a:pPr indent="-514350" lvl="0" marL="514350" rtl="0" algn="l">
              <a:lnSpc>
                <a:spcPct val="100000"/>
              </a:lnSpc>
              <a:spcBef>
                <a:spcPts val="360"/>
              </a:spcBef>
              <a:spcAft>
                <a:spcPts val="0"/>
              </a:spcAft>
              <a:buSzPts val="1800"/>
              <a:buFont typeface="Arial"/>
              <a:buChar char="➢"/>
            </a:pPr>
            <a:r>
              <a:rPr lang="en-US" sz="3200"/>
              <a:t>Identify the</a:t>
            </a:r>
            <a:r>
              <a:rPr b="1" lang="en-US" sz="3200"/>
              <a:t> </a:t>
            </a:r>
            <a:r>
              <a:rPr b="1" lang="en-US" sz="3200">
                <a:solidFill>
                  <a:srgbClr val="0070C0"/>
                </a:solidFill>
              </a:rPr>
              <a:t>RIGHT</a:t>
            </a:r>
            <a:r>
              <a:rPr b="1" lang="en-US" sz="3200">
                <a:solidFill>
                  <a:schemeClr val="accent1"/>
                </a:solidFill>
              </a:rPr>
              <a:t> </a:t>
            </a:r>
            <a:r>
              <a:rPr lang="en-US" sz="3200"/>
              <a:t>people who:</a:t>
            </a:r>
            <a:endParaRPr/>
          </a:p>
          <a:p>
            <a:pPr indent="-368300" lvl="1" marL="914400" rtl="0" algn="l">
              <a:lnSpc>
                <a:spcPct val="100000"/>
              </a:lnSpc>
              <a:spcBef>
                <a:spcPts val="0"/>
              </a:spcBef>
              <a:spcAft>
                <a:spcPts val="0"/>
              </a:spcAft>
              <a:buSzPts val="2200"/>
              <a:buChar char="○"/>
            </a:pPr>
            <a:r>
              <a:rPr lang="en-US" sz="2200"/>
              <a:t>Meet consistently (</a:t>
            </a:r>
            <a:r>
              <a:rPr b="1" lang="en-US" sz="2200">
                <a:solidFill>
                  <a:srgbClr val="0070C0"/>
                </a:solidFill>
              </a:rPr>
              <a:t>RIGHT</a:t>
            </a:r>
            <a:r>
              <a:rPr lang="en-US" sz="2200">
                <a:solidFill>
                  <a:schemeClr val="accent1"/>
                </a:solidFill>
              </a:rPr>
              <a:t> </a:t>
            </a:r>
            <a:r>
              <a:rPr lang="en-US" sz="2200"/>
              <a:t>time)</a:t>
            </a:r>
            <a:endParaRPr sz="2200"/>
          </a:p>
          <a:p>
            <a:pPr indent="-368300" lvl="1" marL="914400" rtl="0" algn="l">
              <a:lnSpc>
                <a:spcPct val="100000"/>
              </a:lnSpc>
              <a:spcBef>
                <a:spcPts val="0"/>
              </a:spcBef>
              <a:spcAft>
                <a:spcPts val="0"/>
              </a:spcAft>
              <a:buSzPts val="2200"/>
              <a:buChar char="○"/>
            </a:pPr>
            <a:r>
              <a:rPr lang="en-US" sz="2200"/>
              <a:t>Start meetings with data</a:t>
            </a:r>
            <a:endParaRPr sz="2200"/>
          </a:p>
          <a:p>
            <a:pPr indent="-368300" lvl="1" marL="914400" rtl="0" algn="l">
              <a:lnSpc>
                <a:spcPct val="100000"/>
              </a:lnSpc>
              <a:spcBef>
                <a:spcPts val="0"/>
              </a:spcBef>
              <a:spcAft>
                <a:spcPts val="0"/>
              </a:spcAft>
              <a:buSzPts val="2200"/>
              <a:buChar char="○"/>
            </a:pPr>
            <a:r>
              <a:rPr lang="en-US" sz="2200"/>
              <a:t>Strategically use data to develop solutions and action plans</a:t>
            </a:r>
            <a:endParaRPr sz="2200"/>
          </a:p>
          <a:p>
            <a:pPr indent="-368300" lvl="1" marL="914400" rtl="0" algn="l">
              <a:lnSpc>
                <a:spcPct val="100000"/>
              </a:lnSpc>
              <a:spcBef>
                <a:spcPts val="0"/>
              </a:spcBef>
              <a:spcAft>
                <a:spcPts val="0"/>
              </a:spcAft>
              <a:buSzPts val="2200"/>
              <a:buChar char="○"/>
            </a:pPr>
            <a:r>
              <a:rPr lang="en-US" sz="2200"/>
              <a:t>Implement and monitor action plans (fidelity &amp; </a:t>
            </a:r>
            <a:r>
              <a:rPr lang="en-US" sz="2200">
                <a:extLst>
                  <a:ext uri="http://customooxmlschemas.google.com/">
                    <go:slidesCustomData xmlns:go="http://customooxmlschemas.google.com/" textRoundtripDataId="6"/>
                  </a:ext>
                </a:extLst>
              </a:rPr>
              <a:t>outcomes</a:t>
            </a:r>
            <a:r>
              <a:rPr lang="en-US" sz="2200"/>
              <a:t>)</a:t>
            </a:r>
            <a:endParaRPr sz="2200"/>
          </a:p>
          <a:p>
            <a:pPr indent="-368300" lvl="1" marL="914400" rtl="0" algn="l">
              <a:lnSpc>
                <a:spcPct val="100000"/>
              </a:lnSpc>
              <a:spcBef>
                <a:spcPts val="0"/>
              </a:spcBef>
              <a:spcAft>
                <a:spcPts val="0"/>
              </a:spcAft>
              <a:buSzPts val="2200"/>
              <a:buChar char="○"/>
            </a:pPr>
            <a:r>
              <a:rPr lang="en-US" sz="2200"/>
              <a:t>Have access to student and family voices</a:t>
            </a:r>
            <a:endParaRPr sz="2200"/>
          </a:p>
        </p:txBody>
      </p:sp>
      <p:pic>
        <p:nvPicPr>
          <p:cNvPr descr="Clip art people with empty word clouds above their heads" id="2153" name="Google Shape;2153;g24175182b7f_1_0"/>
          <p:cNvPicPr preferRelativeResize="0"/>
          <p:nvPr/>
        </p:nvPicPr>
        <p:blipFill rotWithShape="1">
          <a:blip r:embed="rId3">
            <a:alphaModFix/>
          </a:blip>
          <a:srcRect b="0" l="0" r="0" t="0"/>
          <a:stretch/>
        </p:blipFill>
        <p:spPr>
          <a:xfrm>
            <a:off x="7391424" y="2074349"/>
            <a:ext cx="1523971" cy="1143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8" name="Shape 2158"/>
        <p:cNvGrpSpPr/>
        <p:nvPr/>
      </p:nvGrpSpPr>
      <p:grpSpPr>
        <a:xfrm>
          <a:off x="0" y="0"/>
          <a:ext cx="0" cy="0"/>
          <a:chOff x="0" y="0"/>
          <a:chExt cx="0" cy="0"/>
        </a:xfrm>
      </p:grpSpPr>
      <p:sp>
        <p:nvSpPr>
          <p:cNvPr id="2159" name="Google Shape;2159;g23d1abda0b5_4_86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Sharing</a:t>
            </a:r>
            <a:endParaRPr/>
          </a:p>
        </p:txBody>
      </p:sp>
      <p:pic>
        <p:nvPicPr>
          <p:cNvPr id="2160" name="Google Shape;2160;g23d1abda0b5_4_866"/>
          <p:cNvPicPr preferRelativeResize="0"/>
          <p:nvPr/>
        </p:nvPicPr>
        <p:blipFill rotWithShape="1">
          <a:blip r:embed="rId3">
            <a:alphaModFix/>
          </a:blip>
          <a:srcRect b="0" l="0" r="0" t="0"/>
          <a:stretch/>
        </p:blipFill>
        <p:spPr>
          <a:xfrm>
            <a:off x="1482063" y="1619050"/>
            <a:ext cx="6179875" cy="44368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5" name="Shape 2165"/>
        <p:cNvGrpSpPr/>
        <p:nvPr/>
      </p:nvGrpSpPr>
      <p:grpSpPr>
        <a:xfrm>
          <a:off x="0" y="0"/>
          <a:ext cx="0" cy="0"/>
          <a:chOff x="0" y="0"/>
          <a:chExt cx="0" cy="0"/>
        </a:xfrm>
      </p:grpSpPr>
      <p:sp>
        <p:nvSpPr>
          <p:cNvPr id="2166" name="Google Shape;2166;g23d1abda0b5_4_627"/>
          <p:cNvSpPr txBox="1"/>
          <p:nvPr>
            <p:ph idx="1" type="body"/>
          </p:nvPr>
        </p:nvSpPr>
        <p:spPr>
          <a:xfrm>
            <a:off x="3236912" y="1371600"/>
            <a:ext cx="5678400" cy="51387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sz="2500"/>
              <a:t>School A:  This school has subgroups that report the data to the school VTSS team, i.e. academic,behavior. </a:t>
            </a:r>
            <a:endParaRPr/>
          </a:p>
          <a:p>
            <a:pPr indent="-228600" lvl="0" marL="457200" rtl="0" algn="l">
              <a:lnSpc>
                <a:spcPct val="100000"/>
              </a:lnSpc>
              <a:spcBef>
                <a:spcPts val="360"/>
              </a:spcBef>
              <a:spcAft>
                <a:spcPts val="0"/>
              </a:spcAft>
              <a:buSzPts val="1800"/>
              <a:buNone/>
            </a:pPr>
            <a:r>
              <a:t/>
            </a:r>
            <a:endParaRPr sz="2500"/>
          </a:p>
          <a:p>
            <a:pPr indent="-342900" lvl="0" marL="457200" rtl="0" algn="l">
              <a:lnSpc>
                <a:spcPct val="100000"/>
              </a:lnSpc>
              <a:spcBef>
                <a:spcPts val="360"/>
              </a:spcBef>
              <a:spcAft>
                <a:spcPts val="0"/>
              </a:spcAft>
              <a:buSzPts val="1800"/>
              <a:buChar char="•"/>
            </a:pPr>
            <a:r>
              <a:rPr lang="en-US" sz="2500"/>
              <a:t>School B: The data is organized by school leadership.</a:t>
            </a:r>
            <a:endParaRPr/>
          </a:p>
          <a:p>
            <a:pPr indent="-228600" lvl="0" marL="457200" rtl="0" algn="l">
              <a:lnSpc>
                <a:spcPct val="100000"/>
              </a:lnSpc>
              <a:spcBef>
                <a:spcPts val="360"/>
              </a:spcBef>
              <a:spcAft>
                <a:spcPts val="0"/>
              </a:spcAft>
              <a:buSzPts val="1800"/>
              <a:buNone/>
            </a:pPr>
            <a:r>
              <a:t/>
            </a:r>
            <a:endParaRPr sz="2500"/>
          </a:p>
          <a:p>
            <a:pPr indent="-342900" lvl="0" marL="457200" rtl="0" algn="l">
              <a:lnSpc>
                <a:spcPct val="100000"/>
              </a:lnSpc>
              <a:spcBef>
                <a:spcPts val="360"/>
              </a:spcBef>
              <a:spcAft>
                <a:spcPts val="0"/>
              </a:spcAft>
              <a:buSzPts val="1800"/>
              <a:buChar char="•"/>
            </a:pPr>
            <a:r>
              <a:rPr lang="en-US" sz="2500"/>
              <a:t>School C: A sophisticated data systems exists.  The data analyst is the “driver” in the meeting.</a:t>
            </a:r>
            <a:endParaRPr/>
          </a:p>
        </p:txBody>
      </p:sp>
      <p:sp>
        <p:nvSpPr>
          <p:cNvPr id="2167" name="Google Shape;2167;g23d1abda0b5_4_627"/>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Role of Data Analyst</a:t>
            </a:r>
            <a:endParaRPr/>
          </a:p>
        </p:txBody>
      </p:sp>
      <p:sp>
        <p:nvSpPr>
          <p:cNvPr id="2168" name="Google Shape;2168;g23d1abda0b5_4_627"/>
          <p:cNvSpPr txBox="1"/>
          <p:nvPr>
            <p:ph idx="4294967295" type="body"/>
          </p:nvPr>
        </p:nvSpPr>
        <p:spPr>
          <a:xfrm>
            <a:off x="228600" y="1395770"/>
            <a:ext cx="3008400" cy="5233500"/>
          </a:xfrm>
          <a:prstGeom prst="rect">
            <a:avLst/>
          </a:prstGeom>
          <a:solidFill>
            <a:srgbClr val="CFE2F3"/>
          </a:solid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sz="2000">
                <a:solidFill>
                  <a:srgbClr val="000000"/>
                </a:solidFill>
              </a:rPr>
              <a:t>The role of the data analyst(s) can vary depending on the platform, size of school, etc.  </a:t>
            </a:r>
            <a:endParaRPr sz="2000">
              <a:solidFill>
                <a:srgbClr val="000000"/>
              </a:solidFill>
            </a:endParaRPr>
          </a:p>
          <a:p>
            <a:pPr indent="0" lvl="0" marL="0" rtl="0" algn="l">
              <a:lnSpc>
                <a:spcPct val="100000"/>
              </a:lnSpc>
              <a:spcBef>
                <a:spcPts val="480"/>
              </a:spcBef>
              <a:spcAft>
                <a:spcPts val="0"/>
              </a:spcAft>
              <a:buSzPts val="2400"/>
              <a:buNone/>
            </a:pPr>
            <a:r>
              <a:rPr b="1" lang="en-US" sz="2000">
                <a:solidFill>
                  <a:srgbClr val="000000"/>
                </a:solidFill>
              </a:rPr>
              <a:t>HOWEVER</a:t>
            </a:r>
            <a:r>
              <a:rPr lang="en-US" sz="2000">
                <a:solidFill>
                  <a:srgbClr val="000000"/>
                </a:solidFill>
              </a:rPr>
              <a:t>: Be sure that you are always coming back to monitor the goals you set in your data informed decision making process and that someone is responsible for having it available.</a:t>
            </a:r>
            <a:endParaRPr sz="2000">
              <a:solidFill>
                <a:srgbClr val="00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4" name="Shape 2174"/>
        <p:cNvGrpSpPr/>
        <p:nvPr/>
      </p:nvGrpSpPr>
      <p:grpSpPr>
        <a:xfrm>
          <a:off x="0" y="0"/>
          <a:ext cx="0" cy="0"/>
          <a:chOff x="0" y="0"/>
          <a:chExt cx="0" cy="0"/>
        </a:xfrm>
      </p:grpSpPr>
      <p:sp>
        <p:nvSpPr>
          <p:cNvPr id="2175" name="Google Shape;2175;p4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05775"/>
              </a:buClr>
              <a:buSzPts val="4000"/>
              <a:buFont typeface="Verdana"/>
              <a:buNone/>
            </a:pPr>
            <a:r>
              <a:rPr lang="en-US"/>
              <a:t>Summarizing Data for the Team</a:t>
            </a:r>
            <a:endParaRPr/>
          </a:p>
        </p:txBody>
      </p:sp>
      <p:sp>
        <p:nvSpPr>
          <p:cNvPr id="2176" name="Google Shape;2176;p42"/>
          <p:cNvSpPr txBox="1"/>
          <p:nvPr>
            <p:ph idx="12" type="sldNum"/>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88888"/>
                </a:solidFill>
                <a:latin typeface="Arial"/>
                <a:ea typeface="Arial"/>
                <a:cs typeface="Arial"/>
                <a:sym typeface="Arial"/>
              </a:rPr>
              <a:t>‹#›</a:t>
            </a:fld>
            <a:endParaRPr b="0" i="0" sz="1400" u="none" cap="none" strike="noStrike">
              <a:solidFill>
                <a:srgbClr val="888888"/>
              </a:solidFill>
              <a:latin typeface="Arial"/>
              <a:ea typeface="Arial"/>
              <a:cs typeface="Arial"/>
              <a:sym typeface="Arial"/>
            </a:endParaRPr>
          </a:p>
        </p:txBody>
      </p:sp>
      <p:sp>
        <p:nvSpPr>
          <p:cNvPr id="2177" name="Google Shape;2177;p42"/>
          <p:cNvSpPr txBox="1"/>
          <p:nvPr/>
        </p:nvSpPr>
        <p:spPr>
          <a:xfrm>
            <a:off x="4191000" y="1735647"/>
            <a:ext cx="4495800" cy="3733800"/>
          </a:xfrm>
          <a:prstGeom prst="rect">
            <a:avLst/>
          </a:prstGeom>
          <a:noFill/>
          <a:ln>
            <a:noFill/>
          </a:ln>
        </p:spPr>
        <p:txBody>
          <a:bodyPr anchorCtr="0" anchor="t" bIns="0" lIns="0" spcFirstLastPara="1" rIns="0" wrap="square" tIns="0">
            <a:normAutofit lnSpcReduction="10000"/>
          </a:bodyPr>
          <a:lstStyle/>
          <a:p>
            <a:pPr indent="0" lvl="0" marL="0" marR="0" rtl="0" algn="l">
              <a:lnSpc>
                <a:spcPct val="100000"/>
              </a:lnSpc>
              <a:spcBef>
                <a:spcPts val="0"/>
              </a:spcBef>
              <a:spcAft>
                <a:spcPts val="0"/>
              </a:spcAft>
              <a:buClr>
                <a:srgbClr val="00A94F"/>
              </a:buClr>
              <a:buSzPts val="1890"/>
              <a:buFont typeface="Noto Sans Symbols"/>
              <a:buNone/>
            </a:pPr>
            <a:r>
              <a:rPr b="0" i="1" lang="en-US" sz="2100" u="none" cap="none" strike="noStrike">
                <a:solidFill>
                  <a:srgbClr val="000000"/>
                </a:solidFill>
                <a:latin typeface="Calibri"/>
                <a:ea typeface="Calibri"/>
                <a:cs typeface="Calibri"/>
                <a:sym typeface="Calibri"/>
              </a:rPr>
              <a:t>Recommendations</a:t>
            </a:r>
            <a:endParaRPr b="0" i="0" sz="1400" u="none" cap="none" strike="noStrike">
              <a:solidFill>
                <a:srgbClr val="000000"/>
              </a:solidFill>
              <a:latin typeface="Arial"/>
              <a:ea typeface="Arial"/>
              <a:cs typeface="Arial"/>
              <a:sym typeface="Arial"/>
            </a:endParaRPr>
          </a:p>
          <a:p>
            <a:pPr indent="-171178" lvl="0" marL="171178" marR="0" rtl="0" algn="l">
              <a:lnSpc>
                <a:spcPct val="100000"/>
              </a:lnSpc>
              <a:spcBef>
                <a:spcPts val="1200"/>
              </a:spcBef>
              <a:spcAft>
                <a:spcPts val="0"/>
              </a:spcAft>
              <a:buClr>
                <a:srgbClr val="00A94F"/>
              </a:buClr>
              <a:buSzPts val="1890"/>
              <a:buFont typeface="Noto Sans Symbols"/>
              <a:buChar char="❑"/>
            </a:pPr>
            <a:r>
              <a:rPr b="1" i="0" lang="en-US" sz="2100" u="none" cap="none" strike="noStrike">
                <a:solidFill>
                  <a:srgbClr val="000000"/>
                </a:solidFill>
                <a:latin typeface="Calibri"/>
                <a:ea typeface="Calibri"/>
                <a:cs typeface="Calibri"/>
                <a:sym typeface="Calibri"/>
              </a:rPr>
              <a:t>Current Core Reports</a:t>
            </a:r>
            <a:endParaRPr b="0" i="0" sz="1400" u="none" cap="none" strike="noStrike">
              <a:solidFill>
                <a:srgbClr val="000000"/>
              </a:solidFill>
              <a:latin typeface="Arial"/>
              <a:ea typeface="Arial"/>
              <a:cs typeface="Arial"/>
              <a:sym typeface="Arial"/>
            </a:endParaRPr>
          </a:p>
          <a:p>
            <a:pPr indent="-171178" lvl="0" marL="171178" marR="0" rtl="0" algn="l">
              <a:lnSpc>
                <a:spcPct val="100000"/>
              </a:lnSpc>
              <a:spcBef>
                <a:spcPts val="1200"/>
              </a:spcBef>
              <a:spcAft>
                <a:spcPts val="0"/>
              </a:spcAft>
              <a:buClr>
                <a:srgbClr val="00A94F"/>
              </a:buClr>
              <a:buSzPts val="1890"/>
              <a:buFont typeface="Noto Sans Symbols"/>
              <a:buChar char="❑"/>
            </a:pPr>
            <a:r>
              <a:rPr b="1" i="0" lang="en-US" sz="2100" u="none" cap="none" strike="noStrike">
                <a:solidFill>
                  <a:srgbClr val="000000"/>
                </a:solidFill>
                <a:latin typeface="Calibri"/>
                <a:ea typeface="Calibri"/>
                <a:cs typeface="Calibri"/>
                <a:sym typeface="Calibri"/>
              </a:rPr>
              <a:t>Scheduled Additional Reports</a:t>
            </a:r>
            <a:endParaRPr b="0" i="0" sz="1400" u="none" cap="none" strike="noStrike">
              <a:solidFill>
                <a:srgbClr val="000000"/>
              </a:solidFill>
              <a:latin typeface="Arial"/>
              <a:ea typeface="Arial"/>
              <a:cs typeface="Arial"/>
              <a:sym typeface="Arial"/>
            </a:endParaRPr>
          </a:p>
          <a:p>
            <a:pPr indent="-171178" lvl="0" marL="171178" marR="0" rtl="0" algn="l">
              <a:lnSpc>
                <a:spcPct val="100000"/>
              </a:lnSpc>
              <a:spcBef>
                <a:spcPts val="1200"/>
              </a:spcBef>
              <a:spcAft>
                <a:spcPts val="0"/>
              </a:spcAft>
              <a:buClr>
                <a:srgbClr val="00A94F"/>
              </a:buClr>
              <a:buSzPts val="1890"/>
              <a:buFont typeface="Noto Sans Symbols"/>
              <a:buChar char="❑"/>
            </a:pPr>
            <a:r>
              <a:rPr b="1" i="0" lang="en-US" sz="2100" u="none" cap="none" strike="noStrike">
                <a:solidFill>
                  <a:srgbClr val="000000"/>
                </a:solidFill>
                <a:latin typeface="Calibri"/>
                <a:ea typeface="Calibri"/>
                <a:cs typeface="Calibri"/>
                <a:sym typeface="Calibri"/>
              </a:rPr>
              <a:t>Old Problems</a:t>
            </a:r>
            <a:r>
              <a:rPr b="0" i="0" lang="en-US" sz="2100" u="none" cap="none" strike="noStrike">
                <a:solidFill>
                  <a:srgbClr val="000000"/>
                </a:solidFill>
                <a:latin typeface="Calibri"/>
                <a:ea typeface="Calibri"/>
                <a:cs typeface="Calibri"/>
                <a:sym typeface="Calibri"/>
              </a:rPr>
              <a:t>: Updated data for previously discussed problems</a:t>
            </a:r>
            <a:endParaRPr b="1" i="0" sz="2100" u="none" cap="none" strike="noStrike">
              <a:solidFill>
                <a:srgbClr val="000000"/>
              </a:solidFill>
              <a:latin typeface="Calibri"/>
              <a:ea typeface="Calibri"/>
              <a:cs typeface="Calibri"/>
              <a:sym typeface="Calibri"/>
            </a:endParaRPr>
          </a:p>
          <a:p>
            <a:pPr indent="-171178" lvl="0" marL="171178" marR="0" rtl="0" algn="l">
              <a:lnSpc>
                <a:spcPct val="100000"/>
              </a:lnSpc>
              <a:spcBef>
                <a:spcPts val="1200"/>
              </a:spcBef>
              <a:spcAft>
                <a:spcPts val="0"/>
              </a:spcAft>
              <a:buClr>
                <a:srgbClr val="00A94F"/>
              </a:buClr>
              <a:buSzPts val="1890"/>
              <a:buFont typeface="Noto Sans Symbols"/>
              <a:buChar char="❑"/>
            </a:pPr>
            <a:r>
              <a:rPr b="1" i="0" lang="en-US" sz="2100" u="none" cap="none" strike="noStrike">
                <a:solidFill>
                  <a:srgbClr val="000000"/>
                </a:solidFill>
                <a:latin typeface="Calibri"/>
                <a:ea typeface="Calibri"/>
                <a:cs typeface="Calibri"/>
                <a:sym typeface="Calibri"/>
              </a:rPr>
              <a:t>New Problems: </a:t>
            </a:r>
            <a:r>
              <a:rPr b="0" i="0" lang="en-US" sz="2100" u="none" cap="none" strike="noStrike">
                <a:solidFill>
                  <a:srgbClr val="000000"/>
                </a:solidFill>
                <a:latin typeface="Calibri"/>
                <a:ea typeface="Calibri"/>
                <a:cs typeface="Calibri"/>
                <a:sym typeface="Calibri"/>
              </a:rPr>
              <a:t>1-2 precise problem statements based on drill down</a:t>
            </a:r>
            <a:endParaRPr b="1" i="0" sz="2100" u="none" cap="none" strike="noStrike">
              <a:solidFill>
                <a:srgbClr val="000000"/>
              </a:solidFill>
              <a:latin typeface="Calibri"/>
              <a:ea typeface="Calibri"/>
              <a:cs typeface="Calibri"/>
              <a:sym typeface="Calibri"/>
            </a:endParaRPr>
          </a:p>
          <a:p>
            <a:pPr indent="-171178" lvl="0" marL="171178" marR="0" rtl="0" algn="l">
              <a:lnSpc>
                <a:spcPct val="100000"/>
              </a:lnSpc>
              <a:spcBef>
                <a:spcPts val="1200"/>
              </a:spcBef>
              <a:spcAft>
                <a:spcPts val="0"/>
              </a:spcAft>
              <a:buClr>
                <a:srgbClr val="00A94F"/>
              </a:buClr>
              <a:buSzPts val="1890"/>
              <a:buFont typeface="Noto Sans Symbols"/>
              <a:buChar char="❑"/>
            </a:pPr>
            <a:r>
              <a:rPr b="1" i="0" lang="en-US" sz="2100" u="none" cap="none" strike="noStrike">
                <a:solidFill>
                  <a:srgbClr val="000000"/>
                </a:solidFill>
                <a:latin typeface="Calibri"/>
                <a:ea typeface="Calibri"/>
                <a:cs typeface="Calibri"/>
                <a:sym typeface="Calibri"/>
              </a:rPr>
              <a:t>Drill Down graphs of interest </a:t>
            </a:r>
            <a:r>
              <a:rPr b="0" i="0" lang="en-US" sz="2100" u="none" cap="none" strike="noStrike">
                <a:solidFill>
                  <a:srgbClr val="000000"/>
                </a:solidFill>
                <a:latin typeface="Calibri"/>
                <a:ea typeface="Calibri"/>
                <a:cs typeface="Calibri"/>
                <a:sym typeface="Calibri"/>
              </a:rPr>
              <a:t>(especially if a pattern was less clear or you made a specific judgment call)</a:t>
            </a:r>
            <a:endParaRPr b="0" i="0" sz="2100" u="none" cap="none" strike="noStrike">
              <a:solidFill>
                <a:srgbClr val="000000"/>
              </a:solidFill>
              <a:latin typeface="Calibri"/>
              <a:ea typeface="Calibri"/>
              <a:cs typeface="Calibri"/>
              <a:sym typeface="Calibri"/>
            </a:endParaRPr>
          </a:p>
        </p:txBody>
      </p:sp>
      <p:pic>
        <p:nvPicPr>
          <p:cNvPr descr="Bar graph of student discipline data" id="2178" name="Google Shape;2178;p42"/>
          <p:cNvPicPr preferRelativeResize="0"/>
          <p:nvPr/>
        </p:nvPicPr>
        <p:blipFill rotWithShape="1">
          <a:blip r:embed="rId3">
            <a:alphaModFix/>
          </a:blip>
          <a:srcRect b="22928" l="22743" r="2204" t="42092"/>
          <a:stretch/>
        </p:blipFill>
        <p:spPr>
          <a:xfrm>
            <a:off x="304799" y="2040447"/>
            <a:ext cx="3449281" cy="1463040"/>
          </a:xfrm>
          <a:prstGeom prst="rect">
            <a:avLst/>
          </a:prstGeom>
          <a:noFill/>
          <a:ln>
            <a:noFill/>
          </a:ln>
          <a:effectLst>
            <a:outerShdw blurRad="292100" rotWithShape="0" algn="tl" dir="2700000" dist="139700">
              <a:srgbClr val="333333">
                <a:alpha val="63529"/>
              </a:srgbClr>
            </a:outerShdw>
          </a:effectLst>
        </p:spPr>
      </p:pic>
      <p:pic>
        <p:nvPicPr>
          <p:cNvPr descr="Bar graph of different student discipline data" id="2179" name="Google Shape;2179;p42"/>
          <p:cNvPicPr preferRelativeResize="0"/>
          <p:nvPr/>
        </p:nvPicPr>
        <p:blipFill rotWithShape="1">
          <a:blip r:embed="rId4">
            <a:alphaModFix/>
          </a:blip>
          <a:srcRect b="22948" l="21979" r="2817" t="41329"/>
          <a:stretch/>
        </p:blipFill>
        <p:spPr>
          <a:xfrm>
            <a:off x="304800" y="3592002"/>
            <a:ext cx="3474720" cy="1508855"/>
          </a:xfrm>
          <a:prstGeom prst="rect">
            <a:avLst/>
          </a:prstGeom>
          <a:noFill/>
          <a:ln>
            <a:noFill/>
          </a:ln>
          <a:effectLst>
            <a:outerShdw blurRad="292100" rotWithShape="0" algn="tl" dir="2700000" dist="139700">
              <a:srgbClr val="333333">
                <a:alpha val="63529"/>
              </a:srgbClr>
            </a:outerShdw>
          </a:effectLst>
        </p:spPr>
      </p:pic>
      <p:pic>
        <p:nvPicPr>
          <p:cNvPr descr="SWIS company symbol" id="2180" name="Google Shape;2180;p42"/>
          <p:cNvPicPr preferRelativeResize="0"/>
          <p:nvPr/>
        </p:nvPicPr>
        <p:blipFill rotWithShape="1">
          <a:blip r:embed="rId5">
            <a:alphaModFix/>
          </a:blip>
          <a:srcRect b="12078" l="13571" r="24822" t="22191"/>
          <a:stretch/>
        </p:blipFill>
        <p:spPr>
          <a:xfrm>
            <a:off x="5508387" y="6032813"/>
            <a:ext cx="1306279" cy="59066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sp>
        <p:nvSpPr>
          <p:cNvPr id="2187" name="Google Shape;2187;p43"/>
          <p:cNvSpPr txBox="1"/>
          <p:nvPr>
            <p:ph type="title"/>
          </p:nvPr>
        </p:nvSpPr>
        <p:spPr>
          <a:xfrm>
            <a:off x="228600" y="228600"/>
            <a:ext cx="8686799" cy="1143000"/>
          </a:xfrm>
          <a:prstGeom prst="rect">
            <a:avLst/>
          </a:prstGeom>
          <a:solidFill>
            <a:schemeClr val="dk2"/>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05775"/>
              </a:buClr>
              <a:buSzPts val="4000"/>
              <a:buFont typeface="Verdana"/>
              <a:buNone/>
            </a:pPr>
            <a:r>
              <a:rPr lang="en-US"/>
              <a:t>The Role of the Data Analyst</a:t>
            </a:r>
            <a:endParaRPr/>
          </a:p>
        </p:txBody>
      </p:sp>
      <p:sp>
        <p:nvSpPr>
          <p:cNvPr id="2188" name="Google Shape;2188;p43"/>
          <p:cNvSpPr txBox="1"/>
          <p:nvPr/>
        </p:nvSpPr>
        <p:spPr>
          <a:xfrm>
            <a:off x="576975" y="2023560"/>
            <a:ext cx="3689747" cy="3263504"/>
          </a:xfrm>
          <a:prstGeom prst="rect">
            <a:avLst/>
          </a:prstGeom>
          <a:gradFill>
            <a:gsLst>
              <a:gs pos="0">
                <a:srgbClr val="47B465"/>
              </a:gs>
              <a:gs pos="50000">
                <a:srgbClr val="00B14D"/>
              </a:gs>
              <a:gs pos="100000">
                <a:srgbClr val="00A343"/>
              </a:gs>
            </a:gsLst>
            <a:lin ang="5400000" scaled="0"/>
          </a:gradFill>
          <a:ln>
            <a:noFill/>
          </a:ln>
          <a:effectLst>
            <a:outerShdw blurRad="57150" rotWithShape="0" algn="ctr" dir="5400000" dist="19050">
              <a:srgbClr val="000000">
                <a:alpha val="61568"/>
              </a:srgbClr>
            </a:outerShdw>
          </a:effectLst>
        </p:spPr>
        <p:txBody>
          <a:bodyPr anchorCtr="0" anchor="t" bIns="0" lIns="0" spcFirstLastPara="1" rIns="0" wrap="square" tIns="0">
            <a:normAutofit lnSpcReduction="10000"/>
          </a:bodyPr>
          <a:lstStyle/>
          <a:p>
            <a:pPr indent="0" lvl="0" marL="0" marR="0" rtl="0" algn="l">
              <a:lnSpc>
                <a:spcPct val="100000"/>
              </a:lnSpc>
              <a:spcBef>
                <a:spcPts val="0"/>
              </a:spcBef>
              <a:spcAft>
                <a:spcPts val="0"/>
              </a:spcAft>
              <a:buClr>
                <a:srgbClr val="00A94F"/>
              </a:buClr>
              <a:buSzPts val="1620"/>
              <a:buFont typeface="Noto Sans Symbols"/>
              <a:buNone/>
            </a:pPr>
            <a:r>
              <a:rPr b="1" i="0" lang="en-US" sz="1800" u="none" cap="none" strike="noStrike">
                <a:solidFill>
                  <a:srgbClr val="000000"/>
                </a:solidFill>
                <a:latin typeface="Calibri"/>
                <a:ea typeface="Calibri"/>
                <a:cs typeface="Calibri"/>
                <a:sym typeface="Calibri"/>
              </a:rPr>
              <a:t>School-Wide or System-Level Problems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50"/>
              </a:spcBef>
              <a:spcAft>
                <a:spcPts val="0"/>
              </a:spcAft>
              <a:buClr>
                <a:srgbClr val="00A94F"/>
              </a:buClr>
              <a:buSzPts val="1890"/>
              <a:buFont typeface="Noto Sans Symbols"/>
              <a:buNone/>
            </a:pPr>
            <a:r>
              <a:rPr b="1" i="0" lang="en-US" sz="2100" u="none" cap="none" strike="noStrike">
                <a:solidFill>
                  <a:srgbClr val="FFFFFF"/>
                </a:solidFill>
                <a:latin typeface="Calibri"/>
                <a:ea typeface="Calibri"/>
                <a:cs typeface="Calibri"/>
                <a:sym typeface="Calibri"/>
              </a:rPr>
              <a:t>Data Analyst</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FFFFFF"/>
              </a:buClr>
              <a:buSzPts val="1620"/>
              <a:buFont typeface="Times New Roman"/>
              <a:buChar char="▲"/>
            </a:pPr>
            <a:r>
              <a:rPr b="0" i="0" lang="en-US" sz="1800" u="none" cap="none" strike="noStrike">
                <a:solidFill>
                  <a:srgbClr val="FFFFFF"/>
                </a:solidFill>
                <a:latin typeface="Calibri"/>
                <a:ea typeface="Calibri"/>
                <a:cs typeface="Calibri"/>
                <a:sym typeface="Calibri"/>
              </a:rPr>
              <a:t>Identify Red Flags </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FFFFFF"/>
              </a:buClr>
              <a:buSzPts val="1620"/>
              <a:buFont typeface="Times New Roman"/>
              <a:buChar char="▲"/>
            </a:pPr>
            <a:r>
              <a:rPr b="0" i="0" lang="en-US" sz="1800" u="none" cap="none" strike="noStrike">
                <a:solidFill>
                  <a:srgbClr val="FFFFFF"/>
                </a:solidFill>
                <a:latin typeface="Calibri"/>
                <a:ea typeface="Calibri"/>
                <a:cs typeface="Calibri"/>
                <a:sym typeface="Calibri"/>
              </a:rPr>
              <a:t>Drill Down to precision</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FFFFFF"/>
              </a:buClr>
              <a:buSzPts val="1620"/>
              <a:buFont typeface="Times New Roman"/>
              <a:buChar char="▲"/>
            </a:pPr>
            <a:r>
              <a:rPr b="0" i="0" lang="en-US" sz="1800" u="none" cap="none" strike="noStrike">
                <a:solidFill>
                  <a:srgbClr val="FFFFFF"/>
                </a:solidFill>
                <a:latin typeface="Calibri"/>
                <a:ea typeface="Calibri"/>
                <a:cs typeface="Calibri"/>
                <a:sym typeface="Calibri"/>
              </a:rPr>
              <a:t>Summarize </a:t>
            </a:r>
            <a:r>
              <a:rPr b="0" i="1" lang="en-US" sz="1600" u="none" cap="none" strike="noStrike">
                <a:solidFill>
                  <a:srgbClr val="FFFFFF"/>
                </a:solidFill>
                <a:latin typeface="Calibri"/>
                <a:ea typeface="Calibri"/>
                <a:cs typeface="Calibri"/>
                <a:sym typeface="Calibri"/>
              </a:rPr>
              <a:t>(precise statement &amp; supporting graphs)</a:t>
            </a:r>
            <a:endParaRPr b="0" i="1" sz="1800" u="none" cap="none" strike="noStrike">
              <a:solidFill>
                <a:srgbClr val="FFFFFF"/>
              </a:solidFill>
              <a:latin typeface="Calibri"/>
              <a:ea typeface="Calibri"/>
              <a:cs typeface="Calibri"/>
              <a:sym typeface="Calibri"/>
            </a:endParaRPr>
          </a:p>
          <a:p>
            <a:pPr indent="0" lvl="0" marL="0" marR="0" rtl="0" algn="l">
              <a:lnSpc>
                <a:spcPct val="100000"/>
              </a:lnSpc>
              <a:spcBef>
                <a:spcPts val="750"/>
              </a:spcBef>
              <a:spcAft>
                <a:spcPts val="0"/>
              </a:spcAft>
              <a:buClr>
                <a:srgbClr val="00A94F"/>
              </a:buClr>
              <a:buSzPts val="1890"/>
              <a:buFont typeface="Noto Sans Symbols"/>
              <a:buNone/>
            </a:pPr>
            <a:r>
              <a:rPr b="1" i="0" lang="en-US" sz="2100" u="none" cap="none" strike="noStrike">
                <a:solidFill>
                  <a:srgbClr val="FFFFFF"/>
                </a:solidFill>
                <a:latin typeface="Calibri"/>
                <a:ea typeface="Calibri"/>
                <a:cs typeface="Calibri"/>
                <a:sym typeface="Calibri"/>
              </a:rPr>
              <a:t>Team</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FFFFFF"/>
              </a:buClr>
              <a:buSzPts val="1620"/>
              <a:buFont typeface="Times New Roman"/>
              <a:buChar char="▲"/>
            </a:pPr>
            <a:r>
              <a:rPr b="0" i="0" lang="en-US" sz="1800" u="none" cap="none" strike="noStrike">
                <a:solidFill>
                  <a:srgbClr val="FFFFFF"/>
                </a:solidFill>
                <a:latin typeface="Calibri"/>
                <a:ea typeface="Calibri"/>
                <a:cs typeface="Calibri"/>
                <a:sym typeface="Calibri"/>
              </a:rPr>
              <a:t>Prioritize problems</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FFFFFF"/>
              </a:buClr>
              <a:buSzPts val="1620"/>
              <a:buFont typeface="Times New Roman"/>
              <a:buChar char="▲"/>
            </a:pPr>
            <a:r>
              <a:rPr b="0" i="0" lang="en-US" sz="1800" u="none" cap="none" strike="noStrike">
                <a:solidFill>
                  <a:srgbClr val="FFFFFF"/>
                </a:solidFill>
                <a:latin typeface="Calibri"/>
                <a:ea typeface="Calibri"/>
                <a:cs typeface="Calibri"/>
                <a:sym typeface="Calibri"/>
              </a:rPr>
              <a:t>Develop goal</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FFFFFF"/>
              </a:buClr>
              <a:buSzPts val="1620"/>
              <a:buFont typeface="Times New Roman"/>
              <a:buChar char="▲"/>
            </a:pPr>
            <a:r>
              <a:rPr b="0" i="0" lang="en-US" sz="1800" u="none" cap="none" strike="noStrike">
                <a:solidFill>
                  <a:srgbClr val="FFFFFF"/>
                </a:solidFill>
                <a:latin typeface="Calibri"/>
                <a:ea typeface="Calibri"/>
                <a:cs typeface="Calibri"/>
                <a:sym typeface="Calibri"/>
              </a:rPr>
              <a:t>Develop solutions &amp; action plan</a:t>
            </a:r>
            <a:endParaRPr b="0" i="0" sz="1800" u="none" cap="none" strike="noStrike">
              <a:solidFill>
                <a:srgbClr val="FFFFFF"/>
              </a:solidFill>
              <a:latin typeface="Calibri"/>
              <a:ea typeface="Calibri"/>
              <a:cs typeface="Calibri"/>
              <a:sym typeface="Calibri"/>
            </a:endParaRPr>
          </a:p>
        </p:txBody>
      </p:sp>
      <p:sp>
        <p:nvSpPr>
          <p:cNvPr id="2189" name="Google Shape;2189;p43"/>
          <p:cNvSpPr txBox="1"/>
          <p:nvPr/>
        </p:nvSpPr>
        <p:spPr>
          <a:xfrm>
            <a:off x="4771103" y="2023560"/>
            <a:ext cx="3687097" cy="3263504"/>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00A94F"/>
              </a:buClr>
              <a:buSzPts val="1440"/>
              <a:buFont typeface="Noto Sans Symbols"/>
              <a:buNone/>
            </a:pPr>
            <a:r>
              <a:rPr b="1" i="0" lang="en-US" sz="1600" u="none" cap="none" strike="noStrike">
                <a:solidFill>
                  <a:srgbClr val="000000"/>
                </a:solidFill>
                <a:latin typeface="Calibri"/>
                <a:ea typeface="Calibri"/>
                <a:cs typeface="Calibri"/>
                <a:sym typeface="Calibri"/>
              </a:rPr>
              <a:t>Student, Group, or Grade-Specific Problems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50"/>
              </a:spcBef>
              <a:spcAft>
                <a:spcPts val="0"/>
              </a:spcAft>
              <a:buClr>
                <a:srgbClr val="00A94F"/>
              </a:buClr>
              <a:buSzPts val="1890"/>
              <a:buFont typeface="Noto Sans Symbols"/>
              <a:buNone/>
            </a:pPr>
            <a:r>
              <a:rPr b="1" i="0" lang="en-US" sz="2100" u="none" cap="none" strike="noStrike">
                <a:solidFill>
                  <a:srgbClr val="000000"/>
                </a:solidFill>
                <a:latin typeface="Calibri"/>
                <a:ea typeface="Calibri"/>
                <a:cs typeface="Calibri"/>
                <a:sym typeface="Calibri"/>
              </a:rPr>
              <a:t>Data Analyst</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00A94F"/>
              </a:buClr>
              <a:buSzPts val="1620"/>
              <a:buFont typeface="Times New Roman"/>
              <a:buChar char="▲"/>
            </a:pPr>
            <a:r>
              <a:rPr b="0" i="0" lang="en-US" sz="1800" u="none" cap="none" strike="noStrike">
                <a:solidFill>
                  <a:srgbClr val="000000"/>
                </a:solidFill>
                <a:latin typeface="Calibri"/>
                <a:ea typeface="Calibri"/>
                <a:cs typeface="Calibri"/>
                <a:sym typeface="Calibri"/>
              </a:rPr>
              <a:t>Identify Red Flags </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00A94F"/>
              </a:buClr>
              <a:buSzPts val="1620"/>
              <a:buFont typeface="Times New Roman"/>
              <a:buChar char="▲"/>
            </a:pPr>
            <a:r>
              <a:rPr b="0" i="0" lang="en-US" sz="1800" u="none" cap="none" strike="noStrike">
                <a:solidFill>
                  <a:srgbClr val="000000"/>
                </a:solidFill>
                <a:latin typeface="Calibri"/>
                <a:ea typeface="Calibri"/>
                <a:cs typeface="Calibri"/>
                <a:sym typeface="Calibri"/>
              </a:rPr>
              <a:t>Drill Down to precision</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00A94F"/>
              </a:buClr>
              <a:buSzPts val="1620"/>
              <a:buFont typeface="Times New Roman"/>
              <a:buChar char="▲"/>
            </a:pPr>
            <a:r>
              <a:rPr b="0" i="0" lang="en-US" sz="1800" u="none" cap="none" strike="noStrike">
                <a:solidFill>
                  <a:srgbClr val="000000"/>
                </a:solidFill>
                <a:latin typeface="Calibri"/>
                <a:ea typeface="Calibri"/>
                <a:cs typeface="Calibri"/>
                <a:sym typeface="Calibri"/>
              </a:rPr>
              <a:t>Summarize </a:t>
            </a:r>
            <a:r>
              <a:rPr b="0" i="1" lang="en-US" sz="1600" u="none" cap="none" strike="noStrike">
                <a:solidFill>
                  <a:srgbClr val="000000"/>
                </a:solidFill>
                <a:latin typeface="Calibri"/>
                <a:ea typeface="Calibri"/>
                <a:cs typeface="Calibri"/>
                <a:sym typeface="Calibri"/>
              </a:rPr>
              <a:t>(precise statement &amp; supporting graphs)</a:t>
            </a:r>
            <a:endParaRPr b="0" i="0" sz="1800" u="none" cap="none" strike="noStrike">
              <a:solidFill>
                <a:srgbClr val="000000"/>
              </a:solidFill>
              <a:latin typeface="Calibri"/>
              <a:ea typeface="Calibri"/>
              <a:cs typeface="Calibri"/>
              <a:sym typeface="Calibri"/>
            </a:endParaRPr>
          </a:p>
          <a:p>
            <a:pPr indent="-171178" lvl="1" marL="513533" marR="0" rtl="0" algn="l">
              <a:lnSpc>
                <a:spcPct val="100000"/>
              </a:lnSpc>
              <a:spcBef>
                <a:spcPts val="375"/>
              </a:spcBef>
              <a:spcAft>
                <a:spcPts val="0"/>
              </a:spcAft>
              <a:buClr>
                <a:srgbClr val="00A94F"/>
              </a:buClr>
              <a:buSzPts val="1620"/>
              <a:buFont typeface="Times New Roman"/>
              <a:buChar char="▲"/>
            </a:pPr>
            <a:r>
              <a:rPr b="0" i="0" lang="en-US" sz="1800" u="none" cap="none" strike="noStrike">
                <a:solidFill>
                  <a:srgbClr val="000000"/>
                </a:solidFill>
                <a:latin typeface="Calibri"/>
                <a:ea typeface="Calibri"/>
                <a:cs typeface="Calibri"/>
                <a:sym typeface="Calibri"/>
              </a:rPr>
              <a:t>Share with appropriate staff members or administrator</a:t>
            </a:r>
            <a:endParaRPr b="0" i="0" sz="1400" u="none" cap="none" strike="noStrike">
              <a:solidFill>
                <a:srgbClr val="000000"/>
              </a:solidFill>
              <a:latin typeface="Arial"/>
              <a:ea typeface="Arial"/>
              <a:cs typeface="Arial"/>
              <a:sym typeface="Arial"/>
            </a:endParaRPr>
          </a:p>
          <a:p>
            <a:pPr indent="-171178" lvl="1" marL="513533" marR="0" rtl="0" algn="l">
              <a:lnSpc>
                <a:spcPct val="100000"/>
              </a:lnSpc>
              <a:spcBef>
                <a:spcPts val="375"/>
              </a:spcBef>
              <a:spcAft>
                <a:spcPts val="0"/>
              </a:spcAft>
              <a:buClr>
                <a:srgbClr val="00A94F"/>
              </a:buClr>
              <a:buSzPts val="1620"/>
              <a:buFont typeface="Times New Roman"/>
              <a:buChar char="▲"/>
            </a:pPr>
            <a:r>
              <a:rPr b="0" i="0" lang="en-US" sz="1800" u="none" cap="none" strike="noStrike">
                <a:solidFill>
                  <a:srgbClr val="000000"/>
                </a:solidFill>
                <a:latin typeface="Calibri"/>
                <a:ea typeface="Calibri"/>
                <a:cs typeface="Calibri"/>
                <a:sym typeface="Calibri"/>
              </a:rPr>
              <a:t>Potentially support goal &amp; solution development</a:t>
            </a:r>
            <a:endParaRPr b="0" i="0" sz="1400" u="none" cap="none" strike="noStrike">
              <a:solidFill>
                <a:srgbClr val="000000"/>
              </a:solidFill>
              <a:latin typeface="Arial"/>
              <a:ea typeface="Arial"/>
              <a:cs typeface="Arial"/>
              <a:sym typeface="Arial"/>
            </a:endParaRPr>
          </a:p>
          <a:p>
            <a:pPr indent="-68306" lvl="1" marL="513533" marR="0" rtl="0" algn="l">
              <a:lnSpc>
                <a:spcPct val="100000"/>
              </a:lnSpc>
              <a:spcBef>
                <a:spcPts val="375"/>
              </a:spcBef>
              <a:spcAft>
                <a:spcPts val="0"/>
              </a:spcAft>
              <a:buClr>
                <a:srgbClr val="00A94F"/>
              </a:buClr>
              <a:buSzPts val="1620"/>
              <a:buFont typeface="Times New Roman"/>
              <a:buNone/>
            </a:pPr>
            <a:r>
              <a:t/>
            </a:r>
            <a:endParaRPr b="0" i="1" sz="1800" u="none" cap="none" strike="noStrike">
              <a:solidFill>
                <a:srgbClr val="000000"/>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g22c77b9a829_0_20"/>
          <p:cNvSpPr txBox="1"/>
          <p:nvPr>
            <p:ph type="title"/>
          </p:nvPr>
        </p:nvSpPr>
        <p:spPr>
          <a:xfrm>
            <a:off x="228600" y="228600"/>
            <a:ext cx="8686800" cy="1143000"/>
          </a:xfrm>
          <a:prstGeom prst="rect">
            <a:avLst/>
          </a:prstGeom>
          <a:solidFill>
            <a:schemeClr val="dk2"/>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 Action</a:t>
            </a:r>
            <a:endParaRPr/>
          </a:p>
        </p:txBody>
      </p:sp>
      <p:sp>
        <p:nvSpPr>
          <p:cNvPr id="2196" name="Google Shape;2196;g22c77b9a829_0_20"/>
          <p:cNvSpPr txBox="1"/>
          <p:nvPr/>
        </p:nvSpPr>
        <p:spPr>
          <a:xfrm>
            <a:off x="375375" y="3276625"/>
            <a:ext cx="85401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sz="2500"/>
              <a:t>A video example of an effective and efficient data meeting.</a:t>
            </a:r>
            <a:endParaRPr sz="2500"/>
          </a:p>
          <a:p>
            <a:pPr indent="0" lvl="0" marL="0" marR="0" rtl="0" algn="l">
              <a:lnSpc>
                <a:spcPct val="100000"/>
              </a:lnSpc>
              <a:spcBef>
                <a:spcPts val="0"/>
              </a:spcBef>
              <a:spcAft>
                <a:spcPts val="0"/>
              </a:spcAft>
              <a:buClr>
                <a:srgbClr val="000000"/>
              </a:buClr>
              <a:buSzPts val="1400"/>
              <a:buFont typeface="Arial"/>
              <a:buNone/>
            </a:pPr>
            <a:r>
              <a:t/>
            </a:r>
            <a:endParaRPr sz="2500"/>
          </a:p>
          <a:p>
            <a:pPr indent="0" lvl="0" marL="0" marR="0" rtl="0" algn="l">
              <a:lnSpc>
                <a:spcPct val="100000"/>
              </a:lnSpc>
              <a:spcBef>
                <a:spcPts val="0"/>
              </a:spcBef>
              <a:spcAft>
                <a:spcPts val="0"/>
              </a:spcAft>
              <a:buClr>
                <a:srgbClr val="000000"/>
              </a:buClr>
              <a:buSzPts val="1400"/>
              <a:buFont typeface="Arial"/>
              <a:buNone/>
            </a:pPr>
            <a:r>
              <a:rPr b="0" i="0" lang="en-US" sz="2500" u="none" cap="none" strike="noStrike">
                <a:solidFill>
                  <a:srgbClr val="000000"/>
                </a:solidFill>
                <a:latin typeface="Arial"/>
                <a:ea typeface="Arial"/>
                <a:cs typeface="Arial"/>
                <a:sym typeface="Arial"/>
              </a:rPr>
              <a:t>Source: </a:t>
            </a:r>
            <a:r>
              <a:rPr b="0" i="0" lang="en-US" sz="2500" u="sng" cap="none" strike="noStrike">
                <a:solidFill>
                  <a:schemeClr val="hlink"/>
                </a:solidFill>
                <a:latin typeface="Arial"/>
                <a:ea typeface="Arial"/>
                <a:cs typeface="Arial"/>
                <a:sym typeface="Arial"/>
                <a:hlinkClick r:id="rId3"/>
              </a:rPr>
              <a:t>https://www.youtube.com/watch?v=ZCr4MyTCAxw</a:t>
            </a:r>
            <a:r>
              <a:rPr b="0" i="0" lang="en-US" sz="2500" u="none" cap="none" strike="noStrike">
                <a:solidFill>
                  <a:srgbClr val="000000"/>
                </a:solidFill>
                <a:latin typeface="Arial"/>
                <a:ea typeface="Arial"/>
                <a:cs typeface="Arial"/>
                <a:sym typeface="Arial"/>
              </a:rPr>
              <a:t> </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pic>
        <p:nvPicPr>
          <p:cNvPr descr="Journal with the cover title &quot;Pause and Reflect&quot;" id="2202" name="Google Shape;2202;g241fb9b1e2d_0_34"/>
          <p:cNvPicPr preferRelativeResize="0"/>
          <p:nvPr/>
        </p:nvPicPr>
        <p:blipFill rotWithShape="1">
          <a:blip r:embed="rId3">
            <a:alphaModFix/>
          </a:blip>
          <a:srcRect b="0" l="0" r="0" t="0"/>
          <a:stretch/>
        </p:blipFill>
        <p:spPr>
          <a:xfrm>
            <a:off x="1120778" y="2932281"/>
            <a:ext cx="5133175" cy="3587875"/>
          </a:xfrm>
          <a:prstGeom prst="rect">
            <a:avLst/>
          </a:prstGeom>
          <a:noFill/>
          <a:ln>
            <a:noFill/>
          </a:ln>
        </p:spPr>
      </p:pic>
      <p:sp>
        <p:nvSpPr>
          <p:cNvPr id="2203" name="Google Shape;2203;g241fb9b1e2d_0_34"/>
          <p:cNvSpPr txBox="1"/>
          <p:nvPr>
            <p:ph type="title"/>
          </p:nvPr>
        </p:nvSpPr>
        <p:spPr>
          <a:xfrm>
            <a:off x="228613" y="12495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Pause &amp; Reflect</a:t>
            </a:r>
            <a:endParaRPr/>
          </a:p>
        </p:txBody>
      </p:sp>
      <p:sp>
        <p:nvSpPr>
          <p:cNvPr id="2204" name="Google Shape;2204;g241fb9b1e2d_0_34"/>
          <p:cNvSpPr txBox="1"/>
          <p:nvPr>
            <p:ph idx="1" type="body"/>
          </p:nvPr>
        </p:nvSpPr>
        <p:spPr>
          <a:xfrm>
            <a:off x="457200" y="1766276"/>
            <a:ext cx="8229600" cy="1710900"/>
          </a:xfrm>
          <a:prstGeom prst="rect">
            <a:avLst/>
          </a:prstGeom>
          <a:noFill/>
          <a:ln>
            <a:noFill/>
          </a:ln>
        </p:spPr>
        <p:txBody>
          <a:bodyPr anchorCtr="0" anchor="t" bIns="45700" lIns="91425" spcFirstLastPara="1" rIns="91425" wrap="square" tIns="45700">
            <a:noAutofit/>
          </a:bodyPr>
          <a:lstStyle/>
          <a:p>
            <a:pPr indent="-355600" lvl="0" marL="342900" rtl="0" algn="l">
              <a:lnSpc>
                <a:spcPct val="100000"/>
              </a:lnSpc>
              <a:spcBef>
                <a:spcPts val="750"/>
              </a:spcBef>
              <a:spcAft>
                <a:spcPts val="0"/>
              </a:spcAft>
              <a:buSzPts val="2400"/>
              <a:buChar char="•"/>
            </a:pPr>
            <a:r>
              <a:rPr lang="en-US" sz="2400"/>
              <a:t>3 takeaways;</a:t>
            </a:r>
            <a:endParaRPr sz="2400"/>
          </a:p>
          <a:p>
            <a:pPr indent="-355600" lvl="0" marL="342900" rtl="0" algn="l">
              <a:lnSpc>
                <a:spcPct val="100000"/>
              </a:lnSpc>
              <a:spcBef>
                <a:spcPts val="750"/>
              </a:spcBef>
              <a:spcAft>
                <a:spcPts val="0"/>
              </a:spcAft>
              <a:buSzPts val="2400"/>
              <a:buChar char="•"/>
            </a:pPr>
            <a:r>
              <a:rPr lang="en-US" sz="2400"/>
              <a:t>3 wonderings, clarifications</a:t>
            </a:r>
            <a:endParaRPr sz="2400"/>
          </a:p>
          <a:p>
            <a:pPr indent="0" lvl="0" marL="457200" rtl="0" algn="l">
              <a:lnSpc>
                <a:spcPct val="100000"/>
              </a:lnSpc>
              <a:spcBef>
                <a:spcPts val="750"/>
              </a:spcBef>
              <a:spcAft>
                <a:spcPts val="0"/>
              </a:spcAft>
              <a:buSzPts val="2571"/>
              <a:buNone/>
            </a:pPr>
            <a:r>
              <a:t/>
            </a:r>
            <a:endParaRPr sz="2400"/>
          </a:p>
          <a:p>
            <a:pPr indent="0" lvl="0" marL="0" rtl="0" algn="l">
              <a:lnSpc>
                <a:spcPct val="100000"/>
              </a:lnSpc>
              <a:spcBef>
                <a:spcPts val="360"/>
              </a:spcBef>
              <a:spcAft>
                <a:spcPts val="0"/>
              </a:spcAft>
              <a:buClr>
                <a:schemeClr val="dk1"/>
              </a:buClr>
              <a:buSzPts val="1100"/>
              <a:buFont typeface="Arial"/>
              <a:buNone/>
            </a:pPr>
            <a:r>
              <a:t/>
            </a:r>
            <a:endParaRPr sz="2400"/>
          </a:p>
          <a:p>
            <a:pPr indent="0" lvl="0" marL="0" rtl="0" algn="l">
              <a:lnSpc>
                <a:spcPct val="100000"/>
              </a:lnSpc>
              <a:spcBef>
                <a:spcPts val="360"/>
              </a:spcBef>
              <a:spcAft>
                <a:spcPts val="0"/>
              </a:spcAft>
              <a:buSzPts val="2571"/>
              <a:buNone/>
            </a:pPr>
            <a:r>
              <a:t/>
            </a:r>
            <a:endParaRPr sz="24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g25b71e984ea_0_210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Exit Ticket</a:t>
            </a:r>
            <a:endParaRPr/>
          </a:p>
        </p:txBody>
      </p:sp>
      <p:sp>
        <p:nvSpPr>
          <p:cNvPr id="2211" name="Google Shape;2211;g25b71e984ea_0_2102"/>
          <p:cNvSpPr txBox="1"/>
          <p:nvPr/>
        </p:nvSpPr>
        <p:spPr>
          <a:xfrm>
            <a:off x="228600" y="6076125"/>
            <a:ext cx="50028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lang="en-US" sz="3000">
                <a:latin typeface="Verdana"/>
                <a:ea typeface="Verdana"/>
                <a:cs typeface="Verdana"/>
                <a:sym typeface="Verdana"/>
              </a:rPr>
              <a:t>https://bit.ly/3PbEFEa</a:t>
            </a:r>
            <a:endParaRPr b="0" i="0" sz="3000" u="none" cap="none" strike="noStrike">
              <a:solidFill>
                <a:srgbClr val="000000"/>
              </a:solidFill>
              <a:latin typeface="Verdana"/>
              <a:ea typeface="Verdana"/>
              <a:cs typeface="Verdana"/>
              <a:sym typeface="Verdana"/>
            </a:endParaRPr>
          </a:p>
        </p:txBody>
      </p:sp>
      <p:pic>
        <p:nvPicPr>
          <p:cNvPr id="2212" name="Google Shape;2212;g25b71e984ea_0_2102"/>
          <p:cNvPicPr preferRelativeResize="0"/>
          <p:nvPr/>
        </p:nvPicPr>
        <p:blipFill rotWithShape="1">
          <a:blip r:embed="rId3">
            <a:alphaModFix/>
          </a:blip>
          <a:srcRect b="11389" l="29274" r="30618" t="12881"/>
          <a:stretch/>
        </p:blipFill>
        <p:spPr>
          <a:xfrm>
            <a:off x="228600" y="1524300"/>
            <a:ext cx="4334624" cy="4399425"/>
          </a:xfrm>
          <a:prstGeom prst="rect">
            <a:avLst/>
          </a:prstGeom>
          <a:noFill/>
          <a:ln cap="flat" cmpd="sng" w="9525">
            <a:solidFill>
              <a:srgbClr val="888888"/>
            </a:solidFill>
            <a:prstDash val="solid"/>
            <a:round/>
            <a:headEnd len="sm" w="sm" type="none"/>
            <a:tailEnd len="sm" w="sm" type="none"/>
          </a:ln>
        </p:spPr>
      </p:pic>
      <p:pic>
        <p:nvPicPr>
          <p:cNvPr id="2213" name="Google Shape;2213;g25b71e984ea_0_2102"/>
          <p:cNvPicPr preferRelativeResize="0"/>
          <p:nvPr/>
        </p:nvPicPr>
        <p:blipFill>
          <a:blip r:embed="rId4">
            <a:alphaModFix/>
          </a:blip>
          <a:stretch>
            <a:fillRect/>
          </a:stretch>
        </p:blipFill>
        <p:spPr>
          <a:xfrm>
            <a:off x="4715625" y="1524300"/>
            <a:ext cx="4199774" cy="419977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8" name="Shape 2218"/>
        <p:cNvGrpSpPr/>
        <p:nvPr/>
      </p:nvGrpSpPr>
      <p:grpSpPr>
        <a:xfrm>
          <a:off x="0" y="0"/>
          <a:ext cx="0" cy="0"/>
          <a:chOff x="0" y="0"/>
          <a:chExt cx="0" cy="0"/>
        </a:xfrm>
      </p:grpSpPr>
      <p:sp>
        <p:nvSpPr>
          <p:cNvPr id="2219" name="Google Shape;2219;g25b71e984ea_0_2110"/>
          <p:cNvSpPr txBox="1"/>
          <p:nvPr>
            <p:ph type="title"/>
          </p:nvPr>
        </p:nvSpPr>
        <p:spPr>
          <a:xfrm>
            <a:off x="228600" y="228600"/>
            <a:ext cx="86868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Evaluation</a:t>
            </a:r>
            <a:endParaRPr/>
          </a:p>
        </p:txBody>
      </p:sp>
      <p:sp>
        <p:nvSpPr>
          <p:cNvPr id="2220" name="Google Shape;2220;g25b71e984ea_0_2110"/>
          <p:cNvSpPr txBox="1"/>
          <p:nvPr/>
        </p:nvSpPr>
        <p:spPr>
          <a:xfrm>
            <a:off x="1502250" y="5797975"/>
            <a:ext cx="6139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u="sng">
                <a:solidFill>
                  <a:schemeClr val="hlink"/>
                </a:solidFill>
                <a:latin typeface="Verdana"/>
                <a:ea typeface="Verdana"/>
                <a:cs typeface="Verdana"/>
                <a:sym typeface="Verdana"/>
                <a:hlinkClick r:id="rId3"/>
              </a:rPr>
              <a:t>https://tinyurl.com/didmschoolseval</a:t>
            </a:r>
            <a:r>
              <a:rPr lang="en-US" sz="2400">
                <a:latin typeface="Verdana"/>
                <a:ea typeface="Verdana"/>
                <a:cs typeface="Verdana"/>
                <a:sym typeface="Verdana"/>
              </a:rPr>
              <a:t> </a:t>
            </a:r>
            <a:endParaRPr sz="2400">
              <a:latin typeface="Verdana"/>
              <a:ea typeface="Verdana"/>
              <a:cs typeface="Verdana"/>
              <a:sym typeface="Verdana"/>
            </a:endParaRPr>
          </a:p>
        </p:txBody>
      </p:sp>
      <p:pic>
        <p:nvPicPr>
          <p:cNvPr id="2221" name="Google Shape;2221;g25b71e984ea_0_2110"/>
          <p:cNvPicPr preferRelativeResize="0"/>
          <p:nvPr/>
        </p:nvPicPr>
        <p:blipFill>
          <a:blip r:embed="rId4">
            <a:alphaModFix/>
          </a:blip>
          <a:stretch>
            <a:fillRect/>
          </a:stretch>
        </p:blipFill>
        <p:spPr>
          <a:xfrm>
            <a:off x="2489438" y="1454950"/>
            <a:ext cx="4165113" cy="41651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g24b213fc81f_0_24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Where do most of our decisions about supporting students occur? </a:t>
            </a:r>
            <a:endParaRPr/>
          </a:p>
        </p:txBody>
      </p:sp>
      <p:pic>
        <p:nvPicPr>
          <p:cNvPr descr="Clip art of people around a table" id="1190" name="Google Shape;1190;g24b213fc81f_0_242"/>
          <p:cNvPicPr preferRelativeResize="0"/>
          <p:nvPr/>
        </p:nvPicPr>
        <p:blipFill rotWithShape="1">
          <a:blip r:embed="rId3">
            <a:alphaModFix/>
          </a:blip>
          <a:srcRect b="0" l="0" r="0" t="0"/>
          <a:stretch/>
        </p:blipFill>
        <p:spPr>
          <a:xfrm>
            <a:off x="1876625" y="1832002"/>
            <a:ext cx="5624300" cy="44656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g22c77b9a829_0_158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libri"/>
              <a:buNone/>
            </a:pPr>
            <a:r>
              <a:rPr i="0" lang="en-US" sz="4800" u="none" cap="none" strike="noStrike">
                <a:solidFill>
                  <a:srgbClr val="000000"/>
                </a:solidFill>
                <a:latin typeface="Verdana"/>
                <a:ea typeface="Verdana"/>
                <a:cs typeface="Verdana"/>
                <a:sym typeface="Verdana"/>
              </a:rPr>
              <a:t>CELEBRATE!</a:t>
            </a:r>
            <a:endParaRPr i="0" sz="4800" u="none" cap="none" strike="noStrike">
              <a:solidFill>
                <a:srgbClr val="000000"/>
              </a:solidFill>
              <a:latin typeface="Verdana"/>
              <a:ea typeface="Verdana"/>
              <a:cs typeface="Verdana"/>
              <a:sym typeface="Verdana"/>
            </a:endParaRPr>
          </a:p>
        </p:txBody>
      </p:sp>
      <p:sp>
        <p:nvSpPr>
          <p:cNvPr id="2228" name="Google Shape;2228;g22c77b9a829_0_158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889DAF"/>
              </a:buClr>
              <a:buSzPts val="2000"/>
              <a:buFont typeface="Arial"/>
              <a:buNone/>
            </a:pPr>
            <a:r>
              <a:rPr i="0" lang="en-US" sz="2000" u="none" cap="none" strike="noStrike">
                <a:solidFill>
                  <a:srgbClr val="889DAF"/>
                </a:solidFill>
                <a:latin typeface="Verdana"/>
                <a:ea typeface="Verdana"/>
                <a:cs typeface="Verdana"/>
                <a:sym typeface="Verdana"/>
              </a:rPr>
              <a:t>What next?</a:t>
            </a:r>
            <a:endParaRPr>
              <a:latin typeface="Verdana"/>
              <a:ea typeface="Verdana"/>
              <a:cs typeface="Verdana"/>
              <a:sym typeface="Verdana"/>
            </a:endParaRPr>
          </a:p>
        </p:txBody>
      </p:sp>
    </p:spTree>
  </p:cSld>
  <p:clrMapOvr>
    <a:masterClrMapping/>
  </p:clrMapOvr>
  <mc:AlternateContent>
    <mc:Choice Requires="p14">
      <p:transition spd="slow" p14:dur="15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22c77b9a829_0_2604"/>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360"/>
              </a:spcBef>
              <a:spcAft>
                <a:spcPts val="0"/>
              </a:spcAft>
              <a:buSzPts val="1800"/>
              <a:buChar char="•"/>
            </a:pPr>
            <a:r>
              <a:rPr lang="en-US"/>
              <a:t>MTSS integrates data-informed decisions that are already happening in silos. </a:t>
            </a:r>
            <a:endParaRPr/>
          </a:p>
          <a:p>
            <a:pPr indent="-342900" lvl="0" marL="457200" rtl="0" algn="l">
              <a:lnSpc>
                <a:spcPct val="100000"/>
              </a:lnSpc>
              <a:spcBef>
                <a:spcPts val="0"/>
              </a:spcBef>
              <a:spcAft>
                <a:spcPts val="0"/>
              </a:spcAft>
              <a:buSzPts val="1800"/>
              <a:buChar char="•"/>
            </a:pPr>
            <a:r>
              <a:rPr lang="en-US"/>
              <a:t>MTSS provides a consistent common approach and structure for reviewing multiple data points, identifying trends, and determining root cause.</a:t>
            </a:r>
            <a:endParaRPr/>
          </a:p>
          <a:p>
            <a:pPr indent="0" lvl="0" marL="457200" rtl="0" algn="l">
              <a:lnSpc>
                <a:spcPct val="100000"/>
              </a:lnSpc>
              <a:spcBef>
                <a:spcPts val="360"/>
              </a:spcBef>
              <a:spcAft>
                <a:spcPts val="0"/>
              </a:spcAft>
              <a:buSzPts val="1800"/>
              <a:buNone/>
            </a:pPr>
            <a:r>
              <a:t/>
            </a:r>
            <a:endParaRPr/>
          </a:p>
          <a:p>
            <a:pPr indent="0" lvl="0" marL="457200" rtl="0" algn="l">
              <a:lnSpc>
                <a:spcPct val="100000"/>
              </a:lnSpc>
              <a:spcBef>
                <a:spcPts val="360"/>
              </a:spcBef>
              <a:spcAft>
                <a:spcPts val="0"/>
              </a:spcAft>
              <a:buSzPts val="1800"/>
              <a:buNone/>
            </a:pPr>
            <a:r>
              <a:rPr lang="en-US"/>
              <a:t>(Dana Ashley, American Educator, 2015) </a:t>
            </a:r>
            <a:endParaRPr/>
          </a:p>
        </p:txBody>
      </p:sp>
      <p:sp>
        <p:nvSpPr>
          <p:cNvPr id="1197" name="Google Shape;1197;g22c77b9a829_0_260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Through a MTSS Lens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id="1203" name="Google Shape;1203;g251baea12c1_1_0"/>
          <p:cNvPicPr preferRelativeResize="0"/>
          <p:nvPr/>
        </p:nvPicPr>
        <p:blipFill>
          <a:blip r:embed="rId3">
            <a:alphaModFix/>
          </a:blip>
          <a:stretch>
            <a:fillRect/>
          </a:stretch>
        </p:blipFill>
        <p:spPr>
          <a:xfrm>
            <a:off x="2838800" y="2439111"/>
            <a:ext cx="3485025" cy="3341400"/>
          </a:xfrm>
          <a:prstGeom prst="rect">
            <a:avLst/>
          </a:prstGeom>
          <a:noFill/>
          <a:ln>
            <a:noFill/>
          </a:ln>
        </p:spPr>
      </p:pic>
      <p:sp>
        <p:nvSpPr>
          <p:cNvPr id="1204" name="Google Shape;1204;g251baea12c1_1_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School-Level MTSS</a:t>
            </a:r>
            <a:endParaRPr/>
          </a:p>
        </p:txBody>
      </p:sp>
      <p:sp>
        <p:nvSpPr>
          <p:cNvPr id="1205" name="Google Shape;1205;g251baea12c1_1_0"/>
          <p:cNvSpPr txBox="1"/>
          <p:nvPr/>
        </p:nvSpPr>
        <p:spPr>
          <a:xfrm>
            <a:off x="3444754" y="1449238"/>
            <a:ext cx="2139600" cy="931200"/>
          </a:xfrm>
          <a:prstGeom prst="rect">
            <a:avLst/>
          </a:prstGeom>
          <a:noFill/>
          <a:ln cap="flat" cmpd="sng" w="38100">
            <a:solidFill>
              <a:srgbClr val="00000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Growth &amp; benefit are central. Must reflect equitable learning opportunities</a:t>
            </a:r>
            <a:endParaRPr b="0" i="0" sz="1400" u="none" cap="none" strike="noStrike">
              <a:solidFill>
                <a:srgbClr val="000000"/>
              </a:solidFill>
              <a:latin typeface="Verdana"/>
              <a:ea typeface="Verdana"/>
              <a:cs typeface="Verdana"/>
              <a:sym typeface="Verdana"/>
            </a:endParaRPr>
          </a:p>
        </p:txBody>
      </p:sp>
      <p:sp>
        <p:nvSpPr>
          <p:cNvPr id="1206" name="Google Shape;1206;g251baea12c1_1_0"/>
          <p:cNvSpPr txBox="1"/>
          <p:nvPr/>
        </p:nvSpPr>
        <p:spPr>
          <a:xfrm>
            <a:off x="3457049" y="5839168"/>
            <a:ext cx="2229900" cy="931200"/>
          </a:xfrm>
          <a:prstGeom prst="rect">
            <a:avLst/>
          </a:prstGeom>
          <a:solidFill>
            <a:srgbClr val="62A6FF">
              <a:alpha val="61570"/>
            </a:srgbClr>
          </a:solidFill>
          <a:ln cap="flat" cmpd="sng" w="38100">
            <a:solidFill>
              <a:srgbClr val="0070C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Prioritize efficient and effective </a:t>
            </a:r>
            <a:r>
              <a:rPr b="1" i="0" lang="en-US" sz="1400" u="none" cap="none" strike="noStrike">
                <a:solidFill>
                  <a:srgbClr val="000000"/>
                </a:solidFill>
                <a:latin typeface="Verdana"/>
                <a:ea typeface="Verdana"/>
                <a:cs typeface="Verdana"/>
                <a:sym typeface="Verdana"/>
              </a:rPr>
              <a:t>practices </a:t>
            </a:r>
            <a:endParaRPr b="1"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(evidence, culture, context</a:t>
            </a:r>
            <a:r>
              <a:rPr b="0" i="0" lang="en-US" sz="1350" u="none" cap="none" strike="noStrike">
                <a:solidFill>
                  <a:srgbClr val="000000"/>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sp>
        <p:nvSpPr>
          <p:cNvPr id="1207" name="Google Shape;1207;g251baea12c1_1_0"/>
          <p:cNvSpPr txBox="1"/>
          <p:nvPr/>
        </p:nvSpPr>
        <p:spPr>
          <a:xfrm>
            <a:off x="6512360" y="2717062"/>
            <a:ext cx="1905000" cy="1362300"/>
          </a:xfrm>
          <a:prstGeom prst="rect">
            <a:avLst/>
          </a:prstGeom>
          <a:solidFill>
            <a:srgbClr val="6CC08D">
              <a:alpha val="34510"/>
            </a:srgbClr>
          </a:solidFill>
          <a:ln cap="flat" cmpd="sng" w="38100">
            <a:solidFill>
              <a:srgbClr val="6CC08D"/>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Data</a:t>
            </a:r>
            <a:r>
              <a:rPr b="0" i="0" lang="en-US" sz="1400" u="none" cap="none" strike="noStrike">
                <a:solidFill>
                  <a:srgbClr val="000000"/>
                </a:solidFill>
                <a:latin typeface="Verdana"/>
                <a:ea typeface="Verdana"/>
                <a:cs typeface="Verdana"/>
                <a:sym typeface="Verdana"/>
              </a:rPr>
              <a:t> informs decisions about screening, progress monitoring, fidelity, and equitable outcomes</a:t>
            </a:r>
            <a:endParaRPr b="0" i="0" sz="1100" u="none" cap="none" strike="noStrike">
              <a:solidFill>
                <a:srgbClr val="000000"/>
              </a:solidFill>
              <a:latin typeface="Verdana"/>
              <a:ea typeface="Verdana"/>
              <a:cs typeface="Verdana"/>
              <a:sym typeface="Verdana"/>
            </a:endParaRPr>
          </a:p>
        </p:txBody>
      </p:sp>
      <p:sp>
        <p:nvSpPr>
          <p:cNvPr id="1208" name="Google Shape;1208;g251baea12c1_1_0"/>
          <p:cNvSpPr txBox="1"/>
          <p:nvPr/>
        </p:nvSpPr>
        <p:spPr>
          <a:xfrm>
            <a:off x="611748" y="2932612"/>
            <a:ext cx="1905000" cy="1577700"/>
          </a:xfrm>
          <a:prstGeom prst="rect">
            <a:avLst/>
          </a:prstGeom>
          <a:solidFill>
            <a:srgbClr val="FF8AD8">
              <a:alpha val="34120"/>
            </a:srgbClr>
          </a:solidFill>
          <a:ln cap="flat" cmpd="sng" w="38100">
            <a:solidFill>
              <a:srgbClr val="FF40FF"/>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Invest in </a:t>
            </a:r>
            <a:r>
              <a:rPr b="1" i="0" lang="en-US" sz="1400" u="none" cap="none" strike="noStrike">
                <a:solidFill>
                  <a:srgbClr val="000000"/>
                </a:solidFill>
                <a:latin typeface="Verdana"/>
                <a:ea typeface="Verdana"/>
                <a:cs typeface="Verdana"/>
                <a:sym typeface="Verdana"/>
              </a:rPr>
              <a:t>Systems!!!</a:t>
            </a:r>
            <a:r>
              <a:rPr b="0" i="0" lang="en-US" sz="1400" u="none" cap="none" strike="noStrike">
                <a:solidFill>
                  <a:srgbClr val="000000"/>
                </a:solidFill>
                <a:latin typeface="Verdana"/>
                <a:ea typeface="Verdana"/>
                <a:cs typeface="Verdana"/>
                <a:sym typeface="Verdana"/>
              </a:rPr>
              <a:t> (Leadership teams, support professional learning and coaching)</a:t>
            </a:r>
            <a:endParaRPr b="0" i="0" sz="1400" u="none" cap="none" strike="noStrike">
              <a:solidFill>
                <a:srgbClr val="000000"/>
              </a:solidFill>
              <a:latin typeface="Verdana"/>
              <a:ea typeface="Verdana"/>
              <a:cs typeface="Verdana"/>
              <a:sym typeface="Verdana"/>
            </a:endParaRPr>
          </a:p>
        </p:txBody>
      </p:sp>
      <p:sp>
        <p:nvSpPr>
          <p:cNvPr id="1209" name="Google Shape;1209;g251baea12c1_1_0"/>
          <p:cNvSpPr txBox="1"/>
          <p:nvPr/>
        </p:nvSpPr>
        <p:spPr>
          <a:xfrm>
            <a:off x="421250" y="4878249"/>
            <a:ext cx="2286000" cy="14547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 Differentiate and ensure outcomes </a:t>
            </a:r>
            <a:r>
              <a:rPr b="1" lang="en-US" sz="1800">
                <a:latin typeface="Verdana"/>
                <a:ea typeface="Verdana"/>
                <a:cs typeface="Verdana"/>
                <a:sym typeface="Verdana"/>
              </a:rPr>
              <a:t>are reflective of all students</a:t>
            </a:r>
            <a:endParaRPr b="1" i="0" sz="1050" u="none" cap="none" strike="noStrik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23cf20a53eb_0_5"/>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SzPts val="1800"/>
              <a:buNone/>
            </a:pPr>
            <a:r>
              <a:rPr lang="en-US" sz="2800"/>
              <a:t>“As decision-makers, we need a deliberate process to guide us through the examination and analysis of data. Without this, we may be apt to substitute strongly held opinions for the fact-based conclusions that would be derived from a review of the actual data.”</a:t>
            </a:r>
            <a:endParaRPr sz="2800"/>
          </a:p>
          <a:p>
            <a:pPr indent="0" lvl="0" marL="114300" rtl="0" algn="l">
              <a:lnSpc>
                <a:spcPct val="100000"/>
              </a:lnSpc>
              <a:spcBef>
                <a:spcPts val="360"/>
              </a:spcBef>
              <a:spcAft>
                <a:spcPts val="0"/>
              </a:spcAft>
              <a:buSzPts val="1800"/>
              <a:buNone/>
            </a:pPr>
            <a:r>
              <a:rPr lang="en-US" sz="2800"/>
              <a:t> </a:t>
            </a:r>
            <a:endParaRPr sz="2800"/>
          </a:p>
          <a:p>
            <a:pPr indent="0" lvl="0" marL="114300" rtl="0" algn="l">
              <a:lnSpc>
                <a:spcPct val="100000"/>
              </a:lnSpc>
              <a:spcBef>
                <a:spcPts val="360"/>
              </a:spcBef>
              <a:spcAft>
                <a:spcPts val="0"/>
              </a:spcAft>
              <a:buSzPts val="1800"/>
              <a:buNone/>
            </a:pPr>
            <a:r>
              <a:rPr lang="en-US" sz="2800"/>
              <a:t>-D.B. Reeveds, The Leader’s Guide to Standards, 2022</a:t>
            </a:r>
            <a:endParaRPr sz="2800"/>
          </a:p>
        </p:txBody>
      </p:sp>
      <p:sp>
        <p:nvSpPr>
          <p:cNvPr id="1216" name="Google Shape;1216;g23cf20a53eb_0_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Thoughts on Data-Informed Decisions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g1272b6c7e8b_0_3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What is Our Process? </a:t>
            </a:r>
            <a:endParaRPr/>
          </a:p>
        </p:txBody>
      </p:sp>
      <p:pic>
        <p:nvPicPr>
          <p:cNvPr descr="Two people holding the final block to complete a bridge." id="1223" name="Google Shape;1223;g1272b6c7e8b_0_32"/>
          <p:cNvPicPr preferRelativeResize="0"/>
          <p:nvPr/>
        </p:nvPicPr>
        <p:blipFill rotWithShape="1">
          <a:blip r:embed="rId3">
            <a:alphaModFix/>
          </a:blip>
          <a:srcRect b="0" l="0" r="0" t="0"/>
          <a:stretch/>
        </p:blipFill>
        <p:spPr>
          <a:xfrm>
            <a:off x="818663" y="1560300"/>
            <a:ext cx="7506676" cy="4345950"/>
          </a:xfrm>
          <a:prstGeom prst="rect">
            <a:avLst/>
          </a:prstGeom>
          <a:noFill/>
          <a:ln>
            <a:noFill/>
          </a:ln>
        </p:spPr>
      </p:pic>
      <p:sp>
        <p:nvSpPr>
          <p:cNvPr id="1224" name="Google Shape;1224;g1272b6c7e8b_0_32"/>
          <p:cNvSpPr txBox="1"/>
          <p:nvPr/>
        </p:nvSpPr>
        <p:spPr>
          <a:xfrm>
            <a:off x="3937000" y="2676750"/>
            <a:ext cx="11235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Verdana"/>
                <a:ea typeface="Verdana"/>
                <a:cs typeface="Verdana"/>
                <a:sym typeface="Verdana"/>
              </a:rPr>
              <a:t>The Process</a:t>
            </a:r>
            <a:endParaRPr b="1" i="0" sz="1500" u="none" cap="none" strike="noStrike">
              <a:solidFill>
                <a:srgbClr val="FFFFFF"/>
              </a:solidFill>
              <a:latin typeface="Verdana"/>
              <a:ea typeface="Verdana"/>
              <a:cs typeface="Verdana"/>
              <a:sym typeface="Verdana"/>
            </a:endParaRPr>
          </a:p>
        </p:txBody>
      </p:sp>
      <p:sp>
        <p:nvSpPr>
          <p:cNvPr id="1225" name="Google Shape;1225;g1272b6c7e8b_0_32"/>
          <p:cNvSpPr txBox="1"/>
          <p:nvPr/>
        </p:nvSpPr>
        <p:spPr>
          <a:xfrm>
            <a:off x="1412625" y="4431300"/>
            <a:ext cx="1449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Verdana"/>
                <a:ea typeface="Verdana"/>
                <a:cs typeface="Verdana"/>
                <a:sym typeface="Verdana"/>
              </a:rPr>
              <a:t>Problem</a:t>
            </a:r>
            <a:endParaRPr b="1" i="0" sz="1500" u="none" cap="none" strike="noStrike">
              <a:solidFill>
                <a:srgbClr val="FFFFFF"/>
              </a:solidFill>
              <a:latin typeface="Verdana"/>
              <a:ea typeface="Verdana"/>
              <a:cs typeface="Verdana"/>
              <a:sym typeface="Verdana"/>
            </a:endParaRPr>
          </a:p>
        </p:txBody>
      </p:sp>
      <p:sp>
        <p:nvSpPr>
          <p:cNvPr id="1226" name="Google Shape;1226;g1272b6c7e8b_0_32"/>
          <p:cNvSpPr txBox="1"/>
          <p:nvPr/>
        </p:nvSpPr>
        <p:spPr>
          <a:xfrm>
            <a:off x="5677850" y="4431300"/>
            <a:ext cx="18600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Verdana"/>
                <a:ea typeface="Verdana"/>
                <a:cs typeface="Verdana"/>
                <a:sym typeface="Verdana"/>
              </a:rPr>
              <a:t>Solution</a:t>
            </a:r>
            <a:endParaRPr b="1" i="0" sz="1500" u="none" cap="none" strike="noStrike">
              <a:solidFill>
                <a:srgbClr val="FFFFFF"/>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g12e12d64799_0_21"/>
          <p:cNvSpPr/>
          <p:nvPr/>
        </p:nvSpPr>
        <p:spPr>
          <a:xfrm>
            <a:off x="3297500" y="2163149"/>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33" name="Google Shape;1233;g12e12d64799_0_21"/>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1234" name="Google Shape;1234;g12e12d64799_0_21"/>
          <p:cNvSpPr txBox="1"/>
          <p:nvPr/>
        </p:nvSpPr>
        <p:spPr>
          <a:xfrm>
            <a:off x="6080903" y="1553997"/>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1235" name="Google Shape;1235;g12e12d64799_0_21"/>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1236" name="Google Shape;1236;g12e12d64799_0_21"/>
          <p:cNvSpPr txBox="1"/>
          <p:nvPr/>
        </p:nvSpPr>
        <p:spPr>
          <a:xfrm>
            <a:off x="838525" y="1662100"/>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1237" name="Google Shape;1237;g12e12d64799_0_21"/>
          <p:cNvSpPr/>
          <p:nvPr/>
        </p:nvSpPr>
        <p:spPr>
          <a:xfrm flipH="1" rot="-1800585">
            <a:off x="3224420" y="2083392"/>
            <a:ext cx="2688407" cy="269093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38" name="Google Shape;1238;g12e12d64799_0_21"/>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1239" name="Google Shape;1239;g12e12d64799_0_21"/>
          <p:cNvSpPr txBox="1"/>
          <p:nvPr/>
        </p:nvSpPr>
        <p:spPr>
          <a:xfrm>
            <a:off x="106200" y="2996000"/>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1240" name="Google Shape;1240;g12e12d64799_0_21"/>
          <p:cNvSpPr txBox="1"/>
          <p:nvPr/>
        </p:nvSpPr>
        <p:spPr>
          <a:xfrm>
            <a:off x="6191500" y="3519750"/>
            <a:ext cx="2540100" cy="149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t>
            </a:r>
            <a:r>
              <a:rPr b="1" i="0" lang="en-US" sz="1600" u="none" cap="none" strike="noStrike">
                <a:solidFill>
                  <a:srgbClr val="000000"/>
                </a:solidFill>
                <a:latin typeface="Verdana"/>
                <a:ea typeface="Verdana"/>
                <a:cs typeface="Verdana"/>
                <a:sym typeface="Verdana"/>
              </a:rPr>
              <a:t>Analyze</a:t>
            </a:r>
            <a:r>
              <a:rPr b="0" i="0" lang="en-US" sz="1600" u="none" cap="none" strike="noStrike">
                <a:solidFill>
                  <a:srgbClr val="000000"/>
                </a:solidFill>
                <a:latin typeface="Verdana"/>
                <a:ea typeface="Verdana"/>
                <a:cs typeface="Verdana"/>
                <a:sym typeface="Verdana"/>
              </a:rPr>
              <a:t>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1241" name="Google Shape;1241;g12e12d64799_0_21"/>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1242" name="Google Shape;1242;g12e12d64799_0_21"/>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12e12d64799_0_21"/>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12e12d64799_0_21"/>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12e12d64799_0_21"/>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12e12d64799_0_21"/>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12e12d64799_0_21"/>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12e12d64799_0_21"/>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12e12d64799_0_21"/>
          <p:cNvSpPr txBox="1"/>
          <p:nvPr/>
        </p:nvSpPr>
        <p:spPr>
          <a:xfrm>
            <a:off x="4886125" y="5149700"/>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1250" name="Google Shape;1250;g12e12d64799_0_21"/>
          <p:cNvSpPr txBox="1"/>
          <p:nvPr/>
        </p:nvSpPr>
        <p:spPr>
          <a:xfrm rot="2130">
            <a:off x="389350" y="4491100"/>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1251" name="Google Shape;1251;g12e12d64799_0_21"/>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1252" name="Google Shape;1252;g12e12d64799_0_21"/>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1253" name="Google Shape;1253;g12e12d64799_0_21"/>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1254" name="Google Shape;1254;g12e12d64799_0_21"/>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1255" name="Google Shape;1255;g12e12d64799_0_21"/>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1256" name="Google Shape;1256;g12e12d64799_0_21"/>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1257" name="Google Shape;1257;g12e12d64799_0_21"/>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1258" name="Google Shape;1258;g12e12d64799_0_21"/>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Problem Solving Process Themes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24b213fc81f_0_256"/>
          <p:cNvSpPr txBox="1"/>
          <p:nvPr>
            <p:ph type="title"/>
          </p:nvPr>
        </p:nvSpPr>
        <p:spPr>
          <a:xfrm>
            <a:off x="457200" y="274638"/>
            <a:ext cx="8229600" cy="1143000"/>
          </a:xfrm>
          <a:prstGeom prst="rect">
            <a:avLst/>
          </a:prstGeom>
          <a:solidFill>
            <a:srgbClr val="00336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Playfair Display"/>
              <a:buNone/>
            </a:pPr>
            <a:r>
              <a:rPr lang="en-US" sz="3200"/>
              <a:t>Where is your Tier 1 Team?  </a:t>
            </a:r>
            <a:br>
              <a:rPr lang="en-US" sz="3200"/>
            </a:br>
            <a:r>
              <a:rPr lang="en-US" sz="3200"/>
              <a:t>Typical vs. Effective Problem Solvers</a:t>
            </a:r>
            <a:endParaRPr sz="3200"/>
          </a:p>
        </p:txBody>
      </p:sp>
      <p:sp>
        <p:nvSpPr>
          <p:cNvPr id="1265" name="Google Shape;1265;g24b213fc81f_0_256"/>
          <p:cNvSpPr txBox="1"/>
          <p:nvPr>
            <p:ph idx="3" type="body"/>
          </p:nvPr>
        </p:nvSpPr>
        <p:spPr>
          <a:xfrm>
            <a:off x="916375" y="1535125"/>
            <a:ext cx="5365200" cy="639900"/>
          </a:xfrm>
          <a:prstGeom prst="rect">
            <a:avLst/>
          </a:prstGeom>
          <a:solidFill>
            <a:schemeClr val="accen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Typical Problem Solvers…</a:t>
            </a:r>
            <a:endParaRPr sz="2400"/>
          </a:p>
        </p:txBody>
      </p:sp>
      <p:sp>
        <p:nvSpPr>
          <p:cNvPr id="1266" name="Google Shape;1266;g24b213fc81f_0_256"/>
          <p:cNvSpPr txBox="1"/>
          <p:nvPr>
            <p:ph idx="4" type="body"/>
          </p:nvPr>
        </p:nvSpPr>
        <p:spPr>
          <a:xfrm>
            <a:off x="916375" y="2292500"/>
            <a:ext cx="7770300" cy="3951300"/>
          </a:xfrm>
          <a:prstGeom prst="rect">
            <a:avLst/>
          </a:prstGeom>
          <a:noFill/>
          <a:ln>
            <a:noFill/>
          </a:ln>
        </p:spPr>
        <p:txBody>
          <a:bodyPr anchorCtr="0" anchor="t" bIns="45700" lIns="91425" spcFirstLastPara="1" rIns="91425" wrap="square" tIns="45700">
            <a:normAutofit lnSpcReduction="20000"/>
          </a:bodyPr>
          <a:lstStyle/>
          <a:p>
            <a:pPr indent="-254000" lvl="0" marL="228600" rtl="0" algn="l">
              <a:lnSpc>
                <a:spcPct val="150000"/>
              </a:lnSpc>
              <a:spcBef>
                <a:spcPts val="0"/>
              </a:spcBef>
              <a:spcAft>
                <a:spcPts val="0"/>
              </a:spcAft>
              <a:buClr>
                <a:schemeClr val="dk1"/>
              </a:buClr>
              <a:buSzPts val="2400"/>
              <a:buFont typeface="Verdana"/>
              <a:buChar char="•"/>
            </a:pPr>
            <a:r>
              <a:rPr lang="en-US">
                <a:solidFill>
                  <a:schemeClr val="dk1"/>
                </a:solidFill>
              </a:rPr>
              <a:t>Define problems loosely or vaguely</a:t>
            </a:r>
            <a:endParaRPr/>
          </a:p>
          <a:p>
            <a:pPr indent="-254000" lvl="0" marL="228600" rtl="0" algn="l">
              <a:lnSpc>
                <a:spcPct val="150000"/>
              </a:lnSpc>
              <a:spcBef>
                <a:spcPts val="0"/>
              </a:spcBef>
              <a:spcAft>
                <a:spcPts val="0"/>
              </a:spcAft>
              <a:buClr>
                <a:schemeClr val="dk1"/>
              </a:buClr>
              <a:buSzPts val="2400"/>
              <a:buFont typeface="Verdana"/>
              <a:buChar char="•"/>
            </a:pPr>
            <a:r>
              <a:rPr lang="en-US">
                <a:solidFill>
                  <a:schemeClr val="dk1"/>
                </a:solidFill>
              </a:rPr>
              <a:t>Don’t validate assumptions before building a plan</a:t>
            </a:r>
            <a:endParaRPr/>
          </a:p>
          <a:p>
            <a:pPr indent="-254000" lvl="0" marL="228600" rtl="0" algn="l">
              <a:lnSpc>
                <a:spcPct val="150000"/>
              </a:lnSpc>
              <a:spcBef>
                <a:spcPts val="0"/>
              </a:spcBef>
              <a:spcAft>
                <a:spcPts val="0"/>
              </a:spcAft>
              <a:buClr>
                <a:schemeClr val="dk1"/>
              </a:buClr>
              <a:buSzPts val="2400"/>
              <a:buFont typeface="Verdana"/>
              <a:buChar char="•"/>
            </a:pPr>
            <a:r>
              <a:rPr lang="en-US">
                <a:solidFill>
                  <a:schemeClr val="dk1"/>
                </a:solidFill>
              </a:rPr>
              <a:t>Develop generic plans</a:t>
            </a:r>
            <a:endParaRPr/>
          </a:p>
          <a:p>
            <a:pPr indent="-254000" lvl="0" marL="228600" rtl="0" algn="l">
              <a:lnSpc>
                <a:spcPct val="150000"/>
              </a:lnSpc>
              <a:spcBef>
                <a:spcPts val="0"/>
              </a:spcBef>
              <a:spcAft>
                <a:spcPts val="0"/>
              </a:spcAft>
              <a:buClr>
                <a:schemeClr val="dk1"/>
              </a:buClr>
              <a:buSzPts val="2400"/>
              <a:buFont typeface="Verdana"/>
              <a:buChar char="•"/>
            </a:pPr>
            <a:r>
              <a:rPr lang="en-US">
                <a:solidFill>
                  <a:schemeClr val="dk1"/>
                </a:solidFill>
              </a:rPr>
              <a:t>Monitor fidelity of actions</a:t>
            </a:r>
            <a:endParaRPr/>
          </a:p>
          <a:p>
            <a:pPr indent="-254000" lvl="0" marL="228600" rtl="0" algn="l">
              <a:lnSpc>
                <a:spcPct val="150000"/>
              </a:lnSpc>
              <a:spcBef>
                <a:spcPts val="0"/>
              </a:spcBef>
              <a:spcAft>
                <a:spcPts val="0"/>
              </a:spcAft>
              <a:buClr>
                <a:schemeClr val="dk1"/>
              </a:buClr>
              <a:buSzPts val="2400"/>
              <a:buFont typeface="Verdana"/>
              <a:buChar char="•"/>
            </a:pPr>
            <a:r>
              <a:rPr lang="en-US">
                <a:solidFill>
                  <a:schemeClr val="dk1"/>
                </a:solidFill>
              </a:rPr>
              <a:t>Don’t measure or evaluate impacts</a:t>
            </a:r>
            <a:endParaRPr/>
          </a:p>
          <a:p>
            <a:pPr indent="-254000" lvl="0" marL="228600" rtl="0" algn="l">
              <a:lnSpc>
                <a:spcPct val="150000"/>
              </a:lnSpc>
              <a:spcBef>
                <a:spcPts val="0"/>
              </a:spcBef>
              <a:spcAft>
                <a:spcPts val="0"/>
              </a:spcAft>
              <a:buClr>
                <a:schemeClr val="dk1"/>
              </a:buClr>
              <a:buSzPts val="2400"/>
              <a:buFont typeface="Verdana"/>
              <a:buChar char="•"/>
            </a:pPr>
            <a:r>
              <a:rPr lang="en-US">
                <a:solidFill>
                  <a:schemeClr val="dk1"/>
                </a:solidFill>
              </a:rPr>
              <a:t>Typically abandon interventions without considering fidelity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g24e2dbc3373_0_6"/>
          <p:cNvSpPr txBox="1"/>
          <p:nvPr>
            <p:ph idx="1" type="body"/>
          </p:nvPr>
        </p:nvSpPr>
        <p:spPr>
          <a:xfrm>
            <a:off x="3575050" y="125250"/>
            <a:ext cx="5396400" cy="5919900"/>
          </a:xfrm>
          <a:prstGeom prst="rect">
            <a:avLst/>
          </a:prstGeom>
        </p:spPr>
        <p:txBody>
          <a:bodyPr anchorCtr="0" anchor="t" bIns="45700" lIns="91425" spcFirstLastPara="1" rIns="91425" wrap="square" tIns="45700">
            <a:noAutofit/>
          </a:bodyPr>
          <a:lstStyle/>
          <a:p>
            <a:pPr indent="-263525" lvl="0" marL="228600" rtl="0" algn="l">
              <a:spcBef>
                <a:spcPts val="0"/>
              </a:spcBef>
              <a:spcAft>
                <a:spcPts val="0"/>
              </a:spcAft>
              <a:buSzPts val="2400"/>
              <a:buFont typeface="Verdana"/>
              <a:buChar char="•"/>
            </a:pPr>
            <a:r>
              <a:rPr lang="en-US" sz="2400"/>
              <a:t>Define a problem in observable and measurable terms</a:t>
            </a:r>
            <a:endParaRPr sz="2400"/>
          </a:p>
          <a:p>
            <a:pPr indent="-263525" lvl="0" marL="228600" rtl="0" algn="l">
              <a:spcBef>
                <a:spcPts val="1000"/>
              </a:spcBef>
              <a:spcAft>
                <a:spcPts val="0"/>
              </a:spcAft>
              <a:buSzPts val="2400"/>
              <a:buFont typeface="Verdana"/>
              <a:buChar char="•"/>
            </a:pPr>
            <a:r>
              <a:rPr lang="en-US" sz="2400"/>
              <a:t>Collect and use multiple sources of information to validate assumptions about the problem</a:t>
            </a:r>
            <a:endParaRPr sz="2400"/>
          </a:p>
          <a:p>
            <a:pPr indent="-263525" lvl="0" marL="228600" rtl="0" algn="l">
              <a:spcBef>
                <a:spcPts val="1000"/>
              </a:spcBef>
              <a:spcAft>
                <a:spcPts val="0"/>
              </a:spcAft>
              <a:buSzPts val="2400"/>
              <a:buFont typeface="Verdana"/>
              <a:buChar char="•"/>
            </a:pPr>
            <a:r>
              <a:rPr lang="en-US" sz="2400"/>
              <a:t>Create highly detailed steps to implement the intervention with fidelity including assessment procedures, decision-rules and actions to support interventionist</a:t>
            </a:r>
            <a:endParaRPr sz="2400"/>
          </a:p>
          <a:p>
            <a:pPr indent="-263525" lvl="0" marL="228600" rtl="0" algn="l">
              <a:spcBef>
                <a:spcPts val="1000"/>
              </a:spcBef>
              <a:spcAft>
                <a:spcPts val="0"/>
              </a:spcAft>
              <a:buSzPts val="2400"/>
              <a:buFont typeface="Verdana"/>
              <a:buChar char="•"/>
            </a:pPr>
            <a:r>
              <a:rPr lang="en-US" sz="2400"/>
              <a:t>Use student data &amp; intervention fidelity to identify &amp; implement next steps through continuous cycles of problem solving</a:t>
            </a:r>
            <a:endParaRPr sz="2400"/>
          </a:p>
        </p:txBody>
      </p:sp>
      <p:sp>
        <p:nvSpPr>
          <p:cNvPr id="1273" name="Google Shape;1273;g24e2dbc3373_0_6"/>
          <p:cNvSpPr txBox="1"/>
          <p:nvPr>
            <p:ph type="title"/>
          </p:nvPr>
        </p:nvSpPr>
        <p:spPr>
          <a:xfrm>
            <a:off x="914400" y="273050"/>
            <a:ext cx="2551200" cy="1162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2400"/>
              <a:t>Where is your team?</a:t>
            </a:r>
            <a:endParaRPr sz="2400"/>
          </a:p>
        </p:txBody>
      </p:sp>
      <p:sp>
        <p:nvSpPr>
          <p:cNvPr id="1274" name="Google Shape;1274;g24e2dbc3373_0_6"/>
          <p:cNvSpPr txBox="1"/>
          <p:nvPr>
            <p:ph idx="2" type="body"/>
          </p:nvPr>
        </p:nvSpPr>
        <p:spPr>
          <a:xfrm>
            <a:off x="457200" y="1435101"/>
            <a:ext cx="3008400" cy="4512900"/>
          </a:xfrm>
          <a:prstGeom prst="rect">
            <a:avLst/>
          </a:prstGeom>
        </p:spPr>
        <p:txBody>
          <a:bodyPr anchorCtr="0" anchor="t" bIns="45700" lIns="91425" spcFirstLastPara="1" rIns="91425" wrap="square" tIns="45700">
            <a:normAutofit/>
          </a:bodyPr>
          <a:lstStyle/>
          <a:p>
            <a:pPr indent="0" lvl="0" marL="0" rtl="0" algn="l">
              <a:spcBef>
                <a:spcPts val="480"/>
              </a:spcBef>
              <a:spcAft>
                <a:spcPts val="0"/>
              </a:spcAft>
              <a:buNone/>
            </a:pPr>
            <a:r>
              <a:rPr lang="en-US"/>
              <a:t>Effective Problem Solvers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g12e12d64799_0_5"/>
          <p:cNvSpPr/>
          <p:nvPr/>
        </p:nvSpPr>
        <p:spPr>
          <a:xfrm>
            <a:off x="506700" y="1955975"/>
            <a:ext cx="2635500" cy="1417200"/>
          </a:xfrm>
          <a:prstGeom prst="rect">
            <a:avLst/>
          </a:prstGeom>
          <a:solidFill>
            <a:srgbClr val="E5B8B7"/>
          </a:solidFill>
          <a:ln cap="flat" cmpd="sng" w="9525">
            <a:solidFill>
              <a:srgbClr val="3A54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2400" u="none" cap="none" strike="noStrike">
                <a:solidFill>
                  <a:srgbClr val="1D2A53"/>
                </a:solidFill>
                <a:latin typeface="Verdana"/>
                <a:ea typeface="Verdana"/>
                <a:cs typeface="Verdana"/>
                <a:sym typeface="Verdana"/>
              </a:rPr>
              <a:t>Collects, analyzes, and shares data </a:t>
            </a:r>
            <a:endParaRPr i="0" sz="2400" u="none" cap="none" strike="noStrike">
              <a:solidFill>
                <a:srgbClr val="334991"/>
              </a:solidFill>
              <a:latin typeface="Twentieth Century"/>
              <a:ea typeface="Twentieth Century"/>
              <a:cs typeface="Twentieth Century"/>
              <a:sym typeface="Twentieth Century"/>
            </a:endParaRPr>
          </a:p>
        </p:txBody>
      </p:sp>
      <p:sp>
        <p:nvSpPr>
          <p:cNvPr id="1280" name="Google Shape;1280;g12e12d64799_0_5"/>
          <p:cNvSpPr txBox="1"/>
          <p:nvPr/>
        </p:nvSpPr>
        <p:spPr>
          <a:xfrm>
            <a:off x="158750" y="1488538"/>
            <a:ext cx="3190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Problem Analysis</a:t>
            </a:r>
            <a:endParaRPr b="0" i="0" sz="2400" u="none" cap="none" strike="noStrike">
              <a:solidFill>
                <a:srgbClr val="000000"/>
              </a:solidFill>
              <a:latin typeface="Verdana"/>
              <a:ea typeface="Verdana"/>
              <a:cs typeface="Verdana"/>
              <a:sym typeface="Verdana"/>
            </a:endParaRPr>
          </a:p>
        </p:txBody>
      </p:sp>
      <p:sp>
        <p:nvSpPr>
          <p:cNvPr id="1281" name="Google Shape;1281;g12e12d64799_0_5"/>
          <p:cNvSpPr/>
          <p:nvPr/>
        </p:nvSpPr>
        <p:spPr>
          <a:xfrm>
            <a:off x="488450" y="4224600"/>
            <a:ext cx="3067200" cy="2175300"/>
          </a:xfrm>
          <a:prstGeom prst="rect">
            <a:avLst/>
          </a:prstGeom>
          <a:solidFill>
            <a:srgbClr val="F1CBB4"/>
          </a:solidFill>
          <a:ln cap="flat" cmpd="sng" w="9525">
            <a:solidFill>
              <a:srgbClr val="3A54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i="0" lang="en-US" sz="2400" u="none" cap="none" strike="noStrike">
                <a:solidFill>
                  <a:srgbClr val="1D2A53"/>
                </a:solidFill>
                <a:latin typeface="Twentieth Century"/>
                <a:ea typeface="Twentieth Century"/>
                <a:cs typeface="Twentieth Century"/>
                <a:sym typeface="Twentieth Century"/>
              </a:rPr>
              <a:t>Suggests changes to current action plans, classroom and school-wide procedures, behavior lesson plans, etc.</a:t>
            </a:r>
            <a:endParaRPr i="0" sz="2400" u="none" cap="none" strike="noStrike">
              <a:solidFill>
                <a:srgbClr val="1D2A53"/>
              </a:solidFill>
              <a:latin typeface="Twentieth Century"/>
              <a:ea typeface="Twentieth Century"/>
              <a:cs typeface="Twentieth Century"/>
              <a:sym typeface="Twentieth Century"/>
            </a:endParaRPr>
          </a:p>
        </p:txBody>
      </p:sp>
      <p:sp>
        <p:nvSpPr>
          <p:cNvPr id="1282" name="Google Shape;1282;g12e12d64799_0_5"/>
          <p:cNvSpPr txBox="1"/>
          <p:nvPr/>
        </p:nvSpPr>
        <p:spPr>
          <a:xfrm>
            <a:off x="795750" y="3682050"/>
            <a:ext cx="2057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Adjust</a:t>
            </a:r>
            <a:endParaRPr b="0" i="0" sz="2400" u="none" cap="none" strike="noStrike">
              <a:solidFill>
                <a:srgbClr val="000000"/>
              </a:solidFill>
              <a:latin typeface="Verdana"/>
              <a:ea typeface="Verdana"/>
              <a:cs typeface="Verdana"/>
              <a:sym typeface="Verdana"/>
            </a:endParaRPr>
          </a:p>
        </p:txBody>
      </p:sp>
      <p:sp>
        <p:nvSpPr>
          <p:cNvPr id="1283" name="Google Shape;1283;g12e12d64799_0_5"/>
          <p:cNvSpPr/>
          <p:nvPr/>
        </p:nvSpPr>
        <p:spPr>
          <a:xfrm>
            <a:off x="6063250" y="4224487"/>
            <a:ext cx="2940300" cy="2028600"/>
          </a:xfrm>
          <a:prstGeom prst="rect">
            <a:avLst/>
          </a:prstGeom>
          <a:solidFill>
            <a:srgbClr val="D0D4BD"/>
          </a:solidFill>
          <a:ln cap="flat" cmpd="sng" w="9525">
            <a:solidFill>
              <a:srgbClr val="3A54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i="0" lang="en-US" sz="2400" u="none" cap="none" strike="noStrike">
                <a:solidFill>
                  <a:srgbClr val="1D2A53"/>
                </a:solidFill>
                <a:latin typeface="Twentieth Century"/>
                <a:ea typeface="Twentieth Century"/>
                <a:cs typeface="Twentieth Century"/>
                <a:sym typeface="Twentieth Century"/>
              </a:rPr>
              <a:t>Evaluates the effectiveness of programs, practices, procedures, and any suggested changes</a:t>
            </a:r>
            <a:endParaRPr i="0" sz="2400" u="none" cap="none" strike="noStrike">
              <a:solidFill>
                <a:srgbClr val="1D2A53"/>
              </a:solidFill>
              <a:latin typeface="Twentieth Century"/>
              <a:ea typeface="Twentieth Century"/>
              <a:cs typeface="Twentieth Century"/>
              <a:sym typeface="Twentieth Century"/>
            </a:endParaRPr>
          </a:p>
        </p:txBody>
      </p:sp>
      <p:sp>
        <p:nvSpPr>
          <p:cNvPr id="1284" name="Google Shape;1284;g12e12d64799_0_5"/>
          <p:cNvSpPr txBox="1"/>
          <p:nvPr/>
        </p:nvSpPr>
        <p:spPr>
          <a:xfrm>
            <a:off x="6504700" y="3682050"/>
            <a:ext cx="2057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Monitor</a:t>
            </a:r>
            <a:endParaRPr b="0" i="0" sz="2400" u="none" cap="none" strike="noStrike">
              <a:solidFill>
                <a:srgbClr val="000000"/>
              </a:solidFill>
              <a:latin typeface="Verdana"/>
              <a:ea typeface="Verdana"/>
              <a:cs typeface="Verdana"/>
              <a:sym typeface="Verdana"/>
            </a:endParaRPr>
          </a:p>
        </p:txBody>
      </p:sp>
      <p:sp>
        <p:nvSpPr>
          <p:cNvPr id="1285" name="Google Shape;1285;g12e12d64799_0_5"/>
          <p:cNvSpPr/>
          <p:nvPr/>
        </p:nvSpPr>
        <p:spPr>
          <a:xfrm>
            <a:off x="5705150" y="1955975"/>
            <a:ext cx="3067200" cy="1417200"/>
          </a:xfrm>
          <a:prstGeom prst="rect">
            <a:avLst/>
          </a:prstGeom>
          <a:solidFill>
            <a:srgbClr val="F9F0AF"/>
          </a:solidFill>
          <a:ln cap="flat" cmpd="sng" w="9525">
            <a:solidFill>
              <a:srgbClr val="3A54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rPr i="0" lang="en-US" sz="2400" u="none" cap="none" strike="noStrike">
                <a:solidFill>
                  <a:srgbClr val="1D2A53"/>
                </a:solidFill>
                <a:latin typeface="Verdana"/>
                <a:ea typeface="Verdana"/>
                <a:cs typeface="Verdana"/>
                <a:sym typeface="Verdana"/>
              </a:rPr>
              <a:t>Develops school-wide action plans based on data analysis</a:t>
            </a:r>
            <a:endParaRPr i="0" sz="2400" u="none" cap="none" strike="noStrike">
              <a:solidFill>
                <a:srgbClr val="334991"/>
              </a:solidFill>
              <a:latin typeface="Twentieth Century"/>
              <a:ea typeface="Twentieth Century"/>
              <a:cs typeface="Twentieth Century"/>
              <a:sym typeface="Twentieth Century"/>
            </a:endParaRPr>
          </a:p>
        </p:txBody>
      </p:sp>
      <p:sp>
        <p:nvSpPr>
          <p:cNvPr id="1286" name="Google Shape;1286;g12e12d64799_0_5"/>
          <p:cNvSpPr txBox="1"/>
          <p:nvPr/>
        </p:nvSpPr>
        <p:spPr>
          <a:xfrm>
            <a:off x="6547700" y="1488548"/>
            <a:ext cx="13821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Plan</a:t>
            </a:r>
            <a:endParaRPr b="0" i="0" sz="2400" u="none" cap="none" strike="noStrike">
              <a:solidFill>
                <a:srgbClr val="000000"/>
              </a:solidFill>
              <a:latin typeface="Verdana"/>
              <a:ea typeface="Verdana"/>
              <a:cs typeface="Verdana"/>
              <a:sym typeface="Verdana"/>
            </a:endParaRPr>
          </a:p>
        </p:txBody>
      </p:sp>
      <p:sp>
        <p:nvSpPr>
          <p:cNvPr id="1287" name="Google Shape;1287;g12e12d64799_0_5"/>
          <p:cNvSpPr/>
          <p:nvPr/>
        </p:nvSpPr>
        <p:spPr>
          <a:xfrm>
            <a:off x="3505200" y="2590800"/>
            <a:ext cx="2057400" cy="1981200"/>
          </a:xfrm>
          <a:prstGeom prst="ellipse">
            <a:avLst/>
          </a:prstGeom>
          <a:solidFill>
            <a:srgbClr val="AAB7E1"/>
          </a:solidFill>
          <a:ln cap="flat" cmpd="sng" w="9525">
            <a:solidFill>
              <a:srgbClr val="3A54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TIER 1 CORE TEAM</a:t>
            </a:r>
            <a:endParaRPr b="0" i="0" sz="2400" u="none" cap="none" strike="noStrike">
              <a:solidFill>
                <a:schemeClr val="dk1"/>
              </a:solidFill>
              <a:latin typeface="Verdana"/>
              <a:ea typeface="Verdana"/>
              <a:cs typeface="Verdana"/>
              <a:sym typeface="Verdana"/>
            </a:endParaRPr>
          </a:p>
        </p:txBody>
      </p:sp>
      <p:sp>
        <p:nvSpPr>
          <p:cNvPr id="1288" name="Google Shape;1288;g12e12d64799_0_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Verdana"/>
              <a:buNone/>
            </a:pPr>
            <a:r>
              <a:rPr lang="en-US"/>
              <a:t>Role of Tier 1 Systems Team with Data</a:t>
            </a:r>
            <a:endParaRPr i="0" sz="4000" u="none" cap="none" strike="noStrike"/>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g25b71e984ea_0_162"/>
          <p:cNvSpPr txBox="1"/>
          <p:nvPr>
            <p:ph type="title"/>
          </p:nvPr>
        </p:nvSpPr>
        <p:spPr>
          <a:xfrm>
            <a:off x="228600" y="228600"/>
            <a:ext cx="86868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Materials</a:t>
            </a:r>
            <a:endParaRPr/>
          </a:p>
        </p:txBody>
      </p:sp>
      <p:sp>
        <p:nvSpPr>
          <p:cNvPr id="1121" name="Google Shape;1121;g25b71e984ea_0_162"/>
          <p:cNvSpPr txBox="1"/>
          <p:nvPr/>
        </p:nvSpPr>
        <p:spPr>
          <a:xfrm>
            <a:off x="5457025" y="1524813"/>
            <a:ext cx="3020400" cy="55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US" sz="2400">
                <a:latin typeface="Verdana"/>
                <a:ea typeface="Verdana"/>
                <a:cs typeface="Verdana"/>
                <a:sym typeface="Verdana"/>
              </a:rPr>
              <a:t>Workbook</a:t>
            </a:r>
            <a:endParaRPr sz="2400">
              <a:latin typeface="Verdana"/>
              <a:ea typeface="Verdana"/>
              <a:cs typeface="Verdana"/>
              <a:sym typeface="Verdana"/>
            </a:endParaRPr>
          </a:p>
        </p:txBody>
      </p:sp>
      <p:sp>
        <p:nvSpPr>
          <p:cNvPr id="1122" name="Google Shape;1122;g25b71e984ea_0_162"/>
          <p:cNvSpPr txBox="1"/>
          <p:nvPr/>
        </p:nvSpPr>
        <p:spPr>
          <a:xfrm>
            <a:off x="228600" y="5589100"/>
            <a:ext cx="5632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latin typeface="Verdana"/>
                <a:ea typeface="Verdana"/>
                <a:cs typeface="Verdana"/>
                <a:sym typeface="Verdana"/>
                <a:hlinkClick r:id="rId3"/>
              </a:rPr>
              <a:t>https://vtss-ric.vcu.edu/events/</a:t>
            </a:r>
            <a:endParaRPr sz="2400">
              <a:latin typeface="Verdana"/>
              <a:ea typeface="Verdana"/>
              <a:cs typeface="Verdana"/>
              <a:sym typeface="Verdana"/>
            </a:endParaRPr>
          </a:p>
        </p:txBody>
      </p:sp>
      <p:pic>
        <p:nvPicPr>
          <p:cNvPr id="1123" name="Google Shape;1123;g25b71e984ea_0_162"/>
          <p:cNvPicPr preferRelativeResize="0"/>
          <p:nvPr/>
        </p:nvPicPr>
        <p:blipFill>
          <a:blip r:embed="rId4">
            <a:alphaModFix/>
          </a:blip>
          <a:stretch>
            <a:fillRect/>
          </a:stretch>
        </p:blipFill>
        <p:spPr>
          <a:xfrm>
            <a:off x="152400" y="2232125"/>
            <a:ext cx="4721298" cy="2666976"/>
          </a:xfrm>
          <a:prstGeom prst="rect">
            <a:avLst/>
          </a:prstGeom>
          <a:noFill/>
          <a:ln>
            <a:noFill/>
          </a:ln>
        </p:spPr>
      </p:pic>
      <p:pic>
        <p:nvPicPr>
          <p:cNvPr id="1124" name="Google Shape;1124;g25b71e984ea_0_162"/>
          <p:cNvPicPr preferRelativeResize="0"/>
          <p:nvPr/>
        </p:nvPicPr>
        <p:blipFill>
          <a:blip r:embed="rId5">
            <a:alphaModFix/>
          </a:blip>
          <a:stretch>
            <a:fillRect/>
          </a:stretch>
        </p:blipFill>
        <p:spPr>
          <a:xfrm>
            <a:off x="4942848" y="2232125"/>
            <a:ext cx="4048752" cy="31144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pic>
        <p:nvPicPr>
          <p:cNvPr descr="multi-colored pyramid showing three tiers" id="1294" name="Google Shape;1294;g25b71e984ea_0_472"/>
          <p:cNvPicPr preferRelativeResize="0"/>
          <p:nvPr/>
        </p:nvPicPr>
        <p:blipFill rotWithShape="1">
          <a:blip r:embed="rId3">
            <a:alphaModFix/>
          </a:blip>
          <a:srcRect b="0" l="0" r="0" t="0"/>
          <a:stretch/>
        </p:blipFill>
        <p:spPr>
          <a:xfrm>
            <a:off x="838850" y="1778800"/>
            <a:ext cx="4713150" cy="4514775"/>
          </a:xfrm>
          <a:prstGeom prst="rect">
            <a:avLst/>
          </a:prstGeom>
          <a:noFill/>
          <a:ln>
            <a:noFill/>
          </a:ln>
        </p:spPr>
      </p:pic>
      <p:sp>
        <p:nvSpPr>
          <p:cNvPr id="1295" name="Google Shape;1295;g25b71e984ea_0_472"/>
          <p:cNvSpPr txBox="1"/>
          <p:nvPr/>
        </p:nvSpPr>
        <p:spPr>
          <a:xfrm>
            <a:off x="0" y="3486300"/>
            <a:ext cx="1735800" cy="808500"/>
          </a:xfrm>
          <a:prstGeom prst="rect">
            <a:avLst/>
          </a:prstGeom>
          <a:solidFill>
            <a:schemeClr val="accent1"/>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400" u="none" cap="none" strike="noStrike">
                <a:solidFill>
                  <a:srgbClr val="000000"/>
                </a:solidFill>
                <a:latin typeface="Verdana"/>
                <a:ea typeface="Verdana"/>
                <a:cs typeface="Verdana"/>
                <a:sym typeface="Verdana"/>
              </a:rPr>
              <a:t>80 - 90%</a:t>
            </a:r>
            <a:endParaRPr b="1" i="0" sz="2400" u="none" cap="none" strike="noStrike">
              <a:solidFill>
                <a:srgbClr val="000000"/>
              </a:solidFill>
              <a:latin typeface="Verdana"/>
              <a:ea typeface="Verdana"/>
              <a:cs typeface="Verdana"/>
              <a:sym typeface="Verdana"/>
            </a:endParaRPr>
          </a:p>
        </p:txBody>
      </p:sp>
      <p:sp>
        <p:nvSpPr>
          <p:cNvPr id="1296" name="Google Shape;1296;g25b71e984ea_0_472"/>
          <p:cNvSpPr txBox="1"/>
          <p:nvPr/>
        </p:nvSpPr>
        <p:spPr>
          <a:xfrm>
            <a:off x="941250" y="2565000"/>
            <a:ext cx="1595400" cy="5685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400" u="none" cap="none" strike="noStrike">
                <a:solidFill>
                  <a:srgbClr val="000000"/>
                </a:solidFill>
                <a:latin typeface="Verdana"/>
                <a:ea typeface="Verdana"/>
                <a:cs typeface="Verdana"/>
                <a:sym typeface="Verdana"/>
              </a:rPr>
              <a:t>5 - 15%</a:t>
            </a:r>
            <a:endParaRPr b="1" i="0" sz="2400" u="none" cap="none" strike="noStrike">
              <a:solidFill>
                <a:srgbClr val="000000"/>
              </a:solidFill>
              <a:latin typeface="Verdana"/>
              <a:ea typeface="Verdana"/>
              <a:cs typeface="Verdana"/>
              <a:sym typeface="Verdana"/>
            </a:endParaRPr>
          </a:p>
        </p:txBody>
      </p:sp>
      <p:sp>
        <p:nvSpPr>
          <p:cNvPr id="1297" name="Google Shape;1297;g25b71e984ea_0_472"/>
          <p:cNvSpPr txBox="1"/>
          <p:nvPr/>
        </p:nvSpPr>
        <p:spPr>
          <a:xfrm>
            <a:off x="2397725" y="1643713"/>
            <a:ext cx="1595400" cy="568500"/>
          </a:xfrm>
          <a:prstGeom prst="rect">
            <a:avLst/>
          </a:prstGeom>
          <a:solidFill>
            <a:srgbClr val="E06666"/>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400" u="none" cap="none" strike="noStrike">
                <a:solidFill>
                  <a:srgbClr val="000000"/>
                </a:solidFill>
                <a:latin typeface="Verdana"/>
                <a:ea typeface="Verdana"/>
                <a:cs typeface="Verdana"/>
                <a:sym typeface="Verdana"/>
              </a:rPr>
              <a:t>1 - 5%</a:t>
            </a:r>
            <a:endParaRPr b="1" i="0" sz="2400" u="none" cap="none" strike="noStrike">
              <a:solidFill>
                <a:srgbClr val="000000"/>
              </a:solidFill>
              <a:latin typeface="Verdana"/>
              <a:ea typeface="Verdana"/>
              <a:cs typeface="Verdana"/>
              <a:sym typeface="Verdana"/>
            </a:endParaRPr>
          </a:p>
        </p:txBody>
      </p:sp>
      <p:sp>
        <p:nvSpPr>
          <p:cNvPr id="1298" name="Google Shape;1298;g25b71e984ea_0_472"/>
          <p:cNvSpPr txBox="1"/>
          <p:nvPr/>
        </p:nvSpPr>
        <p:spPr>
          <a:xfrm>
            <a:off x="5400675" y="1371600"/>
            <a:ext cx="3514800" cy="50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Tier 3 for a </a:t>
            </a:r>
            <a:r>
              <a:rPr b="0" i="1" lang="en-US" sz="3000" u="none" cap="none" strike="noStrike">
                <a:solidFill>
                  <a:srgbClr val="000000"/>
                </a:solidFill>
                <a:latin typeface="Verdana"/>
                <a:ea typeface="Verdana"/>
                <a:cs typeface="Verdana"/>
                <a:sym typeface="Verdana"/>
              </a:rPr>
              <a:t>Few</a:t>
            </a:r>
            <a:r>
              <a:rPr b="0" i="0" lang="en-US" sz="3000" u="none" cap="none" strike="noStrike">
                <a:solidFill>
                  <a:srgbClr val="000000"/>
                </a:solidFill>
                <a:latin typeface="Verdana"/>
                <a:ea typeface="Verdana"/>
                <a:cs typeface="Verdana"/>
                <a:sym typeface="Verdana"/>
              </a:rPr>
              <a:t>: Intensive, Individualized</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Tier 2 for </a:t>
            </a:r>
            <a:r>
              <a:rPr b="0" i="1" lang="en-US" sz="3000" u="none" cap="none" strike="noStrike">
                <a:solidFill>
                  <a:srgbClr val="000000"/>
                </a:solidFill>
                <a:latin typeface="Verdana"/>
                <a:ea typeface="Verdana"/>
                <a:cs typeface="Verdana"/>
                <a:sym typeface="Verdana"/>
              </a:rPr>
              <a:t>Some</a:t>
            </a:r>
            <a:r>
              <a:rPr b="0" i="0" lang="en-US" sz="3000" u="none" cap="none" strike="noStrike">
                <a:solidFill>
                  <a:srgbClr val="000000"/>
                </a:solidFill>
                <a:latin typeface="Verdana"/>
                <a:ea typeface="Verdana"/>
                <a:cs typeface="Verdana"/>
                <a:sym typeface="Verdana"/>
              </a:rPr>
              <a:t>: Targeted for Small Groups</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Verdana"/>
                <a:ea typeface="Verdana"/>
                <a:cs typeface="Verdana"/>
                <a:sym typeface="Verdana"/>
              </a:rPr>
              <a:t>Tier I for </a:t>
            </a:r>
            <a:r>
              <a:rPr b="1" i="1" lang="en-US" sz="3000" u="none" cap="none" strike="noStrike">
                <a:solidFill>
                  <a:srgbClr val="000000"/>
                </a:solidFill>
                <a:latin typeface="Verdana"/>
                <a:ea typeface="Verdana"/>
                <a:cs typeface="Verdana"/>
                <a:sym typeface="Verdana"/>
              </a:rPr>
              <a:t>All</a:t>
            </a:r>
            <a:r>
              <a:rPr b="1" i="0" lang="en-US" sz="3000" u="none" cap="none" strike="noStrike">
                <a:solidFill>
                  <a:srgbClr val="000000"/>
                </a:solidFill>
                <a:latin typeface="Verdana"/>
                <a:ea typeface="Verdana"/>
                <a:cs typeface="Verdana"/>
                <a:sym typeface="Verdana"/>
              </a:rPr>
              <a:t>: Core/Universal</a:t>
            </a:r>
            <a:endParaRPr b="1" i="0" sz="3000" u="none" cap="none" strike="noStrike">
              <a:solidFill>
                <a:srgbClr val="000000"/>
              </a:solidFill>
              <a:latin typeface="Verdana"/>
              <a:ea typeface="Verdana"/>
              <a:cs typeface="Verdana"/>
              <a:sym typeface="Verdana"/>
            </a:endParaRPr>
          </a:p>
        </p:txBody>
      </p:sp>
      <p:sp>
        <p:nvSpPr>
          <p:cNvPr id="1299" name="Google Shape;1299;g25b71e984ea_0_47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t>How well are we serving all students?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g22c77b9a829_0_2610"/>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Char char="●"/>
            </a:pPr>
            <a:r>
              <a:rPr lang="en-US"/>
              <a:t>Identifies our problems and/or gaps</a:t>
            </a:r>
            <a:endParaRPr/>
          </a:p>
          <a:p>
            <a:pPr indent="-342900" lvl="0" marL="457200" rtl="0" algn="l">
              <a:lnSpc>
                <a:spcPct val="100000"/>
              </a:lnSpc>
              <a:spcBef>
                <a:spcPts val="0"/>
              </a:spcBef>
              <a:spcAft>
                <a:spcPts val="0"/>
              </a:spcAft>
              <a:buSzPts val="1800"/>
              <a:buChar char="●"/>
            </a:pPr>
            <a:r>
              <a:rPr lang="en-US"/>
              <a:t>Helps us to identify the interventions to address our challenges</a:t>
            </a:r>
            <a:endParaRPr/>
          </a:p>
          <a:p>
            <a:pPr indent="-342900" lvl="0" marL="457200" rtl="0" algn="l">
              <a:lnSpc>
                <a:spcPct val="100000"/>
              </a:lnSpc>
              <a:spcBef>
                <a:spcPts val="0"/>
              </a:spcBef>
              <a:spcAft>
                <a:spcPts val="0"/>
              </a:spcAft>
              <a:buSzPts val="1800"/>
              <a:buChar char="●"/>
            </a:pPr>
            <a:r>
              <a:rPr lang="en-US"/>
              <a:t>Helps us to assess improvements in student outcomes</a:t>
            </a:r>
            <a:endParaRPr/>
          </a:p>
          <a:p>
            <a:pPr indent="-342900" lvl="0" marL="457200" rtl="0" algn="l">
              <a:lnSpc>
                <a:spcPct val="100000"/>
              </a:lnSpc>
              <a:spcBef>
                <a:spcPts val="0"/>
              </a:spcBef>
              <a:spcAft>
                <a:spcPts val="0"/>
              </a:spcAft>
              <a:buSzPts val="1800"/>
              <a:buChar char="●"/>
            </a:pPr>
            <a:r>
              <a:rPr lang="en-US"/>
              <a:t>Optimizes how we are allocating our resources</a:t>
            </a:r>
            <a:endParaRPr/>
          </a:p>
        </p:txBody>
      </p:sp>
      <p:sp>
        <p:nvSpPr>
          <p:cNvPr id="1306" name="Google Shape;1306;g22c77b9a829_0_261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Data-Informed Decision Making is a Key Component at Every Tier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10" name="Shape 1310"/>
        <p:cNvGrpSpPr/>
        <p:nvPr/>
      </p:nvGrpSpPr>
      <p:grpSpPr>
        <a:xfrm>
          <a:off x="0" y="0"/>
          <a:ext cx="0" cy="0"/>
          <a:chOff x="0" y="0"/>
          <a:chExt cx="0" cy="0"/>
        </a:xfrm>
      </p:grpSpPr>
      <p:sp>
        <p:nvSpPr>
          <p:cNvPr id="1311" name="Google Shape;1311;g24175182b7f_0_256"/>
          <p:cNvSpPr txBox="1"/>
          <p:nvPr>
            <p:ph type="title"/>
          </p:nvPr>
        </p:nvSpPr>
        <p:spPr>
          <a:xfrm>
            <a:off x="457200" y="274638"/>
            <a:ext cx="8229600" cy="1132200"/>
          </a:xfrm>
          <a:prstGeom prst="rect">
            <a:avLst/>
          </a:prstGeom>
          <a:solidFill>
            <a:srgbClr val="003369"/>
          </a:solidFill>
          <a:ln cap="flat" cmpd="sng" w="285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Verdana"/>
              <a:buNone/>
            </a:pPr>
            <a:r>
              <a:rPr lang="en-US"/>
              <a:t>Do We Have the Right People on our Team?  </a:t>
            </a:r>
            <a:endParaRPr b="0" i="0" sz="4000" u="none" cap="none" strike="noStrike">
              <a:solidFill>
                <a:schemeClr val="dk1"/>
              </a:solidFill>
              <a:latin typeface="Verdana"/>
              <a:ea typeface="Verdana"/>
              <a:cs typeface="Verdana"/>
              <a:sym typeface="Verdana"/>
            </a:endParaRPr>
          </a:p>
        </p:txBody>
      </p:sp>
      <p:pic>
        <p:nvPicPr>
          <p:cNvPr descr="Clip art of faceless people sitting around a table." id="1312" name="Google Shape;1312;g24175182b7f_0_256"/>
          <p:cNvPicPr preferRelativeResize="0"/>
          <p:nvPr/>
        </p:nvPicPr>
        <p:blipFill rotWithShape="1">
          <a:blip r:embed="rId3">
            <a:alphaModFix/>
          </a:blip>
          <a:srcRect b="0" l="0" r="0" t="0"/>
          <a:stretch/>
        </p:blipFill>
        <p:spPr>
          <a:xfrm>
            <a:off x="1792788" y="2278700"/>
            <a:ext cx="4848475" cy="3849672"/>
          </a:xfrm>
          <a:prstGeom prst="rect">
            <a:avLst/>
          </a:prstGeom>
          <a:noFill/>
          <a:ln>
            <a:noFill/>
          </a:ln>
        </p:spPr>
      </p:pic>
      <p:sp>
        <p:nvSpPr>
          <p:cNvPr id="1313" name="Google Shape;1313;g24175182b7f_0_256"/>
          <p:cNvSpPr txBox="1"/>
          <p:nvPr/>
        </p:nvSpPr>
        <p:spPr>
          <a:xfrm>
            <a:off x="2152875" y="1461225"/>
            <a:ext cx="1880100" cy="3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Teacher</a:t>
            </a:r>
            <a:endParaRPr b="1" i="0" sz="2400" u="none" cap="none" strike="noStrike">
              <a:solidFill>
                <a:srgbClr val="000000"/>
              </a:solidFill>
              <a:latin typeface="Verdana"/>
              <a:ea typeface="Verdana"/>
              <a:cs typeface="Verdana"/>
              <a:sym typeface="Verdana"/>
            </a:endParaRPr>
          </a:p>
        </p:txBody>
      </p:sp>
      <p:sp>
        <p:nvSpPr>
          <p:cNvPr id="1314" name="Google Shape;1314;g24175182b7f_0_256"/>
          <p:cNvSpPr txBox="1"/>
          <p:nvPr/>
        </p:nvSpPr>
        <p:spPr>
          <a:xfrm>
            <a:off x="4428900" y="1434025"/>
            <a:ext cx="2296200" cy="3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Family Member</a:t>
            </a:r>
            <a:endParaRPr b="1" i="0" sz="2400" u="none" cap="none" strike="noStrike">
              <a:solidFill>
                <a:srgbClr val="000000"/>
              </a:solidFill>
              <a:latin typeface="Verdana"/>
              <a:ea typeface="Verdana"/>
              <a:cs typeface="Verdana"/>
              <a:sym typeface="Verdana"/>
            </a:endParaRPr>
          </a:p>
        </p:txBody>
      </p:sp>
      <p:sp>
        <p:nvSpPr>
          <p:cNvPr id="1315" name="Google Shape;1315;g24175182b7f_0_256"/>
          <p:cNvSpPr txBox="1"/>
          <p:nvPr/>
        </p:nvSpPr>
        <p:spPr>
          <a:xfrm>
            <a:off x="6091225" y="1907900"/>
            <a:ext cx="1880100" cy="3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Student</a:t>
            </a:r>
            <a:endParaRPr b="1" i="0" sz="2400" u="none" cap="none" strike="noStrike">
              <a:solidFill>
                <a:srgbClr val="000000"/>
              </a:solidFill>
              <a:latin typeface="Verdana"/>
              <a:ea typeface="Verdana"/>
              <a:cs typeface="Verdana"/>
              <a:sym typeface="Verdana"/>
            </a:endParaRPr>
          </a:p>
        </p:txBody>
      </p:sp>
      <p:sp>
        <p:nvSpPr>
          <p:cNvPr id="1316" name="Google Shape;1316;g24175182b7f_0_256"/>
          <p:cNvSpPr txBox="1"/>
          <p:nvPr/>
        </p:nvSpPr>
        <p:spPr>
          <a:xfrm>
            <a:off x="6340700" y="4719725"/>
            <a:ext cx="2708400" cy="54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Administrator</a:t>
            </a:r>
            <a:endParaRPr b="1" i="0" sz="2400" u="none" cap="none" strike="noStrike">
              <a:solidFill>
                <a:srgbClr val="000000"/>
              </a:solidFill>
              <a:latin typeface="Verdana"/>
              <a:ea typeface="Verdana"/>
              <a:cs typeface="Verdana"/>
              <a:sym typeface="Verdana"/>
            </a:endParaRPr>
          </a:p>
        </p:txBody>
      </p:sp>
      <p:sp>
        <p:nvSpPr>
          <p:cNvPr id="1317" name="Google Shape;1317;g24175182b7f_0_256"/>
          <p:cNvSpPr txBox="1"/>
          <p:nvPr/>
        </p:nvSpPr>
        <p:spPr>
          <a:xfrm>
            <a:off x="3200800" y="6324850"/>
            <a:ext cx="2296200" cy="3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Counselor</a:t>
            </a:r>
            <a:endParaRPr b="1" i="0" sz="2400" u="none" cap="none" strike="noStrike">
              <a:solidFill>
                <a:srgbClr val="000000"/>
              </a:solidFill>
              <a:latin typeface="Verdana"/>
              <a:ea typeface="Verdana"/>
              <a:cs typeface="Verdana"/>
              <a:sym typeface="Verdana"/>
            </a:endParaRPr>
          </a:p>
        </p:txBody>
      </p:sp>
      <p:sp>
        <p:nvSpPr>
          <p:cNvPr id="1318" name="Google Shape;1318;g24175182b7f_0_256"/>
          <p:cNvSpPr txBox="1"/>
          <p:nvPr/>
        </p:nvSpPr>
        <p:spPr>
          <a:xfrm>
            <a:off x="1395200" y="5550550"/>
            <a:ext cx="1880100" cy="3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Staff</a:t>
            </a:r>
            <a:endParaRPr b="1" i="0" sz="2400" u="none" cap="none" strike="noStrike">
              <a:solidFill>
                <a:srgbClr val="000000"/>
              </a:solidFill>
              <a:latin typeface="Verdana"/>
              <a:ea typeface="Verdana"/>
              <a:cs typeface="Verdana"/>
              <a:sym typeface="Verdana"/>
            </a:endParaRPr>
          </a:p>
        </p:txBody>
      </p:sp>
      <p:sp>
        <p:nvSpPr>
          <p:cNvPr id="1319" name="Google Shape;1319;g24175182b7f_0_256"/>
          <p:cNvSpPr txBox="1"/>
          <p:nvPr/>
        </p:nvSpPr>
        <p:spPr>
          <a:xfrm>
            <a:off x="193525" y="3101975"/>
            <a:ext cx="1880100" cy="37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2400" u="none" cap="none" strike="noStrike">
                <a:solidFill>
                  <a:srgbClr val="000000"/>
                </a:solidFill>
                <a:latin typeface="Verdana"/>
                <a:ea typeface="Verdana"/>
                <a:cs typeface="Verdana"/>
                <a:sym typeface="Verdana"/>
              </a:rPr>
              <a:t>Anyone else?</a:t>
            </a:r>
            <a:endParaRPr b="1" i="0" sz="2400" u="none" cap="none" strike="noStrike">
              <a:solidFill>
                <a:srgbClr val="000000"/>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23" name="Shape 1323"/>
        <p:cNvGrpSpPr/>
        <p:nvPr/>
      </p:nvGrpSpPr>
      <p:grpSpPr>
        <a:xfrm>
          <a:off x="0" y="0"/>
          <a:ext cx="0" cy="0"/>
          <a:chOff x="0" y="0"/>
          <a:chExt cx="0" cy="0"/>
        </a:xfrm>
      </p:grpSpPr>
      <p:sp>
        <p:nvSpPr>
          <p:cNvPr id="1324" name="Google Shape;1324;g23cf20a53eb_0_257"/>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3000"/>
              <a:buFont typeface="Verdana"/>
              <a:buNone/>
            </a:pPr>
            <a:r>
              <a:rPr lang="en-US" sz="4100"/>
              <a:t>Does Our Team Use a Structured </a:t>
            </a:r>
            <a:r>
              <a:rPr i="0" lang="en-US" sz="4100" u="none" cap="none" strike="noStrike"/>
              <a:t>Process?</a:t>
            </a:r>
            <a:endParaRPr i="0" sz="4100" u="none" cap="none" strike="noStrike"/>
          </a:p>
        </p:txBody>
      </p:sp>
      <p:sp>
        <p:nvSpPr>
          <p:cNvPr id="1325" name="Google Shape;1325;g23cf20a53eb_0_257"/>
          <p:cNvSpPr/>
          <p:nvPr/>
        </p:nvSpPr>
        <p:spPr>
          <a:xfrm>
            <a:off x="4923700" y="2344625"/>
            <a:ext cx="684000" cy="2052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creen shot of the VTSS data-informed decision making tool" id="1326" name="Google Shape;1326;g23cf20a53eb_0_257"/>
          <p:cNvPicPr preferRelativeResize="0"/>
          <p:nvPr/>
        </p:nvPicPr>
        <p:blipFill rotWithShape="1">
          <a:blip r:embed="rId3">
            <a:alphaModFix/>
          </a:blip>
          <a:srcRect b="0" l="0" r="0" t="0"/>
          <a:stretch/>
        </p:blipFill>
        <p:spPr>
          <a:xfrm>
            <a:off x="1161588" y="1433850"/>
            <a:ext cx="6820826" cy="50712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pic>
        <p:nvPicPr>
          <p:cNvPr descr="Screen shot of the VTSS data-informed decision making tool" id="1332" name="Google Shape;1332;g23cf20a53eb_0_139"/>
          <p:cNvPicPr preferRelativeResize="0"/>
          <p:nvPr/>
        </p:nvPicPr>
        <p:blipFill rotWithShape="1">
          <a:blip r:embed="rId3">
            <a:alphaModFix/>
          </a:blip>
          <a:srcRect b="0" l="0" r="0" t="0"/>
          <a:stretch/>
        </p:blipFill>
        <p:spPr>
          <a:xfrm>
            <a:off x="608813" y="1476300"/>
            <a:ext cx="3655200" cy="2286000"/>
          </a:xfrm>
          <a:prstGeom prst="rect">
            <a:avLst/>
          </a:prstGeom>
          <a:noFill/>
          <a:ln>
            <a:noFill/>
          </a:ln>
        </p:spPr>
      </p:pic>
      <p:pic>
        <p:nvPicPr>
          <p:cNvPr descr="Screen shot of the NIRN Plan Do Study Act data-informed decision making tool" id="1333" name="Google Shape;1333;g23cf20a53eb_0_139"/>
          <p:cNvPicPr preferRelativeResize="0"/>
          <p:nvPr/>
        </p:nvPicPr>
        <p:blipFill rotWithShape="1">
          <a:blip r:embed="rId4">
            <a:alphaModFix/>
          </a:blip>
          <a:srcRect b="0" l="0" r="0" t="0"/>
          <a:stretch/>
        </p:blipFill>
        <p:spPr>
          <a:xfrm>
            <a:off x="4780200" y="1400100"/>
            <a:ext cx="4211395" cy="5381700"/>
          </a:xfrm>
          <a:prstGeom prst="rect">
            <a:avLst/>
          </a:prstGeom>
          <a:noFill/>
          <a:ln>
            <a:noFill/>
          </a:ln>
        </p:spPr>
      </p:pic>
      <p:pic>
        <p:nvPicPr>
          <p:cNvPr descr="Screen shot of the VDOE CSIP data-informed decision making tool" id="1334" name="Google Shape;1334;g23cf20a53eb_0_139"/>
          <p:cNvPicPr preferRelativeResize="0"/>
          <p:nvPr/>
        </p:nvPicPr>
        <p:blipFill rotWithShape="1">
          <a:blip r:embed="rId5">
            <a:alphaModFix/>
          </a:blip>
          <a:srcRect b="0" l="0" r="0" t="0"/>
          <a:stretch/>
        </p:blipFill>
        <p:spPr>
          <a:xfrm>
            <a:off x="575261" y="3838500"/>
            <a:ext cx="3722321" cy="2884550"/>
          </a:xfrm>
          <a:prstGeom prst="rect">
            <a:avLst/>
          </a:prstGeom>
          <a:noFill/>
          <a:ln>
            <a:noFill/>
          </a:ln>
        </p:spPr>
      </p:pic>
      <p:sp>
        <p:nvSpPr>
          <p:cNvPr id="1335" name="Google Shape;1335;g23cf20a53eb_0_13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Function over Form</a:t>
            </a:r>
            <a:endParaRPr/>
          </a:p>
          <a:p>
            <a:pPr indent="0" lvl="0" marL="0" rtl="0" algn="ctr">
              <a:lnSpc>
                <a:spcPct val="100000"/>
              </a:lnSpc>
              <a:spcBef>
                <a:spcPts val="0"/>
              </a:spcBef>
              <a:spcAft>
                <a:spcPts val="0"/>
              </a:spcAft>
              <a:buSzPct val="111111"/>
              <a:buNone/>
            </a:pPr>
            <a:r>
              <a:rPr lang="en-US"/>
              <a:t>(as long as you are documenting)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6"/>
          <p:cNvSpPr txBox="1"/>
          <p:nvPr>
            <p:ph idx="1" type="subTitle"/>
          </p:nvPr>
        </p:nvSpPr>
        <p:spPr>
          <a:xfrm>
            <a:off x="708525" y="4479325"/>
            <a:ext cx="7633500" cy="1159500"/>
          </a:xfrm>
          <a:prstGeom prst="rect">
            <a:avLst/>
          </a:prstGeom>
          <a:solidFill>
            <a:schemeClr val="lt1">
              <a:alpha val="63137"/>
            </a:schemeClr>
          </a:solidFill>
          <a:ln>
            <a:noFill/>
          </a:ln>
        </p:spPr>
        <p:txBody>
          <a:bodyPr anchorCtr="0" anchor="t" bIns="45700" lIns="91425" spcFirstLastPara="1" rIns="91425" wrap="square" tIns="45700">
            <a:normAutofit/>
          </a:bodyPr>
          <a:lstStyle/>
          <a:p>
            <a:pPr indent="-431800" lvl="0" marL="457200" rtl="0" algn="ctr">
              <a:lnSpc>
                <a:spcPct val="100000"/>
              </a:lnSpc>
              <a:spcBef>
                <a:spcPts val="640"/>
              </a:spcBef>
              <a:spcAft>
                <a:spcPts val="0"/>
              </a:spcAft>
              <a:buClr>
                <a:srgbClr val="888888"/>
              </a:buClr>
              <a:buSzPts val="3200"/>
              <a:buNone/>
            </a:pPr>
            <a:r>
              <a:rPr b="1" lang="en-US" sz="4800">
                <a:solidFill>
                  <a:schemeClr val="dk1"/>
                </a:solidFill>
              </a:rPr>
              <a:t>Where to Start?</a:t>
            </a:r>
            <a:endParaRPr/>
          </a:p>
        </p:txBody>
      </p:sp>
      <p:sp>
        <p:nvSpPr>
          <p:cNvPr id="1343" name="Google Shape;1343;p6"/>
          <p:cNvSpPr txBox="1"/>
          <p:nvPr/>
        </p:nvSpPr>
        <p:spPr>
          <a:xfrm>
            <a:off x="1627575" y="5638825"/>
            <a:ext cx="5795400" cy="53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Verdana"/>
                <a:ea typeface="Verdana"/>
                <a:cs typeface="Verdana"/>
                <a:sym typeface="Verdana"/>
              </a:rPr>
              <a:t>Problem Identification</a:t>
            </a:r>
            <a:endParaRPr b="0" i="0" sz="2300" u="none" cap="none" strike="noStrik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g23cf20a53eb_0_205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Identify the Problem</a:t>
            </a:r>
            <a:endParaRPr/>
          </a:p>
        </p:txBody>
      </p:sp>
      <p:sp>
        <p:nvSpPr>
          <p:cNvPr id="1350" name="Google Shape;1350;g23cf20a53eb_0_2054"/>
          <p:cNvSpPr/>
          <p:nvPr/>
        </p:nvSpPr>
        <p:spPr>
          <a:xfrm>
            <a:off x="3297500" y="2163149"/>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51" name="Google Shape;1351;g23cf20a53eb_0_2054"/>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1352" name="Google Shape;1352;g23cf20a53eb_0_2054"/>
          <p:cNvSpPr txBox="1"/>
          <p:nvPr/>
        </p:nvSpPr>
        <p:spPr>
          <a:xfrm>
            <a:off x="6080903" y="1553997"/>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1353" name="Google Shape;1353;g23cf20a53eb_0_2054"/>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1354" name="Google Shape;1354;g23cf20a53eb_0_2054"/>
          <p:cNvSpPr txBox="1"/>
          <p:nvPr/>
        </p:nvSpPr>
        <p:spPr>
          <a:xfrm>
            <a:off x="838525" y="1662100"/>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1355" name="Google Shape;1355;g23cf20a53eb_0_2054"/>
          <p:cNvSpPr/>
          <p:nvPr/>
        </p:nvSpPr>
        <p:spPr>
          <a:xfrm flipH="1" rot="-1800585">
            <a:off x="3224388" y="2083402"/>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56" name="Google Shape;1356;g23cf20a53eb_0_2054"/>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1357" name="Google Shape;1357;g23cf20a53eb_0_2054"/>
          <p:cNvSpPr txBox="1"/>
          <p:nvPr/>
        </p:nvSpPr>
        <p:spPr>
          <a:xfrm>
            <a:off x="106200" y="2996000"/>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1358" name="Google Shape;1358;g23cf20a53eb_0_2054"/>
          <p:cNvSpPr txBox="1"/>
          <p:nvPr/>
        </p:nvSpPr>
        <p:spPr>
          <a:xfrm>
            <a:off x="6080900" y="3813100"/>
            <a:ext cx="25401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Analyze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1359" name="Google Shape;1359;g23cf20a53eb_0_2054"/>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1360" name="Google Shape;1360;g23cf20a53eb_0_2054"/>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g23cf20a53eb_0_2054"/>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23cf20a53eb_0_2054"/>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23cf20a53eb_0_2054"/>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g23cf20a53eb_0_2054"/>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g23cf20a53eb_0_2054"/>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g23cf20a53eb_0_2054"/>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g23cf20a53eb_0_2054"/>
          <p:cNvSpPr txBox="1"/>
          <p:nvPr/>
        </p:nvSpPr>
        <p:spPr>
          <a:xfrm>
            <a:off x="4910825" y="5055025"/>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1368" name="Google Shape;1368;g23cf20a53eb_0_2054"/>
          <p:cNvSpPr txBox="1"/>
          <p:nvPr/>
        </p:nvSpPr>
        <p:spPr>
          <a:xfrm rot="2130">
            <a:off x="389350" y="4491100"/>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1369" name="Google Shape;1369;g23cf20a53eb_0_2054"/>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1370" name="Google Shape;1370;g23cf20a53eb_0_2054"/>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1371" name="Google Shape;1371;g23cf20a53eb_0_2054"/>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1372" name="Google Shape;1372;g23cf20a53eb_0_2054"/>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1373" name="Google Shape;1373;g23cf20a53eb_0_2054"/>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1374" name="Google Shape;1374;g23cf20a53eb_0_2054"/>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1375" name="Google Shape;1375;g23cf20a53eb_0_2054"/>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1376" name="Google Shape;1376;g23cf20a53eb_0_2054"/>
          <p:cNvSpPr/>
          <p:nvPr/>
        </p:nvSpPr>
        <p:spPr>
          <a:xfrm>
            <a:off x="6005150" y="1554000"/>
            <a:ext cx="2291100" cy="10434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pic>
        <p:nvPicPr>
          <p:cNvPr descr="Picture of Albert Einstein looking at the camera and writing &quot;E=MC squared&quot; on a chalkboard." id="1382" name="Google Shape;1382;g1272b6c7e8b_0_0"/>
          <p:cNvPicPr preferRelativeResize="0"/>
          <p:nvPr/>
        </p:nvPicPr>
        <p:blipFill rotWithShape="1">
          <a:blip r:embed="rId3">
            <a:alphaModFix/>
          </a:blip>
          <a:srcRect b="0" l="0" r="0" t="0"/>
          <a:stretch/>
        </p:blipFill>
        <p:spPr>
          <a:xfrm>
            <a:off x="3556851" y="3582525"/>
            <a:ext cx="3488675" cy="2873649"/>
          </a:xfrm>
          <a:prstGeom prst="rect">
            <a:avLst/>
          </a:prstGeom>
          <a:noFill/>
          <a:ln>
            <a:noFill/>
          </a:ln>
        </p:spPr>
      </p:pic>
      <p:sp>
        <p:nvSpPr>
          <p:cNvPr id="1383" name="Google Shape;1383;g1272b6c7e8b_0_0"/>
          <p:cNvSpPr txBox="1"/>
          <p:nvPr/>
        </p:nvSpPr>
        <p:spPr>
          <a:xfrm>
            <a:off x="528300" y="1739500"/>
            <a:ext cx="8158500" cy="40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700" u="none" cap="none" strike="noStrike">
                <a:solidFill>
                  <a:srgbClr val="000000"/>
                </a:solidFill>
                <a:latin typeface="Verdana"/>
                <a:ea typeface="Verdana"/>
                <a:cs typeface="Verdana"/>
                <a:sym typeface="Verdana"/>
              </a:rPr>
              <a:t>“If I had an hour to solve a problem I’d spend 55 minutes thinking about the problem and 5 minutes thinking about solutions.”</a:t>
            </a:r>
            <a:r>
              <a:rPr b="0" i="0" lang="en-US" sz="2400" u="none" cap="none" strike="noStrike">
                <a:solidFill>
                  <a:srgbClr val="000000"/>
                </a:solidFill>
                <a:latin typeface="Verdana"/>
                <a:ea typeface="Verdana"/>
                <a:cs typeface="Verdana"/>
                <a:sym typeface="Verdana"/>
              </a:rPr>
              <a:t>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~Albert Einstein</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 </a:t>
            </a:r>
            <a:endParaRPr b="0" i="0" sz="2400" u="none" cap="none" strike="noStrike">
              <a:solidFill>
                <a:srgbClr val="000000"/>
              </a:solidFill>
              <a:latin typeface="Verdana"/>
              <a:ea typeface="Verdana"/>
              <a:cs typeface="Verdana"/>
              <a:sym typeface="Verdana"/>
            </a:endParaRPr>
          </a:p>
        </p:txBody>
      </p:sp>
      <p:sp>
        <p:nvSpPr>
          <p:cNvPr id="1384" name="Google Shape;1384;g1272b6c7e8b_0_0"/>
          <p:cNvSpPr txBox="1"/>
          <p:nvPr>
            <p:ph type="title"/>
          </p:nvPr>
        </p:nvSpPr>
        <p:spPr>
          <a:xfrm>
            <a:off x="457200" y="274638"/>
            <a:ext cx="8229600" cy="1143000"/>
          </a:xfrm>
          <a:prstGeom prst="rect">
            <a:avLst/>
          </a:prstGeom>
          <a:solidFill>
            <a:srgbClr val="00336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lang="en-US"/>
              <a:t>Can you Relate? </a:t>
            </a:r>
            <a:endParaRPr i="0" u="none" cap="none" strike="noStrike">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g25b71e984ea_0_137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700"/>
              <a:t>Data: Evidence of Need</a:t>
            </a:r>
            <a:endParaRPr sz="3700"/>
          </a:p>
          <a:p>
            <a:pPr indent="0" lvl="0" marL="0" rtl="0" algn="ctr">
              <a:lnSpc>
                <a:spcPct val="100000"/>
              </a:lnSpc>
              <a:spcBef>
                <a:spcPts val="0"/>
              </a:spcBef>
              <a:spcAft>
                <a:spcPts val="0"/>
              </a:spcAft>
              <a:buSzPts val="4000"/>
              <a:buNone/>
            </a:pPr>
            <a:r>
              <a:rPr lang="en-US" sz="3700"/>
              <a:t>What is your data story?</a:t>
            </a:r>
            <a:endParaRPr sz="3700"/>
          </a:p>
        </p:txBody>
      </p:sp>
      <p:sp>
        <p:nvSpPr>
          <p:cNvPr id="1391" name="Google Shape;1391;g25b71e984ea_0_1376"/>
          <p:cNvSpPr txBox="1"/>
          <p:nvPr/>
        </p:nvSpPr>
        <p:spPr>
          <a:xfrm>
            <a:off x="457200" y="1752600"/>
            <a:ext cx="8229600" cy="463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60"/>
              </a:spcBef>
              <a:spcAft>
                <a:spcPts val="0"/>
              </a:spcAft>
              <a:buClr>
                <a:srgbClr val="000000"/>
              </a:buClr>
              <a:buSzPts val="2500"/>
              <a:buFont typeface="Arial"/>
              <a:buNone/>
            </a:pPr>
            <a:r>
              <a:rPr b="0" i="0" lang="en-US" sz="2500" u="none" cap="none" strike="noStrike">
                <a:solidFill>
                  <a:srgbClr val="000000"/>
                </a:solidFill>
                <a:latin typeface="Verdana"/>
                <a:ea typeface="Verdana"/>
                <a:cs typeface="Verdana"/>
                <a:sym typeface="Verdana"/>
              </a:rPr>
              <a:t>Here, we answer the following question: </a:t>
            </a:r>
            <a:endParaRPr b="0" i="0" sz="2500" u="none" cap="none" strike="noStrike">
              <a:solidFill>
                <a:srgbClr val="000000"/>
              </a:solidFill>
              <a:latin typeface="Verdana"/>
              <a:ea typeface="Verdana"/>
              <a:cs typeface="Verdana"/>
              <a:sym typeface="Verdana"/>
            </a:endParaRPr>
          </a:p>
          <a:p>
            <a:pPr indent="0" lvl="0" marL="0" marR="0" rtl="0" algn="l">
              <a:lnSpc>
                <a:spcPct val="100000"/>
              </a:lnSpc>
              <a:spcBef>
                <a:spcPts val="560"/>
              </a:spcBef>
              <a:spcAft>
                <a:spcPts val="0"/>
              </a:spcAft>
              <a:buClr>
                <a:srgbClr val="000000"/>
              </a:buClr>
              <a:buSzPts val="2500"/>
              <a:buFont typeface="Arial"/>
              <a:buNone/>
            </a:pPr>
            <a:r>
              <a:t/>
            </a:r>
            <a:endParaRPr b="1" i="1" sz="1200" u="none" cap="none" strike="noStrike">
              <a:solidFill>
                <a:schemeClr val="dk1"/>
              </a:solidFill>
              <a:latin typeface="Verdana"/>
              <a:ea typeface="Verdana"/>
              <a:cs typeface="Verdana"/>
              <a:sym typeface="Verdana"/>
            </a:endParaRPr>
          </a:p>
          <a:p>
            <a:pPr indent="0" lvl="0" marL="0" marR="0" rtl="0" algn="l">
              <a:lnSpc>
                <a:spcPct val="100000"/>
              </a:lnSpc>
              <a:spcBef>
                <a:spcPts val="560"/>
              </a:spcBef>
              <a:spcAft>
                <a:spcPts val="0"/>
              </a:spcAft>
              <a:buClr>
                <a:srgbClr val="000000"/>
              </a:buClr>
              <a:buSzPts val="2500"/>
              <a:buFont typeface="Arial"/>
              <a:buNone/>
            </a:pPr>
            <a:r>
              <a:rPr b="1" i="1" lang="en-US" sz="2500" u="none" cap="none" strike="noStrike">
                <a:solidFill>
                  <a:srgbClr val="FF0000"/>
                </a:solidFill>
                <a:latin typeface="Verdana"/>
                <a:ea typeface="Verdana"/>
                <a:cs typeface="Verdana"/>
                <a:sym typeface="Verdana"/>
              </a:rPr>
              <a:t>Is there a problem?</a:t>
            </a:r>
            <a:r>
              <a:rPr b="0" i="0" lang="en-US" sz="2500" u="none" cap="none" strike="noStrike">
                <a:solidFill>
                  <a:srgbClr val="000000"/>
                </a:solidFill>
                <a:latin typeface="Verdana"/>
                <a:ea typeface="Verdana"/>
                <a:cs typeface="Verdana"/>
                <a:sym typeface="Verdana"/>
              </a:rPr>
              <a:t> </a:t>
            </a:r>
            <a:r>
              <a:rPr b="0" i="0" lang="en-US" sz="2500" u="none" cap="none" strike="noStrike">
                <a:solidFill>
                  <a:srgbClr val="000000"/>
                </a:solidFill>
                <a:latin typeface="Verdana"/>
                <a:ea typeface="Verdana"/>
                <a:cs typeface="Verdana"/>
                <a:sym typeface="Verdana"/>
                <a:extLst>
                  <a:ext uri="http://customooxmlschemas.google.com/">
                    <go:slidesCustomData xmlns:go="http://customooxmlschemas.google.com/" textRoundtripDataId="0"/>
                  </a:ext>
                </a:extLst>
              </a:rPr>
              <a:t>What is the data that indicates that there is a problem that needs to be addressed? </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56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Academics</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Behavior</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0" lang="en-US" sz="2500" u="none" cap="none" strike="noStrike">
                <a:solidFill>
                  <a:srgbClr val="000000"/>
                </a:solidFill>
                <a:latin typeface="Verdana"/>
                <a:ea typeface="Verdana"/>
                <a:cs typeface="Verdana"/>
                <a:sym typeface="Verdana"/>
              </a:rPr>
              <a:t>Attendance</a:t>
            </a:r>
            <a:endParaRPr b="0" i="0"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Social Emotional Wellness</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Community </a:t>
            </a:r>
            <a:r>
              <a:rPr i="1" lang="en-US" sz="2500">
                <a:latin typeface="Verdana"/>
                <a:ea typeface="Verdana"/>
                <a:cs typeface="Verdana"/>
                <a:sym typeface="Verdana"/>
              </a:rPr>
              <a:t>h</a:t>
            </a:r>
            <a:r>
              <a:rPr b="0" i="1" lang="en-US" sz="2500" u="none" cap="none" strike="noStrike">
                <a:solidFill>
                  <a:srgbClr val="000000"/>
                </a:solidFill>
                <a:latin typeface="Verdana"/>
                <a:ea typeface="Verdana"/>
                <a:cs typeface="Verdana"/>
                <a:sym typeface="Verdana"/>
              </a:rPr>
              <a:t>ealth</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Clr>
                <a:srgbClr val="000000"/>
              </a:buClr>
              <a:buSzPts val="2500"/>
              <a:buFont typeface="Verdana"/>
              <a:buChar char="●"/>
            </a:pPr>
            <a:r>
              <a:rPr b="0" i="1" lang="en-US" sz="2500" u="none" cap="none" strike="noStrike">
                <a:solidFill>
                  <a:srgbClr val="000000"/>
                </a:solidFill>
                <a:latin typeface="Verdana"/>
                <a:ea typeface="Verdana"/>
                <a:cs typeface="Verdana"/>
                <a:sym typeface="Verdana"/>
              </a:rPr>
              <a:t>Teacher retention</a:t>
            </a:r>
            <a:endParaRPr b="0" i="1" sz="2500" u="none" cap="none" strike="noStrike">
              <a:solidFill>
                <a:srgbClr val="000000"/>
              </a:solidFill>
              <a:latin typeface="Verdana"/>
              <a:ea typeface="Verdana"/>
              <a:cs typeface="Verdana"/>
              <a:sym typeface="Verdana"/>
            </a:endParaRPr>
          </a:p>
          <a:p>
            <a:pPr indent="-387350" lvl="0" marL="457200" marR="0" rtl="0" algn="l">
              <a:lnSpc>
                <a:spcPct val="100000"/>
              </a:lnSpc>
              <a:spcBef>
                <a:spcPts val="0"/>
              </a:spcBef>
              <a:spcAft>
                <a:spcPts val="0"/>
              </a:spcAft>
              <a:buSzPts val="2500"/>
              <a:buFont typeface="Verdana"/>
              <a:buChar char="●"/>
            </a:pPr>
            <a:r>
              <a:rPr i="1" lang="en-US" sz="2500">
                <a:latin typeface="Verdana"/>
                <a:ea typeface="Verdana"/>
                <a:cs typeface="Verdana"/>
                <a:sym typeface="Verdana"/>
              </a:rPr>
              <a:t>Family engagement</a:t>
            </a:r>
            <a:endParaRPr i="1" sz="2500">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g25b71e984ea_0_138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VA School Quality Profile</a:t>
            </a:r>
            <a:endParaRPr/>
          </a:p>
        </p:txBody>
      </p:sp>
      <p:pic>
        <p:nvPicPr>
          <p:cNvPr id="1398" name="Google Shape;1398;g25b71e984ea_0_1382"/>
          <p:cNvPicPr preferRelativeResize="0"/>
          <p:nvPr/>
        </p:nvPicPr>
        <p:blipFill rotWithShape="1">
          <a:blip r:embed="rId3">
            <a:alphaModFix/>
          </a:blip>
          <a:srcRect b="0" l="0" r="0" t="0"/>
          <a:stretch/>
        </p:blipFill>
        <p:spPr>
          <a:xfrm>
            <a:off x="3654675" y="1749400"/>
            <a:ext cx="5276452" cy="3511599"/>
          </a:xfrm>
          <a:prstGeom prst="rect">
            <a:avLst/>
          </a:prstGeom>
          <a:noFill/>
          <a:ln cap="flat" cmpd="sng" w="9525">
            <a:solidFill>
              <a:schemeClr val="dk2"/>
            </a:solidFill>
            <a:prstDash val="solid"/>
            <a:round/>
            <a:headEnd len="sm" w="sm" type="none"/>
            <a:tailEnd len="sm" w="sm" type="none"/>
          </a:ln>
        </p:spPr>
      </p:pic>
      <p:sp>
        <p:nvSpPr>
          <p:cNvPr id="1399" name="Google Shape;1399;g25b71e984ea_0_1382"/>
          <p:cNvSpPr txBox="1"/>
          <p:nvPr/>
        </p:nvSpPr>
        <p:spPr>
          <a:xfrm>
            <a:off x="105325" y="1589075"/>
            <a:ext cx="3389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800" u="sng" cap="none" strike="noStrike">
                <a:solidFill>
                  <a:srgbClr val="0000FF"/>
                </a:solidFill>
                <a:latin typeface="Calibri"/>
                <a:ea typeface="Calibri"/>
                <a:cs typeface="Calibri"/>
                <a:sym typeface="Calibri"/>
                <a:hlinkClick r:id="rId4">
                  <a:extLst>
                    <a:ext uri="{A12FA001-AC4F-418D-AE19-62706E023703}">
                      <ahyp:hlinkClr val="tx"/>
                    </a:ext>
                  </a:extLst>
                </a:hlinkClick>
              </a:rPr>
              <a:t>https://schoolquality.virginia.gov/</a:t>
            </a:r>
            <a:endParaRPr b="0" i="0" sz="2000" u="none" cap="none" strike="noStrike">
              <a:solidFill>
                <a:srgbClr val="000000"/>
              </a:solidFill>
              <a:latin typeface="Verdana"/>
              <a:ea typeface="Verdana"/>
              <a:cs typeface="Verdana"/>
              <a:sym typeface="Verdana"/>
            </a:endParaRPr>
          </a:p>
        </p:txBody>
      </p:sp>
      <p:pic>
        <p:nvPicPr>
          <p:cNvPr id="1400" name="Google Shape;1400;g25b71e984ea_0_1382"/>
          <p:cNvPicPr preferRelativeResize="0"/>
          <p:nvPr/>
        </p:nvPicPr>
        <p:blipFill rotWithShape="1">
          <a:blip r:embed="rId5">
            <a:alphaModFix/>
          </a:blip>
          <a:srcRect b="0" l="0" r="0" t="0"/>
          <a:stretch/>
        </p:blipFill>
        <p:spPr>
          <a:xfrm>
            <a:off x="708690" y="2812762"/>
            <a:ext cx="7726624" cy="523200"/>
          </a:xfrm>
          <a:prstGeom prst="rect">
            <a:avLst/>
          </a:prstGeom>
          <a:noFill/>
          <a:ln cap="flat" cmpd="sng" w="9525">
            <a:solidFill>
              <a:schemeClr val="dk2"/>
            </a:solidFill>
            <a:prstDash val="solid"/>
            <a:round/>
            <a:headEnd len="sm" w="sm" type="none"/>
            <a:tailEnd len="sm" w="sm" type="none"/>
          </a:ln>
        </p:spPr>
      </p:pic>
      <p:pic>
        <p:nvPicPr>
          <p:cNvPr id="1401" name="Google Shape;1401;g25b71e984ea_0_1382"/>
          <p:cNvPicPr preferRelativeResize="0"/>
          <p:nvPr/>
        </p:nvPicPr>
        <p:blipFill rotWithShape="1">
          <a:blip r:embed="rId6">
            <a:alphaModFix/>
          </a:blip>
          <a:srcRect b="0" l="0" r="0" t="0"/>
          <a:stretch/>
        </p:blipFill>
        <p:spPr>
          <a:xfrm>
            <a:off x="585425" y="2283693"/>
            <a:ext cx="7973173" cy="452208"/>
          </a:xfrm>
          <a:prstGeom prst="rect">
            <a:avLst/>
          </a:prstGeom>
          <a:noFill/>
          <a:ln cap="flat" cmpd="sng" w="9525">
            <a:solidFill>
              <a:schemeClr val="dk2"/>
            </a:solidFill>
            <a:prstDash val="solid"/>
            <a:round/>
            <a:headEnd len="sm" w="sm" type="none"/>
            <a:tailEnd len="sm" w="sm" type="none"/>
          </a:ln>
        </p:spPr>
      </p:pic>
      <p:pic>
        <p:nvPicPr>
          <p:cNvPr id="1402" name="Google Shape;1402;g25b71e984ea_0_1382"/>
          <p:cNvPicPr preferRelativeResize="0"/>
          <p:nvPr/>
        </p:nvPicPr>
        <p:blipFill rotWithShape="1">
          <a:blip r:embed="rId7">
            <a:alphaModFix/>
          </a:blip>
          <a:srcRect b="0" l="0" r="0" t="0"/>
          <a:stretch/>
        </p:blipFill>
        <p:spPr>
          <a:xfrm>
            <a:off x="320325" y="4731075"/>
            <a:ext cx="6035825" cy="1983124"/>
          </a:xfrm>
          <a:prstGeom prst="rect">
            <a:avLst/>
          </a:prstGeom>
          <a:noFill/>
          <a:ln cap="flat" cmpd="sng" w="952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g25b71e984ea_0_171"/>
          <p:cNvSpPr txBox="1"/>
          <p:nvPr>
            <p:ph type="title"/>
          </p:nvPr>
        </p:nvSpPr>
        <p:spPr>
          <a:xfrm>
            <a:off x="228600" y="228600"/>
            <a:ext cx="86868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VTSS Resource Hub</a:t>
            </a:r>
            <a:endParaRPr/>
          </a:p>
        </p:txBody>
      </p:sp>
      <p:pic>
        <p:nvPicPr>
          <p:cNvPr id="1131" name="Google Shape;1131;g25b71e984ea_0_171"/>
          <p:cNvPicPr preferRelativeResize="0"/>
          <p:nvPr/>
        </p:nvPicPr>
        <p:blipFill>
          <a:blip r:embed="rId3">
            <a:alphaModFix/>
          </a:blip>
          <a:stretch>
            <a:fillRect/>
          </a:stretch>
        </p:blipFill>
        <p:spPr>
          <a:xfrm>
            <a:off x="2605450" y="1454125"/>
            <a:ext cx="3944590" cy="5403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pic>
        <p:nvPicPr>
          <p:cNvPr id="1408" name="Google Shape;1408;g25b71e984ea_0_1392"/>
          <p:cNvPicPr preferRelativeResize="0"/>
          <p:nvPr/>
        </p:nvPicPr>
        <p:blipFill rotWithShape="1">
          <a:blip r:embed="rId3">
            <a:alphaModFix/>
          </a:blip>
          <a:srcRect b="0" l="0" r="0" t="18380"/>
          <a:stretch/>
        </p:blipFill>
        <p:spPr>
          <a:xfrm>
            <a:off x="1019300" y="1660675"/>
            <a:ext cx="7105400" cy="4422175"/>
          </a:xfrm>
          <a:prstGeom prst="rect">
            <a:avLst/>
          </a:prstGeom>
          <a:noFill/>
          <a:ln>
            <a:noFill/>
          </a:ln>
        </p:spPr>
      </p:pic>
      <p:sp>
        <p:nvSpPr>
          <p:cNvPr id="1409" name="Google Shape;1409;g25b71e984ea_0_139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0000"/>
              <a:buNone/>
            </a:pPr>
            <a:r>
              <a:rPr lang="en-US"/>
              <a:t>Organization and Data Management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g25b71e984ea_0_1398"/>
          <p:cNvSpPr txBox="1"/>
          <p:nvPr>
            <p:ph type="title"/>
          </p:nvPr>
        </p:nvSpPr>
        <p:spPr>
          <a:xfrm>
            <a:off x="914400" y="273050"/>
            <a:ext cx="2551200" cy="1162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000"/>
              <a:t>Work Time</a:t>
            </a:r>
            <a:endParaRPr sz="3000"/>
          </a:p>
        </p:txBody>
      </p:sp>
      <p:sp>
        <p:nvSpPr>
          <p:cNvPr id="1416" name="Google Shape;1416;g25b71e984ea_0_1398"/>
          <p:cNvSpPr txBox="1"/>
          <p:nvPr>
            <p:ph idx="1" type="body"/>
          </p:nvPr>
        </p:nvSpPr>
        <p:spPr>
          <a:xfrm>
            <a:off x="3575050" y="273050"/>
            <a:ext cx="5111700" cy="56751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rPr b="1" lang="en-US" sz="2800"/>
              <a:t>Discuss:</a:t>
            </a:r>
            <a:endParaRPr b="1" sz="2800"/>
          </a:p>
          <a:p>
            <a:pPr indent="0" lvl="0" marL="0" rtl="0" algn="l">
              <a:spcBef>
                <a:spcPts val="640"/>
              </a:spcBef>
              <a:spcAft>
                <a:spcPts val="0"/>
              </a:spcAft>
              <a:buNone/>
            </a:pPr>
            <a:r>
              <a:t/>
            </a:r>
            <a:endParaRPr sz="2800"/>
          </a:p>
          <a:p>
            <a:pPr indent="0" lvl="0" marL="0" rtl="0" algn="l">
              <a:spcBef>
                <a:spcPts val="360"/>
              </a:spcBef>
              <a:spcAft>
                <a:spcPts val="0"/>
              </a:spcAft>
              <a:buNone/>
            </a:pPr>
            <a:r>
              <a:rPr lang="en-US"/>
              <a:t>What data sources will help you monitor your school’s valued outcomes?</a:t>
            </a:r>
            <a:endParaRPr sz="2800"/>
          </a:p>
          <a:p>
            <a:pPr indent="0" lvl="0" marL="0" rtl="0" algn="l">
              <a:spcBef>
                <a:spcPts val="640"/>
              </a:spcBef>
              <a:spcAft>
                <a:spcPts val="0"/>
              </a:spcAft>
              <a:buNone/>
            </a:pPr>
            <a:r>
              <a:t/>
            </a:r>
            <a:endParaRPr sz="2800"/>
          </a:p>
        </p:txBody>
      </p:sp>
      <p:sp>
        <p:nvSpPr>
          <p:cNvPr id="1417" name="Google Shape;1417;g25b71e984ea_0_1398"/>
          <p:cNvSpPr txBox="1"/>
          <p:nvPr>
            <p:ph idx="2" type="body"/>
          </p:nvPr>
        </p:nvSpPr>
        <p:spPr>
          <a:xfrm>
            <a:off x="457200" y="1435101"/>
            <a:ext cx="3008400" cy="4512900"/>
          </a:xfrm>
          <a:prstGeom prst="rect">
            <a:avLst/>
          </a:prstGeom>
        </p:spPr>
        <p:txBody>
          <a:bodyPr anchorCtr="0" anchor="t" bIns="45700" lIns="91425" spcFirstLastPara="1" rIns="91425" wrap="square" tIns="45700">
            <a:normAutofit/>
          </a:bodyPr>
          <a:lstStyle/>
          <a:p>
            <a:pPr indent="0" lvl="0" marL="0" rtl="0" algn="l">
              <a:spcBef>
                <a:spcPts val="480"/>
              </a:spcBef>
              <a:spcAft>
                <a:spcPts val="0"/>
              </a:spcAft>
              <a:buNone/>
            </a:pPr>
            <a:r>
              <a:rPr lang="en-US" sz="3300"/>
              <a:t>Exploring Data</a:t>
            </a:r>
            <a:endParaRPr sz="3300"/>
          </a:p>
        </p:txBody>
      </p:sp>
      <p:pic>
        <p:nvPicPr>
          <p:cNvPr descr="This timer silently counts down to 0:00, then alerts you that time is up with a gentle beep sound." id="1418" name="Google Shape;1418;g25b71e984ea_0_1398" title="10 Minute Timer">
            <a:hlinkClick r:id="rId3"/>
          </p:cNvPr>
          <p:cNvPicPr preferRelativeResize="0"/>
          <p:nvPr/>
        </p:nvPicPr>
        <p:blipFill>
          <a:blip r:embed="rId4">
            <a:alphaModFix/>
          </a:blip>
          <a:stretch>
            <a:fillRect/>
          </a:stretch>
        </p:blipFill>
        <p:spPr>
          <a:xfrm>
            <a:off x="914388" y="4693225"/>
            <a:ext cx="1827375" cy="1027899"/>
          </a:xfrm>
          <a:prstGeom prst="rect">
            <a:avLst/>
          </a:prstGeom>
          <a:noFill/>
          <a:ln>
            <a:noFill/>
          </a:ln>
        </p:spPr>
      </p:pic>
      <p:pic>
        <p:nvPicPr>
          <p:cNvPr id="1419" name="Google Shape;1419;g25b71e984ea_0_1398"/>
          <p:cNvPicPr preferRelativeResize="0"/>
          <p:nvPr/>
        </p:nvPicPr>
        <p:blipFill rotWithShape="1">
          <a:blip r:embed="rId5">
            <a:alphaModFix/>
          </a:blip>
          <a:srcRect b="0" l="0" r="0" t="20477"/>
          <a:stretch/>
        </p:blipFill>
        <p:spPr>
          <a:xfrm>
            <a:off x="4025138" y="3883675"/>
            <a:ext cx="4211525" cy="1470675"/>
          </a:xfrm>
          <a:prstGeom prst="rect">
            <a:avLst/>
          </a:prstGeom>
          <a:noFill/>
          <a:ln cap="flat" cmpd="sng" w="9525">
            <a:solidFill>
              <a:schemeClr val="dk2"/>
            </a:solidFill>
            <a:prstDash val="solid"/>
            <a:round/>
            <a:headEnd len="sm" w="sm" type="none"/>
            <a:tailEnd len="sm" w="sm" type="none"/>
          </a:ln>
        </p:spPr>
      </p:pic>
      <p:sp>
        <p:nvSpPr>
          <p:cNvPr id="1420" name="Google Shape;1420;g25b71e984ea_0_1398"/>
          <p:cNvSpPr txBox="1"/>
          <p:nvPr/>
        </p:nvSpPr>
        <p:spPr>
          <a:xfrm>
            <a:off x="2875100" y="6056750"/>
            <a:ext cx="4589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Verdana"/>
                <a:ea typeface="Verdana"/>
                <a:cs typeface="Verdana"/>
                <a:sym typeface="Verdana"/>
              </a:rPr>
              <a:t>Workbook pages 12 (Downloadable Version)</a:t>
            </a:r>
            <a:endParaRPr>
              <a:latin typeface="Verdana"/>
              <a:ea typeface="Verdana"/>
              <a:cs typeface="Verdana"/>
              <a:sym typeface="Verdana"/>
            </a:endParaRPr>
          </a:p>
          <a:p>
            <a:pPr indent="0" lvl="0" marL="0" rtl="0" algn="ctr">
              <a:spcBef>
                <a:spcPts val="0"/>
              </a:spcBef>
              <a:spcAft>
                <a:spcPts val="0"/>
              </a:spcAft>
              <a:buNone/>
            </a:pPr>
            <a:r>
              <a:rPr lang="en-US">
                <a:latin typeface="Verdana"/>
                <a:ea typeface="Verdana"/>
                <a:cs typeface="Verdana"/>
                <a:sym typeface="Verdana"/>
              </a:rPr>
              <a:t>Potential Data Sources - Workbook pages 13-14</a:t>
            </a:r>
            <a:endParaRPr>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8"/>
                                        </p:tgtEl>
                                        <p:attrNameLst>
                                          <p:attrName>style.visibility</p:attrName>
                                        </p:attrNameLst>
                                      </p:cBhvr>
                                      <p:to>
                                        <p:strVal val="visible"/>
                                      </p:to>
                                    </p:set>
                                    <p:animEffect filter="fade" transition="in">
                                      <p:cBhvr>
                                        <p:cTn dur="1000"/>
                                        <p:tgtEl>
                                          <p:spTgt spid="1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g25b71e984ea_0_140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05775"/>
              </a:buClr>
              <a:buSzPts val="4000"/>
              <a:buFont typeface="Verdana"/>
              <a:buNone/>
            </a:pPr>
            <a:r>
              <a:rPr lang="en-US"/>
              <a:t>Recommendations for Data Use</a:t>
            </a:r>
            <a:endParaRPr/>
          </a:p>
        </p:txBody>
      </p:sp>
      <p:sp>
        <p:nvSpPr>
          <p:cNvPr id="1428" name="Google Shape;1428;g25b71e984ea_0_1408"/>
          <p:cNvSpPr txBox="1"/>
          <p:nvPr>
            <p:ph idx="1" type="body"/>
          </p:nvPr>
        </p:nvSpPr>
        <p:spPr>
          <a:xfrm>
            <a:off x="299025" y="1672425"/>
            <a:ext cx="8844900" cy="52875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360"/>
              </a:spcBef>
              <a:spcAft>
                <a:spcPts val="0"/>
              </a:spcAft>
              <a:buSzPts val="2400"/>
              <a:buChar char="•"/>
            </a:pPr>
            <a:r>
              <a:rPr lang="en-US" sz="2800"/>
              <a:t>Build “decision systems” not “data systems”</a:t>
            </a:r>
            <a:endParaRPr/>
          </a:p>
          <a:p>
            <a:pPr indent="-381000" lvl="0" marL="457200" rtl="0" algn="l">
              <a:lnSpc>
                <a:spcPct val="100000"/>
              </a:lnSpc>
              <a:spcBef>
                <a:spcPts val="960"/>
              </a:spcBef>
              <a:spcAft>
                <a:spcPts val="0"/>
              </a:spcAft>
              <a:buClr>
                <a:schemeClr val="dk1"/>
              </a:buClr>
              <a:buSzPts val="2400"/>
              <a:buChar char="•"/>
            </a:pPr>
            <a:r>
              <a:rPr lang="en-US" sz="2800"/>
              <a:t>Use data in “decision layers”</a:t>
            </a:r>
            <a:endParaRPr sz="2800"/>
          </a:p>
          <a:p>
            <a:pPr indent="-342900" lvl="1" marL="914400" rtl="0" algn="l">
              <a:lnSpc>
                <a:spcPct val="100000"/>
              </a:lnSpc>
              <a:spcBef>
                <a:spcPts val="360"/>
              </a:spcBef>
              <a:spcAft>
                <a:spcPts val="0"/>
              </a:spcAft>
              <a:buSzPts val="1800"/>
              <a:buChar char="–"/>
            </a:pPr>
            <a:r>
              <a:rPr lang="en-US" sz="2400"/>
              <a:t>Is there a problem? </a:t>
            </a:r>
            <a:endParaRPr sz="2400"/>
          </a:p>
          <a:p>
            <a:pPr indent="0" lvl="0" marL="742950" rtl="0" algn="l">
              <a:lnSpc>
                <a:spcPct val="100000"/>
              </a:lnSpc>
              <a:spcBef>
                <a:spcPts val="360"/>
              </a:spcBef>
              <a:spcAft>
                <a:spcPts val="0"/>
              </a:spcAft>
              <a:buNone/>
            </a:pPr>
            <a:r>
              <a:rPr lang="en-US" sz="1800"/>
              <a:t>(overall rate of ODR, academic assessment)</a:t>
            </a:r>
            <a:endParaRPr sz="2200"/>
          </a:p>
          <a:p>
            <a:pPr indent="-342900" lvl="1" marL="914400" rtl="0" algn="l">
              <a:lnSpc>
                <a:spcPct val="100000"/>
              </a:lnSpc>
              <a:spcBef>
                <a:spcPts val="360"/>
              </a:spcBef>
              <a:spcAft>
                <a:spcPts val="0"/>
              </a:spcAft>
              <a:buSzPts val="1800"/>
              <a:buChar char="–"/>
            </a:pPr>
            <a:r>
              <a:rPr lang="en-US" sz="2400"/>
              <a:t>Localize the problem </a:t>
            </a:r>
            <a:endParaRPr/>
          </a:p>
          <a:p>
            <a:pPr indent="0" lvl="0" marL="0" rtl="0" algn="l">
              <a:lnSpc>
                <a:spcPct val="100000"/>
              </a:lnSpc>
              <a:spcBef>
                <a:spcPts val="360"/>
              </a:spcBef>
              <a:spcAft>
                <a:spcPts val="0"/>
              </a:spcAft>
              <a:buNone/>
            </a:pPr>
            <a:r>
              <a:rPr lang="en-US" sz="1800"/>
              <a:t>         (location,  problem behavior, students, time of day, SOL, curriculum) </a:t>
            </a:r>
            <a:endParaRPr/>
          </a:p>
          <a:p>
            <a:pPr indent="-342900" lvl="1" marL="914400" rtl="0" algn="l">
              <a:lnSpc>
                <a:spcPct val="100000"/>
              </a:lnSpc>
              <a:spcBef>
                <a:spcPts val="360"/>
              </a:spcBef>
              <a:spcAft>
                <a:spcPts val="0"/>
              </a:spcAft>
              <a:buSzPts val="1800"/>
              <a:buChar char="–"/>
            </a:pPr>
            <a:r>
              <a:rPr lang="en-US" sz="2400"/>
              <a:t>Get specific</a:t>
            </a:r>
            <a:endParaRPr/>
          </a:p>
          <a:p>
            <a:pPr indent="-381000" lvl="0" marL="457200" rtl="0" algn="l">
              <a:lnSpc>
                <a:spcPct val="100000"/>
              </a:lnSpc>
              <a:spcBef>
                <a:spcPts val="960"/>
              </a:spcBef>
              <a:spcAft>
                <a:spcPts val="0"/>
              </a:spcAft>
              <a:buSzPts val="2400"/>
              <a:buChar char="•"/>
            </a:pPr>
            <a:r>
              <a:rPr lang="en-US" sz="2800"/>
              <a:t>Be precise but don’t drown in the data</a:t>
            </a:r>
            <a:endParaRPr/>
          </a:p>
          <a:p>
            <a:pPr indent="-381000" lvl="0" marL="457200" rtl="0" algn="l">
              <a:lnSpc>
                <a:spcPct val="100000"/>
              </a:lnSpc>
              <a:spcBef>
                <a:spcPts val="960"/>
              </a:spcBef>
              <a:spcAft>
                <a:spcPts val="0"/>
              </a:spcAft>
              <a:buClr>
                <a:schemeClr val="dk1"/>
              </a:buClr>
              <a:buSzPts val="2400"/>
              <a:buChar char="•"/>
            </a:pPr>
            <a:r>
              <a:rPr b="1" lang="en-US" sz="2800"/>
              <a:t>Be efficient</a:t>
            </a:r>
            <a:endParaRPr b="1"/>
          </a:p>
          <a:p>
            <a:pPr indent="-228600" lvl="0" marL="457200" rtl="0" algn="l">
              <a:lnSpc>
                <a:spcPct val="100000"/>
              </a:lnSpc>
              <a:spcBef>
                <a:spcPts val="360"/>
              </a:spcBef>
              <a:spcAft>
                <a:spcPts val="0"/>
              </a:spcAft>
              <a:buClr>
                <a:schemeClr val="dk1"/>
              </a:buClr>
              <a:buSzPts val="1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g25b71e984ea_0_1415"/>
          <p:cNvSpPr txBox="1"/>
          <p:nvPr/>
        </p:nvSpPr>
        <p:spPr>
          <a:xfrm>
            <a:off x="3372204" y="3328630"/>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5" name="Google Shape;1435;g25b71e984ea_0_1415"/>
          <p:cNvSpPr/>
          <p:nvPr/>
        </p:nvSpPr>
        <p:spPr>
          <a:xfrm flipH="1">
            <a:off x="304800" y="1550063"/>
            <a:ext cx="4800600" cy="1574138"/>
          </a:xfrm>
          <a:prstGeom prst="flowChartOnlineStorage">
            <a:avLst/>
          </a:prstGeom>
          <a:gradFill>
            <a:gsLst>
              <a:gs pos="0">
                <a:srgbClr val="689F22"/>
              </a:gs>
              <a:gs pos="80000">
                <a:srgbClr val="8AD02D"/>
              </a:gs>
              <a:gs pos="100000">
                <a:srgbClr val="8CD52A"/>
              </a:gs>
            </a:gsLst>
            <a:lin ang="16200038" scaled="0"/>
          </a:gradFill>
          <a:ln cap="flat" cmpd="sng" w="9525">
            <a:solidFill>
              <a:srgbClr val="89C33D"/>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1" marL="0" marR="0" rtl="0" algn="l">
              <a:lnSpc>
                <a:spcPct val="90000"/>
              </a:lnSpc>
              <a:spcBef>
                <a:spcPts val="0"/>
              </a:spcBef>
              <a:spcAft>
                <a:spcPts val="0"/>
              </a:spcAft>
              <a:buClr>
                <a:srgbClr val="000000"/>
              </a:buClr>
              <a:buSzPts val="1550"/>
              <a:buFont typeface="Arial"/>
              <a:buNone/>
            </a:pPr>
            <a:r>
              <a:rPr b="0" i="0" lang="en-US" sz="1650" u="none" cap="none" strike="noStrike">
                <a:solidFill>
                  <a:srgbClr val="002C3C"/>
                </a:solidFill>
                <a:latin typeface="Verdana"/>
                <a:ea typeface="Verdana"/>
                <a:cs typeface="Verdana"/>
                <a:sym typeface="Verdana"/>
              </a:rPr>
              <a:t>Compare </a:t>
            </a:r>
            <a:r>
              <a:rPr lang="en-US" sz="1650">
                <a:solidFill>
                  <a:srgbClr val="002C3C"/>
                </a:solidFill>
                <a:latin typeface="Verdana"/>
                <a:ea typeface="Verdana"/>
                <a:cs typeface="Verdana"/>
                <a:sym typeface="Verdana"/>
              </a:rPr>
              <a:t>the data</a:t>
            </a:r>
            <a:r>
              <a:rPr b="0" i="0" lang="en-US" sz="1650" u="none" cap="none" strike="noStrike">
                <a:solidFill>
                  <a:srgbClr val="002C3C"/>
                </a:solidFill>
                <a:latin typeface="Verdana"/>
                <a:ea typeface="Verdana"/>
                <a:cs typeface="Verdana"/>
                <a:sym typeface="Verdana"/>
              </a:rPr>
              <a:t> to </a:t>
            </a:r>
            <a:r>
              <a:rPr b="1" i="0" lang="en-US" sz="1650" u="none" cap="none" strike="noStrike">
                <a:solidFill>
                  <a:srgbClr val="002C3C"/>
                </a:solidFill>
                <a:latin typeface="Verdana"/>
                <a:ea typeface="Verdana"/>
                <a:cs typeface="Verdana"/>
                <a:sym typeface="Verdana"/>
              </a:rPr>
              <a:t>what is typical</a:t>
            </a:r>
            <a:r>
              <a:rPr b="0" i="0" lang="en-US" sz="1650" u="none" cap="none" strike="noStrike">
                <a:solidFill>
                  <a:srgbClr val="002C3C"/>
                </a:solidFill>
                <a:latin typeface="Verdana"/>
                <a:ea typeface="Verdana"/>
                <a:cs typeface="Verdana"/>
                <a:sym typeface="Verdana"/>
              </a:rPr>
              <a:t>?</a:t>
            </a:r>
            <a:endParaRPr b="0" i="0" sz="1650" u="none" cap="none" strike="noStrike">
              <a:solidFill>
                <a:srgbClr val="000000"/>
              </a:solidFill>
              <a:latin typeface="Verdana"/>
              <a:ea typeface="Verdana"/>
              <a:cs typeface="Verdana"/>
              <a:sym typeface="Verdana"/>
            </a:endParaRPr>
          </a:p>
          <a:p>
            <a:pPr indent="0" lvl="1" marL="0" marR="0" rtl="0" algn="l">
              <a:lnSpc>
                <a:spcPct val="90000"/>
              </a:lnSpc>
              <a:spcBef>
                <a:spcPts val="300"/>
              </a:spcBef>
              <a:spcAft>
                <a:spcPts val="0"/>
              </a:spcAft>
              <a:buClr>
                <a:srgbClr val="000000"/>
              </a:buClr>
              <a:buSzPts val="1550"/>
              <a:buFont typeface="Arial"/>
              <a:buNone/>
            </a:pPr>
            <a:r>
              <a:rPr b="0" i="0" lang="en-US" sz="1650" u="none" cap="none" strike="noStrike">
                <a:solidFill>
                  <a:srgbClr val="002C3C"/>
                </a:solidFill>
                <a:latin typeface="Verdana"/>
                <a:ea typeface="Verdana"/>
                <a:cs typeface="Verdana"/>
                <a:sym typeface="Verdana"/>
              </a:rPr>
              <a:t>What is the mean/median? </a:t>
            </a:r>
            <a:endParaRPr b="0" i="0" sz="1650" u="none" cap="none" strike="noStrike">
              <a:solidFill>
                <a:srgbClr val="000000"/>
              </a:solidFill>
              <a:latin typeface="Verdana"/>
              <a:ea typeface="Verdana"/>
              <a:cs typeface="Verdana"/>
              <a:sym typeface="Verdana"/>
            </a:endParaRPr>
          </a:p>
          <a:p>
            <a:pPr indent="0" lvl="1" marL="0" marR="0" rtl="0" algn="l">
              <a:lnSpc>
                <a:spcPct val="90000"/>
              </a:lnSpc>
              <a:spcBef>
                <a:spcPts val="300"/>
              </a:spcBef>
              <a:spcAft>
                <a:spcPts val="0"/>
              </a:spcAft>
              <a:buClr>
                <a:srgbClr val="000000"/>
              </a:buClr>
              <a:buSzPts val="1550"/>
              <a:buFont typeface="Arial"/>
              <a:buNone/>
            </a:pPr>
            <a:r>
              <a:rPr b="0" i="0" lang="en-US" sz="1650" u="none" cap="none" strike="noStrike">
                <a:solidFill>
                  <a:srgbClr val="002C3C"/>
                </a:solidFill>
                <a:latin typeface="Verdana"/>
                <a:ea typeface="Verdana"/>
                <a:cs typeface="Verdana"/>
                <a:sym typeface="Verdana"/>
              </a:rPr>
              <a:t>What should we expect?</a:t>
            </a:r>
            <a:endParaRPr b="0" i="0" sz="1650" u="none" cap="none" strike="noStrike">
              <a:solidFill>
                <a:srgbClr val="000000"/>
              </a:solidFill>
              <a:latin typeface="Verdana"/>
              <a:ea typeface="Verdana"/>
              <a:cs typeface="Verdana"/>
              <a:sym typeface="Verdana"/>
            </a:endParaRPr>
          </a:p>
        </p:txBody>
      </p:sp>
      <p:sp>
        <p:nvSpPr>
          <p:cNvPr id="1436" name="Google Shape;1436;g25b71e984ea_0_1415"/>
          <p:cNvSpPr/>
          <p:nvPr/>
        </p:nvSpPr>
        <p:spPr>
          <a:xfrm flipH="1">
            <a:off x="250150" y="3385749"/>
            <a:ext cx="4800600" cy="1574125"/>
          </a:xfrm>
          <a:prstGeom prst="flowChartOnlineStorage">
            <a:avLst/>
          </a:prstGeom>
          <a:solidFill>
            <a:schemeClr val="accent2"/>
          </a:solidFill>
          <a:ln cap="flat" cmpd="sng" w="9525">
            <a:solidFill>
              <a:srgbClr val="89C33D"/>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1" marL="0" marR="0" rtl="0" algn="l">
              <a:lnSpc>
                <a:spcPct val="80000"/>
              </a:lnSpc>
              <a:spcBef>
                <a:spcPts val="0"/>
              </a:spcBef>
              <a:spcAft>
                <a:spcPts val="0"/>
              </a:spcAft>
              <a:buClr>
                <a:srgbClr val="000000"/>
              </a:buClr>
              <a:buSzPts val="1750"/>
              <a:buFont typeface="Arial"/>
              <a:buNone/>
            </a:pPr>
            <a:r>
              <a:rPr b="0" i="0" lang="en-US" sz="1650" u="none" cap="none" strike="noStrike">
                <a:solidFill>
                  <a:srgbClr val="002C3C"/>
                </a:solidFill>
                <a:latin typeface="Verdana"/>
                <a:ea typeface="Verdana"/>
                <a:cs typeface="Verdana"/>
                <a:sym typeface="Verdana"/>
              </a:rPr>
              <a:t>Compare </a:t>
            </a:r>
            <a:r>
              <a:rPr lang="en-US" sz="1650">
                <a:solidFill>
                  <a:srgbClr val="002C3C"/>
                </a:solidFill>
                <a:latin typeface="Verdana"/>
                <a:ea typeface="Verdana"/>
                <a:cs typeface="Verdana"/>
                <a:sym typeface="Verdana"/>
              </a:rPr>
              <a:t>the data</a:t>
            </a:r>
            <a:r>
              <a:rPr b="0" i="0" lang="en-US" sz="1650" u="none" cap="none" strike="noStrike">
                <a:solidFill>
                  <a:srgbClr val="002C3C"/>
                </a:solidFill>
                <a:latin typeface="Verdana"/>
                <a:ea typeface="Verdana"/>
                <a:cs typeface="Verdana"/>
                <a:sym typeface="Verdana"/>
              </a:rPr>
              <a:t> to </a:t>
            </a:r>
            <a:r>
              <a:rPr b="1" i="0" lang="en-US" sz="1650" u="none" cap="none" strike="noStrike">
                <a:solidFill>
                  <a:srgbClr val="002C3C"/>
                </a:solidFill>
                <a:latin typeface="Verdana"/>
                <a:ea typeface="Verdana"/>
                <a:cs typeface="Verdana"/>
                <a:sym typeface="Verdana"/>
              </a:rPr>
              <a:t>what is possible</a:t>
            </a:r>
            <a:r>
              <a:rPr b="0" i="0" lang="en-US" sz="1650" u="none" cap="none" strike="noStrike">
                <a:solidFill>
                  <a:srgbClr val="002C3C"/>
                </a:solidFill>
                <a:latin typeface="Verdana"/>
                <a:ea typeface="Verdana"/>
                <a:cs typeface="Verdana"/>
                <a:sym typeface="Verdana"/>
              </a:rPr>
              <a:t>?</a:t>
            </a:r>
            <a:endParaRPr b="0" i="0" sz="1650" u="none" cap="none" strike="noStrike">
              <a:solidFill>
                <a:srgbClr val="000000"/>
              </a:solidFill>
              <a:latin typeface="Verdana"/>
              <a:ea typeface="Verdana"/>
              <a:cs typeface="Verdana"/>
              <a:sym typeface="Verdana"/>
            </a:endParaRPr>
          </a:p>
          <a:p>
            <a:pPr indent="0" lvl="1" marL="0" marR="0" rtl="0" algn="l">
              <a:lnSpc>
                <a:spcPct val="80000"/>
              </a:lnSpc>
              <a:spcBef>
                <a:spcPts val="255"/>
              </a:spcBef>
              <a:spcAft>
                <a:spcPts val="0"/>
              </a:spcAft>
              <a:buClr>
                <a:srgbClr val="000000"/>
              </a:buClr>
              <a:buSzPts val="1550"/>
              <a:buFont typeface="Arial"/>
              <a:buNone/>
            </a:pPr>
            <a:r>
              <a:rPr b="0" i="0" lang="en-US" sz="1650" u="none" cap="none" strike="noStrike">
                <a:solidFill>
                  <a:srgbClr val="002C3C"/>
                </a:solidFill>
                <a:latin typeface="Verdana"/>
                <a:ea typeface="Verdana"/>
                <a:cs typeface="Verdana"/>
                <a:sym typeface="Verdana"/>
              </a:rPr>
              <a:t>What does “ideal” look like?</a:t>
            </a:r>
            <a:endParaRPr b="0" i="0" sz="1650" u="none" cap="none" strike="noStrike">
              <a:solidFill>
                <a:srgbClr val="000000"/>
              </a:solidFill>
              <a:latin typeface="Verdana"/>
              <a:ea typeface="Verdana"/>
              <a:cs typeface="Verdana"/>
              <a:sym typeface="Verdana"/>
            </a:endParaRPr>
          </a:p>
          <a:p>
            <a:pPr indent="0" lvl="1" marL="0" marR="0" rtl="0" algn="l">
              <a:lnSpc>
                <a:spcPct val="80000"/>
              </a:lnSpc>
              <a:spcBef>
                <a:spcPts val="255"/>
              </a:spcBef>
              <a:spcAft>
                <a:spcPts val="0"/>
              </a:spcAft>
              <a:buClr>
                <a:srgbClr val="000000"/>
              </a:buClr>
              <a:buSzPts val="1550"/>
              <a:buFont typeface="Arial"/>
              <a:buNone/>
            </a:pPr>
            <a:r>
              <a:rPr b="0" i="0" lang="en-US" sz="1650" u="none" cap="none" strike="noStrike">
                <a:solidFill>
                  <a:srgbClr val="002C3C"/>
                </a:solidFill>
                <a:latin typeface="Verdana"/>
                <a:ea typeface="Verdana"/>
                <a:cs typeface="Verdana"/>
                <a:sym typeface="Verdana"/>
              </a:rPr>
              <a:t>What are our success criteria for ALL students?</a:t>
            </a:r>
            <a:endParaRPr b="0" i="0" sz="1650" u="none" cap="none" strike="noStrike">
              <a:solidFill>
                <a:srgbClr val="000000"/>
              </a:solidFill>
              <a:latin typeface="Verdana"/>
              <a:ea typeface="Verdana"/>
              <a:cs typeface="Verdana"/>
              <a:sym typeface="Verdana"/>
            </a:endParaRPr>
          </a:p>
        </p:txBody>
      </p:sp>
      <p:sp>
        <p:nvSpPr>
          <p:cNvPr id="1437" name="Google Shape;1437;g25b71e984ea_0_1415"/>
          <p:cNvSpPr txBox="1"/>
          <p:nvPr>
            <p:ph type="title"/>
          </p:nvPr>
        </p:nvSpPr>
        <p:spPr>
          <a:xfrm>
            <a:off x="457200" y="274638"/>
            <a:ext cx="8229600" cy="1143000"/>
          </a:xfrm>
          <a:prstGeom prst="rect">
            <a:avLst/>
          </a:prstGeom>
          <a:solidFill>
            <a:srgbClr val="00336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400"/>
              <a:buFont typeface="Calibri"/>
              <a:buNone/>
            </a:pPr>
            <a:r>
              <a:rPr lang="en-US" sz="4400"/>
              <a:t>What is Your Data Saying?</a:t>
            </a:r>
            <a:endParaRPr i="0" sz="4400" u="none" cap="none" strike="noStrike">
              <a:latin typeface="Verdana"/>
              <a:ea typeface="Verdana"/>
              <a:cs typeface="Verdana"/>
              <a:sym typeface="Verdana"/>
            </a:endParaRPr>
          </a:p>
        </p:txBody>
      </p:sp>
      <p:sp>
        <p:nvSpPr>
          <p:cNvPr id="1438" name="Google Shape;1438;g25b71e984ea_0_1415"/>
          <p:cNvSpPr/>
          <p:nvPr/>
        </p:nvSpPr>
        <p:spPr>
          <a:xfrm flipH="1">
            <a:off x="250150" y="5221425"/>
            <a:ext cx="4800600" cy="1502975"/>
          </a:xfrm>
          <a:prstGeom prst="flowChartOnlineStorage">
            <a:avLst/>
          </a:prstGeom>
          <a:solidFill>
            <a:schemeClr val="accent4"/>
          </a:solidFill>
          <a:ln cap="flat" cmpd="sng" w="9525">
            <a:solidFill>
              <a:srgbClr val="89C33D"/>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1" marL="0" marR="0" rtl="0" algn="l">
              <a:lnSpc>
                <a:spcPct val="90000"/>
              </a:lnSpc>
              <a:spcBef>
                <a:spcPts val="0"/>
              </a:spcBef>
              <a:spcAft>
                <a:spcPts val="0"/>
              </a:spcAft>
              <a:buClr>
                <a:srgbClr val="000000"/>
              </a:buClr>
              <a:buSzPts val="1550"/>
              <a:buFont typeface="Arial"/>
              <a:buNone/>
            </a:pPr>
            <a:r>
              <a:rPr b="0" i="0" lang="en-US" sz="1650" u="none" cap="none" strike="noStrike">
                <a:solidFill>
                  <a:srgbClr val="000000"/>
                </a:solidFill>
                <a:latin typeface="Verdana"/>
                <a:ea typeface="Verdana"/>
                <a:cs typeface="Verdana"/>
                <a:sym typeface="Verdana"/>
              </a:rPr>
              <a:t>Compare </a:t>
            </a:r>
            <a:r>
              <a:rPr lang="en-US" sz="1650">
                <a:latin typeface="Verdana"/>
                <a:ea typeface="Verdana"/>
                <a:cs typeface="Verdana"/>
                <a:sym typeface="Verdana"/>
              </a:rPr>
              <a:t>the data</a:t>
            </a:r>
            <a:r>
              <a:rPr b="0" i="0" lang="en-US" sz="1650" u="none" cap="none" strike="noStrike">
                <a:solidFill>
                  <a:srgbClr val="000000"/>
                </a:solidFill>
                <a:latin typeface="Verdana"/>
                <a:ea typeface="Verdana"/>
                <a:cs typeface="Verdana"/>
                <a:sym typeface="Verdana"/>
              </a:rPr>
              <a:t> to </a:t>
            </a:r>
            <a:r>
              <a:rPr b="1" i="0" lang="en-US" sz="1650" u="none" cap="none" strike="noStrike">
                <a:solidFill>
                  <a:srgbClr val="000000"/>
                </a:solidFill>
                <a:latin typeface="Verdana"/>
                <a:ea typeface="Verdana"/>
                <a:cs typeface="Verdana"/>
                <a:sym typeface="Verdana"/>
              </a:rPr>
              <a:t>what is needed</a:t>
            </a:r>
            <a:r>
              <a:rPr b="0" i="0" lang="en-US" sz="1650" u="none" cap="none" strike="noStrike">
                <a:solidFill>
                  <a:srgbClr val="000000"/>
                </a:solidFill>
                <a:latin typeface="Verdana"/>
                <a:ea typeface="Verdana"/>
                <a:cs typeface="Verdana"/>
                <a:sym typeface="Verdana"/>
              </a:rPr>
              <a:t>?</a:t>
            </a:r>
            <a:endParaRPr b="0" i="0" sz="1650" u="none" cap="none" strike="noStrike">
              <a:solidFill>
                <a:srgbClr val="000000"/>
              </a:solidFill>
              <a:latin typeface="Verdana"/>
              <a:ea typeface="Verdana"/>
              <a:cs typeface="Verdana"/>
              <a:sym typeface="Verdana"/>
            </a:endParaRPr>
          </a:p>
          <a:p>
            <a:pPr indent="0" lvl="1" marL="0" marR="0" rtl="0" algn="l">
              <a:lnSpc>
                <a:spcPct val="90000"/>
              </a:lnSpc>
              <a:spcBef>
                <a:spcPts val="300"/>
              </a:spcBef>
              <a:spcAft>
                <a:spcPts val="0"/>
              </a:spcAft>
              <a:buClr>
                <a:srgbClr val="000000"/>
              </a:buClr>
              <a:buSzPts val="1550"/>
              <a:buFont typeface="Arial"/>
              <a:buNone/>
            </a:pPr>
            <a:r>
              <a:rPr b="0" i="0" lang="en-US" sz="1650" u="none" cap="none" strike="noStrike">
                <a:solidFill>
                  <a:srgbClr val="000000"/>
                </a:solidFill>
                <a:latin typeface="Verdana"/>
                <a:ea typeface="Verdana"/>
                <a:cs typeface="Verdana"/>
                <a:sym typeface="Verdana"/>
              </a:rPr>
              <a:t>What is the goal?</a:t>
            </a:r>
            <a:endParaRPr b="0" i="0" sz="1650" u="none" cap="none" strike="noStrike">
              <a:solidFill>
                <a:srgbClr val="000000"/>
              </a:solidFill>
              <a:latin typeface="Verdana"/>
              <a:ea typeface="Verdana"/>
              <a:cs typeface="Verdana"/>
              <a:sym typeface="Verdana"/>
            </a:endParaRPr>
          </a:p>
          <a:p>
            <a:pPr indent="0" lvl="1" marL="0" marR="0" rtl="0" algn="l">
              <a:lnSpc>
                <a:spcPct val="90000"/>
              </a:lnSpc>
              <a:spcBef>
                <a:spcPts val="300"/>
              </a:spcBef>
              <a:spcAft>
                <a:spcPts val="0"/>
              </a:spcAft>
              <a:buClr>
                <a:srgbClr val="000000"/>
              </a:buClr>
              <a:buSzPts val="1550"/>
              <a:buFont typeface="Arial"/>
              <a:buNone/>
            </a:pPr>
            <a:r>
              <a:rPr b="0" i="0" lang="en-US" sz="1650" u="none" cap="none" strike="noStrike">
                <a:solidFill>
                  <a:srgbClr val="000000"/>
                </a:solidFill>
                <a:latin typeface="Verdana"/>
                <a:ea typeface="Verdana"/>
                <a:cs typeface="Verdana"/>
                <a:sym typeface="Verdana"/>
              </a:rPr>
              <a:t>What is the standard?</a:t>
            </a:r>
            <a:endParaRPr b="0" i="0" sz="1650" u="none" cap="none" strike="noStrike">
              <a:solidFill>
                <a:srgbClr val="000000"/>
              </a:solidFill>
              <a:latin typeface="Verdana"/>
              <a:ea typeface="Verdana"/>
              <a:cs typeface="Verdana"/>
              <a:sym typeface="Verdana"/>
            </a:endParaRPr>
          </a:p>
        </p:txBody>
      </p:sp>
      <p:pic>
        <p:nvPicPr>
          <p:cNvPr id="1439" name="Google Shape;1439;g25b71e984ea_0_1415"/>
          <p:cNvPicPr preferRelativeResize="0"/>
          <p:nvPr/>
        </p:nvPicPr>
        <p:blipFill>
          <a:blip r:embed="rId3">
            <a:alphaModFix/>
          </a:blip>
          <a:stretch>
            <a:fillRect/>
          </a:stretch>
        </p:blipFill>
        <p:spPr>
          <a:xfrm>
            <a:off x="5238275" y="2514213"/>
            <a:ext cx="3733800" cy="28963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g25b71e984ea_0_142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1446" name="Google Shape;1446;g25b71e984ea_0_1425"/>
          <p:cNvSpPr txBox="1"/>
          <p:nvPr>
            <p:ph idx="1" type="body"/>
          </p:nvPr>
        </p:nvSpPr>
        <p:spPr>
          <a:xfrm>
            <a:off x="457201" y="1600201"/>
            <a:ext cx="8229600" cy="4572000"/>
          </a:xfrm>
          <a:prstGeom prst="rect">
            <a:avLst/>
          </a:prstGeom>
        </p:spPr>
        <p:txBody>
          <a:bodyPr anchorCtr="0" anchor="t" bIns="45700" lIns="91425" spcFirstLastPara="1" rIns="91425" wrap="square" tIns="45700">
            <a:normAutofit lnSpcReduction="20000"/>
          </a:bodyPr>
          <a:lstStyle/>
          <a:p>
            <a:pPr indent="-381000" lvl="0" marL="457200" rtl="0" algn="l">
              <a:lnSpc>
                <a:spcPct val="115000"/>
              </a:lnSpc>
              <a:spcBef>
                <a:spcPts val="1200"/>
              </a:spcBef>
              <a:spcAft>
                <a:spcPts val="0"/>
              </a:spcAft>
              <a:buSzPts val="2400"/>
              <a:buFont typeface="Verdana"/>
              <a:buChar char="●"/>
            </a:pPr>
            <a:r>
              <a:rPr lang="en-US" sz="2400">
                <a:highlight>
                  <a:schemeClr val="lt1"/>
                </a:highlight>
              </a:rPr>
              <a:t>In what general area(s) are our outcomes not meeting our shared expectations?</a:t>
            </a:r>
            <a:endParaRPr sz="2400">
              <a:highlight>
                <a:schemeClr val="lt1"/>
              </a:highlight>
            </a:endParaRPr>
          </a:p>
          <a:p>
            <a:pPr indent="-381000" lvl="1" marL="914400" rtl="0" algn="l">
              <a:lnSpc>
                <a:spcPct val="115000"/>
              </a:lnSpc>
              <a:spcBef>
                <a:spcPts val="1200"/>
              </a:spcBef>
              <a:spcAft>
                <a:spcPts val="0"/>
              </a:spcAft>
              <a:buSzPts val="2400"/>
              <a:buFont typeface="Verdana"/>
              <a:buChar char="○"/>
            </a:pPr>
            <a:r>
              <a:rPr lang="en-US" sz="2400">
                <a:highlight>
                  <a:schemeClr val="lt1"/>
                </a:highlight>
              </a:rPr>
              <a:t>What trends have we observed in our school related to identified problem areas?</a:t>
            </a:r>
            <a:endParaRPr sz="2400">
              <a:highlight>
                <a:schemeClr val="lt1"/>
              </a:highlight>
            </a:endParaRPr>
          </a:p>
          <a:p>
            <a:pPr indent="-381000" lvl="2" marL="1371600" rtl="0" algn="l">
              <a:lnSpc>
                <a:spcPct val="115000"/>
              </a:lnSpc>
              <a:spcBef>
                <a:spcPts val="1200"/>
              </a:spcBef>
              <a:spcAft>
                <a:spcPts val="0"/>
              </a:spcAft>
              <a:buSzPts val="2400"/>
              <a:buFont typeface="Verdana"/>
              <a:buChar char="■"/>
            </a:pPr>
            <a:r>
              <a:rPr lang="en-US">
                <a:solidFill>
                  <a:srgbClr val="CC0000"/>
                </a:solidFill>
                <a:highlight>
                  <a:schemeClr val="lt1"/>
                </a:highlight>
              </a:rPr>
              <a:t>Are groups of students disproportionately represented in the data?</a:t>
            </a:r>
            <a:endParaRPr>
              <a:highlight>
                <a:schemeClr val="lt1"/>
              </a:highlight>
            </a:endParaRPr>
          </a:p>
          <a:p>
            <a:pPr indent="-381000" lvl="0" marL="457200" rtl="0" algn="l">
              <a:lnSpc>
                <a:spcPct val="115000"/>
              </a:lnSpc>
              <a:spcBef>
                <a:spcPts val="1200"/>
              </a:spcBef>
              <a:spcAft>
                <a:spcPts val="0"/>
              </a:spcAft>
              <a:buSzPts val="2400"/>
              <a:buFont typeface="Verdana"/>
              <a:buChar char="●"/>
            </a:pPr>
            <a:r>
              <a:rPr lang="en-US" sz="2400">
                <a:highlight>
                  <a:schemeClr val="lt1"/>
                </a:highlight>
              </a:rPr>
              <a:t>Do data suggest we have a strong tier 1 across academic, behavior, social emotional wellness?</a:t>
            </a:r>
            <a:endParaRPr sz="2400">
              <a:highlight>
                <a:schemeClr val="lt1"/>
              </a:highlight>
            </a:endParaRPr>
          </a:p>
          <a:p>
            <a:pPr indent="-381000" lvl="0" marL="457200" rtl="0" algn="l">
              <a:lnSpc>
                <a:spcPct val="115000"/>
              </a:lnSpc>
              <a:spcBef>
                <a:spcPts val="1200"/>
              </a:spcBef>
              <a:spcAft>
                <a:spcPts val="0"/>
              </a:spcAft>
              <a:buSzPts val="2400"/>
              <a:buFont typeface="Verdana"/>
              <a:buChar char="●"/>
            </a:pPr>
            <a:r>
              <a:rPr lang="en-US" sz="2400">
                <a:highlight>
                  <a:schemeClr val="lt1"/>
                </a:highlight>
              </a:rPr>
              <a:t>Which unmet needs have we uncovered?</a:t>
            </a:r>
            <a:endParaRPr sz="2400">
              <a:highlight>
                <a:schemeClr val="lt1"/>
              </a:highlight>
            </a:endParaRPr>
          </a:p>
          <a:p>
            <a:pPr indent="-381000" lvl="1" marL="914400" rtl="0" algn="l">
              <a:lnSpc>
                <a:spcPct val="115000"/>
              </a:lnSpc>
              <a:spcBef>
                <a:spcPts val="1200"/>
              </a:spcBef>
              <a:spcAft>
                <a:spcPts val="0"/>
              </a:spcAft>
              <a:buSzPts val="2400"/>
              <a:buFont typeface="Verdana"/>
              <a:buChar char="○"/>
            </a:pPr>
            <a:r>
              <a:rPr lang="en-US" sz="2400">
                <a:highlight>
                  <a:schemeClr val="lt1"/>
                </a:highlight>
              </a:rPr>
              <a:t> Which are the most pressing to address now?</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g25b71e984ea_0_1438"/>
          <p:cNvSpPr txBox="1"/>
          <p:nvPr>
            <p:ph type="title"/>
          </p:nvPr>
        </p:nvSpPr>
        <p:spPr>
          <a:xfrm>
            <a:off x="914400" y="273050"/>
            <a:ext cx="2551200" cy="1162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000"/>
              <a:t>Work Time</a:t>
            </a:r>
            <a:endParaRPr sz="3000"/>
          </a:p>
        </p:txBody>
      </p:sp>
      <p:sp>
        <p:nvSpPr>
          <p:cNvPr id="1453" name="Google Shape;1453;g25b71e984ea_0_1438"/>
          <p:cNvSpPr txBox="1"/>
          <p:nvPr>
            <p:ph idx="1" type="body"/>
          </p:nvPr>
        </p:nvSpPr>
        <p:spPr>
          <a:xfrm>
            <a:off x="3575050" y="273050"/>
            <a:ext cx="5111700" cy="56748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None/>
            </a:pPr>
            <a:r>
              <a:rPr b="1" lang="en-US" sz="2800"/>
              <a:t>Discuss:</a:t>
            </a:r>
            <a:endParaRPr b="1" sz="2800"/>
          </a:p>
          <a:p>
            <a:pPr indent="0" lvl="0" marL="0" rtl="0" algn="l">
              <a:spcBef>
                <a:spcPts val="640"/>
              </a:spcBef>
              <a:spcAft>
                <a:spcPts val="0"/>
              </a:spcAft>
              <a:buNone/>
            </a:pPr>
            <a:r>
              <a:t/>
            </a:r>
            <a:endParaRPr sz="2800"/>
          </a:p>
          <a:p>
            <a:pPr indent="0" lvl="0" marL="0" rtl="0" algn="l">
              <a:spcBef>
                <a:spcPts val="360"/>
              </a:spcBef>
              <a:spcAft>
                <a:spcPts val="0"/>
              </a:spcAft>
              <a:buNone/>
            </a:pPr>
            <a:r>
              <a:rPr lang="en-US"/>
              <a:t>Looking at your data sources that monitor your valued outcomes, what are the areas of concern? </a:t>
            </a:r>
            <a:endParaRPr/>
          </a:p>
          <a:p>
            <a:pPr indent="0" lvl="0" marL="0" rtl="0" algn="l">
              <a:spcBef>
                <a:spcPts val="360"/>
              </a:spcBef>
              <a:spcAft>
                <a:spcPts val="0"/>
              </a:spcAft>
              <a:buNone/>
            </a:pPr>
            <a:r>
              <a:rPr lang="en-US"/>
              <a:t>Your “red flags.”</a:t>
            </a:r>
            <a:endParaRPr sz="2800"/>
          </a:p>
          <a:p>
            <a:pPr indent="0" lvl="0" marL="0" rtl="0" algn="l">
              <a:spcBef>
                <a:spcPts val="640"/>
              </a:spcBef>
              <a:spcAft>
                <a:spcPts val="0"/>
              </a:spcAft>
              <a:buNone/>
            </a:pPr>
            <a:r>
              <a:t/>
            </a:r>
            <a:endParaRPr sz="2800"/>
          </a:p>
        </p:txBody>
      </p:sp>
      <p:sp>
        <p:nvSpPr>
          <p:cNvPr id="1454" name="Google Shape;1454;g25b71e984ea_0_1438"/>
          <p:cNvSpPr txBox="1"/>
          <p:nvPr>
            <p:ph idx="2" type="body"/>
          </p:nvPr>
        </p:nvSpPr>
        <p:spPr>
          <a:xfrm>
            <a:off x="457200" y="1435101"/>
            <a:ext cx="3008400" cy="4512900"/>
          </a:xfrm>
          <a:prstGeom prst="rect">
            <a:avLst/>
          </a:prstGeom>
        </p:spPr>
        <p:txBody>
          <a:bodyPr anchorCtr="0" anchor="t" bIns="45700" lIns="91425" spcFirstLastPara="1" rIns="91425" wrap="square" tIns="45700">
            <a:normAutofit/>
          </a:bodyPr>
          <a:lstStyle/>
          <a:p>
            <a:pPr indent="0" lvl="0" marL="0" rtl="0" algn="l">
              <a:spcBef>
                <a:spcPts val="480"/>
              </a:spcBef>
              <a:spcAft>
                <a:spcPts val="0"/>
              </a:spcAft>
              <a:buNone/>
            </a:pPr>
            <a:r>
              <a:rPr lang="en-US" sz="3300"/>
              <a:t>Red Flag/s</a:t>
            </a:r>
            <a:endParaRPr sz="3300"/>
          </a:p>
        </p:txBody>
      </p:sp>
      <p:pic>
        <p:nvPicPr>
          <p:cNvPr descr="This timer silently counts down to 0:00, then alerts you that time is up with a gentle beep sound." id="1455" name="Google Shape;1455;g25b71e984ea_0_1438" title="10 Minute Timer">
            <a:hlinkClick r:id="rId3"/>
          </p:cNvPr>
          <p:cNvPicPr preferRelativeResize="0"/>
          <p:nvPr/>
        </p:nvPicPr>
        <p:blipFill>
          <a:blip r:embed="rId4">
            <a:alphaModFix/>
          </a:blip>
          <a:stretch>
            <a:fillRect/>
          </a:stretch>
        </p:blipFill>
        <p:spPr>
          <a:xfrm>
            <a:off x="914388" y="3002100"/>
            <a:ext cx="1827375" cy="1027899"/>
          </a:xfrm>
          <a:prstGeom prst="rect">
            <a:avLst/>
          </a:prstGeom>
          <a:noFill/>
          <a:ln>
            <a:noFill/>
          </a:ln>
        </p:spPr>
      </p:pic>
      <p:pic>
        <p:nvPicPr>
          <p:cNvPr id="1456" name="Google Shape;1456;g25b71e984ea_0_1438"/>
          <p:cNvPicPr preferRelativeResize="0"/>
          <p:nvPr/>
        </p:nvPicPr>
        <p:blipFill>
          <a:blip r:embed="rId5">
            <a:alphaModFix/>
          </a:blip>
          <a:stretch>
            <a:fillRect/>
          </a:stretch>
        </p:blipFill>
        <p:spPr>
          <a:xfrm>
            <a:off x="590625" y="4832425"/>
            <a:ext cx="7962751" cy="9451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g25b71e984ea_0_144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Evidence of Need</a:t>
            </a:r>
            <a:endParaRPr/>
          </a:p>
        </p:txBody>
      </p:sp>
      <p:pic>
        <p:nvPicPr>
          <p:cNvPr id="1463" name="Google Shape;1463;g25b71e984ea_0_1447"/>
          <p:cNvPicPr preferRelativeResize="0"/>
          <p:nvPr/>
        </p:nvPicPr>
        <p:blipFill rotWithShape="1">
          <a:blip r:embed="rId3">
            <a:alphaModFix/>
          </a:blip>
          <a:srcRect b="0" l="0" r="0" t="0"/>
          <a:stretch/>
        </p:blipFill>
        <p:spPr>
          <a:xfrm>
            <a:off x="0" y="1509182"/>
            <a:ext cx="8229599" cy="4483568"/>
          </a:xfrm>
          <a:prstGeom prst="rect">
            <a:avLst/>
          </a:prstGeom>
          <a:noFill/>
          <a:ln>
            <a:noFill/>
          </a:ln>
        </p:spPr>
      </p:pic>
      <p:sp>
        <p:nvSpPr>
          <p:cNvPr id="1464" name="Google Shape;1464;g25b71e984ea_0_1447"/>
          <p:cNvSpPr/>
          <p:nvPr/>
        </p:nvSpPr>
        <p:spPr>
          <a:xfrm>
            <a:off x="457200" y="2286000"/>
            <a:ext cx="7899300" cy="1228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Verdana"/>
              <a:ea typeface="Verdana"/>
              <a:cs typeface="Verdana"/>
              <a:sym typeface="Verdana"/>
            </a:endParaRPr>
          </a:p>
        </p:txBody>
      </p:sp>
      <p:sp>
        <p:nvSpPr>
          <p:cNvPr id="1465" name="Google Shape;1465;g25b71e984ea_0_1447"/>
          <p:cNvSpPr txBox="1"/>
          <p:nvPr/>
        </p:nvSpPr>
        <p:spPr>
          <a:xfrm>
            <a:off x="2277300" y="6263150"/>
            <a:ext cx="4589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Verdana"/>
                <a:ea typeface="Verdana"/>
                <a:cs typeface="Verdana"/>
                <a:sym typeface="Verdana"/>
              </a:rPr>
              <a:t>Workbook pages 6-9 (Downloadable Version)</a:t>
            </a:r>
            <a:endParaRPr>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g25b71e984ea_0_146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Based on your data…</a:t>
            </a:r>
            <a:endParaRPr/>
          </a:p>
        </p:txBody>
      </p:sp>
      <p:sp>
        <p:nvSpPr>
          <p:cNvPr id="1472" name="Google Shape;1472;g25b71e984ea_0_1461"/>
          <p:cNvSpPr txBox="1"/>
          <p:nvPr>
            <p:ph idx="4294967295" type="body"/>
          </p:nvPr>
        </p:nvSpPr>
        <p:spPr>
          <a:xfrm>
            <a:off x="457199" y="1879123"/>
            <a:ext cx="8229600" cy="4335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Precisely define the problem by identifying </a:t>
            </a:r>
            <a:r>
              <a:rPr b="1" lang="en-US">
                <a:solidFill>
                  <a:srgbClr val="FF9900"/>
                </a:solidFill>
              </a:rPr>
              <a:t>who</a:t>
            </a:r>
            <a:r>
              <a:rPr lang="en-US"/>
              <a:t>, </a:t>
            </a:r>
            <a:r>
              <a:rPr b="1" lang="en-US">
                <a:solidFill>
                  <a:srgbClr val="FF9900"/>
                </a:solidFill>
              </a:rPr>
              <a:t>what</a:t>
            </a:r>
            <a:r>
              <a:rPr lang="en-US"/>
              <a:t>, </a:t>
            </a:r>
            <a:r>
              <a:rPr b="1" lang="en-US">
                <a:solidFill>
                  <a:srgbClr val="FF9900"/>
                </a:solidFill>
              </a:rPr>
              <a:t>when</a:t>
            </a:r>
            <a:r>
              <a:rPr lang="en-US"/>
              <a:t>, </a:t>
            </a:r>
            <a:r>
              <a:rPr b="1" lang="en-US">
                <a:solidFill>
                  <a:srgbClr val="FF9900"/>
                </a:solidFill>
              </a:rPr>
              <a:t>where</a:t>
            </a:r>
            <a:r>
              <a:rPr lang="en-US"/>
              <a:t>, and </a:t>
            </a:r>
            <a:r>
              <a:rPr lang="en-US" u="sng"/>
              <a:t>why</a:t>
            </a:r>
            <a:r>
              <a:rPr lang="en-US"/>
              <a:t>.</a:t>
            </a:r>
            <a:endParaRPr/>
          </a:p>
          <a:p>
            <a:pPr indent="-381000" lvl="0" marL="914400" rtl="0" algn="l">
              <a:lnSpc>
                <a:spcPct val="100000"/>
              </a:lnSpc>
              <a:spcBef>
                <a:spcPts val="1000"/>
              </a:spcBef>
              <a:spcAft>
                <a:spcPts val="0"/>
              </a:spcAft>
              <a:buSzPts val="2400"/>
              <a:buFont typeface="Verdana"/>
              <a:buChar char="❖"/>
            </a:pPr>
            <a:r>
              <a:rPr b="1" i="1" lang="en-US" sz="2900">
                <a:solidFill>
                  <a:srgbClr val="FF9900"/>
                </a:solidFill>
              </a:rPr>
              <a:t>What</a:t>
            </a:r>
            <a:r>
              <a:rPr lang="en-US" sz="2900"/>
              <a:t> is the problem? </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Who</a:t>
            </a:r>
            <a:r>
              <a:rPr lang="en-US" sz="2900"/>
              <a:t> is having the problem? </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When</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Where</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i="1" lang="en-US" sz="2900"/>
              <a:t>Why is the problem occurring?</a:t>
            </a:r>
            <a:endParaRPr i="1" sz="2900"/>
          </a:p>
          <a:p>
            <a:pPr indent="0" lvl="0" marL="0" rtl="0" algn="l">
              <a:lnSpc>
                <a:spcPct val="100000"/>
              </a:lnSpc>
              <a:spcBef>
                <a:spcPts val="0"/>
              </a:spcBef>
              <a:spcAft>
                <a:spcPts val="0"/>
              </a:spcAft>
              <a:buNone/>
            </a:pPr>
            <a:r>
              <a:t/>
            </a:r>
            <a:endParaRPr sz="2900"/>
          </a:p>
          <a:p>
            <a:pPr indent="0" lvl="0" marL="457200" rtl="0" algn="l">
              <a:lnSpc>
                <a:spcPct val="100000"/>
              </a:lnSpc>
              <a:spcBef>
                <a:spcPts val="0"/>
              </a:spcBef>
              <a:spcAft>
                <a:spcPts val="0"/>
              </a:spcAft>
              <a:buNone/>
            </a:pPr>
            <a:r>
              <a:t/>
            </a:r>
            <a:endParaRPr sz="2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g25b71e984ea_0_1467"/>
          <p:cNvSpPr txBox="1"/>
          <p:nvPr>
            <p:ph type="title"/>
          </p:nvPr>
        </p:nvSpPr>
        <p:spPr>
          <a:xfrm>
            <a:off x="228600" y="228600"/>
            <a:ext cx="86868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Examples: Problem Area of Concern</a:t>
            </a:r>
            <a:endParaRPr/>
          </a:p>
        </p:txBody>
      </p:sp>
      <p:sp>
        <p:nvSpPr>
          <p:cNvPr id="1479" name="Google Shape;1479;g25b71e984ea_0_1467"/>
          <p:cNvSpPr txBox="1"/>
          <p:nvPr>
            <p:ph idx="1" type="body"/>
          </p:nvPr>
        </p:nvSpPr>
        <p:spPr>
          <a:xfrm>
            <a:off x="228600" y="1600200"/>
            <a:ext cx="8686800" cy="4572000"/>
          </a:xfrm>
          <a:prstGeom prst="rect">
            <a:avLst/>
          </a:prstGeom>
        </p:spPr>
        <p:txBody>
          <a:bodyPr anchorCtr="0" anchor="t" bIns="45700" lIns="91425" spcFirstLastPara="1" rIns="91425" wrap="square" tIns="45700">
            <a:normAutofit lnSpcReduction="10000"/>
          </a:bodyPr>
          <a:lstStyle/>
          <a:p>
            <a:pPr indent="0" lvl="0" marL="0" rtl="0" algn="l">
              <a:spcBef>
                <a:spcPts val="360"/>
              </a:spcBef>
              <a:spcAft>
                <a:spcPts val="0"/>
              </a:spcAft>
              <a:buNone/>
            </a:pPr>
            <a:r>
              <a:t/>
            </a:r>
            <a:endParaRPr/>
          </a:p>
          <a:p>
            <a:pPr indent="0" lvl="0" marL="0" rtl="0" algn="l">
              <a:spcBef>
                <a:spcPts val="360"/>
              </a:spcBef>
              <a:spcAft>
                <a:spcPts val="0"/>
              </a:spcAft>
              <a:buNone/>
            </a:pPr>
            <a:r>
              <a:rPr lang="en-US"/>
              <a:t>Example: 47% of eighth grade students in 2023 failed to pass the reading SOL.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Example: During the 2022-23 school year 31% ninth and tenth graders received multiple office discipline referrals for dress code violations, as defined in the student handbook.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g25b71e984ea_0_147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Work Time: </a:t>
            </a:r>
            <a:endParaRPr/>
          </a:p>
          <a:p>
            <a:pPr indent="0" lvl="0" marL="0" rtl="0" algn="ctr">
              <a:lnSpc>
                <a:spcPct val="100000"/>
              </a:lnSpc>
              <a:spcBef>
                <a:spcPts val="0"/>
              </a:spcBef>
              <a:spcAft>
                <a:spcPts val="0"/>
              </a:spcAft>
              <a:buClr>
                <a:schemeClr val="lt1"/>
              </a:buClr>
              <a:buSzPct val="100000"/>
              <a:buFont typeface="Verdana"/>
              <a:buNone/>
            </a:pPr>
            <a:r>
              <a:rPr lang="en-US"/>
              <a:t>Problem Area of Concern</a:t>
            </a:r>
            <a:endParaRPr/>
          </a:p>
        </p:txBody>
      </p:sp>
      <p:sp>
        <p:nvSpPr>
          <p:cNvPr id="1485" name="Google Shape;1485;g25b71e984ea_0_1473"/>
          <p:cNvSpPr txBox="1"/>
          <p:nvPr>
            <p:ph idx="1" type="body"/>
          </p:nvPr>
        </p:nvSpPr>
        <p:spPr>
          <a:xfrm>
            <a:off x="914400" y="1524000"/>
            <a:ext cx="3582900" cy="651000"/>
          </a:xfrm>
          <a:prstGeom prst="rect">
            <a:avLst/>
          </a:prstGeom>
          <a:solidFill>
            <a:srgbClr val="003369">
              <a:alpha val="73330"/>
            </a:srgbClr>
          </a:solidFill>
          <a:ln>
            <a:noFill/>
          </a:ln>
        </p:spPr>
        <p:txBody>
          <a:bodyPr anchorCtr="0" anchor="b" bIns="45700" lIns="91425" spcFirstLastPara="1" rIns="91425" wrap="square" tIns="45700">
            <a:noAutofit/>
          </a:bodyPr>
          <a:lstStyle/>
          <a:p>
            <a:pPr indent="-228600" lvl="0" marL="457200" rtl="0" algn="l">
              <a:lnSpc>
                <a:spcPct val="100000"/>
              </a:lnSpc>
              <a:spcBef>
                <a:spcPts val="420"/>
              </a:spcBef>
              <a:spcAft>
                <a:spcPts val="0"/>
              </a:spcAft>
              <a:buClr>
                <a:schemeClr val="lt1"/>
              </a:buClr>
              <a:buSzPts val="2100"/>
              <a:buNone/>
            </a:pPr>
            <a:r>
              <a:rPr lang="en-US" sz="2000"/>
              <a:t>Write a Problem Area of Concern</a:t>
            </a:r>
            <a:endParaRPr sz="2000"/>
          </a:p>
        </p:txBody>
      </p:sp>
      <p:sp>
        <p:nvSpPr>
          <p:cNvPr id="1486" name="Google Shape;1486;g25b71e984ea_0_1473"/>
          <p:cNvSpPr txBox="1"/>
          <p:nvPr>
            <p:ph idx="2" type="body"/>
          </p:nvPr>
        </p:nvSpPr>
        <p:spPr>
          <a:xfrm>
            <a:off x="531900" y="2174874"/>
            <a:ext cx="4040100" cy="36822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US"/>
              <a:t>What</a:t>
            </a:r>
            <a:endParaRPr/>
          </a:p>
          <a:p>
            <a:pPr indent="-228600" lvl="0" marL="457200" rtl="0" algn="l">
              <a:lnSpc>
                <a:spcPct val="100000"/>
              </a:lnSpc>
              <a:spcBef>
                <a:spcPts val="1000"/>
              </a:spcBef>
              <a:spcAft>
                <a:spcPts val="0"/>
              </a:spcAft>
              <a:buClr>
                <a:schemeClr val="dk1"/>
              </a:buClr>
              <a:buSzPts val="2400"/>
              <a:buNone/>
            </a:pPr>
            <a:r>
              <a:rPr lang="en-US"/>
              <a:t>Who</a:t>
            </a:r>
            <a:endParaRPr/>
          </a:p>
          <a:p>
            <a:pPr indent="-228600" lvl="0" marL="457200" rtl="0" algn="l">
              <a:lnSpc>
                <a:spcPct val="100000"/>
              </a:lnSpc>
              <a:spcBef>
                <a:spcPts val="1000"/>
              </a:spcBef>
              <a:spcAft>
                <a:spcPts val="0"/>
              </a:spcAft>
              <a:buClr>
                <a:schemeClr val="dk1"/>
              </a:buClr>
              <a:buSzPts val="2400"/>
              <a:buNone/>
            </a:pPr>
            <a:r>
              <a:rPr lang="en-US"/>
              <a:t>When</a:t>
            </a:r>
            <a:endParaRPr/>
          </a:p>
          <a:p>
            <a:pPr indent="-228600" lvl="0" marL="457200" rtl="0" algn="l">
              <a:lnSpc>
                <a:spcPct val="100000"/>
              </a:lnSpc>
              <a:spcBef>
                <a:spcPts val="1000"/>
              </a:spcBef>
              <a:spcAft>
                <a:spcPts val="0"/>
              </a:spcAft>
              <a:buClr>
                <a:schemeClr val="dk1"/>
              </a:buClr>
              <a:buSzPts val="2400"/>
              <a:buNone/>
            </a:pPr>
            <a:r>
              <a:rPr lang="en-US"/>
              <a:t>Where</a:t>
            </a:r>
            <a:endParaRPr/>
          </a:p>
          <a:p>
            <a:pPr indent="-228600" lvl="0" marL="457200" rtl="0" algn="l">
              <a:lnSpc>
                <a:spcPct val="100000"/>
              </a:lnSpc>
              <a:spcBef>
                <a:spcPts val="1000"/>
              </a:spcBef>
              <a:spcAft>
                <a:spcPts val="1000"/>
              </a:spcAft>
              <a:buClr>
                <a:schemeClr val="dk1"/>
              </a:buClr>
              <a:buSzPts val="2400"/>
              <a:buNone/>
            </a:pPr>
            <a:r>
              <a:rPr lang="en-US" sz="2200"/>
              <a:t>(We’ll get to the “Why”)</a:t>
            </a:r>
            <a:endParaRPr sz="2200"/>
          </a:p>
        </p:txBody>
      </p:sp>
      <p:sp>
        <p:nvSpPr>
          <p:cNvPr id="1487" name="Google Shape;1487;g25b71e984ea_0_1473"/>
          <p:cNvSpPr txBox="1"/>
          <p:nvPr>
            <p:ph idx="3" type="body"/>
          </p:nvPr>
        </p:nvSpPr>
        <p:spPr>
          <a:xfrm>
            <a:off x="5105400" y="1535113"/>
            <a:ext cx="3581400" cy="639900"/>
          </a:xfrm>
          <a:prstGeom prst="rect">
            <a:avLst/>
          </a:prstGeom>
          <a:solidFill>
            <a:srgbClr val="003369">
              <a:alpha val="73330"/>
            </a:srgbClr>
          </a:solidFill>
          <a:ln>
            <a:noFill/>
          </a:ln>
        </p:spPr>
        <p:txBody>
          <a:bodyPr anchorCtr="0" anchor="b" bIns="45700" lIns="91425" spcFirstLastPara="1" rIns="91425" wrap="square" tIns="45700">
            <a:normAutofit/>
          </a:bodyPr>
          <a:lstStyle/>
          <a:p>
            <a:pPr indent="-228600" lvl="0" marL="457200" rtl="0" algn="l">
              <a:lnSpc>
                <a:spcPct val="80000"/>
              </a:lnSpc>
              <a:spcBef>
                <a:spcPts val="420"/>
              </a:spcBef>
              <a:spcAft>
                <a:spcPts val="0"/>
              </a:spcAft>
              <a:buClr>
                <a:schemeClr val="lt1"/>
              </a:buClr>
              <a:buSzPts val="2100"/>
              <a:buNone/>
            </a:pPr>
            <a:r>
              <a:rPr lang="en-US" sz="2000"/>
              <a:t>Where Are Your Gaps?</a:t>
            </a:r>
            <a:endParaRPr sz="2000"/>
          </a:p>
        </p:txBody>
      </p:sp>
      <p:sp>
        <p:nvSpPr>
          <p:cNvPr id="1488" name="Google Shape;1488;g25b71e984ea_0_1473"/>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lnSpcReduction="20000"/>
          </a:bodyPr>
          <a:lstStyle/>
          <a:p>
            <a:pPr indent="-228600" lvl="0" marL="457200" rtl="0" algn="l">
              <a:lnSpc>
                <a:spcPct val="100000"/>
              </a:lnSpc>
              <a:spcBef>
                <a:spcPts val="480"/>
              </a:spcBef>
              <a:spcAft>
                <a:spcPts val="0"/>
              </a:spcAft>
              <a:buClr>
                <a:schemeClr val="dk1"/>
              </a:buClr>
              <a:buSzPts val="2400"/>
              <a:buNone/>
            </a:pPr>
            <a:r>
              <a:rPr lang="en-US"/>
              <a:t>How precise can you get?</a:t>
            </a:r>
            <a:endParaRPr/>
          </a:p>
          <a:p>
            <a:pPr indent="-228600" lvl="0" marL="457200" rtl="0" algn="l">
              <a:lnSpc>
                <a:spcPct val="100000"/>
              </a:lnSpc>
              <a:spcBef>
                <a:spcPts val="1000"/>
              </a:spcBef>
              <a:spcAft>
                <a:spcPts val="0"/>
              </a:spcAft>
              <a:buClr>
                <a:schemeClr val="dk1"/>
              </a:buClr>
              <a:buSzPts val="2400"/>
              <a:buNone/>
            </a:pPr>
            <a:r>
              <a:rPr lang="en-US"/>
              <a:t>Don’t get lost in the weeds, but be clear about the problem.</a:t>
            </a:r>
            <a:endParaRPr/>
          </a:p>
          <a:p>
            <a:pPr indent="-228600" lvl="0" marL="457200" rtl="0" algn="l">
              <a:lnSpc>
                <a:spcPct val="100000"/>
              </a:lnSpc>
              <a:spcBef>
                <a:spcPts val="1000"/>
              </a:spcBef>
              <a:spcAft>
                <a:spcPts val="0"/>
              </a:spcAft>
              <a:buClr>
                <a:schemeClr val="dk1"/>
              </a:buClr>
              <a:buSzPts val="2400"/>
              <a:buNone/>
            </a:pPr>
            <a:r>
              <a:rPr lang="en-US"/>
              <a:t>Are all assumptions challenged or verified by data?</a:t>
            </a:r>
            <a:endParaRPr/>
          </a:p>
          <a:p>
            <a:pPr indent="-228600" lvl="0" marL="457200" rtl="0" algn="l">
              <a:lnSpc>
                <a:spcPct val="100000"/>
              </a:lnSpc>
              <a:spcBef>
                <a:spcPts val="1000"/>
              </a:spcBef>
              <a:spcAft>
                <a:spcPts val="1000"/>
              </a:spcAft>
              <a:buClr>
                <a:schemeClr val="dk1"/>
              </a:buClr>
              <a:buSzPts val="2400"/>
              <a:buNone/>
            </a:pPr>
            <a:r>
              <a:rPr lang="en-US"/>
              <a:t>What do you need to finish your problem statement?</a:t>
            </a:r>
            <a:endParaRPr/>
          </a:p>
        </p:txBody>
      </p:sp>
      <p:pic>
        <p:nvPicPr>
          <p:cNvPr descr="This timer silently counts down to 0:00, then alerts you that time is up with a gentle beep sound." id="1489" name="Google Shape;1489;g25b71e984ea_0_1473" title="10 Minute Timer">
            <a:hlinkClick r:id="rId3"/>
          </p:cNvPr>
          <p:cNvPicPr preferRelativeResize="0"/>
          <p:nvPr/>
        </p:nvPicPr>
        <p:blipFill>
          <a:blip r:embed="rId4">
            <a:alphaModFix/>
          </a:blip>
          <a:stretch>
            <a:fillRect/>
          </a:stretch>
        </p:blipFill>
        <p:spPr>
          <a:xfrm>
            <a:off x="5520373" y="5857075"/>
            <a:ext cx="1592575" cy="895825"/>
          </a:xfrm>
          <a:prstGeom prst="rect">
            <a:avLst/>
          </a:prstGeom>
          <a:noFill/>
          <a:ln>
            <a:noFill/>
          </a:ln>
        </p:spPr>
      </p:pic>
      <p:pic>
        <p:nvPicPr>
          <p:cNvPr id="1490" name="Google Shape;1490;g25b71e984ea_0_1473"/>
          <p:cNvPicPr preferRelativeResize="0"/>
          <p:nvPr/>
        </p:nvPicPr>
        <p:blipFill>
          <a:blip r:embed="rId5">
            <a:alphaModFix/>
          </a:blip>
          <a:stretch>
            <a:fillRect/>
          </a:stretch>
        </p:blipFill>
        <p:spPr>
          <a:xfrm>
            <a:off x="531900" y="4735225"/>
            <a:ext cx="3581400" cy="192918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g25b71e984ea_0_177"/>
          <p:cNvSpPr txBox="1"/>
          <p:nvPr>
            <p:ph idx="1" type="body"/>
          </p:nvPr>
        </p:nvSpPr>
        <p:spPr>
          <a:xfrm>
            <a:off x="318975" y="1600200"/>
            <a:ext cx="8596200" cy="4572000"/>
          </a:xfrm>
          <a:prstGeom prst="rect">
            <a:avLst/>
          </a:prstGeom>
        </p:spPr>
        <p:txBody>
          <a:bodyPr anchorCtr="0" anchor="t" bIns="45700" lIns="91425" spcFirstLastPara="1" rIns="91425" wrap="square" tIns="45700">
            <a:normAutofit/>
          </a:bodyPr>
          <a:lstStyle/>
          <a:p>
            <a:pPr indent="0" lvl="0" marL="0" rtl="0" algn="ctr">
              <a:spcBef>
                <a:spcPts val="360"/>
              </a:spcBef>
              <a:spcAft>
                <a:spcPts val="0"/>
              </a:spcAft>
              <a:buNone/>
            </a:pPr>
            <a:r>
              <a:rPr lang="en-US"/>
              <a:t>Thank you for attending. Please feel free to tag us at any of our social media handles below!</a:t>
            </a:r>
            <a:endParaRPr/>
          </a:p>
        </p:txBody>
      </p:sp>
      <p:sp>
        <p:nvSpPr>
          <p:cNvPr id="1138" name="Google Shape;1138;g25b71e984ea_0_177"/>
          <p:cNvSpPr txBox="1"/>
          <p:nvPr>
            <p:ph type="title"/>
          </p:nvPr>
        </p:nvSpPr>
        <p:spPr>
          <a:xfrm>
            <a:off x="228600" y="228600"/>
            <a:ext cx="86868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Follow VTSS</a:t>
            </a:r>
            <a:endParaRPr/>
          </a:p>
        </p:txBody>
      </p:sp>
      <p:pic>
        <p:nvPicPr>
          <p:cNvPr id="1139" name="Google Shape;1139;g25b71e984ea_0_177"/>
          <p:cNvPicPr preferRelativeResize="0"/>
          <p:nvPr/>
        </p:nvPicPr>
        <p:blipFill>
          <a:blip r:embed="rId3">
            <a:alphaModFix/>
          </a:blip>
          <a:stretch>
            <a:fillRect/>
          </a:stretch>
        </p:blipFill>
        <p:spPr>
          <a:xfrm>
            <a:off x="2089050" y="3448325"/>
            <a:ext cx="1143000" cy="1143000"/>
          </a:xfrm>
          <a:prstGeom prst="rect">
            <a:avLst/>
          </a:prstGeom>
          <a:noFill/>
          <a:ln>
            <a:noFill/>
          </a:ln>
        </p:spPr>
      </p:pic>
      <p:sp>
        <p:nvSpPr>
          <p:cNvPr id="1140" name="Google Shape;1140;g25b71e984ea_0_177"/>
          <p:cNvSpPr txBox="1"/>
          <p:nvPr/>
        </p:nvSpPr>
        <p:spPr>
          <a:xfrm>
            <a:off x="3842225" y="3711725"/>
            <a:ext cx="4175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Verdana"/>
                <a:ea typeface="Verdana"/>
                <a:cs typeface="Verdana"/>
                <a:sym typeface="Verdana"/>
              </a:rPr>
              <a:t>Twitter - </a:t>
            </a:r>
            <a:r>
              <a:rPr lang="en-US" sz="2400">
                <a:solidFill>
                  <a:srgbClr val="307BF3"/>
                </a:solidFill>
                <a:latin typeface="Verdana"/>
                <a:ea typeface="Verdana"/>
                <a:cs typeface="Verdana"/>
                <a:sym typeface="Verdana"/>
              </a:rPr>
              <a:t>VTSS_RIC</a:t>
            </a:r>
            <a:endParaRPr sz="2400">
              <a:solidFill>
                <a:srgbClr val="307BF3"/>
              </a:solidFill>
              <a:latin typeface="Verdana"/>
              <a:ea typeface="Verdana"/>
              <a:cs typeface="Verdana"/>
              <a:sym typeface="Verdana"/>
            </a:endParaRPr>
          </a:p>
          <a:p>
            <a:pPr indent="0" lvl="0" marL="0" rtl="0" algn="l">
              <a:spcBef>
                <a:spcPts val="0"/>
              </a:spcBef>
              <a:spcAft>
                <a:spcPts val="0"/>
              </a:spcAft>
              <a:buNone/>
            </a:pPr>
            <a:r>
              <a:t/>
            </a:r>
            <a:endParaRPr sz="2400">
              <a:latin typeface="Verdana"/>
              <a:ea typeface="Verdana"/>
              <a:cs typeface="Verdana"/>
              <a:sym typeface="Verdana"/>
            </a:endParaRPr>
          </a:p>
          <a:p>
            <a:pPr indent="0" lvl="0" marL="0" rtl="0" algn="l">
              <a:spcBef>
                <a:spcPts val="0"/>
              </a:spcBef>
              <a:spcAft>
                <a:spcPts val="0"/>
              </a:spcAft>
              <a:buNone/>
            </a:pPr>
            <a:r>
              <a:t/>
            </a:r>
            <a:endParaRPr sz="2400">
              <a:latin typeface="Verdana"/>
              <a:ea typeface="Verdana"/>
              <a:cs typeface="Verdana"/>
              <a:sym typeface="Verdana"/>
            </a:endParaRPr>
          </a:p>
          <a:p>
            <a:pPr indent="0" lvl="0" marL="0" rtl="0" algn="l">
              <a:spcBef>
                <a:spcPts val="0"/>
              </a:spcBef>
              <a:spcAft>
                <a:spcPts val="0"/>
              </a:spcAft>
              <a:buNone/>
            </a:pPr>
            <a:r>
              <a:t/>
            </a:r>
            <a:endParaRPr sz="2400">
              <a:latin typeface="Verdana"/>
              <a:ea typeface="Verdana"/>
              <a:cs typeface="Verdana"/>
              <a:sym typeface="Verdana"/>
            </a:endParaRPr>
          </a:p>
          <a:p>
            <a:pPr indent="0" lvl="0" marL="0" rtl="0" algn="l">
              <a:spcBef>
                <a:spcPts val="0"/>
              </a:spcBef>
              <a:spcAft>
                <a:spcPts val="0"/>
              </a:spcAft>
              <a:buNone/>
            </a:pPr>
            <a:r>
              <a:rPr lang="en-US" sz="2400">
                <a:latin typeface="Verdana"/>
                <a:ea typeface="Verdana"/>
                <a:cs typeface="Verdana"/>
                <a:sym typeface="Verdana"/>
              </a:rPr>
              <a:t>Facebook - </a:t>
            </a:r>
            <a:r>
              <a:rPr lang="en-US" sz="2400">
                <a:solidFill>
                  <a:srgbClr val="307BF3"/>
                </a:solidFill>
                <a:latin typeface="Verdana"/>
                <a:ea typeface="Verdana"/>
                <a:cs typeface="Verdana"/>
                <a:sym typeface="Verdana"/>
              </a:rPr>
              <a:t>VTSSRIC</a:t>
            </a:r>
            <a:endParaRPr sz="2400">
              <a:solidFill>
                <a:srgbClr val="307BF3"/>
              </a:solidFill>
              <a:latin typeface="Verdana"/>
              <a:ea typeface="Verdana"/>
              <a:cs typeface="Verdana"/>
              <a:sym typeface="Verdana"/>
            </a:endParaRPr>
          </a:p>
        </p:txBody>
      </p:sp>
      <p:pic>
        <p:nvPicPr>
          <p:cNvPr id="1141" name="Google Shape;1141;g25b71e984ea_0_177"/>
          <p:cNvPicPr preferRelativeResize="0"/>
          <p:nvPr/>
        </p:nvPicPr>
        <p:blipFill>
          <a:blip r:embed="rId4">
            <a:alphaModFix/>
          </a:blip>
          <a:stretch>
            <a:fillRect/>
          </a:stretch>
        </p:blipFill>
        <p:spPr>
          <a:xfrm>
            <a:off x="1798675" y="4705400"/>
            <a:ext cx="1723760" cy="12928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g25b71e984ea_0_148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Precision Statement</a:t>
            </a:r>
            <a:endParaRPr/>
          </a:p>
        </p:txBody>
      </p:sp>
      <p:sp>
        <p:nvSpPr>
          <p:cNvPr id="1497" name="Google Shape;1497;g25b71e984ea_0_1483"/>
          <p:cNvSpPr txBox="1"/>
          <p:nvPr>
            <p:ph idx="4294967295" type="body"/>
          </p:nvPr>
        </p:nvSpPr>
        <p:spPr>
          <a:xfrm>
            <a:off x="457199" y="1879123"/>
            <a:ext cx="8229600" cy="4335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Now we precisely define the problem by identifying </a:t>
            </a:r>
            <a:r>
              <a:rPr lang="en-US">
                <a:solidFill>
                  <a:srgbClr val="FF9900"/>
                </a:solidFill>
              </a:rPr>
              <a:t>who</a:t>
            </a:r>
            <a:r>
              <a:rPr lang="en-US"/>
              <a:t>, </a:t>
            </a:r>
            <a:r>
              <a:rPr lang="en-US">
                <a:solidFill>
                  <a:srgbClr val="FF9900"/>
                </a:solidFill>
              </a:rPr>
              <a:t>what</a:t>
            </a:r>
            <a:r>
              <a:rPr lang="en-US"/>
              <a:t>, </a:t>
            </a:r>
            <a:r>
              <a:rPr lang="en-US">
                <a:solidFill>
                  <a:srgbClr val="FF9900"/>
                </a:solidFill>
              </a:rPr>
              <a:t>when</a:t>
            </a:r>
            <a:r>
              <a:rPr lang="en-US"/>
              <a:t>, </a:t>
            </a:r>
            <a:r>
              <a:rPr lang="en-US">
                <a:solidFill>
                  <a:srgbClr val="FF9900"/>
                </a:solidFill>
              </a:rPr>
              <a:t>where</a:t>
            </a:r>
            <a:r>
              <a:rPr lang="en-US"/>
              <a:t>, </a:t>
            </a:r>
            <a:r>
              <a:rPr b="1" lang="en-US" u="sng"/>
              <a:t>and</a:t>
            </a:r>
            <a:r>
              <a:rPr b="1" lang="en-US"/>
              <a:t> </a:t>
            </a:r>
            <a:r>
              <a:rPr b="1" lang="en-US">
                <a:solidFill>
                  <a:srgbClr val="FF9900"/>
                </a:solidFill>
              </a:rPr>
              <a:t>why</a:t>
            </a:r>
            <a:r>
              <a:rPr lang="en-US"/>
              <a:t>.</a:t>
            </a:r>
            <a:endParaRPr/>
          </a:p>
          <a:p>
            <a:pPr indent="-381000" lvl="0" marL="914400" rtl="0" algn="l">
              <a:lnSpc>
                <a:spcPct val="100000"/>
              </a:lnSpc>
              <a:spcBef>
                <a:spcPts val="1000"/>
              </a:spcBef>
              <a:spcAft>
                <a:spcPts val="0"/>
              </a:spcAft>
              <a:buSzPts val="2400"/>
              <a:buFont typeface="Verdana"/>
              <a:buChar char="❖"/>
            </a:pPr>
            <a:r>
              <a:rPr i="1" lang="en-US" sz="2900">
                <a:solidFill>
                  <a:srgbClr val="FF9900"/>
                </a:solidFill>
              </a:rPr>
              <a:t>What</a:t>
            </a:r>
            <a:r>
              <a:rPr lang="en-US" sz="2900"/>
              <a:t> is the problem? </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Who</a:t>
            </a:r>
            <a:r>
              <a:rPr lang="en-US" sz="2900"/>
              <a:t> is having the problem? </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When</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i="1" lang="en-US" sz="2900">
                <a:solidFill>
                  <a:srgbClr val="FF9900"/>
                </a:solidFill>
              </a:rPr>
              <a:t>Where</a:t>
            </a:r>
            <a:r>
              <a:rPr lang="en-US" sz="2900"/>
              <a:t> is the problem occurring?</a:t>
            </a:r>
            <a:endParaRPr sz="2900"/>
          </a:p>
          <a:p>
            <a:pPr indent="-381000" lvl="0" marL="914400" rtl="0" algn="l">
              <a:lnSpc>
                <a:spcPct val="100000"/>
              </a:lnSpc>
              <a:spcBef>
                <a:spcPts val="0"/>
              </a:spcBef>
              <a:spcAft>
                <a:spcPts val="0"/>
              </a:spcAft>
              <a:buSzPts val="2400"/>
              <a:buFont typeface="Verdana"/>
              <a:buChar char="❖"/>
            </a:pPr>
            <a:r>
              <a:rPr b="1" i="1" lang="en-US" sz="2900">
                <a:solidFill>
                  <a:srgbClr val="FF9900"/>
                </a:solidFill>
              </a:rPr>
              <a:t>Why</a:t>
            </a:r>
            <a:r>
              <a:rPr lang="en-US" sz="2900"/>
              <a:t> is the problem occurring?</a:t>
            </a:r>
            <a:endParaRPr sz="29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g25b71e984ea_0_1489"/>
          <p:cNvSpPr txBox="1"/>
          <p:nvPr>
            <p:ph type="title"/>
          </p:nvPr>
        </p:nvSpPr>
        <p:spPr>
          <a:xfrm>
            <a:off x="228600" y="228600"/>
            <a:ext cx="8686800" cy="12786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Why Conduct Root Cause Analysis?</a:t>
            </a:r>
            <a:endParaRPr/>
          </a:p>
        </p:txBody>
      </p:sp>
      <p:sp>
        <p:nvSpPr>
          <p:cNvPr id="1504" name="Google Shape;1504;g25b71e984ea_0_1489"/>
          <p:cNvSpPr txBox="1"/>
          <p:nvPr/>
        </p:nvSpPr>
        <p:spPr>
          <a:xfrm>
            <a:off x="239300" y="6305400"/>
            <a:ext cx="663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Office of School Quality, Dr. April Kaiser Edwards</a:t>
            </a:r>
            <a:r>
              <a:rPr lang="en-US">
                <a:latin typeface="Verdana"/>
                <a:ea typeface="Verdana"/>
                <a:cs typeface="Verdana"/>
                <a:sym typeface="Verdana"/>
              </a:rPr>
              <a:t>, </a:t>
            </a:r>
            <a:r>
              <a:rPr b="0" i="0" lang="en-US" sz="1400" u="none" cap="none" strike="noStrike">
                <a:solidFill>
                  <a:srgbClr val="000000"/>
                </a:solidFill>
                <a:latin typeface="Verdana"/>
                <a:ea typeface="Verdana"/>
                <a:cs typeface="Verdana"/>
                <a:sym typeface="Verdana"/>
              </a:rPr>
              <a:t>VDOE</a:t>
            </a:r>
            <a:endParaRPr b="0" i="0" sz="1400" u="none" cap="none" strike="noStrike">
              <a:solidFill>
                <a:srgbClr val="000000"/>
              </a:solidFill>
              <a:latin typeface="Verdana"/>
              <a:ea typeface="Verdana"/>
              <a:cs typeface="Verdana"/>
              <a:sym typeface="Verdana"/>
            </a:endParaRPr>
          </a:p>
        </p:txBody>
      </p:sp>
      <p:sp>
        <p:nvSpPr>
          <p:cNvPr id="1505" name="Google Shape;1505;g25b71e984ea_0_1489"/>
          <p:cNvSpPr txBox="1"/>
          <p:nvPr>
            <p:ph idx="1" type="body"/>
          </p:nvPr>
        </p:nvSpPr>
        <p:spPr>
          <a:xfrm>
            <a:off x="228600" y="1659525"/>
            <a:ext cx="8686800" cy="4572000"/>
          </a:xfrm>
          <a:prstGeom prst="rect">
            <a:avLst/>
          </a:prstGeom>
        </p:spPr>
        <p:txBody>
          <a:bodyPr anchorCtr="0" anchor="t" bIns="45700" lIns="91425" spcFirstLastPara="1" rIns="91425" wrap="square" tIns="45700">
            <a:normAutofit lnSpcReduction="20000"/>
          </a:bodyPr>
          <a:lstStyle/>
          <a:p>
            <a:pPr indent="-381000" lvl="0" marL="457200" rtl="0" algn="l">
              <a:spcBef>
                <a:spcPts val="0"/>
              </a:spcBef>
              <a:spcAft>
                <a:spcPts val="0"/>
              </a:spcAft>
              <a:buSzPts val="2400"/>
              <a:buFont typeface="Verdana"/>
              <a:buChar char="➢"/>
            </a:pPr>
            <a:r>
              <a:rPr lang="en-US" sz="2400"/>
              <a:t>Prevents “solutionitis”</a:t>
            </a:r>
            <a:endParaRPr sz="2400"/>
          </a:p>
          <a:p>
            <a:pPr indent="-381000" lvl="0" marL="457200" rtl="0" algn="l">
              <a:spcBef>
                <a:spcPts val="1000"/>
              </a:spcBef>
              <a:spcAft>
                <a:spcPts val="0"/>
              </a:spcAft>
              <a:buSzPts val="2400"/>
              <a:buFont typeface="Verdana"/>
              <a:buChar char="➢"/>
            </a:pPr>
            <a:r>
              <a:rPr lang="en-US" sz="2400"/>
              <a:t>Produces insights into the system as a whole</a:t>
            </a:r>
            <a:endParaRPr sz="2400"/>
          </a:p>
          <a:p>
            <a:pPr indent="-381000" lvl="0" marL="457200" rtl="0" algn="l">
              <a:spcBef>
                <a:spcPts val="1000"/>
              </a:spcBef>
              <a:spcAft>
                <a:spcPts val="0"/>
              </a:spcAft>
              <a:buSzPts val="2400"/>
              <a:buFont typeface="Verdana"/>
              <a:buChar char="➢"/>
            </a:pPr>
            <a:r>
              <a:rPr lang="en-US" sz="2400"/>
              <a:t>Prompts brutally honest discussions about why unsatisfactory outcomes occur</a:t>
            </a:r>
            <a:endParaRPr sz="2400"/>
          </a:p>
          <a:p>
            <a:pPr indent="-381000" lvl="0" marL="457200" rtl="0" algn="l">
              <a:spcBef>
                <a:spcPts val="1000"/>
              </a:spcBef>
              <a:spcAft>
                <a:spcPts val="0"/>
              </a:spcAft>
              <a:buSzPts val="2400"/>
              <a:buFont typeface="Verdana"/>
              <a:buChar char="➢"/>
            </a:pPr>
            <a:r>
              <a:rPr lang="en-US" sz="2400"/>
              <a:t>Prompts participants to look at problems from the user perspective</a:t>
            </a:r>
            <a:endParaRPr sz="2400"/>
          </a:p>
          <a:p>
            <a:pPr indent="-381000" lvl="0" marL="457200" rtl="0" algn="l">
              <a:spcBef>
                <a:spcPts val="1000"/>
              </a:spcBef>
              <a:spcAft>
                <a:spcPts val="0"/>
              </a:spcAft>
              <a:buSzPts val="2400"/>
              <a:buFont typeface="Verdana"/>
              <a:buChar char="➢"/>
            </a:pPr>
            <a:r>
              <a:rPr lang="en-US" sz="2400"/>
              <a:t>Ensures the initial problem is narrow and concrete enough to improve</a:t>
            </a:r>
            <a:endParaRPr sz="2400"/>
          </a:p>
          <a:p>
            <a:pPr indent="-381000" lvl="0" marL="457200" rtl="0" algn="l">
              <a:spcBef>
                <a:spcPts val="1000"/>
              </a:spcBef>
              <a:spcAft>
                <a:spcPts val="0"/>
              </a:spcAft>
              <a:buSzPts val="2400"/>
              <a:buFont typeface="Verdana"/>
              <a:buChar char="➢"/>
            </a:pPr>
            <a:r>
              <a:rPr lang="en-US" sz="2400"/>
              <a:t>Informs tactical action and solutions moving forward</a:t>
            </a:r>
            <a:endParaRPr sz="2400"/>
          </a:p>
          <a:p>
            <a:pPr indent="-381000" lvl="0" marL="457200" rtl="0" algn="l">
              <a:spcBef>
                <a:spcPts val="1000"/>
              </a:spcBef>
              <a:spcAft>
                <a:spcPts val="1000"/>
              </a:spcAft>
              <a:buSzPts val="2400"/>
              <a:buFont typeface="Verdana"/>
              <a:buChar char="➢"/>
            </a:pPr>
            <a:r>
              <a:rPr lang="en-US" sz="2400"/>
              <a:t>Enhances the group’s ability to develop targeted and measurable outcomes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g25b71e984ea_0_1496"/>
          <p:cNvSpPr txBox="1"/>
          <p:nvPr>
            <p:ph idx="1" type="body"/>
          </p:nvPr>
        </p:nvSpPr>
        <p:spPr>
          <a:xfrm>
            <a:off x="228600" y="1371800"/>
            <a:ext cx="8686800" cy="531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900">
                <a:solidFill>
                  <a:schemeClr val="dk1"/>
                </a:solidFill>
                <a:latin typeface="Verdana"/>
                <a:ea typeface="Verdana"/>
                <a:cs typeface="Verdana"/>
                <a:sym typeface="Verdana"/>
              </a:rPr>
              <a:t>Example: </a:t>
            </a:r>
            <a:endParaRPr b="1" sz="290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rPr b="1" lang="en-US" sz="2900">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t/>
            </a:r>
            <a:endParaRPr sz="2900">
              <a:solidFill>
                <a:schemeClr val="dk1"/>
              </a:solidFill>
              <a:latin typeface="Verdana"/>
              <a:ea typeface="Verdana"/>
              <a:cs typeface="Verdana"/>
              <a:sym typeface="Verdana"/>
            </a:endParaRPr>
          </a:p>
          <a:p>
            <a:pPr indent="0" lvl="0" marL="0" rtl="0" algn="l">
              <a:lnSpc>
                <a:spcPct val="100000"/>
              </a:lnSpc>
              <a:spcBef>
                <a:spcPts val="0"/>
              </a:spcBef>
              <a:spcAft>
                <a:spcPts val="0"/>
              </a:spcAft>
              <a:buNone/>
            </a:pPr>
            <a:r>
              <a:rPr b="1" lang="en-US" sz="2900">
                <a:solidFill>
                  <a:schemeClr val="dk1"/>
                </a:solidFill>
                <a:latin typeface="Verdana"/>
                <a:ea typeface="Verdana"/>
                <a:cs typeface="Verdana"/>
                <a:sym typeface="Verdana"/>
              </a:rPr>
              <a:t>Fact:</a:t>
            </a:r>
            <a:r>
              <a:rPr lang="en-US" sz="2900">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2900">
              <a:solidFill>
                <a:schemeClr val="dk1"/>
              </a:solidFill>
              <a:latin typeface="Verdana"/>
              <a:ea typeface="Verdana"/>
              <a:cs typeface="Verdana"/>
              <a:sym typeface="Verdana"/>
            </a:endParaRPr>
          </a:p>
        </p:txBody>
      </p:sp>
      <p:sp>
        <p:nvSpPr>
          <p:cNvPr id="1511" name="Google Shape;1511;g25b71e984ea_0_1496"/>
          <p:cNvSpPr txBox="1"/>
          <p:nvPr>
            <p:ph type="title"/>
          </p:nvPr>
        </p:nvSpPr>
        <p:spPr>
          <a:xfrm>
            <a:off x="228600" y="228500"/>
            <a:ext cx="8686800" cy="10524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500">
                <a:solidFill>
                  <a:srgbClr val="FFFFFF"/>
                </a:solidFill>
                <a:latin typeface="Verdana"/>
                <a:ea typeface="Verdana"/>
                <a:cs typeface="Verdana"/>
                <a:sym typeface="Verdana"/>
              </a:rPr>
              <a:t>Root Cause Helps Separate Story from Fact</a:t>
            </a:r>
            <a:endParaRPr sz="350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g23cf20a53eb_0_102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360"/>
              </a:spcBef>
              <a:spcAft>
                <a:spcPts val="0"/>
              </a:spcAft>
              <a:buSzPct val="66176"/>
              <a:buNone/>
            </a:pPr>
            <a:r>
              <a:rPr lang="en-US"/>
              <a:t>There’s no single way to conduct a root cause analysis, but it usually comprises of three steps:</a:t>
            </a:r>
            <a:endParaRPr/>
          </a:p>
          <a:p>
            <a:pPr indent="0" lvl="0" marL="0" rtl="0" algn="l">
              <a:lnSpc>
                <a:spcPct val="100000"/>
              </a:lnSpc>
              <a:spcBef>
                <a:spcPts val="360"/>
              </a:spcBef>
              <a:spcAft>
                <a:spcPts val="0"/>
              </a:spcAft>
              <a:buSzPct val="66176"/>
              <a:buNone/>
            </a:pPr>
            <a:r>
              <a:t/>
            </a:r>
            <a:endParaRPr/>
          </a:p>
          <a:p>
            <a:pPr indent="-400836" lvl="0" marL="457200" rtl="0" algn="l">
              <a:lnSpc>
                <a:spcPct val="100000"/>
              </a:lnSpc>
              <a:spcBef>
                <a:spcPts val="360"/>
              </a:spcBef>
              <a:spcAft>
                <a:spcPts val="0"/>
              </a:spcAft>
              <a:buSzPct val="100000"/>
              <a:buAutoNum type="arabicPeriod"/>
            </a:pPr>
            <a:r>
              <a:rPr lang="en-US" sz="3190"/>
              <a:t>Identify a problem</a:t>
            </a:r>
            <a:endParaRPr sz="3190"/>
          </a:p>
          <a:p>
            <a:pPr indent="-400836" lvl="0" marL="457200" rtl="0" algn="l">
              <a:lnSpc>
                <a:spcPct val="100000"/>
              </a:lnSpc>
              <a:spcBef>
                <a:spcPts val="0"/>
              </a:spcBef>
              <a:spcAft>
                <a:spcPts val="0"/>
              </a:spcAft>
              <a:buSzPct val="100000"/>
              <a:buAutoNum type="arabicPeriod"/>
            </a:pPr>
            <a:r>
              <a:rPr lang="en-US" sz="3190"/>
              <a:t>Identify the cause(s) of a problem</a:t>
            </a:r>
            <a:endParaRPr sz="3190"/>
          </a:p>
          <a:p>
            <a:pPr indent="-400836" lvl="0" marL="457200" rtl="0" algn="l">
              <a:lnSpc>
                <a:spcPct val="100000"/>
              </a:lnSpc>
              <a:spcBef>
                <a:spcPts val="0"/>
              </a:spcBef>
              <a:spcAft>
                <a:spcPts val="0"/>
              </a:spcAft>
              <a:buSzPct val="100000"/>
              <a:buAutoNum type="arabicPeriod"/>
            </a:pPr>
            <a:r>
              <a:rPr lang="en-US" sz="3190"/>
              <a:t>Identifying strategies to address the problem.</a:t>
            </a:r>
            <a:endParaRPr sz="3190"/>
          </a:p>
          <a:p>
            <a:pPr indent="0" lvl="0" marL="0" rtl="0" algn="l">
              <a:lnSpc>
                <a:spcPct val="100000"/>
              </a:lnSpc>
              <a:spcBef>
                <a:spcPts val="360"/>
              </a:spcBef>
              <a:spcAft>
                <a:spcPts val="0"/>
              </a:spcAft>
              <a:buSzPct val="66176"/>
              <a:buNone/>
            </a:pPr>
            <a:r>
              <a:t/>
            </a:r>
            <a:endParaRPr/>
          </a:p>
          <a:p>
            <a:pPr indent="0" lvl="0" marL="0" rtl="0" algn="l">
              <a:lnSpc>
                <a:spcPct val="100000"/>
              </a:lnSpc>
              <a:spcBef>
                <a:spcPts val="360"/>
              </a:spcBef>
              <a:spcAft>
                <a:spcPts val="0"/>
              </a:spcAft>
              <a:buSzPct val="66176"/>
              <a:buNone/>
            </a:pPr>
            <a:r>
              <a:rPr lang="en-US"/>
              <a:t>There are many publicly available tools to use for this process. We will use a fishbone for our training.</a:t>
            </a:r>
            <a:endParaRPr/>
          </a:p>
        </p:txBody>
      </p:sp>
      <p:sp>
        <p:nvSpPr>
          <p:cNvPr id="1518" name="Google Shape;1518;g23cf20a53eb_0_1023"/>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Root Cause Analysis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g24175182b7f_0_51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What do you Notice?</a:t>
            </a:r>
            <a:endParaRPr/>
          </a:p>
        </p:txBody>
      </p:sp>
      <p:pic>
        <p:nvPicPr>
          <p:cNvPr descr="Screen shot of the &quot;I Notice, I Wonder&quot; worksheet." id="1525" name="Google Shape;1525;g24175182b7f_0_515"/>
          <p:cNvPicPr preferRelativeResize="0"/>
          <p:nvPr/>
        </p:nvPicPr>
        <p:blipFill rotWithShape="1">
          <a:blip r:embed="rId3">
            <a:alphaModFix/>
          </a:blip>
          <a:srcRect b="0" l="0" r="0" t="0"/>
          <a:stretch/>
        </p:blipFill>
        <p:spPr>
          <a:xfrm>
            <a:off x="709600" y="3461700"/>
            <a:ext cx="7724800" cy="2628025"/>
          </a:xfrm>
          <a:prstGeom prst="rect">
            <a:avLst/>
          </a:prstGeom>
          <a:noFill/>
          <a:ln>
            <a:noFill/>
          </a:ln>
        </p:spPr>
      </p:pic>
      <p:sp>
        <p:nvSpPr>
          <p:cNvPr id="1526" name="Google Shape;1526;g24175182b7f_0_515"/>
          <p:cNvSpPr txBox="1"/>
          <p:nvPr>
            <p:ph idx="1" type="body"/>
          </p:nvPr>
        </p:nvSpPr>
        <p:spPr>
          <a:xfrm>
            <a:off x="457200" y="1600200"/>
            <a:ext cx="8229600" cy="1861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360"/>
              </a:spcBef>
              <a:spcAft>
                <a:spcPts val="0"/>
              </a:spcAft>
              <a:buSzPts val="1800"/>
              <a:buNone/>
            </a:pPr>
            <a:r>
              <a:rPr lang="en-US" sz="2700"/>
              <a:t>Independently write down what you notice about your red flag/issue/data.</a:t>
            </a:r>
            <a:endParaRPr sz="2700"/>
          </a:p>
          <a:p>
            <a:pPr indent="-400050" lvl="0" marL="457200" rtl="0" algn="l">
              <a:lnSpc>
                <a:spcPct val="100000"/>
              </a:lnSpc>
              <a:spcBef>
                <a:spcPts val="360"/>
              </a:spcBef>
              <a:spcAft>
                <a:spcPts val="0"/>
              </a:spcAft>
              <a:buSzPts val="2700"/>
              <a:buChar char="•"/>
            </a:pPr>
            <a:r>
              <a:rPr lang="en-US" sz="2700"/>
              <a:t>What questions do you have? </a:t>
            </a:r>
            <a:endParaRPr sz="2700"/>
          </a:p>
          <a:p>
            <a:pPr indent="-400050" lvl="0" marL="457200" rtl="0" algn="l">
              <a:lnSpc>
                <a:spcPct val="100000"/>
              </a:lnSpc>
              <a:spcBef>
                <a:spcPts val="0"/>
              </a:spcBef>
              <a:spcAft>
                <a:spcPts val="0"/>
              </a:spcAft>
              <a:buSzPts val="2700"/>
              <a:buChar char="•"/>
            </a:pPr>
            <a:r>
              <a:rPr lang="en-US" sz="2700"/>
              <a:t>Why might the red flag/issue be happening?</a:t>
            </a:r>
            <a:endParaRPr sz="27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g24175182b7f_0_73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In your teams share out what you noticed and wondered about your red flag/issue/data.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How can these noticings/wonderings be grouped?</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Define your major categories.</a:t>
            </a:r>
            <a:endParaRPr/>
          </a:p>
        </p:txBody>
      </p:sp>
      <p:sp>
        <p:nvSpPr>
          <p:cNvPr id="1533" name="Google Shape;1533;g24175182b7f_0_733"/>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Group Time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8" name="Shape 1538"/>
        <p:cNvGrpSpPr/>
        <p:nvPr/>
      </p:nvGrpSpPr>
      <p:grpSpPr>
        <a:xfrm>
          <a:off x="0" y="0"/>
          <a:ext cx="0" cy="0"/>
          <a:chOff x="0" y="0"/>
          <a:chExt cx="0" cy="0"/>
        </a:xfrm>
      </p:grpSpPr>
      <p:sp>
        <p:nvSpPr>
          <p:cNvPr id="1539" name="Google Shape;1539;g23cf20a53eb_0_1146"/>
          <p:cNvSpPr txBox="1"/>
          <p:nvPr/>
        </p:nvSpPr>
        <p:spPr>
          <a:xfrm>
            <a:off x="81950" y="4351825"/>
            <a:ext cx="8975400" cy="227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Verdana"/>
                <a:ea typeface="Verdana"/>
                <a:cs typeface="Verdana"/>
                <a:sym typeface="Verdana"/>
              </a:rPr>
              <a:t>If you were a student in two of the three teachers’ math classes you had about a 20 percent chance of getting a D or F, but if you were in the third teacher’s math class, you had 0 percent chance of getting a D or F. In the English classes, taught by three different teachers, the range of D and F rates—4 percent, 22 percent, and 35 percent—was even more dramatic.</a:t>
            </a:r>
            <a:r>
              <a:rPr b="0" i="0" lang="en-US" sz="2300" u="none" cap="none" strike="noStrike">
                <a:solidFill>
                  <a:srgbClr val="000000"/>
                </a:solidFill>
                <a:latin typeface="Verdana"/>
                <a:ea typeface="Verdana"/>
                <a:cs typeface="Verdana"/>
                <a:sym typeface="Verdana"/>
              </a:rPr>
              <a:t> </a:t>
            </a:r>
            <a:endParaRPr b="0" i="0" sz="2300" u="none" cap="none" strike="noStrike">
              <a:solidFill>
                <a:srgbClr val="000000"/>
              </a:solidFill>
              <a:latin typeface="Verdana"/>
              <a:ea typeface="Verdana"/>
              <a:cs typeface="Verdana"/>
              <a:sym typeface="Verdana"/>
            </a:endParaRPr>
          </a:p>
        </p:txBody>
      </p:sp>
      <p:sp>
        <p:nvSpPr>
          <p:cNvPr id="1540" name="Google Shape;1540;g23cf20a53eb_0_1146"/>
          <p:cNvSpPr txBox="1"/>
          <p:nvPr/>
        </p:nvSpPr>
        <p:spPr>
          <a:xfrm>
            <a:off x="5799900" y="6426675"/>
            <a:ext cx="1753500" cy="2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Feldman, 2019</a:t>
            </a:r>
            <a:endParaRPr b="0" i="0" sz="1400" u="none" cap="none" strike="noStrike">
              <a:solidFill>
                <a:srgbClr val="000000"/>
              </a:solidFill>
              <a:latin typeface="Verdana"/>
              <a:ea typeface="Verdana"/>
              <a:cs typeface="Verdana"/>
              <a:sym typeface="Verdana"/>
            </a:endParaRPr>
          </a:p>
        </p:txBody>
      </p:sp>
      <p:pic>
        <p:nvPicPr>
          <p:cNvPr descr="Bar graph of sixth grade math grades by A's B's C's D's and F's." id="1541" name="Google Shape;1541;g23cf20a53eb_0_1146"/>
          <p:cNvPicPr preferRelativeResize="0"/>
          <p:nvPr/>
        </p:nvPicPr>
        <p:blipFill rotWithShape="1">
          <a:blip r:embed="rId3">
            <a:alphaModFix/>
          </a:blip>
          <a:srcRect b="0" l="0" r="0" t="0"/>
          <a:stretch/>
        </p:blipFill>
        <p:spPr>
          <a:xfrm>
            <a:off x="384650" y="131513"/>
            <a:ext cx="3518871" cy="4269850"/>
          </a:xfrm>
          <a:prstGeom prst="rect">
            <a:avLst/>
          </a:prstGeom>
          <a:noFill/>
          <a:ln>
            <a:noFill/>
          </a:ln>
        </p:spPr>
      </p:pic>
      <p:pic>
        <p:nvPicPr>
          <p:cNvPr descr="Bar graph of sixth grade English grades by A's B's C's D's and F's." id="1542" name="Google Shape;1542;g23cf20a53eb_0_1146"/>
          <p:cNvPicPr preferRelativeResize="0"/>
          <p:nvPr/>
        </p:nvPicPr>
        <p:blipFill rotWithShape="1">
          <a:blip r:embed="rId4">
            <a:alphaModFix/>
          </a:blip>
          <a:srcRect b="0" l="0" r="0" t="0"/>
          <a:stretch/>
        </p:blipFill>
        <p:spPr>
          <a:xfrm>
            <a:off x="4861950" y="181050"/>
            <a:ext cx="3604498" cy="4170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7" name="Shape 1547"/>
        <p:cNvGrpSpPr/>
        <p:nvPr/>
      </p:nvGrpSpPr>
      <p:grpSpPr>
        <a:xfrm>
          <a:off x="0" y="0"/>
          <a:ext cx="0" cy="0"/>
          <a:chOff x="0" y="0"/>
          <a:chExt cx="0" cy="0"/>
        </a:xfrm>
      </p:grpSpPr>
      <p:sp>
        <p:nvSpPr>
          <p:cNvPr id="1548" name="Google Shape;1548;g23cf20a53eb_0_1153"/>
          <p:cNvSpPr txBox="1"/>
          <p:nvPr/>
        </p:nvSpPr>
        <p:spPr>
          <a:xfrm>
            <a:off x="72625" y="83000"/>
            <a:ext cx="8922600" cy="667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“No substantive differences in instruction. Teachers were using the </a:t>
            </a:r>
            <a:r>
              <a:rPr b="0" i="0" lang="en-US" sz="2400" u="none" cap="none" strike="noStrike">
                <a:solidFill>
                  <a:schemeClr val="dk1"/>
                </a:solidFill>
                <a:highlight>
                  <a:srgbClr val="FFFF00"/>
                </a:highlight>
                <a:latin typeface="Verdana"/>
                <a:ea typeface="Verdana"/>
                <a:cs typeface="Verdana"/>
                <a:sym typeface="Verdana"/>
              </a:rPr>
              <a:t>same curriculum</a:t>
            </a:r>
            <a:r>
              <a:rPr b="0" i="0" lang="en-US" sz="2400" u="none" cap="none" strike="noStrike">
                <a:solidFill>
                  <a:schemeClr val="dk1"/>
                </a:solidFill>
                <a:latin typeface="Verdana"/>
                <a:ea typeface="Verdana"/>
                <a:cs typeface="Verdana"/>
                <a:sym typeface="Verdana"/>
              </a:rPr>
              <a:t> with the </a:t>
            </a:r>
            <a:r>
              <a:rPr b="0" i="0" lang="en-US" sz="2400" u="none" cap="none" strike="noStrike">
                <a:solidFill>
                  <a:schemeClr val="dk1"/>
                </a:solidFill>
                <a:highlight>
                  <a:srgbClr val="FFFF00"/>
                </a:highlight>
                <a:latin typeface="Verdana"/>
                <a:ea typeface="Verdana"/>
                <a:cs typeface="Verdana"/>
                <a:sym typeface="Verdana"/>
              </a:rPr>
              <a:t>same tests</a:t>
            </a:r>
            <a:r>
              <a:rPr b="0" i="0" lang="en-US" sz="2400" u="none" cap="none" strike="noStrike">
                <a:solidFill>
                  <a:schemeClr val="dk1"/>
                </a:solidFill>
                <a:latin typeface="Verdana"/>
                <a:ea typeface="Verdana"/>
                <a:cs typeface="Verdana"/>
                <a:sym typeface="Verdana"/>
              </a:rPr>
              <a:t> and even </a:t>
            </a:r>
            <a:r>
              <a:rPr b="0" i="0" lang="en-US" sz="2400" u="none" cap="none" strike="noStrike">
                <a:solidFill>
                  <a:schemeClr val="dk1"/>
                </a:solidFill>
                <a:highlight>
                  <a:srgbClr val="FFFF00"/>
                </a:highlight>
                <a:latin typeface="Verdana"/>
                <a:ea typeface="Verdana"/>
                <a:cs typeface="Verdana"/>
                <a:sym typeface="Verdana"/>
              </a:rPr>
              <a:t>scored those tests as a team</a:t>
            </a:r>
            <a:r>
              <a:rPr b="0" i="0" lang="en-US" sz="2400" u="none" cap="none" strike="noStrike">
                <a:solidFill>
                  <a:schemeClr val="dk1"/>
                </a:solidFill>
                <a:latin typeface="Verdana"/>
                <a:ea typeface="Verdana"/>
                <a:cs typeface="Verdana"/>
                <a:sym typeface="Verdana"/>
              </a:rPr>
              <a:t> to ensure fairness and uniform evaluation. Mallory scoured students’ previous test scores and grades, with no indication of drastically </a:t>
            </a:r>
            <a:r>
              <a:rPr b="0" i="0" lang="en-US" sz="2400" u="none" cap="none" strike="noStrike">
                <a:solidFill>
                  <a:schemeClr val="dk1"/>
                </a:solidFill>
                <a:highlight>
                  <a:srgbClr val="FFFF00"/>
                </a:highlight>
                <a:latin typeface="Verdana"/>
                <a:ea typeface="Verdana"/>
                <a:cs typeface="Verdana"/>
                <a:sym typeface="Verdana"/>
              </a:rPr>
              <a:t>different profiles</a:t>
            </a:r>
            <a:r>
              <a:rPr b="0" i="0" lang="en-US" sz="2400" u="none" cap="none" strike="noStrike">
                <a:solidFill>
                  <a:schemeClr val="dk1"/>
                </a:solidFill>
                <a:latin typeface="Verdana"/>
                <a:ea typeface="Verdana"/>
                <a:cs typeface="Verdana"/>
                <a:sym typeface="Verdana"/>
              </a:rPr>
              <a:t> of the classes as a whole. No substantive difference in the </a:t>
            </a:r>
            <a:r>
              <a:rPr b="0" i="0" lang="en-US" sz="2400" u="none" cap="none" strike="noStrike">
                <a:solidFill>
                  <a:schemeClr val="dk1"/>
                </a:solidFill>
                <a:highlight>
                  <a:srgbClr val="FFFF00"/>
                </a:highlight>
                <a:latin typeface="Verdana"/>
                <a:ea typeface="Verdana"/>
                <a:cs typeface="Verdana"/>
                <a:sym typeface="Verdana"/>
              </a:rPr>
              <a:t>classroom physically</a:t>
            </a:r>
            <a:r>
              <a:rPr b="0" i="0" lang="en-US" sz="2400" u="none" cap="none" strike="noStrike">
                <a:solidFill>
                  <a:schemeClr val="dk1"/>
                </a:solidFill>
                <a:latin typeface="Verdana"/>
                <a:ea typeface="Verdana"/>
                <a:cs typeface="Verdana"/>
                <a:sym typeface="Verdana"/>
              </a:rPr>
              <a:t>—it wasn’t as if one classroom had a broken thermostat or was closer to a noisy playground. What was even odder was that students with identical standardized test scores received different grades depending on their teacher. The teachers were </a:t>
            </a:r>
            <a:r>
              <a:rPr b="0" i="0" lang="en-US" sz="2400" u="none" cap="none" strike="noStrike">
                <a:solidFill>
                  <a:schemeClr val="dk1"/>
                </a:solidFill>
                <a:highlight>
                  <a:srgbClr val="FFFF00"/>
                </a:highlight>
                <a:latin typeface="Verdana"/>
                <a:ea typeface="Verdana"/>
                <a:cs typeface="Verdana"/>
                <a:sym typeface="Verdana"/>
              </a:rPr>
              <a:t>teaching similarly</a:t>
            </a:r>
            <a:r>
              <a:rPr b="0" i="0" lang="en-US" sz="2400" u="none" cap="none" strike="noStrike">
                <a:solidFill>
                  <a:schemeClr val="dk1"/>
                </a:solidFill>
                <a:latin typeface="Verdana"/>
                <a:ea typeface="Verdana"/>
                <a:cs typeface="Verdana"/>
                <a:sym typeface="Verdana"/>
              </a:rPr>
              <a:t>, the students were demonstrating similar achievement, but the grades showed inconsistency. This data seemed unexplainable, impossible, and grossly inequitable.”</a:t>
            </a:r>
            <a:endParaRPr b="0" i="0" sz="1600" u="none" cap="none" strike="noStrike">
              <a:solidFill>
                <a:srgbClr val="000000"/>
              </a:solidFill>
              <a:latin typeface="Verdana"/>
              <a:ea typeface="Verdana"/>
              <a:cs typeface="Verdana"/>
              <a:sym typeface="Verdana"/>
            </a:endParaRPr>
          </a:p>
        </p:txBody>
      </p:sp>
      <p:sp>
        <p:nvSpPr>
          <p:cNvPr id="1549" name="Google Shape;1549;g23cf20a53eb_0_1153"/>
          <p:cNvSpPr txBox="1"/>
          <p:nvPr/>
        </p:nvSpPr>
        <p:spPr>
          <a:xfrm>
            <a:off x="5467725" y="6090325"/>
            <a:ext cx="1753500" cy="2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Feldman, 2019</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3" name="Shape 1553"/>
        <p:cNvGrpSpPr/>
        <p:nvPr/>
      </p:nvGrpSpPr>
      <p:grpSpPr>
        <a:xfrm>
          <a:off x="0" y="0"/>
          <a:ext cx="0" cy="0"/>
          <a:chOff x="0" y="0"/>
          <a:chExt cx="0" cy="0"/>
        </a:xfrm>
      </p:grpSpPr>
      <p:sp>
        <p:nvSpPr>
          <p:cNvPr id="1554" name="Google Shape;1554;g23cf20a53eb_0_1159"/>
          <p:cNvSpPr/>
          <p:nvPr/>
        </p:nvSpPr>
        <p:spPr>
          <a:xfrm>
            <a:off x="7422975" y="1734833"/>
            <a:ext cx="1625400" cy="269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Chances of receiving a particular grade varies greatly from teacher to teacher within the same grade/subject area</a:t>
            </a:r>
            <a:endParaRPr b="0" i="0" sz="1200" u="none" cap="none" strike="noStrike">
              <a:solidFill>
                <a:srgbClr val="000000"/>
              </a:solidFill>
              <a:latin typeface="Arial"/>
              <a:ea typeface="Arial"/>
              <a:cs typeface="Arial"/>
              <a:sym typeface="Arial"/>
            </a:endParaRPr>
          </a:p>
        </p:txBody>
      </p:sp>
      <p:cxnSp>
        <p:nvCxnSpPr>
          <p:cNvPr id="1555" name="Google Shape;1555;g23cf20a53eb_0_1159"/>
          <p:cNvCxnSpPr>
            <a:stCxn id="1554" idx="1"/>
          </p:cNvCxnSpPr>
          <p:nvPr/>
        </p:nvCxnSpPr>
        <p:spPr>
          <a:xfrm flipH="1">
            <a:off x="1271175" y="3081683"/>
            <a:ext cx="6151800" cy="9900"/>
          </a:xfrm>
          <a:prstGeom prst="straightConnector1">
            <a:avLst/>
          </a:prstGeom>
          <a:noFill/>
          <a:ln cap="flat" cmpd="sng" w="9525">
            <a:solidFill>
              <a:schemeClr val="dk2"/>
            </a:solidFill>
            <a:prstDash val="solid"/>
            <a:round/>
            <a:headEnd len="sm" w="sm" type="none"/>
            <a:tailEnd len="sm" w="sm" type="none"/>
          </a:ln>
        </p:spPr>
      </p:cxnSp>
      <p:cxnSp>
        <p:nvCxnSpPr>
          <p:cNvPr id="1556" name="Google Shape;1556;g23cf20a53eb_0_1159"/>
          <p:cNvCxnSpPr/>
          <p:nvPr/>
        </p:nvCxnSpPr>
        <p:spPr>
          <a:xfrm rot="10800000">
            <a:off x="6033075" y="838633"/>
            <a:ext cx="1389900" cy="2238000"/>
          </a:xfrm>
          <a:prstGeom prst="straightConnector1">
            <a:avLst/>
          </a:prstGeom>
          <a:noFill/>
          <a:ln cap="flat" cmpd="sng" w="9525">
            <a:solidFill>
              <a:schemeClr val="dk2"/>
            </a:solidFill>
            <a:prstDash val="solid"/>
            <a:round/>
            <a:headEnd len="sm" w="sm" type="none"/>
            <a:tailEnd len="sm" w="sm" type="none"/>
          </a:ln>
        </p:spPr>
      </p:cxnSp>
      <p:sp>
        <p:nvSpPr>
          <p:cNvPr id="1557" name="Google Shape;1557;g23cf20a53eb_0_1159"/>
          <p:cNvSpPr txBox="1"/>
          <p:nvPr/>
        </p:nvSpPr>
        <p:spPr>
          <a:xfrm>
            <a:off x="5425675" y="135800"/>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Content /Material</a:t>
            </a:r>
            <a:endParaRPr b="0" i="0" sz="1400" u="none" cap="none" strike="noStrike">
              <a:solidFill>
                <a:srgbClr val="000000"/>
              </a:solidFill>
              <a:latin typeface="Arial"/>
              <a:ea typeface="Arial"/>
              <a:cs typeface="Arial"/>
              <a:sym typeface="Arial"/>
            </a:endParaRPr>
          </a:p>
        </p:txBody>
      </p:sp>
      <p:sp>
        <p:nvSpPr>
          <p:cNvPr id="1558" name="Google Shape;1558;g23cf20a53eb_0_1159"/>
          <p:cNvSpPr/>
          <p:nvPr/>
        </p:nvSpPr>
        <p:spPr>
          <a:xfrm>
            <a:off x="5232875" y="152266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Materials (books, essays, etc.)</a:t>
            </a:r>
            <a:endParaRPr b="0" i="0" sz="900" u="none" cap="none" strike="noStrike">
              <a:solidFill>
                <a:srgbClr val="000000"/>
              </a:solidFill>
              <a:latin typeface="Arial"/>
              <a:ea typeface="Arial"/>
              <a:cs typeface="Arial"/>
              <a:sym typeface="Arial"/>
            </a:endParaRPr>
          </a:p>
        </p:txBody>
      </p:sp>
      <p:sp>
        <p:nvSpPr>
          <p:cNvPr id="1559" name="Google Shape;1559;g23cf20a53eb_0_1159"/>
          <p:cNvSpPr/>
          <p:nvPr/>
        </p:nvSpPr>
        <p:spPr>
          <a:xfrm>
            <a:off x="5600263" y="206335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Curriculum</a:t>
            </a:r>
            <a:endParaRPr b="0" i="0" sz="1400" u="none" cap="none" strike="noStrike">
              <a:solidFill>
                <a:srgbClr val="000000"/>
              </a:solidFill>
              <a:latin typeface="Arial"/>
              <a:ea typeface="Arial"/>
              <a:cs typeface="Arial"/>
              <a:sym typeface="Arial"/>
            </a:endParaRPr>
          </a:p>
        </p:txBody>
      </p:sp>
      <p:sp>
        <p:nvSpPr>
          <p:cNvPr id="1560" name="Google Shape;1560;g23cf20a53eb_0_1159"/>
          <p:cNvSpPr/>
          <p:nvPr/>
        </p:nvSpPr>
        <p:spPr>
          <a:xfrm>
            <a:off x="4893825" y="96581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Skills covered</a:t>
            </a:r>
            <a:endParaRPr b="0" i="0" sz="1200" u="none" cap="none" strike="noStrike">
              <a:solidFill>
                <a:srgbClr val="000000"/>
              </a:solidFill>
              <a:latin typeface="Arial"/>
              <a:ea typeface="Arial"/>
              <a:cs typeface="Arial"/>
              <a:sym typeface="Arial"/>
            </a:endParaRPr>
          </a:p>
        </p:txBody>
      </p:sp>
      <p:cxnSp>
        <p:nvCxnSpPr>
          <p:cNvPr id="1561" name="Google Shape;1561;g23cf20a53eb_0_1159"/>
          <p:cNvCxnSpPr/>
          <p:nvPr/>
        </p:nvCxnSpPr>
        <p:spPr>
          <a:xfrm rot="10800000">
            <a:off x="3990600" y="838633"/>
            <a:ext cx="1389900" cy="2238000"/>
          </a:xfrm>
          <a:prstGeom prst="straightConnector1">
            <a:avLst/>
          </a:prstGeom>
          <a:noFill/>
          <a:ln cap="flat" cmpd="sng" w="9525">
            <a:solidFill>
              <a:schemeClr val="dk2"/>
            </a:solidFill>
            <a:prstDash val="solid"/>
            <a:round/>
            <a:headEnd len="sm" w="sm" type="none"/>
            <a:tailEnd len="sm" w="sm" type="none"/>
          </a:ln>
        </p:spPr>
      </p:cxnSp>
      <p:sp>
        <p:nvSpPr>
          <p:cNvPr id="1562" name="Google Shape;1562;g23cf20a53eb_0_1159"/>
          <p:cNvSpPr txBox="1"/>
          <p:nvPr/>
        </p:nvSpPr>
        <p:spPr>
          <a:xfrm>
            <a:off x="3383200" y="135800"/>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Instruction</a:t>
            </a:r>
            <a:endParaRPr b="0" i="0" sz="1400" u="none" cap="none" strike="noStrike">
              <a:solidFill>
                <a:srgbClr val="000000"/>
              </a:solidFill>
              <a:latin typeface="Arial"/>
              <a:ea typeface="Arial"/>
              <a:cs typeface="Arial"/>
              <a:sym typeface="Arial"/>
            </a:endParaRPr>
          </a:p>
        </p:txBody>
      </p:sp>
      <p:sp>
        <p:nvSpPr>
          <p:cNvPr id="1563" name="Google Shape;1563;g23cf20a53eb_0_1159"/>
          <p:cNvSpPr/>
          <p:nvPr/>
        </p:nvSpPr>
        <p:spPr>
          <a:xfrm>
            <a:off x="2973825" y="1120033"/>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Support / feedback</a:t>
            </a:r>
            <a:endParaRPr b="0" i="0" sz="1000" u="none" cap="none" strike="noStrike">
              <a:solidFill>
                <a:srgbClr val="000000"/>
              </a:solidFill>
              <a:latin typeface="Arial"/>
              <a:ea typeface="Arial"/>
              <a:cs typeface="Arial"/>
              <a:sym typeface="Arial"/>
            </a:endParaRPr>
          </a:p>
        </p:txBody>
      </p:sp>
      <p:cxnSp>
        <p:nvCxnSpPr>
          <p:cNvPr id="1564" name="Google Shape;1564;g23cf20a53eb_0_1159"/>
          <p:cNvCxnSpPr/>
          <p:nvPr/>
        </p:nvCxnSpPr>
        <p:spPr>
          <a:xfrm rot="10800000">
            <a:off x="1705100" y="838633"/>
            <a:ext cx="1389900" cy="2238000"/>
          </a:xfrm>
          <a:prstGeom prst="straightConnector1">
            <a:avLst/>
          </a:prstGeom>
          <a:noFill/>
          <a:ln cap="flat" cmpd="sng" w="9525">
            <a:solidFill>
              <a:schemeClr val="dk2"/>
            </a:solidFill>
            <a:prstDash val="solid"/>
            <a:round/>
            <a:headEnd len="sm" w="sm" type="none"/>
            <a:tailEnd len="sm" w="sm" type="none"/>
          </a:ln>
        </p:spPr>
      </p:cxnSp>
      <p:sp>
        <p:nvSpPr>
          <p:cNvPr id="1565" name="Google Shape;1565;g23cf20a53eb_0_1159"/>
          <p:cNvSpPr txBox="1"/>
          <p:nvPr/>
        </p:nvSpPr>
        <p:spPr>
          <a:xfrm>
            <a:off x="1097700" y="135800"/>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Assessment</a:t>
            </a:r>
            <a:endParaRPr b="0" i="0" sz="1400" u="none" cap="none" strike="noStrike">
              <a:solidFill>
                <a:srgbClr val="000000"/>
              </a:solidFill>
              <a:latin typeface="Arial"/>
              <a:ea typeface="Arial"/>
              <a:cs typeface="Arial"/>
              <a:sym typeface="Arial"/>
            </a:endParaRPr>
          </a:p>
        </p:txBody>
      </p:sp>
      <p:sp>
        <p:nvSpPr>
          <p:cNvPr id="1566" name="Google Shape;1566;g23cf20a53eb_0_1159"/>
          <p:cNvSpPr/>
          <p:nvPr/>
        </p:nvSpPr>
        <p:spPr>
          <a:xfrm>
            <a:off x="1097700" y="183110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Scoring Tests</a:t>
            </a:r>
            <a:endParaRPr b="0" i="0" sz="1400" u="none" cap="none" strike="noStrike">
              <a:solidFill>
                <a:srgbClr val="000000"/>
              </a:solidFill>
              <a:latin typeface="Arial"/>
              <a:ea typeface="Arial"/>
              <a:cs typeface="Arial"/>
              <a:sym typeface="Arial"/>
            </a:endParaRPr>
          </a:p>
        </p:txBody>
      </p:sp>
      <p:sp>
        <p:nvSpPr>
          <p:cNvPr id="1567" name="Google Shape;1567;g23cf20a53eb_0_1159"/>
          <p:cNvSpPr/>
          <p:nvPr/>
        </p:nvSpPr>
        <p:spPr>
          <a:xfrm>
            <a:off x="672925" y="112005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Tests</a:t>
            </a:r>
            <a:endParaRPr b="0" i="0" sz="1400" u="none" cap="none" strike="noStrike">
              <a:solidFill>
                <a:srgbClr val="000000"/>
              </a:solidFill>
              <a:latin typeface="Arial"/>
              <a:ea typeface="Arial"/>
              <a:cs typeface="Arial"/>
              <a:sym typeface="Arial"/>
            </a:endParaRPr>
          </a:p>
        </p:txBody>
      </p:sp>
      <p:cxnSp>
        <p:nvCxnSpPr>
          <p:cNvPr id="1568" name="Google Shape;1568;g23cf20a53eb_0_1159"/>
          <p:cNvCxnSpPr/>
          <p:nvPr/>
        </p:nvCxnSpPr>
        <p:spPr>
          <a:xfrm flipH="1" rot="10800000">
            <a:off x="6230625" y="3081633"/>
            <a:ext cx="1192500" cy="2313900"/>
          </a:xfrm>
          <a:prstGeom prst="straightConnector1">
            <a:avLst/>
          </a:prstGeom>
          <a:noFill/>
          <a:ln cap="flat" cmpd="sng" w="9525">
            <a:solidFill>
              <a:schemeClr val="dk2"/>
            </a:solidFill>
            <a:prstDash val="solid"/>
            <a:round/>
            <a:headEnd len="sm" w="sm" type="none"/>
            <a:tailEnd len="sm" w="sm" type="none"/>
          </a:ln>
        </p:spPr>
      </p:cxnSp>
      <p:sp>
        <p:nvSpPr>
          <p:cNvPr id="1569" name="Google Shape;1569;g23cf20a53eb_0_1159"/>
          <p:cNvSpPr txBox="1"/>
          <p:nvPr/>
        </p:nvSpPr>
        <p:spPr>
          <a:xfrm>
            <a:off x="5425675" y="5400433"/>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Class profile / student make-up</a:t>
            </a:r>
            <a:endParaRPr b="0" i="0" sz="1400" u="none" cap="none" strike="noStrike">
              <a:solidFill>
                <a:srgbClr val="000000"/>
              </a:solidFill>
              <a:latin typeface="Arial"/>
              <a:ea typeface="Arial"/>
              <a:cs typeface="Arial"/>
              <a:sym typeface="Arial"/>
            </a:endParaRPr>
          </a:p>
        </p:txBody>
      </p:sp>
      <p:sp>
        <p:nvSpPr>
          <p:cNvPr id="1570" name="Google Shape;1570;g23cf20a53eb_0_1159"/>
          <p:cNvSpPr/>
          <p:nvPr/>
        </p:nvSpPr>
        <p:spPr>
          <a:xfrm>
            <a:off x="5486425" y="400336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Previous performance on SOLs</a:t>
            </a:r>
            <a:endParaRPr b="0" i="0" sz="800" u="none" cap="none" strike="noStrike">
              <a:solidFill>
                <a:srgbClr val="000000"/>
              </a:solidFill>
              <a:latin typeface="Arial"/>
              <a:ea typeface="Arial"/>
              <a:cs typeface="Arial"/>
              <a:sym typeface="Arial"/>
            </a:endParaRPr>
          </a:p>
        </p:txBody>
      </p:sp>
      <p:sp>
        <p:nvSpPr>
          <p:cNvPr id="1571" name="Google Shape;1571;g23cf20a53eb_0_1159"/>
          <p:cNvSpPr/>
          <p:nvPr/>
        </p:nvSpPr>
        <p:spPr>
          <a:xfrm>
            <a:off x="5122400" y="471980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of students qualifying for additional supports</a:t>
            </a:r>
            <a:endParaRPr b="0" i="0" sz="800" u="none" cap="none" strike="noStrike">
              <a:solidFill>
                <a:srgbClr val="000000"/>
              </a:solidFill>
              <a:latin typeface="Arial"/>
              <a:ea typeface="Arial"/>
              <a:cs typeface="Arial"/>
              <a:sym typeface="Arial"/>
            </a:endParaRPr>
          </a:p>
        </p:txBody>
      </p:sp>
      <p:cxnSp>
        <p:nvCxnSpPr>
          <p:cNvPr id="1572" name="Google Shape;1572;g23cf20a53eb_0_1159"/>
          <p:cNvCxnSpPr/>
          <p:nvPr/>
        </p:nvCxnSpPr>
        <p:spPr>
          <a:xfrm flipH="1" rot="10800000">
            <a:off x="4203225" y="3096733"/>
            <a:ext cx="1192500" cy="2313900"/>
          </a:xfrm>
          <a:prstGeom prst="straightConnector1">
            <a:avLst/>
          </a:prstGeom>
          <a:noFill/>
          <a:ln cap="flat" cmpd="sng" w="9525">
            <a:solidFill>
              <a:schemeClr val="dk2"/>
            </a:solidFill>
            <a:prstDash val="solid"/>
            <a:round/>
            <a:headEnd len="sm" w="sm" type="none"/>
            <a:tailEnd len="sm" w="sm" type="none"/>
          </a:ln>
        </p:spPr>
      </p:cxnSp>
      <p:sp>
        <p:nvSpPr>
          <p:cNvPr id="1573" name="Google Shape;1573;g23cf20a53eb_0_1159"/>
          <p:cNvSpPr txBox="1"/>
          <p:nvPr/>
        </p:nvSpPr>
        <p:spPr>
          <a:xfrm>
            <a:off x="3398275" y="5415533"/>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Physical Environment</a:t>
            </a:r>
            <a:endParaRPr b="0" i="0" sz="1400" u="none" cap="none" strike="noStrike">
              <a:solidFill>
                <a:srgbClr val="000000"/>
              </a:solidFill>
              <a:latin typeface="Arial"/>
              <a:ea typeface="Arial"/>
              <a:cs typeface="Arial"/>
              <a:sym typeface="Arial"/>
            </a:endParaRPr>
          </a:p>
        </p:txBody>
      </p:sp>
      <p:sp>
        <p:nvSpPr>
          <p:cNvPr id="1574" name="Google Shape;1574;g23cf20a53eb_0_1159"/>
          <p:cNvSpPr/>
          <p:nvPr/>
        </p:nvSpPr>
        <p:spPr>
          <a:xfrm>
            <a:off x="3459025" y="401846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Climate (hot/cold)</a:t>
            </a:r>
            <a:endParaRPr b="0" i="0" sz="800" u="none" cap="none" strike="noStrike">
              <a:solidFill>
                <a:srgbClr val="000000"/>
              </a:solidFill>
              <a:latin typeface="Arial"/>
              <a:ea typeface="Arial"/>
              <a:cs typeface="Arial"/>
              <a:sym typeface="Arial"/>
            </a:endParaRPr>
          </a:p>
        </p:txBody>
      </p:sp>
      <p:sp>
        <p:nvSpPr>
          <p:cNvPr id="1575" name="Google Shape;1575;g23cf20a53eb_0_1159"/>
          <p:cNvSpPr/>
          <p:nvPr/>
        </p:nvSpPr>
        <p:spPr>
          <a:xfrm>
            <a:off x="3095000" y="471700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Noise</a:t>
            </a:r>
            <a:endParaRPr b="0" i="0" sz="1400" u="none" cap="none" strike="noStrike">
              <a:solidFill>
                <a:srgbClr val="000000"/>
              </a:solidFill>
              <a:latin typeface="Arial"/>
              <a:ea typeface="Arial"/>
              <a:cs typeface="Arial"/>
              <a:sym typeface="Arial"/>
            </a:endParaRPr>
          </a:p>
        </p:txBody>
      </p:sp>
      <p:sp>
        <p:nvSpPr>
          <p:cNvPr id="1576" name="Google Shape;1576;g23cf20a53eb_0_1159"/>
          <p:cNvSpPr/>
          <p:nvPr/>
        </p:nvSpPr>
        <p:spPr>
          <a:xfrm>
            <a:off x="5904088" y="260401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Homework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g23cf20a53eb_0_82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Fishbone Diagram</a:t>
            </a:r>
            <a:endParaRPr/>
          </a:p>
        </p:txBody>
      </p:sp>
      <p:pic>
        <p:nvPicPr>
          <p:cNvPr descr="Fishbone diagram" id="1583" name="Google Shape;1583;g23cf20a53eb_0_825"/>
          <p:cNvPicPr preferRelativeResize="0"/>
          <p:nvPr/>
        </p:nvPicPr>
        <p:blipFill rotWithShape="1">
          <a:blip r:embed="rId3">
            <a:alphaModFix/>
          </a:blip>
          <a:srcRect b="0" l="0" r="0" t="0"/>
          <a:stretch/>
        </p:blipFill>
        <p:spPr>
          <a:xfrm>
            <a:off x="1947325" y="1658875"/>
            <a:ext cx="5153025" cy="3943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g24b213fc81f_0_0"/>
          <p:cNvSpPr txBox="1"/>
          <p:nvPr>
            <p:ph idx="1" type="body"/>
          </p:nvPr>
        </p:nvSpPr>
        <p:spPr>
          <a:xfrm>
            <a:off x="228600" y="1600200"/>
            <a:ext cx="86868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2400" u="sng"/>
              <a:t>Morning:</a:t>
            </a:r>
            <a:r>
              <a:rPr lang="en-US" sz="2400" u="sng"/>
              <a:t> </a:t>
            </a:r>
            <a:endParaRPr sz="2400" u="sng"/>
          </a:p>
          <a:p>
            <a:pPr indent="0" lvl="0" marL="0" rtl="0" algn="l">
              <a:lnSpc>
                <a:spcPct val="100000"/>
              </a:lnSpc>
              <a:spcBef>
                <a:spcPts val="360"/>
              </a:spcBef>
              <a:spcAft>
                <a:spcPts val="0"/>
              </a:spcAft>
              <a:buSzPts val="1800"/>
              <a:buNone/>
            </a:pPr>
            <a:r>
              <a:t/>
            </a:r>
            <a:endParaRPr sz="2400"/>
          </a:p>
          <a:p>
            <a:pPr indent="-381000" lvl="0" marL="457200" rtl="0" algn="l">
              <a:lnSpc>
                <a:spcPct val="100000"/>
              </a:lnSpc>
              <a:spcBef>
                <a:spcPts val="360"/>
              </a:spcBef>
              <a:spcAft>
                <a:spcPts val="0"/>
              </a:spcAft>
              <a:buSzPts val="2400"/>
              <a:buChar char="●"/>
            </a:pPr>
            <a:r>
              <a:rPr lang="en-US" sz="2400"/>
              <a:t>Welcome and problem solving overview. </a:t>
            </a:r>
            <a:endParaRPr sz="2400"/>
          </a:p>
          <a:p>
            <a:pPr indent="-381000" lvl="0" marL="457200" rtl="0" algn="l">
              <a:lnSpc>
                <a:spcPct val="100000"/>
              </a:lnSpc>
              <a:spcBef>
                <a:spcPts val="0"/>
              </a:spcBef>
              <a:spcAft>
                <a:spcPts val="0"/>
              </a:spcAft>
              <a:buSzPts val="2400"/>
              <a:buChar char="●"/>
            </a:pPr>
            <a:r>
              <a:rPr lang="en-US" sz="2400"/>
              <a:t>How do we identify and analyze the problem?</a:t>
            </a:r>
            <a:endParaRPr sz="2400"/>
          </a:p>
          <a:p>
            <a:pPr indent="-381000" lvl="0" marL="457200" rtl="0" algn="l">
              <a:lnSpc>
                <a:spcPct val="100000"/>
              </a:lnSpc>
              <a:spcBef>
                <a:spcPts val="0"/>
              </a:spcBef>
              <a:spcAft>
                <a:spcPts val="0"/>
              </a:spcAft>
              <a:buSzPts val="2400"/>
              <a:buChar char="●"/>
            </a:pPr>
            <a:r>
              <a:rPr lang="en-US" sz="2400"/>
              <a:t>How do we set goals?</a:t>
            </a:r>
            <a:endParaRPr sz="2400"/>
          </a:p>
          <a:p>
            <a:pPr indent="0" lvl="0" marL="0" rtl="0" algn="l">
              <a:lnSpc>
                <a:spcPct val="100000"/>
              </a:lnSpc>
              <a:spcBef>
                <a:spcPts val="360"/>
              </a:spcBef>
              <a:spcAft>
                <a:spcPts val="0"/>
              </a:spcAft>
              <a:buSzPts val="1800"/>
              <a:buNone/>
            </a:pPr>
            <a:r>
              <a:t/>
            </a:r>
            <a:endParaRPr sz="2400"/>
          </a:p>
          <a:p>
            <a:pPr indent="0" lvl="0" marL="0" rtl="0" algn="l">
              <a:lnSpc>
                <a:spcPct val="100000"/>
              </a:lnSpc>
              <a:spcBef>
                <a:spcPts val="360"/>
              </a:spcBef>
              <a:spcAft>
                <a:spcPts val="0"/>
              </a:spcAft>
              <a:buSzPts val="1800"/>
              <a:buNone/>
            </a:pPr>
            <a:r>
              <a:rPr lang="en-US" sz="2400"/>
              <a:t>*Lunch*</a:t>
            </a:r>
            <a:endParaRPr sz="2400"/>
          </a:p>
          <a:p>
            <a:pPr indent="0" lvl="0" marL="0" rtl="0" algn="l">
              <a:lnSpc>
                <a:spcPct val="100000"/>
              </a:lnSpc>
              <a:spcBef>
                <a:spcPts val="360"/>
              </a:spcBef>
              <a:spcAft>
                <a:spcPts val="0"/>
              </a:spcAft>
              <a:buSzPts val="1800"/>
              <a:buNone/>
            </a:pPr>
            <a:r>
              <a:t/>
            </a:r>
            <a:endParaRPr sz="2400"/>
          </a:p>
          <a:p>
            <a:pPr indent="0" lvl="0" marL="0" rtl="0" algn="l">
              <a:lnSpc>
                <a:spcPct val="100000"/>
              </a:lnSpc>
              <a:spcBef>
                <a:spcPts val="360"/>
              </a:spcBef>
              <a:spcAft>
                <a:spcPts val="0"/>
              </a:spcAft>
              <a:buSzPts val="1800"/>
              <a:buNone/>
            </a:pPr>
            <a:r>
              <a:rPr b="1" lang="en-US" sz="2400" u="sng"/>
              <a:t>Afternoon</a:t>
            </a:r>
            <a:endParaRPr b="1" sz="2400" u="sng"/>
          </a:p>
          <a:p>
            <a:pPr indent="-381000" lvl="0" marL="457200" rtl="0" algn="l">
              <a:lnSpc>
                <a:spcPct val="100000"/>
              </a:lnSpc>
              <a:spcBef>
                <a:spcPts val="360"/>
              </a:spcBef>
              <a:spcAft>
                <a:spcPts val="0"/>
              </a:spcAft>
              <a:buSzPts val="2400"/>
              <a:buChar char="●"/>
            </a:pPr>
            <a:r>
              <a:rPr lang="en-US" sz="2400"/>
              <a:t>How do we implement?</a:t>
            </a:r>
            <a:endParaRPr sz="2400"/>
          </a:p>
          <a:p>
            <a:pPr indent="-381000" lvl="0" marL="457200" rtl="0" algn="l">
              <a:lnSpc>
                <a:spcPct val="100000"/>
              </a:lnSpc>
              <a:spcBef>
                <a:spcPts val="0"/>
              </a:spcBef>
              <a:spcAft>
                <a:spcPts val="0"/>
              </a:spcAft>
              <a:buSzPts val="2400"/>
              <a:buChar char="●"/>
            </a:pPr>
            <a:r>
              <a:rPr lang="en-US" sz="2400"/>
              <a:t>How do we evaluate? </a:t>
            </a:r>
            <a:endParaRPr sz="2400"/>
          </a:p>
          <a:p>
            <a:pPr indent="-381000" lvl="0" marL="457200" rtl="0" algn="l">
              <a:lnSpc>
                <a:spcPct val="100000"/>
              </a:lnSpc>
              <a:spcBef>
                <a:spcPts val="0"/>
              </a:spcBef>
              <a:spcAft>
                <a:spcPts val="0"/>
              </a:spcAft>
              <a:buSzPts val="2400"/>
              <a:buChar char="●"/>
            </a:pPr>
            <a:r>
              <a:rPr lang="en-US" sz="2400"/>
              <a:t>How do we make this routine? </a:t>
            </a:r>
            <a:endParaRPr sz="2400"/>
          </a:p>
        </p:txBody>
      </p:sp>
      <p:sp>
        <p:nvSpPr>
          <p:cNvPr id="1148" name="Google Shape;1148;g24b213fc81f_0_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pic>
        <p:nvPicPr>
          <p:cNvPr descr="Picture of Albert Einstein looking at the camera and writing &quot;E=MC squared&quot; on a chalkboard." id="1589" name="Google Shape;1589;g23cf20a53eb_0_1139"/>
          <p:cNvPicPr preferRelativeResize="0"/>
          <p:nvPr/>
        </p:nvPicPr>
        <p:blipFill rotWithShape="1">
          <a:blip r:embed="rId3">
            <a:alphaModFix/>
          </a:blip>
          <a:srcRect b="0" l="0" r="0" t="0"/>
          <a:stretch/>
        </p:blipFill>
        <p:spPr>
          <a:xfrm>
            <a:off x="3556851" y="3582525"/>
            <a:ext cx="3488675" cy="2873649"/>
          </a:xfrm>
          <a:prstGeom prst="rect">
            <a:avLst/>
          </a:prstGeom>
          <a:noFill/>
          <a:ln>
            <a:noFill/>
          </a:ln>
        </p:spPr>
      </p:pic>
      <p:sp>
        <p:nvSpPr>
          <p:cNvPr id="1590" name="Google Shape;1590;g23cf20a53eb_0_1139"/>
          <p:cNvSpPr txBox="1"/>
          <p:nvPr/>
        </p:nvSpPr>
        <p:spPr>
          <a:xfrm>
            <a:off x="528300" y="1739500"/>
            <a:ext cx="8158500" cy="40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700" u="none" cap="none" strike="noStrike">
                <a:solidFill>
                  <a:srgbClr val="000000"/>
                </a:solidFill>
                <a:latin typeface="Verdana"/>
                <a:ea typeface="Verdana"/>
                <a:cs typeface="Verdana"/>
                <a:sym typeface="Verdana"/>
              </a:rPr>
              <a:t>“If I had an hour to solve a problem I’d spend 55 minutes thinking about the problem and 5 minutes thinking about solutions.”</a:t>
            </a:r>
            <a:r>
              <a:rPr b="0" i="0" lang="en-US" sz="2400" u="none" cap="none" strike="noStrike">
                <a:solidFill>
                  <a:srgbClr val="000000"/>
                </a:solidFill>
                <a:latin typeface="Verdana"/>
                <a:ea typeface="Verdana"/>
                <a:cs typeface="Verdana"/>
                <a:sym typeface="Verdana"/>
              </a:rPr>
              <a:t>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~Albert Einstein</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 </a:t>
            </a:r>
            <a:endParaRPr b="0" i="0" sz="2400" u="none" cap="none" strike="noStrike">
              <a:solidFill>
                <a:srgbClr val="000000"/>
              </a:solidFill>
              <a:latin typeface="Verdana"/>
              <a:ea typeface="Verdana"/>
              <a:cs typeface="Verdana"/>
              <a:sym typeface="Verdana"/>
            </a:endParaRPr>
          </a:p>
        </p:txBody>
      </p:sp>
      <p:sp>
        <p:nvSpPr>
          <p:cNvPr id="1591" name="Google Shape;1591;g23cf20a53eb_0_1139"/>
          <p:cNvSpPr txBox="1"/>
          <p:nvPr>
            <p:ph type="title"/>
          </p:nvPr>
        </p:nvSpPr>
        <p:spPr>
          <a:xfrm>
            <a:off x="457200" y="274638"/>
            <a:ext cx="8229600" cy="1143000"/>
          </a:xfrm>
          <a:prstGeom prst="rect">
            <a:avLst/>
          </a:prstGeom>
          <a:solidFill>
            <a:srgbClr val="00336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Calibri"/>
              <a:buNone/>
            </a:pPr>
            <a:r>
              <a:rPr lang="en-US"/>
              <a:t>Still Thinking About the Problem</a:t>
            </a:r>
            <a:endParaRPr i="0" u="none" cap="none" strike="noStrike">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g23d1abda0b5_4_886"/>
          <p:cNvSpPr txBox="1"/>
          <p:nvPr/>
        </p:nvSpPr>
        <p:spPr>
          <a:xfrm>
            <a:off x="163275" y="1371600"/>
            <a:ext cx="5910900" cy="537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2100"/>
              <a:buFont typeface="Verdana"/>
              <a:buNone/>
            </a:pPr>
            <a:r>
              <a:rPr b="1" i="0" lang="en-US" sz="2400" u="none" cap="none" strike="noStrike">
                <a:solidFill>
                  <a:schemeClr val="dk1"/>
                </a:solidFill>
                <a:latin typeface="Verdana"/>
                <a:ea typeface="Verdana"/>
                <a:cs typeface="Verdana"/>
                <a:sym typeface="Verdana"/>
              </a:rPr>
              <a:t>To truly understand the problem/challenge we have to gain insight from those affected by the problem/challenge.</a:t>
            </a:r>
            <a:endParaRPr b="1"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100"/>
              <a:buFont typeface="Verdana"/>
              <a:buNone/>
            </a:pPr>
            <a:r>
              <a:t/>
            </a:r>
            <a:endParaRPr b="0" i="0" sz="21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100"/>
              <a:buFont typeface="Verdana"/>
              <a:buNone/>
            </a:pPr>
            <a:r>
              <a:rPr b="0" i="0" lang="en-US" sz="2100" u="none" cap="none" strike="noStrike">
                <a:solidFill>
                  <a:schemeClr val="dk1"/>
                </a:solidFill>
                <a:latin typeface="Verdana"/>
                <a:ea typeface="Verdana"/>
                <a:cs typeface="Verdana"/>
                <a:sym typeface="Verdana"/>
              </a:rPr>
              <a:t>They can help us understand:</a:t>
            </a:r>
            <a:endParaRPr b="0" i="0" sz="2100" u="none" cap="none" strike="noStrike">
              <a:solidFill>
                <a:schemeClr val="dk1"/>
              </a:solidFill>
              <a:latin typeface="Verdana"/>
              <a:ea typeface="Verdana"/>
              <a:cs typeface="Verdana"/>
              <a:sym typeface="Verdana"/>
            </a:endParaRPr>
          </a:p>
          <a:p>
            <a:pPr indent="-361950" lvl="0" marL="457200" marR="0" rtl="0" algn="l">
              <a:lnSpc>
                <a:spcPct val="100000"/>
              </a:lnSpc>
              <a:spcBef>
                <a:spcPts val="0"/>
              </a:spcBef>
              <a:spcAft>
                <a:spcPts val="0"/>
              </a:spcAft>
              <a:buClr>
                <a:schemeClr val="dk1"/>
              </a:buClr>
              <a:buSzPts val="2100"/>
              <a:buFont typeface="Verdana"/>
              <a:buChar char="-"/>
            </a:pPr>
            <a:r>
              <a:rPr b="0" i="1" lang="en-US" sz="2100" u="none" cap="none" strike="noStrike">
                <a:solidFill>
                  <a:schemeClr val="dk1"/>
                </a:solidFill>
                <a:latin typeface="Verdana"/>
                <a:ea typeface="Verdana"/>
                <a:cs typeface="Verdana"/>
                <a:sym typeface="Verdana"/>
              </a:rPr>
              <a:t>What</a:t>
            </a:r>
            <a:r>
              <a:rPr b="0" i="0" lang="en-US" sz="2100" u="none" cap="none" strike="noStrike">
                <a:solidFill>
                  <a:schemeClr val="dk1"/>
                </a:solidFill>
                <a:latin typeface="Verdana"/>
                <a:ea typeface="Verdana"/>
                <a:cs typeface="Verdana"/>
                <a:sym typeface="Verdana"/>
              </a:rPr>
              <a:t> does this problem look/sound/feel like for them?</a:t>
            </a:r>
            <a:endParaRPr b="0" i="0" sz="2100" u="none" cap="none" strike="noStrike">
              <a:solidFill>
                <a:schemeClr val="dk1"/>
              </a:solidFill>
              <a:latin typeface="Verdana"/>
              <a:ea typeface="Verdana"/>
              <a:cs typeface="Verdana"/>
              <a:sym typeface="Verdana"/>
            </a:endParaRPr>
          </a:p>
          <a:p>
            <a:pPr indent="-361950" lvl="0" marL="457200" marR="0" rtl="0" algn="l">
              <a:lnSpc>
                <a:spcPct val="100000"/>
              </a:lnSpc>
              <a:spcBef>
                <a:spcPts val="0"/>
              </a:spcBef>
              <a:spcAft>
                <a:spcPts val="0"/>
              </a:spcAft>
              <a:buClr>
                <a:schemeClr val="dk1"/>
              </a:buClr>
              <a:buSzPts val="2100"/>
              <a:buFont typeface="Verdana"/>
              <a:buChar char="-"/>
            </a:pPr>
            <a:r>
              <a:rPr b="0" i="1" lang="en-US" sz="2100" u="none" cap="none" strike="noStrike">
                <a:solidFill>
                  <a:schemeClr val="dk1"/>
                </a:solidFill>
                <a:latin typeface="Verdana"/>
                <a:ea typeface="Verdana"/>
                <a:cs typeface="Verdana"/>
                <a:sym typeface="Verdana"/>
              </a:rPr>
              <a:t>Who</a:t>
            </a:r>
            <a:r>
              <a:rPr b="0" i="0" lang="en-US" sz="2100" u="none" cap="none" strike="noStrike">
                <a:solidFill>
                  <a:schemeClr val="dk1"/>
                </a:solidFill>
                <a:latin typeface="Verdana"/>
                <a:ea typeface="Verdana"/>
                <a:cs typeface="Verdana"/>
                <a:sym typeface="Verdana"/>
              </a:rPr>
              <a:t> is this problem affecting and in what </a:t>
            </a:r>
            <a:r>
              <a:rPr b="0" i="0" lang="en-US" sz="21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
                  </a:ext>
                </a:extLst>
              </a:rPr>
              <a:t>way</a:t>
            </a:r>
            <a:r>
              <a:rPr b="0" i="0" lang="en-US" sz="2100" u="none" cap="none" strike="noStrike">
                <a:solidFill>
                  <a:schemeClr val="dk1"/>
                </a:solidFill>
                <a:latin typeface="Verdana"/>
                <a:ea typeface="Verdana"/>
                <a:cs typeface="Verdana"/>
                <a:sym typeface="Verdana"/>
              </a:rPr>
              <a:t>?  </a:t>
            </a:r>
            <a:endParaRPr b="0" i="0" sz="2100" u="none" cap="none" strike="noStrike">
              <a:solidFill>
                <a:schemeClr val="dk1"/>
              </a:solidFill>
              <a:latin typeface="Verdana"/>
              <a:ea typeface="Verdana"/>
              <a:cs typeface="Verdana"/>
              <a:sym typeface="Verdana"/>
            </a:endParaRPr>
          </a:p>
          <a:p>
            <a:pPr indent="-361950" lvl="0" marL="457200" marR="0" rtl="0" algn="l">
              <a:lnSpc>
                <a:spcPct val="100000"/>
              </a:lnSpc>
              <a:spcBef>
                <a:spcPts val="0"/>
              </a:spcBef>
              <a:spcAft>
                <a:spcPts val="0"/>
              </a:spcAft>
              <a:buClr>
                <a:schemeClr val="dk1"/>
              </a:buClr>
              <a:buSzPts val="2100"/>
              <a:buFont typeface="Verdana"/>
              <a:buChar char="-"/>
            </a:pPr>
            <a:r>
              <a:rPr b="0" i="1" lang="en-US" sz="2100" u="none" cap="none" strike="noStrike">
                <a:solidFill>
                  <a:schemeClr val="dk1"/>
                </a:solidFill>
                <a:latin typeface="Verdana"/>
                <a:ea typeface="Verdana"/>
                <a:cs typeface="Verdana"/>
                <a:sym typeface="Verdana"/>
              </a:rPr>
              <a:t>When</a:t>
            </a:r>
            <a:r>
              <a:rPr b="0" i="0" lang="en-US" sz="2100" u="none" cap="none" strike="noStrike">
                <a:solidFill>
                  <a:schemeClr val="dk1"/>
                </a:solidFill>
                <a:latin typeface="Verdana"/>
                <a:ea typeface="Verdana"/>
                <a:cs typeface="Verdana"/>
                <a:sym typeface="Verdana"/>
              </a:rPr>
              <a:t> is this problem affecting them more?  the least?</a:t>
            </a:r>
            <a:endParaRPr b="0" i="0" sz="2100" u="none" cap="none" strike="noStrike">
              <a:solidFill>
                <a:schemeClr val="dk1"/>
              </a:solidFill>
              <a:latin typeface="Verdana"/>
              <a:ea typeface="Verdana"/>
              <a:cs typeface="Verdana"/>
              <a:sym typeface="Verdana"/>
            </a:endParaRPr>
          </a:p>
          <a:p>
            <a:pPr indent="-361950" lvl="0" marL="457200" marR="0" rtl="0" algn="l">
              <a:lnSpc>
                <a:spcPct val="100000"/>
              </a:lnSpc>
              <a:spcBef>
                <a:spcPts val="0"/>
              </a:spcBef>
              <a:spcAft>
                <a:spcPts val="0"/>
              </a:spcAft>
              <a:buClr>
                <a:schemeClr val="dk1"/>
              </a:buClr>
              <a:buSzPts val="2100"/>
              <a:buFont typeface="Verdana"/>
              <a:buChar char="-"/>
            </a:pPr>
            <a:r>
              <a:rPr b="0" i="1" lang="en-US" sz="2100" u="none" cap="none" strike="noStrike">
                <a:solidFill>
                  <a:schemeClr val="dk1"/>
                </a:solidFill>
                <a:latin typeface="Verdana"/>
                <a:ea typeface="Verdana"/>
                <a:cs typeface="Verdana"/>
                <a:sym typeface="Verdana"/>
              </a:rPr>
              <a:t>Where</a:t>
            </a:r>
            <a:r>
              <a:rPr b="0" i="0" lang="en-US" sz="2100" u="none" cap="none" strike="noStrike">
                <a:solidFill>
                  <a:schemeClr val="dk1"/>
                </a:solidFill>
                <a:latin typeface="Verdana"/>
                <a:ea typeface="Verdana"/>
                <a:cs typeface="Verdana"/>
                <a:sym typeface="Verdana"/>
              </a:rPr>
              <a:t> do they experience this problem the most?</a:t>
            </a:r>
            <a:endParaRPr b="0" i="0" sz="2100" u="none" cap="none" strike="noStrike">
              <a:solidFill>
                <a:schemeClr val="dk1"/>
              </a:solidFill>
              <a:latin typeface="Verdana"/>
              <a:ea typeface="Verdana"/>
              <a:cs typeface="Verdana"/>
              <a:sym typeface="Verdana"/>
            </a:endParaRPr>
          </a:p>
          <a:p>
            <a:pPr indent="-361950" lvl="0" marL="457200" marR="0" rtl="0" algn="l">
              <a:lnSpc>
                <a:spcPct val="100000"/>
              </a:lnSpc>
              <a:spcBef>
                <a:spcPts val="0"/>
              </a:spcBef>
              <a:spcAft>
                <a:spcPts val="0"/>
              </a:spcAft>
              <a:buClr>
                <a:schemeClr val="dk1"/>
              </a:buClr>
              <a:buSzPts val="2100"/>
              <a:buFont typeface="Verdana"/>
              <a:buChar char="-"/>
            </a:pPr>
            <a:r>
              <a:rPr b="0" i="1" lang="en-US" sz="2100" u="none" cap="none" strike="noStrike">
                <a:solidFill>
                  <a:schemeClr val="dk1"/>
                </a:solidFill>
                <a:latin typeface="Verdana"/>
                <a:ea typeface="Verdana"/>
                <a:cs typeface="Verdana"/>
                <a:sym typeface="Verdana"/>
              </a:rPr>
              <a:t>Why</a:t>
            </a:r>
            <a:r>
              <a:rPr b="0" i="0" lang="en-US" sz="2100" u="none" cap="none" strike="noStrike">
                <a:solidFill>
                  <a:schemeClr val="dk1"/>
                </a:solidFill>
                <a:latin typeface="Verdana"/>
                <a:ea typeface="Verdana"/>
                <a:cs typeface="Verdana"/>
                <a:sym typeface="Verdana"/>
              </a:rPr>
              <a:t> do they think this problem is occuring?</a:t>
            </a:r>
            <a:endParaRPr b="0" i="0" sz="21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598" name="Google Shape;1598;g23d1abda0b5_4_88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descr="Students reading a book together." id="1599" name="Google Shape;1599;g23d1abda0b5_4_886"/>
          <p:cNvPicPr preferRelativeResize="0"/>
          <p:nvPr/>
        </p:nvPicPr>
        <p:blipFill rotWithShape="1">
          <a:blip r:embed="rId3">
            <a:alphaModFix/>
          </a:blip>
          <a:srcRect b="0" l="30507" r="0" t="0"/>
          <a:stretch/>
        </p:blipFill>
        <p:spPr>
          <a:xfrm>
            <a:off x="5866950" y="2619050"/>
            <a:ext cx="3140976" cy="29979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4" name="Shape 1604"/>
        <p:cNvGrpSpPr/>
        <p:nvPr/>
      </p:nvGrpSpPr>
      <p:grpSpPr>
        <a:xfrm>
          <a:off x="0" y="0"/>
          <a:ext cx="0" cy="0"/>
          <a:chOff x="0" y="0"/>
          <a:chExt cx="0" cy="0"/>
        </a:xfrm>
      </p:grpSpPr>
      <p:sp>
        <p:nvSpPr>
          <p:cNvPr id="1605" name="Google Shape;1605;g23cf20a53eb_0_119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360"/>
              </a:spcBef>
              <a:spcAft>
                <a:spcPts val="0"/>
              </a:spcAft>
              <a:buSzPts val="1800"/>
              <a:buNone/>
            </a:pPr>
            <a:r>
              <a:rPr lang="en-US" sz="2400"/>
              <a:t>“Last Maria had received a B in math, her most challenging subject, but this year was barely passing with a D. What was really frustrating Maria was that even though she often handed in homework assignments late or incomplete -- she had after-school responsibilities at home in addition to dance class three times a week -- she consistently performed well on every exam. She obviously had learned the math and had shown it when it mattered most, and though last year this type of performance had earned her a B, her teacher this year gave zeros for late or incomplete homework, resulting in her D.”</a:t>
            </a:r>
            <a:endParaRPr sz="2400"/>
          </a:p>
        </p:txBody>
      </p:sp>
      <p:sp>
        <p:nvSpPr>
          <p:cNvPr id="1606" name="Google Shape;1606;g23cf20a53eb_0_1192"/>
          <p:cNvSpPr txBox="1"/>
          <p:nvPr>
            <p:ph type="title"/>
          </p:nvPr>
        </p:nvSpPr>
        <p:spPr>
          <a:xfrm>
            <a:off x="228600" y="228600"/>
            <a:ext cx="8686800" cy="1143000"/>
          </a:xfrm>
          <a:prstGeom prst="rect">
            <a:avLst/>
          </a:prstGeom>
          <a:solidFill>
            <a:srgbClr val="00336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Experiencing the Problem</a:t>
            </a:r>
            <a:endParaRPr/>
          </a:p>
        </p:txBody>
      </p:sp>
      <p:sp>
        <p:nvSpPr>
          <p:cNvPr id="1607" name="Google Shape;1607;g23cf20a53eb_0_1192"/>
          <p:cNvSpPr txBox="1"/>
          <p:nvPr/>
        </p:nvSpPr>
        <p:spPr>
          <a:xfrm>
            <a:off x="6017625" y="6400800"/>
            <a:ext cx="1753500" cy="2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Feldman, 2019</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1" name="Shape 1611"/>
        <p:cNvGrpSpPr/>
        <p:nvPr/>
      </p:nvGrpSpPr>
      <p:grpSpPr>
        <a:xfrm>
          <a:off x="0" y="0"/>
          <a:ext cx="0" cy="0"/>
          <a:chOff x="0" y="0"/>
          <a:chExt cx="0" cy="0"/>
        </a:xfrm>
      </p:grpSpPr>
      <p:sp>
        <p:nvSpPr>
          <p:cNvPr id="1612" name="Google Shape;1612;g23cf20a53eb_0_1199"/>
          <p:cNvSpPr/>
          <p:nvPr/>
        </p:nvSpPr>
        <p:spPr>
          <a:xfrm>
            <a:off x="7434300" y="1599033"/>
            <a:ext cx="1625400" cy="269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Chances of receiving a particular grade varies greatly from teacher to teacher within the same grade/subject area</a:t>
            </a:r>
            <a:endParaRPr b="0" i="0" sz="1200" u="none" cap="none" strike="noStrike">
              <a:solidFill>
                <a:srgbClr val="000000"/>
              </a:solidFill>
              <a:latin typeface="Arial"/>
              <a:ea typeface="Arial"/>
              <a:cs typeface="Arial"/>
              <a:sym typeface="Arial"/>
            </a:endParaRPr>
          </a:p>
        </p:txBody>
      </p:sp>
      <p:cxnSp>
        <p:nvCxnSpPr>
          <p:cNvPr id="1613" name="Google Shape;1613;g23cf20a53eb_0_1199"/>
          <p:cNvCxnSpPr>
            <a:stCxn id="1612" idx="1"/>
          </p:cNvCxnSpPr>
          <p:nvPr/>
        </p:nvCxnSpPr>
        <p:spPr>
          <a:xfrm flipH="1">
            <a:off x="1282500" y="2945883"/>
            <a:ext cx="6151800" cy="9900"/>
          </a:xfrm>
          <a:prstGeom prst="straightConnector1">
            <a:avLst/>
          </a:prstGeom>
          <a:noFill/>
          <a:ln cap="flat" cmpd="sng" w="9525">
            <a:solidFill>
              <a:schemeClr val="dk2"/>
            </a:solidFill>
            <a:prstDash val="solid"/>
            <a:round/>
            <a:headEnd len="sm" w="sm" type="none"/>
            <a:tailEnd len="sm" w="sm" type="none"/>
          </a:ln>
        </p:spPr>
      </p:cxnSp>
      <p:cxnSp>
        <p:nvCxnSpPr>
          <p:cNvPr id="1614" name="Google Shape;1614;g23cf20a53eb_0_1199"/>
          <p:cNvCxnSpPr/>
          <p:nvPr/>
        </p:nvCxnSpPr>
        <p:spPr>
          <a:xfrm rot="10800000">
            <a:off x="6044400" y="702833"/>
            <a:ext cx="1389900" cy="2238000"/>
          </a:xfrm>
          <a:prstGeom prst="straightConnector1">
            <a:avLst/>
          </a:prstGeom>
          <a:noFill/>
          <a:ln cap="flat" cmpd="sng" w="9525">
            <a:solidFill>
              <a:schemeClr val="dk2"/>
            </a:solidFill>
            <a:prstDash val="solid"/>
            <a:round/>
            <a:headEnd len="sm" w="sm" type="none"/>
            <a:tailEnd len="sm" w="sm" type="none"/>
          </a:ln>
        </p:spPr>
      </p:cxnSp>
      <p:sp>
        <p:nvSpPr>
          <p:cNvPr id="1615" name="Google Shape;1615;g23cf20a53eb_0_1199"/>
          <p:cNvSpPr txBox="1"/>
          <p:nvPr/>
        </p:nvSpPr>
        <p:spPr>
          <a:xfrm>
            <a:off x="5437000" y="0"/>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Content /Material</a:t>
            </a:r>
            <a:endParaRPr b="0" i="0" sz="1400" u="none" cap="none" strike="noStrike">
              <a:solidFill>
                <a:srgbClr val="000000"/>
              </a:solidFill>
              <a:latin typeface="Arial"/>
              <a:ea typeface="Arial"/>
              <a:cs typeface="Arial"/>
              <a:sym typeface="Arial"/>
            </a:endParaRPr>
          </a:p>
        </p:txBody>
      </p:sp>
      <p:sp>
        <p:nvSpPr>
          <p:cNvPr id="1616" name="Google Shape;1616;g23cf20a53eb_0_1199"/>
          <p:cNvSpPr/>
          <p:nvPr/>
        </p:nvSpPr>
        <p:spPr>
          <a:xfrm>
            <a:off x="5244200" y="138686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Materials (books, essays, etc.)</a:t>
            </a:r>
            <a:endParaRPr b="0" i="0" sz="900" u="none" cap="none" strike="noStrike">
              <a:solidFill>
                <a:srgbClr val="000000"/>
              </a:solidFill>
              <a:latin typeface="Arial"/>
              <a:ea typeface="Arial"/>
              <a:cs typeface="Arial"/>
              <a:sym typeface="Arial"/>
            </a:endParaRPr>
          </a:p>
        </p:txBody>
      </p:sp>
      <p:sp>
        <p:nvSpPr>
          <p:cNvPr id="1617" name="Google Shape;1617;g23cf20a53eb_0_1199"/>
          <p:cNvSpPr/>
          <p:nvPr/>
        </p:nvSpPr>
        <p:spPr>
          <a:xfrm>
            <a:off x="5611588" y="192755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Curriculum</a:t>
            </a:r>
            <a:endParaRPr b="0" i="0" sz="1400" u="none" cap="none" strike="noStrike">
              <a:solidFill>
                <a:srgbClr val="000000"/>
              </a:solidFill>
              <a:latin typeface="Arial"/>
              <a:ea typeface="Arial"/>
              <a:cs typeface="Arial"/>
              <a:sym typeface="Arial"/>
            </a:endParaRPr>
          </a:p>
        </p:txBody>
      </p:sp>
      <p:sp>
        <p:nvSpPr>
          <p:cNvPr id="1618" name="Google Shape;1618;g23cf20a53eb_0_1199"/>
          <p:cNvSpPr/>
          <p:nvPr/>
        </p:nvSpPr>
        <p:spPr>
          <a:xfrm>
            <a:off x="4905150" y="83001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Skills covered</a:t>
            </a:r>
            <a:endParaRPr b="0" i="0" sz="1200" u="none" cap="none" strike="noStrike">
              <a:solidFill>
                <a:srgbClr val="000000"/>
              </a:solidFill>
              <a:latin typeface="Arial"/>
              <a:ea typeface="Arial"/>
              <a:cs typeface="Arial"/>
              <a:sym typeface="Arial"/>
            </a:endParaRPr>
          </a:p>
        </p:txBody>
      </p:sp>
      <p:cxnSp>
        <p:nvCxnSpPr>
          <p:cNvPr id="1619" name="Google Shape;1619;g23cf20a53eb_0_1199"/>
          <p:cNvCxnSpPr/>
          <p:nvPr/>
        </p:nvCxnSpPr>
        <p:spPr>
          <a:xfrm rot="10800000">
            <a:off x="4001925" y="702833"/>
            <a:ext cx="1389900" cy="2238000"/>
          </a:xfrm>
          <a:prstGeom prst="straightConnector1">
            <a:avLst/>
          </a:prstGeom>
          <a:noFill/>
          <a:ln cap="flat" cmpd="sng" w="9525">
            <a:solidFill>
              <a:schemeClr val="dk2"/>
            </a:solidFill>
            <a:prstDash val="solid"/>
            <a:round/>
            <a:headEnd len="sm" w="sm" type="none"/>
            <a:tailEnd len="sm" w="sm" type="none"/>
          </a:ln>
        </p:spPr>
      </p:cxnSp>
      <p:sp>
        <p:nvSpPr>
          <p:cNvPr id="1620" name="Google Shape;1620;g23cf20a53eb_0_1199"/>
          <p:cNvSpPr txBox="1"/>
          <p:nvPr/>
        </p:nvSpPr>
        <p:spPr>
          <a:xfrm>
            <a:off x="3394525" y="0"/>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Instruction</a:t>
            </a:r>
            <a:endParaRPr b="0" i="0" sz="1400" u="none" cap="none" strike="noStrike">
              <a:solidFill>
                <a:srgbClr val="000000"/>
              </a:solidFill>
              <a:latin typeface="Arial"/>
              <a:ea typeface="Arial"/>
              <a:cs typeface="Arial"/>
              <a:sym typeface="Arial"/>
            </a:endParaRPr>
          </a:p>
        </p:txBody>
      </p:sp>
      <p:sp>
        <p:nvSpPr>
          <p:cNvPr id="1621" name="Google Shape;1621;g23cf20a53eb_0_1199"/>
          <p:cNvSpPr/>
          <p:nvPr/>
        </p:nvSpPr>
        <p:spPr>
          <a:xfrm>
            <a:off x="2985150" y="984233"/>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Support / feedback</a:t>
            </a:r>
            <a:endParaRPr b="0" i="0" sz="1000" u="none" cap="none" strike="noStrike">
              <a:solidFill>
                <a:srgbClr val="000000"/>
              </a:solidFill>
              <a:latin typeface="Arial"/>
              <a:ea typeface="Arial"/>
              <a:cs typeface="Arial"/>
              <a:sym typeface="Arial"/>
            </a:endParaRPr>
          </a:p>
        </p:txBody>
      </p:sp>
      <p:cxnSp>
        <p:nvCxnSpPr>
          <p:cNvPr id="1622" name="Google Shape;1622;g23cf20a53eb_0_1199"/>
          <p:cNvCxnSpPr/>
          <p:nvPr/>
        </p:nvCxnSpPr>
        <p:spPr>
          <a:xfrm rot="10800000">
            <a:off x="1716425" y="702833"/>
            <a:ext cx="1389900" cy="2238000"/>
          </a:xfrm>
          <a:prstGeom prst="straightConnector1">
            <a:avLst/>
          </a:prstGeom>
          <a:noFill/>
          <a:ln cap="flat" cmpd="sng" w="9525">
            <a:solidFill>
              <a:schemeClr val="dk2"/>
            </a:solidFill>
            <a:prstDash val="solid"/>
            <a:round/>
            <a:headEnd len="sm" w="sm" type="none"/>
            <a:tailEnd len="sm" w="sm" type="none"/>
          </a:ln>
        </p:spPr>
      </p:cxnSp>
      <p:sp>
        <p:nvSpPr>
          <p:cNvPr id="1623" name="Google Shape;1623;g23cf20a53eb_0_1199"/>
          <p:cNvSpPr txBox="1"/>
          <p:nvPr/>
        </p:nvSpPr>
        <p:spPr>
          <a:xfrm>
            <a:off x="1109025" y="0"/>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Assessment</a:t>
            </a:r>
            <a:endParaRPr b="0" i="0" sz="1400" u="none" cap="none" strike="noStrike">
              <a:solidFill>
                <a:srgbClr val="000000"/>
              </a:solidFill>
              <a:latin typeface="Arial"/>
              <a:ea typeface="Arial"/>
              <a:cs typeface="Arial"/>
              <a:sym typeface="Arial"/>
            </a:endParaRPr>
          </a:p>
        </p:txBody>
      </p:sp>
      <p:sp>
        <p:nvSpPr>
          <p:cNvPr id="1624" name="Google Shape;1624;g23cf20a53eb_0_1199"/>
          <p:cNvSpPr/>
          <p:nvPr/>
        </p:nvSpPr>
        <p:spPr>
          <a:xfrm>
            <a:off x="1109025" y="169530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Scoring Tests</a:t>
            </a:r>
            <a:endParaRPr b="0" i="0" sz="1400" u="none" cap="none" strike="noStrike">
              <a:solidFill>
                <a:srgbClr val="000000"/>
              </a:solidFill>
              <a:latin typeface="Arial"/>
              <a:ea typeface="Arial"/>
              <a:cs typeface="Arial"/>
              <a:sym typeface="Arial"/>
            </a:endParaRPr>
          </a:p>
        </p:txBody>
      </p:sp>
      <p:sp>
        <p:nvSpPr>
          <p:cNvPr id="1625" name="Google Shape;1625;g23cf20a53eb_0_1199"/>
          <p:cNvSpPr/>
          <p:nvPr/>
        </p:nvSpPr>
        <p:spPr>
          <a:xfrm>
            <a:off x="684250" y="98425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Tests</a:t>
            </a:r>
            <a:endParaRPr b="0" i="0" sz="1400" u="none" cap="none" strike="noStrike">
              <a:solidFill>
                <a:srgbClr val="000000"/>
              </a:solidFill>
              <a:latin typeface="Arial"/>
              <a:ea typeface="Arial"/>
              <a:cs typeface="Arial"/>
              <a:sym typeface="Arial"/>
            </a:endParaRPr>
          </a:p>
        </p:txBody>
      </p:sp>
      <p:cxnSp>
        <p:nvCxnSpPr>
          <p:cNvPr id="1626" name="Google Shape;1626;g23cf20a53eb_0_1199"/>
          <p:cNvCxnSpPr/>
          <p:nvPr/>
        </p:nvCxnSpPr>
        <p:spPr>
          <a:xfrm flipH="1" rot="10800000">
            <a:off x="6241950" y="2945833"/>
            <a:ext cx="1192500" cy="2313900"/>
          </a:xfrm>
          <a:prstGeom prst="straightConnector1">
            <a:avLst/>
          </a:prstGeom>
          <a:noFill/>
          <a:ln cap="flat" cmpd="sng" w="9525">
            <a:solidFill>
              <a:schemeClr val="dk2"/>
            </a:solidFill>
            <a:prstDash val="solid"/>
            <a:round/>
            <a:headEnd len="sm" w="sm" type="none"/>
            <a:tailEnd len="sm" w="sm" type="none"/>
          </a:ln>
        </p:spPr>
      </p:cxnSp>
      <p:sp>
        <p:nvSpPr>
          <p:cNvPr id="1627" name="Google Shape;1627;g23cf20a53eb_0_1199"/>
          <p:cNvSpPr txBox="1"/>
          <p:nvPr/>
        </p:nvSpPr>
        <p:spPr>
          <a:xfrm>
            <a:off x="5437000" y="5264633"/>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Class profile / student make-up</a:t>
            </a:r>
            <a:endParaRPr b="0" i="0" sz="1400" u="none" cap="none" strike="noStrike">
              <a:solidFill>
                <a:srgbClr val="000000"/>
              </a:solidFill>
              <a:latin typeface="Arial"/>
              <a:ea typeface="Arial"/>
              <a:cs typeface="Arial"/>
              <a:sym typeface="Arial"/>
            </a:endParaRPr>
          </a:p>
        </p:txBody>
      </p:sp>
      <p:sp>
        <p:nvSpPr>
          <p:cNvPr id="1628" name="Google Shape;1628;g23cf20a53eb_0_1199"/>
          <p:cNvSpPr/>
          <p:nvPr/>
        </p:nvSpPr>
        <p:spPr>
          <a:xfrm>
            <a:off x="5497750" y="386756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Previous performance on SOLs</a:t>
            </a:r>
            <a:endParaRPr b="0" i="0" sz="800" u="none" cap="none" strike="noStrike">
              <a:solidFill>
                <a:srgbClr val="000000"/>
              </a:solidFill>
              <a:latin typeface="Arial"/>
              <a:ea typeface="Arial"/>
              <a:cs typeface="Arial"/>
              <a:sym typeface="Arial"/>
            </a:endParaRPr>
          </a:p>
        </p:txBody>
      </p:sp>
      <p:sp>
        <p:nvSpPr>
          <p:cNvPr id="1629" name="Google Shape;1629;g23cf20a53eb_0_1199"/>
          <p:cNvSpPr/>
          <p:nvPr/>
        </p:nvSpPr>
        <p:spPr>
          <a:xfrm>
            <a:off x="5133725" y="458400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of students qualifying for additional supports</a:t>
            </a:r>
            <a:endParaRPr b="0" i="0" sz="800" u="none" cap="none" strike="noStrike">
              <a:solidFill>
                <a:srgbClr val="000000"/>
              </a:solidFill>
              <a:latin typeface="Arial"/>
              <a:ea typeface="Arial"/>
              <a:cs typeface="Arial"/>
              <a:sym typeface="Arial"/>
            </a:endParaRPr>
          </a:p>
        </p:txBody>
      </p:sp>
      <p:cxnSp>
        <p:nvCxnSpPr>
          <p:cNvPr id="1630" name="Google Shape;1630;g23cf20a53eb_0_1199"/>
          <p:cNvCxnSpPr/>
          <p:nvPr/>
        </p:nvCxnSpPr>
        <p:spPr>
          <a:xfrm flipH="1" rot="10800000">
            <a:off x="4214550" y="2960933"/>
            <a:ext cx="1192500" cy="2313900"/>
          </a:xfrm>
          <a:prstGeom prst="straightConnector1">
            <a:avLst/>
          </a:prstGeom>
          <a:noFill/>
          <a:ln cap="flat" cmpd="sng" w="9525">
            <a:solidFill>
              <a:schemeClr val="dk2"/>
            </a:solidFill>
            <a:prstDash val="solid"/>
            <a:round/>
            <a:headEnd len="sm" w="sm" type="none"/>
            <a:tailEnd len="sm" w="sm" type="none"/>
          </a:ln>
        </p:spPr>
      </p:cxnSp>
      <p:sp>
        <p:nvSpPr>
          <p:cNvPr id="1631" name="Google Shape;1631;g23cf20a53eb_0_1199"/>
          <p:cNvSpPr txBox="1"/>
          <p:nvPr/>
        </p:nvSpPr>
        <p:spPr>
          <a:xfrm>
            <a:off x="3409600" y="5279733"/>
            <a:ext cx="1686000" cy="6783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Physical Environment</a:t>
            </a:r>
            <a:endParaRPr b="0" i="0" sz="1400" u="none" cap="none" strike="noStrike">
              <a:solidFill>
                <a:srgbClr val="000000"/>
              </a:solidFill>
              <a:latin typeface="Arial"/>
              <a:ea typeface="Arial"/>
              <a:cs typeface="Arial"/>
              <a:sym typeface="Arial"/>
            </a:endParaRPr>
          </a:p>
        </p:txBody>
      </p:sp>
      <p:sp>
        <p:nvSpPr>
          <p:cNvPr id="1632" name="Google Shape;1632;g23cf20a53eb_0_1199"/>
          <p:cNvSpPr/>
          <p:nvPr/>
        </p:nvSpPr>
        <p:spPr>
          <a:xfrm>
            <a:off x="3470350" y="388266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Climate (hot/cold)</a:t>
            </a:r>
            <a:endParaRPr b="0" i="0" sz="800" u="none" cap="none" strike="noStrike">
              <a:solidFill>
                <a:srgbClr val="000000"/>
              </a:solidFill>
              <a:latin typeface="Arial"/>
              <a:ea typeface="Arial"/>
              <a:cs typeface="Arial"/>
              <a:sym typeface="Arial"/>
            </a:endParaRPr>
          </a:p>
        </p:txBody>
      </p:sp>
      <p:sp>
        <p:nvSpPr>
          <p:cNvPr id="1633" name="Google Shape;1633;g23cf20a53eb_0_1199"/>
          <p:cNvSpPr/>
          <p:nvPr/>
        </p:nvSpPr>
        <p:spPr>
          <a:xfrm>
            <a:off x="3106325" y="4581200"/>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Noise</a:t>
            </a:r>
            <a:endParaRPr b="0" i="0" sz="1400" u="none" cap="none" strike="noStrike">
              <a:solidFill>
                <a:srgbClr val="000000"/>
              </a:solidFill>
              <a:latin typeface="Arial"/>
              <a:ea typeface="Arial"/>
              <a:cs typeface="Arial"/>
              <a:sym typeface="Arial"/>
            </a:endParaRPr>
          </a:p>
        </p:txBody>
      </p:sp>
      <p:cxnSp>
        <p:nvCxnSpPr>
          <p:cNvPr id="1634" name="Google Shape;1634;g23cf20a53eb_0_1199"/>
          <p:cNvCxnSpPr/>
          <p:nvPr/>
        </p:nvCxnSpPr>
        <p:spPr>
          <a:xfrm flipH="1" rot="10800000">
            <a:off x="1875700" y="2960933"/>
            <a:ext cx="1192500" cy="2313900"/>
          </a:xfrm>
          <a:prstGeom prst="straightConnector1">
            <a:avLst/>
          </a:prstGeom>
          <a:noFill/>
          <a:ln cap="flat" cmpd="sng" w="9525">
            <a:solidFill>
              <a:schemeClr val="dk2"/>
            </a:solidFill>
            <a:prstDash val="solid"/>
            <a:round/>
            <a:headEnd len="sm" w="sm" type="none"/>
            <a:tailEnd len="sm" w="sm" type="none"/>
          </a:ln>
        </p:spPr>
      </p:cxnSp>
      <p:sp>
        <p:nvSpPr>
          <p:cNvPr id="1635" name="Google Shape;1635;g23cf20a53eb_0_1199"/>
          <p:cNvSpPr txBox="1"/>
          <p:nvPr/>
        </p:nvSpPr>
        <p:spPr>
          <a:xfrm>
            <a:off x="1070750" y="5279733"/>
            <a:ext cx="1686000" cy="678300"/>
          </a:xfrm>
          <a:prstGeom prst="re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Grading</a:t>
            </a:r>
            <a:endParaRPr b="0" i="0" sz="1400" u="none" cap="none" strike="noStrike">
              <a:solidFill>
                <a:srgbClr val="000000"/>
              </a:solidFill>
              <a:latin typeface="Arial"/>
              <a:ea typeface="Arial"/>
              <a:cs typeface="Arial"/>
              <a:sym typeface="Arial"/>
            </a:endParaRPr>
          </a:p>
        </p:txBody>
      </p:sp>
      <p:sp>
        <p:nvSpPr>
          <p:cNvPr id="1636" name="Google Shape;1636;g23cf20a53eb_0_1199"/>
          <p:cNvSpPr/>
          <p:nvPr/>
        </p:nvSpPr>
        <p:spPr>
          <a:xfrm>
            <a:off x="1245350" y="3672100"/>
            <a:ext cx="1336800" cy="405300"/>
          </a:xfrm>
          <a:prstGeom prst="homePlat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Criteria (name on paper, ripped paper, etc.)</a:t>
            </a:r>
            <a:endParaRPr b="0" i="0" sz="700" u="none" cap="none" strike="noStrike">
              <a:solidFill>
                <a:srgbClr val="000000"/>
              </a:solidFill>
              <a:latin typeface="Arial"/>
              <a:ea typeface="Arial"/>
              <a:cs typeface="Arial"/>
              <a:sym typeface="Arial"/>
            </a:endParaRPr>
          </a:p>
        </p:txBody>
      </p:sp>
      <p:sp>
        <p:nvSpPr>
          <p:cNvPr id="1637" name="Google Shape;1637;g23cf20a53eb_0_1199"/>
          <p:cNvSpPr/>
          <p:nvPr/>
        </p:nvSpPr>
        <p:spPr>
          <a:xfrm>
            <a:off x="938700" y="4223000"/>
            <a:ext cx="1336800" cy="405300"/>
          </a:xfrm>
          <a:prstGeom prst="homePlat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Correct vs. completion</a:t>
            </a:r>
            <a:endParaRPr b="0" i="0" sz="1100" u="none" cap="none" strike="noStrike">
              <a:solidFill>
                <a:srgbClr val="000000"/>
              </a:solidFill>
              <a:latin typeface="Arial"/>
              <a:ea typeface="Arial"/>
              <a:cs typeface="Arial"/>
              <a:sym typeface="Arial"/>
            </a:endParaRPr>
          </a:p>
        </p:txBody>
      </p:sp>
      <p:sp>
        <p:nvSpPr>
          <p:cNvPr id="1638" name="Google Shape;1638;g23cf20a53eb_0_1199"/>
          <p:cNvSpPr/>
          <p:nvPr/>
        </p:nvSpPr>
        <p:spPr>
          <a:xfrm>
            <a:off x="684250" y="4773900"/>
            <a:ext cx="1336800" cy="405300"/>
          </a:xfrm>
          <a:prstGeom prst="homePlat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Accepting late work</a:t>
            </a:r>
            <a:endParaRPr b="0" i="0" sz="1100" u="none" cap="none" strike="noStrike">
              <a:solidFill>
                <a:srgbClr val="000000"/>
              </a:solidFill>
              <a:latin typeface="Arial"/>
              <a:ea typeface="Arial"/>
              <a:cs typeface="Arial"/>
              <a:sym typeface="Arial"/>
            </a:endParaRPr>
          </a:p>
        </p:txBody>
      </p:sp>
      <p:sp>
        <p:nvSpPr>
          <p:cNvPr id="1639" name="Google Shape;1639;g23cf20a53eb_0_1199"/>
          <p:cNvSpPr/>
          <p:nvPr/>
        </p:nvSpPr>
        <p:spPr>
          <a:xfrm>
            <a:off x="5915413" y="2468217"/>
            <a:ext cx="1336800" cy="4053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Homework</a:t>
            </a:r>
            <a:endParaRPr b="0" i="0" sz="1400" u="none" cap="none" strike="noStrike">
              <a:solidFill>
                <a:srgbClr val="000000"/>
              </a:solidFill>
              <a:latin typeface="Arial"/>
              <a:ea typeface="Arial"/>
              <a:cs typeface="Arial"/>
              <a:sym typeface="Arial"/>
            </a:endParaRPr>
          </a:p>
        </p:txBody>
      </p:sp>
      <p:sp>
        <p:nvSpPr>
          <p:cNvPr id="1640" name="Google Shape;1640;g23cf20a53eb_0_1199"/>
          <p:cNvSpPr/>
          <p:nvPr/>
        </p:nvSpPr>
        <p:spPr>
          <a:xfrm>
            <a:off x="1513400" y="3166267"/>
            <a:ext cx="1336800" cy="405300"/>
          </a:xfrm>
          <a:prstGeom prst="homePlate">
            <a:avLst>
              <a:gd fmla="val 5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Weighted assignments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g23d1abda0b5_4_892"/>
          <p:cNvSpPr txBox="1"/>
          <p:nvPr/>
        </p:nvSpPr>
        <p:spPr>
          <a:xfrm>
            <a:off x="457199" y="1520327"/>
            <a:ext cx="8229600" cy="474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Verdana"/>
                <a:ea typeface="Verdana"/>
                <a:cs typeface="Verdana"/>
                <a:sym typeface="Verdana"/>
              </a:rPr>
              <a:t>Explore the different tools you might use to explore the WHYs from the perspective of stakeholders.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Empathy interviews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Focus groups</a:t>
            </a:r>
            <a:endParaRPr b="0" i="0" sz="2500" u="none" cap="none" strike="noStrike">
              <a:solidFill>
                <a:schemeClr val="dk1"/>
              </a:solidFill>
              <a:latin typeface="Verdana"/>
              <a:ea typeface="Verdana"/>
              <a:cs typeface="Verdana"/>
              <a:sym typeface="Verdana"/>
            </a:endParaRPr>
          </a:p>
          <a:p>
            <a:pPr indent="-387350" lvl="0" marL="457200" marR="0" rtl="0" algn="l">
              <a:lnSpc>
                <a:spcPct val="100000"/>
              </a:lnSpc>
              <a:spcBef>
                <a:spcPts val="0"/>
              </a:spcBef>
              <a:spcAft>
                <a:spcPts val="0"/>
              </a:spcAft>
              <a:buClr>
                <a:schemeClr val="dk1"/>
              </a:buClr>
              <a:buSzPts val="2500"/>
              <a:buFont typeface="Verdana"/>
              <a:buChar char="●"/>
            </a:pPr>
            <a:r>
              <a:rPr b="0" i="0" lang="en-US" sz="2500" u="none" cap="none" strike="noStrike">
                <a:solidFill>
                  <a:schemeClr val="dk1"/>
                </a:solidFill>
                <a:latin typeface="Verdana"/>
                <a:ea typeface="Verdana"/>
                <a:cs typeface="Verdana"/>
                <a:sym typeface="Verdana"/>
              </a:rPr>
              <a:t>Surveys</a:t>
            </a:r>
            <a:endParaRPr b="0" i="0"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0" i="1" sz="2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1" lang="en-US" sz="2200" u="none" cap="none" strike="noStrike">
                <a:solidFill>
                  <a:schemeClr val="dk1"/>
                </a:solidFill>
                <a:latin typeface="Verdana"/>
                <a:ea typeface="Verdana"/>
                <a:cs typeface="Verdana"/>
                <a:sym typeface="Verdana"/>
              </a:rPr>
              <a:t>Ex. Conducting a school climate survey for students and families</a:t>
            </a:r>
            <a:r>
              <a:rPr b="0" i="1" lang="en-US" sz="22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
                  </a:ext>
                </a:extLst>
              </a:rPr>
              <a:t> </a:t>
            </a:r>
            <a:r>
              <a:rPr b="0" i="1" lang="en-US" sz="2200" u="none" cap="none" strike="noStrike">
                <a:solidFill>
                  <a:schemeClr val="dk1"/>
                </a:solidFill>
                <a:latin typeface="Verdana"/>
                <a:ea typeface="Verdana"/>
                <a:cs typeface="Verdana"/>
                <a:sym typeface="Verdana"/>
              </a:rPr>
              <a:t>to see how they feel about school.  Include what they think is working / not working.  Work with schools to figure out the best time and way to give surveys.  Get results back by mid-October and review as a team at November </a:t>
            </a:r>
            <a:r>
              <a:rPr b="0" i="1" lang="en-US" sz="22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3"/>
                  </a:ext>
                </a:extLst>
              </a:rPr>
              <a:t>meeting</a:t>
            </a:r>
            <a:r>
              <a:rPr b="0" i="1" lang="en-US" sz="2200" u="none" cap="none" strike="noStrike">
                <a:solidFill>
                  <a:schemeClr val="dk1"/>
                </a:solidFill>
                <a:latin typeface="Verdana"/>
                <a:ea typeface="Verdana"/>
                <a:cs typeface="Verdana"/>
                <a:sym typeface="Verdana"/>
              </a:rPr>
              <a:t>.</a:t>
            </a:r>
            <a:endParaRPr b="0" i="0" sz="2500" u="none" cap="none" strike="noStrike">
              <a:solidFill>
                <a:schemeClr val="dk1"/>
              </a:solidFill>
              <a:latin typeface="Verdana"/>
              <a:ea typeface="Verdana"/>
              <a:cs typeface="Verdana"/>
              <a:sym typeface="Verdana"/>
            </a:endParaRPr>
          </a:p>
        </p:txBody>
      </p:sp>
      <p:sp>
        <p:nvSpPr>
          <p:cNvPr id="1647" name="Google Shape;1647;g23d1abda0b5_4_89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000"/>
              <a:buFont typeface="Verdana"/>
              <a:buNone/>
            </a:pPr>
            <a:r>
              <a:rPr lang="en-US"/>
              <a:t>Tools for Feedback</a:t>
            </a:r>
            <a:endParaRPr/>
          </a:p>
        </p:txBody>
      </p:sp>
      <p:sp>
        <p:nvSpPr>
          <p:cNvPr id="1648" name="Google Shape;1648;g23d1abda0b5_4_892"/>
          <p:cNvSpPr txBox="1"/>
          <p:nvPr/>
        </p:nvSpPr>
        <p:spPr>
          <a:xfrm>
            <a:off x="2681250" y="6306800"/>
            <a:ext cx="378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Verdana"/>
                <a:ea typeface="Verdana"/>
                <a:cs typeface="Verdana"/>
                <a:sym typeface="Verdana"/>
              </a:rPr>
              <a:t>Workbook page 17</a:t>
            </a:r>
            <a:endParaRPr sz="2400">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g23cf20a53eb_0_1947"/>
          <p:cNvSpPr txBox="1"/>
          <p:nvPr>
            <p:ph type="ctrTitle"/>
          </p:nvPr>
        </p:nvSpPr>
        <p:spPr>
          <a:xfrm>
            <a:off x="370075" y="4267450"/>
            <a:ext cx="8280600" cy="2405700"/>
          </a:xfrm>
          <a:prstGeom prst="rect">
            <a:avLst/>
          </a:prstGeom>
          <a:solidFill>
            <a:schemeClr val="lt1">
              <a:alpha val="6196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91919"/>
              </a:buClr>
              <a:buSzPts val="5400"/>
              <a:buFont typeface="Verdana"/>
              <a:buNone/>
            </a:pPr>
            <a:r>
              <a:rPr lang="en-US"/>
              <a:t>Define The Problem With Precision &amp; Setting Goals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g23cf20a53eb_0_198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Making Sense of the Data</a:t>
            </a:r>
            <a:endParaRPr/>
          </a:p>
        </p:txBody>
      </p:sp>
      <p:sp>
        <p:nvSpPr>
          <p:cNvPr id="1660" name="Google Shape;1660;g23cf20a53eb_0_1988"/>
          <p:cNvSpPr/>
          <p:nvPr/>
        </p:nvSpPr>
        <p:spPr>
          <a:xfrm>
            <a:off x="3297500" y="2163149"/>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1" name="Google Shape;1661;g23cf20a53eb_0_1988"/>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1662" name="Google Shape;1662;g23cf20a53eb_0_1988"/>
          <p:cNvSpPr txBox="1"/>
          <p:nvPr/>
        </p:nvSpPr>
        <p:spPr>
          <a:xfrm>
            <a:off x="6080903" y="1553997"/>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1663" name="Google Shape;1663;g23cf20a53eb_0_1988"/>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1664" name="Google Shape;1664;g23cf20a53eb_0_1988"/>
          <p:cNvSpPr txBox="1"/>
          <p:nvPr/>
        </p:nvSpPr>
        <p:spPr>
          <a:xfrm>
            <a:off x="838525" y="1662100"/>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1665" name="Google Shape;1665;g23cf20a53eb_0_1988"/>
          <p:cNvSpPr/>
          <p:nvPr/>
        </p:nvSpPr>
        <p:spPr>
          <a:xfrm flipH="1" rot="-1800585">
            <a:off x="3224388" y="2083402"/>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66" name="Google Shape;1666;g23cf20a53eb_0_1988"/>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1667" name="Google Shape;1667;g23cf20a53eb_0_1988"/>
          <p:cNvSpPr txBox="1"/>
          <p:nvPr/>
        </p:nvSpPr>
        <p:spPr>
          <a:xfrm>
            <a:off x="106200" y="2996000"/>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1668" name="Google Shape;1668;g23cf20a53eb_0_1988"/>
          <p:cNvSpPr txBox="1"/>
          <p:nvPr/>
        </p:nvSpPr>
        <p:spPr>
          <a:xfrm>
            <a:off x="6080900" y="3813100"/>
            <a:ext cx="25401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Analyze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1669" name="Google Shape;1669;g23cf20a53eb_0_1988"/>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1670" name="Google Shape;1670;g23cf20a53eb_0_1988"/>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g23cf20a53eb_0_1988"/>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g23cf20a53eb_0_1988"/>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23cf20a53eb_0_1988"/>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g23cf20a53eb_0_1988"/>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g23cf20a53eb_0_1988"/>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23cf20a53eb_0_1988"/>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g23cf20a53eb_0_1988"/>
          <p:cNvSpPr txBox="1"/>
          <p:nvPr/>
        </p:nvSpPr>
        <p:spPr>
          <a:xfrm>
            <a:off x="4894800" y="5200000"/>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1678" name="Google Shape;1678;g23cf20a53eb_0_1988"/>
          <p:cNvSpPr txBox="1"/>
          <p:nvPr/>
        </p:nvSpPr>
        <p:spPr>
          <a:xfrm rot="2130">
            <a:off x="389350" y="4491100"/>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1679" name="Google Shape;1679;g23cf20a53eb_0_1988"/>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1680" name="Google Shape;1680;g23cf20a53eb_0_1988"/>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1681" name="Google Shape;1681;g23cf20a53eb_0_1988"/>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1682" name="Google Shape;1682;g23cf20a53eb_0_1988"/>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1683" name="Google Shape;1683;g23cf20a53eb_0_1988"/>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1684" name="Google Shape;1684;g23cf20a53eb_0_1988"/>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1685" name="Google Shape;1685;g23cf20a53eb_0_1988"/>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1686" name="Google Shape;1686;g23cf20a53eb_0_1988"/>
          <p:cNvSpPr/>
          <p:nvPr/>
        </p:nvSpPr>
        <p:spPr>
          <a:xfrm>
            <a:off x="5840700" y="3569675"/>
            <a:ext cx="2829000" cy="16920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g23cf20a53eb_0_195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sz="4000"/>
              <a:t>Using Data </a:t>
            </a:r>
            <a:endParaRPr sz="4000"/>
          </a:p>
          <a:p>
            <a:pPr indent="0" lvl="0" marL="0" rtl="0" algn="ctr">
              <a:lnSpc>
                <a:spcPct val="100000"/>
              </a:lnSpc>
              <a:spcBef>
                <a:spcPts val="0"/>
              </a:spcBef>
              <a:spcAft>
                <a:spcPts val="0"/>
              </a:spcAft>
              <a:buSzPct val="111111"/>
              <a:buNone/>
            </a:pPr>
            <a:r>
              <a:rPr lang="en-US" sz="4000"/>
              <a:t>to </a:t>
            </a:r>
            <a:r>
              <a:rPr lang="en-US"/>
              <a:t>Create</a:t>
            </a:r>
            <a:r>
              <a:rPr lang="en-US" sz="4000"/>
              <a:t> Problem Statements</a:t>
            </a:r>
            <a:endParaRPr/>
          </a:p>
        </p:txBody>
      </p:sp>
      <p:sp>
        <p:nvSpPr>
          <p:cNvPr id="1694" name="Google Shape;1694;g23cf20a53eb_0_1952"/>
          <p:cNvSpPr txBox="1"/>
          <p:nvPr>
            <p:ph idx="1" type="body"/>
          </p:nvPr>
        </p:nvSpPr>
        <p:spPr>
          <a:xfrm>
            <a:off x="57000" y="1600200"/>
            <a:ext cx="90300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640"/>
              </a:spcBef>
              <a:spcAft>
                <a:spcPts val="0"/>
              </a:spcAft>
              <a:buSzPts val="2400"/>
              <a:buChar char="•"/>
            </a:pPr>
            <a:r>
              <a:rPr lang="en-US" sz="2400"/>
              <a:t>The statement of a problem is important for team-based problem solving. </a:t>
            </a:r>
            <a:endParaRPr sz="2400"/>
          </a:p>
          <a:p>
            <a:pPr indent="-381000" lvl="0" marL="457200" rtl="0" algn="l">
              <a:lnSpc>
                <a:spcPct val="115000"/>
              </a:lnSpc>
              <a:spcBef>
                <a:spcPts val="0"/>
              </a:spcBef>
              <a:spcAft>
                <a:spcPts val="0"/>
              </a:spcAft>
              <a:buSzPts val="2400"/>
              <a:buChar char="•"/>
            </a:pPr>
            <a:r>
              <a:rPr lang="en-US" sz="2400"/>
              <a:t>Everyone must be working on the same problem with the same assumptions.</a:t>
            </a:r>
            <a:endParaRPr sz="2400"/>
          </a:p>
          <a:p>
            <a:pPr indent="-381000" lvl="0" marL="457200" rtl="0" algn="l">
              <a:lnSpc>
                <a:spcPct val="115000"/>
              </a:lnSpc>
              <a:spcBef>
                <a:spcPts val="0"/>
              </a:spcBef>
              <a:spcAft>
                <a:spcPts val="0"/>
              </a:spcAft>
              <a:buSzPts val="2400"/>
              <a:buChar char="•"/>
            </a:pPr>
            <a:r>
              <a:rPr lang="en-US" sz="2400"/>
              <a:t>Problems often are framed in a “Primary” or “General” form. That form creates concern, but is not useful for problem-solving.  </a:t>
            </a:r>
            <a:endParaRPr sz="2400"/>
          </a:p>
          <a:p>
            <a:pPr indent="-381000" lvl="0" marL="457200" rtl="0" algn="l">
              <a:lnSpc>
                <a:spcPct val="115000"/>
              </a:lnSpc>
              <a:spcBef>
                <a:spcPts val="0"/>
              </a:spcBef>
              <a:spcAft>
                <a:spcPts val="0"/>
              </a:spcAft>
              <a:buSzPts val="2400"/>
              <a:buChar char="•"/>
            </a:pPr>
            <a:r>
              <a:rPr lang="en-US" sz="2400"/>
              <a:t>Frame primary problems based on initial review of data</a:t>
            </a:r>
            <a:endParaRPr sz="2400"/>
          </a:p>
          <a:p>
            <a:pPr indent="-381000" lvl="0" marL="457200" rtl="0" algn="l">
              <a:lnSpc>
                <a:spcPct val="115000"/>
              </a:lnSpc>
              <a:spcBef>
                <a:spcPts val="0"/>
              </a:spcBef>
              <a:spcAft>
                <a:spcPts val="0"/>
              </a:spcAft>
              <a:buSzPts val="2400"/>
              <a:buChar char="•"/>
            </a:pPr>
            <a:r>
              <a:rPr lang="en-US" sz="2400"/>
              <a:t>Use more detailed review of data to build  “Solvable Problem Statements.”</a:t>
            </a:r>
            <a:endParaRPr sz="240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g24c14289924_0_385"/>
          <p:cNvSpPr txBox="1"/>
          <p:nvPr>
            <p:ph idx="1" type="body"/>
          </p:nvPr>
        </p:nvSpPr>
        <p:spPr>
          <a:xfrm>
            <a:off x="304225" y="2165108"/>
            <a:ext cx="8229600" cy="442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t>What is happening?</a:t>
            </a:r>
            <a:endParaRPr/>
          </a:p>
          <a:p>
            <a:pPr indent="0" lvl="0" marL="0" rtl="0" algn="l">
              <a:lnSpc>
                <a:spcPct val="100000"/>
              </a:lnSpc>
              <a:spcBef>
                <a:spcPts val="360"/>
              </a:spcBef>
              <a:spcAft>
                <a:spcPts val="0"/>
              </a:spcAft>
              <a:buSzPts val="1800"/>
              <a:buNone/>
            </a:pPr>
            <a:r>
              <a:rPr lang="en-US"/>
              <a:t>Who is impacted?</a:t>
            </a:r>
            <a:endParaRPr/>
          </a:p>
          <a:p>
            <a:pPr indent="0" lvl="0" marL="0" rtl="0" algn="l">
              <a:lnSpc>
                <a:spcPct val="100000"/>
              </a:lnSpc>
              <a:spcBef>
                <a:spcPts val="360"/>
              </a:spcBef>
              <a:spcAft>
                <a:spcPts val="0"/>
              </a:spcAft>
              <a:buSzPts val="1800"/>
              <a:buNone/>
            </a:pPr>
            <a:r>
              <a:rPr lang="en-US"/>
              <a:t>When is it happening?</a:t>
            </a:r>
            <a:endParaRPr/>
          </a:p>
          <a:p>
            <a:pPr indent="0" lvl="0" marL="0" rtl="0" algn="l">
              <a:lnSpc>
                <a:spcPct val="100000"/>
              </a:lnSpc>
              <a:spcBef>
                <a:spcPts val="360"/>
              </a:spcBef>
              <a:spcAft>
                <a:spcPts val="0"/>
              </a:spcAft>
              <a:buSzPts val="1800"/>
              <a:buNone/>
            </a:pPr>
            <a:r>
              <a:rPr lang="en-US"/>
              <a:t>Where is it happening?</a:t>
            </a:r>
            <a:endParaRPr/>
          </a:p>
          <a:p>
            <a:pPr indent="0" lvl="0" marL="0" rtl="0" algn="l">
              <a:lnSpc>
                <a:spcPct val="100000"/>
              </a:lnSpc>
              <a:spcBef>
                <a:spcPts val="360"/>
              </a:spcBef>
              <a:spcAft>
                <a:spcPts val="0"/>
              </a:spcAft>
              <a:buSzPts val="1800"/>
              <a:buNone/>
            </a:pPr>
            <a:r>
              <a:rPr lang="en-US"/>
              <a:t>Why is it happening?</a:t>
            </a:r>
            <a:endParaRPr/>
          </a:p>
        </p:txBody>
      </p:sp>
      <p:sp>
        <p:nvSpPr>
          <p:cNvPr id="1700" name="Google Shape;1700;g24c14289924_0_385"/>
          <p:cNvSpPr txBox="1"/>
          <p:nvPr>
            <p:ph type="title"/>
          </p:nvPr>
        </p:nvSpPr>
        <p:spPr>
          <a:xfrm>
            <a:off x="228600" y="304800"/>
            <a:ext cx="8686800" cy="1173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Precision Problem Statements Include…</a:t>
            </a:r>
            <a:endParaRPr/>
          </a:p>
        </p:txBody>
      </p:sp>
      <p:pic>
        <p:nvPicPr>
          <p:cNvPr descr="Question mark" id="1701" name="Google Shape;1701;g24c14289924_0_385"/>
          <p:cNvPicPr preferRelativeResize="0"/>
          <p:nvPr/>
        </p:nvPicPr>
        <p:blipFill rotWithShape="1">
          <a:blip r:embed="rId3">
            <a:alphaModFix/>
          </a:blip>
          <a:srcRect b="0" l="0" r="0" t="0"/>
          <a:stretch/>
        </p:blipFill>
        <p:spPr>
          <a:xfrm>
            <a:off x="6116200" y="1975842"/>
            <a:ext cx="2706649" cy="34243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g23cf20a53eb_0_208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1111"/>
              <a:buFont typeface="Verdana"/>
              <a:buNone/>
            </a:pPr>
            <a:r>
              <a:rPr lang="en-US"/>
              <a:t>Primary vs. Precision Statements</a:t>
            </a:r>
            <a:endParaRPr/>
          </a:p>
        </p:txBody>
      </p:sp>
      <p:sp>
        <p:nvSpPr>
          <p:cNvPr id="1709" name="Google Shape;1709;g23cf20a53eb_0_2087"/>
          <p:cNvSpPr txBox="1"/>
          <p:nvPr>
            <p:ph idx="1" type="body"/>
          </p:nvPr>
        </p:nvSpPr>
        <p:spPr>
          <a:xfrm>
            <a:off x="895200" y="1524002"/>
            <a:ext cx="3600600" cy="651000"/>
          </a:xfrm>
          <a:prstGeom prst="rect">
            <a:avLst/>
          </a:prstGeom>
          <a:solidFill>
            <a:srgbClr val="003369">
              <a:alpha val="74509"/>
            </a:srgbClr>
          </a:solidFill>
          <a:ln>
            <a:noFill/>
          </a:ln>
        </p:spPr>
        <p:txBody>
          <a:bodyPr anchorCtr="0" anchor="b" bIns="45700" lIns="91425" spcFirstLastPara="1" rIns="91425" wrap="square" tIns="45700">
            <a:normAutofit fontScale="77500" lnSpcReduction="20000"/>
          </a:bodyPr>
          <a:lstStyle/>
          <a:p>
            <a:pPr indent="-228600" lvl="0" marL="457200" rtl="0" algn="l">
              <a:lnSpc>
                <a:spcPct val="100000"/>
              </a:lnSpc>
              <a:spcBef>
                <a:spcPts val="420"/>
              </a:spcBef>
              <a:spcAft>
                <a:spcPts val="0"/>
              </a:spcAft>
              <a:buClr>
                <a:schemeClr val="dk1"/>
              </a:buClr>
              <a:buSzPct val="136362"/>
              <a:buNone/>
            </a:pPr>
            <a:r>
              <a:rPr lang="en-US" sz="2800"/>
              <a:t>Primary/ General Statements</a:t>
            </a:r>
            <a:endParaRPr/>
          </a:p>
        </p:txBody>
      </p:sp>
      <p:sp>
        <p:nvSpPr>
          <p:cNvPr id="1710" name="Google Shape;1710;g23cf20a53eb_0_2087"/>
          <p:cNvSpPr txBox="1"/>
          <p:nvPr>
            <p:ph idx="2" type="body"/>
          </p:nvPr>
        </p:nvSpPr>
        <p:spPr>
          <a:xfrm>
            <a:off x="381000" y="2338799"/>
            <a:ext cx="4114800" cy="4287000"/>
          </a:xfrm>
          <a:prstGeom prst="rect">
            <a:avLst/>
          </a:prstGeom>
          <a:noFill/>
          <a:ln>
            <a:noFill/>
          </a:ln>
        </p:spPr>
        <p:txBody>
          <a:bodyPr anchorCtr="0" anchor="t" bIns="45700" lIns="91425" spcFirstLastPara="1" rIns="91425" wrap="square" tIns="45700">
            <a:noAutofit/>
          </a:bodyPr>
          <a:lstStyle/>
          <a:p>
            <a:pPr indent="-406398" lvl="0" marL="457200" rtl="0" algn="l">
              <a:lnSpc>
                <a:spcPct val="80000"/>
              </a:lnSpc>
              <a:spcBef>
                <a:spcPts val="480"/>
              </a:spcBef>
              <a:spcAft>
                <a:spcPts val="0"/>
              </a:spcAft>
              <a:buSzPts val="2800"/>
              <a:buChar char="•"/>
            </a:pPr>
            <a:r>
              <a:rPr lang="en-US" sz="2260"/>
              <a:t>Too many referrals</a:t>
            </a:r>
            <a:endParaRPr sz="2260"/>
          </a:p>
          <a:p>
            <a:pPr indent="-406398" lvl="0" marL="457200" rtl="0" algn="l">
              <a:lnSpc>
                <a:spcPct val="80000"/>
              </a:lnSpc>
              <a:spcBef>
                <a:spcPts val="1680"/>
              </a:spcBef>
              <a:spcAft>
                <a:spcPts val="0"/>
              </a:spcAft>
              <a:buSzPts val="2800"/>
              <a:buChar char="•"/>
            </a:pPr>
            <a:r>
              <a:rPr lang="en-US" sz="2260"/>
              <a:t>September has more suspensions than last year</a:t>
            </a:r>
            <a:endParaRPr sz="2260"/>
          </a:p>
          <a:p>
            <a:pPr indent="-406398" lvl="0" marL="457200" rtl="0" algn="l">
              <a:lnSpc>
                <a:spcPct val="80000"/>
              </a:lnSpc>
              <a:spcBef>
                <a:spcPts val="1680"/>
              </a:spcBef>
              <a:spcAft>
                <a:spcPts val="0"/>
              </a:spcAft>
              <a:buSzPts val="2800"/>
              <a:buChar char="•"/>
            </a:pPr>
            <a:r>
              <a:rPr lang="en-US" sz="2260"/>
              <a:t>Gang behavior is increasing</a:t>
            </a:r>
            <a:endParaRPr sz="2260"/>
          </a:p>
          <a:p>
            <a:pPr indent="-406398" lvl="0" marL="457200" rtl="0" algn="l">
              <a:lnSpc>
                <a:spcPct val="80000"/>
              </a:lnSpc>
              <a:spcBef>
                <a:spcPts val="1680"/>
              </a:spcBef>
              <a:spcAft>
                <a:spcPts val="0"/>
              </a:spcAft>
              <a:buSzPts val="2800"/>
              <a:buChar char="•"/>
            </a:pPr>
            <a:r>
              <a:rPr lang="en-US" sz="2260"/>
              <a:t>The cafeteria is out of control</a:t>
            </a:r>
            <a:endParaRPr sz="2260"/>
          </a:p>
          <a:p>
            <a:pPr indent="-406398" lvl="0" marL="457200" rtl="0" algn="l">
              <a:lnSpc>
                <a:spcPct val="80000"/>
              </a:lnSpc>
              <a:spcBef>
                <a:spcPts val="1680"/>
              </a:spcBef>
              <a:spcAft>
                <a:spcPts val="0"/>
              </a:spcAft>
              <a:buClr>
                <a:schemeClr val="dk1"/>
              </a:buClr>
              <a:buSzPts val="2800"/>
              <a:buChar char="•"/>
            </a:pPr>
            <a:r>
              <a:rPr lang="en-US" sz="2260"/>
              <a:t>Student disrespect is out of control</a:t>
            </a:r>
            <a:endParaRPr sz="2260"/>
          </a:p>
        </p:txBody>
      </p:sp>
      <p:sp>
        <p:nvSpPr>
          <p:cNvPr id="1711" name="Google Shape;1711;g23cf20a53eb_0_2087"/>
          <p:cNvSpPr txBox="1"/>
          <p:nvPr>
            <p:ph idx="3" type="body"/>
          </p:nvPr>
        </p:nvSpPr>
        <p:spPr>
          <a:xfrm>
            <a:off x="5114925" y="1524000"/>
            <a:ext cx="3648000" cy="651000"/>
          </a:xfrm>
          <a:prstGeom prst="rect">
            <a:avLst/>
          </a:prstGeom>
          <a:solidFill>
            <a:srgbClr val="003369">
              <a:alpha val="74509"/>
            </a:srgbClr>
          </a:solidFill>
          <a:ln>
            <a:noFill/>
          </a:ln>
        </p:spPr>
        <p:txBody>
          <a:bodyPr anchorCtr="0" anchor="b" bIns="45700" lIns="91425" spcFirstLastPara="1" rIns="91425" wrap="square" tIns="45700">
            <a:noAutofit/>
          </a:bodyPr>
          <a:lstStyle/>
          <a:p>
            <a:pPr indent="-228600" lvl="0" marL="457200" rtl="0" algn="l">
              <a:lnSpc>
                <a:spcPct val="100000"/>
              </a:lnSpc>
              <a:spcBef>
                <a:spcPts val="420"/>
              </a:spcBef>
              <a:spcAft>
                <a:spcPts val="0"/>
              </a:spcAft>
              <a:buClr>
                <a:schemeClr val="dk1"/>
              </a:buClr>
              <a:buSzPts val="3818"/>
              <a:buNone/>
            </a:pPr>
            <a:r>
              <a:rPr lang="en-US" sz="2050"/>
              <a:t>Precision Statements</a:t>
            </a:r>
            <a:endParaRPr sz="2050"/>
          </a:p>
        </p:txBody>
      </p:sp>
      <p:sp>
        <p:nvSpPr>
          <p:cNvPr id="1712" name="Google Shape;1712;g23cf20a53eb_0_2087"/>
          <p:cNvSpPr txBox="1"/>
          <p:nvPr>
            <p:ph idx="4" type="body"/>
          </p:nvPr>
        </p:nvSpPr>
        <p:spPr>
          <a:xfrm>
            <a:off x="4645025" y="2174875"/>
            <a:ext cx="4118100" cy="3603900"/>
          </a:xfrm>
          <a:prstGeom prst="rect">
            <a:avLst/>
          </a:prstGeom>
          <a:noFill/>
          <a:ln>
            <a:noFill/>
          </a:ln>
        </p:spPr>
        <p:txBody>
          <a:bodyPr anchorCtr="0" anchor="t" bIns="45700" lIns="91425" spcFirstLastPara="1" rIns="91425" wrap="square" tIns="45700">
            <a:noAutofit/>
          </a:bodyPr>
          <a:lstStyle/>
          <a:p>
            <a:pPr indent="-406398" lvl="0" marL="457200" rtl="0" algn="l">
              <a:lnSpc>
                <a:spcPct val="80000"/>
              </a:lnSpc>
              <a:spcBef>
                <a:spcPts val="480"/>
              </a:spcBef>
              <a:spcAft>
                <a:spcPts val="0"/>
              </a:spcAft>
              <a:buClr>
                <a:schemeClr val="dk1"/>
              </a:buClr>
              <a:buSzPts val="2800"/>
              <a:buChar char="•"/>
            </a:pPr>
            <a:r>
              <a:rPr lang="en-US" sz="2260"/>
              <a:t>There are more ODRs for aggression on the playground than last year. These are most likely to occur during first recess, with a large number of students, and the aggression is related to getting access to the new playground equipment.</a:t>
            </a:r>
            <a:endParaRPr sz="226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0" st="0"/>
                                            </p:txEl>
                                          </p:spTgt>
                                        </p:tgtEl>
                                        <p:attrNameLst>
                                          <p:attrName>style.visibility</p:attrName>
                                        </p:attrNameLst>
                                      </p:cBhvr>
                                      <p:to>
                                        <p:strVal val="visible"/>
                                      </p:to>
                                    </p:set>
                                    <p:animEffect filter="fade" transition="in">
                                      <p:cBhvr>
                                        <p:cTn dur="500"/>
                                        <p:tgtEl>
                                          <p:spTgt spid="17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1" st="1"/>
                                            </p:txEl>
                                          </p:spTgt>
                                        </p:tgtEl>
                                        <p:attrNameLst>
                                          <p:attrName>style.visibility</p:attrName>
                                        </p:attrNameLst>
                                      </p:cBhvr>
                                      <p:to>
                                        <p:strVal val="visible"/>
                                      </p:to>
                                    </p:set>
                                    <p:animEffect filter="fade" transition="in">
                                      <p:cBhvr>
                                        <p:cTn dur="500"/>
                                        <p:tgtEl>
                                          <p:spTgt spid="17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2" st="2"/>
                                            </p:txEl>
                                          </p:spTgt>
                                        </p:tgtEl>
                                        <p:attrNameLst>
                                          <p:attrName>style.visibility</p:attrName>
                                        </p:attrNameLst>
                                      </p:cBhvr>
                                      <p:to>
                                        <p:strVal val="visible"/>
                                      </p:to>
                                    </p:set>
                                    <p:animEffect filter="fade" transition="in">
                                      <p:cBhvr>
                                        <p:cTn dur="500"/>
                                        <p:tgtEl>
                                          <p:spTgt spid="17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3" st="3"/>
                                            </p:txEl>
                                          </p:spTgt>
                                        </p:tgtEl>
                                        <p:attrNameLst>
                                          <p:attrName>style.visibility</p:attrName>
                                        </p:attrNameLst>
                                      </p:cBhvr>
                                      <p:to>
                                        <p:strVal val="visible"/>
                                      </p:to>
                                    </p:set>
                                    <p:animEffect filter="fade" transition="in">
                                      <p:cBhvr>
                                        <p:cTn dur="500"/>
                                        <p:tgtEl>
                                          <p:spTgt spid="17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4" st="4"/>
                                            </p:txEl>
                                          </p:spTgt>
                                        </p:tgtEl>
                                        <p:attrNameLst>
                                          <p:attrName>style.visibility</p:attrName>
                                        </p:attrNameLst>
                                      </p:cBhvr>
                                      <p:to>
                                        <p:strVal val="visible"/>
                                      </p:to>
                                    </p:set>
                                    <p:animEffect filter="fade" transition="in">
                                      <p:cBhvr>
                                        <p:cTn dur="500"/>
                                        <p:tgtEl>
                                          <p:spTgt spid="171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2">
                                            <p:txEl>
                                              <p:pRg end="0" st="0"/>
                                            </p:txEl>
                                          </p:spTgt>
                                        </p:tgtEl>
                                        <p:attrNameLst>
                                          <p:attrName>style.visibility</p:attrName>
                                        </p:attrNameLst>
                                      </p:cBhvr>
                                      <p:to>
                                        <p:strVal val="visible"/>
                                      </p:to>
                                    </p:set>
                                    <p:animEffect filter="fade" transition="in">
                                      <p:cBhvr>
                                        <p:cTn dur="500"/>
                                        <p:tgtEl>
                                          <p:spTgt spid="171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24175182b7f_0_134"/>
          <p:cNvSpPr txBox="1"/>
          <p:nvPr>
            <p:ph idx="1" type="body"/>
          </p:nvPr>
        </p:nvSpPr>
        <p:spPr>
          <a:xfrm>
            <a:off x="650325" y="1699725"/>
            <a:ext cx="7937100" cy="51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2323"/>
              <a:buNone/>
            </a:pPr>
            <a:r>
              <a:rPr lang="en-US" sz="2400"/>
              <a:t>Participants will:</a:t>
            </a:r>
            <a:endParaRPr sz="2400"/>
          </a:p>
          <a:p>
            <a:pPr indent="-266700" lvl="0" marL="171450" rtl="0" algn="l">
              <a:lnSpc>
                <a:spcPct val="100000"/>
              </a:lnSpc>
              <a:spcBef>
                <a:spcPts val="360"/>
              </a:spcBef>
              <a:spcAft>
                <a:spcPts val="0"/>
              </a:spcAft>
              <a:buSzPts val="2400"/>
              <a:buChar char="•"/>
            </a:pPr>
            <a:r>
              <a:rPr lang="en-US" sz="2400"/>
              <a:t>Understand what a structured problem-solving process entails and how data is used throughout the process. </a:t>
            </a:r>
            <a:endParaRPr sz="2400"/>
          </a:p>
          <a:p>
            <a:pPr indent="-266700" lvl="0" marL="171450" rtl="0" algn="l">
              <a:lnSpc>
                <a:spcPct val="100000"/>
              </a:lnSpc>
              <a:spcBef>
                <a:spcPts val="360"/>
              </a:spcBef>
              <a:spcAft>
                <a:spcPts val="0"/>
              </a:spcAft>
              <a:buSzPts val="2400"/>
              <a:buChar char="•"/>
            </a:pPr>
            <a:r>
              <a:rPr lang="en-US" sz="2400"/>
              <a:t>Establish the role of their school team in the problem-solving process</a:t>
            </a:r>
            <a:endParaRPr sz="2400"/>
          </a:p>
          <a:p>
            <a:pPr indent="-266700" lvl="0" marL="171450" rtl="0" algn="l">
              <a:lnSpc>
                <a:spcPct val="100000"/>
              </a:lnSpc>
              <a:spcBef>
                <a:spcPts val="360"/>
              </a:spcBef>
              <a:spcAft>
                <a:spcPts val="0"/>
              </a:spcAft>
              <a:buSzPts val="2400"/>
              <a:buChar char="•"/>
            </a:pPr>
            <a:r>
              <a:rPr lang="en-US" sz="2400"/>
              <a:t>Analyze data to identify red flags to begin the process of a root-cause analysis</a:t>
            </a:r>
            <a:endParaRPr sz="2400"/>
          </a:p>
          <a:p>
            <a:pPr indent="-266700" lvl="0" marL="171450" rtl="0" algn="l">
              <a:lnSpc>
                <a:spcPct val="100000"/>
              </a:lnSpc>
              <a:spcBef>
                <a:spcPts val="360"/>
              </a:spcBef>
              <a:spcAft>
                <a:spcPts val="0"/>
              </a:spcAft>
              <a:buSzPts val="2400"/>
              <a:buChar char="•"/>
            </a:pPr>
            <a:r>
              <a:rPr lang="en-US" sz="2400"/>
              <a:t>Practice defining problems with precision and establish goals</a:t>
            </a:r>
            <a:endParaRPr sz="2400"/>
          </a:p>
        </p:txBody>
      </p:sp>
      <p:sp>
        <p:nvSpPr>
          <p:cNvPr id="1155" name="Google Shape;1155;g24175182b7f_0_13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g23cf20a53eb_0_1959"/>
          <p:cNvSpPr txBox="1"/>
          <p:nvPr>
            <p:ph idx="1" type="body"/>
          </p:nvPr>
        </p:nvSpPr>
        <p:spPr>
          <a:xfrm>
            <a:off x="228600" y="1600200"/>
            <a:ext cx="8769000" cy="5257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852"/>
              <a:buNone/>
            </a:pPr>
            <a:r>
              <a:rPr b="1" lang="en-US" sz="2380"/>
              <a:t>Social Behavior Statement:</a:t>
            </a:r>
            <a:r>
              <a:rPr lang="en-US" sz="2380"/>
              <a:t> </a:t>
            </a:r>
            <a:endParaRPr sz="2380"/>
          </a:p>
          <a:p>
            <a:pPr indent="0" lvl="0" marL="0" rtl="0" algn="l">
              <a:lnSpc>
                <a:spcPct val="100000"/>
              </a:lnSpc>
              <a:spcBef>
                <a:spcPts val="0"/>
              </a:spcBef>
              <a:spcAft>
                <a:spcPts val="0"/>
              </a:spcAft>
              <a:buClr>
                <a:schemeClr val="dk1"/>
              </a:buClr>
              <a:buSzPts val="852"/>
              <a:buFont typeface="Arial"/>
              <a:buNone/>
            </a:pPr>
            <a:r>
              <a:rPr lang="en-US" sz="2380"/>
              <a:t>The most significant concern of the team is (what)______, defined as______. It is taking place most often(where, includes location)_______ and the behavior occurs (frequency)_______ and is most likely to happen(when)_______. The students most often engaging in this behavior are (who)______. The team believes this behavior is a result of (why)_____.</a:t>
            </a:r>
            <a:endParaRPr sz="2380"/>
          </a:p>
          <a:p>
            <a:pPr indent="0" lvl="0" marL="0" rtl="0" algn="l">
              <a:lnSpc>
                <a:spcPct val="100000"/>
              </a:lnSpc>
              <a:spcBef>
                <a:spcPts val="0"/>
              </a:spcBef>
              <a:spcAft>
                <a:spcPts val="0"/>
              </a:spcAft>
              <a:buSzPts val="852"/>
              <a:buNone/>
            </a:pPr>
            <a:r>
              <a:t/>
            </a:r>
            <a:endParaRPr sz="2380"/>
          </a:p>
          <a:p>
            <a:pPr indent="0" lvl="0" marL="0" rtl="0" algn="l">
              <a:lnSpc>
                <a:spcPct val="100000"/>
              </a:lnSpc>
              <a:spcBef>
                <a:spcPts val="0"/>
              </a:spcBef>
              <a:spcAft>
                <a:spcPts val="0"/>
              </a:spcAft>
              <a:buSzPts val="852"/>
              <a:buNone/>
            </a:pPr>
            <a:r>
              <a:rPr b="1" lang="en-US" sz="2380"/>
              <a:t>Academic:</a:t>
            </a:r>
            <a:endParaRPr b="1" sz="2380"/>
          </a:p>
          <a:p>
            <a:pPr indent="0" lvl="0" marL="0" rtl="0" algn="l">
              <a:lnSpc>
                <a:spcPct val="100000"/>
              </a:lnSpc>
              <a:spcBef>
                <a:spcPts val="0"/>
              </a:spcBef>
              <a:spcAft>
                <a:spcPts val="0"/>
              </a:spcAft>
              <a:buClr>
                <a:schemeClr val="dk1"/>
              </a:buClr>
              <a:buSzPts val="852"/>
              <a:buFont typeface="Arial"/>
              <a:buNone/>
            </a:pPr>
            <a:r>
              <a:rPr lang="en-US" sz="2380"/>
              <a:t>The most significant concern of the team</a:t>
            </a:r>
            <a:endParaRPr sz="2380"/>
          </a:p>
          <a:p>
            <a:pPr indent="0" lvl="0" marL="0" rtl="0" algn="l">
              <a:lnSpc>
                <a:spcPct val="100000"/>
              </a:lnSpc>
              <a:spcBef>
                <a:spcPts val="0"/>
              </a:spcBef>
              <a:spcAft>
                <a:spcPts val="0"/>
              </a:spcAft>
              <a:buClr>
                <a:schemeClr val="dk1"/>
              </a:buClr>
              <a:buSzPts val="852"/>
              <a:buFont typeface="Arial"/>
              <a:buNone/>
            </a:pPr>
            <a:r>
              <a:rPr lang="en-US" sz="2380"/>
              <a:t>is (what)_______ defined as______ and is evidenced by_______. Students (who)_______ are most</a:t>
            </a:r>
            <a:endParaRPr sz="2380"/>
          </a:p>
          <a:p>
            <a:pPr indent="0" lvl="0" marL="0" rtl="0" algn="l">
              <a:lnSpc>
                <a:spcPct val="100000"/>
              </a:lnSpc>
              <a:spcBef>
                <a:spcPts val="0"/>
              </a:spcBef>
              <a:spcAft>
                <a:spcPts val="0"/>
              </a:spcAft>
              <a:buSzPts val="852"/>
              <a:buNone/>
            </a:pPr>
            <a:r>
              <a:rPr lang="en-US" sz="2380"/>
              <a:t>likely to experience difficulty with this skill. The team believes this issue is due to (why)______.</a:t>
            </a:r>
            <a:endParaRPr sz="2380"/>
          </a:p>
        </p:txBody>
      </p:sp>
      <p:sp>
        <p:nvSpPr>
          <p:cNvPr id="1719" name="Google Shape;1719;g23cf20a53eb_0_195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Precision Problem Statement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g23cf20a53eb_0_1966"/>
          <p:cNvSpPr txBox="1"/>
          <p:nvPr>
            <p:ph idx="1" type="body"/>
          </p:nvPr>
        </p:nvSpPr>
        <p:spPr>
          <a:xfrm>
            <a:off x="328350" y="1613875"/>
            <a:ext cx="8487300" cy="45720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100000"/>
              </a:lnSpc>
              <a:spcBef>
                <a:spcPts val="360"/>
              </a:spcBef>
              <a:spcAft>
                <a:spcPts val="0"/>
              </a:spcAft>
              <a:buSzPts val="1800"/>
              <a:buChar char="•"/>
            </a:pPr>
            <a:r>
              <a:rPr lang="en-US"/>
              <a:t>Need to gather input from </a:t>
            </a:r>
            <a:r>
              <a:rPr lang="en-US">
                <a:extLst>
                  <a:ext uri="http://customooxmlschemas.google.com/">
                    <go:slidesCustomData xmlns:go="http://customooxmlschemas.google.com/" textRoundtripDataId="4"/>
                  </a:ext>
                </a:extLst>
              </a:rPr>
              <a:t>students</a:t>
            </a:r>
            <a:r>
              <a:rPr lang="en-US"/>
              <a:t> and families?</a:t>
            </a:r>
            <a:endParaRPr/>
          </a:p>
          <a:p>
            <a:pPr indent="-342900" lvl="0" marL="457200" rtl="0" algn="l">
              <a:lnSpc>
                <a:spcPct val="100000"/>
              </a:lnSpc>
              <a:spcBef>
                <a:spcPts val="0"/>
              </a:spcBef>
              <a:spcAft>
                <a:spcPts val="0"/>
              </a:spcAft>
              <a:buSzPts val="1800"/>
              <a:buChar char="•"/>
            </a:pPr>
            <a:r>
              <a:rPr lang="en-US"/>
              <a:t>Still have questions/concerns about the data?</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Take the time to collect what you need to accurately identify the problem.</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Stop spinning tires guessing at issues and applying time consuming interventions.</a:t>
            </a:r>
            <a:endParaRPr/>
          </a:p>
        </p:txBody>
      </p:sp>
      <p:sp>
        <p:nvSpPr>
          <p:cNvPr id="1726" name="Google Shape;1726;g23cf20a53eb_0_196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Any Blanks of Gaps?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1" name="Shape 1731"/>
        <p:cNvGrpSpPr/>
        <p:nvPr/>
      </p:nvGrpSpPr>
      <p:grpSpPr>
        <a:xfrm>
          <a:off x="0" y="0"/>
          <a:ext cx="0" cy="0"/>
          <a:chOff x="0" y="0"/>
          <a:chExt cx="0" cy="0"/>
        </a:xfrm>
      </p:grpSpPr>
      <p:sp>
        <p:nvSpPr>
          <p:cNvPr id="1732" name="Google Shape;1732;g24c14289924_0_39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Let’s try!</a:t>
            </a:r>
            <a:endParaRPr/>
          </a:p>
        </p:txBody>
      </p:sp>
      <p:sp>
        <p:nvSpPr>
          <p:cNvPr id="1733" name="Google Shape;1733;g24c14289924_0_392"/>
          <p:cNvSpPr txBox="1"/>
          <p:nvPr/>
        </p:nvSpPr>
        <p:spPr>
          <a:xfrm>
            <a:off x="630750" y="1599213"/>
            <a:ext cx="7882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400" u="none" cap="none" strike="noStrike">
                <a:solidFill>
                  <a:srgbClr val="000000"/>
                </a:solidFill>
                <a:latin typeface="Verdana"/>
                <a:ea typeface="Verdana"/>
                <a:cs typeface="Verdana"/>
                <a:sym typeface="Verdana"/>
              </a:rPr>
              <a:t>Think back to the article. What would a precision problem statement look like based on their data?</a:t>
            </a:r>
            <a:endParaRPr b="0" i="0" sz="2400" u="none" cap="none" strike="noStrike">
              <a:solidFill>
                <a:srgbClr val="000000"/>
              </a:solidFill>
              <a:latin typeface="Verdana"/>
              <a:ea typeface="Verdana"/>
              <a:cs typeface="Verdana"/>
              <a:sym typeface="Verdana"/>
            </a:endParaRPr>
          </a:p>
        </p:txBody>
      </p:sp>
      <p:sp>
        <p:nvSpPr>
          <p:cNvPr id="1734" name="Google Shape;1734;g24c14289924_0_392"/>
          <p:cNvSpPr txBox="1"/>
          <p:nvPr/>
        </p:nvSpPr>
        <p:spPr>
          <a:xfrm>
            <a:off x="457200" y="2476425"/>
            <a:ext cx="85233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400" u="none" cap="none" strike="noStrike">
                <a:solidFill>
                  <a:srgbClr val="0000FF"/>
                </a:solidFill>
                <a:latin typeface="Verdana"/>
                <a:ea typeface="Verdana"/>
                <a:cs typeface="Verdana"/>
                <a:sym typeface="Verdana"/>
              </a:rPr>
              <a:t>Who</a:t>
            </a:r>
            <a:r>
              <a:rPr b="1" i="0" lang="en-US" sz="2400" u="none" cap="none" strike="noStrike">
                <a:solidFill>
                  <a:srgbClr val="000000"/>
                </a:solidFill>
                <a:latin typeface="Verdana"/>
                <a:ea typeface="Verdana"/>
                <a:cs typeface="Verdana"/>
                <a:sym typeface="Verdana"/>
              </a:rPr>
              <a:t> has the problem?</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1" i="0" lang="en-US" sz="2400" u="none" cap="none" strike="noStrike">
                <a:solidFill>
                  <a:srgbClr val="0000FF"/>
                </a:solidFill>
                <a:latin typeface="Verdana"/>
                <a:ea typeface="Verdana"/>
                <a:cs typeface="Verdana"/>
                <a:sym typeface="Verdana"/>
              </a:rPr>
              <a:t>What </a:t>
            </a:r>
            <a:r>
              <a:rPr b="1" i="0" lang="en-US" sz="2400" u="none" cap="none" strike="noStrike">
                <a:solidFill>
                  <a:srgbClr val="000000"/>
                </a:solidFill>
                <a:latin typeface="Verdana"/>
                <a:ea typeface="Verdana"/>
                <a:cs typeface="Verdana"/>
                <a:sym typeface="Verdana"/>
              </a:rPr>
              <a:t>is the problem?</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1" i="0" lang="en-US" sz="2400" u="none" cap="none" strike="noStrike">
                <a:solidFill>
                  <a:srgbClr val="0000FF"/>
                </a:solidFill>
                <a:latin typeface="Verdana"/>
                <a:ea typeface="Verdana"/>
                <a:cs typeface="Verdana"/>
                <a:sym typeface="Verdana"/>
              </a:rPr>
              <a:t>When</a:t>
            </a:r>
            <a:r>
              <a:rPr b="1" i="0" lang="en-US" sz="2400" u="none" cap="none" strike="noStrike">
                <a:solidFill>
                  <a:srgbClr val="000000"/>
                </a:solidFill>
                <a:latin typeface="Verdana"/>
                <a:ea typeface="Verdana"/>
                <a:cs typeface="Verdana"/>
                <a:sym typeface="Verdana"/>
              </a:rPr>
              <a:t> is the problem occurring?</a:t>
            </a:r>
            <a:endParaRPr b="1" i="0" sz="2400" u="none" cap="none" strike="noStrike">
              <a:solidFill>
                <a:srgbClr val="000000"/>
              </a:solidFill>
              <a:latin typeface="Verdana"/>
              <a:ea typeface="Verdana"/>
              <a:cs typeface="Verdana"/>
              <a:sym typeface="Verdana"/>
            </a:endParaRPr>
          </a:p>
          <a:p>
            <a:pPr indent="457200" lvl="0" marL="0" marR="0" rtl="0" algn="l">
              <a:lnSpc>
                <a:spcPct val="100000"/>
              </a:lnSpc>
              <a:spcBef>
                <a:spcPts val="0"/>
              </a:spcBef>
              <a:spcAft>
                <a:spcPts val="0"/>
              </a:spcAft>
              <a:buClr>
                <a:srgbClr val="000000"/>
              </a:buClr>
              <a:buSzPts val="2200"/>
              <a:buFont typeface="Arial"/>
              <a:buNone/>
            </a:pPr>
            <a:r>
              <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1" i="0" lang="en-US" sz="2400" u="none" cap="none" strike="noStrike">
                <a:solidFill>
                  <a:srgbClr val="0000FF"/>
                </a:solidFill>
                <a:latin typeface="Verdana"/>
                <a:ea typeface="Verdana"/>
                <a:cs typeface="Verdana"/>
                <a:sym typeface="Verdana"/>
              </a:rPr>
              <a:t>Where</a:t>
            </a:r>
            <a:r>
              <a:rPr b="1" i="0" lang="en-US" sz="2400" u="none" cap="none" strike="noStrike">
                <a:solidFill>
                  <a:srgbClr val="000000"/>
                </a:solidFill>
                <a:latin typeface="Verdana"/>
                <a:ea typeface="Verdana"/>
                <a:cs typeface="Verdana"/>
                <a:sym typeface="Verdana"/>
              </a:rPr>
              <a:t> is the problem happening?</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1" i="0" lang="en-US" sz="2400" u="none" cap="none" strike="noStrike">
                <a:solidFill>
                  <a:srgbClr val="0000FF"/>
                </a:solidFill>
                <a:latin typeface="Verdana"/>
                <a:ea typeface="Verdana"/>
                <a:cs typeface="Verdana"/>
                <a:sym typeface="Verdana"/>
              </a:rPr>
              <a:t>Why</a:t>
            </a:r>
            <a:r>
              <a:rPr b="1" i="0" lang="en-US" sz="2400" u="none" cap="none" strike="noStrike">
                <a:solidFill>
                  <a:srgbClr val="000000"/>
                </a:solidFill>
                <a:latin typeface="Verdana"/>
                <a:ea typeface="Verdana"/>
                <a:cs typeface="Verdana"/>
                <a:sym typeface="Verdana"/>
              </a:rPr>
              <a:t> do we believe the problem is happening?</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9" name="Shape 1739"/>
        <p:cNvGrpSpPr/>
        <p:nvPr/>
      </p:nvGrpSpPr>
      <p:grpSpPr>
        <a:xfrm>
          <a:off x="0" y="0"/>
          <a:ext cx="0" cy="0"/>
          <a:chOff x="0" y="0"/>
          <a:chExt cx="0" cy="0"/>
        </a:xfrm>
      </p:grpSpPr>
      <p:sp>
        <p:nvSpPr>
          <p:cNvPr id="1740" name="Google Shape;1740;g2408e037977_1_10"/>
          <p:cNvSpPr txBox="1"/>
          <p:nvPr/>
        </p:nvSpPr>
        <p:spPr>
          <a:xfrm>
            <a:off x="450825" y="128000"/>
            <a:ext cx="131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400" u="none" cap="none" strike="noStrike">
                <a:solidFill>
                  <a:srgbClr val="000000"/>
                </a:solidFill>
                <a:latin typeface="Verdana"/>
                <a:ea typeface="Verdana"/>
                <a:cs typeface="Verdana"/>
                <a:sym typeface="Verdana"/>
              </a:rPr>
              <a:t>WHO?</a:t>
            </a:r>
            <a:endParaRPr b="1" i="0" sz="2400" u="none" cap="none" strike="noStrike">
              <a:solidFill>
                <a:srgbClr val="000000"/>
              </a:solidFill>
              <a:latin typeface="Verdana"/>
              <a:ea typeface="Verdana"/>
              <a:cs typeface="Verdana"/>
              <a:sym typeface="Verdana"/>
            </a:endParaRPr>
          </a:p>
        </p:txBody>
      </p:sp>
      <p:sp>
        <p:nvSpPr>
          <p:cNvPr id="1741" name="Google Shape;1741;g2408e037977_1_10"/>
          <p:cNvSpPr txBox="1"/>
          <p:nvPr/>
        </p:nvSpPr>
        <p:spPr>
          <a:xfrm>
            <a:off x="587450" y="2110625"/>
            <a:ext cx="8347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difference in percentage of students earning D’s and F’s across classes</a:t>
            </a:r>
            <a:endParaRPr b="0" i="0" sz="2400" u="none" cap="none" strike="noStrike">
              <a:solidFill>
                <a:srgbClr val="000000"/>
              </a:solidFill>
              <a:latin typeface="Verdana"/>
              <a:ea typeface="Verdana"/>
              <a:cs typeface="Verdana"/>
              <a:sym typeface="Verdana"/>
            </a:endParaRPr>
          </a:p>
        </p:txBody>
      </p:sp>
      <p:sp>
        <p:nvSpPr>
          <p:cNvPr id="1742" name="Google Shape;1742;g2408e037977_1_10"/>
          <p:cNvSpPr txBox="1"/>
          <p:nvPr/>
        </p:nvSpPr>
        <p:spPr>
          <a:xfrm>
            <a:off x="527025" y="1041625"/>
            <a:ext cx="8486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1" lang="en-US" sz="2400" u="none" cap="none" strike="noStrike">
                <a:solidFill>
                  <a:schemeClr val="dk1"/>
                </a:solidFill>
                <a:latin typeface="Verdana"/>
                <a:ea typeface="Verdana"/>
                <a:cs typeface="Verdana"/>
                <a:sym typeface="Verdana"/>
              </a:rPr>
              <a:t>Is this happening to students in other grade levels as well?</a:t>
            </a:r>
            <a:endParaRPr b="0" i="1" sz="2400" u="none" cap="none" strike="noStrike">
              <a:solidFill>
                <a:srgbClr val="000000"/>
              </a:solidFill>
              <a:latin typeface="Verdana"/>
              <a:ea typeface="Verdana"/>
              <a:cs typeface="Verdana"/>
              <a:sym typeface="Verdana"/>
            </a:endParaRPr>
          </a:p>
        </p:txBody>
      </p:sp>
      <p:sp>
        <p:nvSpPr>
          <p:cNvPr id="1743" name="Google Shape;1743;g2408e037977_1_10"/>
          <p:cNvSpPr txBox="1"/>
          <p:nvPr/>
        </p:nvSpPr>
        <p:spPr>
          <a:xfrm>
            <a:off x="527025" y="1782700"/>
            <a:ext cx="1754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400" u="none" cap="none" strike="noStrike">
                <a:solidFill>
                  <a:srgbClr val="000000"/>
                </a:solidFill>
                <a:latin typeface="Verdana"/>
                <a:ea typeface="Verdana"/>
                <a:cs typeface="Verdana"/>
                <a:sym typeface="Verdana"/>
              </a:rPr>
              <a:t>WHAT?</a:t>
            </a:r>
            <a:endParaRPr b="1" i="0" sz="2400" u="none" cap="none" strike="noStrike">
              <a:solidFill>
                <a:srgbClr val="000000"/>
              </a:solidFill>
              <a:latin typeface="Verdana"/>
              <a:ea typeface="Verdana"/>
              <a:cs typeface="Verdana"/>
              <a:sym typeface="Verdana"/>
            </a:endParaRPr>
          </a:p>
        </p:txBody>
      </p:sp>
      <p:sp>
        <p:nvSpPr>
          <p:cNvPr id="1744" name="Google Shape;1744;g2408e037977_1_10"/>
          <p:cNvSpPr txBox="1"/>
          <p:nvPr/>
        </p:nvSpPr>
        <p:spPr>
          <a:xfrm>
            <a:off x="450825" y="487525"/>
            <a:ext cx="7459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6th grade students</a:t>
            </a:r>
            <a:endParaRPr b="0" i="0" sz="2400" u="none" cap="none" strike="noStrike">
              <a:solidFill>
                <a:srgbClr val="000000"/>
              </a:solidFill>
              <a:latin typeface="Verdana"/>
              <a:ea typeface="Verdana"/>
              <a:cs typeface="Verdana"/>
              <a:sym typeface="Verdana"/>
            </a:endParaRPr>
          </a:p>
        </p:txBody>
      </p:sp>
      <p:sp>
        <p:nvSpPr>
          <p:cNvPr id="1745" name="Google Shape;1745;g2408e037977_1_10"/>
          <p:cNvSpPr txBox="1"/>
          <p:nvPr/>
        </p:nvSpPr>
        <p:spPr>
          <a:xfrm>
            <a:off x="587450" y="2845050"/>
            <a:ext cx="1896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400" u="none" cap="none" strike="noStrike">
                <a:solidFill>
                  <a:srgbClr val="000000"/>
                </a:solidFill>
                <a:latin typeface="Verdana"/>
                <a:ea typeface="Verdana"/>
                <a:cs typeface="Verdana"/>
                <a:sym typeface="Verdana"/>
              </a:rPr>
              <a:t>WHEN?</a:t>
            </a:r>
            <a:endParaRPr b="1" i="0" sz="2400" u="none" cap="none" strike="noStrike">
              <a:solidFill>
                <a:srgbClr val="000000"/>
              </a:solidFill>
              <a:latin typeface="Verdana"/>
              <a:ea typeface="Verdana"/>
              <a:cs typeface="Verdana"/>
              <a:sym typeface="Verdana"/>
            </a:endParaRPr>
          </a:p>
        </p:txBody>
      </p:sp>
      <p:sp>
        <p:nvSpPr>
          <p:cNvPr id="1746" name="Google Shape;1746;g2408e037977_1_10"/>
          <p:cNvSpPr txBox="1"/>
          <p:nvPr/>
        </p:nvSpPr>
        <p:spPr>
          <a:xfrm>
            <a:off x="587450" y="3258275"/>
            <a:ext cx="834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during the current academic school year</a:t>
            </a:r>
            <a:endParaRPr b="0" i="0" sz="2400" u="none" cap="none" strike="noStrike">
              <a:solidFill>
                <a:srgbClr val="000000"/>
              </a:solidFill>
              <a:latin typeface="Verdana"/>
              <a:ea typeface="Verdana"/>
              <a:cs typeface="Verdana"/>
              <a:sym typeface="Verdana"/>
            </a:endParaRPr>
          </a:p>
        </p:txBody>
      </p:sp>
      <p:sp>
        <p:nvSpPr>
          <p:cNvPr id="1747" name="Google Shape;1747;g2408e037977_1_10"/>
          <p:cNvSpPr txBox="1"/>
          <p:nvPr/>
        </p:nvSpPr>
        <p:spPr>
          <a:xfrm>
            <a:off x="665775" y="3729325"/>
            <a:ext cx="7459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1" lang="en-US" sz="2400" u="none" cap="none" strike="noStrike">
                <a:solidFill>
                  <a:schemeClr val="dk1"/>
                </a:solidFill>
                <a:latin typeface="Verdana"/>
                <a:ea typeface="Verdana"/>
                <a:cs typeface="Verdana"/>
                <a:sym typeface="Verdana"/>
              </a:rPr>
              <a:t>Is there a history of this issue in other years?</a:t>
            </a:r>
            <a:endParaRPr b="0" i="1" sz="2400" u="none" cap="none" strike="noStrike">
              <a:solidFill>
                <a:srgbClr val="000000"/>
              </a:solidFill>
              <a:latin typeface="Verdana"/>
              <a:ea typeface="Verdana"/>
              <a:cs typeface="Verdana"/>
              <a:sym typeface="Verdana"/>
            </a:endParaRPr>
          </a:p>
        </p:txBody>
      </p:sp>
      <p:sp>
        <p:nvSpPr>
          <p:cNvPr id="1748" name="Google Shape;1748;g2408e037977_1_10"/>
          <p:cNvSpPr txBox="1"/>
          <p:nvPr/>
        </p:nvSpPr>
        <p:spPr>
          <a:xfrm>
            <a:off x="587450" y="4277300"/>
            <a:ext cx="2285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400" u="none" cap="none" strike="noStrike">
                <a:solidFill>
                  <a:srgbClr val="000000"/>
                </a:solidFill>
                <a:latin typeface="Verdana"/>
                <a:ea typeface="Verdana"/>
                <a:cs typeface="Verdana"/>
                <a:sym typeface="Verdana"/>
              </a:rPr>
              <a:t>WHERE?</a:t>
            </a:r>
            <a:endParaRPr b="1" i="0" sz="2400" u="none" cap="none" strike="noStrike">
              <a:solidFill>
                <a:srgbClr val="000000"/>
              </a:solidFill>
              <a:latin typeface="Verdana"/>
              <a:ea typeface="Verdana"/>
              <a:cs typeface="Verdana"/>
              <a:sym typeface="Verdana"/>
            </a:endParaRPr>
          </a:p>
        </p:txBody>
      </p:sp>
      <p:sp>
        <p:nvSpPr>
          <p:cNvPr id="1749" name="Google Shape;1749;g2408e037977_1_10"/>
          <p:cNvSpPr txBox="1"/>
          <p:nvPr/>
        </p:nvSpPr>
        <p:spPr>
          <a:xfrm>
            <a:off x="665775" y="4613600"/>
            <a:ext cx="834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6th grade math and English classes</a:t>
            </a:r>
            <a:endParaRPr b="0" i="0" sz="2400" u="none" cap="none" strike="noStrike">
              <a:solidFill>
                <a:srgbClr val="000000"/>
              </a:solidFill>
              <a:latin typeface="Verdana"/>
              <a:ea typeface="Verdana"/>
              <a:cs typeface="Verdana"/>
              <a:sym typeface="Verdana"/>
            </a:endParaRPr>
          </a:p>
        </p:txBody>
      </p:sp>
      <p:sp>
        <p:nvSpPr>
          <p:cNvPr id="1750" name="Google Shape;1750;g2408e037977_1_10"/>
          <p:cNvSpPr txBox="1"/>
          <p:nvPr/>
        </p:nvSpPr>
        <p:spPr>
          <a:xfrm>
            <a:off x="665775" y="4993425"/>
            <a:ext cx="83472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1" lang="en-US" sz="2400" u="none" cap="none" strike="noStrike">
                <a:solidFill>
                  <a:schemeClr val="dk1"/>
                </a:solidFill>
                <a:latin typeface="Verdana"/>
                <a:ea typeface="Verdana"/>
                <a:cs typeface="Verdana"/>
                <a:sym typeface="Verdana"/>
              </a:rPr>
              <a:t>Is there a similar grade discrepancy in other subject areas?</a:t>
            </a:r>
            <a:endParaRPr b="0" i="1" sz="2400" u="none" cap="none" strike="noStrike">
              <a:solidFill>
                <a:srgbClr val="000000"/>
              </a:solidFill>
              <a:latin typeface="Verdana"/>
              <a:ea typeface="Verdana"/>
              <a:cs typeface="Verdana"/>
              <a:sym typeface="Verdana"/>
            </a:endParaRPr>
          </a:p>
        </p:txBody>
      </p:sp>
      <p:sp>
        <p:nvSpPr>
          <p:cNvPr id="1751" name="Google Shape;1751;g2408e037977_1_10"/>
          <p:cNvSpPr txBox="1"/>
          <p:nvPr/>
        </p:nvSpPr>
        <p:spPr>
          <a:xfrm>
            <a:off x="665775" y="5666025"/>
            <a:ext cx="131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400" u="none" cap="none" strike="noStrike">
                <a:solidFill>
                  <a:srgbClr val="000000"/>
                </a:solidFill>
                <a:latin typeface="Verdana"/>
                <a:ea typeface="Verdana"/>
                <a:cs typeface="Verdana"/>
                <a:sym typeface="Verdana"/>
              </a:rPr>
              <a:t>WHY?</a:t>
            </a:r>
            <a:endParaRPr b="1" i="0" sz="2400" u="none" cap="none" strike="noStrike">
              <a:solidFill>
                <a:srgbClr val="000000"/>
              </a:solidFill>
              <a:latin typeface="Verdana"/>
              <a:ea typeface="Verdana"/>
              <a:cs typeface="Verdana"/>
              <a:sym typeface="Verdana"/>
            </a:endParaRPr>
          </a:p>
        </p:txBody>
      </p:sp>
      <p:sp>
        <p:nvSpPr>
          <p:cNvPr id="1752" name="Google Shape;1752;g2408e037977_1_10"/>
          <p:cNvSpPr txBox="1"/>
          <p:nvPr/>
        </p:nvSpPr>
        <p:spPr>
          <a:xfrm>
            <a:off x="665775" y="6029050"/>
            <a:ext cx="834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teacher’s approach to grading (grading policy)</a:t>
            </a:r>
            <a:endParaRPr b="0" i="0" sz="2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44"/>
                                        </p:tgtEl>
                                        <p:attrNameLst>
                                          <p:attrName>style.visibility</p:attrName>
                                        </p:attrNameLst>
                                      </p:cBhvr>
                                      <p:to>
                                        <p:strVal val="visible"/>
                                      </p:to>
                                    </p:set>
                                    <p:anim calcmode="lin" valueType="num">
                                      <p:cBhvr additive="base">
                                        <p:cTn dur="1000"/>
                                        <p:tgtEl>
                                          <p:spTgt spid="174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41"/>
                                        </p:tgtEl>
                                        <p:attrNameLst>
                                          <p:attrName>style.visibility</p:attrName>
                                        </p:attrNameLst>
                                      </p:cBhvr>
                                      <p:to>
                                        <p:strVal val="visible"/>
                                      </p:to>
                                    </p:set>
                                    <p:anim calcmode="lin" valueType="num">
                                      <p:cBhvr additive="base">
                                        <p:cTn dur="1000"/>
                                        <p:tgtEl>
                                          <p:spTgt spid="174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46"/>
                                        </p:tgtEl>
                                        <p:attrNameLst>
                                          <p:attrName>style.visibility</p:attrName>
                                        </p:attrNameLst>
                                      </p:cBhvr>
                                      <p:to>
                                        <p:strVal val="visible"/>
                                      </p:to>
                                    </p:set>
                                    <p:anim calcmode="lin" valueType="num">
                                      <p:cBhvr additive="base">
                                        <p:cTn dur="1000"/>
                                        <p:tgtEl>
                                          <p:spTgt spid="174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49"/>
                                        </p:tgtEl>
                                        <p:attrNameLst>
                                          <p:attrName>style.visibility</p:attrName>
                                        </p:attrNameLst>
                                      </p:cBhvr>
                                      <p:to>
                                        <p:strVal val="visible"/>
                                      </p:to>
                                    </p:set>
                                    <p:anim calcmode="lin" valueType="num">
                                      <p:cBhvr additive="base">
                                        <p:cTn dur="1000"/>
                                        <p:tgtEl>
                                          <p:spTgt spid="174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52"/>
                                        </p:tgtEl>
                                        <p:attrNameLst>
                                          <p:attrName>style.visibility</p:attrName>
                                        </p:attrNameLst>
                                      </p:cBhvr>
                                      <p:to>
                                        <p:strVal val="visible"/>
                                      </p:to>
                                    </p:set>
                                    <p:anim calcmode="lin" valueType="num">
                                      <p:cBhvr additive="base">
                                        <p:cTn dur="1000"/>
                                        <p:tgtEl>
                                          <p:spTgt spid="175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7" name="Shape 1757"/>
        <p:cNvGrpSpPr/>
        <p:nvPr/>
      </p:nvGrpSpPr>
      <p:grpSpPr>
        <a:xfrm>
          <a:off x="0" y="0"/>
          <a:ext cx="0" cy="0"/>
          <a:chOff x="0" y="0"/>
          <a:chExt cx="0" cy="0"/>
        </a:xfrm>
      </p:grpSpPr>
      <p:sp>
        <p:nvSpPr>
          <p:cNvPr id="1758" name="Google Shape;1758;g24c14289924_0_399"/>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852"/>
              <a:buFont typeface="Arial"/>
              <a:buNone/>
            </a:pPr>
            <a:r>
              <a:rPr lang="en-US" sz="2400"/>
              <a:t>The most significant concern of the team</a:t>
            </a:r>
            <a:endParaRPr sz="2400"/>
          </a:p>
          <a:p>
            <a:pPr indent="0" lvl="0" marL="0" rtl="0" algn="l">
              <a:lnSpc>
                <a:spcPct val="100000"/>
              </a:lnSpc>
              <a:spcBef>
                <a:spcPts val="0"/>
              </a:spcBef>
              <a:spcAft>
                <a:spcPts val="0"/>
              </a:spcAft>
              <a:buClr>
                <a:schemeClr val="dk1"/>
              </a:buClr>
              <a:buSzPts val="852"/>
              <a:buFont typeface="Arial"/>
              <a:buNone/>
            </a:pPr>
            <a:r>
              <a:rPr lang="en-US" sz="2400"/>
              <a:t>is (what) </a:t>
            </a:r>
            <a:r>
              <a:rPr lang="en-US" sz="2400" u="sng"/>
              <a:t>the difference in (who) sixth grade students earning D’s and F’s</a:t>
            </a:r>
            <a:r>
              <a:rPr lang="en-US" sz="2400"/>
              <a:t> across (where) </a:t>
            </a:r>
            <a:r>
              <a:rPr lang="en-US" sz="2400" u="sng"/>
              <a:t>English and math classes</a:t>
            </a:r>
            <a:r>
              <a:rPr lang="en-US" sz="2400"/>
              <a:t> (when) </a:t>
            </a:r>
            <a:r>
              <a:rPr lang="en-US" sz="2400" u="sng"/>
              <a:t>during the current school year</a:t>
            </a:r>
            <a:r>
              <a:rPr lang="en-US" sz="2400"/>
              <a:t>. This is evidenced by 35% of students in one class receiving a D or F, 22% in another, but only 4% in a third. The team believes this issue is due to (why)</a:t>
            </a:r>
            <a:r>
              <a:rPr lang="en-US" sz="2400" u="sng"/>
              <a:t>inconsistent grading practices among the 6th grade English and math teachers</a:t>
            </a:r>
            <a:r>
              <a:rPr lang="en-US" sz="2400"/>
              <a:t>.</a:t>
            </a:r>
            <a:endParaRPr sz="2400"/>
          </a:p>
        </p:txBody>
      </p:sp>
      <p:sp>
        <p:nvSpPr>
          <p:cNvPr id="1759" name="Google Shape;1759;g24c14289924_0_39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Example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g24175182b7f_0_123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Lunch</a:t>
            </a:r>
            <a:endParaRPr/>
          </a:p>
        </p:txBody>
      </p:sp>
      <p:pic>
        <p:nvPicPr>
          <p:cNvPr descr="An analog alarm clock on a plate with fruit and vegetables on the table surrounding it." id="1766" name="Google Shape;1766;g24175182b7f_0_1230"/>
          <p:cNvPicPr preferRelativeResize="0"/>
          <p:nvPr/>
        </p:nvPicPr>
        <p:blipFill rotWithShape="1">
          <a:blip r:embed="rId3">
            <a:alphaModFix/>
          </a:blip>
          <a:srcRect b="0" l="0" r="0" t="0"/>
          <a:stretch/>
        </p:blipFill>
        <p:spPr>
          <a:xfrm>
            <a:off x="857250" y="1798163"/>
            <a:ext cx="7429500" cy="41814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g24175182b7f_1_126"/>
          <p:cNvSpPr txBox="1"/>
          <p:nvPr/>
        </p:nvSpPr>
        <p:spPr>
          <a:xfrm>
            <a:off x="567850" y="1572525"/>
            <a:ext cx="7990800" cy="35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9900"/>
                </a:solidFill>
                <a:latin typeface="Verdana"/>
                <a:ea typeface="Verdana"/>
                <a:cs typeface="Verdana"/>
                <a:sym typeface="Verdana"/>
              </a:rPr>
              <a:t>Using your data, create a precision problem statement.</a:t>
            </a:r>
            <a:endParaRPr b="1" i="0" sz="3200" u="none" cap="none" strike="noStrike">
              <a:solidFill>
                <a:srgbClr val="FF9900"/>
              </a:solidFill>
              <a:latin typeface="Arial"/>
              <a:ea typeface="Arial"/>
              <a:cs typeface="Arial"/>
              <a:sym typeface="Arial"/>
            </a:endParaRPr>
          </a:p>
        </p:txBody>
      </p:sp>
      <p:pic>
        <p:nvPicPr>
          <p:cNvPr descr="This is a picture of the Data Informed Decision Making Tool" id="1772" name="Google Shape;1772;g24175182b7f_1_126" title="Graphic"/>
          <p:cNvPicPr preferRelativeResize="0"/>
          <p:nvPr/>
        </p:nvPicPr>
        <p:blipFill rotWithShape="1">
          <a:blip r:embed="rId3">
            <a:alphaModFix/>
          </a:blip>
          <a:srcRect b="0" l="0" r="0" t="0"/>
          <a:stretch/>
        </p:blipFill>
        <p:spPr>
          <a:xfrm>
            <a:off x="1051888" y="2844849"/>
            <a:ext cx="7040224" cy="2606400"/>
          </a:xfrm>
          <a:prstGeom prst="rect">
            <a:avLst/>
          </a:prstGeom>
          <a:noFill/>
          <a:ln>
            <a:noFill/>
          </a:ln>
        </p:spPr>
      </p:pic>
      <p:sp>
        <p:nvSpPr>
          <p:cNvPr id="1773" name="Google Shape;1773;g24175182b7f_1_12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Verdana"/>
              <a:buNone/>
            </a:pPr>
            <a:r>
              <a:rPr i="0" lang="en-US" sz="4800" u="none" cap="none" strike="noStrike"/>
              <a:t>Moving to Precision!</a:t>
            </a:r>
            <a:endParaRPr i="0" sz="4800" u="none" cap="none" strike="noStrike"/>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g23cf20a53eb_0_202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Establish a Goal</a:t>
            </a:r>
            <a:endParaRPr/>
          </a:p>
        </p:txBody>
      </p:sp>
      <p:sp>
        <p:nvSpPr>
          <p:cNvPr id="1780" name="Google Shape;1780;g23cf20a53eb_0_2020"/>
          <p:cNvSpPr/>
          <p:nvPr/>
        </p:nvSpPr>
        <p:spPr>
          <a:xfrm>
            <a:off x="3297500" y="2163149"/>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81" name="Google Shape;1781;g23cf20a53eb_0_2020"/>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1782" name="Google Shape;1782;g23cf20a53eb_0_2020"/>
          <p:cNvSpPr txBox="1"/>
          <p:nvPr/>
        </p:nvSpPr>
        <p:spPr>
          <a:xfrm>
            <a:off x="6080903" y="1553997"/>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1783" name="Google Shape;1783;g23cf20a53eb_0_2020"/>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1784" name="Google Shape;1784;g23cf20a53eb_0_2020"/>
          <p:cNvSpPr txBox="1"/>
          <p:nvPr/>
        </p:nvSpPr>
        <p:spPr>
          <a:xfrm>
            <a:off x="838525" y="1662100"/>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1785" name="Google Shape;1785;g23cf20a53eb_0_2020"/>
          <p:cNvSpPr/>
          <p:nvPr/>
        </p:nvSpPr>
        <p:spPr>
          <a:xfrm flipH="1" rot="-1800585">
            <a:off x="3224388" y="2083402"/>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86" name="Google Shape;1786;g23cf20a53eb_0_2020"/>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1787" name="Google Shape;1787;g23cf20a53eb_0_2020"/>
          <p:cNvSpPr txBox="1"/>
          <p:nvPr/>
        </p:nvSpPr>
        <p:spPr>
          <a:xfrm>
            <a:off x="106200" y="2996000"/>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1788" name="Google Shape;1788;g23cf20a53eb_0_2020"/>
          <p:cNvSpPr txBox="1"/>
          <p:nvPr/>
        </p:nvSpPr>
        <p:spPr>
          <a:xfrm>
            <a:off x="6080900" y="3813100"/>
            <a:ext cx="25401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Analyze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1789" name="Google Shape;1789;g23cf20a53eb_0_2020"/>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1790" name="Google Shape;1790;g23cf20a53eb_0_2020"/>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g23cf20a53eb_0_2020"/>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g23cf20a53eb_0_2020"/>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g23cf20a53eb_0_2020"/>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g23cf20a53eb_0_2020"/>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g23cf20a53eb_0_2020"/>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g23cf20a53eb_0_2020"/>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g23cf20a53eb_0_2020"/>
          <p:cNvSpPr txBox="1"/>
          <p:nvPr/>
        </p:nvSpPr>
        <p:spPr>
          <a:xfrm>
            <a:off x="4910825" y="5055025"/>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1798" name="Google Shape;1798;g23cf20a53eb_0_2020"/>
          <p:cNvSpPr txBox="1"/>
          <p:nvPr/>
        </p:nvSpPr>
        <p:spPr>
          <a:xfrm rot="2130">
            <a:off x="389350" y="4491100"/>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1799" name="Google Shape;1799;g23cf20a53eb_0_2020"/>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1800" name="Google Shape;1800;g23cf20a53eb_0_2020"/>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1801" name="Google Shape;1801;g23cf20a53eb_0_2020"/>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1802" name="Google Shape;1802;g23cf20a53eb_0_2020"/>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1803" name="Google Shape;1803;g23cf20a53eb_0_2020"/>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1804" name="Google Shape;1804;g23cf20a53eb_0_2020"/>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1805" name="Google Shape;1805;g23cf20a53eb_0_2020"/>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1806" name="Google Shape;1806;g23cf20a53eb_0_2020"/>
          <p:cNvSpPr/>
          <p:nvPr/>
        </p:nvSpPr>
        <p:spPr>
          <a:xfrm>
            <a:off x="4638000" y="4887325"/>
            <a:ext cx="2722500" cy="10434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g23cf20a53eb_0_209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t>Defining Goals</a:t>
            </a:r>
            <a:endParaRPr/>
          </a:p>
        </p:txBody>
      </p:sp>
      <p:sp>
        <p:nvSpPr>
          <p:cNvPr id="1814" name="Google Shape;1814;g23cf20a53eb_0_2097"/>
          <p:cNvSpPr txBox="1"/>
          <p:nvPr>
            <p:ph idx="4294967295" type="body"/>
          </p:nvPr>
        </p:nvSpPr>
        <p:spPr>
          <a:xfrm>
            <a:off x="379413" y="1654175"/>
            <a:ext cx="8764500" cy="3465600"/>
          </a:xfrm>
          <a:prstGeom prst="rect">
            <a:avLst/>
          </a:prstGeom>
          <a:noFill/>
          <a:ln>
            <a:noFill/>
          </a:ln>
        </p:spPr>
        <p:txBody>
          <a:bodyPr anchorCtr="0" anchor="t" bIns="45700" lIns="91425" spcFirstLastPara="1" rIns="91425" wrap="square" tIns="45700">
            <a:noAutofit/>
          </a:bodyPr>
          <a:lstStyle/>
          <a:p>
            <a:pPr indent="-450850" lvl="0" marL="457200" rtl="0" algn="l">
              <a:lnSpc>
                <a:spcPct val="80000"/>
              </a:lnSpc>
              <a:spcBef>
                <a:spcPts val="640"/>
              </a:spcBef>
              <a:spcAft>
                <a:spcPts val="0"/>
              </a:spcAft>
              <a:buSzPts val="3500"/>
              <a:buChar char="•"/>
            </a:pPr>
            <a:r>
              <a:rPr lang="en-US" sz="2890"/>
              <a:t>Define the problem with precision.</a:t>
            </a:r>
            <a:endParaRPr sz="3259"/>
          </a:p>
          <a:p>
            <a:pPr indent="-450850" lvl="0" marL="457200" rtl="0" algn="l">
              <a:lnSpc>
                <a:spcPct val="80000"/>
              </a:lnSpc>
              <a:spcBef>
                <a:spcPts val="1840"/>
              </a:spcBef>
              <a:spcAft>
                <a:spcPts val="0"/>
              </a:spcAft>
              <a:buSzPts val="3500"/>
              <a:buChar char="•"/>
            </a:pPr>
            <a:r>
              <a:rPr lang="en-US" sz="2890"/>
              <a:t>Define the measure of the problem (level, amount).</a:t>
            </a:r>
            <a:endParaRPr sz="3259"/>
          </a:p>
          <a:p>
            <a:pPr indent="-450850" lvl="0" marL="457200" rtl="0" algn="l">
              <a:lnSpc>
                <a:spcPct val="80000"/>
              </a:lnSpc>
              <a:spcBef>
                <a:spcPts val="1840"/>
              </a:spcBef>
              <a:spcAft>
                <a:spcPts val="0"/>
              </a:spcAft>
              <a:buSzPts val="3500"/>
              <a:buChar char="•"/>
            </a:pPr>
            <a:r>
              <a:rPr lang="en-US" sz="2890"/>
              <a:t>Define what would be considered “good.”</a:t>
            </a:r>
            <a:endParaRPr sz="3259"/>
          </a:p>
          <a:p>
            <a:pPr indent="-450850" lvl="0" marL="457200" marR="0" rtl="0" algn="l">
              <a:lnSpc>
                <a:spcPct val="80000"/>
              </a:lnSpc>
              <a:spcBef>
                <a:spcPts val="1840"/>
              </a:spcBef>
              <a:spcAft>
                <a:spcPts val="0"/>
              </a:spcAft>
              <a:buClr>
                <a:schemeClr val="dk1"/>
              </a:buClr>
              <a:buSzPts val="3500"/>
              <a:buFont typeface="Arial"/>
              <a:buChar char="•"/>
            </a:pPr>
            <a:r>
              <a:rPr lang="en-US" sz="2890"/>
              <a:t>Use the </a:t>
            </a:r>
            <a:r>
              <a:rPr b="1" lang="en-US" sz="2890"/>
              <a:t>goal</a:t>
            </a:r>
            <a:r>
              <a:rPr lang="en-US" sz="2890"/>
              <a:t> to guide the </a:t>
            </a:r>
            <a:r>
              <a:rPr b="1" lang="en-US" sz="2890"/>
              <a:t>solution</a:t>
            </a:r>
            <a:r>
              <a:rPr lang="en-US" sz="2890"/>
              <a:t>.</a:t>
            </a:r>
            <a:endParaRPr sz="3259"/>
          </a:p>
          <a:p>
            <a:pPr indent="-425448" lvl="1" marL="914400" rtl="0" algn="l">
              <a:lnSpc>
                <a:spcPct val="80000"/>
              </a:lnSpc>
              <a:spcBef>
                <a:spcPts val="560"/>
              </a:spcBef>
              <a:spcAft>
                <a:spcPts val="0"/>
              </a:spcAft>
              <a:buSzPts val="3100"/>
              <a:buChar char="–"/>
            </a:pPr>
            <a:r>
              <a:rPr lang="en-US" sz="2520"/>
              <a:t>How can we move from where we are to where we want to be?</a:t>
            </a:r>
            <a:endParaRPr sz="2890"/>
          </a:p>
        </p:txBody>
      </p:sp>
      <p:pic>
        <p:nvPicPr>
          <p:cNvPr descr="Adults at a table looking at papers." id="1815" name="Google Shape;1815;g23cf20a53eb_0_2097"/>
          <p:cNvPicPr preferRelativeResize="0"/>
          <p:nvPr/>
        </p:nvPicPr>
        <p:blipFill rotWithShape="1">
          <a:blip r:embed="rId3">
            <a:alphaModFix/>
          </a:blip>
          <a:srcRect b="0" l="0" r="0" t="0"/>
          <a:stretch/>
        </p:blipFill>
        <p:spPr>
          <a:xfrm>
            <a:off x="3948145" y="5449738"/>
            <a:ext cx="2117369" cy="14082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g250a171d0dd_0_135"/>
          <p:cNvSpPr txBox="1"/>
          <p:nvPr>
            <p:ph idx="1" type="body"/>
          </p:nvPr>
        </p:nvSpPr>
        <p:spPr>
          <a:xfrm>
            <a:off x="457200" y="1600201"/>
            <a:ext cx="8229600" cy="817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2400" u="none" cap="none" strike="noStrike">
                <a:solidFill>
                  <a:schemeClr val="dk2"/>
                </a:solidFill>
                <a:latin typeface="Verdana"/>
                <a:ea typeface="Verdana"/>
                <a:cs typeface="Verdana"/>
                <a:sym typeface="Verdana"/>
              </a:rPr>
              <a:t>Goals allow you to analyze, monitor, and adjust professional practice. Goals </a:t>
            </a:r>
            <a:r>
              <a:rPr lang="en-US" sz="2400">
                <a:solidFill>
                  <a:schemeClr val="dk2"/>
                </a:solidFill>
              </a:rPr>
              <a:t>are:</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640"/>
              </a:spcBef>
              <a:spcAft>
                <a:spcPts val="0"/>
              </a:spcAft>
              <a:buNone/>
            </a:pPr>
            <a:r>
              <a:t/>
            </a:r>
            <a:endParaRPr sz="2400">
              <a:solidFill>
                <a:schemeClr val="dk2"/>
              </a:solidFill>
            </a:endParaRPr>
          </a:p>
          <a:p>
            <a:pPr indent="0" lvl="0" marL="0" marR="0" rtl="0" algn="l">
              <a:lnSpc>
                <a:spcPct val="90000"/>
              </a:lnSpc>
              <a:spcBef>
                <a:spcPts val="560"/>
              </a:spcBef>
              <a:spcAft>
                <a:spcPts val="0"/>
              </a:spcAft>
              <a:buNone/>
            </a:pPr>
            <a:r>
              <a:t/>
            </a:r>
            <a:endParaRPr b="0" i="0" sz="2400" u="none" cap="none" strike="noStrike">
              <a:solidFill>
                <a:schemeClr val="dk1"/>
              </a:solidFill>
              <a:latin typeface="Verdana"/>
              <a:ea typeface="Verdana"/>
              <a:cs typeface="Verdana"/>
              <a:sym typeface="Verdana"/>
            </a:endParaRPr>
          </a:p>
        </p:txBody>
      </p:sp>
      <p:sp>
        <p:nvSpPr>
          <p:cNvPr id="1821" name="Google Shape;1821;g250a171d0dd_0_13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5"/>
              </a:buClr>
              <a:buSzPts val="2850"/>
              <a:buFont typeface="Verdana"/>
              <a:buNone/>
            </a:pPr>
            <a:r>
              <a:rPr lang="en-US" sz="3600"/>
              <a:t>Identify Goal for Change</a:t>
            </a:r>
            <a:endParaRPr i="0" sz="4000" u="none" cap="none" strike="noStrike"/>
          </a:p>
        </p:txBody>
      </p:sp>
      <p:pic>
        <p:nvPicPr>
          <p:cNvPr descr="A graphic with S M A R T representing Specific, Measurable, Achievable, Realistic, and Timely." id="1822" name="Google Shape;1822;g250a171d0dd_0_135" title="SMART Goal"/>
          <p:cNvPicPr preferRelativeResize="0"/>
          <p:nvPr/>
        </p:nvPicPr>
        <p:blipFill>
          <a:blip r:embed="rId3">
            <a:alphaModFix/>
          </a:blip>
          <a:stretch>
            <a:fillRect/>
          </a:stretch>
        </p:blipFill>
        <p:spPr>
          <a:xfrm>
            <a:off x="1371700" y="2421150"/>
            <a:ext cx="6330150" cy="3558775"/>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g24e2dbc3373_0_0"/>
          <p:cNvSpPr txBox="1"/>
          <p:nvPr>
            <p:ph idx="1" type="body"/>
          </p:nvPr>
        </p:nvSpPr>
        <p:spPr>
          <a:xfrm>
            <a:off x="457201" y="1600201"/>
            <a:ext cx="8229600" cy="4572000"/>
          </a:xfrm>
          <a:prstGeom prst="rect">
            <a:avLst/>
          </a:prstGeom>
        </p:spPr>
        <p:txBody>
          <a:bodyPr anchorCtr="0" anchor="t" bIns="45700" lIns="91425" spcFirstLastPara="1" rIns="91425" wrap="square" tIns="45700">
            <a:normAutofit/>
          </a:bodyPr>
          <a:lstStyle/>
          <a:p>
            <a:pPr indent="-266700" lvl="0" marL="171450" rtl="0" algn="l">
              <a:spcBef>
                <a:spcPts val="360"/>
              </a:spcBef>
              <a:spcAft>
                <a:spcPts val="0"/>
              </a:spcAft>
              <a:buSzPts val="2400"/>
              <a:buChar char="•"/>
            </a:pPr>
            <a:r>
              <a:rPr lang="en-US" sz="2400"/>
              <a:t>Start to determine practices and systems needed to achieve an identified goal</a:t>
            </a:r>
            <a:endParaRPr sz="2400"/>
          </a:p>
          <a:p>
            <a:pPr indent="-266700" lvl="0" marL="171450" rtl="0" algn="l">
              <a:spcBef>
                <a:spcPts val="360"/>
              </a:spcBef>
              <a:spcAft>
                <a:spcPts val="0"/>
              </a:spcAft>
              <a:buSzPts val="2400"/>
              <a:buChar char="•"/>
            </a:pPr>
            <a:r>
              <a:rPr lang="en-US" sz="2400"/>
              <a:t>Establish a process to monitor outcomes and fidelity of the implementation plan</a:t>
            </a:r>
            <a:endParaRPr sz="2400"/>
          </a:p>
          <a:p>
            <a:pPr indent="-266700" lvl="0" marL="171450" rtl="0" algn="l">
              <a:spcBef>
                <a:spcPts val="360"/>
              </a:spcBef>
              <a:spcAft>
                <a:spcPts val="0"/>
              </a:spcAft>
              <a:buSzPts val="2400"/>
              <a:buChar char="•"/>
            </a:pPr>
            <a:r>
              <a:rPr lang="en-US" sz="2400"/>
              <a:t>Develop a shared understanding of the role of a data analyst </a:t>
            </a:r>
            <a:endParaRPr/>
          </a:p>
        </p:txBody>
      </p:sp>
      <p:sp>
        <p:nvSpPr>
          <p:cNvPr id="1162" name="Google Shape;1162;g24e2dbc3373_0_0"/>
          <p:cNvSpPr txBox="1"/>
          <p:nvPr>
            <p:ph type="title"/>
          </p:nvPr>
        </p:nvSpPr>
        <p:spPr>
          <a:xfrm>
            <a:off x="228600" y="228600"/>
            <a:ext cx="86868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Learning Intentions Continued</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g23cf20a53eb_0_211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SMART Goal Example</a:t>
            </a:r>
            <a:endParaRPr/>
          </a:p>
        </p:txBody>
      </p:sp>
      <p:sp>
        <p:nvSpPr>
          <p:cNvPr id="1829" name="Google Shape;1829;g23cf20a53eb_0_2116"/>
          <p:cNvSpPr txBox="1"/>
          <p:nvPr>
            <p:ph idx="1" type="body"/>
          </p:nvPr>
        </p:nvSpPr>
        <p:spPr>
          <a:xfrm>
            <a:off x="1342725" y="2246550"/>
            <a:ext cx="6858000" cy="3449100"/>
          </a:xfrm>
          <a:prstGeom prst="rect">
            <a:avLst/>
          </a:prstGeom>
        </p:spPr>
        <p:txBody>
          <a:bodyPr anchorCtr="0" anchor="t" bIns="45700" lIns="91425" spcFirstLastPara="1" rIns="91425" wrap="square" tIns="45700">
            <a:normAutofit/>
          </a:bodyPr>
          <a:lstStyle/>
          <a:p>
            <a:pPr indent="0" lvl="0" marL="0" rtl="0" algn="l">
              <a:lnSpc>
                <a:spcPct val="90000"/>
              </a:lnSpc>
              <a:spcBef>
                <a:spcPts val="360"/>
              </a:spcBef>
              <a:spcAft>
                <a:spcPts val="0"/>
              </a:spcAft>
              <a:buNone/>
            </a:pPr>
            <a:r>
              <a:rPr lang="en-US" sz="2600"/>
              <a:t>By </a:t>
            </a:r>
            <a:r>
              <a:rPr lang="en-US" sz="2600">
                <a:solidFill>
                  <a:srgbClr val="FF9900"/>
                </a:solidFill>
              </a:rPr>
              <a:t>December 2021</a:t>
            </a:r>
            <a:r>
              <a:rPr lang="en-US" sz="2600"/>
              <a:t>, educators will </a:t>
            </a:r>
            <a:r>
              <a:rPr lang="en-US" sz="2600">
                <a:solidFill>
                  <a:srgbClr val="FF9900"/>
                </a:solidFill>
              </a:rPr>
              <a:t>develop and implement with 85% fidelity a science instructional framework</a:t>
            </a:r>
            <a:r>
              <a:rPr lang="en-US" sz="2600"/>
              <a:t> as evidenced by classroom observations and a </a:t>
            </a:r>
            <a:r>
              <a:rPr lang="en-US" sz="2600">
                <a:solidFill>
                  <a:srgbClr val="FF9900"/>
                </a:solidFill>
              </a:rPr>
              <a:t>5% increase</a:t>
            </a:r>
            <a:r>
              <a:rPr lang="en-US" sz="2600"/>
              <a:t> between pre and post teacher benchmark scores.</a:t>
            </a:r>
            <a:endParaRPr sz="2600"/>
          </a:p>
        </p:txBody>
      </p:sp>
      <p:sp>
        <p:nvSpPr>
          <p:cNvPr id="1830" name="Google Shape;1830;g23cf20a53eb_0_2116"/>
          <p:cNvSpPr txBox="1"/>
          <p:nvPr/>
        </p:nvSpPr>
        <p:spPr>
          <a:xfrm>
            <a:off x="457200" y="1430950"/>
            <a:ext cx="259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Verdana"/>
                <a:ea typeface="Verdana"/>
                <a:cs typeface="Verdana"/>
                <a:sym typeface="Verdana"/>
              </a:rPr>
              <a:t>Time-bound</a:t>
            </a:r>
            <a:endParaRPr sz="2400">
              <a:latin typeface="Verdana"/>
              <a:ea typeface="Verdana"/>
              <a:cs typeface="Verdana"/>
              <a:sym typeface="Verdana"/>
            </a:endParaRPr>
          </a:p>
        </p:txBody>
      </p:sp>
      <p:sp>
        <p:nvSpPr>
          <p:cNvPr id="1831" name="Google Shape;1831;g23cf20a53eb_0_2116"/>
          <p:cNvSpPr txBox="1"/>
          <p:nvPr/>
        </p:nvSpPr>
        <p:spPr>
          <a:xfrm>
            <a:off x="6807375" y="1532025"/>
            <a:ext cx="259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Verdana"/>
                <a:ea typeface="Verdana"/>
                <a:cs typeface="Verdana"/>
                <a:sym typeface="Verdana"/>
              </a:rPr>
              <a:t>Specific</a:t>
            </a:r>
            <a:endParaRPr sz="2400">
              <a:latin typeface="Verdana"/>
              <a:ea typeface="Verdana"/>
              <a:cs typeface="Verdana"/>
              <a:sym typeface="Verdana"/>
            </a:endParaRPr>
          </a:p>
        </p:txBody>
      </p:sp>
      <p:sp>
        <p:nvSpPr>
          <p:cNvPr id="1832" name="Google Shape;1832;g23cf20a53eb_0_2116"/>
          <p:cNvSpPr txBox="1"/>
          <p:nvPr/>
        </p:nvSpPr>
        <p:spPr>
          <a:xfrm>
            <a:off x="5025900" y="5054875"/>
            <a:ext cx="411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Verdana"/>
                <a:ea typeface="Verdana"/>
                <a:cs typeface="Verdana"/>
                <a:sym typeface="Verdana"/>
              </a:rPr>
              <a:t>Measurable &amp; Attainable</a:t>
            </a:r>
            <a:endParaRPr sz="2400">
              <a:latin typeface="Verdana"/>
              <a:ea typeface="Verdana"/>
              <a:cs typeface="Verdana"/>
              <a:sym typeface="Verdana"/>
            </a:endParaRPr>
          </a:p>
        </p:txBody>
      </p:sp>
      <p:sp>
        <p:nvSpPr>
          <p:cNvPr id="1833" name="Google Shape;1833;g23cf20a53eb_0_2116"/>
          <p:cNvSpPr txBox="1"/>
          <p:nvPr/>
        </p:nvSpPr>
        <p:spPr>
          <a:xfrm>
            <a:off x="0" y="5256825"/>
            <a:ext cx="259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Verdana"/>
                <a:ea typeface="Verdana"/>
                <a:cs typeface="Verdana"/>
                <a:sym typeface="Verdana"/>
              </a:rPr>
              <a:t>Realistic</a:t>
            </a:r>
            <a:endParaRPr sz="2400">
              <a:latin typeface="Verdana"/>
              <a:ea typeface="Verdana"/>
              <a:cs typeface="Verdana"/>
              <a:sym typeface="Verdana"/>
            </a:endParaRPr>
          </a:p>
        </p:txBody>
      </p:sp>
      <p:cxnSp>
        <p:nvCxnSpPr>
          <p:cNvPr id="1834" name="Google Shape;1834;g23cf20a53eb_0_2116"/>
          <p:cNvCxnSpPr>
            <a:stCxn id="1830" idx="2"/>
          </p:cNvCxnSpPr>
          <p:nvPr/>
        </p:nvCxnSpPr>
        <p:spPr>
          <a:xfrm>
            <a:off x="1756650" y="1985050"/>
            <a:ext cx="322500" cy="339600"/>
          </a:xfrm>
          <a:prstGeom prst="straightConnector1">
            <a:avLst/>
          </a:prstGeom>
          <a:noFill/>
          <a:ln cap="flat" cmpd="sng" w="38100">
            <a:solidFill>
              <a:schemeClr val="dk2"/>
            </a:solidFill>
            <a:prstDash val="solid"/>
            <a:round/>
            <a:headEnd len="med" w="med" type="none"/>
            <a:tailEnd len="med" w="med" type="triangle"/>
          </a:ln>
        </p:spPr>
      </p:cxnSp>
      <p:cxnSp>
        <p:nvCxnSpPr>
          <p:cNvPr id="1835" name="Google Shape;1835;g23cf20a53eb_0_2116"/>
          <p:cNvCxnSpPr>
            <a:stCxn id="1831" idx="2"/>
          </p:cNvCxnSpPr>
          <p:nvPr/>
        </p:nvCxnSpPr>
        <p:spPr>
          <a:xfrm flipH="1">
            <a:off x="7190025" y="2086125"/>
            <a:ext cx="916800" cy="787200"/>
          </a:xfrm>
          <a:prstGeom prst="straightConnector1">
            <a:avLst/>
          </a:prstGeom>
          <a:noFill/>
          <a:ln cap="flat" cmpd="sng" w="38100">
            <a:solidFill>
              <a:schemeClr val="dk2"/>
            </a:solidFill>
            <a:prstDash val="solid"/>
            <a:round/>
            <a:headEnd len="med" w="med" type="none"/>
            <a:tailEnd len="med" w="med" type="triangle"/>
          </a:ln>
        </p:spPr>
      </p:cxnSp>
      <p:cxnSp>
        <p:nvCxnSpPr>
          <p:cNvPr id="1836" name="Google Shape;1836;g23cf20a53eb_0_2116"/>
          <p:cNvCxnSpPr/>
          <p:nvPr/>
        </p:nvCxnSpPr>
        <p:spPr>
          <a:xfrm flipH="1" rot="10800000">
            <a:off x="462025" y="3667200"/>
            <a:ext cx="866400" cy="1588200"/>
          </a:xfrm>
          <a:prstGeom prst="straightConnector1">
            <a:avLst/>
          </a:prstGeom>
          <a:noFill/>
          <a:ln cap="flat" cmpd="sng" w="38100">
            <a:solidFill>
              <a:schemeClr val="dk2"/>
            </a:solidFill>
            <a:prstDash val="solid"/>
            <a:round/>
            <a:headEnd len="med" w="med" type="none"/>
            <a:tailEnd len="med" w="med" type="triangle"/>
          </a:ln>
        </p:spPr>
      </p:cxnSp>
      <p:cxnSp>
        <p:nvCxnSpPr>
          <p:cNvPr id="1837" name="Google Shape;1837;g23cf20a53eb_0_2116"/>
          <p:cNvCxnSpPr/>
          <p:nvPr/>
        </p:nvCxnSpPr>
        <p:spPr>
          <a:xfrm rot="10800000">
            <a:off x="6872500" y="4071625"/>
            <a:ext cx="1053900" cy="10827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g23cf20a53eb_0_2105"/>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560"/>
              </a:spcBef>
              <a:spcAft>
                <a:spcPts val="0"/>
              </a:spcAft>
              <a:buSzPts val="2800"/>
              <a:buNone/>
            </a:pPr>
            <a:r>
              <a:rPr lang="en-US"/>
              <a:t>We want to reduce incidences of inappropriate language used in third grade, as measured in our ODR data, to less than 10 referrals for  inappropriate language over the first semester of the school year. </a:t>
            </a:r>
            <a:endParaRPr/>
          </a:p>
        </p:txBody>
      </p:sp>
      <p:sp>
        <p:nvSpPr>
          <p:cNvPr id="1844" name="Google Shape;1844;g23cf20a53eb_0_2105"/>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SMART Goal Example 2</a:t>
            </a:r>
            <a:endParaRPr>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9" name="Shape 1849"/>
        <p:cNvGrpSpPr/>
        <p:nvPr/>
      </p:nvGrpSpPr>
      <p:grpSpPr>
        <a:xfrm>
          <a:off x="0" y="0"/>
          <a:ext cx="0" cy="0"/>
          <a:chOff x="0" y="0"/>
          <a:chExt cx="0" cy="0"/>
        </a:xfrm>
      </p:grpSpPr>
      <p:sp>
        <p:nvSpPr>
          <p:cNvPr id="1850" name="Google Shape;1850;g2408e037977_1_3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Let’s try!</a:t>
            </a:r>
            <a:endParaRPr/>
          </a:p>
        </p:txBody>
      </p:sp>
      <p:sp>
        <p:nvSpPr>
          <p:cNvPr id="1851" name="Google Shape;1851;g2408e037977_1_32"/>
          <p:cNvSpPr txBox="1"/>
          <p:nvPr/>
        </p:nvSpPr>
        <p:spPr>
          <a:xfrm>
            <a:off x="391650" y="1496688"/>
            <a:ext cx="8616900" cy="280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Verdana"/>
                <a:ea typeface="Verdana"/>
                <a:cs typeface="Verdana"/>
                <a:sym typeface="Verdana"/>
              </a:rPr>
              <a:t>Problem Statement:</a:t>
            </a:r>
            <a:endParaRPr b="0" i="0" sz="2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852"/>
              <a:buFont typeface="Arial"/>
              <a:buNone/>
            </a:pPr>
            <a:r>
              <a:rPr b="0" i="0" lang="en-US" sz="2100" u="none" cap="none" strike="noStrike">
                <a:solidFill>
                  <a:schemeClr val="dk1"/>
                </a:solidFill>
                <a:latin typeface="Verdana"/>
                <a:ea typeface="Verdana"/>
                <a:cs typeface="Verdana"/>
                <a:sym typeface="Verdana"/>
              </a:rPr>
              <a:t>The most significant concern of the team</a:t>
            </a:r>
            <a:endParaRPr b="0" i="0" sz="21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852"/>
              <a:buFont typeface="Arial"/>
              <a:buNone/>
            </a:pPr>
            <a:r>
              <a:rPr b="0" i="0" lang="en-US" sz="2100" u="none" cap="none" strike="noStrike">
                <a:solidFill>
                  <a:schemeClr val="dk1"/>
                </a:solidFill>
                <a:latin typeface="Verdana"/>
                <a:ea typeface="Verdana"/>
                <a:cs typeface="Verdana"/>
                <a:sym typeface="Verdana"/>
              </a:rPr>
              <a:t>is the difference in sixth grade students earning D’s and F’s across English and math classes during the current school year. This is evidenced by 35% of students in one class receiving a D or F, 22% in another, but only 4% in a third. The team believes this issue is due to inconsistent grading practices among the 6th grade English and math teachers.</a:t>
            </a:r>
            <a:endParaRPr b="0" i="0" sz="2100" u="none" cap="none" strike="noStrike">
              <a:solidFill>
                <a:srgbClr val="000000"/>
              </a:solidFill>
              <a:latin typeface="Verdana"/>
              <a:ea typeface="Verdana"/>
              <a:cs typeface="Verdana"/>
              <a:sym typeface="Verdana"/>
            </a:endParaRPr>
          </a:p>
        </p:txBody>
      </p:sp>
      <p:sp>
        <p:nvSpPr>
          <p:cNvPr id="1852" name="Google Shape;1852;g2408e037977_1_32"/>
          <p:cNvSpPr txBox="1"/>
          <p:nvPr/>
        </p:nvSpPr>
        <p:spPr>
          <a:xfrm>
            <a:off x="3533750" y="4158575"/>
            <a:ext cx="4002900" cy="24012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90000"/>
              </a:lnSpc>
              <a:spcBef>
                <a:spcPts val="56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S</a:t>
            </a:r>
            <a:r>
              <a:rPr b="0" i="0" lang="en-US" sz="3200" u="none" cap="none" strike="noStrike">
                <a:solidFill>
                  <a:schemeClr val="dk2"/>
                </a:solidFill>
                <a:latin typeface="Verdana"/>
                <a:ea typeface="Verdana"/>
                <a:cs typeface="Verdana"/>
                <a:sym typeface="Verdana"/>
              </a:rPr>
              <a:t>pecific</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M</a:t>
            </a:r>
            <a:r>
              <a:rPr b="0" i="0" lang="en-US" sz="3200" u="none" cap="none" strike="noStrike">
                <a:solidFill>
                  <a:schemeClr val="dk2"/>
                </a:solidFill>
                <a:latin typeface="Verdana"/>
                <a:ea typeface="Verdana"/>
                <a:cs typeface="Verdana"/>
                <a:sym typeface="Verdana"/>
              </a:rPr>
              <a:t>easurable</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A</a:t>
            </a:r>
            <a:r>
              <a:rPr b="0" i="0" lang="en-US" sz="3200" u="none" cap="none" strike="noStrike">
                <a:solidFill>
                  <a:schemeClr val="dk2"/>
                </a:solidFill>
                <a:latin typeface="Verdana"/>
                <a:ea typeface="Verdana"/>
                <a:cs typeface="Verdana"/>
                <a:sym typeface="Verdana"/>
              </a:rPr>
              <a:t>chievable</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R</a:t>
            </a:r>
            <a:r>
              <a:rPr b="0" i="0" lang="en-US" sz="3200" u="none" cap="none" strike="noStrike">
                <a:solidFill>
                  <a:schemeClr val="dk2"/>
                </a:solidFill>
                <a:latin typeface="Verdana"/>
                <a:ea typeface="Verdana"/>
                <a:cs typeface="Verdana"/>
                <a:sym typeface="Verdana"/>
              </a:rPr>
              <a:t>e</a:t>
            </a:r>
            <a:r>
              <a:rPr lang="en-US" sz="3200">
                <a:solidFill>
                  <a:schemeClr val="dk2"/>
                </a:solidFill>
                <a:latin typeface="Verdana"/>
                <a:ea typeface="Verdana"/>
                <a:cs typeface="Verdana"/>
                <a:sym typeface="Verdana"/>
              </a:rPr>
              <a:t>alistic</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T</a:t>
            </a:r>
            <a:r>
              <a:rPr b="0" i="0" lang="en-US" sz="3200" u="none" cap="none" strike="noStrike">
                <a:solidFill>
                  <a:schemeClr val="dk2"/>
                </a:solidFill>
                <a:latin typeface="Verdana"/>
                <a:ea typeface="Verdana"/>
                <a:cs typeface="Verdana"/>
                <a:sym typeface="Verdana"/>
              </a:rPr>
              <a:t>imely</a:t>
            </a:r>
            <a:endParaRPr b="0" i="0" sz="1000" u="none" cap="none" strike="noStrike">
              <a:solidFill>
                <a:srgbClr val="000000"/>
              </a:solidFill>
              <a:latin typeface="Verdana"/>
              <a:ea typeface="Verdana"/>
              <a:cs typeface="Verdana"/>
              <a:sym typeface="Verdana"/>
            </a:endParaRPr>
          </a:p>
        </p:txBody>
      </p:sp>
      <p:pic>
        <p:nvPicPr>
          <p:cNvPr descr="Target with an arrow in the bullseye" id="1853" name="Google Shape;1853;g2408e037977_1_32"/>
          <p:cNvPicPr preferRelativeResize="0"/>
          <p:nvPr/>
        </p:nvPicPr>
        <p:blipFill rotWithShape="1">
          <a:blip r:embed="rId3">
            <a:alphaModFix/>
          </a:blip>
          <a:srcRect b="0" l="0" r="0" t="0"/>
          <a:stretch/>
        </p:blipFill>
        <p:spPr>
          <a:xfrm>
            <a:off x="457200" y="4377125"/>
            <a:ext cx="2361550" cy="21826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8" name="Shape 1858"/>
        <p:cNvGrpSpPr/>
        <p:nvPr/>
      </p:nvGrpSpPr>
      <p:grpSpPr>
        <a:xfrm>
          <a:off x="0" y="0"/>
          <a:ext cx="0" cy="0"/>
          <a:chOff x="0" y="0"/>
          <a:chExt cx="0" cy="0"/>
        </a:xfrm>
      </p:grpSpPr>
      <p:sp>
        <p:nvSpPr>
          <p:cNvPr id="1859" name="Google Shape;1859;g2408e037977_1_39"/>
          <p:cNvSpPr txBox="1"/>
          <p:nvPr/>
        </p:nvSpPr>
        <p:spPr>
          <a:xfrm>
            <a:off x="532800" y="327875"/>
            <a:ext cx="81423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Verdana"/>
                <a:ea typeface="Verdana"/>
                <a:cs typeface="Verdana"/>
                <a:sym typeface="Verdana"/>
              </a:rPr>
              <a:t>The rates of A’s, Bs, Cs, Ds, and Fs in 6th grade math and English classes at Centennial College Prep Middle School will be relatively similar, within 5%, as measured by final grade distribution tabulation across teachers of the same course by the final grading period of the 2023-24 school year.</a:t>
            </a:r>
            <a:endParaRPr b="1" i="0" sz="1500" u="none" cap="none" strike="noStrike">
              <a:solidFill>
                <a:srgbClr val="000000"/>
              </a:solidFill>
              <a:latin typeface="Verdana"/>
              <a:ea typeface="Verdana"/>
              <a:cs typeface="Verdana"/>
              <a:sym typeface="Verdana"/>
            </a:endParaRPr>
          </a:p>
        </p:txBody>
      </p:sp>
      <p:pic>
        <p:nvPicPr>
          <p:cNvPr descr="Test with a red &quot;F&quot; circled at the top" id="1860" name="Google Shape;1860;g2408e037977_1_39"/>
          <p:cNvPicPr preferRelativeResize="0"/>
          <p:nvPr/>
        </p:nvPicPr>
        <p:blipFill rotWithShape="1">
          <a:blip r:embed="rId3">
            <a:alphaModFix/>
          </a:blip>
          <a:srcRect b="0" l="0" r="0" t="0"/>
          <a:stretch/>
        </p:blipFill>
        <p:spPr>
          <a:xfrm>
            <a:off x="6327950" y="3579850"/>
            <a:ext cx="2431400" cy="2370100"/>
          </a:xfrm>
          <a:prstGeom prst="rect">
            <a:avLst/>
          </a:prstGeom>
          <a:noFill/>
          <a:ln cap="flat" cmpd="sng" w="19050">
            <a:solidFill>
              <a:schemeClr val="dk2"/>
            </a:solidFill>
            <a:prstDash val="solid"/>
            <a:round/>
            <a:headEnd len="sm" w="sm" type="none"/>
            <a:tailEnd len="sm" w="sm" type="none"/>
          </a:ln>
        </p:spPr>
      </p:pic>
      <p:pic>
        <p:nvPicPr>
          <p:cNvPr descr="A red &quot;A+&quot; written on notebook paper." id="1861" name="Google Shape;1861;g2408e037977_1_39"/>
          <p:cNvPicPr preferRelativeResize="0"/>
          <p:nvPr/>
        </p:nvPicPr>
        <p:blipFill rotWithShape="1">
          <a:blip r:embed="rId4">
            <a:alphaModFix/>
          </a:blip>
          <a:srcRect b="0" l="0" r="0" t="0"/>
          <a:stretch/>
        </p:blipFill>
        <p:spPr>
          <a:xfrm>
            <a:off x="4227740" y="4330700"/>
            <a:ext cx="2296022" cy="2308800"/>
          </a:xfrm>
          <a:prstGeom prst="rect">
            <a:avLst/>
          </a:prstGeom>
          <a:noFill/>
          <a:ln cap="flat" cmpd="sng" w="19050">
            <a:solidFill>
              <a:schemeClr val="dk2"/>
            </a:solidFill>
            <a:prstDash val="solid"/>
            <a:round/>
            <a:headEnd len="sm" w="sm" type="none"/>
            <a:tailEnd len="sm" w="sm" type="none"/>
          </a:ln>
        </p:spPr>
      </p:pic>
      <p:sp>
        <p:nvSpPr>
          <p:cNvPr id="1862" name="Google Shape;1862;g2408e037977_1_39"/>
          <p:cNvSpPr txBox="1"/>
          <p:nvPr/>
        </p:nvSpPr>
        <p:spPr>
          <a:xfrm>
            <a:off x="224850" y="3779250"/>
            <a:ext cx="4002900" cy="24012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90000"/>
              </a:lnSpc>
              <a:spcBef>
                <a:spcPts val="56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S</a:t>
            </a:r>
            <a:r>
              <a:rPr b="0" i="0" lang="en-US" sz="3200" u="none" cap="none" strike="noStrike">
                <a:solidFill>
                  <a:schemeClr val="dk2"/>
                </a:solidFill>
                <a:latin typeface="Verdana"/>
                <a:ea typeface="Verdana"/>
                <a:cs typeface="Verdana"/>
                <a:sym typeface="Verdana"/>
              </a:rPr>
              <a:t>pecific</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M</a:t>
            </a:r>
            <a:r>
              <a:rPr b="0" i="0" lang="en-US" sz="3200" u="none" cap="none" strike="noStrike">
                <a:solidFill>
                  <a:schemeClr val="dk2"/>
                </a:solidFill>
                <a:latin typeface="Verdana"/>
                <a:ea typeface="Verdana"/>
                <a:cs typeface="Verdana"/>
                <a:sym typeface="Verdana"/>
              </a:rPr>
              <a:t>easurable</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A</a:t>
            </a:r>
            <a:r>
              <a:rPr b="0" i="0" lang="en-US" sz="3200" u="none" cap="none" strike="noStrike">
                <a:solidFill>
                  <a:schemeClr val="dk2"/>
                </a:solidFill>
                <a:latin typeface="Verdana"/>
                <a:ea typeface="Verdana"/>
                <a:cs typeface="Verdana"/>
                <a:sym typeface="Verdana"/>
              </a:rPr>
              <a:t>chievable</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R</a:t>
            </a:r>
            <a:r>
              <a:rPr b="0" i="0" lang="en-US" sz="3200" u="none" cap="none" strike="noStrike">
                <a:solidFill>
                  <a:schemeClr val="dk2"/>
                </a:solidFill>
                <a:latin typeface="Verdana"/>
                <a:ea typeface="Verdana"/>
                <a:cs typeface="Verdana"/>
                <a:sym typeface="Verdana"/>
              </a:rPr>
              <a:t>e</a:t>
            </a:r>
            <a:r>
              <a:rPr lang="en-US" sz="3200">
                <a:solidFill>
                  <a:schemeClr val="dk2"/>
                </a:solidFill>
                <a:latin typeface="Verdana"/>
                <a:ea typeface="Verdana"/>
                <a:cs typeface="Verdana"/>
                <a:sym typeface="Verdana"/>
              </a:rPr>
              <a:t>alistic</a:t>
            </a:r>
            <a:endParaRPr b="0" i="0" sz="3200" u="none" cap="none" strike="noStrike">
              <a:solidFill>
                <a:schemeClr val="dk1"/>
              </a:solidFill>
              <a:latin typeface="Verdana"/>
              <a:ea typeface="Verdana"/>
              <a:cs typeface="Verdana"/>
              <a:sym typeface="Verdana"/>
            </a:endParaRPr>
          </a:p>
          <a:p>
            <a:pPr indent="-431800" lvl="0" marL="457200" marR="0" rtl="0" algn="l">
              <a:lnSpc>
                <a:spcPct val="90000"/>
              </a:lnSpc>
              <a:spcBef>
                <a:spcPts val="0"/>
              </a:spcBef>
              <a:spcAft>
                <a:spcPts val="0"/>
              </a:spcAft>
              <a:buClr>
                <a:srgbClr val="000000"/>
              </a:buClr>
              <a:buSzPts val="3200"/>
              <a:buFont typeface="Verdana"/>
              <a:buChar char="●"/>
            </a:pPr>
            <a:r>
              <a:rPr b="0" i="0" lang="en-US" sz="3200" u="none" cap="none" strike="noStrike">
                <a:solidFill>
                  <a:srgbClr val="0000FF"/>
                </a:solidFill>
                <a:latin typeface="Verdana"/>
                <a:ea typeface="Verdana"/>
                <a:cs typeface="Verdana"/>
                <a:sym typeface="Verdana"/>
              </a:rPr>
              <a:t>T</a:t>
            </a:r>
            <a:r>
              <a:rPr b="0" i="0" lang="en-US" sz="3200" u="none" cap="none" strike="noStrike">
                <a:solidFill>
                  <a:schemeClr val="dk2"/>
                </a:solidFill>
                <a:latin typeface="Verdana"/>
                <a:ea typeface="Verdana"/>
                <a:cs typeface="Verdana"/>
                <a:sym typeface="Verdana"/>
              </a:rPr>
              <a:t>imely</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g24175182b7f_1_32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800"/>
              <a:buNone/>
            </a:pPr>
            <a:r>
              <a:rPr b="1" lang="en-US">
                <a:solidFill>
                  <a:srgbClr val="8E7CC3"/>
                </a:solidFill>
              </a:rPr>
              <a:t>Based on your precision statement, identify a goal. </a:t>
            </a:r>
            <a:endParaRPr b="1">
              <a:solidFill>
                <a:srgbClr val="8E7CC3"/>
              </a:solidFill>
            </a:endParaRPr>
          </a:p>
        </p:txBody>
      </p:sp>
      <p:pic>
        <p:nvPicPr>
          <p:cNvPr descr="This is a picture of the Data Informed Decision Making Tool" id="1869" name="Google Shape;1869;g24175182b7f_1_323" title="Graphic"/>
          <p:cNvPicPr preferRelativeResize="0"/>
          <p:nvPr/>
        </p:nvPicPr>
        <p:blipFill rotWithShape="1">
          <a:blip r:embed="rId3">
            <a:alphaModFix/>
          </a:blip>
          <a:srcRect b="0" l="0" r="0" t="0"/>
          <a:stretch/>
        </p:blipFill>
        <p:spPr>
          <a:xfrm>
            <a:off x="914025" y="2834100"/>
            <a:ext cx="7315975" cy="2914050"/>
          </a:xfrm>
          <a:prstGeom prst="rect">
            <a:avLst/>
          </a:prstGeom>
          <a:noFill/>
          <a:ln>
            <a:noFill/>
          </a:ln>
        </p:spPr>
      </p:pic>
      <p:sp>
        <p:nvSpPr>
          <p:cNvPr id="1870" name="Google Shape;1870;g24175182b7f_1_323"/>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Moving to Goal Setting!</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g23cf20a53eb_0_2331"/>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Quick Check-in</a:t>
            </a:r>
            <a:endParaRPr/>
          </a:p>
        </p:txBody>
      </p:sp>
      <p:sp>
        <p:nvSpPr>
          <p:cNvPr id="1877" name="Google Shape;1877;g23cf20a53eb_0_2331"/>
          <p:cNvSpPr txBox="1"/>
          <p:nvPr>
            <p:ph idx="1" type="body"/>
          </p:nvPr>
        </p:nvSpPr>
        <p:spPr>
          <a:xfrm>
            <a:off x="457200" y="1600200"/>
            <a:ext cx="8229600" cy="4818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360"/>
              </a:spcBef>
              <a:spcAft>
                <a:spcPts val="0"/>
              </a:spcAft>
              <a:buSzPts val="1800"/>
              <a:buNone/>
            </a:pPr>
            <a:r>
              <a:rPr lang="en-US"/>
              <a:t>Where is your team in this process?</a:t>
            </a:r>
            <a:endParaRPr/>
          </a:p>
          <a:p>
            <a:pPr indent="-342900" lvl="0" marL="457200" rtl="0" algn="l">
              <a:lnSpc>
                <a:spcPct val="100000"/>
              </a:lnSpc>
              <a:spcBef>
                <a:spcPts val="360"/>
              </a:spcBef>
              <a:spcAft>
                <a:spcPts val="0"/>
              </a:spcAft>
              <a:buSzPts val="1800"/>
              <a:buChar char="•"/>
            </a:pPr>
            <a:r>
              <a:rPr lang="en-US"/>
              <a:t>Identifying red flags?</a:t>
            </a:r>
            <a:endParaRPr/>
          </a:p>
          <a:p>
            <a:pPr indent="-342900" lvl="0" marL="457200" rtl="0" algn="l">
              <a:lnSpc>
                <a:spcPct val="100000"/>
              </a:lnSpc>
              <a:spcBef>
                <a:spcPts val="0"/>
              </a:spcBef>
              <a:spcAft>
                <a:spcPts val="0"/>
              </a:spcAft>
              <a:buSzPts val="1800"/>
              <a:buChar char="•"/>
            </a:pPr>
            <a:r>
              <a:rPr lang="en-US"/>
              <a:t>Identifying data to collect?</a:t>
            </a:r>
            <a:endParaRPr/>
          </a:p>
          <a:p>
            <a:pPr indent="-342900" lvl="0" marL="457200" rtl="0" algn="l">
              <a:lnSpc>
                <a:spcPct val="100000"/>
              </a:lnSpc>
              <a:spcBef>
                <a:spcPts val="0"/>
              </a:spcBef>
              <a:spcAft>
                <a:spcPts val="0"/>
              </a:spcAft>
              <a:buSzPts val="1800"/>
              <a:buChar char="•"/>
            </a:pPr>
            <a:r>
              <a:rPr lang="en-US"/>
              <a:t>Working on establishing the “why?”</a:t>
            </a:r>
            <a:endParaRPr/>
          </a:p>
          <a:p>
            <a:pPr indent="-342900" lvl="0" marL="457200" rtl="0" algn="l">
              <a:lnSpc>
                <a:spcPct val="100000"/>
              </a:lnSpc>
              <a:spcBef>
                <a:spcPts val="0"/>
              </a:spcBef>
              <a:spcAft>
                <a:spcPts val="0"/>
              </a:spcAft>
              <a:buSzPts val="1800"/>
              <a:buChar char="•"/>
            </a:pPr>
            <a:r>
              <a:rPr lang="en-US"/>
              <a:t>First draft of a precision problem statement?</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Spend time at your table to identify what your team needs before you write a SMART goal.</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39"/>
          <p:cNvSpPr txBox="1"/>
          <p:nvPr>
            <p:ph type="ctrTitle"/>
          </p:nvPr>
        </p:nvSpPr>
        <p:spPr>
          <a:xfrm>
            <a:off x="953254" y="3671154"/>
            <a:ext cx="7240500" cy="1470000"/>
          </a:xfrm>
          <a:prstGeom prst="rect">
            <a:avLst/>
          </a:prstGeom>
          <a:solidFill>
            <a:schemeClr val="lt1">
              <a:alpha val="6196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91919"/>
              </a:buClr>
              <a:buSzPts val="5400"/>
              <a:buFont typeface="Verdana"/>
              <a:buNone/>
            </a:pPr>
            <a:r>
              <a:rPr lang="en-US"/>
              <a:t>Implement</a:t>
            </a:r>
            <a:endParaRPr/>
          </a:p>
        </p:txBody>
      </p:sp>
      <p:sp>
        <p:nvSpPr>
          <p:cNvPr id="1883" name="Google Shape;1883;p39"/>
          <p:cNvSpPr txBox="1"/>
          <p:nvPr>
            <p:ph idx="1" type="subTitle"/>
          </p:nvPr>
        </p:nvSpPr>
        <p:spPr>
          <a:xfrm>
            <a:off x="1373109" y="5257800"/>
            <a:ext cx="6400800" cy="914400"/>
          </a:xfrm>
          <a:prstGeom prst="rect">
            <a:avLst/>
          </a:prstGeom>
          <a:solidFill>
            <a:schemeClr val="lt1">
              <a:alpha val="61960"/>
            </a:schemeClr>
          </a:solidFill>
          <a:ln>
            <a:noFill/>
          </a:ln>
        </p:spPr>
        <p:txBody>
          <a:bodyPr anchorCtr="0" anchor="t" bIns="45700" lIns="91425" spcFirstLastPara="1" rIns="91425" wrap="square" tIns="45700">
            <a:normAutofit lnSpcReduction="20000"/>
          </a:bodyPr>
          <a:lstStyle/>
          <a:p>
            <a:pPr indent="-431800" lvl="0" marL="457200" rtl="0" algn="ctr">
              <a:lnSpc>
                <a:spcPct val="100000"/>
              </a:lnSpc>
              <a:spcBef>
                <a:spcPts val="640"/>
              </a:spcBef>
              <a:spcAft>
                <a:spcPts val="0"/>
              </a:spcAft>
              <a:buClr>
                <a:srgbClr val="888888"/>
              </a:buClr>
              <a:buSzPts val="3200"/>
              <a:buNone/>
            </a:pPr>
            <a:r>
              <a:rPr lang="en-US"/>
              <a:t>What are we going to do about it?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g23cf20a53eb_0_2337"/>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Implement</a:t>
            </a:r>
            <a:endParaRPr/>
          </a:p>
        </p:txBody>
      </p:sp>
      <p:sp>
        <p:nvSpPr>
          <p:cNvPr id="1890" name="Google Shape;1890;g23cf20a53eb_0_2337"/>
          <p:cNvSpPr/>
          <p:nvPr/>
        </p:nvSpPr>
        <p:spPr>
          <a:xfrm>
            <a:off x="3297500" y="1828361"/>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91" name="Google Shape;1891;g23cf20a53eb_0_2337"/>
          <p:cNvCxnSpPr/>
          <p:nvPr/>
        </p:nvCxnSpPr>
        <p:spPr>
          <a:xfrm>
            <a:off x="3025325" y="2171133"/>
            <a:ext cx="340800" cy="376500"/>
          </a:xfrm>
          <a:prstGeom prst="straightConnector1">
            <a:avLst/>
          </a:prstGeom>
          <a:noFill/>
          <a:ln cap="flat" cmpd="sng" w="19050">
            <a:solidFill>
              <a:srgbClr val="307BF3"/>
            </a:solidFill>
            <a:prstDash val="solid"/>
            <a:round/>
            <a:headEnd len="med" w="med" type="oval"/>
            <a:tailEnd len="sm" w="sm" type="none"/>
          </a:ln>
        </p:spPr>
      </p:cxnSp>
      <p:sp>
        <p:nvSpPr>
          <p:cNvPr id="1892" name="Google Shape;1892;g23cf20a53eb_0_2337"/>
          <p:cNvSpPr txBox="1"/>
          <p:nvPr/>
        </p:nvSpPr>
        <p:spPr>
          <a:xfrm>
            <a:off x="6080903" y="1219209"/>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1893" name="Google Shape;1893;g23cf20a53eb_0_2337"/>
          <p:cNvCxnSpPr/>
          <p:nvPr/>
        </p:nvCxnSpPr>
        <p:spPr>
          <a:xfrm flipH="1" rot="10800000">
            <a:off x="2925575" y="3335563"/>
            <a:ext cx="367500" cy="138600"/>
          </a:xfrm>
          <a:prstGeom prst="straightConnector1">
            <a:avLst/>
          </a:prstGeom>
          <a:noFill/>
          <a:ln cap="flat" cmpd="sng" w="19050">
            <a:solidFill>
              <a:srgbClr val="0944A1"/>
            </a:solidFill>
            <a:prstDash val="solid"/>
            <a:round/>
            <a:headEnd len="med" w="med" type="oval"/>
            <a:tailEnd len="sm" w="sm" type="none"/>
          </a:ln>
        </p:spPr>
      </p:cxnSp>
      <p:sp>
        <p:nvSpPr>
          <p:cNvPr id="1894" name="Google Shape;1894;g23cf20a53eb_0_2337"/>
          <p:cNvSpPr txBox="1"/>
          <p:nvPr/>
        </p:nvSpPr>
        <p:spPr>
          <a:xfrm>
            <a:off x="838525" y="1327313"/>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1895" name="Google Shape;1895;g23cf20a53eb_0_2337"/>
          <p:cNvSpPr/>
          <p:nvPr/>
        </p:nvSpPr>
        <p:spPr>
          <a:xfrm flipH="1" rot="-1800585">
            <a:off x="3224388" y="1748615"/>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96" name="Google Shape;1896;g23cf20a53eb_0_2337"/>
          <p:cNvCxnSpPr/>
          <p:nvPr/>
        </p:nvCxnSpPr>
        <p:spPr>
          <a:xfrm rot="10800000">
            <a:off x="5633050" y="3585720"/>
            <a:ext cx="354900" cy="350100"/>
          </a:xfrm>
          <a:prstGeom prst="straightConnector1">
            <a:avLst/>
          </a:prstGeom>
          <a:noFill/>
          <a:ln cap="flat" cmpd="sng" w="19050">
            <a:solidFill>
              <a:srgbClr val="307BF3"/>
            </a:solidFill>
            <a:prstDash val="solid"/>
            <a:round/>
            <a:headEnd len="med" w="med" type="oval"/>
            <a:tailEnd len="sm" w="sm" type="none"/>
          </a:ln>
        </p:spPr>
      </p:cxnSp>
      <p:sp>
        <p:nvSpPr>
          <p:cNvPr id="1897" name="Google Shape;1897;g23cf20a53eb_0_2337"/>
          <p:cNvSpPr txBox="1"/>
          <p:nvPr/>
        </p:nvSpPr>
        <p:spPr>
          <a:xfrm>
            <a:off x="106200" y="2661213"/>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1898" name="Google Shape;1898;g23cf20a53eb_0_2337"/>
          <p:cNvSpPr txBox="1"/>
          <p:nvPr/>
        </p:nvSpPr>
        <p:spPr>
          <a:xfrm>
            <a:off x="6037025" y="3087563"/>
            <a:ext cx="25401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Analyze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1899" name="Google Shape;1899;g23cf20a53eb_0_2337"/>
          <p:cNvSpPr txBox="1"/>
          <p:nvPr/>
        </p:nvSpPr>
        <p:spPr>
          <a:xfrm>
            <a:off x="3845784" y="2719081"/>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1900" name="Google Shape;1900;g23cf20a53eb_0_2337"/>
          <p:cNvSpPr/>
          <p:nvPr/>
        </p:nvSpPr>
        <p:spPr>
          <a:xfrm rot="1800047">
            <a:off x="3219843" y="1749054"/>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g23cf20a53eb_0_2337"/>
          <p:cNvSpPr/>
          <p:nvPr/>
        </p:nvSpPr>
        <p:spPr>
          <a:xfrm rot="9000757">
            <a:off x="3213964" y="1748640"/>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23cf20a53eb_0_2337"/>
          <p:cNvSpPr/>
          <p:nvPr/>
        </p:nvSpPr>
        <p:spPr>
          <a:xfrm flipH="1" rot="-9000757">
            <a:off x="3221634" y="1749390"/>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g23cf20a53eb_0_2337"/>
          <p:cNvSpPr/>
          <p:nvPr/>
        </p:nvSpPr>
        <p:spPr>
          <a:xfrm rot="8100000">
            <a:off x="3166119" y="2920069"/>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g23cf20a53eb_0_2337"/>
          <p:cNvSpPr/>
          <p:nvPr/>
        </p:nvSpPr>
        <p:spPr>
          <a:xfrm rot="-2700000">
            <a:off x="5598628" y="2912908"/>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g23cf20a53eb_0_2337"/>
          <p:cNvSpPr/>
          <p:nvPr/>
        </p:nvSpPr>
        <p:spPr>
          <a:xfrm rot="2700000">
            <a:off x="4382023" y="4125682"/>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g23cf20a53eb_0_2337"/>
          <p:cNvSpPr/>
          <p:nvPr/>
        </p:nvSpPr>
        <p:spPr>
          <a:xfrm rot="-8100000">
            <a:off x="4382715" y="1690013"/>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g23cf20a53eb_0_2337"/>
          <p:cNvSpPr txBox="1"/>
          <p:nvPr/>
        </p:nvSpPr>
        <p:spPr>
          <a:xfrm>
            <a:off x="5139425" y="4632513"/>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1908" name="Google Shape;1908;g23cf20a53eb_0_2337"/>
          <p:cNvSpPr txBox="1"/>
          <p:nvPr/>
        </p:nvSpPr>
        <p:spPr>
          <a:xfrm rot="2130">
            <a:off x="389350" y="4156312"/>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1909" name="Google Shape;1909;g23cf20a53eb_0_2337"/>
          <p:cNvCxnSpPr/>
          <p:nvPr/>
        </p:nvCxnSpPr>
        <p:spPr>
          <a:xfrm rot="10800000">
            <a:off x="5233775" y="4220138"/>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1910" name="Google Shape;1910;g23cf20a53eb_0_2337"/>
          <p:cNvCxnSpPr/>
          <p:nvPr/>
        </p:nvCxnSpPr>
        <p:spPr>
          <a:xfrm flipH="1" rot="10800000">
            <a:off x="3258025" y="3927738"/>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1911" name="Google Shape;1911;g23cf20a53eb_0_2337"/>
          <p:cNvPicPr preferRelativeResize="0"/>
          <p:nvPr/>
        </p:nvPicPr>
        <p:blipFill rotWithShape="1">
          <a:blip r:embed="rId3">
            <a:alphaModFix/>
          </a:blip>
          <a:srcRect b="0" l="0" r="0" t="0"/>
          <a:stretch/>
        </p:blipFill>
        <p:spPr>
          <a:xfrm rot="-149851">
            <a:off x="3358575" y="1493257"/>
            <a:ext cx="2837400" cy="2865218"/>
          </a:xfrm>
          <a:prstGeom prst="rect">
            <a:avLst/>
          </a:prstGeom>
          <a:noFill/>
          <a:ln>
            <a:noFill/>
          </a:ln>
        </p:spPr>
      </p:pic>
      <p:pic>
        <p:nvPicPr>
          <p:cNvPr id="1912" name="Google Shape;1912;g23cf20a53eb_0_2337"/>
          <p:cNvPicPr preferRelativeResize="0"/>
          <p:nvPr/>
        </p:nvPicPr>
        <p:blipFill rotWithShape="1">
          <a:blip r:embed="rId4">
            <a:alphaModFix/>
          </a:blip>
          <a:srcRect b="0" l="0" r="0" t="0"/>
          <a:stretch/>
        </p:blipFill>
        <p:spPr>
          <a:xfrm>
            <a:off x="3431825" y="2086887"/>
            <a:ext cx="2722500" cy="2652026"/>
          </a:xfrm>
          <a:prstGeom prst="rect">
            <a:avLst/>
          </a:prstGeom>
          <a:noFill/>
          <a:ln>
            <a:noFill/>
          </a:ln>
        </p:spPr>
      </p:pic>
      <p:pic>
        <p:nvPicPr>
          <p:cNvPr id="1913" name="Google Shape;1913;g23cf20a53eb_0_2337"/>
          <p:cNvPicPr preferRelativeResize="0"/>
          <p:nvPr/>
        </p:nvPicPr>
        <p:blipFill rotWithShape="1">
          <a:blip r:embed="rId5">
            <a:alphaModFix/>
          </a:blip>
          <a:srcRect b="0" l="0" r="0" t="0"/>
          <a:stretch/>
        </p:blipFill>
        <p:spPr>
          <a:xfrm>
            <a:off x="2883838" y="1786538"/>
            <a:ext cx="2828925" cy="2933700"/>
          </a:xfrm>
          <a:prstGeom prst="rect">
            <a:avLst/>
          </a:prstGeom>
          <a:noFill/>
          <a:ln>
            <a:noFill/>
          </a:ln>
        </p:spPr>
      </p:pic>
      <p:cxnSp>
        <p:nvCxnSpPr>
          <p:cNvPr id="1914" name="Google Shape;1914;g23cf20a53eb_0_2337"/>
          <p:cNvCxnSpPr/>
          <p:nvPr/>
        </p:nvCxnSpPr>
        <p:spPr>
          <a:xfrm flipH="1">
            <a:off x="5638100" y="1907538"/>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1915" name="Google Shape;1915;g23cf20a53eb_0_2337"/>
          <p:cNvPicPr preferRelativeResize="0"/>
          <p:nvPr/>
        </p:nvPicPr>
        <p:blipFill rotWithShape="1">
          <a:blip r:embed="rId6">
            <a:alphaModFix/>
          </a:blip>
          <a:srcRect b="0" l="0" r="0" t="0"/>
          <a:stretch/>
        </p:blipFill>
        <p:spPr>
          <a:xfrm>
            <a:off x="2985700" y="1473313"/>
            <a:ext cx="2837400" cy="2809763"/>
          </a:xfrm>
          <a:prstGeom prst="rect">
            <a:avLst/>
          </a:prstGeom>
          <a:noFill/>
          <a:ln>
            <a:noFill/>
          </a:ln>
        </p:spPr>
      </p:pic>
      <p:sp>
        <p:nvSpPr>
          <p:cNvPr id="1916" name="Google Shape;1916;g23cf20a53eb_0_2337"/>
          <p:cNvSpPr/>
          <p:nvPr/>
        </p:nvSpPr>
        <p:spPr>
          <a:xfrm>
            <a:off x="0" y="2086888"/>
            <a:ext cx="3673800" cy="31272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g24657f361f5_5_19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What Do you See Here? </a:t>
            </a:r>
            <a:endParaRPr/>
          </a:p>
        </p:txBody>
      </p:sp>
      <p:sp>
        <p:nvSpPr>
          <p:cNvPr id="1923" name="Google Shape;1923;g24657f361f5_5_195"/>
          <p:cNvSpPr txBox="1"/>
          <p:nvPr/>
        </p:nvSpPr>
        <p:spPr>
          <a:xfrm>
            <a:off x="529350" y="2266750"/>
            <a:ext cx="80853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Verdana"/>
                <a:ea typeface="Verdana"/>
                <a:cs typeface="Verdana"/>
                <a:sym typeface="Verdana"/>
              </a:rPr>
              <a:t>Video clip of “I Love Lucy” from the “Job Switching” episode.</a:t>
            </a:r>
            <a:endParaRPr sz="2400">
              <a:latin typeface="Verdana"/>
              <a:ea typeface="Verdana"/>
              <a:cs typeface="Verdana"/>
              <a:sym typeface="Verdana"/>
            </a:endParaRPr>
          </a:p>
          <a:p>
            <a:pPr indent="0" lvl="0" marL="0" rtl="0" algn="ctr">
              <a:spcBef>
                <a:spcPts val="0"/>
              </a:spcBef>
              <a:spcAft>
                <a:spcPts val="0"/>
              </a:spcAft>
              <a:buNone/>
            </a:pPr>
            <a:r>
              <a:t/>
            </a:r>
            <a:endParaRPr sz="2400">
              <a:latin typeface="Verdana"/>
              <a:ea typeface="Verdana"/>
              <a:cs typeface="Verdana"/>
              <a:sym typeface="Verdana"/>
            </a:endParaRPr>
          </a:p>
          <a:p>
            <a:pPr indent="0" lvl="0" marL="0" rtl="0" algn="ctr">
              <a:spcBef>
                <a:spcPts val="0"/>
              </a:spcBef>
              <a:spcAft>
                <a:spcPts val="0"/>
              </a:spcAft>
              <a:buNone/>
            </a:pPr>
            <a:r>
              <a:rPr lang="en-US" sz="2400" u="sng">
                <a:solidFill>
                  <a:schemeClr val="hlink"/>
                </a:solidFill>
                <a:latin typeface="Verdana"/>
                <a:ea typeface="Verdana"/>
                <a:cs typeface="Verdana"/>
                <a:sym typeface="Verdana"/>
                <a:hlinkClick r:id="rId3"/>
              </a:rPr>
              <a:t>https://www.youtube.com/watch?v=K3axU2b0dDk</a:t>
            </a:r>
            <a:r>
              <a:rPr lang="en-US" sz="2400">
                <a:latin typeface="Verdana"/>
                <a:ea typeface="Verdana"/>
                <a:cs typeface="Verdana"/>
                <a:sym typeface="Verdana"/>
              </a:rPr>
              <a:t> </a:t>
            </a:r>
            <a:endParaRPr sz="2400">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g241fb9b1e2d_0_6"/>
          <p:cNvSpPr txBox="1"/>
          <p:nvPr>
            <p:ph idx="1" type="body"/>
          </p:nvPr>
        </p:nvSpPr>
        <p:spPr>
          <a:xfrm>
            <a:off x="288750" y="1600200"/>
            <a:ext cx="8397900" cy="45720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360"/>
              </a:spcBef>
              <a:spcAft>
                <a:spcPts val="0"/>
              </a:spcAft>
              <a:buSzPct val="75000"/>
              <a:buNone/>
            </a:pPr>
            <a:r>
              <a:rPr lang="en-US" sz="9600"/>
              <a:t>Think of an intervention you have been involved in….</a:t>
            </a:r>
            <a:endParaRPr sz="9600"/>
          </a:p>
          <a:p>
            <a:pPr indent="0" lvl="0" marL="0" rtl="0" algn="l">
              <a:lnSpc>
                <a:spcPct val="100000"/>
              </a:lnSpc>
              <a:spcBef>
                <a:spcPts val="360"/>
              </a:spcBef>
              <a:spcAft>
                <a:spcPts val="0"/>
              </a:spcAft>
              <a:buSzPct val="75000"/>
              <a:buNone/>
            </a:pPr>
            <a:r>
              <a:t/>
            </a:r>
            <a:endParaRPr sz="9600"/>
          </a:p>
          <a:p>
            <a:pPr indent="-381000" lvl="0" marL="457200" rtl="0" algn="l">
              <a:lnSpc>
                <a:spcPct val="100000"/>
              </a:lnSpc>
              <a:spcBef>
                <a:spcPts val="360"/>
              </a:spcBef>
              <a:spcAft>
                <a:spcPts val="0"/>
              </a:spcAft>
              <a:buSzPct val="100000"/>
              <a:buChar char="●"/>
            </a:pPr>
            <a:r>
              <a:rPr lang="en-US" sz="9600"/>
              <a:t>How was it approached? </a:t>
            </a:r>
            <a:endParaRPr sz="9600"/>
          </a:p>
          <a:p>
            <a:pPr indent="-381000" lvl="0" marL="457200" rtl="0" algn="l">
              <a:lnSpc>
                <a:spcPct val="100000"/>
              </a:lnSpc>
              <a:spcBef>
                <a:spcPts val="0"/>
              </a:spcBef>
              <a:spcAft>
                <a:spcPts val="0"/>
              </a:spcAft>
              <a:buSzPct val="100000"/>
              <a:buChar char="●"/>
            </a:pPr>
            <a:r>
              <a:rPr lang="en-US" sz="9600"/>
              <a:t>What was strong? </a:t>
            </a:r>
            <a:endParaRPr sz="9600"/>
          </a:p>
          <a:p>
            <a:pPr indent="-381000" lvl="0" marL="457200" rtl="0" algn="l">
              <a:lnSpc>
                <a:spcPct val="100000"/>
              </a:lnSpc>
              <a:spcBef>
                <a:spcPts val="0"/>
              </a:spcBef>
              <a:spcAft>
                <a:spcPts val="0"/>
              </a:spcAft>
              <a:buSzPct val="100000"/>
              <a:buChar char="●"/>
            </a:pPr>
            <a:r>
              <a:rPr lang="en-US" sz="9600"/>
              <a:t>What were some of the barriers? </a:t>
            </a:r>
            <a:endParaRPr sz="9600"/>
          </a:p>
          <a:p>
            <a:pPr indent="-381000" lvl="0" marL="457200" rtl="0" algn="l">
              <a:lnSpc>
                <a:spcPct val="100000"/>
              </a:lnSpc>
              <a:spcBef>
                <a:spcPts val="0"/>
              </a:spcBef>
              <a:spcAft>
                <a:spcPts val="0"/>
              </a:spcAft>
              <a:buSzPct val="100000"/>
              <a:buChar char="●"/>
            </a:pPr>
            <a:r>
              <a:rPr lang="en-US" sz="9600"/>
              <a:t>Did we have the right team members? </a:t>
            </a:r>
            <a:endParaRPr sz="9600"/>
          </a:p>
          <a:p>
            <a:pPr indent="-381000" lvl="0" marL="457200" rtl="0" algn="l">
              <a:lnSpc>
                <a:spcPct val="100000"/>
              </a:lnSpc>
              <a:spcBef>
                <a:spcPts val="0"/>
              </a:spcBef>
              <a:spcAft>
                <a:spcPts val="0"/>
              </a:spcAft>
              <a:buSzPct val="100000"/>
              <a:buChar char="●"/>
            </a:pPr>
            <a:r>
              <a:rPr lang="en-US" sz="9600"/>
              <a:t>Did we review what we already had to address our concern? </a:t>
            </a:r>
            <a:endParaRPr sz="9600"/>
          </a:p>
          <a:p>
            <a:pPr indent="-381000" lvl="0" marL="457200" rtl="0" algn="l">
              <a:lnSpc>
                <a:spcPct val="100000"/>
              </a:lnSpc>
              <a:spcBef>
                <a:spcPts val="0"/>
              </a:spcBef>
              <a:spcAft>
                <a:spcPts val="0"/>
              </a:spcAft>
              <a:buSzPct val="100000"/>
              <a:buChar char="●"/>
            </a:pPr>
            <a:r>
              <a:rPr lang="en-US" sz="9600"/>
              <a:t>Did our teachers have what they needed to implement the intervention? </a:t>
            </a:r>
            <a:endParaRPr sz="9600"/>
          </a:p>
          <a:p>
            <a:pPr indent="-381000" lvl="0" marL="457200" rtl="0" algn="l">
              <a:lnSpc>
                <a:spcPct val="100000"/>
              </a:lnSpc>
              <a:spcBef>
                <a:spcPts val="0"/>
              </a:spcBef>
              <a:spcAft>
                <a:spcPts val="0"/>
              </a:spcAft>
              <a:buSzPct val="100000"/>
              <a:buChar char="●"/>
            </a:pPr>
            <a:r>
              <a:rPr lang="en-US" sz="9600"/>
              <a:t>Was anything missing from the system (PD, coaching, measurable objectives, defined skills, </a:t>
            </a:r>
            <a:r>
              <a:rPr lang="en-US" sz="9600">
                <a:extLst>
                  <a:ext uri="http://customooxmlschemas.google.com/">
                    <go:slidesCustomData xmlns:go="http://customooxmlschemas.google.com/" textRoundtripDataId="5"/>
                  </a:ext>
                </a:extLst>
              </a:rPr>
              <a:t>resources</a:t>
            </a:r>
            <a:r>
              <a:rPr lang="en-US" sz="9600"/>
              <a:t>, student and family voice) to support implementation? </a:t>
            </a:r>
            <a:endParaRPr sz="9600"/>
          </a:p>
          <a:p>
            <a:pPr indent="0" lvl="0" marL="0" rtl="0" algn="l">
              <a:lnSpc>
                <a:spcPct val="100000"/>
              </a:lnSpc>
              <a:spcBef>
                <a:spcPts val="360"/>
              </a:spcBef>
              <a:spcAft>
                <a:spcPts val="0"/>
              </a:spcAft>
              <a:buSzPct val="142574"/>
              <a:buNone/>
            </a:pPr>
            <a:r>
              <a:t/>
            </a:r>
            <a:endParaRPr sz="5050"/>
          </a:p>
          <a:p>
            <a:pPr indent="0" lvl="0" marL="0" rtl="0" algn="l">
              <a:lnSpc>
                <a:spcPct val="100000"/>
              </a:lnSpc>
              <a:spcBef>
                <a:spcPts val="360"/>
              </a:spcBef>
              <a:spcAft>
                <a:spcPts val="0"/>
              </a:spcAft>
              <a:buSzPct val="225000"/>
              <a:buNone/>
            </a:pPr>
            <a:r>
              <a:t/>
            </a:r>
            <a:endParaRPr/>
          </a:p>
          <a:p>
            <a:pPr indent="0" lvl="0" marL="0" rtl="0" algn="l">
              <a:lnSpc>
                <a:spcPct val="100000"/>
              </a:lnSpc>
              <a:spcBef>
                <a:spcPts val="360"/>
              </a:spcBef>
              <a:spcAft>
                <a:spcPts val="0"/>
              </a:spcAft>
              <a:buSzPct val="225000"/>
              <a:buNone/>
            </a:pPr>
            <a:r>
              <a:t/>
            </a:r>
            <a:endParaRPr/>
          </a:p>
          <a:p>
            <a:pPr indent="0" lvl="0" marL="0" rtl="0" algn="l">
              <a:lnSpc>
                <a:spcPct val="100000"/>
              </a:lnSpc>
              <a:spcBef>
                <a:spcPts val="360"/>
              </a:spcBef>
              <a:spcAft>
                <a:spcPts val="0"/>
              </a:spcAft>
              <a:buSzPct val="225000"/>
              <a:buNone/>
            </a:pPr>
            <a:r>
              <a:t/>
            </a:r>
            <a:endParaRPr/>
          </a:p>
          <a:p>
            <a:pPr indent="0" lvl="0" marL="0" rtl="0" algn="l">
              <a:lnSpc>
                <a:spcPct val="100000"/>
              </a:lnSpc>
              <a:spcBef>
                <a:spcPts val="360"/>
              </a:spcBef>
              <a:spcAft>
                <a:spcPts val="0"/>
              </a:spcAft>
              <a:buSzPct val="225000"/>
              <a:buNone/>
            </a:pPr>
            <a:r>
              <a:t/>
            </a:r>
            <a:endParaRPr/>
          </a:p>
        </p:txBody>
      </p:sp>
      <p:sp>
        <p:nvSpPr>
          <p:cNvPr id="1930" name="Google Shape;1930;g241fb9b1e2d_0_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Team Time Reflection </a:t>
            </a:r>
            <a:endParaRPr/>
          </a:p>
        </p:txBody>
      </p:sp>
      <p:pic>
        <p:nvPicPr>
          <p:cNvPr id="1931" name="Google Shape;1931;g241fb9b1e2d_0_6"/>
          <p:cNvPicPr preferRelativeResize="0"/>
          <p:nvPr/>
        </p:nvPicPr>
        <p:blipFill rotWithShape="1">
          <a:blip r:embed="rId3">
            <a:alphaModFix/>
          </a:blip>
          <a:srcRect b="0" l="0" r="0" t="0"/>
          <a:stretch/>
        </p:blipFill>
        <p:spPr>
          <a:xfrm>
            <a:off x="7408100" y="349550"/>
            <a:ext cx="1350900" cy="90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66" name="Shape 1166"/>
        <p:cNvGrpSpPr/>
        <p:nvPr/>
      </p:nvGrpSpPr>
      <p:grpSpPr>
        <a:xfrm>
          <a:off x="0" y="0"/>
          <a:ext cx="0" cy="0"/>
          <a:chOff x="0" y="0"/>
          <a:chExt cx="0" cy="0"/>
        </a:xfrm>
      </p:grpSpPr>
      <p:graphicFrame>
        <p:nvGraphicFramePr>
          <p:cNvPr id="1167" name="Google Shape;1167;p8" title="Community Norms"/>
          <p:cNvGraphicFramePr/>
          <p:nvPr/>
        </p:nvGraphicFramePr>
        <p:xfrm>
          <a:off x="228592" y="1223428"/>
          <a:ext cx="3000000" cy="3000000"/>
        </p:xfrm>
        <a:graphic>
          <a:graphicData uri="http://schemas.openxmlformats.org/drawingml/2006/table">
            <a:tbl>
              <a:tblPr bandRow="1" firstRow="1">
                <a:noFill/>
                <a:tableStyleId>{217CE611-42F7-4390-A566-49F69FD65128}</a:tableStyleId>
              </a:tblPr>
              <a:tblGrid>
                <a:gridCol w="2644000"/>
                <a:gridCol w="6042800"/>
              </a:tblGrid>
              <a:tr h="1261250">
                <a:tc>
                  <a:txBody>
                    <a:bodyPr/>
                    <a:lstStyle/>
                    <a:p>
                      <a:pPr indent="0" lvl="0" marL="0" marR="0" rtl="0" algn="ctr">
                        <a:lnSpc>
                          <a:spcPct val="100000"/>
                        </a:lnSpc>
                        <a:spcBef>
                          <a:spcPts val="0"/>
                        </a:spcBef>
                        <a:spcAft>
                          <a:spcPts val="0"/>
                        </a:spcAft>
                        <a:buClr>
                          <a:schemeClr val="dk1"/>
                        </a:buClr>
                        <a:buSzPts val="3000"/>
                        <a:buFont typeface="Verdana"/>
                        <a:buNone/>
                      </a:pPr>
                      <a:r>
                        <a:rPr b="0" lang="en-US" sz="2400" u="none" cap="none" strike="noStrike">
                          <a:solidFill>
                            <a:schemeClr val="dk1"/>
                          </a:solidFill>
                          <a:latin typeface="Verdana"/>
                          <a:ea typeface="Verdana"/>
                          <a:cs typeface="Verdana"/>
                          <a:sym typeface="Verdana"/>
                        </a:rPr>
                        <a:t>Be Responsible</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b="0" lang="en-US" sz="2400" u="none" cap="none" strike="noStrike">
                          <a:solidFill>
                            <a:schemeClr val="dk1"/>
                          </a:solidFill>
                          <a:latin typeface="Verdana"/>
                          <a:ea typeface="Verdana"/>
                          <a:cs typeface="Verdana"/>
                          <a:sym typeface="Verdana"/>
                        </a:rPr>
                        <a:t>Take care of your needs.</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b="0" lang="en-US" sz="2400" u="none" cap="none" strike="noStrike">
                          <a:solidFill>
                            <a:schemeClr val="dk1"/>
                          </a:solidFill>
                          <a:latin typeface="Verdana"/>
                          <a:ea typeface="Verdana"/>
                          <a:cs typeface="Verdana"/>
                          <a:sym typeface="Verdana"/>
                        </a:rPr>
                        <a:t>Share your questions with the group.</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r>
              <a:tr h="1802600">
                <a:tc>
                  <a:txBody>
                    <a:bodyPr/>
                    <a:lstStyle/>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Be Respectful</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t>Respect others intentions</a:t>
                      </a:r>
                      <a:endParaRPr sz="2400" u="none" cap="none" strike="noStrike"/>
                    </a:p>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t>Honor the impact of your words</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t>Earnestly move toward completing tasks during team work time</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54500">
                <a:tc>
                  <a:txBody>
                    <a:bodyPr/>
                    <a:lstStyle/>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Be</a:t>
                      </a:r>
                      <a:endParaRPr sz="2400" u="none" cap="none" strike="noStrike"/>
                    </a:p>
                    <a:p>
                      <a:pPr indent="0" lvl="0" marL="0" marR="0" rtl="0" algn="ctr">
                        <a:lnSpc>
                          <a:spcPct val="100000"/>
                        </a:lnSpc>
                        <a:spcBef>
                          <a:spcPts val="0"/>
                        </a:spcBef>
                        <a:spcAft>
                          <a:spcPts val="0"/>
                        </a:spcAft>
                        <a:buClr>
                          <a:schemeClr val="dk1"/>
                        </a:buClr>
                        <a:buSzPts val="3000"/>
                        <a:buFont typeface="Verdana"/>
                        <a:buNone/>
                      </a:pPr>
                      <a:r>
                        <a:rPr lang="en-US" sz="2400" u="none" cap="none" strike="noStrike">
                          <a:latin typeface="Verdana"/>
                          <a:ea typeface="Verdana"/>
                          <a:cs typeface="Verdana"/>
                          <a:sym typeface="Verdana"/>
                        </a:rPr>
                        <a:t>Engaged</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Ask what you need to know to understand and contribute.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Arial"/>
                        <a:buChar char="●"/>
                      </a:pPr>
                      <a:r>
                        <a:rPr lang="en-US" sz="2400" u="none" cap="none" strike="noStrike"/>
                        <a:t>Stay present</a:t>
                      </a:r>
                      <a:endParaRPr sz="2400" u="none" cap="none" strike="noStrike"/>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t>Listen to others attentively.</a:t>
                      </a:r>
                      <a:endParaRPr sz="2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Share your expertise, </a:t>
                      </a:r>
                      <a:endParaRPr sz="2400" u="none" cap="none" strike="noStrike"/>
                    </a:p>
                    <a:p>
                      <a:pPr indent="0" lvl="0" marL="457200" marR="0" rtl="0" algn="l">
                        <a:lnSpc>
                          <a:spcPct val="100000"/>
                        </a:lnSpc>
                        <a:spcBef>
                          <a:spcPts val="0"/>
                        </a:spcBef>
                        <a:spcAft>
                          <a:spcPts val="0"/>
                        </a:spcAft>
                        <a:buClr>
                          <a:schemeClr val="dk1"/>
                        </a:buClr>
                        <a:buSzPts val="2400"/>
                        <a:buFont typeface="Verdana"/>
                        <a:buNone/>
                      </a:pPr>
                      <a:r>
                        <a:rPr lang="en-US" sz="2400" u="none" cap="none" strike="noStrike">
                          <a:latin typeface="Verdana"/>
                          <a:ea typeface="Verdana"/>
                          <a:cs typeface="Verdana"/>
                          <a:sym typeface="Verdana"/>
                        </a:rPr>
                        <a:t>information and ideas.</a:t>
                      </a:r>
                      <a:endParaRPr sz="2400" u="none" cap="none" strike="noStrike"/>
                    </a:p>
                  </a:txBody>
                  <a:tcPr marT="45725" marB="45725" marR="91450" marL="914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168" name="Google Shape;1168;p8"/>
          <p:cNvSpPr txBox="1"/>
          <p:nvPr>
            <p:ph type="title"/>
          </p:nvPr>
        </p:nvSpPr>
        <p:spPr>
          <a:xfrm>
            <a:off x="228600" y="228600"/>
            <a:ext cx="8686800" cy="807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Verdana"/>
              <a:buNone/>
            </a:pPr>
            <a:r>
              <a:rPr lang="en-US" sz="4800"/>
              <a:t>Community Agreements</a:t>
            </a:r>
            <a:endParaRPr sz="4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sp>
        <p:nvSpPr>
          <p:cNvPr id="1937" name="Google Shape;1937;g24657f361f5_5_60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t/>
            </a:r>
            <a:endParaRPr/>
          </a:p>
          <a:p>
            <a:pPr indent="0" lvl="0" marL="0" rtl="0" algn="ctr">
              <a:lnSpc>
                <a:spcPct val="100000"/>
              </a:lnSpc>
              <a:spcBef>
                <a:spcPts val="0"/>
              </a:spcBef>
              <a:spcAft>
                <a:spcPts val="0"/>
              </a:spcAft>
              <a:buClr>
                <a:schemeClr val="dk1"/>
              </a:buClr>
              <a:buSzPct val="27500"/>
              <a:buFont typeface="Arial"/>
              <a:buNone/>
            </a:pPr>
            <a:r>
              <a:rPr lang="en-US"/>
              <a:t>What was Strong?  </a:t>
            </a:r>
            <a:endParaRPr/>
          </a:p>
          <a:p>
            <a:pPr indent="0" lvl="0" marL="0" rtl="0" algn="ctr">
              <a:lnSpc>
                <a:spcPct val="100000"/>
              </a:lnSpc>
              <a:spcBef>
                <a:spcPts val="0"/>
              </a:spcBef>
              <a:spcAft>
                <a:spcPts val="0"/>
              </a:spcAft>
              <a:buSzPct val="111111"/>
              <a:buNone/>
            </a:pPr>
            <a:r>
              <a:t/>
            </a:r>
            <a:endParaRPr/>
          </a:p>
        </p:txBody>
      </p:sp>
      <p:pic>
        <p:nvPicPr>
          <p:cNvPr descr="Two bunnies eating the same carrot with the words &quot;Sharing is Caring&quot; at the bottom" id="1938" name="Google Shape;1938;g24657f361f5_5_608"/>
          <p:cNvPicPr preferRelativeResize="0"/>
          <p:nvPr/>
        </p:nvPicPr>
        <p:blipFill rotWithShape="1">
          <a:blip r:embed="rId3">
            <a:alphaModFix/>
          </a:blip>
          <a:srcRect b="0" l="0" r="0" t="0"/>
          <a:stretch/>
        </p:blipFill>
        <p:spPr>
          <a:xfrm>
            <a:off x="1259052" y="2057398"/>
            <a:ext cx="6350275" cy="33390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3" name="Shape 1943"/>
        <p:cNvGrpSpPr/>
        <p:nvPr/>
      </p:nvGrpSpPr>
      <p:grpSpPr>
        <a:xfrm>
          <a:off x="0" y="0"/>
          <a:ext cx="0" cy="0"/>
          <a:chOff x="0" y="0"/>
          <a:chExt cx="0" cy="0"/>
        </a:xfrm>
      </p:grpSpPr>
      <p:sp>
        <p:nvSpPr>
          <p:cNvPr id="1944" name="Google Shape;1944;g241fb9b1e2d_0_0"/>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100000"/>
              </a:lnSpc>
              <a:spcBef>
                <a:spcPts val="360"/>
              </a:spcBef>
              <a:spcAft>
                <a:spcPts val="0"/>
              </a:spcAft>
              <a:buSzPts val="1800"/>
              <a:buChar char="●"/>
            </a:pPr>
            <a:r>
              <a:rPr lang="en-US"/>
              <a:t>The instruction and interventions are evidence-based and linked. </a:t>
            </a:r>
            <a:endParaRPr/>
          </a:p>
          <a:p>
            <a:pPr indent="-342900" lvl="0" marL="457200" rtl="0" algn="l">
              <a:lnSpc>
                <a:spcPct val="100000"/>
              </a:lnSpc>
              <a:spcBef>
                <a:spcPts val="0"/>
              </a:spcBef>
              <a:spcAft>
                <a:spcPts val="0"/>
              </a:spcAft>
              <a:buSzPts val="1800"/>
              <a:buChar char="●"/>
            </a:pPr>
            <a:r>
              <a:rPr lang="en-US"/>
              <a:t>We have the capacity to implement the plan in a timely manner and delivered in the way it is intended by people who are qualified.</a:t>
            </a:r>
            <a:endParaRPr/>
          </a:p>
          <a:p>
            <a:pPr indent="-342900" lvl="0" marL="457200" rtl="0" algn="l">
              <a:lnSpc>
                <a:spcPct val="100000"/>
              </a:lnSpc>
              <a:spcBef>
                <a:spcPts val="0"/>
              </a:spcBef>
              <a:spcAft>
                <a:spcPts val="0"/>
              </a:spcAft>
              <a:buSzPts val="1800"/>
              <a:buChar char="●"/>
            </a:pPr>
            <a:r>
              <a:rPr lang="en-US"/>
              <a:t>The individuals implementing the plan have the support needed to implement the plan.</a:t>
            </a:r>
            <a:endParaRPr/>
          </a:p>
          <a:p>
            <a:pPr indent="-342900" lvl="0" marL="457200" rtl="0" algn="l">
              <a:lnSpc>
                <a:spcPct val="100000"/>
              </a:lnSpc>
              <a:spcBef>
                <a:spcPts val="0"/>
              </a:spcBef>
              <a:spcAft>
                <a:spcPts val="0"/>
              </a:spcAft>
              <a:buSzPts val="1800"/>
              <a:buChar char="●"/>
            </a:pPr>
            <a:r>
              <a:rPr lang="en-US"/>
              <a:t>There is a plan for monitoring implementation fidelity.</a:t>
            </a:r>
            <a:endParaRPr/>
          </a:p>
        </p:txBody>
      </p:sp>
      <p:sp>
        <p:nvSpPr>
          <p:cNvPr id="1945" name="Google Shape;1945;g241fb9b1e2d_0_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How do we ensure a strong plan?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sp>
        <p:nvSpPr>
          <p:cNvPr id="1950" name="Google Shape;1950;g1e308e2544d_0_124"/>
          <p:cNvSpPr txBox="1"/>
          <p:nvPr>
            <p:ph idx="1" type="body"/>
          </p:nvPr>
        </p:nvSpPr>
        <p:spPr>
          <a:xfrm>
            <a:off x="457200" y="1600201"/>
            <a:ext cx="8229600" cy="20397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360"/>
              </a:spcBef>
              <a:spcAft>
                <a:spcPts val="0"/>
              </a:spcAft>
              <a:buSzPts val="2800"/>
              <a:buAutoNum type="arabicPeriod"/>
            </a:pPr>
            <a:r>
              <a:rPr lang="en-US" sz="2800"/>
              <a:t>What practices need to be in place in order to address the problem?</a:t>
            </a:r>
            <a:endParaRPr sz="2800"/>
          </a:p>
          <a:p>
            <a:pPr indent="0" lvl="0" marL="457200" rtl="0" algn="l">
              <a:lnSpc>
                <a:spcPct val="100000"/>
              </a:lnSpc>
              <a:spcBef>
                <a:spcPts val="1500"/>
              </a:spcBef>
              <a:spcAft>
                <a:spcPts val="0"/>
              </a:spcAft>
              <a:buSzPts val="1800"/>
              <a:buNone/>
            </a:pPr>
            <a:r>
              <a:t/>
            </a:r>
            <a:endParaRPr sz="2800"/>
          </a:p>
          <a:p>
            <a:pPr indent="-406400" lvl="0" marL="457200" rtl="0" algn="l">
              <a:lnSpc>
                <a:spcPct val="100000"/>
              </a:lnSpc>
              <a:spcBef>
                <a:spcPts val="1500"/>
              </a:spcBef>
              <a:spcAft>
                <a:spcPts val="0"/>
              </a:spcAft>
              <a:buSzPts val="2800"/>
              <a:buAutoNum type="arabicPeriod"/>
            </a:pPr>
            <a:r>
              <a:rPr lang="en-US" sz="2800"/>
              <a:t>What systems (i.e. PD, coaching) need to in place to support the implementation of these practices?</a:t>
            </a:r>
            <a:endParaRPr sz="2800"/>
          </a:p>
          <a:p>
            <a:pPr indent="-228600" lvl="0" marL="457200" rtl="0" algn="l">
              <a:lnSpc>
                <a:spcPct val="100000"/>
              </a:lnSpc>
              <a:spcBef>
                <a:spcPts val="360"/>
              </a:spcBef>
              <a:spcAft>
                <a:spcPts val="0"/>
              </a:spcAft>
              <a:buSzPts val="1946"/>
              <a:buNone/>
            </a:pPr>
            <a:r>
              <a:t/>
            </a:r>
            <a:endParaRPr sz="2800"/>
          </a:p>
        </p:txBody>
      </p:sp>
      <p:sp>
        <p:nvSpPr>
          <p:cNvPr id="1951" name="Google Shape;1951;g1e308e2544d_0_12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sz="4200"/>
              <a:t>Developing Solutions</a:t>
            </a:r>
            <a:endParaRPr sz="4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g24657f361f5_5_60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Let’s Start with Looking at What you Have</a:t>
            </a:r>
            <a:endParaRPr/>
          </a:p>
        </p:txBody>
      </p:sp>
      <p:pic>
        <p:nvPicPr>
          <p:cNvPr descr="Screen shot of the VTSS resource mapping tool" id="1958" name="Google Shape;1958;g24657f361f5_5_602" title="VTSS Resource Map - contact VTSS Systems Coach if more information is needed"/>
          <p:cNvPicPr preferRelativeResize="0"/>
          <p:nvPr/>
        </p:nvPicPr>
        <p:blipFill rotWithShape="1">
          <a:blip r:embed="rId3">
            <a:alphaModFix/>
          </a:blip>
          <a:srcRect b="0" l="0" r="0" t="0"/>
          <a:stretch/>
        </p:blipFill>
        <p:spPr>
          <a:xfrm>
            <a:off x="1510950" y="2430075"/>
            <a:ext cx="6122100" cy="3957300"/>
          </a:xfrm>
          <a:prstGeom prst="rect">
            <a:avLst/>
          </a:prstGeom>
          <a:solidFill>
            <a:srgbClr val="FFFFFF"/>
          </a:solidFill>
          <a:ln cap="flat" cmpd="sng" w="38100">
            <a:solidFill>
              <a:srgbClr val="2AABE1"/>
            </a:solidFill>
            <a:prstDash val="dash"/>
            <a:round/>
            <a:headEnd len="sm" w="sm" type="none"/>
            <a:tailEnd len="sm" w="sm" type="none"/>
          </a:ln>
        </p:spPr>
      </p:pic>
      <p:sp>
        <p:nvSpPr>
          <p:cNvPr id="1959" name="Google Shape;1959;g24657f361f5_5_602"/>
          <p:cNvSpPr txBox="1"/>
          <p:nvPr/>
        </p:nvSpPr>
        <p:spPr>
          <a:xfrm>
            <a:off x="2028750" y="1523663"/>
            <a:ext cx="5086500" cy="800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191919"/>
                </a:solidFill>
                <a:latin typeface="Verdana"/>
                <a:ea typeface="Verdana"/>
                <a:cs typeface="Verdana"/>
                <a:sym typeface="Verdana"/>
              </a:rPr>
              <a:t>Resource Mapping</a:t>
            </a:r>
            <a:endParaRPr b="0" i="0" sz="1400" u="none" cap="none" strike="noStrike">
              <a:solidFill>
                <a:srgbClr val="191919"/>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g1e308e2544d_0_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What still needs to be done?</a:t>
            </a:r>
            <a:endParaRPr/>
          </a:p>
        </p:txBody>
      </p:sp>
      <p:sp>
        <p:nvSpPr>
          <p:cNvPr id="1966" name="Google Shape;1966;g1e308e2544d_0_0"/>
          <p:cNvSpPr txBox="1"/>
          <p:nvPr/>
        </p:nvSpPr>
        <p:spPr>
          <a:xfrm>
            <a:off x="228600" y="1542750"/>
            <a:ext cx="8686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200" u="none" cap="none" strike="noStrike">
                <a:solidFill>
                  <a:srgbClr val="000000"/>
                </a:solidFill>
                <a:latin typeface="Verdana"/>
                <a:ea typeface="Verdana"/>
                <a:cs typeface="Verdana"/>
                <a:sym typeface="Verdana"/>
              </a:rPr>
              <a:t>THINK: Innovation!</a:t>
            </a:r>
            <a:endParaRPr b="0" i="0" sz="3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rgbClr val="000000"/>
                </a:solidFill>
                <a:latin typeface="Verdana"/>
                <a:ea typeface="Verdana"/>
                <a:cs typeface="Verdana"/>
                <a:sym typeface="Verdana"/>
              </a:rPr>
              <a:t> What are the appropriate responses that address the needs implied in the data?</a:t>
            </a:r>
            <a:endParaRPr b="0" i="0" sz="2400" u="none" cap="none" strike="noStrike">
              <a:solidFill>
                <a:srgbClr val="000000"/>
              </a:solidFill>
              <a:latin typeface="Verdana"/>
              <a:ea typeface="Verdana"/>
              <a:cs typeface="Verdana"/>
              <a:sym typeface="Verdana"/>
            </a:endParaRPr>
          </a:p>
        </p:txBody>
      </p:sp>
      <p:sp>
        <p:nvSpPr>
          <p:cNvPr id="1967" name="Google Shape;1967;g1e308e2544d_0_0"/>
          <p:cNvSpPr txBox="1"/>
          <p:nvPr/>
        </p:nvSpPr>
        <p:spPr>
          <a:xfrm>
            <a:off x="421600" y="3007400"/>
            <a:ext cx="8291400" cy="20319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What do you want teachers to do?</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By when? How will you know it’s been done?</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Refer to your resource maps! </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If you don’t have key practices, you may have to utilize a formal selection process.</a:t>
            </a:r>
            <a:endParaRPr b="0" i="0" sz="2400" u="none" cap="none" strike="noStrike">
              <a:solidFill>
                <a:srgbClr val="000000"/>
              </a:solidFill>
              <a:latin typeface="Verdana"/>
              <a:ea typeface="Verdana"/>
              <a:cs typeface="Verdana"/>
              <a:sym typeface="Verdana"/>
            </a:endParaRPr>
          </a:p>
        </p:txBody>
      </p:sp>
      <p:sp>
        <p:nvSpPr>
          <p:cNvPr id="1968" name="Google Shape;1968;g1e308e2544d_0_0"/>
          <p:cNvSpPr txBox="1"/>
          <p:nvPr/>
        </p:nvSpPr>
        <p:spPr>
          <a:xfrm>
            <a:off x="664250" y="5370550"/>
            <a:ext cx="7011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000000"/>
                </a:solidFill>
                <a:latin typeface="Verdana"/>
                <a:ea typeface="Verdana"/>
                <a:cs typeface="Verdana"/>
                <a:sym typeface="Verdana"/>
              </a:rPr>
              <a:t>* Remember! Practices you select should be teachable, learnable, doable, and readily assessed in practice. </a:t>
            </a:r>
            <a:endParaRPr b="0" i="1" sz="2400" u="none" cap="none" strike="noStrike">
              <a:solidFill>
                <a:srgbClr val="000000"/>
              </a:solidFill>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sp>
        <p:nvSpPr>
          <p:cNvPr id="1974" name="Google Shape;1974;g1e308e2544d_0_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Practices Selection Tool</a:t>
            </a:r>
            <a:endParaRPr/>
          </a:p>
        </p:txBody>
      </p:sp>
      <p:pic>
        <p:nvPicPr>
          <p:cNvPr descr="Screen shot of the VTSS Evidence Based Practices selection tool" id="1975" name="Google Shape;1975;g1e308e2544d_0_8"/>
          <p:cNvPicPr preferRelativeResize="0"/>
          <p:nvPr/>
        </p:nvPicPr>
        <p:blipFill rotWithShape="1">
          <a:blip r:embed="rId3">
            <a:alphaModFix/>
          </a:blip>
          <a:srcRect b="0" l="-16792" r="-16806" t="0"/>
          <a:stretch/>
        </p:blipFill>
        <p:spPr>
          <a:xfrm>
            <a:off x="-751975" y="1503700"/>
            <a:ext cx="9834526" cy="5258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g23cf20a53eb_1_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Essential Components of Solution Development</a:t>
            </a:r>
            <a:endParaRPr/>
          </a:p>
        </p:txBody>
      </p:sp>
      <p:sp>
        <p:nvSpPr>
          <p:cNvPr id="1982" name="Google Shape;1982;g23cf20a53eb_1_0"/>
          <p:cNvSpPr txBox="1"/>
          <p:nvPr>
            <p:ph idx="1" type="body"/>
          </p:nvPr>
        </p:nvSpPr>
        <p:spPr>
          <a:xfrm>
            <a:off x="914400" y="1524000"/>
            <a:ext cx="3582900" cy="651000"/>
          </a:xfrm>
          <a:prstGeom prst="rect">
            <a:avLst/>
          </a:prstGeom>
          <a:solidFill>
            <a:srgbClr val="003369">
              <a:alpha val="74117"/>
            </a:srgbClr>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a:t>Academic	</a:t>
            </a:r>
            <a:endParaRPr/>
          </a:p>
        </p:txBody>
      </p:sp>
      <p:sp>
        <p:nvSpPr>
          <p:cNvPr id="1983" name="Google Shape;1983;g23cf20a53eb_1_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SzPts val="2400"/>
              <a:buChar char="●"/>
            </a:pPr>
            <a:r>
              <a:rPr lang="en-US"/>
              <a:t>Pre-teach</a:t>
            </a:r>
            <a:endParaRPr/>
          </a:p>
          <a:p>
            <a:pPr indent="-381000" lvl="0" marL="457200" rtl="0" algn="l">
              <a:lnSpc>
                <a:spcPct val="100000"/>
              </a:lnSpc>
              <a:spcBef>
                <a:spcPts val="0"/>
              </a:spcBef>
              <a:spcAft>
                <a:spcPts val="0"/>
              </a:spcAft>
              <a:buSzPts val="2400"/>
              <a:buChar char="●"/>
            </a:pPr>
            <a:r>
              <a:rPr lang="en-US"/>
              <a:t>Teach</a:t>
            </a:r>
            <a:endParaRPr/>
          </a:p>
          <a:p>
            <a:pPr indent="-381000" lvl="0" marL="457200" rtl="0" algn="l">
              <a:lnSpc>
                <a:spcPct val="100000"/>
              </a:lnSpc>
              <a:spcBef>
                <a:spcPts val="0"/>
              </a:spcBef>
              <a:spcAft>
                <a:spcPts val="0"/>
              </a:spcAft>
              <a:buSzPts val="2400"/>
              <a:buChar char="●"/>
            </a:pPr>
            <a:r>
              <a:rPr lang="en-US"/>
              <a:t>Cue</a:t>
            </a:r>
            <a:endParaRPr/>
          </a:p>
          <a:p>
            <a:pPr indent="-381000" lvl="0" marL="457200" rtl="0" algn="l">
              <a:lnSpc>
                <a:spcPct val="100000"/>
              </a:lnSpc>
              <a:spcBef>
                <a:spcPts val="0"/>
              </a:spcBef>
              <a:spcAft>
                <a:spcPts val="0"/>
              </a:spcAft>
              <a:buSzPts val="2400"/>
              <a:buChar char="●"/>
            </a:pPr>
            <a:r>
              <a:rPr lang="en-US"/>
              <a:t>Practice with feedback</a:t>
            </a:r>
            <a:endParaRPr/>
          </a:p>
          <a:p>
            <a:pPr indent="-381000" lvl="0" marL="457200" rtl="0" algn="l">
              <a:lnSpc>
                <a:spcPct val="100000"/>
              </a:lnSpc>
              <a:spcBef>
                <a:spcPts val="0"/>
              </a:spcBef>
              <a:spcAft>
                <a:spcPts val="0"/>
              </a:spcAft>
              <a:buSzPts val="2400"/>
              <a:buChar char="●"/>
            </a:pPr>
            <a:r>
              <a:rPr lang="en-US"/>
              <a:t>Reinforce</a:t>
            </a:r>
            <a:endParaRPr/>
          </a:p>
          <a:p>
            <a:pPr indent="-381000" lvl="0" marL="457200" rtl="0" algn="l">
              <a:lnSpc>
                <a:spcPct val="100000"/>
              </a:lnSpc>
              <a:spcBef>
                <a:spcPts val="0"/>
              </a:spcBef>
              <a:spcAft>
                <a:spcPts val="0"/>
              </a:spcAft>
              <a:buSzPts val="2400"/>
              <a:buChar char="●"/>
            </a:pPr>
            <a:r>
              <a:rPr lang="en-US"/>
              <a:t>Error Correction</a:t>
            </a:r>
            <a:endParaRPr/>
          </a:p>
        </p:txBody>
      </p:sp>
      <p:sp>
        <p:nvSpPr>
          <p:cNvPr id="1984" name="Google Shape;1984;g23cf20a53eb_1_0"/>
          <p:cNvSpPr txBox="1"/>
          <p:nvPr>
            <p:ph idx="3" type="body"/>
          </p:nvPr>
        </p:nvSpPr>
        <p:spPr>
          <a:xfrm>
            <a:off x="5105400" y="1535113"/>
            <a:ext cx="3581400" cy="639900"/>
          </a:xfrm>
          <a:prstGeom prst="rect">
            <a:avLst/>
          </a:prstGeom>
          <a:solidFill>
            <a:srgbClr val="003369">
              <a:alpha val="74117"/>
            </a:srgbClr>
          </a:solidFill>
          <a:ln>
            <a:noFill/>
          </a:ln>
        </p:spPr>
        <p:txBody>
          <a:bodyPr anchorCtr="0" anchor="b" bIns="45700" lIns="91425" spcFirstLastPara="1" rIns="91425" wrap="square" tIns="45700">
            <a:normAutofit/>
          </a:bodyPr>
          <a:lstStyle/>
          <a:p>
            <a:pPr indent="0" lvl="0" marL="0" rtl="0" algn="l">
              <a:lnSpc>
                <a:spcPct val="100000"/>
              </a:lnSpc>
              <a:spcBef>
                <a:spcPts val="420"/>
              </a:spcBef>
              <a:spcAft>
                <a:spcPts val="0"/>
              </a:spcAft>
              <a:buSzPts val="2100"/>
              <a:buNone/>
            </a:pPr>
            <a:r>
              <a:rPr lang="en-US"/>
              <a:t>Behavior</a:t>
            </a:r>
            <a:endParaRPr/>
          </a:p>
        </p:txBody>
      </p:sp>
      <p:sp>
        <p:nvSpPr>
          <p:cNvPr id="1985" name="Google Shape;1985;g23cf20a53eb_1_0"/>
          <p:cNvSpPr txBox="1"/>
          <p:nvPr>
            <p:ph idx="4" type="body"/>
          </p:nvPr>
        </p:nvSpPr>
        <p:spPr>
          <a:xfrm>
            <a:off x="4591625" y="2174875"/>
            <a:ext cx="4038600" cy="39513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SzPts val="2400"/>
              <a:buChar char="●"/>
            </a:pPr>
            <a:r>
              <a:rPr lang="en-US"/>
              <a:t>Prevention</a:t>
            </a:r>
            <a:endParaRPr/>
          </a:p>
          <a:p>
            <a:pPr indent="-381000" lvl="0" marL="457200" rtl="0" algn="l">
              <a:lnSpc>
                <a:spcPct val="100000"/>
              </a:lnSpc>
              <a:spcBef>
                <a:spcPts val="0"/>
              </a:spcBef>
              <a:spcAft>
                <a:spcPts val="0"/>
              </a:spcAft>
              <a:buSzPts val="2400"/>
              <a:buChar char="●"/>
            </a:pPr>
            <a:r>
              <a:rPr lang="en-US"/>
              <a:t>Teaching</a:t>
            </a:r>
            <a:endParaRPr/>
          </a:p>
          <a:p>
            <a:pPr indent="-381000" lvl="0" marL="457200" rtl="0" algn="l">
              <a:lnSpc>
                <a:spcPct val="100000"/>
              </a:lnSpc>
              <a:spcBef>
                <a:spcPts val="0"/>
              </a:spcBef>
              <a:spcAft>
                <a:spcPts val="0"/>
              </a:spcAft>
              <a:buSzPts val="2400"/>
              <a:buChar char="●"/>
            </a:pPr>
            <a:r>
              <a:rPr lang="en-US"/>
              <a:t>Acknowledging</a:t>
            </a:r>
            <a:endParaRPr/>
          </a:p>
          <a:p>
            <a:pPr indent="-381000" lvl="0" marL="457200" rtl="0" algn="l">
              <a:lnSpc>
                <a:spcPct val="100000"/>
              </a:lnSpc>
              <a:spcBef>
                <a:spcPts val="0"/>
              </a:spcBef>
              <a:spcAft>
                <a:spcPts val="0"/>
              </a:spcAft>
              <a:buSzPts val="2400"/>
              <a:buChar char="●"/>
            </a:pPr>
            <a:r>
              <a:rPr lang="en-US"/>
              <a:t>Extinguish </a:t>
            </a:r>
            <a:endParaRPr/>
          </a:p>
          <a:p>
            <a:pPr indent="-381000" lvl="0" marL="457200" rtl="0" algn="l">
              <a:lnSpc>
                <a:spcPct val="100000"/>
              </a:lnSpc>
              <a:spcBef>
                <a:spcPts val="0"/>
              </a:spcBef>
              <a:spcAft>
                <a:spcPts val="0"/>
              </a:spcAft>
              <a:buSzPts val="2400"/>
              <a:buChar char="●"/>
            </a:pPr>
            <a:r>
              <a:rPr lang="en-US"/>
              <a:t>Correct</a:t>
            </a:r>
            <a:endParaRPr/>
          </a:p>
          <a:p>
            <a:pPr indent="-381000" lvl="0" marL="457200" rtl="0" algn="l">
              <a:lnSpc>
                <a:spcPct val="100000"/>
              </a:lnSpc>
              <a:spcBef>
                <a:spcPts val="0"/>
              </a:spcBef>
              <a:spcAft>
                <a:spcPts val="0"/>
              </a:spcAft>
              <a:buSzPts val="2400"/>
              <a:buChar char="●"/>
            </a:pPr>
            <a:r>
              <a:rPr lang="en-US"/>
              <a:t>Safety</a:t>
            </a:r>
            <a:endParaRPr/>
          </a:p>
          <a:p>
            <a:pPr indent="-381000" lvl="0" marL="457200" rtl="0" algn="l">
              <a:lnSpc>
                <a:spcPct val="100000"/>
              </a:lnSpc>
              <a:spcBef>
                <a:spcPts val="0"/>
              </a:spcBef>
              <a:spcAft>
                <a:spcPts val="0"/>
              </a:spcAft>
              <a:buSzPts val="2400"/>
              <a:buChar char="●"/>
            </a:pPr>
            <a:r>
              <a:rPr lang="en-US"/>
              <a:t>How will we collect and use data?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pic>
        <p:nvPicPr>
          <p:cNvPr descr="Screen shot of the action planning portion of the VTSS data-informed decision making tool" id="1990" name="Google Shape;1990;g24657f361f5_5_0"/>
          <p:cNvPicPr preferRelativeResize="0"/>
          <p:nvPr/>
        </p:nvPicPr>
        <p:blipFill rotWithShape="1">
          <a:blip r:embed="rId3">
            <a:alphaModFix/>
          </a:blip>
          <a:srcRect b="0" l="0" r="0" t="0"/>
          <a:stretch/>
        </p:blipFill>
        <p:spPr>
          <a:xfrm>
            <a:off x="168450" y="4758413"/>
            <a:ext cx="8839200" cy="1046973"/>
          </a:xfrm>
          <a:prstGeom prst="rect">
            <a:avLst/>
          </a:prstGeom>
          <a:noFill/>
          <a:ln>
            <a:noFill/>
          </a:ln>
        </p:spPr>
      </p:pic>
      <p:sp>
        <p:nvSpPr>
          <p:cNvPr id="1991" name="Google Shape;1991;g24657f361f5_5_0"/>
          <p:cNvSpPr txBox="1"/>
          <p:nvPr/>
        </p:nvSpPr>
        <p:spPr>
          <a:xfrm>
            <a:off x="441150" y="1417650"/>
            <a:ext cx="8566500" cy="150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1155CC"/>
                </a:solidFill>
                <a:latin typeface="Verdana"/>
                <a:ea typeface="Verdana"/>
                <a:cs typeface="Verdana"/>
                <a:sym typeface="Verdana"/>
              </a:rPr>
              <a:t>What key practices will your school commit to implementing with fidelity? Name and define them.</a:t>
            </a:r>
            <a:endParaRPr b="1" i="0" sz="1400" u="none" cap="none" strike="noStrike">
              <a:solidFill>
                <a:srgbClr val="1155CC"/>
              </a:solidFill>
              <a:latin typeface="Arial"/>
              <a:ea typeface="Arial"/>
              <a:cs typeface="Arial"/>
              <a:sym typeface="Arial"/>
            </a:endParaRPr>
          </a:p>
        </p:txBody>
      </p:sp>
      <p:sp>
        <p:nvSpPr>
          <p:cNvPr id="1992" name="Google Shape;1992;g24657f361f5_5_0"/>
          <p:cNvSpPr txBox="1"/>
          <p:nvPr>
            <p:ph type="title"/>
          </p:nvPr>
        </p:nvSpPr>
        <p:spPr>
          <a:xfrm>
            <a:off x="457200" y="274638"/>
            <a:ext cx="8229600" cy="1143000"/>
          </a:xfrm>
          <a:prstGeom prst="rect">
            <a:avLst/>
          </a:prstGeom>
          <a:solidFill>
            <a:srgbClr val="003369"/>
          </a:solid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6"/>
              </a:buClr>
              <a:buSzPts val="4000"/>
              <a:buFont typeface="Calibri"/>
              <a:buNone/>
            </a:pPr>
            <a:r>
              <a:rPr lang="en-US" sz="4100"/>
              <a:t>Identify your Key Practices</a:t>
            </a:r>
            <a:endParaRPr sz="4100">
              <a:latin typeface="Verdana"/>
              <a:ea typeface="Verdana"/>
              <a:cs typeface="Verdana"/>
              <a:sym typeface="Verdana"/>
            </a:endParaRPr>
          </a:p>
        </p:txBody>
      </p:sp>
      <p:sp>
        <p:nvSpPr>
          <p:cNvPr id="1993" name="Google Shape;1993;g24657f361f5_5_0"/>
          <p:cNvSpPr txBox="1"/>
          <p:nvPr/>
        </p:nvSpPr>
        <p:spPr>
          <a:xfrm>
            <a:off x="567450" y="2658975"/>
            <a:ext cx="8313900" cy="2001000"/>
          </a:xfrm>
          <a:prstGeom prst="rect">
            <a:avLst/>
          </a:prstGeom>
          <a:noFill/>
          <a:ln>
            <a:noFill/>
          </a:ln>
        </p:spPr>
        <p:txBody>
          <a:bodyPr anchorCtr="0" anchor="t" bIns="91425" lIns="91425" spcFirstLastPara="1" rIns="91425" wrap="square" tIns="91425">
            <a:spAutoFit/>
          </a:bodyPr>
          <a:lstStyle/>
          <a:p>
            <a:pPr indent="-393700" lvl="0" marL="457200" marR="0" rtl="0" algn="l">
              <a:lnSpc>
                <a:spcPct val="100000"/>
              </a:lnSpc>
              <a:spcBef>
                <a:spcPts val="0"/>
              </a:spcBef>
              <a:spcAft>
                <a:spcPts val="0"/>
              </a:spcAft>
              <a:buClr>
                <a:schemeClr val="dk1"/>
              </a:buClr>
              <a:buSzPts val="2600"/>
              <a:buFont typeface="Verdana"/>
              <a:buChar char="●"/>
            </a:pPr>
            <a:r>
              <a:rPr b="0" i="0" lang="en-US" sz="2600" u="none" cap="none" strike="noStrike">
                <a:solidFill>
                  <a:schemeClr val="dk1"/>
                </a:solidFill>
                <a:latin typeface="Verdana"/>
                <a:ea typeface="Verdana"/>
                <a:cs typeface="Verdana"/>
                <a:sym typeface="Verdana"/>
              </a:rPr>
              <a:t>What are the action steps?</a:t>
            </a:r>
            <a:endParaRPr b="0" i="0" sz="2600" u="none" cap="none" strike="noStrike">
              <a:solidFill>
                <a:schemeClr val="dk1"/>
              </a:solidFill>
              <a:latin typeface="Verdana"/>
              <a:ea typeface="Verdana"/>
              <a:cs typeface="Verdana"/>
              <a:sym typeface="Verdana"/>
            </a:endParaRPr>
          </a:p>
          <a:p>
            <a:pPr indent="-393700" lvl="0" marL="457200" marR="0" rtl="0" algn="l">
              <a:lnSpc>
                <a:spcPct val="100000"/>
              </a:lnSpc>
              <a:spcBef>
                <a:spcPts val="0"/>
              </a:spcBef>
              <a:spcAft>
                <a:spcPts val="0"/>
              </a:spcAft>
              <a:buClr>
                <a:schemeClr val="dk1"/>
              </a:buClr>
              <a:buSzPts val="2600"/>
              <a:buFont typeface="Verdana"/>
              <a:buChar char="●"/>
            </a:pPr>
            <a:r>
              <a:rPr b="0" i="0" lang="en-US" sz="2600" u="none" cap="none" strike="noStrike">
                <a:solidFill>
                  <a:schemeClr val="dk1"/>
                </a:solidFill>
                <a:latin typeface="Verdana"/>
                <a:ea typeface="Verdana"/>
                <a:cs typeface="Verdana"/>
                <a:sym typeface="Verdana"/>
              </a:rPr>
              <a:t>Who is responsible? </a:t>
            </a:r>
            <a:endParaRPr b="0" i="0" sz="2600" u="none" cap="none" strike="noStrike">
              <a:solidFill>
                <a:schemeClr val="dk1"/>
              </a:solidFill>
              <a:latin typeface="Verdana"/>
              <a:ea typeface="Verdana"/>
              <a:cs typeface="Verdana"/>
              <a:sym typeface="Verdana"/>
            </a:endParaRPr>
          </a:p>
          <a:p>
            <a:pPr indent="-393700" lvl="0" marL="457200" marR="0" rtl="0" algn="l">
              <a:lnSpc>
                <a:spcPct val="100000"/>
              </a:lnSpc>
              <a:spcBef>
                <a:spcPts val="0"/>
              </a:spcBef>
              <a:spcAft>
                <a:spcPts val="0"/>
              </a:spcAft>
              <a:buClr>
                <a:schemeClr val="dk1"/>
              </a:buClr>
              <a:buSzPts val="2600"/>
              <a:buFont typeface="Verdana"/>
              <a:buChar char="●"/>
            </a:pPr>
            <a:r>
              <a:rPr b="0" i="0" lang="en-US" sz="2600" u="none" cap="none" strike="noStrike">
                <a:solidFill>
                  <a:schemeClr val="dk1"/>
                </a:solidFill>
                <a:latin typeface="Verdana"/>
                <a:ea typeface="Verdana"/>
                <a:cs typeface="Verdana"/>
                <a:sym typeface="Verdana"/>
              </a:rPr>
              <a:t>By when? </a:t>
            </a:r>
            <a:endParaRPr b="0" i="0" sz="2600" u="none" cap="none" strike="noStrike">
              <a:solidFill>
                <a:schemeClr val="dk1"/>
              </a:solidFill>
              <a:latin typeface="Verdana"/>
              <a:ea typeface="Verdana"/>
              <a:cs typeface="Verdana"/>
              <a:sym typeface="Verdana"/>
            </a:endParaRPr>
          </a:p>
          <a:p>
            <a:pPr indent="-393700" lvl="0" marL="457200" marR="0" rtl="0" algn="l">
              <a:lnSpc>
                <a:spcPct val="100000"/>
              </a:lnSpc>
              <a:spcBef>
                <a:spcPts val="0"/>
              </a:spcBef>
              <a:spcAft>
                <a:spcPts val="0"/>
              </a:spcAft>
              <a:buClr>
                <a:schemeClr val="dk1"/>
              </a:buClr>
              <a:buSzPts val="2600"/>
              <a:buFont typeface="Verdana"/>
              <a:buChar char="●"/>
            </a:pPr>
            <a:r>
              <a:rPr b="0" i="0" lang="en-US" sz="2600" u="none" cap="none" strike="noStrike">
                <a:solidFill>
                  <a:schemeClr val="dk1"/>
                </a:solidFill>
                <a:latin typeface="Verdana"/>
                <a:ea typeface="Verdana"/>
                <a:cs typeface="Verdana"/>
                <a:sym typeface="Verdana"/>
              </a:rPr>
              <a:t>How will fidelity be measured? </a:t>
            </a:r>
            <a:endParaRPr b="0" i="0" sz="26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sp>
        <p:nvSpPr>
          <p:cNvPr id="1998" name="Google Shape;1998;g24657f361f5_5_408"/>
          <p:cNvSpPr txBox="1"/>
          <p:nvPr/>
        </p:nvSpPr>
        <p:spPr>
          <a:xfrm>
            <a:off x="798975" y="1739529"/>
            <a:ext cx="7337400" cy="111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6AA84F"/>
                </a:solidFill>
                <a:latin typeface="Verdana"/>
                <a:ea typeface="Verdana"/>
                <a:cs typeface="Verdana"/>
                <a:sym typeface="Verdana"/>
              </a:rPr>
              <a:t>How will the team support the school in the implementation of new practices? </a:t>
            </a:r>
            <a:endParaRPr b="1" i="0" sz="2400" u="none" cap="none" strike="noStrike">
              <a:solidFill>
                <a:srgbClr val="6AA84F"/>
              </a:solidFill>
              <a:latin typeface="Verdana"/>
              <a:ea typeface="Verdana"/>
              <a:cs typeface="Verdana"/>
              <a:sym typeface="Verdana"/>
            </a:endParaRPr>
          </a:p>
        </p:txBody>
      </p:sp>
      <p:sp>
        <p:nvSpPr>
          <p:cNvPr id="1999" name="Google Shape;1999;g24657f361f5_5_408"/>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Verdana"/>
              <a:buNone/>
            </a:pPr>
            <a:r>
              <a:rPr i="0" lang="en-US" sz="3600" u="none" cap="none" strike="noStrike"/>
              <a:t>Develop solutions for systems</a:t>
            </a:r>
            <a:endParaRPr i="0" sz="3600" u="none" cap="none" strike="noStrike"/>
          </a:p>
        </p:txBody>
      </p:sp>
      <p:pic>
        <p:nvPicPr>
          <p:cNvPr descr="Screen shot of the action planning portion of the annotated VTSS data-informed decision making tool" id="2000" name="Google Shape;2000;g24657f361f5_5_408" title="Chart to create an Action Plan- contact VTSS Systems Coach if more information is needed"/>
          <p:cNvPicPr preferRelativeResize="0"/>
          <p:nvPr/>
        </p:nvPicPr>
        <p:blipFill rotWithShape="1">
          <a:blip r:embed="rId3">
            <a:alphaModFix/>
          </a:blip>
          <a:srcRect b="0" l="0" r="0" t="0"/>
          <a:stretch/>
        </p:blipFill>
        <p:spPr>
          <a:xfrm>
            <a:off x="392900" y="2640375"/>
            <a:ext cx="8403900" cy="2310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g23cf20a53eb_0_2842"/>
          <p:cNvSpPr txBox="1"/>
          <p:nvPr>
            <p:ph type="ctrTitle"/>
          </p:nvPr>
        </p:nvSpPr>
        <p:spPr>
          <a:xfrm>
            <a:off x="953250" y="3966776"/>
            <a:ext cx="7240500" cy="11745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lang="en-US"/>
              <a:t>Evaluate</a:t>
            </a:r>
            <a:endParaRPr/>
          </a:p>
        </p:txBody>
      </p:sp>
      <p:sp>
        <p:nvSpPr>
          <p:cNvPr id="2007" name="Google Shape;2007;g23cf20a53eb_0_2842"/>
          <p:cNvSpPr txBox="1"/>
          <p:nvPr>
            <p:ph idx="1" type="subTitle"/>
          </p:nvPr>
        </p:nvSpPr>
        <p:spPr>
          <a:xfrm>
            <a:off x="1373100" y="5257800"/>
            <a:ext cx="6400800" cy="1045200"/>
          </a:xfrm>
          <a:prstGeom prst="rect">
            <a:avLst/>
          </a:prstGeom>
          <a:solidFill>
            <a:schemeClr val="lt1">
              <a:alpha val="67058"/>
            </a:schemeClr>
          </a:solidFill>
          <a:ln>
            <a:noFill/>
          </a:ln>
        </p:spPr>
        <p:txBody>
          <a:bodyPr anchorCtr="0" anchor="t" bIns="45700" lIns="91425" spcFirstLastPara="1" rIns="91425" wrap="square" tIns="45700">
            <a:normAutofit fontScale="92500"/>
          </a:bodyPr>
          <a:lstStyle/>
          <a:p>
            <a:pPr indent="0" lvl="0" marL="0" rtl="0" algn="ctr">
              <a:lnSpc>
                <a:spcPct val="100000"/>
              </a:lnSpc>
              <a:spcBef>
                <a:spcPts val="640"/>
              </a:spcBef>
              <a:spcAft>
                <a:spcPts val="0"/>
              </a:spcAft>
              <a:buSzPct val="108108"/>
              <a:buNone/>
            </a:pPr>
            <a:r>
              <a:rPr lang="en-US"/>
              <a:t>How will we know the solution was implemented with fidelity?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g24b213fc81f_0_250"/>
          <p:cNvSpPr txBox="1"/>
          <p:nvPr>
            <p:ph idx="1" type="body"/>
          </p:nvPr>
        </p:nvSpPr>
        <p:spPr>
          <a:xfrm>
            <a:off x="308925" y="1600200"/>
            <a:ext cx="8606400" cy="49614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Char char="●"/>
            </a:pPr>
            <a:r>
              <a:rPr lang="en-US"/>
              <a:t>All people engage in some type of problem-solving approach? </a:t>
            </a:r>
            <a:endParaRPr/>
          </a:p>
          <a:p>
            <a:pPr indent="-342900" lvl="0" marL="457200" rtl="0" algn="l">
              <a:lnSpc>
                <a:spcPct val="100000"/>
              </a:lnSpc>
              <a:spcBef>
                <a:spcPts val="0"/>
              </a:spcBef>
              <a:spcAft>
                <a:spcPts val="0"/>
              </a:spcAft>
              <a:buSzPts val="1800"/>
              <a:buChar char="●"/>
            </a:pPr>
            <a:r>
              <a:rPr lang="en-US"/>
              <a:t>Different people solve problems in different ways, many times using different approaches and vocabulary. </a:t>
            </a:r>
            <a:endParaRPr/>
          </a:p>
          <a:p>
            <a:pPr indent="-342900" lvl="0" marL="457200" rtl="0" algn="l">
              <a:lnSpc>
                <a:spcPct val="100000"/>
              </a:lnSpc>
              <a:spcBef>
                <a:spcPts val="0"/>
              </a:spcBef>
              <a:spcAft>
                <a:spcPts val="0"/>
              </a:spcAft>
              <a:buSzPts val="1800"/>
              <a:buChar char="●"/>
            </a:pPr>
            <a:r>
              <a:rPr lang="en-US"/>
              <a:t>Not all data is equal in value. </a:t>
            </a:r>
            <a:endParaRPr/>
          </a:p>
          <a:p>
            <a:pPr indent="-342900" lvl="0" marL="457200" rtl="0" algn="l">
              <a:lnSpc>
                <a:spcPct val="100000"/>
              </a:lnSpc>
              <a:spcBef>
                <a:spcPts val="0"/>
              </a:spcBef>
              <a:spcAft>
                <a:spcPts val="0"/>
              </a:spcAft>
              <a:buSzPts val="1800"/>
              <a:buChar char="●"/>
            </a:pPr>
            <a:r>
              <a:rPr lang="en-US"/>
              <a:t>Different people have different values, trust, and comfort in using data to analyze data for decision making. </a:t>
            </a:r>
            <a:endParaRPr/>
          </a:p>
        </p:txBody>
      </p:sp>
      <p:sp>
        <p:nvSpPr>
          <p:cNvPr id="1175" name="Google Shape;1175;g24b213fc81f_0_25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Before we Begin- What is your Lens? Agree or Disagree</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2" name="Shape 2012"/>
        <p:cNvGrpSpPr/>
        <p:nvPr/>
      </p:nvGrpSpPr>
      <p:grpSpPr>
        <a:xfrm>
          <a:off x="0" y="0"/>
          <a:ext cx="0" cy="0"/>
          <a:chOff x="0" y="0"/>
          <a:chExt cx="0" cy="0"/>
        </a:xfrm>
      </p:grpSpPr>
      <p:sp>
        <p:nvSpPr>
          <p:cNvPr id="2013" name="Google Shape;2013;g23cf20a53eb_0_280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Evaluate</a:t>
            </a:r>
            <a:endParaRPr/>
          </a:p>
        </p:txBody>
      </p:sp>
      <p:sp>
        <p:nvSpPr>
          <p:cNvPr id="2014" name="Google Shape;2014;g23cf20a53eb_0_2809"/>
          <p:cNvSpPr/>
          <p:nvPr/>
        </p:nvSpPr>
        <p:spPr>
          <a:xfrm>
            <a:off x="3297500" y="1828361"/>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15" name="Google Shape;2015;g23cf20a53eb_0_2809"/>
          <p:cNvCxnSpPr/>
          <p:nvPr/>
        </p:nvCxnSpPr>
        <p:spPr>
          <a:xfrm>
            <a:off x="3025325" y="2171133"/>
            <a:ext cx="340800" cy="376500"/>
          </a:xfrm>
          <a:prstGeom prst="straightConnector1">
            <a:avLst/>
          </a:prstGeom>
          <a:noFill/>
          <a:ln cap="flat" cmpd="sng" w="19050">
            <a:solidFill>
              <a:srgbClr val="307BF3"/>
            </a:solidFill>
            <a:prstDash val="solid"/>
            <a:round/>
            <a:headEnd len="med" w="med" type="oval"/>
            <a:tailEnd len="sm" w="sm" type="none"/>
          </a:ln>
        </p:spPr>
      </p:cxnSp>
      <p:sp>
        <p:nvSpPr>
          <p:cNvPr id="2016" name="Google Shape;2016;g23cf20a53eb_0_2809"/>
          <p:cNvSpPr txBox="1"/>
          <p:nvPr/>
        </p:nvSpPr>
        <p:spPr>
          <a:xfrm>
            <a:off x="6080903" y="1219209"/>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2017" name="Google Shape;2017;g23cf20a53eb_0_2809"/>
          <p:cNvCxnSpPr/>
          <p:nvPr/>
        </p:nvCxnSpPr>
        <p:spPr>
          <a:xfrm flipH="1" rot="10800000">
            <a:off x="2925575" y="3335563"/>
            <a:ext cx="367500" cy="138600"/>
          </a:xfrm>
          <a:prstGeom prst="straightConnector1">
            <a:avLst/>
          </a:prstGeom>
          <a:noFill/>
          <a:ln cap="flat" cmpd="sng" w="19050">
            <a:solidFill>
              <a:srgbClr val="0944A1"/>
            </a:solidFill>
            <a:prstDash val="solid"/>
            <a:round/>
            <a:headEnd len="med" w="med" type="oval"/>
            <a:tailEnd len="sm" w="sm" type="none"/>
          </a:ln>
        </p:spPr>
      </p:cxnSp>
      <p:sp>
        <p:nvSpPr>
          <p:cNvPr id="2018" name="Google Shape;2018;g23cf20a53eb_0_2809"/>
          <p:cNvSpPr txBox="1"/>
          <p:nvPr/>
        </p:nvSpPr>
        <p:spPr>
          <a:xfrm>
            <a:off x="838525" y="1327313"/>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2019" name="Google Shape;2019;g23cf20a53eb_0_2809"/>
          <p:cNvSpPr/>
          <p:nvPr/>
        </p:nvSpPr>
        <p:spPr>
          <a:xfrm flipH="1" rot="-1800585">
            <a:off x="3224388" y="1748615"/>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20" name="Google Shape;2020;g23cf20a53eb_0_2809"/>
          <p:cNvCxnSpPr/>
          <p:nvPr/>
        </p:nvCxnSpPr>
        <p:spPr>
          <a:xfrm rot="10800000">
            <a:off x="5633050" y="3585720"/>
            <a:ext cx="354900" cy="350100"/>
          </a:xfrm>
          <a:prstGeom prst="straightConnector1">
            <a:avLst/>
          </a:prstGeom>
          <a:noFill/>
          <a:ln cap="flat" cmpd="sng" w="19050">
            <a:solidFill>
              <a:srgbClr val="307BF3"/>
            </a:solidFill>
            <a:prstDash val="solid"/>
            <a:round/>
            <a:headEnd len="med" w="med" type="oval"/>
            <a:tailEnd len="sm" w="sm" type="none"/>
          </a:ln>
        </p:spPr>
      </p:cxnSp>
      <p:sp>
        <p:nvSpPr>
          <p:cNvPr id="2021" name="Google Shape;2021;g23cf20a53eb_0_2809"/>
          <p:cNvSpPr txBox="1"/>
          <p:nvPr/>
        </p:nvSpPr>
        <p:spPr>
          <a:xfrm>
            <a:off x="106200" y="2661213"/>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2022" name="Google Shape;2022;g23cf20a53eb_0_2809"/>
          <p:cNvSpPr txBox="1"/>
          <p:nvPr/>
        </p:nvSpPr>
        <p:spPr>
          <a:xfrm>
            <a:off x="6037025" y="3087563"/>
            <a:ext cx="25401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Analyze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2023" name="Google Shape;2023;g23cf20a53eb_0_2809"/>
          <p:cNvSpPr txBox="1"/>
          <p:nvPr/>
        </p:nvSpPr>
        <p:spPr>
          <a:xfrm>
            <a:off x="3845784" y="2719081"/>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2024" name="Google Shape;2024;g23cf20a53eb_0_2809"/>
          <p:cNvSpPr/>
          <p:nvPr/>
        </p:nvSpPr>
        <p:spPr>
          <a:xfrm rot="1800047">
            <a:off x="3219843" y="1749054"/>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g23cf20a53eb_0_2809"/>
          <p:cNvSpPr/>
          <p:nvPr/>
        </p:nvSpPr>
        <p:spPr>
          <a:xfrm rot="9000757">
            <a:off x="3213964" y="1748640"/>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g23cf20a53eb_0_2809"/>
          <p:cNvSpPr/>
          <p:nvPr/>
        </p:nvSpPr>
        <p:spPr>
          <a:xfrm flipH="1" rot="-9000757">
            <a:off x="3221634" y="1749390"/>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23cf20a53eb_0_2809"/>
          <p:cNvSpPr/>
          <p:nvPr/>
        </p:nvSpPr>
        <p:spPr>
          <a:xfrm rot="8100000">
            <a:off x="3166119" y="2920069"/>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g23cf20a53eb_0_2809"/>
          <p:cNvSpPr/>
          <p:nvPr/>
        </p:nvSpPr>
        <p:spPr>
          <a:xfrm rot="-2700000">
            <a:off x="5598628" y="2912908"/>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g23cf20a53eb_0_2809"/>
          <p:cNvSpPr/>
          <p:nvPr/>
        </p:nvSpPr>
        <p:spPr>
          <a:xfrm rot="2700000">
            <a:off x="4382023" y="4125682"/>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g23cf20a53eb_0_2809"/>
          <p:cNvSpPr/>
          <p:nvPr/>
        </p:nvSpPr>
        <p:spPr>
          <a:xfrm rot="-8100000">
            <a:off x="4382715" y="1690013"/>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g23cf20a53eb_0_2809"/>
          <p:cNvSpPr txBox="1"/>
          <p:nvPr/>
        </p:nvSpPr>
        <p:spPr>
          <a:xfrm>
            <a:off x="5139425" y="4632513"/>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2032" name="Google Shape;2032;g23cf20a53eb_0_2809"/>
          <p:cNvSpPr txBox="1"/>
          <p:nvPr/>
        </p:nvSpPr>
        <p:spPr>
          <a:xfrm rot="2130">
            <a:off x="389350" y="4156312"/>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2033" name="Google Shape;2033;g23cf20a53eb_0_2809"/>
          <p:cNvCxnSpPr/>
          <p:nvPr/>
        </p:nvCxnSpPr>
        <p:spPr>
          <a:xfrm rot="10800000">
            <a:off x="5233775" y="4220138"/>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2034" name="Google Shape;2034;g23cf20a53eb_0_2809"/>
          <p:cNvCxnSpPr/>
          <p:nvPr/>
        </p:nvCxnSpPr>
        <p:spPr>
          <a:xfrm flipH="1" rot="10800000">
            <a:off x="3258025" y="3927738"/>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2035" name="Google Shape;2035;g23cf20a53eb_0_2809"/>
          <p:cNvPicPr preferRelativeResize="0"/>
          <p:nvPr/>
        </p:nvPicPr>
        <p:blipFill rotWithShape="1">
          <a:blip r:embed="rId3">
            <a:alphaModFix/>
          </a:blip>
          <a:srcRect b="0" l="0" r="0" t="0"/>
          <a:stretch/>
        </p:blipFill>
        <p:spPr>
          <a:xfrm rot="-149851">
            <a:off x="3358575" y="1493257"/>
            <a:ext cx="2837400" cy="2865218"/>
          </a:xfrm>
          <a:prstGeom prst="rect">
            <a:avLst/>
          </a:prstGeom>
          <a:noFill/>
          <a:ln>
            <a:noFill/>
          </a:ln>
        </p:spPr>
      </p:pic>
      <p:pic>
        <p:nvPicPr>
          <p:cNvPr id="2036" name="Google Shape;2036;g23cf20a53eb_0_2809"/>
          <p:cNvPicPr preferRelativeResize="0"/>
          <p:nvPr/>
        </p:nvPicPr>
        <p:blipFill rotWithShape="1">
          <a:blip r:embed="rId4">
            <a:alphaModFix/>
          </a:blip>
          <a:srcRect b="0" l="0" r="0" t="0"/>
          <a:stretch/>
        </p:blipFill>
        <p:spPr>
          <a:xfrm>
            <a:off x="3431825" y="2086887"/>
            <a:ext cx="2722500" cy="2652026"/>
          </a:xfrm>
          <a:prstGeom prst="rect">
            <a:avLst/>
          </a:prstGeom>
          <a:noFill/>
          <a:ln>
            <a:noFill/>
          </a:ln>
        </p:spPr>
      </p:pic>
      <p:pic>
        <p:nvPicPr>
          <p:cNvPr id="2037" name="Google Shape;2037;g23cf20a53eb_0_2809"/>
          <p:cNvPicPr preferRelativeResize="0"/>
          <p:nvPr/>
        </p:nvPicPr>
        <p:blipFill rotWithShape="1">
          <a:blip r:embed="rId5">
            <a:alphaModFix/>
          </a:blip>
          <a:srcRect b="0" l="0" r="0" t="0"/>
          <a:stretch/>
        </p:blipFill>
        <p:spPr>
          <a:xfrm>
            <a:off x="2883838" y="1786538"/>
            <a:ext cx="2828925" cy="2933700"/>
          </a:xfrm>
          <a:prstGeom prst="rect">
            <a:avLst/>
          </a:prstGeom>
          <a:noFill/>
          <a:ln>
            <a:noFill/>
          </a:ln>
        </p:spPr>
      </p:pic>
      <p:cxnSp>
        <p:nvCxnSpPr>
          <p:cNvPr id="2038" name="Google Shape;2038;g23cf20a53eb_0_2809"/>
          <p:cNvCxnSpPr/>
          <p:nvPr/>
        </p:nvCxnSpPr>
        <p:spPr>
          <a:xfrm flipH="1">
            <a:off x="5638100" y="1907538"/>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2039" name="Google Shape;2039;g23cf20a53eb_0_2809"/>
          <p:cNvPicPr preferRelativeResize="0"/>
          <p:nvPr/>
        </p:nvPicPr>
        <p:blipFill rotWithShape="1">
          <a:blip r:embed="rId6">
            <a:alphaModFix/>
          </a:blip>
          <a:srcRect b="0" l="0" r="0" t="0"/>
          <a:stretch/>
        </p:blipFill>
        <p:spPr>
          <a:xfrm>
            <a:off x="2985700" y="1473313"/>
            <a:ext cx="2837400" cy="2809763"/>
          </a:xfrm>
          <a:prstGeom prst="rect">
            <a:avLst/>
          </a:prstGeom>
          <a:noFill/>
          <a:ln>
            <a:noFill/>
          </a:ln>
        </p:spPr>
      </p:pic>
      <p:sp>
        <p:nvSpPr>
          <p:cNvPr id="2040" name="Google Shape;2040;g23cf20a53eb_0_2809"/>
          <p:cNvSpPr/>
          <p:nvPr/>
        </p:nvSpPr>
        <p:spPr>
          <a:xfrm>
            <a:off x="751125" y="1232150"/>
            <a:ext cx="2722500" cy="8964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5" name="Shape 2045"/>
        <p:cNvGrpSpPr/>
        <p:nvPr/>
      </p:nvGrpSpPr>
      <p:grpSpPr>
        <a:xfrm>
          <a:off x="0" y="0"/>
          <a:ext cx="0" cy="0"/>
          <a:chOff x="0" y="0"/>
          <a:chExt cx="0" cy="0"/>
        </a:xfrm>
      </p:grpSpPr>
      <p:sp>
        <p:nvSpPr>
          <p:cNvPr id="2046" name="Google Shape;2046;g24657f361f5_5_617"/>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b="1" lang="en-US" sz="2400"/>
              <a:t>Did we do what we said we would do? </a:t>
            </a:r>
            <a:endParaRPr b="1" sz="2400"/>
          </a:p>
          <a:p>
            <a:pPr indent="0" lvl="0" marL="0" rtl="0" algn="l">
              <a:lnSpc>
                <a:spcPct val="100000"/>
              </a:lnSpc>
              <a:spcBef>
                <a:spcPts val="0"/>
              </a:spcBef>
              <a:spcAft>
                <a:spcPts val="0"/>
              </a:spcAft>
              <a:buSzPts val="1800"/>
              <a:buNone/>
            </a:pPr>
            <a:r>
              <a:t/>
            </a:r>
            <a:endParaRPr b="1" sz="2400"/>
          </a:p>
          <a:p>
            <a:pPr indent="-381000" lvl="0" marL="457200" rtl="0" algn="l">
              <a:lnSpc>
                <a:spcPct val="100000"/>
              </a:lnSpc>
              <a:spcBef>
                <a:spcPts val="0"/>
              </a:spcBef>
              <a:spcAft>
                <a:spcPts val="0"/>
              </a:spcAft>
              <a:buSzPts val="2400"/>
              <a:buChar char="❏"/>
            </a:pPr>
            <a:r>
              <a:rPr lang="en-US" sz="2400"/>
              <a:t>Did we implement the practices identified in our action plan?</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Did we implement the systems identified in our action plan?</a:t>
            </a:r>
            <a:endParaRPr b="1" sz="2400"/>
          </a:p>
          <a:p>
            <a:pPr indent="0" lvl="0" marL="0" rtl="0" algn="l">
              <a:lnSpc>
                <a:spcPct val="100000"/>
              </a:lnSpc>
              <a:spcBef>
                <a:spcPts val="360"/>
              </a:spcBef>
              <a:spcAft>
                <a:spcPts val="0"/>
              </a:spcAft>
              <a:buSzPts val="1800"/>
              <a:buNone/>
            </a:pPr>
            <a:r>
              <a:t/>
            </a:r>
            <a:endParaRPr/>
          </a:p>
        </p:txBody>
      </p:sp>
      <p:sp>
        <p:nvSpPr>
          <p:cNvPr id="2047" name="Google Shape;2047;g24657f361f5_5_617"/>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Finally…</a:t>
            </a:r>
            <a:endParaRPr/>
          </a:p>
        </p:txBody>
      </p:sp>
      <p:pic>
        <p:nvPicPr>
          <p:cNvPr descr="A check mark" id="2048" name="Google Shape;2048;g24657f361f5_5_617"/>
          <p:cNvPicPr preferRelativeResize="0"/>
          <p:nvPr/>
        </p:nvPicPr>
        <p:blipFill rotWithShape="1">
          <a:blip r:embed="rId3">
            <a:alphaModFix/>
          </a:blip>
          <a:srcRect b="0" l="0" r="0" t="0"/>
          <a:stretch/>
        </p:blipFill>
        <p:spPr>
          <a:xfrm>
            <a:off x="3307938" y="3909513"/>
            <a:ext cx="2143125" cy="21431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2" name="Shape 2052"/>
        <p:cNvGrpSpPr/>
        <p:nvPr/>
      </p:nvGrpSpPr>
      <p:grpSpPr>
        <a:xfrm>
          <a:off x="0" y="0"/>
          <a:ext cx="0" cy="0"/>
          <a:chOff x="0" y="0"/>
          <a:chExt cx="0" cy="0"/>
        </a:xfrm>
      </p:grpSpPr>
      <p:sp>
        <p:nvSpPr>
          <p:cNvPr id="2053" name="Google Shape;2053;g23cf20a53eb_0_238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Verdana"/>
              <a:buNone/>
            </a:pPr>
            <a:r>
              <a:rPr i="0" lang="en-US" sz="4800" u="none" cap="none" strike="noStrike"/>
              <a:t>Progress Monitoring</a:t>
            </a:r>
            <a:endParaRPr i="0" sz="4800" u="none" cap="none" strike="noStrike"/>
          </a:p>
        </p:txBody>
      </p:sp>
      <p:sp>
        <p:nvSpPr>
          <p:cNvPr id="2054" name="Google Shape;2054;g23cf20a53eb_0_2386"/>
          <p:cNvSpPr txBox="1"/>
          <p:nvPr>
            <p:ph idx="1" type="body"/>
          </p:nvPr>
        </p:nvSpPr>
        <p:spPr>
          <a:xfrm>
            <a:off x="295275" y="3982476"/>
            <a:ext cx="8229600" cy="4332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i="0" lang="en-US" sz="1800" u="none" cap="none" strike="noStrike"/>
              <a:t>Data/Progress Monitoring</a:t>
            </a:r>
            <a:endParaRPr i="0" sz="1800" u="none" cap="none" strike="noStrike"/>
          </a:p>
        </p:txBody>
      </p:sp>
      <p:sp>
        <p:nvSpPr>
          <p:cNvPr id="2055" name="Google Shape;2055;g23cf20a53eb_0_2386"/>
          <p:cNvSpPr txBox="1"/>
          <p:nvPr>
            <p:ph idx="4294967295" type="body"/>
          </p:nvPr>
        </p:nvSpPr>
        <p:spPr>
          <a:xfrm>
            <a:off x="463800" y="1825925"/>
            <a:ext cx="8518200" cy="192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200"/>
              <a:buNone/>
            </a:pPr>
            <a:r>
              <a:rPr lang="en-US" sz="3259">
                <a:solidFill>
                  <a:schemeClr val="dk1"/>
                </a:solidFill>
              </a:rPr>
              <a:t>Be sure to include fidelity AND outcome data. We cannot begin to assess outcomes if we have not implemented with fidelity.</a:t>
            </a:r>
            <a:endParaRPr sz="3259"/>
          </a:p>
          <a:p>
            <a:pPr indent="-190500" lvl="0" marL="342900" rtl="0" algn="l">
              <a:lnSpc>
                <a:spcPct val="90000"/>
              </a:lnSpc>
              <a:spcBef>
                <a:spcPts val="480"/>
              </a:spcBef>
              <a:spcAft>
                <a:spcPts val="0"/>
              </a:spcAft>
              <a:buClr>
                <a:schemeClr val="dk1"/>
              </a:buClr>
              <a:buSzPts val="2220"/>
              <a:buNone/>
            </a:pPr>
            <a:r>
              <a:t/>
            </a:r>
            <a:endParaRPr sz="3259"/>
          </a:p>
        </p:txBody>
      </p:sp>
      <p:pic>
        <p:nvPicPr>
          <p:cNvPr descr="Screen shot of the data and progress monitoring portion of the VTSS data-informed decision making tool" id="2056" name="Google Shape;2056;g23cf20a53eb_0_2386"/>
          <p:cNvPicPr preferRelativeResize="0"/>
          <p:nvPr/>
        </p:nvPicPr>
        <p:blipFill rotWithShape="1">
          <a:blip r:embed="rId3">
            <a:alphaModFix/>
          </a:blip>
          <a:srcRect b="0" l="0" r="0" t="0"/>
          <a:stretch/>
        </p:blipFill>
        <p:spPr>
          <a:xfrm>
            <a:off x="463800" y="4647125"/>
            <a:ext cx="7104200" cy="8047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g24657f361f5_5_20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Did we implement our solutions with fidelity? </a:t>
            </a:r>
            <a:endParaRPr/>
          </a:p>
        </p:txBody>
      </p:sp>
      <p:pic>
        <p:nvPicPr>
          <p:cNvPr descr="Puzzle piece with the word &quot;Adherence&quot; on it." id="2063" name="Google Shape;2063;g24657f361f5_5_202"/>
          <p:cNvPicPr preferRelativeResize="0"/>
          <p:nvPr/>
        </p:nvPicPr>
        <p:blipFill rotWithShape="1">
          <a:blip r:embed="rId3">
            <a:alphaModFix/>
          </a:blip>
          <a:srcRect b="0" l="0" r="0" t="0"/>
          <a:stretch/>
        </p:blipFill>
        <p:spPr>
          <a:xfrm>
            <a:off x="659662" y="2044700"/>
            <a:ext cx="1969825" cy="1888225"/>
          </a:xfrm>
          <a:prstGeom prst="rect">
            <a:avLst/>
          </a:prstGeom>
          <a:noFill/>
          <a:ln>
            <a:noFill/>
          </a:ln>
        </p:spPr>
      </p:pic>
      <p:pic>
        <p:nvPicPr>
          <p:cNvPr descr="Puzzle piece with the words &quot;Exposure / Duration&quot; on it." id="2064" name="Google Shape;2064;g24657f361f5_5_202"/>
          <p:cNvPicPr preferRelativeResize="0"/>
          <p:nvPr/>
        </p:nvPicPr>
        <p:blipFill rotWithShape="1">
          <a:blip r:embed="rId4">
            <a:alphaModFix/>
          </a:blip>
          <a:srcRect b="0" l="0" r="0" t="0"/>
          <a:stretch/>
        </p:blipFill>
        <p:spPr>
          <a:xfrm>
            <a:off x="3464887" y="1795551"/>
            <a:ext cx="2092020" cy="2012075"/>
          </a:xfrm>
          <a:prstGeom prst="rect">
            <a:avLst/>
          </a:prstGeom>
          <a:noFill/>
          <a:ln>
            <a:noFill/>
          </a:ln>
        </p:spPr>
      </p:pic>
      <p:pic>
        <p:nvPicPr>
          <p:cNvPr descr="Puzzle piece with the words &quot;Quality of Delivery&quot; on it." id="2065" name="Google Shape;2065;g24657f361f5_5_202"/>
          <p:cNvPicPr preferRelativeResize="0"/>
          <p:nvPr/>
        </p:nvPicPr>
        <p:blipFill rotWithShape="1">
          <a:blip r:embed="rId5">
            <a:alphaModFix/>
          </a:blip>
          <a:srcRect b="0" l="0" r="0" t="0"/>
          <a:stretch/>
        </p:blipFill>
        <p:spPr>
          <a:xfrm>
            <a:off x="6392313" y="1795300"/>
            <a:ext cx="2092025" cy="2012583"/>
          </a:xfrm>
          <a:prstGeom prst="rect">
            <a:avLst/>
          </a:prstGeom>
          <a:noFill/>
          <a:ln>
            <a:noFill/>
          </a:ln>
        </p:spPr>
      </p:pic>
      <p:pic>
        <p:nvPicPr>
          <p:cNvPr descr="Puzzle piece with the words &quot;Program Specific&quot; on it." id="2066" name="Google Shape;2066;g24657f361f5_5_202"/>
          <p:cNvPicPr preferRelativeResize="0"/>
          <p:nvPr/>
        </p:nvPicPr>
        <p:blipFill rotWithShape="1">
          <a:blip r:embed="rId6">
            <a:alphaModFix/>
          </a:blip>
          <a:srcRect b="0" l="0" r="0" t="0"/>
          <a:stretch/>
        </p:blipFill>
        <p:spPr>
          <a:xfrm>
            <a:off x="2013738" y="3807625"/>
            <a:ext cx="2292225" cy="2164090"/>
          </a:xfrm>
          <a:prstGeom prst="rect">
            <a:avLst/>
          </a:prstGeom>
          <a:noFill/>
          <a:ln>
            <a:noFill/>
          </a:ln>
        </p:spPr>
      </p:pic>
      <p:pic>
        <p:nvPicPr>
          <p:cNvPr descr="Puzzle piece with the words &quot;Student Engagement&quot; on it." id="2067" name="Google Shape;2067;g24657f361f5_5_202"/>
          <p:cNvPicPr preferRelativeResize="0"/>
          <p:nvPr/>
        </p:nvPicPr>
        <p:blipFill rotWithShape="1">
          <a:blip r:embed="rId7">
            <a:alphaModFix/>
          </a:blip>
          <a:srcRect b="0" l="0" r="0" t="0"/>
          <a:stretch/>
        </p:blipFill>
        <p:spPr>
          <a:xfrm>
            <a:off x="5279762" y="4131756"/>
            <a:ext cx="2292225" cy="2061694"/>
          </a:xfrm>
          <a:prstGeom prst="rect">
            <a:avLst/>
          </a:prstGeom>
          <a:noFill/>
          <a:ln>
            <a:noFill/>
          </a:ln>
        </p:spPr>
      </p:pic>
      <p:sp>
        <p:nvSpPr>
          <p:cNvPr id="2068" name="Google Shape;2068;g24657f361f5_5_202"/>
          <p:cNvSpPr txBox="1"/>
          <p:nvPr/>
        </p:nvSpPr>
        <p:spPr>
          <a:xfrm>
            <a:off x="7620025" y="5071250"/>
            <a:ext cx="14583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O’Donnell (2008)</a:t>
            </a:r>
            <a:endParaRPr b="0" i="0" sz="14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NIRN &amp; AIR</a:t>
            </a:r>
            <a:endParaRPr b="0" i="0" sz="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3" name="Shape 2073"/>
        <p:cNvGrpSpPr/>
        <p:nvPr/>
      </p:nvGrpSpPr>
      <p:grpSpPr>
        <a:xfrm>
          <a:off x="0" y="0"/>
          <a:ext cx="0" cy="0"/>
          <a:chOff x="0" y="0"/>
          <a:chExt cx="0" cy="0"/>
        </a:xfrm>
      </p:grpSpPr>
      <p:sp>
        <p:nvSpPr>
          <p:cNvPr id="2074" name="Google Shape;2074;g24657f361f5_5_867"/>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Char char="•"/>
            </a:pPr>
            <a:r>
              <a:rPr lang="en-US"/>
              <a:t>Are we making progress towards our goal</a:t>
            </a:r>
            <a:endParaRPr/>
          </a:p>
          <a:p>
            <a:pPr indent="0" lvl="0" marL="457200" rtl="0" algn="l">
              <a:lnSpc>
                <a:spcPct val="100000"/>
              </a:lnSpc>
              <a:spcBef>
                <a:spcPts val="360"/>
              </a:spcBef>
              <a:spcAft>
                <a:spcPts val="0"/>
              </a:spcAft>
              <a:buSzPts val="1800"/>
              <a:buNone/>
            </a:pPr>
            <a:r>
              <a:t/>
            </a:r>
            <a:endParaRPr/>
          </a:p>
          <a:p>
            <a:pPr indent="-342900" lvl="0" marL="457200" rtl="0" algn="l">
              <a:lnSpc>
                <a:spcPct val="100000"/>
              </a:lnSpc>
              <a:spcBef>
                <a:spcPts val="360"/>
              </a:spcBef>
              <a:spcAft>
                <a:spcPts val="0"/>
              </a:spcAft>
              <a:buSzPts val="1800"/>
              <a:buChar char="•"/>
            </a:pPr>
            <a:r>
              <a:rPr lang="en-US"/>
              <a:t>Is progress being made at the desired rate?</a:t>
            </a:r>
            <a:endParaRPr/>
          </a:p>
          <a:p>
            <a:pPr indent="-342900" lvl="1" marL="914400" rtl="0" algn="l">
              <a:lnSpc>
                <a:spcPct val="100000"/>
              </a:lnSpc>
              <a:spcBef>
                <a:spcPts val="0"/>
              </a:spcBef>
              <a:spcAft>
                <a:spcPts val="0"/>
              </a:spcAft>
              <a:buSzPts val="1800"/>
              <a:buChar char="–"/>
            </a:pPr>
            <a:r>
              <a:rPr lang="en-US"/>
              <a:t>if yes, CELEBRATE!!!</a:t>
            </a:r>
            <a:endParaRPr/>
          </a:p>
          <a:p>
            <a:pPr indent="-342900" lvl="1" marL="914400" rtl="0" algn="l">
              <a:lnSpc>
                <a:spcPct val="100000"/>
              </a:lnSpc>
              <a:spcBef>
                <a:spcPts val="0"/>
              </a:spcBef>
              <a:spcAft>
                <a:spcPts val="0"/>
              </a:spcAft>
              <a:buSzPts val="1800"/>
              <a:buChar char="–"/>
            </a:pPr>
            <a:r>
              <a:rPr lang="en-US"/>
              <a:t>if no, determine why… fidelity issue? do we need to re-define the problem?</a:t>
            </a:r>
            <a:endParaRPr/>
          </a:p>
        </p:txBody>
      </p:sp>
      <p:sp>
        <p:nvSpPr>
          <p:cNvPr id="2075" name="Google Shape;2075;g24657f361f5_5_867"/>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Evaluate Progress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g23cf20a53eb_0_284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Back to Define</a:t>
            </a:r>
            <a:endParaRPr/>
          </a:p>
        </p:txBody>
      </p:sp>
      <p:sp>
        <p:nvSpPr>
          <p:cNvPr id="2082" name="Google Shape;2082;g23cf20a53eb_0_2848"/>
          <p:cNvSpPr/>
          <p:nvPr/>
        </p:nvSpPr>
        <p:spPr>
          <a:xfrm>
            <a:off x="3297500" y="2163149"/>
            <a:ext cx="2540100" cy="2540100"/>
          </a:xfrm>
          <a:prstGeom prst="donut">
            <a:avLst>
              <a:gd fmla="val 16067" name="adj"/>
            </a:avLst>
          </a:prstGeom>
          <a:solidFill>
            <a:srgbClr val="000000">
              <a:alpha val="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3" name="Google Shape;2083;g23cf20a53eb_0_2848"/>
          <p:cNvCxnSpPr/>
          <p:nvPr/>
        </p:nvCxnSpPr>
        <p:spPr>
          <a:xfrm>
            <a:off x="3025325" y="2505920"/>
            <a:ext cx="340800" cy="376500"/>
          </a:xfrm>
          <a:prstGeom prst="straightConnector1">
            <a:avLst/>
          </a:prstGeom>
          <a:noFill/>
          <a:ln cap="flat" cmpd="sng" w="19050">
            <a:solidFill>
              <a:srgbClr val="307BF3"/>
            </a:solidFill>
            <a:prstDash val="solid"/>
            <a:round/>
            <a:headEnd len="med" w="med" type="oval"/>
            <a:tailEnd len="sm" w="sm" type="none"/>
          </a:ln>
        </p:spPr>
      </p:cxnSp>
      <p:sp>
        <p:nvSpPr>
          <p:cNvPr id="2084" name="Google Shape;2084;g23cf20a53eb_0_2848"/>
          <p:cNvSpPr txBox="1"/>
          <p:nvPr/>
        </p:nvSpPr>
        <p:spPr>
          <a:xfrm>
            <a:off x="6080903" y="1553997"/>
            <a:ext cx="21396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t/>
            </a:r>
            <a:endParaRPr b="0" i="0" sz="1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1" i="0" lang="en-US" sz="1600" u="none" cap="none" strike="noStrike">
                <a:solidFill>
                  <a:srgbClr val="000000"/>
                </a:solidFill>
                <a:latin typeface="Verdana"/>
                <a:ea typeface="Verdana"/>
                <a:cs typeface="Verdana"/>
                <a:sym typeface="Verdana"/>
              </a:rPr>
              <a:t>Identify problem with precision</a:t>
            </a:r>
            <a:endParaRPr b="1" i="0" sz="1600" u="none" cap="none" strike="noStrike">
              <a:solidFill>
                <a:srgbClr val="000000"/>
              </a:solidFill>
              <a:latin typeface="Verdana"/>
              <a:ea typeface="Verdana"/>
              <a:cs typeface="Verdana"/>
              <a:sym typeface="Verdana"/>
            </a:endParaRPr>
          </a:p>
        </p:txBody>
      </p:sp>
      <p:cxnSp>
        <p:nvCxnSpPr>
          <p:cNvPr id="2085" name="Google Shape;2085;g23cf20a53eb_0_2848"/>
          <p:cNvCxnSpPr/>
          <p:nvPr/>
        </p:nvCxnSpPr>
        <p:spPr>
          <a:xfrm flipH="1" rot="10800000">
            <a:off x="2925575" y="3670350"/>
            <a:ext cx="367500" cy="138600"/>
          </a:xfrm>
          <a:prstGeom prst="straightConnector1">
            <a:avLst/>
          </a:prstGeom>
          <a:noFill/>
          <a:ln cap="flat" cmpd="sng" w="19050">
            <a:solidFill>
              <a:srgbClr val="0944A1"/>
            </a:solidFill>
            <a:prstDash val="solid"/>
            <a:round/>
            <a:headEnd len="med" w="med" type="oval"/>
            <a:tailEnd len="sm" w="sm" type="none"/>
          </a:ln>
        </p:spPr>
      </p:cxnSp>
      <p:sp>
        <p:nvSpPr>
          <p:cNvPr id="2086" name="Google Shape;2086;g23cf20a53eb_0_2848"/>
          <p:cNvSpPr txBox="1"/>
          <p:nvPr/>
        </p:nvSpPr>
        <p:spPr>
          <a:xfrm>
            <a:off x="838525" y="1662100"/>
            <a:ext cx="2215800" cy="1043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Arial"/>
              <a:buNone/>
            </a:pPr>
            <a:r>
              <a:rPr b="0" i="0" lang="en-US" sz="1700" u="none" cap="none" strike="noStrike">
                <a:solidFill>
                  <a:schemeClr val="dk1"/>
                </a:solidFill>
                <a:latin typeface="Verdana"/>
                <a:ea typeface="Verdana"/>
                <a:cs typeface="Verdana"/>
                <a:sym typeface="Verdana"/>
              </a:rPr>
              <a:t>Monitor and </a:t>
            </a:r>
            <a:r>
              <a:rPr b="1" i="0" lang="en-US" sz="1700" u="none" cap="none" strike="noStrike">
                <a:solidFill>
                  <a:schemeClr val="dk1"/>
                </a:solidFill>
                <a:latin typeface="Verdana"/>
                <a:ea typeface="Verdana"/>
                <a:cs typeface="Verdana"/>
                <a:sym typeface="Verdana"/>
              </a:rPr>
              <a:t>Evaluate</a:t>
            </a:r>
            <a:r>
              <a:rPr b="0" i="0" lang="en-US" sz="1700" u="none" cap="none" strike="noStrike">
                <a:solidFill>
                  <a:schemeClr val="dk1"/>
                </a:solidFill>
                <a:latin typeface="Verdana"/>
                <a:ea typeface="Verdana"/>
                <a:cs typeface="Verdana"/>
                <a:sym typeface="Verdana"/>
              </a:rPr>
              <a:t> Results</a:t>
            </a:r>
            <a:endParaRPr b="0" i="0" sz="1700" u="none" cap="none" strike="noStrike">
              <a:solidFill>
                <a:schemeClr val="dk1"/>
              </a:solidFill>
              <a:latin typeface="Verdana"/>
              <a:ea typeface="Verdana"/>
              <a:cs typeface="Verdana"/>
              <a:sym typeface="Verdana"/>
            </a:endParaRPr>
          </a:p>
          <a:p>
            <a:pPr indent="0" lvl="0" marL="0" marR="0" rtl="0" algn="r">
              <a:lnSpc>
                <a:spcPct val="115000"/>
              </a:lnSpc>
              <a:spcBef>
                <a:spcPts val="0"/>
              </a:spcBef>
              <a:spcAft>
                <a:spcPts val="0"/>
              </a:spcAft>
              <a:buClr>
                <a:srgbClr val="000000"/>
              </a:buClr>
              <a:buSzPts val="800"/>
              <a:buFont typeface="Arial"/>
              <a:buNone/>
            </a:pPr>
            <a:r>
              <a:t/>
            </a:r>
            <a:endParaRPr b="0" i="0" sz="1400" u="none" cap="none" strike="noStrike">
              <a:solidFill>
                <a:srgbClr val="000000"/>
              </a:solidFill>
              <a:latin typeface="Roboto"/>
              <a:ea typeface="Roboto"/>
              <a:cs typeface="Roboto"/>
              <a:sym typeface="Roboto"/>
            </a:endParaRPr>
          </a:p>
        </p:txBody>
      </p:sp>
      <p:sp>
        <p:nvSpPr>
          <p:cNvPr id="2087" name="Google Shape;2087;g23cf20a53eb_0_2848"/>
          <p:cNvSpPr/>
          <p:nvPr/>
        </p:nvSpPr>
        <p:spPr>
          <a:xfrm flipH="1" rot="-1800585">
            <a:off x="3224388" y="2083402"/>
            <a:ext cx="2688407" cy="2690826"/>
          </a:xfrm>
          <a:prstGeom prst="blockArc">
            <a:avLst>
              <a:gd fmla="val 14348563" name="adj1"/>
              <a:gd fmla="val 19872341" name="adj2"/>
              <a:gd fmla="val 9100"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8" name="Google Shape;2088;g23cf20a53eb_0_2848"/>
          <p:cNvCxnSpPr/>
          <p:nvPr/>
        </p:nvCxnSpPr>
        <p:spPr>
          <a:xfrm rot="10800000">
            <a:off x="5633050" y="3920507"/>
            <a:ext cx="354900" cy="350100"/>
          </a:xfrm>
          <a:prstGeom prst="straightConnector1">
            <a:avLst/>
          </a:prstGeom>
          <a:noFill/>
          <a:ln cap="flat" cmpd="sng" w="19050">
            <a:solidFill>
              <a:srgbClr val="307BF3"/>
            </a:solidFill>
            <a:prstDash val="solid"/>
            <a:round/>
            <a:headEnd len="med" w="med" type="oval"/>
            <a:tailEnd len="sm" w="sm" type="none"/>
          </a:ln>
        </p:spPr>
      </p:cxnSp>
      <p:sp>
        <p:nvSpPr>
          <p:cNvPr id="2089" name="Google Shape;2089;g23cf20a53eb_0_2848"/>
          <p:cNvSpPr txBox="1"/>
          <p:nvPr/>
        </p:nvSpPr>
        <p:spPr>
          <a:xfrm>
            <a:off x="106200" y="2996000"/>
            <a:ext cx="2837400" cy="1497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US" sz="1600" u="none" cap="none" strike="noStrike">
                <a:solidFill>
                  <a:schemeClr val="dk1"/>
                </a:solidFill>
                <a:latin typeface="Verdana"/>
                <a:ea typeface="Verdana"/>
                <a:cs typeface="Verdana"/>
                <a:sym typeface="Verdana"/>
              </a:rPr>
              <a:t>What strategies/practices will we select and </a:t>
            </a:r>
            <a:r>
              <a:rPr b="1" i="0" lang="en-US" sz="1600" u="none" cap="none" strike="noStrike">
                <a:solidFill>
                  <a:schemeClr val="dk1"/>
                </a:solidFill>
                <a:latin typeface="Verdana"/>
                <a:ea typeface="Verdana"/>
                <a:cs typeface="Verdana"/>
                <a:sym typeface="Verdana"/>
              </a:rPr>
              <a:t>implement</a:t>
            </a:r>
            <a:r>
              <a:rPr b="0" i="0" lang="en-US" sz="1600" u="none" cap="none" strike="noStrike">
                <a:solidFill>
                  <a:schemeClr val="dk1"/>
                </a:solidFill>
                <a:latin typeface="Verdana"/>
                <a:ea typeface="Verdana"/>
                <a:cs typeface="Verdana"/>
                <a:sym typeface="Verdana"/>
              </a:rPr>
              <a:t>? (Supporting student academic and social behavior)</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b="1" i="0" sz="1600" u="none" cap="none" strike="noStrike">
              <a:solidFill>
                <a:srgbClr val="000000"/>
              </a:solidFill>
              <a:latin typeface="Roboto"/>
              <a:ea typeface="Roboto"/>
              <a:cs typeface="Roboto"/>
              <a:sym typeface="Roboto"/>
            </a:endParaRPr>
          </a:p>
        </p:txBody>
      </p:sp>
      <p:sp>
        <p:nvSpPr>
          <p:cNvPr id="2090" name="Google Shape;2090;g23cf20a53eb_0_2848"/>
          <p:cNvSpPr txBox="1"/>
          <p:nvPr/>
        </p:nvSpPr>
        <p:spPr>
          <a:xfrm>
            <a:off x="6080900" y="3813100"/>
            <a:ext cx="2540100" cy="134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Verdana"/>
                <a:ea typeface="Verdana"/>
                <a:cs typeface="Verdana"/>
                <a:sym typeface="Verdana"/>
              </a:rPr>
              <a:t>What does the data say? Analyze strengths and opportunities for growth</a:t>
            </a:r>
            <a:endParaRPr b="0" i="0" sz="16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0" sz="1300" u="none" cap="none" strike="noStrike">
              <a:solidFill>
                <a:srgbClr val="000000"/>
              </a:solidFill>
              <a:latin typeface="Roboto"/>
              <a:ea typeface="Roboto"/>
              <a:cs typeface="Roboto"/>
              <a:sym typeface="Roboto"/>
            </a:endParaRPr>
          </a:p>
        </p:txBody>
      </p:sp>
      <p:sp>
        <p:nvSpPr>
          <p:cNvPr id="2091" name="Google Shape;2091;g23cf20a53eb_0_2848"/>
          <p:cNvSpPr txBox="1"/>
          <p:nvPr/>
        </p:nvSpPr>
        <p:spPr>
          <a:xfrm>
            <a:off x="3845784" y="3053868"/>
            <a:ext cx="1444800" cy="804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900"/>
              <a:buFont typeface="Arial"/>
              <a:buNone/>
            </a:pPr>
            <a:r>
              <a:rPr b="1" i="0" lang="en-US" sz="1900" u="none" cap="none" strike="noStrike">
                <a:solidFill>
                  <a:srgbClr val="000000"/>
                </a:solidFill>
                <a:latin typeface="Roboto"/>
                <a:ea typeface="Roboto"/>
                <a:cs typeface="Roboto"/>
                <a:sym typeface="Roboto"/>
              </a:rPr>
              <a:t>Data </a:t>
            </a:r>
            <a:endParaRPr b="0" i="0" sz="1900" u="none" cap="none" strike="noStrike">
              <a:solidFill>
                <a:srgbClr val="000000"/>
              </a:solidFill>
              <a:latin typeface="Arial"/>
              <a:ea typeface="Arial"/>
              <a:cs typeface="Arial"/>
              <a:sym typeface="Arial"/>
            </a:endParaRPr>
          </a:p>
        </p:txBody>
      </p:sp>
      <p:sp>
        <p:nvSpPr>
          <p:cNvPr id="2092" name="Google Shape;2092;g23cf20a53eb_0_2848"/>
          <p:cNvSpPr/>
          <p:nvPr/>
        </p:nvSpPr>
        <p:spPr>
          <a:xfrm rot="1800047">
            <a:off x="3219843" y="2083842"/>
            <a:ext cx="2690936" cy="2690936"/>
          </a:xfrm>
          <a:prstGeom prst="blockArc">
            <a:avLst>
              <a:gd fmla="val 14545937" name="adj1"/>
              <a:gd fmla="val 19902139" name="adj2"/>
              <a:gd fmla="val 9115" name="adj3"/>
            </a:avLst>
          </a:prstGeom>
          <a:solidFill>
            <a:srgbClr val="0944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23cf20a53eb_0_2848"/>
          <p:cNvSpPr/>
          <p:nvPr/>
        </p:nvSpPr>
        <p:spPr>
          <a:xfrm rot="9000757">
            <a:off x="3213964" y="2083427"/>
            <a:ext cx="2690226" cy="2690226"/>
          </a:xfrm>
          <a:prstGeom prst="blockArc">
            <a:avLst>
              <a:gd fmla="val 18041678" name="adj1"/>
              <a:gd fmla="val 1798478" name="adj2"/>
              <a:gd fmla="val 9595" name="adj3"/>
            </a:avLst>
          </a:prstGeom>
          <a:solidFill>
            <a:srgbClr val="0944A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g23cf20a53eb_0_2848"/>
          <p:cNvSpPr/>
          <p:nvPr/>
        </p:nvSpPr>
        <p:spPr>
          <a:xfrm flipH="1" rot="-9000757">
            <a:off x="3221634" y="2084177"/>
            <a:ext cx="2690226" cy="2690226"/>
          </a:xfrm>
          <a:prstGeom prst="blockArc">
            <a:avLst>
              <a:gd fmla="val 17967225" name="adj1"/>
              <a:gd fmla="val 1529547" name="adj2"/>
              <a:gd fmla="val 9279" name="adj3"/>
            </a:avLst>
          </a:prstGeom>
          <a:solidFill>
            <a:srgbClr val="307BF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g23cf20a53eb_0_2848"/>
          <p:cNvSpPr/>
          <p:nvPr/>
        </p:nvSpPr>
        <p:spPr>
          <a:xfrm rot="8100000">
            <a:off x="3166119" y="3254857"/>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g23cf20a53eb_0_2848"/>
          <p:cNvSpPr/>
          <p:nvPr/>
        </p:nvSpPr>
        <p:spPr>
          <a:xfrm rot="-2700000">
            <a:off x="5598628" y="3247696"/>
            <a:ext cx="363170" cy="363170"/>
          </a:xfrm>
          <a:prstGeom prst="rtTriangl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g23cf20a53eb_0_2848"/>
          <p:cNvSpPr/>
          <p:nvPr/>
        </p:nvSpPr>
        <p:spPr>
          <a:xfrm rot="2700000">
            <a:off x="4382023" y="4460469"/>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23cf20a53eb_0_2848"/>
          <p:cNvSpPr/>
          <p:nvPr/>
        </p:nvSpPr>
        <p:spPr>
          <a:xfrm rot="-8100000">
            <a:off x="4382715" y="2024801"/>
            <a:ext cx="363170" cy="363170"/>
          </a:xfrm>
          <a:prstGeom prst="rtTriangle">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23cf20a53eb_0_2848"/>
          <p:cNvSpPr txBox="1"/>
          <p:nvPr/>
        </p:nvSpPr>
        <p:spPr>
          <a:xfrm>
            <a:off x="4910825" y="5055025"/>
            <a:ext cx="2540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700" u="none" cap="none" strike="noStrike">
                <a:solidFill>
                  <a:srgbClr val="000000"/>
                </a:solidFill>
                <a:latin typeface="Verdana"/>
                <a:ea typeface="Verdana"/>
                <a:cs typeface="Verdana"/>
                <a:sym typeface="Verdana"/>
              </a:rPr>
              <a:t>Establish a SMART goal</a:t>
            </a:r>
            <a:endParaRPr b="0" i="0" sz="1700" u="none" cap="none" strike="noStrike">
              <a:solidFill>
                <a:srgbClr val="000000"/>
              </a:solidFill>
              <a:latin typeface="Verdana"/>
              <a:ea typeface="Verdana"/>
              <a:cs typeface="Verdana"/>
              <a:sym typeface="Verdana"/>
            </a:endParaRPr>
          </a:p>
        </p:txBody>
      </p:sp>
      <p:sp>
        <p:nvSpPr>
          <p:cNvPr id="2100" name="Google Shape;2100;g23cf20a53eb_0_2848"/>
          <p:cNvSpPr txBox="1"/>
          <p:nvPr/>
        </p:nvSpPr>
        <p:spPr>
          <a:xfrm rot="2130">
            <a:off x="389350" y="4491100"/>
            <a:ext cx="2904901" cy="708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700" u="none" cap="none" strike="noStrike">
                <a:solidFill>
                  <a:schemeClr val="dk1"/>
                </a:solidFill>
                <a:latin typeface="Verdana"/>
                <a:ea typeface="Verdana"/>
                <a:cs typeface="Verdana"/>
                <a:sym typeface="Verdana"/>
              </a:rPr>
              <a:t>What do teachers need to </a:t>
            </a:r>
            <a:r>
              <a:rPr b="1" i="0" lang="en-US" sz="1700" u="none" cap="none" strike="noStrike">
                <a:solidFill>
                  <a:schemeClr val="dk1"/>
                </a:solidFill>
                <a:latin typeface="Verdana"/>
                <a:ea typeface="Verdana"/>
                <a:cs typeface="Verdana"/>
                <a:sym typeface="Verdana"/>
              </a:rPr>
              <a:t>implement</a:t>
            </a:r>
            <a:r>
              <a:rPr b="0" i="0" lang="en-US" sz="1700" u="none" cap="none" strike="noStrike">
                <a:solidFill>
                  <a:schemeClr val="dk1"/>
                </a:solidFill>
                <a:latin typeface="Verdana"/>
                <a:ea typeface="Verdana"/>
                <a:cs typeface="Verdana"/>
                <a:sym typeface="Verdana"/>
              </a:rPr>
              <a:t>/sustain</a:t>
            </a:r>
            <a:endParaRPr b="0" i="0" sz="1700" u="none" cap="none" strike="noStrike">
              <a:solidFill>
                <a:srgbClr val="000000"/>
              </a:solidFill>
              <a:latin typeface="Arial"/>
              <a:ea typeface="Arial"/>
              <a:cs typeface="Arial"/>
              <a:sym typeface="Arial"/>
            </a:endParaRPr>
          </a:p>
        </p:txBody>
      </p:sp>
      <p:cxnSp>
        <p:nvCxnSpPr>
          <p:cNvPr id="2101" name="Google Shape;2101;g23cf20a53eb_0_2848"/>
          <p:cNvCxnSpPr/>
          <p:nvPr/>
        </p:nvCxnSpPr>
        <p:spPr>
          <a:xfrm rot="10800000">
            <a:off x="5233775" y="4554925"/>
            <a:ext cx="160200" cy="500100"/>
          </a:xfrm>
          <a:prstGeom prst="straightConnector1">
            <a:avLst/>
          </a:prstGeom>
          <a:noFill/>
          <a:ln cap="flat" cmpd="sng" w="19050">
            <a:solidFill>
              <a:srgbClr val="307BF3"/>
            </a:solidFill>
            <a:prstDash val="solid"/>
            <a:round/>
            <a:headEnd len="med" w="med" type="oval"/>
            <a:tailEnd len="sm" w="sm" type="none"/>
          </a:ln>
        </p:spPr>
      </p:cxnSp>
      <p:cxnSp>
        <p:nvCxnSpPr>
          <p:cNvPr id="2102" name="Google Shape;2102;g23cf20a53eb_0_2848"/>
          <p:cNvCxnSpPr/>
          <p:nvPr/>
        </p:nvCxnSpPr>
        <p:spPr>
          <a:xfrm flipH="1" rot="10800000">
            <a:off x="3258025" y="4262525"/>
            <a:ext cx="457500" cy="306300"/>
          </a:xfrm>
          <a:prstGeom prst="straightConnector1">
            <a:avLst/>
          </a:prstGeom>
          <a:noFill/>
          <a:ln cap="flat" cmpd="sng" w="19050">
            <a:solidFill>
              <a:srgbClr val="0944A1"/>
            </a:solidFill>
            <a:prstDash val="solid"/>
            <a:round/>
            <a:headEnd len="med" w="med" type="oval"/>
            <a:tailEnd len="sm" w="sm" type="none"/>
          </a:ln>
        </p:spPr>
      </p:cxnSp>
      <p:pic>
        <p:nvPicPr>
          <p:cNvPr id="2103" name="Google Shape;2103;g23cf20a53eb_0_2848"/>
          <p:cNvPicPr preferRelativeResize="0"/>
          <p:nvPr/>
        </p:nvPicPr>
        <p:blipFill rotWithShape="1">
          <a:blip r:embed="rId3">
            <a:alphaModFix/>
          </a:blip>
          <a:srcRect b="0" l="0" r="0" t="0"/>
          <a:stretch/>
        </p:blipFill>
        <p:spPr>
          <a:xfrm rot="-149851">
            <a:off x="3358575" y="1828045"/>
            <a:ext cx="2837400" cy="2865218"/>
          </a:xfrm>
          <a:prstGeom prst="rect">
            <a:avLst/>
          </a:prstGeom>
          <a:noFill/>
          <a:ln>
            <a:noFill/>
          </a:ln>
        </p:spPr>
      </p:pic>
      <p:pic>
        <p:nvPicPr>
          <p:cNvPr id="2104" name="Google Shape;2104;g23cf20a53eb_0_2848"/>
          <p:cNvPicPr preferRelativeResize="0"/>
          <p:nvPr/>
        </p:nvPicPr>
        <p:blipFill rotWithShape="1">
          <a:blip r:embed="rId4">
            <a:alphaModFix/>
          </a:blip>
          <a:srcRect b="0" l="0" r="0" t="0"/>
          <a:stretch/>
        </p:blipFill>
        <p:spPr>
          <a:xfrm>
            <a:off x="3431825" y="2421674"/>
            <a:ext cx="2722500" cy="2652026"/>
          </a:xfrm>
          <a:prstGeom prst="rect">
            <a:avLst/>
          </a:prstGeom>
          <a:noFill/>
          <a:ln>
            <a:noFill/>
          </a:ln>
        </p:spPr>
      </p:pic>
      <p:pic>
        <p:nvPicPr>
          <p:cNvPr id="2105" name="Google Shape;2105;g23cf20a53eb_0_2848"/>
          <p:cNvPicPr preferRelativeResize="0"/>
          <p:nvPr/>
        </p:nvPicPr>
        <p:blipFill rotWithShape="1">
          <a:blip r:embed="rId5">
            <a:alphaModFix/>
          </a:blip>
          <a:srcRect b="0" l="0" r="0" t="0"/>
          <a:stretch/>
        </p:blipFill>
        <p:spPr>
          <a:xfrm>
            <a:off x="2883838" y="2121325"/>
            <a:ext cx="2828925" cy="2933700"/>
          </a:xfrm>
          <a:prstGeom prst="rect">
            <a:avLst/>
          </a:prstGeom>
          <a:noFill/>
          <a:ln>
            <a:noFill/>
          </a:ln>
        </p:spPr>
      </p:pic>
      <p:cxnSp>
        <p:nvCxnSpPr>
          <p:cNvPr id="2106" name="Google Shape;2106;g23cf20a53eb_0_2848"/>
          <p:cNvCxnSpPr/>
          <p:nvPr/>
        </p:nvCxnSpPr>
        <p:spPr>
          <a:xfrm flipH="1">
            <a:off x="5638100" y="2242325"/>
            <a:ext cx="442800" cy="368100"/>
          </a:xfrm>
          <a:prstGeom prst="straightConnector1">
            <a:avLst/>
          </a:prstGeom>
          <a:noFill/>
          <a:ln cap="flat" cmpd="sng" w="19050">
            <a:solidFill>
              <a:srgbClr val="0944A1"/>
            </a:solidFill>
            <a:prstDash val="solid"/>
            <a:round/>
            <a:headEnd len="med" w="med" type="oval"/>
            <a:tailEnd len="sm" w="sm" type="none"/>
          </a:ln>
        </p:spPr>
      </p:cxnSp>
      <p:pic>
        <p:nvPicPr>
          <p:cNvPr id="2107" name="Google Shape;2107;g23cf20a53eb_0_2848"/>
          <p:cNvPicPr preferRelativeResize="0"/>
          <p:nvPr/>
        </p:nvPicPr>
        <p:blipFill rotWithShape="1">
          <a:blip r:embed="rId6">
            <a:alphaModFix/>
          </a:blip>
          <a:srcRect b="0" l="0" r="0" t="0"/>
          <a:stretch/>
        </p:blipFill>
        <p:spPr>
          <a:xfrm>
            <a:off x="2985700" y="1808100"/>
            <a:ext cx="2837400" cy="2809763"/>
          </a:xfrm>
          <a:prstGeom prst="rect">
            <a:avLst/>
          </a:prstGeom>
          <a:noFill/>
          <a:ln>
            <a:noFill/>
          </a:ln>
        </p:spPr>
      </p:pic>
      <p:sp>
        <p:nvSpPr>
          <p:cNvPr id="2108" name="Google Shape;2108;g23cf20a53eb_0_2848"/>
          <p:cNvSpPr/>
          <p:nvPr/>
        </p:nvSpPr>
        <p:spPr>
          <a:xfrm>
            <a:off x="6005150" y="1554000"/>
            <a:ext cx="2291100" cy="10434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g24657f361f5_5_98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Char char="•"/>
            </a:pPr>
            <a:r>
              <a:rPr lang="en-US"/>
              <a:t>Reassess our action plan (practices and systems)</a:t>
            </a:r>
            <a:endParaRPr/>
          </a:p>
          <a:p>
            <a:pPr indent="-342900" lvl="1" marL="914400" rtl="0" algn="l">
              <a:lnSpc>
                <a:spcPct val="100000"/>
              </a:lnSpc>
              <a:spcBef>
                <a:spcPts val="0"/>
              </a:spcBef>
              <a:spcAft>
                <a:spcPts val="0"/>
              </a:spcAft>
              <a:buSzPts val="1800"/>
              <a:buChar char="–"/>
            </a:pPr>
            <a:r>
              <a:rPr lang="en-US"/>
              <a:t>who is it working for?</a:t>
            </a:r>
            <a:endParaRPr/>
          </a:p>
          <a:p>
            <a:pPr indent="-342900" lvl="1" marL="914400" rtl="0" algn="l">
              <a:lnSpc>
                <a:spcPct val="100000"/>
              </a:lnSpc>
              <a:spcBef>
                <a:spcPts val="0"/>
              </a:spcBef>
              <a:spcAft>
                <a:spcPts val="0"/>
              </a:spcAft>
              <a:buSzPts val="1800"/>
              <a:buChar char="–"/>
            </a:pPr>
            <a:r>
              <a:rPr lang="en-US"/>
              <a:t>who is still having problems?</a:t>
            </a:r>
            <a:endParaRPr/>
          </a:p>
          <a:p>
            <a:pPr indent="0" lvl="0" marL="0" rtl="0" algn="l">
              <a:lnSpc>
                <a:spcPct val="100000"/>
              </a:lnSpc>
              <a:spcBef>
                <a:spcPts val="360"/>
              </a:spcBef>
              <a:spcAft>
                <a:spcPts val="0"/>
              </a:spcAft>
              <a:buSzPts val="1800"/>
              <a:buNone/>
            </a:pPr>
            <a:r>
              <a:t/>
            </a:r>
            <a:endParaRPr/>
          </a:p>
          <a:p>
            <a:pPr indent="-342900" lvl="0" marL="457200" rtl="0" algn="l">
              <a:lnSpc>
                <a:spcPct val="100000"/>
              </a:lnSpc>
              <a:spcBef>
                <a:spcPts val="360"/>
              </a:spcBef>
              <a:spcAft>
                <a:spcPts val="0"/>
              </a:spcAft>
              <a:buSzPts val="1800"/>
              <a:buChar char="•"/>
            </a:pPr>
            <a:r>
              <a:rPr lang="en-US"/>
              <a:t>Develop new solution(s), as needed</a:t>
            </a:r>
            <a:endParaRPr/>
          </a:p>
        </p:txBody>
      </p:sp>
      <p:sp>
        <p:nvSpPr>
          <p:cNvPr id="2115" name="Google Shape;2115;g24657f361f5_5_983"/>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Determine Next Steps</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1" name="Shape 2121"/>
        <p:cNvGrpSpPr/>
        <p:nvPr/>
      </p:nvGrpSpPr>
      <p:grpSpPr>
        <a:xfrm>
          <a:off x="0" y="0"/>
          <a:ext cx="0" cy="0"/>
          <a:chOff x="0" y="0"/>
          <a:chExt cx="0" cy="0"/>
        </a:xfrm>
      </p:grpSpPr>
      <p:sp>
        <p:nvSpPr>
          <p:cNvPr id="2122" name="Google Shape;2122;p41"/>
          <p:cNvSpPr txBox="1"/>
          <p:nvPr>
            <p:ph type="ctrTitle"/>
          </p:nvPr>
        </p:nvSpPr>
        <p:spPr>
          <a:xfrm>
            <a:off x="953254" y="3671154"/>
            <a:ext cx="7240509" cy="1470025"/>
          </a:xfrm>
          <a:prstGeom prst="rect">
            <a:avLst/>
          </a:prstGeom>
          <a:solidFill>
            <a:schemeClr val="lt1">
              <a:alpha val="6196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400"/>
              <a:buFont typeface="Verdana"/>
              <a:buNone/>
            </a:pPr>
            <a:r>
              <a:rPr lang="en-US"/>
              <a:t>Building a Culture of Data Literacy</a:t>
            </a:r>
            <a:endParaRPr/>
          </a:p>
        </p:txBody>
      </p:sp>
      <p:sp>
        <p:nvSpPr>
          <p:cNvPr id="2123" name="Google Shape;2123;p41"/>
          <p:cNvSpPr txBox="1"/>
          <p:nvPr/>
        </p:nvSpPr>
        <p:spPr>
          <a:xfrm>
            <a:off x="1228300" y="5447725"/>
            <a:ext cx="6175500" cy="538800"/>
          </a:xfrm>
          <a:prstGeom prst="rect">
            <a:avLst/>
          </a:prstGeom>
          <a:solidFill>
            <a:schemeClr val="lt1">
              <a:alpha val="61960"/>
            </a:schemeClr>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Verdana"/>
                <a:ea typeface="Verdana"/>
                <a:cs typeface="Verdana"/>
                <a:sym typeface="Verdana"/>
              </a:rPr>
              <a:t>Making it Routine - Wrap up</a:t>
            </a:r>
            <a:endParaRPr b="0" i="0" sz="2300" u="none" cap="none" strike="noStrik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g1229c896d71_0_282"/>
          <p:cNvSpPr txBox="1"/>
          <p:nvPr>
            <p:ph type="title"/>
          </p:nvPr>
        </p:nvSpPr>
        <p:spPr>
          <a:xfrm>
            <a:off x="319575" y="20585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Literacy Helps us…</a:t>
            </a:r>
            <a:endParaRPr/>
          </a:p>
        </p:txBody>
      </p:sp>
      <p:sp>
        <p:nvSpPr>
          <p:cNvPr id="2130" name="Google Shape;2130;g1229c896d71_0_28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Char char="●"/>
            </a:pPr>
            <a:r>
              <a:rPr lang="en-US"/>
              <a:t>Explore which data is needed to deeply understand the problems driving poor systemic results</a:t>
            </a:r>
            <a:endParaRPr/>
          </a:p>
          <a:p>
            <a:pPr indent="-342900" lvl="0" marL="457200" rtl="0" algn="l">
              <a:lnSpc>
                <a:spcPct val="100000"/>
              </a:lnSpc>
              <a:spcBef>
                <a:spcPts val="0"/>
              </a:spcBef>
              <a:spcAft>
                <a:spcPts val="0"/>
              </a:spcAft>
              <a:buSzPts val="1800"/>
              <a:buChar char="●"/>
            </a:pPr>
            <a:r>
              <a:rPr lang="en-US"/>
              <a:t>Enables access to the necessary data</a:t>
            </a:r>
            <a:endParaRPr/>
          </a:p>
          <a:p>
            <a:pPr indent="-342900" lvl="0" marL="457200" rtl="0" algn="l">
              <a:lnSpc>
                <a:spcPct val="100000"/>
              </a:lnSpc>
              <a:spcBef>
                <a:spcPts val="0"/>
              </a:spcBef>
              <a:spcAft>
                <a:spcPts val="0"/>
              </a:spcAft>
              <a:buSzPts val="1800"/>
              <a:buChar char="●"/>
            </a:pPr>
            <a:r>
              <a:rPr lang="en-US"/>
              <a:t>Helps us to analyze, interpret use and report data to promote goals</a:t>
            </a:r>
            <a:endParaRPr/>
          </a:p>
          <a:p>
            <a:pPr indent="-342900" lvl="0" marL="457200" rtl="0" algn="l">
              <a:lnSpc>
                <a:spcPct val="100000"/>
              </a:lnSpc>
              <a:spcBef>
                <a:spcPts val="0"/>
              </a:spcBef>
              <a:spcAft>
                <a:spcPts val="0"/>
              </a:spcAft>
              <a:buSzPts val="1800"/>
              <a:buChar char="●"/>
            </a:pPr>
            <a:r>
              <a:rPr lang="en-US"/>
              <a:t>Reflect on data access and analysis for continuous improvement</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g76794d94a2_0_0"/>
          <p:cNvSpPr txBox="1"/>
          <p:nvPr>
            <p:ph type="title"/>
          </p:nvPr>
        </p:nvSpPr>
        <p:spPr>
          <a:xfrm>
            <a:off x="914400" y="0"/>
            <a:ext cx="2551200" cy="14349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lang="en-US" sz="3000"/>
              <a:t>Data Literacy Culture</a:t>
            </a:r>
            <a:endParaRPr i="0" sz="3000" u="none" cap="none" strike="noStrike">
              <a:solidFill>
                <a:schemeClr val="dk1"/>
              </a:solidFill>
            </a:endParaRPr>
          </a:p>
        </p:txBody>
      </p:sp>
      <p:sp>
        <p:nvSpPr>
          <p:cNvPr id="2136" name="Google Shape;2136;g76794d94a2_0_0"/>
          <p:cNvSpPr txBox="1"/>
          <p:nvPr>
            <p:ph idx="1" type="body"/>
          </p:nvPr>
        </p:nvSpPr>
        <p:spPr>
          <a:xfrm>
            <a:off x="3575050" y="273050"/>
            <a:ext cx="5111700" cy="55653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p>
            <a:pPr indent="-330200" lvl="0" marL="800100" marR="0" rtl="0" algn="l">
              <a:lnSpc>
                <a:spcPct val="115000"/>
              </a:lnSpc>
              <a:spcBef>
                <a:spcPts val="0"/>
              </a:spcBef>
              <a:spcAft>
                <a:spcPts val="0"/>
              </a:spcAft>
              <a:buClr>
                <a:schemeClr val="dk1"/>
              </a:buClr>
              <a:buSzPts val="3000"/>
              <a:buFont typeface="Verdana"/>
              <a:buAutoNum type="arabicPeriod"/>
            </a:pPr>
            <a:r>
              <a:rPr lang="en-US" sz="3000"/>
              <a:t>Teams s</a:t>
            </a:r>
            <a:r>
              <a:rPr i="0" lang="en-US" sz="3000" u="none" cap="none" strike="noStrike">
                <a:solidFill>
                  <a:schemeClr val="dk1"/>
                </a:solidFill>
              </a:rPr>
              <a:t>tudy data at the school-wide level</a:t>
            </a:r>
            <a:endParaRPr i="0" sz="3000" u="none" cap="none" strike="noStrike">
              <a:solidFill>
                <a:schemeClr val="dk1"/>
              </a:solidFill>
            </a:endParaRPr>
          </a:p>
          <a:p>
            <a:pPr indent="-330200" lvl="0" marL="800100" marR="0" rtl="0" algn="l">
              <a:lnSpc>
                <a:spcPct val="115000"/>
              </a:lnSpc>
              <a:spcBef>
                <a:spcPts val="640"/>
              </a:spcBef>
              <a:spcAft>
                <a:spcPts val="0"/>
              </a:spcAft>
              <a:buClr>
                <a:schemeClr val="dk1"/>
              </a:buClr>
              <a:buSzPts val="3000"/>
              <a:buFont typeface="Arial"/>
              <a:buAutoNum type="arabicPeriod"/>
            </a:pPr>
            <a:r>
              <a:rPr lang="en-US" sz="3000"/>
              <a:t>De</a:t>
            </a:r>
            <a:r>
              <a:rPr i="0" lang="en-US" sz="3000" u="none" cap="none" strike="noStrike">
                <a:solidFill>
                  <a:schemeClr val="dk1"/>
                </a:solidFill>
              </a:rPr>
              <a:t>fine specific problems </a:t>
            </a:r>
            <a:endParaRPr/>
          </a:p>
          <a:p>
            <a:pPr indent="-330200" lvl="0" marL="800100" marR="0" rtl="0" algn="l">
              <a:lnSpc>
                <a:spcPct val="115000"/>
              </a:lnSpc>
              <a:spcBef>
                <a:spcPts val="640"/>
              </a:spcBef>
              <a:spcAft>
                <a:spcPts val="0"/>
              </a:spcAft>
              <a:buClr>
                <a:schemeClr val="dk1"/>
              </a:buClr>
              <a:buSzPts val="3000"/>
              <a:buFont typeface="Arial"/>
              <a:buAutoNum type="arabicPeriod"/>
            </a:pPr>
            <a:r>
              <a:rPr i="0" lang="en-US" sz="3000" u="none" cap="none" strike="noStrike">
                <a:solidFill>
                  <a:schemeClr val="dk1"/>
                </a:solidFill>
              </a:rPr>
              <a:t>Leverage evidence-based practices as solutions to problems</a:t>
            </a:r>
            <a:endParaRPr/>
          </a:p>
          <a:p>
            <a:pPr indent="-330200" lvl="0" marL="800100" rtl="0" algn="l">
              <a:lnSpc>
                <a:spcPct val="115000"/>
              </a:lnSpc>
              <a:spcBef>
                <a:spcPts val="640"/>
              </a:spcBef>
              <a:spcAft>
                <a:spcPts val="0"/>
              </a:spcAft>
              <a:buSzPts val="3000"/>
              <a:buFont typeface="Verdana"/>
              <a:buAutoNum type="arabicPeriod"/>
            </a:pPr>
            <a:r>
              <a:rPr lang="en-US" sz="3000"/>
              <a:t>Focus on systems change </a:t>
            </a:r>
            <a:endParaRPr i="0" sz="3000" u="none" cap="none" strike="noStrike">
              <a:solidFill>
                <a:schemeClr val="dk1"/>
              </a:solidFill>
            </a:endParaRPr>
          </a:p>
          <a:p>
            <a:pPr indent="0" lvl="0" marL="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p:txBody>
      </p:sp>
      <p:sp>
        <p:nvSpPr>
          <p:cNvPr id="2137" name="Google Shape;2137;g76794d94a2_0_0"/>
          <p:cNvSpPr txBox="1"/>
          <p:nvPr>
            <p:ph idx="2" type="body"/>
          </p:nvPr>
        </p:nvSpPr>
        <p:spPr>
          <a:xfrm>
            <a:off x="457200" y="1435101"/>
            <a:ext cx="3008400" cy="4512900"/>
          </a:xfrm>
          <a:prstGeom prst="rect">
            <a:avLst/>
          </a:prstGeom>
          <a:solidFill>
            <a:srgbClr val="E8F7EB"/>
          </a:solid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800"/>
              <a:buFont typeface="Arial"/>
              <a:buNone/>
            </a:pPr>
            <a:r>
              <a:t/>
            </a:r>
            <a:endParaRPr/>
          </a:p>
          <a:p>
            <a:pPr indent="0" lvl="0" marL="0" marR="0" rtl="0" algn="l">
              <a:lnSpc>
                <a:spcPct val="100000"/>
              </a:lnSpc>
              <a:spcBef>
                <a:spcPts val="360"/>
              </a:spcBef>
              <a:spcAft>
                <a:spcPts val="0"/>
              </a:spcAft>
              <a:buClr>
                <a:schemeClr val="dk1"/>
              </a:buClr>
              <a:buSzPts val="1800"/>
              <a:buFont typeface="Arial"/>
              <a:buNone/>
            </a:pPr>
            <a:r>
              <a:rPr lang="en-US">
                <a:solidFill>
                  <a:schemeClr val="dk1"/>
                </a:solidFill>
              </a:rPr>
              <a:t>And when we have it and are fluent, it looks like this!!</a:t>
            </a:r>
            <a:endParaRPr>
              <a:solidFill>
                <a:schemeClr val="dk1"/>
              </a:solidFill>
            </a:endParaRPr>
          </a:p>
          <a:p>
            <a:pPr indent="0" lvl="0" marL="0" marR="0" rtl="0" algn="l">
              <a:lnSpc>
                <a:spcPct val="100000"/>
              </a:lnSpc>
              <a:spcBef>
                <a:spcPts val="360"/>
              </a:spcBef>
              <a:spcAft>
                <a:spcPts val="0"/>
              </a:spcAft>
              <a:buClr>
                <a:schemeClr val="dk1"/>
              </a:buClr>
              <a:buSzPts val="1800"/>
              <a:buFont typeface="Arial"/>
              <a:buNone/>
            </a:pPr>
            <a:r>
              <a:t/>
            </a:r>
            <a:endParaRPr/>
          </a:p>
          <a:p>
            <a:pPr indent="0" lvl="0" marL="0" marR="0" rtl="0" algn="l">
              <a:lnSpc>
                <a:spcPct val="100000"/>
              </a:lnSpc>
              <a:spcBef>
                <a:spcPts val="360"/>
              </a:spcBef>
              <a:spcAft>
                <a:spcPts val="0"/>
              </a:spcAft>
              <a:buClr>
                <a:schemeClr val="dk1"/>
              </a:buClr>
              <a:buSzPts val="1800"/>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 Dupre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0x010100798875F1B051724A93236C28E4F748B8</vt:lpwstr>
  </property>
</Properties>
</file>