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0" r:id="rId2"/>
  </p:sldMasterIdLst>
  <p:notesMasterIdLst>
    <p:notesMasterId r:id="rId3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i/dqYpFqy0oXVFjNG0JEURs+yFh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C2C6F97-EC6F-402E-9727-DF8AF750C065}">
  <a:tblStyle styleId="{9C2C6F97-EC6F-402E-9727-DF8AF750C06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8"/>
    <p:restoredTop sz="86369"/>
  </p:normalViewPr>
  <p:slideViewPr>
    <p:cSldViewPr snapToGrid="0">
      <p:cViewPr varScale="1">
        <p:scale>
          <a:sx n="107" d="100"/>
          <a:sy n="107" d="100"/>
        </p:scale>
        <p:origin x="184" y="472"/>
      </p:cViewPr>
      <p:guideLst>
        <p:guide orient="horz" pos="2160"/>
        <p:guide pos="2880"/>
      </p:guideLst>
    </p:cSldViewPr>
  </p:slideViewPr>
  <p:outlineViewPr>
    <p:cViewPr>
      <p:scale>
        <a:sx n="33" d="100"/>
        <a:sy n="33" d="100"/>
      </p:scale>
      <p:origin x="0" y="-20016"/>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7" name="Google Shape;227;p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a:latin typeface="Calibri"/>
                <a:ea typeface="Calibri"/>
                <a:cs typeface="Calibri"/>
                <a:sym typeface="Calibri"/>
              </a:rPr>
              <a:t>Welcome to our second module!</a:t>
            </a:r>
            <a:endParaRPr/>
          </a:p>
          <a:p>
            <a:pPr marL="0" marR="0" lvl="0" indent="0" algn="l" rtl="0">
              <a:lnSpc>
                <a:spcPct val="100000"/>
              </a:lnSpc>
              <a:spcBef>
                <a:spcPts val="0"/>
              </a:spcBef>
              <a:spcAft>
                <a:spcPts val="0"/>
              </a:spcAft>
              <a:buSzPts val="1400"/>
              <a:buNone/>
            </a:pPr>
            <a:endParaRPr sz="1200">
              <a:latin typeface="Calibri"/>
              <a:ea typeface="Calibri"/>
              <a:cs typeface="Calibri"/>
              <a:sym typeface="Calibri"/>
            </a:endParaRPr>
          </a:p>
          <a:p>
            <a:pPr marL="0" marR="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15000"/>
              </a:lnSpc>
              <a:spcBef>
                <a:spcPts val="0"/>
              </a:spcBef>
              <a:spcAft>
                <a:spcPts val="0"/>
              </a:spcAft>
              <a:buClr>
                <a:srgbClr val="000000"/>
              </a:buClr>
              <a:buSzPts val="1400"/>
              <a:buFont typeface="Verdana"/>
              <a:buChar char="●"/>
            </a:pPr>
            <a:r>
              <a:rPr lang="en-US" sz="1200" b="1"/>
              <a:t>Behaviors</a:t>
            </a:r>
            <a:r>
              <a:rPr lang="en-US" sz="1200"/>
              <a:t> (3</a:t>
            </a:r>
            <a:r>
              <a:rPr lang="en-US" sz="1200" baseline="30000"/>
              <a:t>rd</a:t>
            </a:r>
            <a:r>
              <a:rPr lang="en-US" sz="1200"/>
              <a:t> term) – specific actions, words – what it looks like / sounds like to follow the expectations across locations/settings</a:t>
            </a:r>
            <a:endParaRPr sz="1200" b="0" i="0" u="none" strike="noStrike" cap="none">
              <a:solidFill>
                <a:srgbClr val="000000"/>
              </a:solidFill>
              <a:latin typeface="Verdana"/>
              <a:ea typeface="Verdana"/>
              <a:cs typeface="Verdana"/>
              <a:sym typeface="Verdana"/>
            </a:endParaRPr>
          </a:p>
          <a:p>
            <a:pPr marL="457200" marR="0" lvl="0" indent="-228600" algn="l" rtl="0">
              <a:lnSpc>
                <a:spcPct val="115000"/>
              </a:lnSpc>
              <a:spcBef>
                <a:spcPts val="0"/>
              </a:spcBef>
              <a:spcAft>
                <a:spcPts val="0"/>
              </a:spcAft>
              <a:buClr>
                <a:srgbClr val="000000"/>
              </a:buClr>
              <a:buSzPts val="1400"/>
              <a:buFont typeface="Verdana"/>
              <a:buNone/>
            </a:pPr>
            <a:endParaRPr sz="1200" b="0" i="0" u="none" strike="noStrike" cap="none">
              <a:solidFill>
                <a:srgbClr val="000000"/>
              </a:solidFill>
              <a:latin typeface="Verdana"/>
              <a:ea typeface="Verdana"/>
              <a:cs typeface="Verdana"/>
              <a:sym typeface="Verdana"/>
            </a:endParaRPr>
          </a:p>
          <a:p>
            <a:pPr marL="457200" marR="0" lvl="0" indent="-317500" algn="l" rtl="0">
              <a:lnSpc>
                <a:spcPct val="115000"/>
              </a:lnSpc>
              <a:spcBef>
                <a:spcPts val="0"/>
              </a:spcBef>
              <a:spcAft>
                <a:spcPts val="0"/>
              </a:spcAft>
              <a:buClr>
                <a:srgbClr val="000000"/>
              </a:buClr>
              <a:buSzPts val="1400"/>
              <a:buFont typeface="Verdana"/>
              <a:buChar char="●"/>
            </a:pPr>
            <a:r>
              <a:rPr lang="en-US" sz="1200" b="0" i="0" u="none" strike="noStrike" cap="none">
                <a:solidFill>
                  <a:srgbClr val="000000"/>
                </a:solidFill>
                <a:latin typeface="Verdana"/>
                <a:ea typeface="Verdana"/>
                <a:cs typeface="Verdana"/>
                <a:sym typeface="Verdana"/>
              </a:rPr>
              <a:t>When we identify expected behaviors for our classrooms, they must adhere to the following criteria:  </a:t>
            </a:r>
            <a:endParaRPr/>
          </a:p>
          <a:p>
            <a:pPr marL="914400" marR="0" lvl="1" indent="-317500" algn="l" rtl="0">
              <a:lnSpc>
                <a:spcPct val="115000"/>
              </a:lnSpc>
              <a:spcBef>
                <a:spcPts val="0"/>
              </a:spcBef>
              <a:spcAft>
                <a:spcPts val="0"/>
              </a:spcAft>
              <a:buClr>
                <a:srgbClr val="000000"/>
              </a:buClr>
              <a:buSzPts val="1400"/>
              <a:buFont typeface="Verdana"/>
              <a:buChar char="●"/>
            </a:pPr>
            <a:r>
              <a:rPr lang="en-US" sz="1200" b="0" i="0" u="none" strike="noStrike" cap="none">
                <a:solidFill>
                  <a:srgbClr val="000000"/>
                </a:solidFill>
                <a:latin typeface="Verdana"/>
                <a:ea typeface="Verdana"/>
                <a:cs typeface="Verdana"/>
                <a:sym typeface="Verdana"/>
              </a:rPr>
              <a:t>Are they observable – this is particularly important for an equity lens so we can be objective.</a:t>
            </a:r>
            <a:endParaRPr/>
          </a:p>
          <a:p>
            <a:pPr marL="914400" marR="0" lvl="1" indent="-317500" algn="l" rtl="0">
              <a:lnSpc>
                <a:spcPct val="115000"/>
              </a:lnSpc>
              <a:spcBef>
                <a:spcPts val="0"/>
              </a:spcBef>
              <a:spcAft>
                <a:spcPts val="0"/>
              </a:spcAft>
              <a:buClr>
                <a:srgbClr val="000000"/>
              </a:buClr>
              <a:buSzPts val="1400"/>
              <a:buFont typeface="Verdana"/>
              <a:buChar char="●"/>
            </a:pPr>
            <a:r>
              <a:rPr lang="en-US" sz="1200" b="0" i="0" u="none" strike="noStrike" cap="none">
                <a:solidFill>
                  <a:srgbClr val="000000"/>
                </a:solidFill>
                <a:latin typeface="Verdana"/>
                <a:ea typeface="Verdana"/>
                <a:cs typeface="Verdana"/>
                <a:sym typeface="Verdana"/>
              </a:rPr>
              <a:t>Are they measurable, positively stated, can the students understand them and do they apply to our setting.  </a:t>
            </a:r>
            <a:endParaRPr sz="1200" b="0" i="0" u="none" strike="noStrike" cap="none">
              <a:solidFill>
                <a:srgbClr val="000000"/>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1400"/>
              <a:buFont typeface="Arial"/>
              <a:buNone/>
            </a:pPr>
            <a:endParaRPr sz="1200" b="0" i="0" u="none" strike="noStrike" cap="none">
              <a:solidFill>
                <a:srgbClr val="000000"/>
              </a:solidFill>
              <a:latin typeface="Verdana"/>
              <a:ea typeface="Verdana"/>
              <a:cs typeface="Verdana"/>
              <a:sym typeface="Verdana"/>
            </a:endParaRPr>
          </a:p>
          <a:p>
            <a:pPr marL="457200" marR="0" lvl="0" indent="-317500" algn="l" rtl="0">
              <a:lnSpc>
                <a:spcPct val="115000"/>
              </a:lnSpc>
              <a:spcBef>
                <a:spcPts val="0"/>
              </a:spcBef>
              <a:spcAft>
                <a:spcPts val="0"/>
              </a:spcAft>
              <a:buClr>
                <a:srgbClr val="000000"/>
              </a:buClr>
              <a:buSzPts val="1400"/>
              <a:buFont typeface="Verdana"/>
              <a:buChar char="●"/>
            </a:pPr>
            <a:r>
              <a:rPr lang="en-US" sz="1200" b="0"/>
              <a:t>We’ll offer a description of </a:t>
            </a:r>
            <a:r>
              <a:rPr lang="en-US" sz="1200" b="1"/>
              <a:t>Rules</a:t>
            </a:r>
            <a:r>
              <a:rPr lang="en-US" sz="1200"/>
              <a:t> (#4) here, too – we often think about “rules” as being safety guidelines; certainly have schoolwide (often division wide) rules for behavior, and those typically tend to be right or wrong guidelines</a:t>
            </a:r>
            <a:endParaRPr sz="1200" b="0" i="0" u="none" strike="noStrike" cap="none">
              <a:solidFill>
                <a:srgbClr val="000000"/>
              </a:solidFill>
              <a:latin typeface="Verdana"/>
              <a:ea typeface="Verdana"/>
              <a:cs typeface="Verdana"/>
              <a:sym typeface="Verdana"/>
            </a:endParaRPr>
          </a:p>
          <a:p>
            <a:pPr marL="457200" marR="0" lvl="0" indent="-228600" algn="l" rtl="0">
              <a:lnSpc>
                <a:spcPct val="115000"/>
              </a:lnSpc>
              <a:spcBef>
                <a:spcPts val="0"/>
              </a:spcBef>
              <a:spcAft>
                <a:spcPts val="0"/>
              </a:spcAft>
              <a:buClr>
                <a:srgbClr val="000000"/>
              </a:buClr>
              <a:buSzPts val="1400"/>
              <a:buFont typeface="Verdana"/>
              <a:buNone/>
            </a:pPr>
            <a:endParaRPr sz="1200" b="0" i="0" u="none" strike="noStrike" cap="none">
              <a:solidFill>
                <a:srgbClr val="000000"/>
              </a:solidFill>
              <a:latin typeface="Verdana"/>
              <a:ea typeface="Verdana"/>
              <a:cs typeface="Verdana"/>
              <a:sym typeface="Verdana"/>
            </a:endParaRPr>
          </a:p>
          <a:p>
            <a:pPr marL="457200" marR="0" lvl="0" indent="-317500" algn="l" rtl="0">
              <a:lnSpc>
                <a:spcPct val="115000"/>
              </a:lnSpc>
              <a:spcBef>
                <a:spcPts val="0"/>
              </a:spcBef>
              <a:spcAft>
                <a:spcPts val="0"/>
              </a:spcAft>
              <a:buClr>
                <a:srgbClr val="000000"/>
              </a:buClr>
              <a:buSzPts val="1400"/>
              <a:buFont typeface="Verdana"/>
              <a:buChar char="●"/>
            </a:pPr>
            <a:r>
              <a:rPr lang="en-US" sz="1200" b="0" i="0" u="none" strike="noStrike" cap="none">
                <a:solidFill>
                  <a:srgbClr val="000000"/>
                </a:solidFill>
                <a:latin typeface="Verdana"/>
                <a:ea typeface="Verdana"/>
                <a:cs typeface="Verdana"/>
                <a:sym typeface="Verdana"/>
              </a:rPr>
              <a:t>In our classrooms, it can be helpful to start with the school-wide expectations and then ask ourselves, </a:t>
            </a:r>
            <a:endParaRPr/>
          </a:p>
          <a:p>
            <a:pPr marL="914400" marR="0" lvl="1" indent="-317500" algn="l" rtl="0">
              <a:lnSpc>
                <a:spcPct val="115000"/>
              </a:lnSpc>
              <a:spcBef>
                <a:spcPts val="0"/>
              </a:spcBef>
              <a:spcAft>
                <a:spcPts val="0"/>
              </a:spcAft>
              <a:buClr>
                <a:srgbClr val="000000"/>
              </a:buClr>
              <a:buSzPts val="1400"/>
              <a:buFont typeface="Verdana"/>
              <a:buChar char="●"/>
            </a:pPr>
            <a:r>
              <a:rPr lang="en-US" sz="1200" b="0" i="0" u="none" strike="noStrike" cap="none">
                <a:solidFill>
                  <a:srgbClr val="000000"/>
                </a:solidFill>
                <a:latin typeface="Verdana"/>
                <a:ea typeface="Verdana"/>
                <a:cs typeface="Verdana"/>
                <a:sym typeface="Verdana"/>
              </a:rPr>
              <a:t>“What are the specific behaviors we need to meet each outcome?</a:t>
            </a:r>
            <a:endParaRPr/>
          </a:p>
          <a:p>
            <a:pPr marL="914400" marR="0" lvl="1" indent="-317500" algn="l" rtl="0">
              <a:lnSpc>
                <a:spcPct val="115000"/>
              </a:lnSpc>
              <a:spcBef>
                <a:spcPts val="0"/>
              </a:spcBef>
              <a:spcAft>
                <a:spcPts val="0"/>
              </a:spcAft>
              <a:buClr>
                <a:srgbClr val="000000"/>
              </a:buClr>
              <a:buSzPts val="1400"/>
              <a:buFont typeface="Verdana"/>
              <a:buChar char="●"/>
            </a:pPr>
            <a:r>
              <a:rPr lang="en-US" sz="1200" b="0" i="0" u="none" strike="noStrike" cap="none">
                <a:solidFill>
                  <a:srgbClr val="000000"/>
                </a:solidFill>
                <a:latin typeface="Verdana"/>
                <a:ea typeface="Verdana"/>
                <a:cs typeface="Verdana"/>
                <a:sym typeface="Verdana"/>
              </a:rPr>
              <a:t>(Those specific behaviors are what we have sometimes referred to as classroom “rules”)</a:t>
            </a:r>
            <a:endParaRPr/>
          </a:p>
          <a:p>
            <a:pPr marL="914400" marR="0" lvl="1" indent="-317500" algn="l" rtl="0">
              <a:lnSpc>
                <a:spcPct val="115000"/>
              </a:lnSpc>
              <a:spcBef>
                <a:spcPts val="0"/>
              </a:spcBef>
              <a:spcAft>
                <a:spcPts val="0"/>
              </a:spcAft>
              <a:buClr>
                <a:srgbClr val="000000"/>
              </a:buClr>
              <a:buSzPts val="1400"/>
              <a:buFont typeface="Verdana"/>
              <a:buChar char="●"/>
            </a:pPr>
            <a:r>
              <a:rPr lang="en-US" sz="1200" b="0" i="0" u="none" strike="noStrike" cap="none">
                <a:solidFill>
                  <a:srgbClr val="000000"/>
                </a:solidFill>
                <a:latin typeface="Verdana"/>
                <a:ea typeface="Verdana"/>
                <a:cs typeface="Verdana"/>
                <a:sym typeface="Verdana"/>
              </a:rPr>
              <a:t>In order to be preventative,  what do we teach to prevent problem behaviors from occurring?</a:t>
            </a:r>
            <a:endParaRPr/>
          </a:p>
          <a:p>
            <a:pPr marL="914400" marR="0" lvl="1" indent="-317500" algn="l" rtl="0">
              <a:lnSpc>
                <a:spcPct val="115000"/>
              </a:lnSpc>
              <a:spcBef>
                <a:spcPts val="0"/>
              </a:spcBef>
              <a:spcAft>
                <a:spcPts val="0"/>
              </a:spcAft>
              <a:buClr>
                <a:srgbClr val="000000"/>
              </a:buClr>
              <a:buSzPts val="1400"/>
              <a:buFont typeface="Verdana"/>
              <a:buChar char="●"/>
            </a:pPr>
            <a:r>
              <a:rPr lang="en-US" sz="1200" b="0" i="0" u="none" strike="noStrike" cap="none">
                <a:solidFill>
                  <a:srgbClr val="000000"/>
                </a:solidFill>
                <a:latin typeface="Verdana"/>
                <a:ea typeface="Verdana"/>
                <a:cs typeface="Verdana"/>
                <a:sym typeface="Verdana"/>
              </a:rPr>
              <a:t>In answering these questions, we need to develop as few rules as possible and be sure that each meets the OMPUA guidelines. </a:t>
            </a:r>
            <a:endParaRPr/>
          </a:p>
        </p:txBody>
      </p:sp>
      <p:sp>
        <p:nvSpPr>
          <p:cNvPr id="300" name="Google Shape;300;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Take a moment to look at this examples matched to a schoolwide expectation, “Be responsible”</a:t>
            </a:r>
            <a:endParaRPr/>
          </a:p>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Examples are explicit, unambiguous, and indisputable statements of appropriate behavior for the classroom.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09" name="Google Shape;309;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7" name="Google Shape;317;p4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307975" algn="l" rtl="0">
              <a:lnSpc>
                <a:spcPct val="115000"/>
              </a:lnSpc>
              <a:spcBef>
                <a:spcPts val="0"/>
              </a:spcBef>
              <a:spcAft>
                <a:spcPts val="0"/>
              </a:spcAft>
              <a:buClr>
                <a:srgbClr val="222222"/>
              </a:buClr>
              <a:buSzPts val="1200"/>
              <a:buFont typeface="Calibri"/>
              <a:buChar char="●"/>
            </a:pPr>
            <a:r>
              <a:rPr lang="en-US" sz="1200">
                <a:solidFill>
                  <a:srgbClr val="222222"/>
                </a:solidFill>
                <a:latin typeface="Calibri"/>
                <a:ea typeface="Calibri"/>
                <a:cs typeface="Calibri"/>
                <a:sym typeface="Calibri"/>
              </a:rPr>
              <a:t>Before advancing to the next slide, decide which numbered items could be used as an expected classroom behavior.   </a:t>
            </a:r>
            <a:endParaRPr sz="1200">
              <a:latin typeface="Calibri"/>
              <a:ea typeface="Calibri"/>
              <a:cs typeface="Calibri"/>
              <a:sym typeface="Calibri"/>
            </a:endParaRPr>
          </a:p>
          <a:p>
            <a:pPr marL="0" lvl="0" indent="0" algn="l" rtl="0">
              <a:lnSpc>
                <a:spcPct val="115000"/>
              </a:lnSpc>
              <a:spcBef>
                <a:spcPts val="0"/>
              </a:spcBef>
              <a:spcAft>
                <a:spcPts val="0"/>
              </a:spcAft>
              <a:buSzPts val="1400"/>
              <a:buNone/>
            </a:pPr>
            <a:r>
              <a:rPr lang="en-US" sz="1200">
                <a:solidFill>
                  <a:srgbClr val="222222"/>
                </a:solidFill>
                <a:latin typeface="Calibri"/>
                <a:ea typeface="Calibri"/>
                <a:cs typeface="Calibri"/>
                <a:sym typeface="Calibri"/>
              </a:rPr>
              <a:t>Activity:</a:t>
            </a:r>
            <a:endParaRPr sz="1200">
              <a:solidFill>
                <a:srgbClr val="222222"/>
              </a:solidFill>
              <a:latin typeface="Calibri"/>
              <a:ea typeface="Calibri"/>
              <a:cs typeface="Calibri"/>
              <a:sym typeface="Calibri"/>
            </a:endParaRPr>
          </a:p>
          <a:p>
            <a:pPr marL="457200" lvl="0" indent="-317500" algn="l" rtl="0">
              <a:lnSpc>
                <a:spcPct val="115000"/>
              </a:lnSpc>
              <a:spcBef>
                <a:spcPts val="0"/>
              </a:spcBef>
              <a:spcAft>
                <a:spcPts val="0"/>
              </a:spcAft>
              <a:buClr>
                <a:srgbClr val="000000"/>
              </a:buClr>
              <a:buSzPts val="1200"/>
              <a:buFont typeface="Calibri"/>
              <a:buChar char="●"/>
            </a:pPr>
            <a:r>
              <a:rPr lang="en-US" sz="1200">
                <a:latin typeface="Calibri"/>
                <a:ea typeface="Calibri"/>
                <a:cs typeface="Calibri"/>
                <a:sym typeface="Calibri"/>
              </a:rPr>
              <a:t>Table groups</a:t>
            </a:r>
            <a:endParaRPr/>
          </a:p>
          <a:p>
            <a:pPr marL="457200" lvl="0" indent="-317500" algn="l" rtl="0">
              <a:lnSpc>
                <a:spcPct val="115000"/>
              </a:lnSpc>
              <a:spcBef>
                <a:spcPts val="0"/>
              </a:spcBef>
              <a:spcAft>
                <a:spcPts val="0"/>
              </a:spcAft>
              <a:buClr>
                <a:srgbClr val="000000"/>
              </a:buClr>
              <a:buSzPts val="1200"/>
              <a:buFont typeface="Calibri"/>
              <a:buChar char="●"/>
            </a:pPr>
            <a:r>
              <a:rPr lang="en-US" sz="1200">
                <a:latin typeface="Calibri"/>
                <a:ea typeface="Calibri"/>
                <a:cs typeface="Calibri"/>
                <a:sym typeface="Calibri"/>
              </a:rPr>
              <a:t>Read and decide… which of these statements meet the 5 guidelines for writing behaviors?  Remember, to be considered a “behavior,” it must be observable, measurable, positively stated, understandable, and always applicable. </a:t>
            </a:r>
            <a:endParaRPr sz="1200">
              <a:latin typeface="Calibri"/>
              <a:ea typeface="Calibri"/>
              <a:cs typeface="Calibri"/>
              <a:sym typeface="Calibri"/>
            </a:endParaRPr>
          </a:p>
          <a:p>
            <a:pPr marL="457200" lvl="0" indent="-317500" algn="l" rtl="0">
              <a:lnSpc>
                <a:spcPct val="115000"/>
              </a:lnSpc>
              <a:spcBef>
                <a:spcPts val="0"/>
              </a:spcBef>
              <a:spcAft>
                <a:spcPts val="0"/>
              </a:spcAft>
              <a:buClr>
                <a:srgbClr val="000000"/>
              </a:buClr>
              <a:buSzPts val="1200"/>
              <a:buFont typeface="Calibri"/>
              <a:buChar char="●"/>
            </a:pPr>
            <a:r>
              <a:rPr lang="en-US" sz="1200">
                <a:latin typeface="Calibri"/>
                <a:ea typeface="Calibri"/>
                <a:cs typeface="Calibri"/>
                <a:sym typeface="Calibri"/>
              </a:rPr>
              <a:t>Work as a group to revise the examples which do not meet the guidelines, to make them work as expected behaviors.  </a:t>
            </a:r>
            <a:endParaRPr/>
          </a:p>
          <a:p>
            <a:pPr marL="457200" lvl="0" indent="-317500" algn="l" rtl="0">
              <a:lnSpc>
                <a:spcPct val="115000"/>
              </a:lnSpc>
              <a:spcBef>
                <a:spcPts val="0"/>
              </a:spcBef>
              <a:spcAft>
                <a:spcPts val="0"/>
              </a:spcAft>
              <a:buClr>
                <a:srgbClr val="000000"/>
              </a:buClr>
              <a:buSzPts val="1200"/>
              <a:buFont typeface="Calibri"/>
              <a:buChar char="●"/>
            </a:pPr>
            <a:r>
              <a:rPr lang="en-US" sz="1200">
                <a:latin typeface="Calibri"/>
                <a:ea typeface="Calibri"/>
                <a:cs typeface="Calibri"/>
                <a:sym typeface="Calibri"/>
              </a:rPr>
              <a:t>Ask volunteers to share.</a:t>
            </a:r>
            <a:endParaRPr sz="1200">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4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latin typeface="Calibri"/>
                <a:ea typeface="Calibri"/>
                <a:cs typeface="Calibri"/>
                <a:sym typeface="Calibri"/>
              </a:rPr>
              <a:t>Correct answers: #2 and 5</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323" name="Google Shape;323;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Focus on two-way communication with families.</a:t>
            </a:r>
            <a:endParaRPr/>
          </a:p>
          <a:p>
            <a:pPr marL="457200" lvl="0"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Families need to know about the classroom expectations/behaviors (not just what they are, but why/how they were developed).</a:t>
            </a:r>
            <a:endParaRPr sz="1200">
              <a:solidFill>
                <a:schemeClr val="dk1"/>
              </a:solidFill>
              <a:latin typeface="Calibri"/>
              <a:ea typeface="Calibri"/>
              <a:cs typeface="Calibri"/>
              <a:sym typeface="Calibri"/>
            </a:endParaRPr>
          </a:p>
          <a:p>
            <a:pPr marL="457200" lvl="0"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It often takes more than just a newsletter, survey, or email home asking families for input. </a:t>
            </a:r>
            <a:endParaRPr/>
          </a:p>
        </p:txBody>
      </p:sp>
      <p:sp>
        <p:nvSpPr>
          <p:cNvPr id="330" name="Google Shape;330;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9" name="Google Shape;339;p4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If you haven’t been using a classroom matrix that includes expectations, specific behaviors and classroom routines, here’s one example of how you might organize it.</a:t>
            </a:r>
            <a:endParaRPr/>
          </a:p>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We won’t take time now to create specific behaviors, but keep in mind, as you think about developing classroom expected behaviors for the upcoming year, the recommended criteria of </a:t>
            </a:r>
            <a:r>
              <a:rPr lang="en-US" sz="1200" i="1">
                <a:solidFill>
                  <a:schemeClr val="dk1"/>
                </a:solidFill>
                <a:latin typeface="Calibri"/>
                <a:ea typeface="Calibri"/>
                <a:cs typeface="Calibri"/>
                <a:sym typeface="Calibri"/>
              </a:rPr>
              <a:t>Observable, Measurable, Positively Stated, Understandable, Applicable</a:t>
            </a:r>
            <a:endParaRPr sz="1200">
              <a:latin typeface="Calibri"/>
              <a:ea typeface="Calibri"/>
              <a:cs typeface="Calibri"/>
              <a:sym typeface="Calibri"/>
            </a:endParaRPr>
          </a:p>
          <a:p>
            <a:pPr marL="355586" lvl="0" indent="2946334" algn="l" rtl="0">
              <a:lnSpc>
                <a:spcPct val="115000"/>
              </a:lnSpc>
              <a:spcBef>
                <a:spcPts val="0"/>
              </a:spcBef>
              <a:spcAft>
                <a:spcPts val="0"/>
              </a:spcAft>
              <a:buSzPts val="1400"/>
              <a:buNone/>
            </a:pPr>
            <a:endParaRPr i="1">
              <a:latin typeface="Verdana"/>
              <a:ea typeface="Verdana"/>
              <a:cs typeface="Verdana"/>
              <a:sym typeface="Verdana"/>
            </a:endParaRPr>
          </a:p>
          <a:p>
            <a:pPr marL="0" lvl="0" indent="457200" algn="l" rtl="0">
              <a:lnSpc>
                <a:spcPct val="115000"/>
              </a:lnSpc>
              <a:spcBef>
                <a:spcPts val="0"/>
              </a:spcBef>
              <a:spcAft>
                <a:spcPts val="0"/>
              </a:spcAft>
              <a:buSzPts val="1400"/>
              <a:buNone/>
            </a:pPr>
            <a:endParaRPr i="1">
              <a:latin typeface="Verdana"/>
              <a:ea typeface="Verdana"/>
              <a:cs typeface="Verdana"/>
              <a:sym typeface="Verdan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5" name="Google Shape;345;p4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latin typeface="Verdana"/>
                <a:ea typeface="Verdana"/>
                <a:cs typeface="Verdana"/>
                <a:sym typeface="Verdana"/>
              </a:rPr>
              <a:t>You’ll have time to think about data collection during team planning time.</a:t>
            </a:r>
            <a:endParaRPr/>
          </a:p>
          <a:p>
            <a:pPr marL="457200" marR="0" lvl="0" indent="0" algn="l" rtl="0">
              <a:lnSpc>
                <a:spcPct val="100000"/>
              </a:lnSpc>
              <a:spcBef>
                <a:spcPts val="0"/>
              </a:spcBef>
              <a:spcAft>
                <a:spcPts val="0"/>
              </a:spcAft>
              <a:buSzPts val="1400"/>
              <a:buNone/>
            </a:pPr>
            <a:endParaRPr/>
          </a:p>
        </p:txBody>
      </p:sp>
      <p:sp>
        <p:nvSpPr>
          <p:cNvPr id="352" name="Google Shape;352;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8" name="Google Shape;358;p4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39700" lvl="0" indent="0" algn="l" rtl="0">
              <a:lnSpc>
                <a:spcPct val="115000"/>
              </a:lnSpc>
              <a:spcBef>
                <a:spcPts val="0"/>
              </a:spcBef>
              <a:spcAft>
                <a:spcPts val="0"/>
              </a:spcAft>
              <a:buClr>
                <a:schemeClr val="dk1"/>
              </a:buClr>
              <a:buSzPts val="1200"/>
              <a:buFont typeface="Verdana"/>
              <a:buNone/>
            </a:pPr>
            <a:r>
              <a:rPr lang="en-US" sz="1200">
                <a:solidFill>
                  <a:schemeClr val="dk1"/>
                </a:solidFill>
                <a:latin typeface="Calibri"/>
                <a:ea typeface="Calibri"/>
                <a:cs typeface="Calibri"/>
                <a:sym typeface="Calibri"/>
              </a:rPr>
              <a:t>Moving on!  We’ll focus now on effective practice #4, Routines &amp; Procedures</a:t>
            </a:r>
            <a:endParaRPr/>
          </a:p>
          <a:p>
            <a:pPr marL="139700" lvl="0" indent="0" algn="l" rtl="0">
              <a:lnSpc>
                <a:spcPct val="115000"/>
              </a:lnSpc>
              <a:spcBef>
                <a:spcPts val="0"/>
              </a:spcBef>
              <a:spcAft>
                <a:spcPts val="0"/>
              </a:spcAft>
              <a:buClr>
                <a:schemeClr val="dk1"/>
              </a:buClr>
              <a:buSzPts val="1200"/>
              <a:buFont typeface="Verdana"/>
              <a:buNone/>
            </a:pPr>
            <a:endParaRPr sz="120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400"/>
              <a:buFont typeface="Arial"/>
              <a:buChar char="•"/>
            </a:pPr>
            <a:r>
              <a:rPr lang="en-US" sz="1200"/>
              <a:t>Final two terms:</a:t>
            </a:r>
            <a:endParaRPr/>
          </a:p>
          <a:p>
            <a:pPr marL="628650" lvl="1" indent="-171450" algn="l" rtl="0">
              <a:lnSpc>
                <a:spcPct val="100000"/>
              </a:lnSpc>
              <a:spcBef>
                <a:spcPts val="0"/>
              </a:spcBef>
              <a:spcAft>
                <a:spcPts val="0"/>
              </a:spcAft>
              <a:buClr>
                <a:schemeClr val="dk1"/>
              </a:buClr>
              <a:buSzPts val="1400"/>
              <a:buFont typeface="Arial"/>
              <a:buChar char="•"/>
            </a:pPr>
            <a:r>
              <a:rPr lang="en-US" sz="1200" b="1"/>
              <a:t>Procedures</a:t>
            </a:r>
            <a:r>
              <a:rPr lang="en-US" sz="1200"/>
              <a:t> – how we accomplish tasks/activities</a:t>
            </a:r>
            <a:endParaRPr/>
          </a:p>
          <a:p>
            <a:pPr marL="628650" lvl="1" indent="-171450" algn="l" rtl="0">
              <a:lnSpc>
                <a:spcPct val="100000"/>
              </a:lnSpc>
              <a:spcBef>
                <a:spcPts val="0"/>
              </a:spcBef>
              <a:spcAft>
                <a:spcPts val="0"/>
              </a:spcAft>
              <a:buClr>
                <a:schemeClr val="dk1"/>
              </a:buClr>
              <a:buSzPts val="1400"/>
              <a:buFont typeface="Arial"/>
              <a:buChar char="•"/>
            </a:pPr>
            <a:r>
              <a:rPr lang="en-US" sz="1200" b="1"/>
              <a:t>Routines</a:t>
            </a:r>
            <a:r>
              <a:rPr lang="en-US" sz="1200"/>
              <a:t> – habitual following of procedures</a:t>
            </a:r>
            <a:endParaRPr/>
          </a:p>
          <a:p>
            <a:pPr marL="139700" lvl="0" indent="0" algn="l" rtl="0">
              <a:lnSpc>
                <a:spcPct val="115000"/>
              </a:lnSpc>
              <a:spcBef>
                <a:spcPts val="0"/>
              </a:spcBef>
              <a:spcAft>
                <a:spcPts val="0"/>
              </a:spcAft>
              <a:buClr>
                <a:schemeClr val="dk1"/>
              </a:buClr>
              <a:buSzPts val="1200"/>
              <a:buFont typeface="Verdana"/>
              <a:buNone/>
            </a:pPr>
            <a:endParaRPr sz="120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200"/>
              <a:buFont typeface="Verdana"/>
              <a:buChar char="●"/>
            </a:pPr>
            <a:r>
              <a:rPr lang="en-US" sz="1200">
                <a:solidFill>
                  <a:schemeClr val="dk1"/>
                </a:solidFill>
                <a:latin typeface="Calibri"/>
                <a:ea typeface="Calibri"/>
                <a:cs typeface="Calibri"/>
                <a:sym typeface="Calibri"/>
              </a:rPr>
              <a:t>According to Harry Wong in his book</a:t>
            </a:r>
            <a:r>
              <a:rPr lang="en-US" sz="1200" i="1">
                <a:solidFill>
                  <a:schemeClr val="dk1"/>
                </a:solidFill>
                <a:latin typeface="Calibri"/>
                <a:ea typeface="Calibri"/>
                <a:cs typeface="Calibri"/>
                <a:sym typeface="Calibri"/>
              </a:rPr>
              <a:t> The First Days of School</a:t>
            </a:r>
            <a:r>
              <a:rPr lang="en-US" sz="1200">
                <a:solidFill>
                  <a:schemeClr val="dk1"/>
                </a:solidFill>
                <a:latin typeface="Calibri"/>
                <a:ea typeface="Calibri"/>
                <a:cs typeface="Calibri"/>
                <a:sym typeface="Calibri"/>
              </a:rPr>
              <a:t>, effective teachers spend the first two weeks teaching students to be in control of their own actions in a consistent classroom environment. The way to do this is through the teaching of procedures that, with repetition, become a routine. </a:t>
            </a:r>
            <a:endParaRPr sz="120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Again, procedures are the steps we take to complete a task such as sharpening pencils or going to the restroom. Teaching, rehearsing  and reinforcing the procedures eventually creates a routine that defines how things are done in that classroom. Routines become automatic and help students follow rules and meet expectations. </a:t>
            </a:r>
            <a:endParaRPr sz="120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200"/>
              <a:buFont typeface="Verdana"/>
              <a:buChar char="●"/>
            </a:pPr>
            <a:r>
              <a:rPr lang="en-US" sz="1200">
                <a:solidFill>
                  <a:schemeClr val="dk1"/>
                </a:solidFill>
                <a:latin typeface="Calibri"/>
                <a:ea typeface="Calibri"/>
                <a:cs typeface="Calibri"/>
                <a:sym typeface="Calibri"/>
              </a:rPr>
              <a:t>Harry Wong goes as far to say that “The number one problem in the classroom is not discipline: it is the lack of procedures and routines.”</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So what do these look like in your school and how will you help ensure they’re in place and effective?</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6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SzPts val="1400"/>
              <a:buChar char="●"/>
            </a:pPr>
            <a:r>
              <a:rPr lang="en-US"/>
              <a:t>We know that consistency in the classroom is a high leverage practice in inclusive classrooms, but also supports all learners.  Take a moment to read on your own the rationale.</a:t>
            </a:r>
            <a:endParaRPr/>
          </a:p>
          <a:p>
            <a:pPr marL="457200" marR="0" lvl="0" indent="-317500" algn="l" rtl="0">
              <a:lnSpc>
                <a:spcPct val="100000"/>
              </a:lnSpc>
              <a:spcBef>
                <a:spcPts val="0"/>
              </a:spcBef>
              <a:spcAft>
                <a:spcPts val="0"/>
              </a:spcAft>
              <a:buSzPts val="1400"/>
              <a:buChar char="●"/>
            </a:pPr>
            <a:r>
              <a:rPr lang="en-US"/>
              <a:t>Optional - can highlight key words</a:t>
            </a:r>
            <a:endParaRPr/>
          </a:p>
        </p:txBody>
      </p:sp>
      <p:sp>
        <p:nvSpPr>
          <p:cNvPr id="367" name="Google Shape;367;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3" name="Google Shape;233;p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6 key words we’ll focus on in this module</a:t>
            </a:r>
            <a:endParaRPr/>
          </a:p>
          <a:p>
            <a:pPr marL="285750" lvl="0" indent="-285750" algn="l" rtl="0">
              <a:lnSpc>
                <a:spcPct val="100000"/>
              </a:lnSpc>
              <a:spcBef>
                <a:spcPts val="0"/>
              </a:spcBef>
              <a:spcAft>
                <a:spcPts val="0"/>
              </a:spcAft>
              <a:buClr>
                <a:schemeClr val="dk1"/>
              </a:buClr>
              <a:buSzPts val="1400"/>
              <a:buFont typeface="Arial"/>
              <a:buChar char="•"/>
            </a:pPr>
            <a:r>
              <a:rPr lang="en-US"/>
              <a:t>Alignment</a:t>
            </a:r>
            <a:endParaRPr/>
          </a:p>
          <a:p>
            <a:pPr marL="285750" lvl="0" indent="-285750" algn="l" rtl="0">
              <a:lnSpc>
                <a:spcPct val="100000"/>
              </a:lnSpc>
              <a:spcBef>
                <a:spcPts val="0"/>
              </a:spcBef>
              <a:spcAft>
                <a:spcPts val="0"/>
              </a:spcAft>
              <a:buClr>
                <a:schemeClr val="dk1"/>
              </a:buClr>
              <a:buSzPts val="1400"/>
              <a:buFont typeface="Arial"/>
              <a:buChar char="•"/>
            </a:pPr>
            <a:r>
              <a:rPr lang="en-US"/>
              <a:t>Rules</a:t>
            </a:r>
            <a:endParaRPr/>
          </a:p>
          <a:p>
            <a:pPr marL="285750" lvl="0" indent="-285750" algn="l" rtl="0">
              <a:lnSpc>
                <a:spcPct val="100000"/>
              </a:lnSpc>
              <a:spcBef>
                <a:spcPts val="0"/>
              </a:spcBef>
              <a:spcAft>
                <a:spcPts val="0"/>
              </a:spcAft>
              <a:buClr>
                <a:schemeClr val="dk1"/>
              </a:buClr>
              <a:buSzPts val="1400"/>
              <a:buFont typeface="Arial"/>
              <a:buChar char="•"/>
            </a:pPr>
            <a:r>
              <a:rPr lang="en-US"/>
              <a:t>Expectations</a:t>
            </a:r>
            <a:endParaRPr/>
          </a:p>
          <a:p>
            <a:pPr marL="285750" lvl="0" indent="-285750" algn="l" rtl="0">
              <a:lnSpc>
                <a:spcPct val="100000"/>
              </a:lnSpc>
              <a:spcBef>
                <a:spcPts val="0"/>
              </a:spcBef>
              <a:spcAft>
                <a:spcPts val="0"/>
              </a:spcAft>
              <a:buClr>
                <a:schemeClr val="dk1"/>
              </a:buClr>
              <a:buSzPts val="1400"/>
              <a:buFont typeface="Arial"/>
              <a:buChar char="•"/>
            </a:pPr>
            <a:r>
              <a:rPr lang="en-US"/>
              <a:t>Behaviors</a:t>
            </a:r>
            <a:endParaRPr/>
          </a:p>
          <a:p>
            <a:pPr marL="285750" lvl="0" indent="-285750" algn="l" rtl="0">
              <a:lnSpc>
                <a:spcPct val="100000"/>
              </a:lnSpc>
              <a:spcBef>
                <a:spcPts val="0"/>
              </a:spcBef>
              <a:spcAft>
                <a:spcPts val="0"/>
              </a:spcAft>
              <a:buClr>
                <a:schemeClr val="dk1"/>
              </a:buClr>
              <a:buSzPts val="1400"/>
              <a:buFont typeface="Arial"/>
              <a:buChar char="•"/>
            </a:pPr>
            <a:r>
              <a:rPr lang="en-US"/>
              <a:t>Procedures </a:t>
            </a:r>
            <a:endParaRPr/>
          </a:p>
          <a:p>
            <a:pPr marL="285750" lvl="0" indent="-285750" algn="l" rtl="0">
              <a:lnSpc>
                <a:spcPct val="100000"/>
              </a:lnSpc>
              <a:spcBef>
                <a:spcPts val="0"/>
              </a:spcBef>
              <a:spcAft>
                <a:spcPts val="0"/>
              </a:spcAft>
              <a:buClr>
                <a:schemeClr val="dk1"/>
              </a:buClr>
              <a:buSzPts val="1400"/>
              <a:buFont typeface="Arial"/>
              <a:buChar char="•"/>
            </a:pPr>
            <a:r>
              <a:rPr lang="en-US"/>
              <a:t>Routines</a:t>
            </a:r>
            <a:endParaRPr/>
          </a:p>
          <a:p>
            <a:pPr marL="0" lvl="0" indent="0" algn="l" rtl="0">
              <a:lnSpc>
                <a:spcPct val="100000"/>
              </a:lnSpc>
              <a:spcBef>
                <a:spcPts val="0"/>
              </a:spcBef>
              <a:spcAft>
                <a:spcPts val="0"/>
              </a:spcAft>
              <a:buClr>
                <a:schemeClr val="dk1"/>
              </a:buClr>
              <a:buSzPts val="1400"/>
              <a:buFont typeface="Calibri"/>
              <a:buNone/>
            </a:pPr>
            <a:r>
              <a:rPr lang="en-US"/>
              <a:t>Jot the 6 terms down … individually – 1-2 minutes – write down a quick “what does it mean to you” and if you have time give an example</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As we go through the module, take note when you hear the terms – check to see how our definitions or descriptions and examples compare with or complement yours</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Alignment – ensuring classroom expectations match with / are consistent with schoolwide</a:t>
            </a:r>
            <a:endParaRPr/>
          </a:p>
          <a:p>
            <a:pPr marL="0" lvl="0" indent="0" algn="l" rtl="0">
              <a:lnSpc>
                <a:spcPct val="100000"/>
              </a:lnSpc>
              <a:spcBef>
                <a:spcPts val="0"/>
              </a:spcBef>
              <a:spcAft>
                <a:spcPts val="0"/>
              </a:spcAft>
              <a:buClr>
                <a:schemeClr val="dk1"/>
              </a:buClr>
              <a:buSzPts val="1400"/>
              <a:buFont typeface="Calibri"/>
              <a:buNone/>
            </a:pPr>
            <a:r>
              <a:rPr lang="en-US"/>
              <a:t>Rules – safety guidelines; tend to be right or wrong</a:t>
            </a:r>
            <a:endParaRPr/>
          </a:p>
          <a:p>
            <a:pPr marL="0" lvl="0" indent="0" algn="l" rtl="0">
              <a:lnSpc>
                <a:spcPct val="100000"/>
              </a:lnSpc>
              <a:spcBef>
                <a:spcPts val="0"/>
              </a:spcBef>
              <a:spcAft>
                <a:spcPts val="0"/>
              </a:spcAft>
              <a:buClr>
                <a:schemeClr val="dk1"/>
              </a:buClr>
              <a:buSzPts val="1400"/>
              <a:buFont typeface="Calibri"/>
              <a:buNone/>
            </a:pPr>
            <a:r>
              <a:rPr lang="en-US"/>
              <a:t>Expectations – overarching values, define vision for school / vision of a successful student</a:t>
            </a:r>
            <a:endParaRPr/>
          </a:p>
          <a:p>
            <a:pPr marL="0" lvl="0" indent="0" algn="l" rtl="0">
              <a:lnSpc>
                <a:spcPct val="100000"/>
              </a:lnSpc>
              <a:spcBef>
                <a:spcPts val="0"/>
              </a:spcBef>
              <a:spcAft>
                <a:spcPts val="0"/>
              </a:spcAft>
              <a:buClr>
                <a:schemeClr val="dk1"/>
              </a:buClr>
              <a:buSzPts val="1400"/>
              <a:buFont typeface="Calibri"/>
              <a:buNone/>
            </a:pPr>
            <a:r>
              <a:rPr lang="en-US"/>
              <a:t>Behaviors – specific actions, words – what it looks like / sounds like to follow the expectations across locations/settings</a:t>
            </a:r>
            <a:endParaRPr/>
          </a:p>
          <a:p>
            <a:pPr marL="0" lvl="0" indent="0" algn="l" rtl="0">
              <a:lnSpc>
                <a:spcPct val="100000"/>
              </a:lnSpc>
              <a:spcBef>
                <a:spcPts val="0"/>
              </a:spcBef>
              <a:spcAft>
                <a:spcPts val="0"/>
              </a:spcAft>
              <a:buClr>
                <a:schemeClr val="dk1"/>
              </a:buClr>
              <a:buSzPts val="1400"/>
              <a:buFont typeface="Calibri"/>
              <a:buNone/>
            </a:pPr>
            <a:r>
              <a:rPr lang="en-US"/>
              <a:t>Procedures – how we accomplish tasks/activities</a:t>
            </a:r>
            <a:endParaRPr/>
          </a:p>
          <a:p>
            <a:pPr marL="0" lvl="0" indent="0" algn="l" rtl="0">
              <a:lnSpc>
                <a:spcPct val="100000"/>
              </a:lnSpc>
              <a:spcBef>
                <a:spcPts val="0"/>
              </a:spcBef>
              <a:spcAft>
                <a:spcPts val="0"/>
              </a:spcAft>
              <a:buClr>
                <a:schemeClr val="dk1"/>
              </a:buClr>
              <a:buSzPts val="1400"/>
              <a:buFont typeface="Calibri"/>
              <a:buNone/>
            </a:pPr>
            <a:r>
              <a:rPr lang="en-US"/>
              <a:t>Routines – habitual following of procedures</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4" name="Google Shape;374;p4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a:latin typeface="Calibri"/>
                <a:ea typeface="Calibri"/>
                <a:cs typeface="Calibri"/>
                <a:sym typeface="Calibri"/>
              </a:rPr>
              <a:t>After thinking about what the school-wide expectations will look like and sound like in the classroom, you will want to think about when it would be helpful to have procedures and a routine for different times during the class or during the block.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5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Elementary example – Petersburg 5</a:t>
            </a:r>
            <a:r>
              <a:rPr lang="en-US" baseline="30000"/>
              <a:t>th</a:t>
            </a:r>
            <a:r>
              <a:rPr lang="en-US"/>
              <a:t> grade</a:t>
            </a:r>
            <a:endParaRPr/>
          </a:p>
        </p:txBody>
      </p:sp>
      <p:sp>
        <p:nvSpPr>
          <p:cNvPr id="381" name="Google Shape;381;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7" name="Google Shape;387;p5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a:latin typeface="Calibri"/>
                <a:ea typeface="Calibri"/>
                <a:cs typeface="Calibri"/>
                <a:sym typeface="Calibri"/>
              </a:rPr>
              <a:t>8-10 minutes </a:t>
            </a:r>
            <a:endParaRPr sz="1200">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200">
                <a:latin typeface="Calibri"/>
                <a:ea typeface="Calibri"/>
                <a:cs typeface="Calibri"/>
                <a:sym typeface="Calibri"/>
              </a:rPr>
              <a:t>Take a moment and write your personal thoughts down before discussion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5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Once the routines have been decided upon, it’s time to teach them and plan how to keep them fresh in students’ minds. </a:t>
            </a:r>
            <a:endParaRPr/>
          </a:p>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One such way is the use of precorrection. This is simply reminding students of the routine before the event. For example, it’s time for lunch- remind the class that when they are called they stand up, push in their chairs, and walk to get their lunch box and proceed to the line. </a:t>
            </a:r>
            <a:endParaRPr/>
          </a:p>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Any reminders for the cafeteria or walking in the hall can also be given. </a:t>
            </a:r>
            <a:endParaRPr/>
          </a:p>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When students are demonstrating the desired behaviors, acknowledge them with behavior specific praise, a high five, or a token from your SW acknowledgement program. </a:t>
            </a:r>
            <a:endParaRPr/>
          </a:p>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Remember to consistently supervise the students in the routines and practice or reteach as necessary. </a:t>
            </a:r>
            <a:endParaRPr/>
          </a:p>
          <a:p>
            <a:pPr marL="0" lvl="0" indent="0" algn="l" rtl="0">
              <a:lnSpc>
                <a:spcPct val="100000"/>
              </a:lnSpc>
              <a:spcBef>
                <a:spcPts val="0"/>
              </a:spcBef>
              <a:spcAft>
                <a:spcPts val="0"/>
              </a:spcAft>
              <a:buSzPts val="1400"/>
              <a:buNone/>
            </a:pPr>
            <a:endParaRPr/>
          </a:p>
        </p:txBody>
      </p:sp>
      <p:sp>
        <p:nvSpPr>
          <p:cNvPr id="395" name="Google Shape;395;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39700" lvl="0" indent="0" algn="l" rtl="0">
              <a:lnSpc>
                <a:spcPct val="100000"/>
              </a:lnSpc>
              <a:spcBef>
                <a:spcPts val="0"/>
              </a:spcBef>
              <a:spcAft>
                <a:spcPts val="0"/>
              </a:spcAft>
              <a:buSzPts val="1400"/>
              <a:buFont typeface="Verdana"/>
              <a:buNone/>
            </a:pPr>
            <a:r>
              <a:rPr lang="en-US">
                <a:latin typeface="Verdana"/>
                <a:ea typeface="Verdana"/>
                <a:cs typeface="Verdana"/>
                <a:sym typeface="Verdana"/>
              </a:rPr>
              <a:t>Set-up for next few slides - examples</a:t>
            </a:r>
            <a:endParaRPr>
              <a:latin typeface="Verdana"/>
              <a:ea typeface="Verdana"/>
              <a:cs typeface="Verdana"/>
              <a:sym typeface="Verdana"/>
            </a:endParaRPr>
          </a:p>
          <a:p>
            <a:pPr marL="457200" lvl="0" indent="-317500" algn="l" rtl="0">
              <a:lnSpc>
                <a:spcPct val="100000"/>
              </a:lnSpc>
              <a:spcBef>
                <a:spcPts val="0"/>
              </a:spcBef>
              <a:spcAft>
                <a:spcPts val="0"/>
              </a:spcAft>
              <a:buSzPts val="1400"/>
              <a:buChar char="●"/>
            </a:pPr>
            <a:r>
              <a:rPr lang="en-US">
                <a:latin typeface="Verdana"/>
                <a:ea typeface="Verdana"/>
                <a:cs typeface="Verdana"/>
                <a:sym typeface="Verdana"/>
              </a:rPr>
              <a:t>Let’s quickly look at a few examples of how we can use routines to “organize for instruction”</a:t>
            </a:r>
            <a:r>
              <a:rPr lang="en-US" sz="1100"/>
              <a:t>	 	 	 							</a:t>
            </a:r>
            <a:endParaRPr/>
          </a:p>
          <a:p>
            <a:pPr marL="457200" lvl="0" indent="-304800" algn="l" rtl="0">
              <a:lnSpc>
                <a:spcPct val="100000"/>
              </a:lnSpc>
              <a:spcBef>
                <a:spcPts val="0"/>
              </a:spcBef>
              <a:spcAft>
                <a:spcPts val="0"/>
              </a:spcAft>
              <a:buSzPts val="1200"/>
              <a:buChar char="●"/>
            </a:pPr>
            <a:r>
              <a:rPr lang="en-US" sz="1200"/>
              <a:t>As teachers design routines, remember you must identify who, what, when, where, why and how these procedures are designed for as well as how they will be taught and enforced. It is imperative for routines to be established for transitions to save valuable instructional time.</a:t>
            </a:r>
            <a:endParaRPr>
              <a:latin typeface="Verdana"/>
              <a:ea typeface="Verdana"/>
              <a:cs typeface="Verdana"/>
              <a:sym typeface="Verdana"/>
            </a:endParaRPr>
          </a:p>
          <a:p>
            <a:pPr marL="457200" lvl="0" indent="-228600" algn="l" rtl="0">
              <a:lnSpc>
                <a:spcPct val="100000"/>
              </a:lnSpc>
              <a:spcBef>
                <a:spcPts val="0"/>
              </a:spcBef>
              <a:spcAft>
                <a:spcPts val="0"/>
              </a:spcAft>
              <a:buSzPts val="1400"/>
              <a:buFont typeface="Verdana"/>
              <a:buNone/>
            </a:pPr>
            <a:endParaRPr>
              <a:latin typeface="Verdana"/>
              <a:ea typeface="Verdana"/>
              <a:cs typeface="Verdana"/>
              <a:sym typeface="Verdana"/>
            </a:endParaRPr>
          </a:p>
          <a:p>
            <a:pPr marL="457200" lvl="0" indent="-317500" algn="l" rtl="0">
              <a:lnSpc>
                <a:spcPct val="100000"/>
              </a:lnSpc>
              <a:spcBef>
                <a:spcPts val="0"/>
              </a:spcBef>
              <a:spcAft>
                <a:spcPts val="0"/>
              </a:spcAft>
              <a:buSzPts val="1400"/>
              <a:buFont typeface="Verdana"/>
              <a:buChar char="●"/>
            </a:pPr>
            <a:r>
              <a:rPr lang="en-US">
                <a:latin typeface="Verdana"/>
                <a:ea typeface="Verdana"/>
                <a:cs typeface="Verdana"/>
                <a:sym typeface="Verdana"/>
              </a:rPr>
              <a:t>Again, think through the desired steps. Teach, rehearse and reinforce until the routine becomes automatic. You know you’ve reached automaticity when the students can complete the task themselves.</a:t>
            </a:r>
            <a:endParaRPr/>
          </a:p>
          <a:p>
            <a:pPr marL="457200" lvl="0" indent="-228600" algn="l" rtl="0">
              <a:lnSpc>
                <a:spcPct val="100000"/>
              </a:lnSpc>
              <a:spcBef>
                <a:spcPts val="0"/>
              </a:spcBef>
              <a:spcAft>
                <a:spcPts val="0"/>
              </a:spcAft>
              <a:buSzPts val="1400"/>
              <a:buNone/>
            </a:pPr>
            <a:endParaRPr/>
          </a:p>
        </p:txBody>
      </p:sp>
      <p:sp>
        <p:nvSpPr>
          <p:cNvPr id="406" name="Google Shape;406;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304800" algn="l" rtl="0">
              <a:lnSpc>
                <a:spcPct val="100000"/>
              </a:lnSpc>
              <a:spcBef>
                <a:spcPts val="0"/>
              </a:spcBef>
              <a:spcAft>
                <a:spcPts val="0"/>
              </a:spcAft>
              <a:buSzPts val="1200"/>
              <a:buFont typeface="Verdana"/>
              <a:buChar char="●"/>
            </a:pPr>
            <a:r>
              <a:rPr lang="en-US" sz="1200">
                <a:latin typeface="Verdana"/>
                <a:ea typeface="Verdana"/>
                <a:cs typeface="Verdana"/>
                <a:sym typeface="Verdana"/>
              </a:rPr>
              <a:t>As teachers we often deal with multiple students needing assistance and becoming off-task while awaiting their turn. This routine allows students to seek peer assistance and the opportunity to get additional help from the teacher, if needed, while continuing to work. </a:t>
            </a:r>
            <a:endParaRPr sz="1200">
              <a:latin typeface="Verdana"/>
              <a:ea typeface="Verdana"/>
              <a:cs typeface="Verdana"/>
              <a:sym typeface="Verdana"/>
            </a:endParaRPr>
          </a:p>
          <a:p>
            <a:pPr marL="457200" marR="0" lvl="0" indent="-304800" algn="l" rtl="0">
              <a:lnSpc>
                <a:spcPct val="100000"/>
              </a:lnSpc>
              <a:spcBef>
                <a:spcPts val="0"/>
              </a:spcBef>
              <a:spcAft>
                <a:spcPts val="0"/>
              </a:spcAft>
              <a:buSzPts val="1200"/>
              <a:buFont typeface="Verdana"/>
              <a:buChar char="●"/>
            </a:pPr>
            <a:r>
              <a:rPr lang="en-US" sz="1200">
                <a:latin typeface="Verdana"/>
                <a:ea typeface="Verdana"/>
                <a:cs typeface="Verdana"/>
                <a:sym typeface="Verdana"/>
              </a:rPr>
              <a:t>Again, this may be front loaded, with a need for consistency in teaching and reminding students of the procedure, but once the routine becomes automatic, it will save frustration for both students and teachers.</a:t>
            </a:r>
            <a:endParaRPr/>
          </a:p>
          <a:p>
            <a:pPr marL="457200" lvl="0" indent="-228600" algn="l" rtl="0">
              <a:lnSpc>
                <a:spcPct val="100000"/>
              </a:lnSpc>
              <a:spcBef>
                <a:spcPts val="0"/>
              </a:spcBef>
              <a:spcAft>
                <a:spcPts val="0"/>
              </a:spcAft>
              <a:buSzPts val="1400"/>
              <a:buNone/>
            </a:pPr>
            <a:endParaRPr/>
          </a:p>
        </p:txBody>
      </p:sp>
      <p:sp>
        <p:nvSpPr>
          <p:cNvPr id="413" name="Google Shape;413;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SzPts val="1400"/>
              <a:buFont typeface="Verdana"/>
              <a:buChar char="●"/>
            </a:pPr>
            <a:r>
              <a:rPr lang="en-US">
                <a:latin typeface="Verdana"/>
                <a:ea typeface="Verdana"/>
                <a:cs typeface="Verdana"/>
                <a:sym typeface="Verdana"/>
              </a:rPr>
              <a:t>Here are some simple ways to gain students’ attention. </a:t>
            </a:r>
            <a:endParaRPr>
              <a:latin typeface="Verdana"/>
              <a:ea typeface="Verdana"/>
              <a:cs typeface="Verdana"/>
              <a:sym typeface="Verdana"/>
            </a:endParaRPr>
          </a:p>
          <a:p>
            <a:pPr marL="457200" marR="0" lvl="0" indent="-317500" algn="l" rtl="0">
              <a:lnSpc>
                <a:spcPct val="100000"/>
              </a:lnSpc>
              <a:spcBef>
                <a:spcPts val="0"/>
              </a:spcBef>
              <a:spcAft>
                <a:spcPts val="0"/>
              </a:spcAft>
              <a:buSzPts val="1400"/>
              <a:buFont typeface="Verdana"/>
              <a:buChar char="●"/>
            </a:pPr>
            <a:r>
              <a:rPr lang="en-US">
                <a:latin typeface="Verdana"/>
                <a:ea typeface="Verdana"/>
                <a:cs typeface="Verdana"/>
                <a:sym typeface="Verdana"/>
              </a:rPr>
              <a:t>Look how much time an attention signal saved for us in this professional learning today :)</a:t>
            </a:r>
            <a:endParaRPr>
              <a:latin typeface="Verdana"/>
              <a:ea typeface="Verdana"/>
              <a:cs typeface="Verdana"/>
              <a:sym typeface="Verdana"/>
            </a:endParaRPr>
          </a:p>
          <a:p>
            <a:pPr marL="457200" lvl="0" indent="-317500" algn="l" rtl="0">
              <a:lnSpc>
                <a:spcPct val="100000"/>
              </a:lnSpc>
              <a:spcBef>
                <a:spcPts val="0"/>
              </a:spcBef>
              <a:spcAft>
                <a:spcPts val="0"/>
              </a:spcAft>
              <a:buSzPts val="1400"/>
              <a:buChar char="●"/>
            </a:pPr>
            <a:r>
              <a:rPr lang="en-US"/>
              <a:t>Optional - think of a movie where the students are out of control and the teacher is always yelling at them to come back together and listen to them i.e. Faris Bueller - claaaas, claaas...</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US"/>
              <a:t>If time –</a:t>
            </a:r>
            <a:endParaRPr/>
          </a:p>
          <a:p>
            <a:pPr marL="139700" lvl="0" indent="0" algn="l" rtl="0">
              <a:lnSpc>
                <a:spcPct val="100000"/>
              </a:lnSpc>
              <a:spcBef>
                <a:spcPts val="0"/>
              </a:spcBef>
              <a:spcAft>
                <a:spcPts val="0"/>
              </a:spcAft>
              <a:buSzPts val="1400"/>
              <a:buNone/>
            </a:pPr>
            <a:r>
              <a:rPr lang="en-US"/>
              <a:t>Quick turn to neighbor activity – share one or more of your favorite attention signal examples</a:t>
            </a:r>
            <a:endParaRPr/>
          </a:p>
          <a:p>
            <a:pPr marL="139700" lvl="0" indent="0" algn="l" rtl="0">
              <a:lnSpc>
                <a:spcPct val="100000"/>
              </a:lnSpc>
              <a:spcBef>
                <a:spcPts val="0"/>
              </a:spcBef>
              <a:spcAft>
                <a:spcPts val="0"/>
              </a:spcAft>
              <a:buSzPts val="1400"/>
              <a:buNone/>
            </a:pPr>
            <a:r>
              <a:rPr lang="en-US"/>
              <a:t>(Use an attention signal to bring group back together!)</a:t>
            </a:r>
            <a:endParaRPr/>
          </a:p>
        </p:txBody>
      </p:sp>
      <p:sp>
        <p:nvSpPr>
          <p:cNvPr id="419" name="Google Shape;419;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317500" algn="l" rtl="0">
              <a:lnSpc>
                <a:spcPct val="100000"/>
              </a:lnSpc>
              <a:spcBef>
                <a:spcPts val="0"/>
              </a:spcBef>
              <a:spcAft>
                <a:spcPts val="0"/>
              </a:spcAft>
              <a:buSzPts val="1400"/>
              <a:buChar char="●"/>
            </a:pPr>
            <a:r>
              <a:rPr lang="en-US"/>
              <a:t>Matrix example combining expected behaviors and classroom routines</a:t>
            </a:r>
            <a:endParaRPr/>
          </a:p>
          <a:p>
            <a:pPr marL="457200" lvl="0" indent="-317500" algn="l" rtl="0">
              <a:lnSpc>
                <a:spcPct val="100000"/>
              </a:lnSpc>
              <a:spcBef>
                <a:spcPts val="0"/>
              </a:spcBef>
              <a:spcAft>
                <a:spcPts val="0"/>
              </a:spcAft>
              <a:buSzPts val="1400"/>
              <a:buChar char="●"/>
            </a:pPr>
            <a:r>
              <a:rPr lang="en-US" sz="1400">
                <a:solidFill>
                  <a:schemeClr val="dk1"/>
                </a:solidFill>
                <a:latin typeface="Calibri"/>
                <a:ea typeface="Calibri"/>
                <a:cs typeface="Calibri"/>
                <a:sym typeface="Calibri"/>
              </a:rPr>
              <a:t>In your team planning time, think again about engaging with families:</a:t>
            </a:r>
            <a:endParaRPr/>
          </a:p>
          <a:p>
            <a:pPr marL="914400" lvl="1" indent="-317500" algn="l" rtl="0">
              <a:lnSpc>
                <a:spcPct val="100000"/>
              </a:lnSpc>
              <a:spcBef>
                <a:spcPts val="0"/>
              </a:spcBef>
              <a:spcAft>
                <a:spcPts val="0"/>
              </a:spcAft>
              <a:buSzPts val="1400"/>
              <a:buChar char="●"/>
            </a:pPr>
            <a:r>
              <a:rPr lang="en-US" sz="1400">
                <a:solidFill>
                  <a:schemeClr val="dk1"/>
                </a:solidFill>
                <a:latin typeface="Calibri"/>
                <a:ea typeface="Calibri"/>
                <a:cs typeface="Calibri"/>
                <a:sym typeface="Calibri"/>
              </a:rPr>
              <a:t>Use every opportunity to seek out understanding of their child, their culture, and their suggestions, or what they need to support learning at home.</a:t>
            </a:r>
            <a:endParaRPr/>
          </a:p>
          <a:p>
            <a:pPr marL="914400" lvl="1" indent="-317500" algn="l" rtl="0">
              <a:lnSpc>
                <a:spcPct val="100000"/>
              </a:lnSpc>
              <a:spcBef>
                <a:spcPts val="0"/>
              </a:spcBef>
              <a:spcAft>
                <a:spcPts val="0"/>
              </a:spcAft>
              <a:buSzPts val="1400"/>
              <a:buChar char="●"/>
            </a:pPr>
            <a:r>
              <a:rPr lang="en-US" sz="1400">
                <a:solidFill>
                  <a:schemeClr val="dk1"/>
                </a:solidFill>
                <a:latin typeface="Calibri"/>
                <a:ea typeface="Calibri"/>
                <a:cs typeface="Calibri"/>
                <a:sym typeface="Calibri"/>
              </a:rPr>
              <a:t>Share the established routines with families to reinforce at home. </a:t>
            </a:r>
            <a:endParaRPr/>
          </a:p>
          <a:p>
            <a:pPr marL="457200" lvl="0" indent="0" algn="l" rtl="0">
              <a:lnSpc>
                <a:spcPct val="100000"/>
              </a:lnSpc>
              <a:spcBef>
                <a:spcPts val="0"/>
              </a:spcBef>
              <a:spcAft>
                <a:spcPts val="0"/>
              </a:spcAft>
              <a:buSzPts val="1400"/>
              <a:buNone/>
            </a:pPr>
            <a:endParaRPr/>
          </a:p>
        </p:txBody>
      </p:sp>
      <p:sp>
        <p:nvSpPr>
          <p:cNvPr id="426" name="Google Shape;426;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5" name="Google Shape;435;p5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We’ve been focusing on behavioral routines; and, we know instructional routines are equally critical in creating an effective, efficient, supportive and consistent learning environment.</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2" name="Google Shape;442;p5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304800" algn="l" rtl="0">
              <a:lnSpc>
                <a:spcPct val="100000"/>
              </a:lnSpc>
              <a:spcBef>
                <a:spcPts val="0"/>
              </a:spcBef>
              <a:spcAft>
                <a:spcPts val="0"/>
              </a:spcAft>
              <a:buSzPts val="1200"/>
              <a:buFont typeface="Calibri"/>
              <a:buChar char="●"/>
            </a:pPr>
            <a:r>
              <a:rPr lang="en-US" sz="1200">
                <a:latin typeface="Calibri"/>
                <a:ea typeface="Calibri"/>
                <a:cs typeface="Calibri"/>
                <a:sym typeface="Calibri"/>
              </a:rPr>
              <a:t>We can look to data to identify times when students are off task, transitions that are difficult, etc. to determine when a procedure/routine is needed. </a:t>
            </a:r>
            <a:endParaRPr sz="1200">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US" sz="1200">
                <a:latin typeface="Calibri"/>
                <a:ea typeface="Calibri"/>
                <a:cs typeface="Calibri"/>
                <a:sym typeface="Calibri"/>
              </a:rPr>
              <a:t>It might be helpful to have a colleague observe and document times when things aren’t running as tightly as they could - suggest times for procedures/routines as well as things they’ve used that have worked well. </a:t>
            </a:r>
            <a:endParaRPr sz="1200">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US" sz="1200">
                <a:latin typeface="Calibri"/>
                <a:ea typeface="Calibri"/>
                <a:cs typeface="Calibri"/>
                <a:sym typeface="Calibri"/>
              </a:rPr>
              <a:t>Everyone needs to find what works for them, but new teachers especially might benefit from ideas that work and could be tweaked to meet their own style.</a:t>
            </a:r>
            <a:endParaRPr>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0" name="Google Shape;250;p3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latin typeface="Calibri"/>
                <a:ea typeface="Calibri"/>
                <a:cs typeface="Calibri"/>
                <a:sym typeface="Calibri"/>
              </a:rPr>
              <a:t>Facilitator</a:t>
            </a:r>
            <a:endParaRPr/>
          </a:p>
          <a:p>
            <a:pPr marL="457200" lvl="0" indent="-317500" algn="l" rtl="0">
              <a:lnSpc>
                <a:spcPct val="100000"/>
              </a:lnSpc>
              <a:spcBef>
                <a:spcPts val="0"/>
              </a:spcBef>
              <a:spcAft>
                <a:spcPts val="0"/>
              </a:spcAft>
              <a:buClr>
                <a:srgbClr val="000000"/>
              </a:buClr>
              <a:buSzPts val="1200"/>
              <a:buFont typeface="Calibri"/>
              <a:buChar char="●"/>
            </a:pPr>
            <a:r>
              <a:rPr lang="en-US" sz="1200">
                <a:latin typeface="Calibri"/>
                <a:ea typeface="Calibri"/>
                <a:cs typeface="Calibri"/>
                <a:sym typeface="Calibri"/>
              </a:rPr>
              <a:t>Keeping up with our roadmap</a:t>
            </a:r>
            <a:endParaRPr/>
          </a:p>
          <a:p>
            <a:pPr marL="457200" marR="0" lvl="0" indent="-317500" algn="l" rtl="0">
              <a:lnSpc>
                <a:spcPct val="100000"/>
              </a:lnSpc>
              <a:spcBef>
                <a:spcPts val="0"/>
              </a:spcBef>
              <a:spcAft>
                <a:spcPts val="0"/>
              </a:spcAft>
              <a:buClr>
                <a:srgbClr val="000000"/>
              </a:buClr>
              <a:buSzPts val="1200"/>
              <a:buFont typeface="Calibri"/>
              <a:buChar char="●"/>
            </a:pPr>
            <a:r>
              <a:rPr lang="en-US" sz="1200">
                <a:latin typeface="Calibri"/>
                <a:ea typeface="Calibri"/>
                <a:cs typeface="Calibri"/>
                <a:sym typeface="Calibri"/>
              </a:rPr>
              <a:t>In this module, we’ll be focusing on the value of aligning classroom and schoolwide values and expectations, and the importance of routines and procedures for both behavior and academics.</a:t>
            </a:r>
            <a:r>
              <a:rPr lang="en-US" sz="1200"/>
              <a:t> </a:t>
            </a:r>
            <a:endParaRPr/>
          </a:p>
          <a:p>
            <a:pPr marL="457200" marR="0" lvl="0" indent="-317500" algn="l" rtl="0">
              <a:lnSpc>
                <a:spcPct val="100000"/>
              </a:lnSpc>
              <a:spcBef>
                <a:spcPts val="0"/>
              </a:spcBef>
              <a:spcAft>
                <a:spcPts val="0"/>
              </a:spcAft>
              <a:buClr>
                <a:srgbClr val="000000"/>
              </a:buClr>
              <a:buSzPts val="1200"/>
              <a:buFont typeface="Calibri"/>
              <a:buChar char="●"/>
            </a:pPr>
            <a:r>
              <a:rPr lang="en-US" sz="1200"/>
              <a:t>For us, </a:t>
            </a:r>
            <a:r>
              <a:rPr lang="en-US" sz="1200" b="1"/>
              <a:t>Alignment</a:t>
            </a:r>
            <a:r>
              <a:rPr lang="en-US" sz="1200"/>
              <a:t> (1</a:t>
            </a:r>
            <a:r>
              <a:rPr lang="en-US" sz="1200" baseline="30000"/>
              <a:t>st</a:t>
            </a:r>
            <a:r>
              <a:rPr lang="en-US" sz="1200"/>
              <a:t> of our 6 terms) – focuses on ensuring classroom expectations match with / are consistent with schoolwide</a:t>
            </a:r>
            <a:endParaRPr/>
          </a:p>
          <a:p>
            <a:pPr marL="457200" lvl="0" indent="-241300" algn="l" rtl="0">
              <a:lnSpc>
                <a:spcPct val="100000"/>
              </a:lnSpc>
              <a:spcBef>
                <a:spcPts val="0"/>
              </a:spcBef>
              <a:spcAft>
                <a:spcPts val="0"/>
              </a:spcAft>
              <a:buClr>
                <a:srgbClr val="000000"/>
              </a:buClr>
              <a:buSzPts val="1200"/>
              <a:buFont typeface="Calibri"/>
              <a:buNone/>
            </a:pPr>
            <a:endParaRPr sz="1200">
              <a:latin typeface="Calibri"/>
              <a:ea typeface="Calibri"/>
              <a:cs typeface="Calibri"/>
              <a:sym typeface="Calibri"/>
            </a:endParaRPr>
          </a:p>
          <a:p>
            <a:pPr marL="457200" lvl="0" indent="-241300" algn="l" rtl="0">
              <a:lnSpc>
                <a:spcPct val="100000"/>
              </a:lnSpc>
              <a:spcBef>
                <a:spcPts val="0"/>
              </a:spcBef>
              <a:spcAft>
                <a:spcPts val="0"/>
              </a:spcAft>
              <a:buClr>
                <a:srgbClr val="000000"/>
              </a:buClr>
              <a:buSzPts val="1200"/>
              <a:buFont typeface="Calibri"/>
              <a:buNone/>
            </a:pPr>
            <a:endParaRPr sz="1200">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8" name="Google Shape;448;p5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0"/>
              </a:spcBef>
              <a:spcAft>
                <a:spcPts val="0"/>
              </a:spcAft>
              <a:buSzPts val="1400"/>
              <a:buNone/>
            </a:pPr>
            <a:r>
              <a:rPr lang="en-US"/>
              <a:t>2:36 length</a:t>
            </a:r>
            <a:endParaRPr/>
          </a:p>
          <a:p>
            <a:pPr marL="0" marR="0" lvl="0" indent="457200" algn="l" rtl="0">
              <a:lnSpc>
                <a:spcPct val="100000"/>
              </a:lnSpc>
              <a:spcBef>
                <a:spcPts val="0"/>
              </a:spcBef>
              <a:spcAft>
                <a:spcPts val="0"/>
              </a:spcAft>
              <a:buSzPts val="1400"/>
              <a:buNone/>
            </a:pPr>
            <a:endParaRPr/>
          </a:p>
          <a:p>
            <a:pPr marL="285750" marR="0" lvl="0" indent="-285750" algn="l" rtl="0">
              <a:lnSpc>
                <a:spcPct val="100000"/>
              </a:lnSpc>
              <a:spcBef>
                <a:spcPts val="0"/>
              </a:spcBef>
              <a:spcAft>
                <a:spcPts val="0"/>
              </a:spcAft>
              <a:buSzPts val="1400"/>
              <a:buFont typeface="Arial"/>
              <a:buChar char="•"/>
            </a:pPr>
            <a:r>
              <a:rPr lang="en-US"/>
              <a:t>Teachers are empowered – it is empowering, to use with automaticity, seamless flow</a:t>
            </a:r>
            <a:endParaRPr/>
          </a:p>
          <a:p>
            <a:pPr marL="285750" marR="0" lvl="0" indent="-196850" algn="l" rtl="0">
              <a:lnSpc>
                <a:spcPct val="100000"/>
              </a:lnSpc>
              <a:spcBef>
                <a:spcPts val="0"/>
              </a:spcBef>
              <a:spcAft>
                <a:spcPts val="0"/>
              </a:spcAft>
              <a:buSzPts val="1400"/>
              <a:buFont typeface="Arial"/>
              <a:buNone/>
            </a:pPr>
            <a:endParaRPr/>
          </a:p>
          <a:p>
            <a:pPr marL="285750" marR="0" lvl="0" indent="-285750" algn="l" rtl="0">
              <a:lnSpc>
                <a:spcPct val="100000"/>
              </a:lnSpc>
              <a:spcBef>
                <a:spcPts val="0"/>
              </a:spcBef>
              <a:spcAft>
                <a:spcPts val="0"/>
              </a:spcAft>
              <a:buSzPts val="1400"/>
              <a:buFont typeface="Arial"/>
              <a:buChar char="•"/>
            </a:pPr>
            <a:r>
              <a:rPr lang="en-US"/>
              <a:t>Students are also empowered – can put all their “cognitive thoughtfulness” on the content, rather than on the task; students who are at risk – especially benefit – more confident, more likely to participate fully</a:t>
            </a:r>
            <a:endParaRPr/>
          </a:p>
          <a:p>
            <a:pPr marL="0" marR="0" lvl="0" indent="457200" algn="l" rtl="0">
              <a:lnSpc>
                <a:spcPct val="100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6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You’re likely already using “I do / we do / you do” in your instruction</a:t>
            </a:r>
            <a:endParaRPr/>
          </a:p>
          <a:p>
            <a:pPr marL="457200" lvl="0"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Consider how “I do, we do, you do” can be used as a framework to support family members to work with their own children to reteach, reinforce, acknowledge - consistent with what the school is doing.</a:t>
            </a:r>
            <a:endParaRPr sz="1200">
              <a:solidFill>
                <a:schemeClr val="dk1"/>
              </a:solidFill>
              <a:latin typeface="Calibri"/>
              <a:ea typeface="Calibri"/>
              <a:cs typeface="Calibri"/>
              <a:sym typeface="Calibri"/>
            </a:endParaRPr>
          </a:p>
          <a:p>
            <a:pPr marL="457200" lvl="0"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Think about how you can support family members' readiness to reinforce explicit teaching themselves.  For example, you might record and share a video of teacher delivering the instruction; show families techniques for the “we do”, how to scaffold, etc. </a:t>
            </a:r>
            <a:endParaRPr/>
          </a:p>
        </p:txBody>
      </p:sp>
      <p:sp>
        <p:nvSpPr>
          <p:cNvPr id="456" name="Google Shape;456;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6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Again – you’ll have time to consider the use of data collection within your team planning.</a:t>
            </a:r>
            <a:endParaRPr/>
          </a:p>
        </p:txBody>
      </p:sp>
      <p:sp>
        <p:nvSpPr>
          <p:cNvPr id="462" name="Google Shape;462;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8" name="Google Shape;468;p6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IF time for a quick closing activity and IF beach balls are available -</a:t>
            </a:r>
            <a:endParaRPr/>
          </a:p>
          <a:p>
            <a:pPr marL="0" lvl="0" indent="0" algn="l" rtl="0">
              <a:lnSpc>
                <a:spcPct val="100000"/>
              </a:lnSpc>
              <a:spcBef>
                <a:spcPts val="0"/>
              </a:spcBef>
              <a:spcAft>
                <a:spcPts val="0"/>
              </a:spcAft>
              <a:buClr>
                <a:schemeClr val="dk1"/>
              </a:buClr>
              <a:buSzPts val="1400"/>
              <a:buFont typeface="Calibri"/>
              <a:buNone/>
            </a:pPr>
            <a:r>
              <a:rPr lang="en-US"/>
              <a:t>Do a quick ball toss activity at tables -</a:t>
            </a:r>
            <a:endParaRPr/>
          </a:p>
          <a:p>
            <a:pPr marL="0" lvl="0" indent="0" algn="l" rtl="0">
              <a:lnSpc>
                <a:spcPct val="100000"/>
              </a:lnSpc>
              <a:spcBef>
                <a:spcPts val="0"/>
              </a:spcBef>
              <a:spcAft>
                <a:spcPts val="0"/>
              </a:spcAft>
              <a:buClr>
                <a:schemeClr val="dk1"/>
              </a:buClr>
              <a:buSzPts val="1400"/>
              <a:buFont typeface="Calibri"/>
              <a:buNone/>
            </a:pPr>
            <a:r>
              <a:rPr lang="en-US"/>
              <a:t>When you have a ball, share an “a-ha” or “something new” thinking about one of the terms, then toss (gently!) to someone else at the table.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6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5" name="Google Shape;485;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7" name="Google Shape;257;p3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304800" algn="l" rtl="0">
              <a:lnSpc>
                <a:spcPct val="100000"/>
              </a:lnSpc>
              <a:spcBef>
                <a:spcPts val="0"/>
              </a:spcBef>
              <a:spcAft>
                <a:spcPts val="0"/>
              </a:spcAft>
              <a:buSzPts val="1200"/>
              <a:buFont typeface="Calibri"/>
              <a:buChar char="●"/>
            </a:pPr>
            <a:r>
              <a:rPr lang="en-US" sz="1200">
                <a:latin typeface="Calibri"/>
                <a:ea typeface="Calibri"/>
                <a:cs typeface="Calibri"/>
                <a:sym typeface="Calibri"/>
              </a:rPr>
              <a:t>Our learning intentions for this module focus on those two big goals: </a:t>
            </a:r>
            <a:endParaRPr/>
          </a:p>
          <a:p>
            <a:pPr marL="914400" marR="0" lvl="1" indent="-304800" algn="l" rtl="0">
              <a:lnSpc>
                <a:spcPct val="100000"/>
              </a:lnSpc>
              <a:spcBef>
                <a:spcPts val="0"/>
              </a:spcBef>
              <a:spcAft>
                <a:spcPts val="0"/>
              </a:spcAft>
              <a:buSzPts val="1200"/>
              <a:buFont typeface="Calibri"/>
              <a:buChar char="●"/>
            </a:pPr>
            <a:r>
              <a:rPr lang="en-US" sz="1200">
                <a:latin typeface="Calibri"/>
                <a:ea typeface="Calibri"/>
                <a:cs typeface="Calibri"/>
                <a:sym typeface="Calibri"/>
              </a:rPr>
              <a:t>Understanding the alignment of a classroom matrix with the school-wide matrix; and </a:t>
            </a:r>
            <a:endParaRPr/>
          </a:p>
          <a:p>
            <a:pPr marL="914400" marR="0" lvl="1" indent="-304800" algn="l" rtl="0">
              <a:lnSpc>
                <a:spcPct val="100000"/>
              </a:lnSpc>
              <a:spcBef>
                <a:spcPts val="0"/>
              </a:spcBef>
              <a:spcAft>
                <a:spcPts val="0"/>
              </a:spcAft>
              <a:buSzPts val="1200"/>
              <a:buFont typeface="Calibri"/>
              <a:buChar char="●"/>
            </a:pPr>
            <a:r>
              <a:rPr lang="en-US" sz="1200">
                <a:latin typeface="Calibri"/>
                <a:ea typeface="Calibri"/>
                <a:cs typeface="Calibri"/>
                <a:sym typeface="Calibri"/>
              </a:rPr>
              <a:t>Understanding how important, especially in our current situation, it is to create and maintain routines and procedures.</a:t>
            </a:r>
            <a:endParaRPr/>
          </a:p>
          <a:p>
            <a:pPr marL="914400" marR="0" lvl="1" indent="-304800" algn="l" rtl="0">
              <a:lnSpc>
                <a:spcPct val="100000"/>
              </a:lnSpc>
              <a:spcBef>
                <a:spcPts val="0"/>
              </a:spcBef>
              <a:spcAft>
                <a:spcPts val="0"/>
              </a:spcAft>
              <a:buSzPts val="1200"/>
              <a:buFont typeface="Calibri"/>
              <a:buChar char="●"/>
            </a:pPr>
            <a:r>
              <a:rPr lang="en-US" sz="1200">
                <a:latin typeface="Calibri"/>
                <a:ea typeface="Calibri"/>
                <a:cs typeface="Calibri"/>
                <a:sym typeface="Calibri"/>
              </a:rPr>
              <a:t>The kinds of supports that enable students to be successful behaviorally are also key to setting students up for success academically.</a:t>
            </a:r>
            <a:endParaRPr>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4a62917ef6_0_1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en-US"/>
              <a:t>Here are the success criteria that we hope you will achieve after completing this module. The highlighted success criteria is the one we hope you will achieve after learning about opportunities to respond. </a:t>
            </a:r>
            <a:endParaRPr/>
          </a:p>
        </p:txBody>
      </p:sp>
      <p:sp>
        <p:nvSpPr>
          <p:cNvPr id="264" name="Google Shape;264;g24a62917ef6_0_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1" name="Google Shape;271;p3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rgbClr val="000000"/>
              </a:buClr>
              <a:buSzPts val="1200"/>
              <a:buFont typeface="Calibri"/>
              <a:buChar char="●"/>
            </a:pPr>
            <a:r>
              <a:rPr lang="en-US" sz="1200">
                <a:latin typeface="Calibri"/>
                <a:ea typeface="Calibri"/>
                <a:cs typeface="Calibri"/>
                <a:sym typeface="Calibri"/>
              </a:rPr>
              <a:t>The rationale for the clarity around the positive behaviors for success and the alignment to the school wide expectations is what we already know:  Consistency Matters.  We want students to feel safe in a predictable classroom so they can be engaged in their thinking and learning.</a:t>
            </a:r>
            <a:endParaRPr sz="1200">
              <a:latin typeface="Calibri"/>
              <a:ea typeface="Calibri"/>
              <a:cs typeface="Calibri"/>
              <a:sym typeface="Calibri"/>
            </a:endParaRPr>
          </a:p>
          <a:p>
            <a:pPr marL="0" lvl="0" indent="457200" algn="l" rtl="0">
              <a:lnSpc>
                <a:spcPct val="100000"/>
              </a:lnSpc>
              <a:spcBef>
                <a:spcPts val="0"/>
              </a:spcBef>
              <a:spcAft>
                <a:spcPts val="0"/>
              </a:spcAft>
              <a:buSzPts val="1400"/>
              <a:buNone/>
            </a:pPr>
            <a:endParaRPr sz="1200">
              <a:latin typeface="Calibri"/>
              <a:ea typeface="Calibri"/>
              <a:cs typeface="Calibri"/>
              <a:sym typeface="Calibri"/>
            </a:endParaRPr>
          </a:p>
          <a:p>
            <a:pPr marL="457200" lvl="0" indent="-317500" algn="l" rtl="0">
              <a:lnSpc>
                <a:spcPct val="100000"/>
              </a:lnSpc>
              <a:spcBef>
                <a:spcPts val="0"/>
              </a:spcBef>
              <a:spcAft>
                <a:spcPts val="0"/>
              </a:spcAft>
              <a:buClr>
                <a:srgbClr val="000000"/>
              </a:buClr>
              <a:buSzPts val="1200"/>
              <a:buFont typeface="Calibri"/>
              <a:buChar char="●"/>
            </a:pPr>
            <a:r>
              <a:rPr lang="en-US" sz="1200">
                <a:latin typeface="Calibri"/>
                <a:ea typeface="Calibri"/>
                <a:cs typeface="Calibri"/>
                <a:sym typeface="Calibri"/>
              </a:rPr>
              <a:t>This instruction is part of what we’ve called classroom management in the past.  Challenge: to consider it in another way - instead of classroom management, just instruction</a:t>
            </a:r>
            <a:endParaRPr sz="1200">
              <a:latin typeface="Calibri"/>
              <a:ea typeface="Calibri"/>
              <a:cs typeface="Calibri"/>
              <a:sym typeface="Calibri"/>
            </a:endParaRPr>
          </a:p>
          <a:p>
            <a:pPr marL="228600" lvl="0" indent="0" algn="l" rtl="0">
              <a:lnSpc>
                <a:spcPct val="100000"/>
              </a:lnSpc>
              <a:spcBef>
                <a:spcPts val="0"/>
              </a:spcBef>
              <a:spcAft>
                <a:spcPts val="0"/>
              </a:spcAft>
              <a:buSzPts val="1400"/>
              <a:buNone/>
            </a:pPr>
            <a:endParaRPr sz="1200">
              <a:latin typeface="Calibri"/>
              <a:ea typeface="Calibri"/>
              <a:cs typeface="Calibri"/>
              <a:sym typeface="Calibri"/>
            </a:endParaRPr>
          </a:p>
          <a:p>
            <a:pPr marL="457200" lvl="0" indent="-317500" algn="l" rtl="0">
              <a:lnSpc>
                <a:spcPct val="100000"/>
              </a:lnSpc>
              <a:spcBef>
                <a:spcPts val="0"/>
              </a:spcBef>
              <a:spcAft>
                <a:spcPts val="0"/>
              </a:spcAft>
              <a:buClr>
                <a:srgbClr val="000000"/>
              </a:buClr>
              <a:buSzPts val="1200"/>
              <a:buFont typeface="Calibri"/>
              <a:buChar char="●"/>
            </a:pPr>
            <a:r>
              <a:rPr lang="en-US" sz="1200">
                <a:latin typeface="Calibri"/>
                <a:ea typeface="Calibri"/>
                <a:cs typeface="Calibri"/>
                <a:sym typeface="Calibri"/>
              </a:rPr>
              <a:t>However we reference it - Hattie: Effect size of Classroom Management=0.52.</a:t>
            </a:r>
            <a:endParaRPr sz="1200">
              <a:latin typeface="Calibri"/>
              <a:ea typeface="Calibri"/>
              <a:cs typeface="Calibri"/>
              <a:sym typeface="Calibri"/>
            </a:endParaRPr>
          </a:p>
          <a:p>
            <a:pPr marL="0" lvl="0" indent="457200" algn="l" rtl="0">
              <a:lnSpc>
                <a:spcPct val="100000"/>
              </a:lnSpc>
              <a:spcBef>
                <a:spcPts val="0"/>
              </a:spcBef>
              <a:spcAft>
                <a:spcPts val="0"/>
              </a:spcAft>
              <a:buSzPts val="1400"/>
              <a:buNone/>
            </a:pPr>
            <a:endParaRPr sz="1200">
              <a:latin typeface="Calibri"/>
              <a:ea typeface="Calibri"/>
              <a:cs typeface="Calibri"/>
              <a:sym typeface="Calibri"/>
            </a:endParaRPr>
          </a:p>
          <a:p>
            <a:pPr marL="457200" lvl="0" indent="-317500" algn="l" rtl="0">
              <a:lnSpc>
                <a:spcPct val="100000"/>
              </a:lnSpc>
              <a:spcBef>
                <a:spcPts val="0"/>
              </a:spcBef>
              <a:spcAft>
                <a:spcPts val="0"/>
              </a:spcAft>
              <a:buClr>
                <a:srgbClr val="000000"/>
              </a:buClr>
              <a:buSzPts val="1200"/>
              <a:buFont typeface="Calibri"/>
              <a:buChar char="●"/>
            </a:pPr>
            <a:r>
              <a:rPr lang="en-US" sz="1200">
                <a:latin typeface="Calibri"/>
                <a:ea typeface="Calibri"/>
                <a:cs typeface="Calibri"/>
                <a:sym typeface="Calibri"/>
              </a:rPr>
              <a:t> Increased </a:t>
            </a:r>
            <a:r>
              <a:rPr lang="en-US" sz="1200" b="0" u="sng">
                <a:latin typeface="Calibri"/>
                <a:ea typeface="Calibri"/>
                <a:cs typeface="Calibri"/>
                <a:sym typeface="Calibri"/>
              </a:rPr>
              <a:t>predictability in the environment helps support student’s social/emotional well-being. </a:t>
            </a:r>
            <a:r>
              <a:rPr lang="en-US" sz="1200">
                <a:latin typeface="Calibri"/>
                <a:ea typeface="Calibri"/>
                <a:cs typeface="Calibri"/>
                <a:sym typeface="Calibri"/>
              </a:rPr>
              <a:t>While they will challenge expectations to see if you really mean what you say, students crave stability, consistency and predictability, particularly those dealing with trauma or home lives that are unpredictable.</a:t>
            </a:r>
            <a:endParaRPr sz="1200">
              <a:latin typeface="Calibri"/>
              <a:ea typeface="Calibri"/>
              <a:cs typeface="Calibri"/>
              <a:sym typeface="Calibri"/>
            </a:endParaRPr>
          </a:p>
          <a:p>
            <a:pPr marL="0" lvl="0" indent="457200" algn="l" rtl="0">
              <a:lnSpc>
                <a:spcPct val="100000"/>
              </a:lnSpc>
              <a:spcBef>
                <a:spcPts val="0"/>
              </a:spcBef>
              <a:spcAft>
                <a:spcPts val="0"/>
              </a:spcAft>
              <a:buSzPts val="1400"/>
              <a:buNone/>
            </a:pPr>
            <a:endParaRPr sz="1200">
              <a:latin typeface="Calibri"/>
              <a:ea typeface="Calibri"/>
              <a:cs typeface="Calibri"/>
              <a:sym typeface="Calibri"/>
            </a:endParaRPr>
          </a:p>
          <a:p>
            <a:pPr marL="457200" lvl="0" indent="-317500" algn="l" rtl="0">
              <a:lnSpc>
                <a:spcPct val="100000"/>
              </a:lnSpc>
              <a:spcBef>
                <a:spcPts val="0"/>
              </a:spcBef>
              <a:spcAft>
                <a:spcPts val="0"/>
              </a:spcAft>
              <a:buClr>
                <a:srgbClr val="000000"/>
              </a:buClr>
              <a:buSzPts val="1200"/>
              <a:buFont typeface="Calibri"/>
              <a:buChar char="●"/>
            </a:pPr>
            <a:r>
              <a:rPr lang="en-US" sz="1200">
                <a:latin typeface="Calibri"/>
                <a:ea typeface="Calibri"/>
                <a:cs typeface="Calibri"/>
                <a:sym typeface="Calibri"/>
              </a:rPr>
              <a:t>Having classroom procedures:</a:t>
            </a:r>
            <a:endParaRPr sz="1200">
              <a:latin typeface="Calibri"/>
              <a:ea typeface="Calibri"/>
              <a:cs typeface="Calibri"/>
              <a:sym typeface="Calibri"/>
            </a:endParaRPr>
          </a:p>
          <a:p>
            <a:pPr marL="914400" lvl="1" indent="-317500" algn="l" rtl="0">
              <a:lnSpc>
                <a:spcPct val="100000"/>
              </a:lnSpc>
              <a:spcBef>
                <a:spcPts val="0"/>
              </a:spcBef>
              <a:spcAft>
                <a:spcPts val="0"/>
              </a:spcAft>
              <a:buClr>
                <a:srgbClr val="000000"/>
              </a:buClr>
              <a:buSzPts val="1200"/>
              <a:buFont typeface="Calibri"/>
              <a:buChar char="○"/>
            </a:pPr>
            <a:r>
              <a:rPr lang="en-US" sz="1200">
                <a:latin typeface="Calibri"/>
                <a:ea typeface="Calibri"/>
                <a:cs typeface="Calibri"/>
                <a:sym typeface="Calibri"/>
              </a:rPr>
              <a:t>increases instruction time by preventing problem behavior</a:t>
            </a:r>
            <a:endParaRPr sz="1200">
              <a:latin typeface="Calibri"/>
              <a:ea typeface="Calibri"/>
              <a:cs typeface="Calibri"/>
              <a:sym typeface="Calibri"/>
            </a:endParaRPr>
          </a:p>
          <a:p>
            <a:pPr marL="914400" lvl="1" indent="-317500" algn="l" rtl="0">
              <a:lnSpc>
                <a:spcPct val="100000"/>
              </a:lnSpc>
              <a:spcBef>
                <a:spcPts val="0"/>
              </a:spcBef>
              <a:spcAft>
                <a:spcPts val="0"/>
              </a:spcAft>
              <a:buClr>
                <a:srgbClr val="000000"/>
              </a:buClr>
              <a:buSzPts val="1200"/>
              <a:buFont typeface="Calibri"/>
              <a:buChar char="○"/>
            </a:pPr>
            <a:r>
              <a:rPr lang="en-US" sz="1200">
                <a:latin typeface="Calibri"/>
                <a:ea typeface="Calibri"/>
                <a:cs typeface="Calibri"/>
                <a:sym typeface="Calibri"/>
              </a:rPr>
              <a:t>Improves classroom climate</a:t>
            </a:r>
            <a:endParaRPr sz="1200">
              <a:latin typeface="Calibri"/>
              <a:ea typeface="Calibri"/>
              <a:cs typeface="Calibri"/>
              <a:sym typeface="Calibri"/>
            </a:endParaRPr>
          </a:p>
          <a:p>
            <a:pPr marL="914400" lvl="1" indent="-317500" algn="l" rtl="0">
              <a:lnSpc>
                <a:spcPct val="100000"/>
              </a:lnSpc>
              <a:spcBef>
                <a:spcPts val="0"/>
              </a:spcBef>
              <a:spcAft>
                <a:spcPts val="0"/>
              </a:spcAft>
              <a:buClr>
                <a:srgbClr val="000000"/>
              </a:buClr>
              <a:buSzPts val="1200"/>
              <a:buFont typeface="Calibri"/>
              <a:buChar char="○"/>
            </a:pPr>
            <a:r>
              <a:rPr lang="en-US" sz="1200">
                <a:latin typeface="Calibri"/>
                <a:ea typeface="Calibri"/>
                <a:cs typeface="Calibri"/>
                <a:sym typeface="Calibri"/>
              </a:rPr>
              <a:t>Creates shared ownership of the classroom</a:t>
            </a:r>
            <a:endParaRPr sz="1200">
              <a:latin typeface="Calibri"/>
              <a:ea typeface="Calibri"/>
              <a:cs typeface="Calibri"/>
              <a:sym typeface="Calibri"/>
            </a:endParaRPr>
          </a:p>
          <a:p>
            <a:pPr marL="914400" lvl="1" indent="-317500" algn="l" rtl="0">
              <a:lnSpc>
                <a:spcPct val="100000"/>
              </a:lnSpc>
              <a:spcBef>
                <a:spcPts val="0"/>
              </a:spcBef>
              <a:spcAft>
                <a:spcPts val="0"/>
              </a:spcAft>
              <a:buClr>
                <a:srgbClr val="000000"/>
              </a:buClr>
              <a:buSzPts val="1200"/>
              <a:buFont typeface="Calibri"/>
              <a:buChar char="○"/>
            </a:pPr>
            <a:r>
              <a:rPr lang="en-US" sz="1200">
                <a:latin typeface="Calibri"/>
                <a:ea typeface="Calibri"/>
                <a:cs typeface="Calibri"/>
                <a:sym typeface="Calibri"/>
              </a:rPr>
              <a:t>Develops self-discipline</a:t>
            </a:r>
            <a:endParaRPr/>
          </a:p>
          <a:p>
            <a:pPr marL="914400" lvl="1" indent="-241300" algn="l" rtl="0">
              <a:lnSpc>
                <a:spcPct val="100000"/>
              </a:lnSpc>
              <a:spcBef>
                <a:spcPts val="0"/>
              </a:spcBef>
              <a:spcAft>
                <a:spcPts val="0"/>
              </a:spcAft>
              <a:buClr>
                <a:srgbClr val="000000"/>
              </a:buClr>
              <a:buSzPts val="1200"/>
              <a:buFont typeface="Calibri"/>
              <a:buNone/>
            </a:pPr>
            <a:endParaRPr sz="1200">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200"/>
              <a:buFont typeface="Calibri"/>
              <a:buChar char="○"/>
            </a:pPr>
            <a:r>
              <a:rPr lang="en-US" sz="1200">
                <a:solidFill>
                  <a:schemeClr val="dk1"/>
                </a:solidFill>
                <a:latin typeface="Calibri"/>
                <a:ea typeface="Calibri"/>
                <a:cs typeface="Calibri"/>
                <a:sym typeface="Calibri"/>
              </a:rPr>
              <a:t>After the disruptions to learning – and to life outside school - across the past several years, we want to continue to communicate with families about the efforts schools are making to create safe, predictable  environments.</a:t>
            </a:r>
            <a:endParaRPr sz="1200">
              <a:latin typeface="Calibri"/>
              <a:ea typeface="Calibri"/>
              <a:cs typeface="Calibri"/>
              <a:sym typeface="Calibri"/>
            </a:endParaRPr>
          </a:p>
          <a:p>
            <a:pPr marL="457200" lvl="0" indent="-241300" algn="l" rtl="0">
              <a:lnSpc>
                <a:spcPct val="100000"/>
              </a:lnSpc>
              <a:spcBef>
                <a:spcPts val="0"/>
              </a:spcBef>
              <a:spcAft>
                <a:spcPts val="0"/>
              </a:spcAft>
              <a:buClr>
                <a:srgbClr val="000000"/>
              </a:buClr>
              <a:buSzPts val="1200"/>
              <a:buFont typeface="Calibri"/>
              <a:buNone/>
            </a:pPr>
            <a:endParaRPr sz="120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Its logical – since the schoolwide expectations or values are the foundation for a behavior curriculum, we need to have classroom and schoolwide aligned </a:t>
            </a:r>
            <a:endParaRPr/>
          </a:p>
          <a:p>
            <a:pPr marL="457200" marR="0" lvl="0" indent="-317500" algn="l" rtl="0">
              <a:lnSpc>
                <a:spcPct val="115000"/>
              </a:lnSpc>
              <a:spcBef>
                <a:spcPts val="0"/>
              </a:spcBef>
              <a:spcAft>
                <a:spcPts val="0"/>
              </a:spcAft>
              <a:buClr>
                <a:srgbClr val="000000"/>
              </a:buClr>
              <a:buSzPts val="1400"/>
              <a:buFont typeface="Verdana"/>
              <a:buChar char="●"/>
            </a:pPr>
            <a:r>
              <a:rPr lang="en-US" b="1"/>
              <a:t>Expectations </a:t>
            </a:r>
            <a:r>
              <a:rPr lang="en-US" b="0"/>
              <a:t>(a 2</a:t>
            </a:r>
            <a:r>
              <a:rPr lang="en-US" b="0" baseline="30000"/>
              <a:t>nd</a:t>
            </a:r>
            <a:r>
              <a:rPr lang="en-US" b="0"/>
              <a:t> beach ball term) </a:t>
            </a:r>
            <a:r>
              <a:rPr lang="en-US"/>
              <a:t>– overarching values, define vision for school / vision of a successful student</a:t>
            </a:r>
            <a:endParaRPr>
              <a:latin typeface="Verdana"/>
              <a:ea typeface="Verdana"/>
              <a:cs typeface="Verdana"/>
              <a:sym typeface="Verdana"/>
            </a:endParaRPr>
          </a:p>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In essence, we have two key ideas for this practice.</a:t>
            </a:r>
            <a:endParaRPr/>
          </a:p>
          <a:p>
            <a:pPr marL="914400" lvl="1"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First, the classroom expectations create a vision of a successful student—we are proactive in our language and communication regarding a student’s ability to achieve success in our classroom.</a:t>
            </a:r>
            <a:endParaRPr>
              <a:latin typeface="Verdana"/>
              <a:ea typeface="Verdana"/>
              <a:cs typeface="Verdana"/>
              <a:sym typeface="Verdana"/>
            </a:endParaRPr>
          </a:p>
          <a:p>
            <a:pPr marL="914400" lvl="1"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The second key idea is that we align these clearly stated behaviors with the expectations of the schoolwide matrix </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278" name="Google Shape;278;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4" name="Google Shape;284;p3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52400" marR="0" lvl="0" indent="0" algn="l" rtl="0">
              <a:lnSpc>
                <a:spcPct val="100000"/>
              </a:lnSpc>
              <a:spcBef>
                <a:spcPts val="0"/>
              </a:spcBef>
              <a:spcAft>
                <a:spcPts val="0"/>
              </a:spcAft>
              <a:buSzPts val="1200"/>
              <a:buFont typeface="Calibri"/>
              <a:buNone/>
            </a:pPr>
            <a:r>
              <a:rPr lang="en-US"/>
              <a:t>Circling back to what schools already have in place – a schoolwide matrix which first identifies the school’s core values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SzPts val="1400"/>
              <a:buChar char="●"/>
            </a:pPr>
            <a:r>
              <a:rPr lang="en-US"/>
              <a:t>Those matrices also identify the specific behaviors that are the “looks like, sounds like” to achieve the expectations, as well as the locations or settings in which they occur.  </a:t>
            </a:r>
            <a:endParaRPr/>
          </a:p>
          <a:p>
            <a:pPr marL="457200" marR="0" lvl="0" indent="-317500" algn="l" rtl="0">
              <a:lnSpc>
                <a:spcPct val="100000"/>
              </a:lnSpc>
              <a:spcBef>
                <a:spcPts val="0"/>
              </a:spcBef>
              <a:spcAft>
                <a:spcPts val="0"/>
              </a:spcAft>
              <a:buSzPts val="1400"/>
              <a:buChar char="●"/>
            </a:pPr>
            <a:r>
              <a:rPr lang="en-US"/>
              <a:t>So for example, we respect others in the hallway by walking to the right.</a:t>
            </a:r>
            <a:endParaRPr/>
          </a:p>
          <a:p>
            <a:pPr marL="457200" marR="0" lvl="0" indent="-317500" algn="l" rtl="0">
              <a:lnSpc>
                <a:spcPct val="100000"/>
              </a:lnSpc>
              <a:spcBef>
                <a:spcPts val="0"/>
              </a:spcBef>
              <a:spcAft>
                <a:spcPts val="0"/>
              </a:spcAft>
              <a:buSzPts val="1400"/>
              <a:buChar char="●"/>
            </a:pPr>
            <a:r>
              <a:rPr lang="en-US"/>
              <a:t>Example settings/locations – likely many of you have some/all of these; your data may tell you which you need</a:t>
            </a:r>
            <a:endParaRPr/>
          </a:p>
          <a:p>
            <a:pPr marL="139700" marR="0" lvl="0" indent="0" algn="l" rtl="0">
              <a:lnSpc>
                <a:spcPct val="100000"/>
              </a:lnSpc>
              <a:spcBef>
                <a:spcPts val="0"/>
              </a:spcBef>
              <a:spcAft>
                <a:spcPts val="0"/>
              </a:spcAft>
              <a:buSzPts val="1400"/>
              <a:buNone/>
            </a:pPr>
            <a:endParaRPr/>
          </a:p>
        </p:txBody>
      </p:sp>
      <p:sp>
        <p:nvSpPr>
          <p:cNvPr id="294" name="Google Shape;294;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pic>
        <p:nvPicPr>
          <p:cNvPr id="13" name="Google Shape;13;p12"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14" name="Google Shape;14;p12"/>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2"/>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6" name="Google Shape;16;p12"/>
          <p:cNvPicPr preferRelativeResize="0"/>
          <p:nvPr/>
        </p:nvPicPr>
        <p:blipFill rotWithShape="1">
          <a:blip r:embed="rId3">
            <a:alphaModFix/>
          </a:blip>
          <a:srcRect/>
          <a:stretch/>
        </p:blipFill>
        <p:spPr>
          <a:xfrm>
            <a:off x="3200400" y="0"/>
            <a:ext cx="2667000" cy="155665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16"/>
          <p:cNvSpPr txBox="1">
            <a:spLocks noGrp="1"/>
          </p:cNvSpPr>
          <p:nvPr>
            <p:ph type="title"/>
          </p:nvPr>
        </p:nvSpPr>
        <p:spPr>
          <a:xfrm>
            <a:off x="457200" y="274638"/>
            <a:ext cx="8229600" cy="11430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4000"/>
              <a:buFont typeface="Verdana"/>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6"/>
          <p:cNvSpPr txBox="1">
            <a:spLocks noGrp="1"/>
          </p:cNvSpPr>
          <p:nvPr>
            <p:ph type="body" idx="1"/>
          </p:nvPr>
        </p:nvSpPr>
        <p:spPr>
          <a:xfrm>
            <a:off x="914400" y="1524000"/>
            <a:ext cx="3582988" cy="650875"/>
          </a:xfrm>
          <a:prstGeom prst="rect">
            <a:avLst/>
          </a:prstGeom>
          <a:solidFill>
            <a:srgbClr val="003369">
              <a:alpha val="74509"/>
            </a:srgbClr>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lt1"/>
              </a:buClr>
              <a:buSzPts val="2100"/>
              <a:buNone/>
              <a:defRPr sz="2100" b="1">
                <a:solidFill>
                  <a:schemeClr val="lt1"/>
                </a:solidFill>
              </a:defRPr>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2" name="Google Shape;52;p1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3" name="Google Shape;53;p16"/>
          <p:cNvSpPr txBox="1">
            <a:spLocks noGrp="1"/>
          </p:cNvSpPr>
          <p:nvPr>
            <p:ph type="body" idx="3"/>
          </p:nvPr>
        </p:nvSpPr>
        <p:spPr>
          <a:xfrm>
            <a:off x="5105400" y="1535113"/>
            <a:ext cx="3581400" cy="639762"/>
          </a:xfrm>
          <a:prstGeom prst="rect">
            <a:avLst/>
          </a:prstGeom>
          <a:solidFill>
            <a:srgbClr val="003369">
              <a:alpha val="74509"/>
            </a:srgbClr>
          </a:solidFill>
          <a:ln>
            <a:noFill/>
          </a:ln>
        </p:spPr>
        <p:txBody>
          <a:bodyPr spcFirstLastPara="1" wrap="square" lIns="91425" tIns="45700" rIns="91425" bIns="45700" anchor="b" anchorCtr="0">
            <a:normAutofit/>
          </a:bodyPr>
          <a:lstStyle>
            <a:lvl1pPr marL="457200" lvl="0" indent="-228600" algn="l">
              <a:lnSpc>
                <a:spcPct val="100000"/>
              </a:lnSpc>
              <a:spcBef>
                <a:spcPts val="420"/>
              </a:spcBef>
              <a:spcAft>
                <a:spcPts val="0"/>
              </a:spcAft>
              <a:buClr>
                <a:schemeClr val="lt1"/>
              </a:buClr>
              <a:buSzPts val="2100"/>
              <a:buNone/>
              <a:defRPr sz="2100" b="1">
                <a:solidFill>
                  <a:schemeClr val="lt1"/>
                </a:solidFill>
              </a:defRPr>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4" name="Google Shape;54;p16"/>
          <p:cNvSpPr txBox="1">
            <a:spLocks noGrp="1"/>
          </p:cNvSpPr>
          <p:nvPr>
            <p:ph type="body" idx="4"/>
          </p:nvPr>
        </p:nvSpPr>
        <p:spPr>
          <a:xfrm>
            <a:off x="4648200" y="2174875"/>
            <a:ext cx="4038600"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5" name="Google Shape;55;p16"/>
          <p:cNvSpPr/>
          <p:nvPr/>
        </p:nvSpPr>
        <p:spPr>
          <a:xfrm>
            <a:off x="457200" y="1524000"/>
            <a:ext cx="457200" cy="651510"/>
          </a:xfrm>
          <a:prstGeom prst="rect">
            <a:avLst/>
          </a:prstGeom>
          <a:solidFill>
            <a:srgbClr val="B1BB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56" name="Google Shape;56;p16"/>
          <p:cNvSpPr/>
          <p:nvPr/>
        </p:nvSpPr>
        <p:spPr>
          <a:xfrm>
            <a:off x="4648200" y="1524000"/>
            <a:ext cx="457200" cy="651510"/>
          </a:xfrm>
          <a:prstGeom prst="rect">
            <a:avLst/>
          </a:prstGeom>
          <a:solidFill>
            <a:srgbClr val="B1BBCB">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57" name="Google Shape;57;p16"/>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8"/>
        <p:cNvGrpSpPr/>
        <p:nvPr/>
      </p:nvGrpSpPr>
      <p:grpSpPr>
        <a:xfrm>
          <a:off x="0" y="0"/>
          <a:ext cx="0" cy="0"/>
          <a:chOff x="0" y="0"/>
          <a:chExt cx="0" cy="0"/>
        </a:xfrm>
      </p:grpSpPr>
      <p:sp>
        <p:nvSpPr>
          <p:cNvPr id="59" name="Google Shape;59;p23"/>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0" name="Google Shape;60;p23"/>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4000"/>
              <a:buFont typeface="Verdana"/>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1" name="Google Shape;61;p23"/>
          <p:cNvPicPr preferRelativeResize="0"/>
          <p:nvPr/>
        </p:nvPicPr>
        <p:blipFill rotWithShape="1">
          <a:blip r:embed="rId2">
            <a:alphaModFix/>
          </a:blip>
          <a:srcRect/>
          <a:stretch/>
        </p:blipFill>
        <p:spPr>
          <a:xfrm>
            <a:off x="94165" y="229041"/>
            <a:ext cx="1700129" cy="989718"/>
          </a:xfrm>
          <a:prstGeom prst="rect">
            <a:avLst/>
          </a:prstGeom>
          <a:noFill/>
          <a:ln>
            <a:noFill/>
          </a:ln>
        </p:spPr>
      </p:pic>
      <p:pic>
        <p:nvPicPr>
          <p:cNvPr id="62" name="Google Shape;62;p23"/>
          <p:cNvPicPr preferRelativeResize="0"/>
          <p:nvPr/>
        </p:nvPicPr>
        <p:blipFill rotWithShape="1">
          <a:blip r:embed="rId3">
            <a:alphaModFix/>
          </a:blip>
          <a:srcRect l="236" t="10364" r="-235" b="30816"/>
          <a:stretch/>
        </p:blipFill>
        <p:spPr>
          <a:xfrm>
            <a:off x="0" y="5249173"/>
            <a:ext cx="9144000" cy="168071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18"/>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8"/>
          <p:cNvSpPr txBox="1">
            <a:spLocks noGrp="1"/>
          </p:cNvSpPr>
          <p:nvPr>
            <p:ph type="body" idx="1"/>
          </p:nvPr>
        </p:nvSpPr>
        <p:spPr>
          <a:xfrm>
            <a:off x="3575050" y="273051"/>
            <a:ext cx="5111750" cy="5674828"/>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6" name="Google Shape;66;p18"/>
          <p:cNvSpPr txBox="1">
            <a:spLocks noGrp="1"/>
          </p:cNvSpPr>
          <p:nvPr>
            <p:ph type="body" idx="2"/>
          </p:nvPr>
        </p:nvSpPr>
        <p:spPr>
          <a:xfrm>
            <a:off x="457200" y="1435101"/>
            <a:ext cx="3008313" cy="4512778"/>
          </a:xfrm>
          <a:prstGeom prst="rect">
            <a:avLst/>
          </a:prstGeom>
          <a:solidFill>
            <a:srgbClr val="003369">
              <a:alpha val="74509"/>
            </a:srgbClr>
          </a:solid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Clr>
                <a:schemeClr val="lt1"/>
              </a:buClr>
              <a:buSzPts val="2400"/>
              <a:buNone/>
              <a:defRPr sz="2400">
                <a:solidFill>
                  <a:schemeClr val="lt1"/>
                </a:solidFill>
              </a:defRPr>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7" name="Google Shape;67;p18"/>
          <p:cNvSpPr/>
          <p:nvPr/>
        </p:nvSpPr>
        <p:spPr>
          <a:xfrm>
            <a:off x="457200" y="273362"/>
            <a:ext cx="457200" cy="1161288"/>
          </a:xfrm>
          <a:prstGeom prst="rect">
            <a:avLst/>
          </a:prstGeom>
          <a:solidFill>
            <a:srgbClr val="0033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68" name="Google Shape;68;p18"/>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69"/>
        <p:cNvGrpSpPr/>
        <p:nvPr/>
      </p:nvGrpSpPr>
      <p:grpSpPr>
        <a:xfrm>
          <a:off x="0" y="0"/>
          <a:ext cx="0" cy="0"/>
          <a:chOff x="0" y="0"/>
          <a:chExt cx="0" cy="0"/>
        </a:xfrm>
      </p:grpSpPr>
      <p:pic>
        <p:nvPicPr>
          <p:cNvPr id="70" name="Google Shape;70;p19"/>
          <p:cNvPicPr preferRelativeResize="0"/>
          <p:nvPr/>
        </p:nvPicPr>
        <p:blipFill rotWithShape="1">
          <a:blip r:embed="rId2">
            <a:alphaModFix/>
          </a:blip>
          <a:srcRect/>
          <a:stretch/>
        </p:blipFill>
        <p:spPr>
          <a:xfrm>
            <a:off x="0" y="1876147"/>
            <a:ext cx="9147018" cy="2210529"/>
          </a:xfrm>
          <a:prstGeom prst="rect">
            <a:avLst/>
          </a:prstGeom>
          <a:noFill/>
          <a:ln>
            <a:noFill/>
          </a:ln>
        </p:spPr>
      </p:pic>
      <p:sp>
        <p:nvSpPr>
          <p:cNvPr id="71" name="Google Shape;71;p19"/>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9"/>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73" name="Google Shape;73;p19"/>
          <p:cNvPicPr preferRelativeResize="0"/>
          <p:nvPr/>
        </p:nvPicPr>
        <p:blipFill rotWithShape="1">
          <a:blip r:embed="rId3">
            <a:alphaModFix/>
          </a:blip>
          <a:srcRect/>
          <a:stretch/>
        </p:blipFill>
        <p:spPr>
          <a:xfrm>
            <a:off x="3200400" y="2040"/>
            <a:ext cx="2667000" cy="15525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74"/>
        <p:cNvGrpSpPr/>
        <p:nvPr/>
      </p:nvGrpSpPr>
      <p:grpSpPr>
        <a:xfrm>
          <a:off x="0" y="0"/>
          <a:ext cx="0" cy="0"/>
          <a:chOff x="0" y="0"/>
          <a:chExt cx="0" cy="0"/>
        </a:xfrm>
      </p:grpSpPr>
      <p:pic>
        <p:nvPicPr>
          <p:cNvPr id="75" name="Google Shape;75;p20"/>
          <p:cNvPicPr preferRelativeResize="0"/>
          <p:nvPr/>
        </p:nvPicPr>
        <p:blipFill rotWithShape="1">
          <a:blip r:embed="rId2">
            <a:alphaModFix/>
          </a:blip>
          <a:srcRect/>
          <a:stretch/>
        </p:blipFill>
        <p:spPr>
          <a:xfrm>
            <a:off x="0" y="1876147"/>
            <a:ext cx="9147018" cy="2210529"/>
          </a:xfrm>
          <a:prstGeom prst="rect">
            <a:avLst/>
          </a:prstGeom>
          <a:noFill/>
          <a:ln>
            <a:noFill/>
          </a:ln>
        </p:spPr>
      </p:pic>
      <p:sp>
        <p:nvSpPr>
          <p:cNvPr id="76" name="Google Shape;76;p20"/>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0"/>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78" name="Google Shape;78;p20"/>
          <p:cNvPicPr preferRelativeResize="0"/>
          <p:nvPr/>
        </p:nvPicPr>
        <p:blipFill rotWithShape="1">
          <a:blip r:embed="rId3">
            <a:alphaModFix/>
          </a:blip>
          <a:srcRect/>
          <a:stretch/>
        </p:blipFill>
        <p:spPr>
          <a:xfrm>
            <a:off x="3200400" y="2040"/>
            <a:ext cx="2667000" cy="15525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79"/>
        <p:cNvGrpSpPr/>
        <p:nvPr/>
      </p:nvGrpSpPr>
      <p:grpSpPr>
        <a:xfrm>
          <a:off x="0" y="0"/>
          <a:ext cx="0" cy="0"/>
          <a:chOff x="0" y="0"/>
          <a:chExt cx="0" cy="0"/>
        </a:xfrm>
      </p:grpSpPr>
      <p:pic>
        <p:nvPicPr>
          <p:cNvPr id="80" name="Google Shape;80;p21"/>
          <p:cNvPicPr preferRelativeResize="0"/>
          <p:nvPr/>
        </p:nvPicPr>
        <p:blipFill rotWithShape="1">
          <a:blip r:embed="rId2">
            <a:alphaModFix/>
          </a:blip>
          <a:srcRect/>
          <a:stretch/>
        </p:blipFill>
        <p:spPr>
          <a:xfrm>
            <a:off x="0" y="1876147"/>
            <a:ext cx="9147018" cy="2210529"/>
          </a:xfrm>
          <a:prstGeom prst="rect">
            <a:avLst/>
          </a:prstGeom>
          <a:noFill/>
          <a:ln>
            <a:noFill/>
          </a:ln>
        </p:spPr>
      </p:pic>
      <p:sp>
        <p:nvSpPr>
          <p:cNvPr id="81" name="Google Shape;81;p21"/>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1"/>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83" name="Google Shape;83;p21"/>
          <p:cNvPicPr preferRelativeResize="0"/>
          <p:nvPr/>
        </p:nvPicPr>
        <p:blipFill rotWithShape="1">
          <a:blip r:embed="rId3">
            <a:alphaModFix/>
          </a:blip>
          <a:srcRect/>
          <a:stretch/>
        </p:blipFill>
        <p:spPr>
          <a:xfrm>
            <a:off x="3200401" y="2040"/>
            <a:ext cx="2666998" cy="155257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84"/>
        <p:cNvGrpSpPr/>
        <p:nvPr/>
      </p:nvGrpSpPr>
      <p:grpSpPr>
        <a:xfrm>
          <a:off x="0" y="0"/>
          <a:ext cx="0" cy="0"/>
          <a:chOff x="0" y="0"/>
          <a:chExt cx="0" cy="0"/>
        </a:xfrm>
      </p:grpSpPr>
      <p:pic>
        <p:nvPicPr>
          <p:cNvPr id="85" name="Google Shape;85;p22"/>
          <p:cNvPicPr preferRelativeResize="0"/>
          <p:nvPr/>
        </p:nvPicPr>
        <p:blipFill rotWithShape="1">
          <a:blip r:embed="rId2">
            <a:alphaModFix/>
          </a:blip>
          <a:srcRect/>
          <a:stretch/>
        </p:blipFill>
        <p:spPr>
          <a:xfrm>
            <a:off x="0" y="1599831"/>
            <a:ext cx="9147018" cy="2763161"/>
          </a:xfrm>
          <a:prstGeom prst="rect">
            <a:avLst/>
          </a:prstGeom>
          <a:noFill/>
          <a:ln>
            <a:noFill/>
          </a:ln>
        </p:spPr>
      </p:pic>
      <p:sp>
        <p:nvSpPr>
          <p:cNvPr id="86" name="Google Shape;86;p22"/>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2"/>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88" name="Google Shape;88;p22"/>
          <p:cNvPicPr preferRelativeResize="0"/>
          <p:nvPr/>
        </p:nvPicPr>
        <p:blipFill rotWithShape="1">
          <a:blip r:embed="rId3">
            <a:alphaModFix/>
          </a:blip>
          <a:srcRect/>
          <a:stretch/>
        </p:blipFill>
        <p:spPr>
          <a:xfrm>
            <a:off x="3200401" y="2040"/>
            <a:ext cx="2666998" cy="155257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89"/>
        <p:cNvGrpSpPr/>
        <p:nvPr/>
      </p:nvGrpSpPr>
      <p:grpSpPr>
        <a:xfrm>
          <a:off x="0" y="0"/>
          <a:ext cx="0" cy="0"/>
          <a:chOff x="0" y="0"/>
          <a:chExt cx="0" cy="0"/>
        </a:xfrm>
      </p:grpSpPr>
      <p:sp>
        <p:nvSpPr>
          <p:cNvPr id="90" name="Google Shape;90;p25"/>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1" name="Google Shape;91;p25"/>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4000"/>
              <a:buFont typeface="Verdana"/>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2" name="Google Shape;92;p25"/>
          <p:cNvPicPr preferRelativeResize="0"/>
          <p:nvPr/>
        </p:nvPicPr>
        <p:blipFill rotWithShape="1">
          <a:blip r:embed="rId2">
            <a:alphaModFix/>
          </a:blip>
          <a:srcRect/>
          <a:stretch/>
        </p:blipFill>
        <p:spPr>
          <a:xfrm>
            <a:off x="94165" y="228600"/>
            <a:ext cx="1700129" cy="990600"/>
          </a:xfrm>
          <a:prstGeom prst="rect">
            <a:avLst/>
          </a:prstGeom>
          <a:noFill/>
          <a:ln>
            <a:noFill/>
          </a:ln>
        </p:spPr>
      </p:pic>
      <p:pic>
        <p:nvPicPr>
          <p:cNvPr id="93" name="Google Shape;93;p25"/>
          <p:cNvPicPr preferRelativeResize="0"/>
          <p:nvPr/>
        </p:nvPicPr>
        <p:blipFill rotWithShape="1">
          <a:blip r:embed="rId3">
            <a:alphaModFix/>
          </a:blip>
          <a:srcRect t="11971" b="11970"/>
          <a:stretch/>
        </p:blipFill>
        <p:spPr>
          <a:xfrm>
            <a:off x="0" y="5249173"/>
            <a:ext cx="9144000" cy="168071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94"/>
        <p:cNvGrpSpPr/>
        <p:nvPr/>
      </p:nvGrpSpPr>
      <p:grpSpPr>
        <a:xfrm>
          <a:off x="0" y="0"/>
          <a:ext cx="0" cy="0"/>
          <a:chOff x="0" y="0"/>
          <a:chExt cx="0" cy="0"/>
        </a:xfrm>
      </p:grpSpPr>
      <p:sp>
        <p:nvSpPr>
          <p:cNvPr id="95" name="Google Shape;95;p26"/>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6" name="Google Shape;96;p26"/>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4000"/>
              <a:buFont typeface="Verdana"/>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7" name="Google Shape;97;p26"/>
          <p:cNvPicPr preferRelativeResize="0"/>
          <p:nvPr/>
        </p:nvPicPr>
        <p:blipFill rotWithShape="1">
          <a:blip r:embed="rId2">
            <a:alphaModFix/>
          </a:blip>
          <a:srcRect/>
          <a:stretch/>
        </p:blipFill>
        <p:spPr>
          <a:xfrm>
            <a:off x="94165" y="229041"/>
            <a:ext cx="1700129" cy="989718"/>
          </a:xfrm>
          <a:prstGeom prst="rect">
            <a:avLst/>
          </a:prstGeom>
          <a:noFill/>
          <a:ln>
            <a:noFill/>
          </a:ln>
        </p:spPr>
      </p:pic>
      <p:pic>
        <p:nvPicPr>
          <p:cNvPr id="98" name="Google Shape;98;p26"/>
          <p:cNvPicPr preferRelativeResize="0"/>
          <p:nvPr/>
        </p:nvPicPr>
        <p:blipFill rotWithShape="1">
          <a:blip r:embed="rId3">
            <a:alphaModFix/>
          </a:blip>
          <a:srcRect t="11971" b="11970"/>
          <a:stretch/>
        </p:blipFill>
        <p:spPr>
          <a:xfrm>
            <a:off x="0" y="5249173"/>
            <a:ext cx="9144000" cy="168071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99"/>
        <p:cNvGrpSpPr/>
        <p:nvPr/>
      </p:nvGrpSpPr>
      <p:grpSpPr>
        <a:xfrm>
          <a:off x="0" y="0"/>
          <a:ext cx="0" cy="0"/>
          <a:chOff x="0" y="0"/>
          <a:chExt cx="0" cy="0"/>
        </a:xfrm>
      </p:grpSpPr>
      <p:sp>
        <p:nvSpPr>
          <p:cNvPr id="100" name="Google Shape;100;p27"/>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1" name="Google Shape;101;p27"/>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4000"/>
              <a:buFont typeface="Verdana"/>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2" name="Google Shape;102;p27"/>
          <p:cNvPicPr preferRelativeResize="0"/>
          <p:nvPr/>
        </p:nvPicPr>
        <p:blipFill rotWithShape="1">
          <a:blip r:embed="rId2">
            <a:alphaModFix/>
          </a:blip>
          <a:srcRect/>
          <a:stretch/>
        </p:blipFill>
        <p:spPr>
          <a:xfrm>
            <a:off x="94165" y="229041"/>
            <a:ext cx="1700129" cy="989718"/>
          </a:xfrm>
          <a:prstGeom prst="rect">
            <a:avLst/>
          </a:prstGeom>
          <a:noFill/>
          <a:ln>
            <a:noFill/>
          </a:ln>
        </p:spPr>
      </p:pic>
      <p:pic>
        <p:nvPicPr>
          <p:cNvPr id="103" name="Google Shape;103;p27"/>
          <p:cNvPicPr preferRelativeResize="0"/>
          <p:nvPr/>
        </p:nvPicPr>
        <p:blipFill rotWithShape="1">
          <a:blip r:embed="rId3">
            <a:alphaModFix/>
          </a:blip>
          <a:srcRect l="126" t="52" r="-125" b="39102"/>
          <a:stretch/>
        </p:blipFill>
        <p:spPr>
          <a:xfrm>
            <a:off x="11502" y="5183038"/>
            <a:ext cx="9144000" cy="168071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
        <p:cNvGrpSpPr/>
        <p:nvPr/>
      </p:nvGrpSpPr>
      <p:grpSpPr>
        <a:xfrm>
          <a:off x="0" y="0"/>
          <a:ext cx="0" cy="0"/>
          <a:chOff x="0" y="0"/>
          <a:chExt cx="0" cy="0"/>
        </a:xfrm>
      </p:grpSpPr>
      <p:sp>
        <p:nvSpPr>
          <p:cNvPr id="18" name="Google Shape;18;p29"/>
          <p:cNvSpPr txBox="1">
            <a:spLocks noGrp="1"/>
          </p:cNvSpPr>
          <p:nvPr>
            <p:ph type="title"/>
          </p:nvPr>
        </p:nvSpPr>
        <p:spPr>
          <a:xfrm>
            <a:off x="457200" y="274638"/>
            <a:ext cx="8229600" cy="1143000"/>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4000"/>
              <a:buFont typeface="Verdana"/>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9" name="Google Shape;19;p29"/>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4_One Content">
  <p:cSld name="4_One Content">
    <p:spTree>
      <p:nvGrpSpPr>
        <p:cNvPr id="1" name="Shape 104"/>
        <p:cNvGrpSpPr/>
        <p:nvPr/>
      </p:nvGrpSpPr>
      <p:grpSpPr>
        <a:xfrm>
          <a:off x="0" y="0"/>
          <a:ext cx="0" cy="0"/>
          <a:chOff x="0" y="0"/>
          <a:chExt cx="0" cy="0"/>
        </a:xfrm>
      </p:grpSpPr>
      <p:sp>
        <p:nvSpPr>
          <p:cNvPr id="105" name="Google Shape;105;p65"/>
          <p:cNvSpPr txBox="1">
            <a:spLocks noGrp="1"/>
          </p:cNvSpPr>
          <p:nvPr>
            <p:ph type="title"/>
          </p:nvPr>
        </p:nvSpPr>
        <p:spPr>
          <a:xfrm>
            <a:off x="2743200" y="256813"/>
            <a:ext cx="5943600" cy="1143001"/>
          </a:xfrm>
          <a:prstGeom prst="rect">
            <a:avLst/>
          </a:prstGeom>
          <a:solidFill>
            <a:srgbClr val="A9DCF2">
              <a:alpha val="63921"/>
            </a:srgbClr>
          </a:solidFill>
          <a:ln>
            <a:noFill/>
          </a:ln>
        </p:spPr>
        <p:txBody>
          <a:bodyPr spcFirstLastPara="1" wrap="square" lIns="45675" tIns="45675" rIns="45675" bIns="45675" anchor="ctr" anchorCtr="0">
            <a:normAutofit/>
          </a:bodyPr>
          <a:lstStyle>
            <a:lvl1pPr lvl="0" algn="ctr">
              <a:lnSpc>
                <a:spcPct val="100000"/>
              </a:lnSpc>
              <a:spcBef>
                <a:spcPts val="0"/>
              </a:spcBef>
              <a:spcAft>
                <a:spcPts val="0"/>
              </a:spcAft>
              <a:buClr>
                <a:srgbClr val="000000"/>
              </a:buClr>
              <a:buSzPts val="3800"/>
              <a:buFont typeface="Verdana"/>
              <a:buNone/>
              <a:defRPr sz="3800">
                <a:solidFill>
                  <a:srgbClr val="000000"/>
                </a:solidFill>
              </a:defRPr>
            </a:lvl1pPr>
            <a:lvl2pPr lvl="1" algn="ctr">
              <a:lnSpc>
                <a:spcPct val="100000"/>
              </a:lnSpc>
              <a:spcBef>
                <a:spcPts val="0"/>
              </a:spcBef>
              <a:spcAft>
                <a:spcPts val="0"/>
              </a:spcAft>
              <a:buClr>
                <a:srgbClr val="105775"/>
              </a:buClr>
              <a:buSzPts val="1800"/>
              <a:buNone/>
              <a:defRPr/>
            </a:lvl2pPr>
            <a:lvl3pPr lvl="2" algn="ctr">
              <a:lnSpc>
                <a:spcPct val="100000"/>
              </a:lnSpc>
              <a:spcBef>
                <a:spcPts val="0"/>
              </a:spcBef>
              <a:spcAft>
                <a:spcPts val="0"/>
              </a:spcAft>
              <a:buClr>
                <a:srgbClr val="105775"/>
              </a:buClr>
              <a:buSzPts val="1800"/>
              <a:buNone/>
              <a:defRPr/>
            </a:lvl3pPr>
            <a:lvl4pPr lvl="3" algn="ctr">
              <a:lnSpc>
                <a:spcPct val="100000"/>
              </a:lnSpc>
              <a:spcBef>
                <a:spcPts val="0"/>
              </a:spcBef>
              <a:spcAft>
                <a:spcPts val="0"/>
              </a:spcAft>
              <a:buClr>
                <a:srgbClr val="105775"/>
              </a:buClr>
              <a:buSzPts val="1800"/>
              <a:buNone/>
              <a:defRPr/>
            </a:lvl4pPr>
            <a:lvl5pPr lvl="4" algn="ctr">
              <a:lnSpc>
                <a:spcPct val="100000"/>
              </a:lnSpc>
              <a:spcBef>
                <a:spcPts val="0"/>
              </a:spcBef>
              <a:spcAft>
                <a:spcPts val="0"/>
              </a:spcAft>
              <a:buClr>
                <a:srgbClr val="105775"/>
              </a:buClr>
              <a:buSzPts val="1800"/>
              <a:buNone/>
              <a:defRPr/>
            </a:lvl5pPr>
            <a:lvl6pPr lvl="5" algn="ctr">
              <a:lnSpc>
                <a:spcPct val="100000"/>
              </a:lnSpc>
              <a:spcBef>
                <a:spcPts val="0"/>
              </a:spcBef>
              <a:spcAft>
                <a:spcPts val="0"/>
              </a:spcAft>
              <a:buClr>
                <a:srgbClr val="105775"/>
              </a:buClr>
              <a:buSzPts val="1800"/>
              <a:buNone/>
              <a:defRPr/>
            </a:lvl6pPr>
            <a:lvl7pPr lvl="6" algn="ctr">
              <a:lnSpc>
                <a:spcPct val="100000"/>
              </a:lnSpc>
              <a:spcBef>
                <a:spcPts val="0"/>
              </a:spcBef>
              <a:spcAft>
                <a:spcPts val="0"/>
              </a:spcAft>
              <a:buClr>
                <a:srgbClr val="105775"/>
              </a:buClr>
              <a:buSzPts val="1800"/>
              <a:buNone/>
              <a:defRPr/>
            </a:lvl7pPr>
            <a:lvl8pPr lvl="7" algn="ctr">
              <a:lnSpc>
                <a:spcPct val="100000"/>
              </a:lnSpc>
              <a:spcBef>
                <a:spcPts val="0"/>
              </a:spcBef>
              <a:spcAft>
                <a:spcPts val="0"/>
              </a:spcAft>
              <a:buClr>
                <a:srgbClr val="105775"/>
              </a:buClr>
              <a:buSzPts val="1800"/>
              <a:buNone/>
              <a:defRPr/>
            </a:lvl8pPr>
            <a:lvl9pPr lvl="8" algn="ctr">
              <a:lnSpc>
                <a:spcPct val="100000"/>
              </a:lnSpc>
              <a:spcBef>
                <a:spcPts val="0"/>
              </a:spcBef>
              <a:spcAft>
                <a:spcPts val="0"/>
              </a:spcAft>
              <a:buClr>
                <a:srgbClr val="105775"/>
              </a:buClr>
              <a:buSzPts val="1800"/>
              <a:buNone/>
              <a:defRPr/>
            </a:lvl9pPr>
          </a:lstStyle>
          <a:p>
            <a:endParaRPr/>
          </a:p>
        </p:txBody>
      </p:sp>
      <p:sp>
        <p:nvSpPr>
          <p:cNvPr id="106" name="Google Shape;106;p65"/>
          <p:cNvSpPr txBox="1">
            <a:spLocks noGrp="1"/>
          </p:cNvSpPr>
          <p:nvPr>
            <p:ph type="body" idx="1"/>
          </p:nvPr>
        </p:nvSpPr>
        <p:spPr>
          <a:xfrm>
            <a:off x="457200" y="1600200"/>
            <a:ext cx="8229600" cy="3352799"/>
          </a:xfrm>
          <a:prstGeom prst="rect">
            <a:avLst/>
          </a:prstGeom>
          <a:noFill/>
          <a:ln>
            <a:noFill/>
          </a:ln>
        </p:spPr>
        <p:txBody>
          <a:bodyPr spcFirstLastPara="1" wrap="square" lIns="45675" tIns="45675" rIns="45675" bIns="45675" anchor="t" anchorCtr="0">
            <a:normAutofit/>
          </a:bodyPr>
          <a:lstStyle>
            <a:lvl1pPr marL="457200" lvl="0" indent="-406400" algn="l">
              <a:lnSpc>
                <a:spcPct val="100000"/>
              </a:lnSpc>
              <a:spcBef>
                <a:spcPts val="500"/>
              </a:spcBef>
              <a:spcAft>
                <a:spcPts val="0"/>
              </a:spcAft>
              <a:buSzPts val="2800"/>
              <a:buChar char="•"/>
              <a:defRPr sz="2800"/>
            </a:lvl1pPr>
            <a:lvl2pPr marL="914400" lvl="1" indent="-406400" algn="l">
              <a:lnSpc>
                <a:spcPct val="100000"/>
              </a:lnSpc>
              <a:spcBef>
                <a:spcPts val="500"/>
              </a:spcBef>
              <a:spcAft>
                <a:spcPts val="0"/>
              </a:spcAft>
              <a:buSzPts val="2800"/>
              <a:buChar char="–"/>
              <a:defRPr sz="2800"/>
            </a:lvl2pPr>
            <a:lvl3pPr marL="1371600" lvl="2" indent="-406400" algn="l">
              <a:lnSpc>
                <a:spcPct val="100000"/>
              </a:lnSpc>
              <a:spcBef>
                <a:spcPts val="500"/>
              </a:spcBef>
              <a:spcAft>
                <a:spcPts val="0"/>
              </a:spcAft>
              <a:buSzPts val="2800"/>
              <a:buChar char="•"/>
              <a:defRPr sz="2800"/>
            </a:lvl3pPr>
            <a:lvl4pPr marL="1828800" lvl="3" indent="-406400" algn="l">
              <a:lnSpc>
                <a:spcPct val="100000"/>
              </a:lnSpc>
              <a:spcBef>
                <a:spcPts val="500"/>
              </a:spcBef>
              <a:spcAft>
                <a:spcPts val="0"/>
              </a:spcAft>
              <a:buSzPts val="2800"/>
              <a:buChar char="–"/>
              <a:defRPr sz="2800"/>
            </a:lvl4pPr>
            <a:lvl5pPr marL="2286000" lvl="4" indent="-406400" algn="l">
              <a:lnSpc>
                <a:spcPct val="100000"/>
              </a:lnSpc>
              <a:spcBef>
                <a:spcPts val="500"/>
              </a:spcBef>
              <a:spcAft>
                <a:spcPts val="0"/>
              </a:spcAft>
              <a:buSzPts val="2800"/>
              <a:buChar char="»"/>
              <a:defRPr sz="2800"/>
            </a:lvl5pPr>
            <a:lvl6pPr marL="2743200" lvl="5" indent="-431800" algn="l">
              <a:lnSpc>
                <a:spcPct val="100000"/>
              </a:lnSpc>
              <a:spcBef>
                <a:spcPts val="300"/>
              </a:spcBef>
              <a:spcAft>
                <a:spcPts val="0"/>
              </a:spcAft>
              <a:buSzPts val="3200"/>
              <a:buChar char="•"/>
              <a:defRPr/>
            </a:lvl6pPr>
            <a:lvl7pPr marL="3200400" lvl="6" indent="-431800" algn="l">
              <a:lnSpc>
                <a:spcPct val="100000"/>
              </a:lnSpc>
              <a:spcBef>
                <a:spcPts val="300"/>
              </a:spcBef>
              <a:spcAft>
                <a:spcPts val="0"/>
              </a:spcAft>
              <a:buSzPts val="3200"/>
              <a:buChar char="•"/>
              <a:defRPr/>
            </a:lvl7pPr>
            <a:lvl8pPr marL="3657600" lvl="7" indent="-431800" algn="l">
              <a:lnSpc>
                <a:spcPct val="100000"/>
              </a:lnSpc>
              <a:spcBef>
                <a:spcPts val="300"/>
              </a:spcBef>
              <a:spcAft>
                <a:spcPts val="0"/>
              </a:spcAft>
              <a:buSzPts val="3200"/>
              <a:buChar char="•"/>
              <a:defRPr/>
            </a:lvl8pPr>
            <a:lvl9pPr marL="4114800" lvl="8" indent="-431800" algn="l">
              <a:lnSpc>
                <a:spcPct val="100000"/>
              </a:lnSpc>
              <a:spcBef>
                <a:spcPts val="300"/>
              </a:spcBef>
              <a:spcAft>
                <a:spcPts val="0"/>
              </a:spcAft>
              <a:buSzPts val="3200"/>
              <a:buChar char="•"/>
              <a:defRPr/>
            </a:lvl9pPr>
          </a:lstStyle>
          <a:p>
            <a:endParaRPr/>
          </a:p>
        </p:txBody>
      </p:sp>
      <p:pic>
        <p:nvPicPr>
          <p:cNvPr id="107" name="Google Shape;107;p65" descr="Google Shape;51;p35"/>
          <p:cNvPicPr preferRelativeResize="0"/>
          <p:nvPr/>
        </p:nvPicPr>
        <p:blipFill rotWithShape="1">
          <a:blip r:embed="rId2">
            <a:alphaModFix/>
          </a:blip>
          <a:srcRect t="5950" b="16056"/>
          <a:stretch/>
        </p:blipFill>
        <p:spPr>
          <a:xfrm>
            <a:off x="0" y="5130800"/>
            <a:ext cx="9144000" cy="1727201"/>
          </a:xfrm>
          <a:prstGeom prst="rect">
            <a:avLst/>
          </a:prstGeom>
          <a:noFill/>
          <a:ln w="38100" cap="flat" cmpd="sng">
            <a:solidFill>
              <a:schemeClr val="accent5"/>
            </a:solidFill>
            <a:prstDash val="dash"/>
            <a:round/>
            <a:headEnd type="none" w="sm" len="sm"/>
            <a:tailEnd type="none" w="sm" len="sm"/>
          </a:ln>
        </p:spPr>
      </p:pic>
      <p:pic>
        <p:nvPicPr>
          <p:cNvPr id="108" name="Google Shape;108;p65" descr="Google Shape;52;p35"/>
          <p:cNvPicPr preferRelativeResize="0"/>
          <p:nvPr/>
        </p:nvPicPr>
        <p:blipFill rotWithShape="1">
          <a:blip r:embed="rId3">
            <a:alphaModFix/>
          </a:blip>
          <a:srcRect/>
          <a:stretch/>
        </p:blipFill>
        <p:spPr>
          <a:xfrm>
            <a:off x="304800" y="324571"/>
            <a:ext cx="2362200" cy="1047030"/>
          </a:xfrm>
          <a:prstGeom prst="rect">
            <a:avLst/>
          </a:prstGeom>
          <a:noFill/>
          <a:ln>
            <a:noFill/>
          </a:ln>
        </p:spPr>
      </p:pic>
      <p:sp>
        <p:nvSpPr>
          <p:cNvPr id="109" name="Google Shape;109;p65"/>
          <p:cNvSpPr txBox="1">
            <a:spLocks noGrp="1"/>
          </p:cNvSpPr>
          <p:nvPr>
            <p:ph type="sldNum" idx="12"/>
          </p:nvPr>
        </p:nvSpPr>
        <p:spPr>
          <a:xfrm>
            <a:off x="8388925" y="6397962"/>
            <a:ext cx="297875" cy="281901"/>
          </a:xfrm>
          <a:prstGeom prst="rect">
            <a:avLst/>
          </a:prstGeom>
          <a:noFill/>
          <a:ln>
            <a:noFill/>
          </a:ln>
        </p:spPr>
        <p:txBody>
          <a:bodyPr spcFirstLastPara="1" wrap="square" lIns="45675" tIns="45675" rIns="45675" bIns="45675" anchor="ctr" anchorCtr="0">
            <a:spAutoFit/>
          </a:bodyPr>
          <a:lstStyle>
            <a:lvl1pPr marL="0" marR="0" lvl="0"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1_One Content">
  <p:cSld name="1_One Content">
    <p:spTree>
      <p:nvGrpSpPr>
        <p:cNvPr id="1" name="Shape 110"/>
        <p:cNvGrpSpPr/>
        <p:nvPr/>
      </p:nvGrpSpPr>
      <p:grpSpPr>
        <a:xfrm>
          <a:off x="0" y="0"/>
          <a:ext cx="0" cy="0"/>
          <a:chOff x="0" y="0"/>
          <a:chExt cx="0" cy="0"/>
        </a:xfrm>
      </p:grpSpPr>
      <p:sp>
        <p:nvSpPr>
          <p:cNvPr id="111" name="Google Shape;111;p66"/>
          <p:cNvSpPr txBox="1">
            <a:spLocks noGrp="1"/>
          </p:cNvSpPr>
          <p:nvPr>
            <p:ph type="title"/>
          </p:nvPr>
        </p:nvSpPr>
        <p:spPr>
          <a:xfrm>
            <a:off x="2743200" y="256813"/>
            <a:ext cx="5943600" cy="1143001"/>
          </a:xfrm>
          <a:prstGeom prst="rect">
            <a:avLst/>
          </a:prstGeom>
          <a:solidFill>
            <a:srgbClr val="A9DCF2">
              <a:alpha val="65098"/>
            </a:srgbClr>
          </a:solidFill>
          <a:ln>
            <a:noFill/>
          </a:ln>
        </p:spPr>
        <p:txBody>
          <a:bodyPr spcFirstLastPara="1" wrap="square" lIns="45675" tIns="45675" rIns="45675" bIns="45675" anchor="ctr" anchorCtr="0">
            <a:normAutofit/>
          </a:bodyPr>
          <a:lstStyle>
            <a:lvl1pPr lvl="0" algn="ctr">
              <a:lnSpc>
                <a:spcPct val="100000"/>
              </a:lnSpc>
              <a:spcBef>
                <a:spcPts val="0"/>
              </a:spcBef>
              <a:spcAft>
                <a:spcPts val="0"/>
              </a:spcAft>
              <a:buClr>
                <a:srgbClr val="000000"/>
              </a:buClr>
              <a:buSzPts val="3800"/>
              <a:buFont typeface="Verdana"/>
              <a:buNone/>
              <a:defRPr sz="3800">
                <a:solidFill>
                  <a:srgbClr val="000000"/>
                </a:solidFill>
              </a:defRPr>
            </a:lvl1pPr>
            <a:lvl2pPr lvl="1" algn="ctr">
              <a:lnSpc>
                <a:spcPct val="100000"/>
              </a:lnSpc>
              <a:spcBef>
                <a:spcPts val="0"/>
              </a:spcBef>
              <a:spcAft>
                <a:spcPts val="0"/>
              </a:spcAft>
              <a:buClr>
                <a:srgbClr val="105775"/>
              </a:buClr>
              <a:buSzPts val="1800"/>
              <a:buNone/>
              <a:defRPr/>
            </a:lvl2pPr>
            <a:lvl3pPr lvl="2" algn="ctr">
              <a:lnSpc>
                <a:spcPct val="100000"/>
              </a:lnSpc>
              <a:spcBef>
                <a:spcPts val="0"/>
              </a:spcBef>
              <a:spcAft>
                <a:spcPts val="0"/>
              </a:spcAft>
              <a:buClr>
                <a:srgbClr val="105775"/>
              </a:buClr>
              <a:buSzPts val="1800"/>
              <a:buNone/>
              <a:defRPr/>
            </a:lvl3pPr>
            <a:lvl4pPr lvl="3" algn="ctr">
              <a:lnSpc>
                <a:spcPct val="100000"/>
              </a:lnSpc>
              <a:spcBef>
                <a:spcPts val="0"/>
              </a:spcBef>
              <a:spcAft>
                <a:spcPts val="0"/>
              </a:spcAft>
              <a:buClr>
                <a:srgbClr val="105775"/>
              </a:buClr>
              <a:buSzPts val="1800"/>
              <a:buNone/>
              <a:defRPr/>
            </a:lvl4pPr>
            <a:lvl5pPr lvl="4" algn="ctr">
              <a:lnSpc>
                <a:spcPct val="100000"/>
              </a:lnSpc>
              <a:spcBef>
                <a:spcPts val="0"/>
              </a:spcBef>
              <a:spcAft>
                <a:spcPts val="0"/>
              </a:spcAft>
              <a:buClr>
                <a:srgbClr val="105775"/>
              </a:buClr>
              <a:buSzPts val="1800"/>
              <a:buNone/>
              <a:defRPr/>
            </a:lvl5pPr>
            <a:lvl6pPr lvl="5" algn="ctr">
              <a:lnSpc>
                <a:spcPct val="100000"/>
              </a:lnSpc>
              <a:spcBef>
                <a:spcPts val="0"/>
              </a:spcBef>
              <a:spcAft>
                <a:spcPts val="0"/>
              </a:spcAft>
              <a:buClr>
                <a:srgbClr val="105775"/>
              </a:buClr>
              <a:buSzPts val="1800"/>
              <a:buNone/>
              <a:defRPr/>
            </a:lvl6pPr>
            <a:lvl7pPr lvl="6" algn="ctr">
              <a:lnSpc>
                <a:spcPct val="100000"/>
              </a:lnSpc>
              <a:spcBef>
                <a:spcPts val="0"/>
              </a:spcBef>
              <a:spcAft>
                <a:spcPts val="0"/>
              </a:spcAft>
              <a:buClr>
                <a:srgbClr val="105775"/>
              </a:buClr>
              <a:buSzPts val="1800"/>
              <a:buNone/>
              <a:defRPr/>
            </a:lvl7pPr>
            <a:lvl8pPr lvl="7" algn="ctr">
              <a:lnSpc>
                <a:spcPct val="100000"/>
              </a:lnSpc>
              <a:spcBef>
                <a:spcPts val="0"/>
              </a:spcBef>
              <a:spcAft>
                <a:spcPts val="0"/>
              </a:spcAft>
              <a:buClr>
                <a:srgbClr val="105775"/>
              </a:buClr>
              <a:buSzPts val="1800"/>
              <a:buNone/>
              <a:defRPr/>
            </a:lvl8pPr>
            <a:lvl9pPr lvl="8" algn="ctr">
              <a:lnSpc>
                <a:spcPct val="100000"/>
              </a:lnSpc>
              <a:spcBef>
                <a:spcPts val="0"/>
              </a:spcBef>
              <a:spcAft>
                <a:spcPts val="0"/>
              </a:spcAft>
              <a:buClr>
                <a:srgbClr val="105775"/>
              </a:buClr>
              <a:buSzPts val="1800"/>
              <a:buNone/>
              <a:defRPr/>
            </a:lvl9pPr>
          </a:lstStyle>
          <a:p>
            <a:endParaRPr/>
          </a:p>
        </p:txBody>
      </p:sp>
      <p:sp>
        <p:nvSpPr>
          <p:cNvPr id="112" name="Google Shape;112;p66"/>
          <p:cNvSpPr txBox="1">
            <a:spLocks noGrp="1"/>
          </p:cNvSpPr>
          <p:nvPr>
            <p:ph type="body" idx="1"/>
          </p:nvPr>
        </p:nvSpPr>
        <p:spPr>
          <a:xfrm>
            <a:off x="533400" y="1600200"/>
            <a:ext cx="8153400" cy="3352799"/>
          </a:xfrm>
          <a:prstGeom prst="rect">
            <a:avLst/>
          </a:prstGeom>
          <a:noFill/>
          <a:ln>
            <a:noFill/>
          </a:ln>
        </p:spPr>
        <p:txBody>
          <a:bodyPr spcFirstLastPara="1" wrap="square" lIns="45675" tIns="45675" rIns="45675" bIns="45675" anchor="t" anchorCtr="0">
            <a:normAutofit/>
          </a:bodyPr>
          <a:lstStyle>
            <a:lvl1pPr marL="457200" lvl="0" indent="-406400" algn="l">
              <a:lnSpc>
                <a:spcPct val="100000"/>
              </a:lnSpc>
              <a:spcBef>
                <a:spcPts val="500"/>
              </a:spcBef>
              <a:spcAft>
                <a:spcPts val="0"/>
              </a:spcAft>
              <a:buSzPts val="2800"/>
              <a:buChar char="•"/>
              <a:defRPr sz="2800"/>
            </a:lvl1pPr>
            <a:lvl2pPr marL="914400" lvl="1" indent="-406400" algn="l">
              <a:lnSpc>
                <a:spcPct val="100000"/>
              </a:lnSpc>
              <a:spcBef>
                <a:spcPts val="500"/>
              </a:spcBef>
              <a:spcAft>
                <a:spcPts val="0"/>
              </a:spcAft>
              <a:buSzPts val="2800"/>
              <a:buChar char="–"/>
              <a:defRPr sz="2800"/>
            </a:lvl2pPr>
            <a:lvl3pPr marL="1371600" lvl="2" indent="-406400" algn="l">
              <a:lnSpc>
                <a:spcPct val="100000"/>
              </a:lnSpc>
              <a:spcBef>
                <a:spcPts val="500"/>
              </a:spcBef>
              <a:spcAft>
                <a:spcPts val="0"/>
              </a:spcAft>
              <a:buSzPts val="2800"/>
              <a:buChar char="•"/>
              <a:defRPr sz="2800"/>
            </a:lvl3pPr>
            <a:lvl4pPr marL="1828800" lvl="3" indent="-406400" algn="l">
              <a:lnSpc>
                <a:spcPct val="100000"/>
              </a:lnSpc>
              <a:spcBef>
                <a:spcPts val="500"/>
              </a:spcBef>
              <a:spcAft>
                <a:spcPts val="0"/>
              </a:spcAft>
              <a:buSzPts val="2800"/>
              <a:buChar char="–"/>
              <a:defRPr sz="2800"/>
            </a:lvl4pPr>
            <a:lvl5pPr marL="2286000" lvl="4" indent="-406400" algn="l">
              <a:lnSpc>
                <a:spcPct val="100000"/>
              </a:lnSpc>
              <a:spcBef>
                <a:spcPts val="500"/>
              </a:spcBef>
              <a:spcAft>
                <a:spcPts val="0"/>
              </a:spcAft>
              <a:buSzPts val="2800"/>
              <a:buChar char="»"/>
              <a:defRPr sz="2800"/>
            </a:lvl5pPr>
            <a:lvl6pPr marL="2743200" lvl="5" indent="-431800" algn="l">
              <a:lnSpc>
                <a:spcPct val="100000"/>
              </a:lnSpc>
              <a:spcBef>
                <a:spcPts val="300"/>
              </a:spcBef>
              <a:spcAft>
                <a:spcPts val="0"/>
              </a:spcAft>
              <a:buSzPts val="3200"/>
              <a:buChar char="•"/>
              <a:defRPr/>
            </a:lvl6pPr>
            <a:lvl7pPr marL="3200400" lvl="6" indent="-431800" algn="l">
              <a:lnSpc>
                <a:spcPct val="100000"/>
              </a:lnSpc>
              <a:spcBef>
                <a:spcPts val="300"/>
              </a:spcBef>
              <a:spcAft>
                <a:spcPts val="0"/>
              </a:spcAft>
              <a:buSzPts val="3200"/>
              <a:buChar char="•"/>
              <a:defRPr/>
            </a:lvl7pPr>
            <a:lvl8pPr marL="3657600" lvl="7" indent="-431800" algn="l">
              <a:lnSpc>
                <a:spcPct val="100000"/>
              </a:lnSpc>
              <a:spcBef>
                <a:spcPts val="300"/>
              </a:spcBef>
              <a:spcAft>
                <a:spcPts val="0"/>
              </a:spcAft>
              <a:buSzPts val="3200"/>
              <a:buChar char="•"/>
              <a:defRPr/>
            </a:lvl8pPr>
            <a:lvl9pPr marL="4114800" lvl="8" indent="-431800" algn="l">
              <a:lnSpc>
                <a:spcPct val="100000"/>
              </a:lnSpc>
              <a:spcBef>
                <a:spcPts val="300"/>
              </a:spcBef>
              <a:spcAft>
                <a:spcPts val="0"/>
              </a:spcAft>
              <a:buSzPts val="3200"/>
              <a:buChar char="•"/>
              <a:defRPr/>
            </a:lvl9pPr>
          </a:lstStyle>
          <a:p>
            <a:endParaRPr/>
          </a:p>
        </p:txBody>
      </p:sp>
      <p:pic>
        <p:nvPicPr>
          <p:cNvPr id="113" name="Google Shape;113;p66" descr="Google Shape;68;p37"/>
          <p:cNvPicPr preferRelativeResize="0"/>
          <p:nvPr/>
        </p:nvPicPr>
        <p:blipFill rotWithShape="1">
          <a:blip r:embed="rId2">
            <a:alphaModFix/>
          </a:blip>
          <a:srcRect l="236"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114" name="Google Shape;114;p66" descr="Google Shape;69;p37"/>
          <p:cNvPicPr preferRelativeResize="0"/>
          <p:nvPr/>
        </p:nvPicPr>
        <p:blipFill rotWithShape="1">
          <a:blip r:embed="rId3">
            <a:alphaModFix/>
          </a:blip>
          <a:srcRect/>
          <a:stretch/>
        </p:blipFill>
        <p:spPr>
          <a:xfrm>
            <a:off x="76200" y="152400"/>
            <a:ext cx="2590800" cy="1241207"/>
          </a:xfrm>
          <a:prstGeom prst="rect">
            <a:avLst/>
          </a:prstGeom>
          <a:noFill/>
          <a:ln>
            <a:noFill/>
          </a:ln>
        </p:spPr>
      </p:pic>
      <p:sp>
        <p:nvSpPr>
          <p:cNvPr id="115" name="Google Shape;115;p66"/>
          <p:cNvSpPr txBox="1">
            <a:spLocks noGrp="1"/>
          </p:cNvSpPr>
          <p:nvPr>
            <p:ph type="sldNum" idx="12"/>
          </p:nvPr>
        </p:nvSpPr>
        <p:spPr>
          <a:xfrm>
            <a:off x="8388925" y="6397962"/>
            <a:ext cx="297875" cy="281901"/>
          </a:xfrm>
          <a:prstGeom prst="rect">
            <a:avLst/>
          </a:prstGeom>
          <a:noFill/>
          <a:ln>
            <a:noFill/>
          </a:ln>
        </p:spPr>
        <p:txBody>
          <a:bodyPr spcFirstLastPara="1" wrap="square" lIns="45675" tIns="45675" rIns="45675" bIns="45675" anchor="ctr" anchorCtr="0">
            <a:spAutoFit/>
          </a:bodyPr>
          <a:lstStyle>
            <a:lvl1pPr marL="0" marR="0" lvl="0"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9"/>
        <p:cNvGrpSpPr/>
        <p:nvPr/>
      </p:nvGrpSpPr>
      <p:grpSpPr>
        <a:xfrm>
          <a:off x="0" y="0"/>
          <a:ext cx="0" cy="0"/>
          <a:chOff x="0" y="0"/>
          <a:chExt cx="0" cy="0"/>
        </a:xfrm>
      </p:grpSpPr>
      <p:pic>
        <p:nvPicPr>
          <p:cNvPr id="120" name="Google Shape;120;g24a62917ef6_0_124"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121" name="Google Shape;121;g24a62917ef6_0_124"/>
          <p:cNvSpPr txBox="1">
            <a:spLocks noGrp="1"/>
          </p:cNvSpPr>
          <p:nvPr>
            <p:ph type="ctrTitle"/>
          </p:nvPr>
        </p:nvSpPr>
        <p:spPr>
          <a:xfrm>
            <a:off x="953254" y="3671154"/>
            <a:ext cx="7240500" cy="1470000"/>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2" name="Google Shape;122;g24a62917ef6_0_124"/>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rtl="0">
              <a:lnSpc>
                <a:spcPct val="100000"/>
              </a:lnSpc>
              <a:spcBef>
                <a:spcPts val="640"/>
              </a:spcBef>
              <a:spcAft>
                <a:spcPts val="0"/>
              </a:spcAft>
              <a:buClr>
                <a:srgbClr val="888888"/>
              </a:buClr>
              <a:buSzPts val="3200"/>
              <a:buNone/>
              <a:defRPr>
                <a:solidFill>
                  <a:srgbClr val="888888"/>
                </a:solidFill>
              </a:defRPr>
            </a:lvl1pPr>
            <a:lvl2pPr lvl="1" algn="ctr" rtl="0">
              <a:lnSpc>
                <a:spcPct val="100000"/>
              </a:lnSpc>
              <a:spcBef>
                <a:spcPts val="560"/>
              </a:spcBef>
              <a:spcAft>
                <a:spcPts val="0"/>
              </a:spcAft>
              <a:buClr>
                <a:srgbClr val="888888"/>
              </a:buClr>
              <a:buSzPts val="2800"/>
              <a:buNone/>
              <a:defRPr>
                <a:solidFill>
                  <a:srgbClr val="888888"/>
                </a:solidFill>
              </a:defRPr>
            </a:lvl2pPr>
            <a:lvl3pPr lvl="2" algn="ctr" rtl="0">
              <a:lnSpc>
                <a:spcPct val="100000"/>
              </a:lnSpc>
              <a:spcBef>
                <a:spcPts val="480"/>
              </a:spcBef>
              <a:spcAft>
                <a:spcPts val="0"/>
              </a:spcAft>
              <a:buClr>
                <a:srgbClr val="888888"/>
              </a:buClr>
              <a:buSzPts val="2400"/>
              <a:buNone/>
              <a:defRPr>
                <a:solidFill>
                  <a:srgbClr val="888888"/>
                </a:solidFill>
              </a:defRPr>
            </a:lvl3pPr>
            <a:lvl4pPr lvl="3" algn="ctr" rtl="0">
              <a:lnSpc>
                <a:spcPct val="100000"/>
              </a:lnSpc>
              <a:spcBef>
                <a:spcPts val="400"/>
              </a:spcBef>
              <a:spcAft>
                <a:spcPts val="0"/>
              </a:spcAft>
              <a:buClr>
                <a:srgbClr val="888888"/>
              </a:buClr>
              <a:buSzPts val="2000"/>
              <a:buNone/>
              <a:defRPr>
                <a:solidFill>
                  <a:srgbClr val="888888"/>
                </a:solidFill>
              </a:defRPr>
            </a:lvl4pPr>
            <a:lvl5pPr lvl="4" algn="ctr" rtl="0">
              <a:lnSpc>
                <a:spcPct val="100000"/>
              </a:lnSpc>
              <a:spcBef>
                <a:spcPts val="400"/>
              </a:spcBef>
              <a:spcAft>
                <a:spcPts val="0"/>
              </a:spcAft>
              <a:buClr>
                <a:srgbClr val="888888"/>
              </a:buClr>
              <a:buSzPts val="2000"/>
              <a:buNone/>
              <a:defRPr>
                <a:solidFill>
                  <a:srgbClr val="888888"/>
                </a:solidFill>
              </a:defRPr>
            </a:lvl5pPr>
            <a:lvl6pPr lvl="5" algn="ctr" rtl="0">
              <a:lnSpc>
                <a:spcPct val="100000"/>
              </a:lnSpc>
              <a:spcBef>
                <a:spcPts val="400"/>
              </a:spcBef>
              <a:spcAft>
                <a:spcPts val="0"/>
              </a:spcAft>
              <a:buClr>
                <a:srgbClr val="888888"/>
              </a:buClr>
              <a:buSzPts val="2000"/>
              <a:buNone/>
              <a:defRPr>
                <a:solidFill>
                  <a:srgbClr val="888888"/>
                </a:solidFill>
              </a:defRPr>
            </a:lvl6pPr>
            <a:lvl7pPr lvl="6" algn="ctr" rtl="0">
              <a:lnSpc>
                <a:spcPct val="100000"/>
              </a:lnSpc>
              <a:spcBef>
                <a:spcPts val="400"/>
              </a:spcBef>
              <a:spcAft>
                <a:spcPts val="0"/>
              </a:spcAft>
              <a:buClr>
                <a:srgbClr val="888888"/>
              </a:buClr>
              <a:buSzPts val="2000"/>
              <a:buNone/>
              <a:defRPr>
                <a:solidFill>
                  <a:srgbClr val="888888"/>
                </a:solidFill>
              </a:defRPr>
            </a:lvl7pPr>
            <a:lvl8pPr lvl="7" algn="ctr" rtl="0">
              <a:lnSpc>
                <a:spcPct val="100000"/>
              </a:lnSpc>
              <a:spcBef>
                <a:spcPts val="400"/>
              </a:spcBef>
              <a:spcAft>
                <a:spcPts val="0"/>
              </a:spcAft>
              <a:buClr>
                <a:srgbClr val="888888"/>
              </a:buClr>
              <a:buSzPts val="2000"/>
              <a:buNone/>
              <a:defRPr>
                <a:solidFill>
                  <a:srgbClr val="888888"/>
                </a:solidFill>
              </a:defRPr>
            </a:lvl8pPr>
            <a:lvl9pPr lvl="8" algn="ctr" rtl="0">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23" name="Google Shape;123;g24a62917ef6_0_124"/>
          <p:cNvPicPr preferRelativeResize="0"/>
          <p:nvPr/>
        </p:nvPicPr>
        <p:blipFill rotWithShape="1">
          <a:blip r:embed="rId3">
            <a:alphaModFix/>
          </a:blip>
          <a:srcRect/>
          <a:stretch/>
        </p:blipFill>
        <p:spPr>
          <a:xfrm>
            <a:off x="3200400" y="0"/>
            <a:ext cx="2666999" cy="155665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4"/>
        <p:cNvGrpSpPr/>
        <p:nvPr/>
      </p:nvGrpSpPr>
      <p:grpSpPr>
        <a:xfrm>
          <a:off x="0" y="0"/>
          <a:ext cx="0" cy="0"/>
          <a:chOff x="0" y="0"/>
          <a:chExt cx="0" cy="0"/>
        </a:xfrm>
      </p:grpSpPr>
      <p:sp>
        <p:nvSpPr>
          <p:cNvPr id="125" name="Google Shape;125;g24a62917ef6_0_129"/>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26" name="Google Shape;126;g24a62917ef6_0_129"/>
          <p:cNvSpPr txBox="1">
            <a:spLocks noGrp="1"/>
          </p:cNvSpPr>
          <p:nvPr>
            <p:ph type="title"/>
          </p:nvPr>
        </p:nvSpPr>
        <p:spPr>
          <a:xfrm>
            <a:off x="228600" y="228600"/>
            <a:ext cx="8686800" cy="1143000"/>
          </a:xfrm>
          <a:prstGeom prst="rect">
            <a:avLst/>
          </a:prstGeom>
          <a:solidFill>
            <a:srgbClr val="003369"/>
          </a:solid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lt1"/>
              </a:buClr>
              <a:buSzPts val="4000"/>
              <a:buFont typeface="Verdana"/>
              <a:buNone/>
              <a:defRPr sz="40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27" name="Google Shape;127;g24a62917ef6_0_129"/>
          <p:cNvPicPr preferRelativeResize="0"/>
          <p:nvPr/>
        </p:nvPicPr>
        <p:blipFill rotWithShape="1">
          <a:blip r:embed="rId2">
            <a:alphaModFix/>
          </a:blip>
          <a:srcRect/>
          <a:stretch/>
        </p:blipFill>
        <p:spPr>
          <a:xfrm>
            <a:off x="7543800" y="6033861"/>
            <a:ext cx="1464053" cy="854528"/>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8"/>
        <p:cNvGrpSpPr/>
        <p:nvPr/>
      </p:nvGrpSpPr>
      <p:grpSpPr>
        <a:xfrm>
          <a:off x="0" y="0"/>
          <a:ext cx="0" cy="0"/>
          <a:chOff x="0" y="0"/>
          <a:chExt cx="0" cy="0"/>
        </a:xfrm>
      </p:grpSpPr>
      <p:sp>
        <p:nvSpPr>
          <p:cNvPr id="129" name="Google Shape;129;g24a62917ef6_0_133"/>
          <p:cNvSpPr txBox="1">
            <a:spLocks noGrp="1"/>
          </p:cNvSpPr>
          <p:nvPr>
            <p:ph type="title"/>
          </p:nvPr>
        </p:nvSpPr>
        <p:spPr>
          <a:xfrm>
            <a:off x="914400" y="273050"/>
            <a:ext cx="2551200" cy="1162200"/>
          </a:xfrm>
          <a:prstGeom prst="rect">
            <a:avLst/>
          </a:prstGeom>
          <a:solidFill>
            <a:schemeClr val="lt1"/>
          </a:solid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dk1"/>
              </a:buClr>
              <a:buSzPts val="2000"/>
              <a:buFont typeface="Verdana"/>
              <a:buNone/>
              <a:defRPr sz="2000"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0" name="Google Shape;130;g24a62917ef6_0_133"/>
          <p:cNvSpPr txBox="1">
            <a:spLocks noGrp="1"/>
          </p:cNvSpPr>
          <p:nvPr>
            <p:ph type="body" idx="1"/>
          </p:nvPr>
        </p:nvSpPr>
        <p:spPr>
          <a:xfrm>
            <a:off x="3575050" y="273051"/>
            <a:ext cx="5111700" cy="5674800"/>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rtl="0">
              <a:lnSpc>
                <a:spcPct val="100000"/>
              </a:lnSpc>
              <a:spcBef>
                <a:spcPts val="640"/>
              </a:spcBef>
              <a:spcAft>
                <a:spcPts val="0"/>
              </a:spcAft>
              <a:buClr>
                <a:schemeClr val="dk1"/>
              </a:buClr>
              <a:buSzPts val="3200"/>
              <a:buChar char="•"/>
              <a:defRPr sz="3200"/>
            </a:lvl1pPr>
            <a:lvl2pPr marL="914400" lvl="1" indent="-406400" algn="l" rtl="0">
              <a:lnSpc>
                <a:spcPct val="100000"/>
              </a:lnSpc>
              <a:spcBef>
                <a:spcPts val="560"/>
              </a:spcBef>
              <a:spcAft>
                <a:spcPts val="0"/>
              </a:spcAft>
              <a:buClr>
                <a:schemeClr val="dk1"/>
              </a:buClr>
              <a:buSzPts val="2800"/>
              <a:buChar char="–"/>
              <a:defRPr sz="2800"/>
            </a:lvl2pPr>
            <a:lvl3pPr marL="1371600" lvl="2" indent="-381000" algn="l" rtl="0">
              <a:lnSpc>
                <a:spcPct val="100000"/>
              </a:lnSpc>
              <a:spcBef>
                <a:spcPts val="480"/>
              </a:spcBef>
              <a:spcAft>
                <a:spcPts val="0"/>
              </a:spcAft>
              <a:buClr>
                <a:schemeClr val="dk1"/>
              </a:buClr>
              <a:buSzPts val="2400"/>
              <a:buChar char="•"/>
              <a:defRPr sz="2400"/>
            </a:lvl3pPr>
            <a:lvl4pPr marL="1828800" lvl="3" indent="-355600" algn="l" rtl="0">
              <a:lnSpc>
                <a:spcPct val="100000"/>
              </a:lnSpc>
              <a:spcBef>
                <a:spcPts val="400"/>
              </a:spcBef>
              <a:spcAft>
                <a:spcPts val="0"/>
              </a:spcAft>
              <a:buClr>
                <a:schemeClr val="dk1"/>
              </a:buClr>
              <a:buSzPts val="2000"/>
              <a:buChar char="–"/>
              <a:defRPr sz="2000"/>
            </a:lvl4pPr>
            <a:lvl5pPr marL="2286000" lvl="4" indent="-355600" algn="l" rtl="0">
              <a:lnSpc>
                <a:spcPct val="100000"/>
              </a:lnSpc>
              <a:spcBef>
                <a:spcPts val="400"/>
              </a:spcBef>
              <a:spcAft>
                <a:spcPts val="0"/>
              </a:spcAft>
              <a:buClr>
                <a:schemeClr val="dk1"/>
              </a:buClr>
              <a:buSzPts val="2000"/>
              <a:buChar char="»"/>
              <a:defRPr sz="2000"/>
            </a:lvl5pPr>
            <a:lvl6pPr marL="2743200" lvl="5" indent="-355600" algn="l" rtl="0">
              <a:lnSpc>
                <a:spcPct val="100000"/>
              </a:lnSpc>
              <a:spcBef>
                <a:spcPts val="400"/>
              </a:spcBef>
              <a:spcAft>
                <a:spcPts val="0"/>
              </a:spcAft>
              <a:buClr>
                <a:schemeClr val="dk1"/>
              </a:buClr>
              <a:buSzPts val="2000"/>
              <a:buChar char="•"/>
              <a:defRPr sz="2000"/>
            </a:lvl6pPr>
            <a:lvl7pPr marL="3200400" lvl="6" indent="-355600" algn="l" rtl="0">
              <a:lnSpc>
                <a:spcPct val="100000"/>
              </a:lnSpc>
              <a:spcBef>
                <a:spcPts val="400"/>
              </a:spcBef>
              <a:spcAft>
                <a:spcPts val="0"/>
              </a:spcAft>
              <a:buClr>
                <a:schemeClr val="dk1"/>
              </a:buClr>
              <a:buSzPts val="2000"/>
              <a:buChar char="•"/>
              <a:defRPr sz="2000"/>
            </a:lvl7pPr>
            <a:lvl8pPr marL="3657600" lvl="7" indent="-355600" algn="l" rtl="0">
              <a:lnSpc>
                <a:spcPct val="100000"/>
              </a:lnSpc>
              <a:spcBef>
                <a:spcPts val="400"/>
              </a:spcBef>
              <a:spcAft>
                <a:spcPts val="0"/>
              </a:spcAft>
              <a:buClr>
                <a:schemeClr val="dk1"/>
              </a:buClr>
              <a:buSzPts val="2000"/>
              <a:buChar char="•"/>
              <a:defRPr sz="2000"/>
            </a:lvl8pPr>
            <a:lvl9pPr marL="4114800" lvl="8" indent="-355600" algn="l" rtl="0">
              <a:lnSpc>
                <a:spcPct val="100000"/>
              </a:lnSpc>
              <a:spcBef>
                <a:spcPts val="400"/>
              </a:spcBef>
              <a:spcAft>
                <a:spcPts val="0"/>
              </a:spcAft>
              <a:buClr>
                <a:schemeClr val="dk1"/>
              </a:buClr>
              <a:buSzPts val="2000"/>
              <a:buChar char="•"/>
              <a:defRPr sz="2000"/>
            </a:lvl9pPr>
          </a:lstStyle>
          <a:p>
            <a:endParaRPr/>
          </a:p>
        </p:txBody>
      </p:sp>
      <p:sp>
        <p:nvSpPr>
          <p:cNvPr id="131" name="Google Shape;131;g24a62917ef6_0_133"/>
          <p:cNvSpPr txBox="1">
            <a:spLocks noGrp="1"/>
          </p:cNvSpPr>
          <p:nvPr>
            <p:ph type="body" idx="2"/>
          </p:nvPr>
        </p:nvSpPr>
        <p:spPr>
          <a:xfrm>
            <a:off x="457200" y="1435101"/>
            <a:ext cx="3008400" cy="4512900"/>
          </a:xfrm>
          <a:prstGeom prst="rect">
            <a:avLst/>
          </a:prstGeom>
          <a:solidFill>
            <a:srgbClr val="003369">
              <a:alpha val="74510"/>
            </a:srgbClr>
          </a:solidFill>
          <a:ln>
            <a:noFill/>
          </a:ln>
        </p:spPr>
        <p:txBody>
          <a:bodyPr spcFirstLastPara="1" wrap="square" lIns="91425" tIns="45700" rIns="91425" bIns="45700" anchor="t" anchorCtr="0">
            <a:normAutofit/>
          </a:bodyPr>
          <a:lstStyle>
            <a:lvl1pPr marL="457200" lvl="0" indent="-228600" algn="l" rtl="0">
              <a:lnSpc>
                <a:spcPct val="100000"/>
              </a:lnSpc>
              <a:spcBef>
                <a:spcPts val="480"/>
              </a:spcBef>
              <a:spcAft>
                <a:spcPts val="0"/>
              </a:spcAft>
              <a:buClr>
                <a:schemeClr val="lt1"/>
              </a:buClr>
              <a:buSzPts val="2400"/>
              <a:buNone/>
              <a:defRPr sz="2400">
                <a:solidFill>
                  <a:schemeClr val="lt1"/>
                </a:solidFill>
              </a:defRPr>
            </a:lvl1pPr>
            <a:lvl2pPr marL="914400" lvl="1" indent="-228600" algn="l" rtl="0">
              <a:lnSpc>
                <a:spcPct val="100000"/>
              </a:lnSpc>
              <a:spcBef>
                <a:spcPts val="240"/>
              </a:spcBef>
              <a:spcAft>
                <a:spcPts val="0"/>
              </a:spcAft>
              <a:buClr>
                <a:schemeClr val="dk1"/>
              </a:buClr>
              <a:buSzPts val="1200"/>
              <a:buNone/>
              <a:defRPr sz="1200"/>
            </a:lvl2pPr>
            <a:lvl3pPr marL="1371600" lvl="2" indent="-228600" algn="l" rtl="0">
              <a:lnSpc>
                <a:spcPct val="100000"/>
              </a:lnSpc>
              <a:spcBef>
                <a:spcPts val="200"/>
              </a:spcBef>
              <a:spcAft>
                <a:spcPts val="0"/>
              </a:spcAft>
              <a:buClr>
                <a:schemeClr val="dk1"/>
              </a:buClr>
              <a:buSzPts val="1000"/>
              <a:buNone/>
              <a:defRPr sz="1000"/>
            </a:lvl3pPr>
            <a:lvl4pPr marL="1828800" lvl="3" indent="-228600" algn="l" rtl="0">
              <a:lnSpc>
                <a:spcPct val="100000"/>
              </a:lnSpc>
              <a:spcBef>
                <a:spcPts val="180"/>
              </a:spcBef>
              <a:spcAft>
                <a:spcPts val="0"/>
              </a:spcAft>
              <a:buClr>
                <a:schemeClr val="dk1"/>
              </a:buClr>
              <a:buSzPts val="900"/>
              <a:buNone/>
              <a:defRPr sz="900"/>
            </a:lvl4pPr>
            <a:lvl5pPr marL="2286000" lvl="4" indent="-228600" algn="l" rtl="0">
              <a:lnSpc>
                <a:spcPct val="100000"/>
              </a:lnSpc>
              <a:spcBef>
                <a:spcPts val="180"/>
              </a:spcBef>
              <a:spcAft>
                <a:spcPts val="0"/>
              </a:spcAft>
              <a:buClr>
                <a:schemeClr val="dk1"/>
              </a:buClr>
              <a:buSzPts val="900"/>
              <a:buNone/>
              <a:defRPr sz="900"/>
            </a:lvl5pPr>
            <a:lvl6pPr marL="2743200" lvl="5" indent="-228600" algn="l" rtl="0">
              <a:lnSpc>
                <a:spcPct val="100000"/>
              </a:lnSpc>
              <a:spcBef>
                <a:spcPts val="180"/>
              </a:spcBef>
              <a:spcAft>
                <a:spcPts val="0"/>
              </a:spcAft>
              <a:buClr>
                <a:schemeClr val="dk1"/>
              </a:buClr>
              <a:buSzPts val="900"/>
              <a:buNone/>
              <a:defRPr sz="900"/>
            </a:lvl6pPr>
            <a:lvl7pPr marL="3200400" lvl="6" indent="-228600" algn="l" rtl="0">
              <a:lnSpc>
                <a:spcPct val="100000"/>
              </a:lnSpc>
              <a:spcBef>
                <a:spcPts val="180"/>
              </a:spcBef>
              <a:spcAft>
                <a:spcPts val="0"/>
              </a:spcAft>
              <a:buClr>
                <a:schemeClr val="dk1"/>
              </a:buClr>
              <a:buSzPts val="900"/>
              <a:buNone/>
              <a:defRPr sz="900"/>
            </a:lvl7pPr>
            <a:lvl8pPr marL="3657600" lvl="7" indent="-228600" algn="l" rtl="0">
              <a:lnSpc>
                <a:spcPct val="100000"/>
              </a:lnSpc>
              <a:spcBef>
                <a:spcPts val="180"/>
              </a:spcBef>
              <a:spcAft>
                <a:spcPts val="0"/>
              </a:spcAft>
              <a:buClr>
                <a:schemeClr val="dk1"/>
              </a:buClr>
              <a:buSzPts val="900"/>
              <a:buNone/>
              <a:defRPr sz="900"/>
            </a:lvl8pPr>
            <a:lvl9pPr marL="4114800" lvl="8" indent="-228600" algn="l" rtl="0">
              <a:lnSpc>
                <a:spcPct val="100000"/>
              </a:lnSpc>
              <a:spcBef>
                <a:spcPts val="180"/>
              </a:spcBef>
              <a:spcAft>
                <a:spcPts val="0"/>
              </a:spcAft>
              <a:buClr>
                <a:schemeClr val="dk1"/>
              </a:buClr>
              <a:buSzPts val="900"/>
              <a:buNone/>
              <a:defRPr sz="900"/>
            </a:lvl9pPr>
          </a:lstStyle>
          <a:p>
            <a:endParaRPr/>
          </a:p>
        </p:txBody>
      </p:sp>
      <p:sp>
        <p:nvSpPr>
          <p:cNvPr id="132" name="Google Shape;132;g24a62917ef6_0_133"/>
          <p:cNvSpPr/>
          <p:nvPr/>
        </p:nvSpPr>
        <p:spPr>
          <a:xfrm>
            <a:off x="457200" y="273362"/>
            <a:ext cx="457200" cy="1161300"/>
          </a:xfrm>
          <a:prstGeom prst="rect">
            <a:avLst/>
          </a:prstGeom>
          <a:solidFill>
            <a:srgbClr val="0033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33" name="Google Shape;133;g24a62917ef6_0_133"/>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4"/>
        <p:cNvGrpSpPr/>
        <p:nvPr/>
      </p:nvGrpSpPr>
      <p:grpSpPr>
        <a:xfrm>
          <a:off x="0" y="0"/>
          <a:ext cx="0" cy="0"/>
          <a:chOff x="0" y="0"/>
          <a:chExt cx="0" cy="0"/>
        </a:xfrm>
      </p:grpSpPr>
      <p:pic>
        <p:nvPicPr>
          <p:cNvPr id="135" name="Google Shape;135;g24a62917ef6_0_139"/>
          <p:cNvPicPr preferRelativeResize="0"/>
          <p:nvPr/>
        </p:nvPicPr>
        <p:blipFill rotWithShape="1">
          <a:blip r:embed="rId2">
            <a:alphaModFix/>
          </a:blip>
          <a:srcRect r="-130"/>
          <a:stretch/>
        </p:blipFill>
        <p:spPr>
          <a:xfrm rot="10800000">
            <a:off x="3" y="0"/>
            <a:ext cx="9143996" cy="1554608"/>
          </a:xfrm>
          <a:prstGeom prst="rect">
            <a:avLst/>
          </a:prstGeom>
          <a:noFill/>
          <a:ln>
            <a:noFill/>
          </a:ln>
        </p:spPr>
      </p:pic>
      <p:sp>
        <p:nvSpPr>
          <p:cNvPr id="136" name="Google Shape;136;g24a62917ef6_0_139"/>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chemeClr val="dk1"/>
              </a:buClr>
              <a:buSzPts val="4000"/>
              <a:buFont typeface="Verdana"/>
              <a:buNone/>
              <a:defRPr sz="4000" b="1"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7" name="Google Shape;137;g24a62917ef6_0_139"/>
          <p:cNvSpPr txBox="1">
            <a:spLocks noGrp="1"/>
          </p:cNvSpPr>
          <p:nvPr>
            <p:ph type="body" idx="1"/>
          </p:nvPr>
        </p:nvSpPr>
        <p:spPr>
          <a:xfrm>
            <a:off x="722313" y="1905001"/>
            <a:ext cx="7772400" cy="25020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400"/>
              </a:spcBef>
              <a:spcAft>
                <a:spcPts val="0"/>
              </a:spcAft>
              <a:buClr>
                <a:srgbClr val="888888"/>
              </a:buClr>
              <a:buSzPts val="2000"/>
              <a:buNone/>
              <a:defRPr sz="2000">
                <a:solidFill>
                  <a:srgbClr val="888888"/>
                </a:solidFill>
              </a:defRPr>
            </a:lvl1pPr>
            <a:lvl2pPr marL="914400" lvl="1" indent="-228600" algn="l" rtl="0">
              <a:lnSpc>
                <a:spcPct val="100000"/>
              </a:lnSpc>
              <a:spcBef>
                <a:spcPts val="360"/>
              </a:spcBef>
              <a:spcAft>
                <a:spcPts val="0"/>
              </a:spcAft>
              <a:buClr>
                <a:srgbClr val="888888"/>
              </a:buClr>
              <a:buSzPts val="1800"/>
              <a:buNone/>
              <a:defRPr sz="1800">
                <a:solidFill>
                  <a:srgbClr val="888888"/>
                </a:solidFill>
              </a:defRPr>
            </a:lvl2pPr>
            <a:lvl3pPr marL="1371600" lvl="2" indent="-228600" algn="l" rtl="0">
              <a:lnSpc>
                <a:spcPct val="100000"/>
              </a:lnSpc>
              <a:spcBef>
                <a:spcPts val="320"/>
              </a:spcBef>
              <a:spcAft>
                <a:spcPts val="0"/>
              </a:spcAft>
              <a:buClr>
                <a:srgbClr val="888888"/>
              </a:buClr>
              <a:buSzPts val="1600"/>
              <a:buNone/>
              <a:defRPr sz="1600">
                <a:solidFill>
                  <a:srgbClr val="888888"/>
                </a:solidFill>
              </a:defRPr>
            </a:lvl3pPr>
            <a:lvl4pPr marL="1828800" lvl="3" indent="-228600" algn="l" rtl="0">
              <a:lnSpc>
                <a:spcPct val="100000"/>
              </a:lnSpc>
              <a:spcBef>
                <a:spcPts val="280"/>
              </a:spcBef>
              <a:spcAft>
                <a:spcPts val="0"/>
              </a:spcAft>
              <a:buClr>
                <a:srgbClr val="888888"/>
              </a:buClr>
              <a:buSzPts val="1400"/>
              <a:buNone/>
              <a:defRPr sz="1400">
                <a:solidFill>
                  <a:srgbClr val="888888"/>
                </a:solidFill>
              </a:defRPr>
            </a:lvl4pPr>
            <a:lvl5pPr marL="2286000" lvl="4" indent="-228600" algn="l" rtl="0">
              <a:lnSpc>
                <a:spcPct val="100000"/>
              </a:lnSpc>
              <a:spcBef>
                <a:spcPts val="280"/>
              </a:spcBef>
              <a:spcAft>
                <a:spcPts val="0"/>
              </a:spcAft>
              <a:buClr>
                <a:srgbClr val="888888"/>
              </a:buClr>
              <a:buSzPts val="1400"/>
              <a:buNone/>
              <a:defRPr sz="1400">
                <a:solidFill>
                  <a:srgbClr val="888888"/>
                </a:solidFill>
              </a:defRPr>
            </a:lvl5pPr>
            <a:lvl6pPr marL="2743200" lvl="5" indent="-228600" algn="l" rtl="0">
              <a:lnSpc>
                <a:spcPct val="100000"/>
              </a:lnSpc>
              <a:spcBef>
                <a:spcPts val="280"/>
              </a:spcBef>
              <a:spcAft>
                <a:spcPts val="0"/>
              </a:spcAft>
              <a:buClr>
                <a:srgbClr val="888888"/>
              </a:buClr>
              <a:buSzPts val="1400"/>
              <a:buNone/>
              <a:defRPr sz="1400">
                <a:solidFill>
                  <a:srgbClr val="888888"/>
                </a:solidFill>
              </a:defRPr>
            </a:lvl6pPr>
            <a:lvl7pPr marL="3200400" lvl="6" indent="-228600" algn="l" rtl="0">
              <a:lnSpc>
                <a:spcPct val="100000"/>
              </a:lnSpc>
              <a:spcBef>
                <a:spcPts val="280"/>
              </a:spcBef>
              <a:spcAft>
                <a:spcPts val="0"/>
              </a:spcAft>
              <a:buClr>
                <a:srgbClr val="888888"/>
              </a:buClr>
              <a:buSzPts val="1400"/>
              <a:buNone/>
              <a:defRPr sz="1400">
                <a:solidFill>
                  <a:srgbClr val="888888"/>
                </a:solidFill>
              </a:defRPr>
            </a:lvl7pPr>
            <a:lvl8pPr marL="3657600" lvl="7" indent="-228600" algn="l" rtl="0">
              <a:lnSpc>
                <a:spcPct val="100000"/>
              </a:lnSpc>
              <a:spcBef>
                <a:spcPts val="280"/>
              </a:spcBef>
              <a:spcAft>
                <a:spcPts val="0"/>
              </a:spcAft>
              <a:buClr>
                <a:srgbClr val="888888"/>
              </a:buClr>
              <a:buSzPts val="1400"/>
              <a:buNone/>
              <a:defRPr sz="1400">
                <a:solidFill>
                  <a:srgbClr val="888888"/>
                </a:solidFill>
              </a:defRPr>
            </a:lvl8pPr>
            <a:lvl9pPr marL="4114800" lvl="8" indent="-228600" algn="l" rtl="0">
              <a:lnSpc>
                <a:spcPct val="100000"/>
              </a:lnSpc>
              <a:spcBef>
                <a:spcPts val="280"/>
              </a:spcBef>
              <a:spcAft>
                <a:spcPts val="0"/>
              </a:spcAft>
              <a:buClr>
                <a:srgbClr val="888888"/>
              </a:buClr>
              <a:buSzPts val="1400"/>
              <a:buNone/>
              <a:defRPr sz="1400">
                <a:solidFill>
                  <a:srgbClr val="888888"/>
                </a:solidFill>
              </a:defRPr>
            </a:lvl9pPr>
          </a:lstStyle>
          <a:p>
            <a:endParaRPr/>
          </a:p>
        </p:txBody>
      </p:sp>
      <p:pic>
        <p:nvPicPr>
          <p:cNvPr id="138" name="Google Shape;138;g24a62917ef6_0_139"/>
          <p:cNvPicPr preferRelativeResize="0"/>
          <p:nvPr/>
        </p:nvPicPr>
        <p:blipFill rotWithShape="1">
          <a:blip r:embed="rId3">
            <a:alphaModFix/>
          </a:blip>
          <a:srcRect/>
          <a:stretch/>
        </p:blipFill>
        <p:spPr>
          <a:xfrm>
            <a:off x="76200" y="107327"/>
            <a:ext cx="1050987" cy="613433"/>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9"/>
        <p:cNvGrpSpPr/>
        <p:nvPr/>
      </p:nvGrpSpPr>
      <p:grpSpPr>
        <a:xfrm>
          <a:off x="0" y="0"/>
          <a:ext cx="0" cy="0"/>
          <a:chOff x="0" y="0"/>
          <a:chExt cx="0" cy="0"/>
        </a:xfrm>
      </p:grpSpPr>
      <p:sp>
        <p:nvSpPr>
          <p:cNvPr id="140" name="Google Shape;140;g24a62917ef6_0_144"/>
          <p:cNvSpPr txBox="1">
            <a:spLocks noGrp="1"/>
          </p:cNvSpPr>
          <p:nvPr>
            <p:ph type="title"/>
          </p:nvPr>
        </p:nvSpPr>
        <p:spPr>
          <a:xfrm>
            <a:off x="457200" y="274638"/>
            <a:ext cx="8229600" cy="1143000"/>
          </a:xfrm>
          <a:prstGeom prst="rect">
            <a:avLst/>
          </a:prstGeom>
          <a:solidFill>
            <a:srgbClr val="003369"/>
          </a:solid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lt1"/>
              </a:buClr>
              <a:buSzPts val="4000"/>
              <a:buFont typeface="Verdana"/>
              <a:buNone/>
              <a:defRPr sz="40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1" name="Google Shape;141;g24a62917ef6_0_144"/>
          <p:cNvSpPr txBox="1">
            <a:spLocks noGrp="1"/>
          </p:cNvSpPr>
          <p:nvPr>
            <p:ph type="body" idx="1"/>
          </p:nvPr>
        </p:nvSpPr>
        <p:spPr>
          <a:xfrm>
            <a:off x="914400" y="1524000"/>
            <a:ext cx="3582900" cy="651000"/>
          </a:xfrm>
          <a:prstGeom prst="rect">
            <a:avLst/>
          </a:prstGeom>
          <a:solidFill>
            <a:srgbClr val="003369">
              <a:alpha val="74510"/>
            </a:srgbClr>
          </a:solidFill>
          <a:ln>
            <a:noFill/>
          </a:ln>
        </p:spPr>
        <p:txBody>
          <a:bodyPr spcFirstLastPara="1" wrap="square" lIns="91425" tIns="45700" rIns="91425" bIns="45700" anchor="b" anchorCtr="0">
            <a:noAutofit/>
          </a:bodyPr>
          <a:lstStyle>
            <a:lvl1pPr marL="457200" lvl="0" indent="-228600" algn="l" rtl="0">
              <a:lnSpc>
                <a:spcPct val="100000"/>
              </a:lnSpc>
              <a:spcBef>
                <a:spcPts val="420"/>
              </a:spcBef>
              <a:spcAft>
                <a:spcPts val="0"/>
              </a:spcAft>
              <a:buClr>
                <a:schemeClr val="lt1"/>
              </a:buClr>
              <a:buSzPts val="2100"/>
              <a:buNone/>
              <a:defRPr sz="2100" b="1">
                <a:solidFill>
                  <a:schemeClr val="lt1"/>
                </a:solidFill>
              </a:defRPr>
            </a:lvl1pPr>
            <a:lvl2pPr marL="914400" lvl="1" indent="-228600" algn="l" rtl="0">
              <a:lnSpc>
                <a:spcPct val="100000"/>
              </a:lnSpc>
              <a:spcBef>
                <a:spcPts val="400"/>
              </a:spcBef>
              <a:spcAft>
                <a:spcPts val="0"/>
              </a:spcAft>
              <a:buClr>
                <a:schemeClr val="dk1"/>
              </a:buClr>
              <a:buSzPts val="2000"/>
              <a:buNone/>
              <a:defRPr sz="2000" b="1"/>
            </a:lvl2pPr>
            <a:lvl3pPr marL="1371600" lvl="2" indent="-228600" algn="l" rtl="0">
              <a:lnSpc>
                <a:spcPct val="100000"/>
              </a:lnSpc>
              <a:spcBef>
                <a:spcPts val="360"/>
              </a:spcBef>
              <a:spcAft>
                <a:spcPts val="0"/>
              </a:spcAft>
              <a:buClr>
                <a:schemeClr val="dk1"/>
              </a:buClr>
              <a:buSzPts val="1800"/>
              <a:buNone/>
              <a:defRPr sz="1800" b="1"/>
            </a:lvl3pPr>
            <a:lvl4pPr marL="1828800" lvl="3" indent="-228600" algn="l" rtl="0">
              <a:lnSpc>
                <a:spcPct val="100000"/>
              </a:lnSpc>
              <a:spcBef>
                <a:spcPts val="320"/>
              </a:spcBef>
              <a:spcAft>
                <a:spcPts val="0"/>
              </a:spcAft>
              <a:buClr>
                <a:schemeClr val="dk1"/>
              </a:buClr>
              <a:buSzPts val="1600"/>
              <a:buNone/>
              <a:defRPr sz="1600" b="1"/>
            </a:lvl4pPr>
            <a:lvl5pPr marL="2286000" lvl="4" indent="-228600" algn="l" rtl="0">
              <a:lnSpc>
                <a:spcPct val="100000"/>
              </a:lnSpc>
              <a:spcBef>
                <a:spcPts val="320"/>
              </a:spcBef>
              <a:spcAft>
                <a:spcPts val="0"/>
              </a:spcAft>
              <a:buClr>
                <a:schemeClr val="dk1"/>
              </a:buClr>
              <a:buSzPts val="1600"/>
              <a:buNone/>
              <a:defRPr sz="1600" b="1"/>
            </a:lvl5pPr>
            <a:lvl6pPr marL="2743200" lvl="5" indent="-228600" algn="l" rtl="0">
              <a:lnSpc>
                <a:spcPct val="100000"/>
              </a:lnSpc>
              <a:spcBef>
                <a:spcPts val="320"/>
              </a:spcBef>
              <a:spcAft>
                <a:spcPts val="0"/>
              </a:spcAft>
              <a:buClr>
                <a:schemeClr val="dk1"/>
              </a:buClr>
              <a:buSzPts val="1600"/>
              <a:buNone/>
              <a:defRPr sz="1600" b="1"/>
            </a:lvl6pPr>
            <a:lvl7pPr marL="3200400" lvl="6" indent="-228600" algn="l" rtl="0">
              <a:lnSpc>
                <a:spcPct val="100000"/>
              </a:lnSpc>
              <a:spcBef>
                <a:spcPts val="320"/>
              </a:spcBef>
              <a:spcAft>
                <a:spcPts val="0"/>
              </a:spcAft>
              <a:buClr>
                <a:schemeClr val="dk1"/>
              </a:buClr>
              <a:buSzPts val="1600"/>
              <a:buNone/>
              <a:defRPr sz="1600" b="1"/>
            </a:lvl7pPr>
            <a:lvl8pPr marL="3657600" lvl="7" indent="-228600" algn="l" rtl="0">
              <a:lnSpc>
                <a:spcPct val="100000"/>
              </a:lnSpc>
              <a:spcBef>
                <a:spcPts val="320"/>
              </a:spcBef>
              <a:spcAft>
                <a:spcPts val="0"/>
              </a:spcAft>
              <a:buClr>
                <a:schemeClr val="dk1"/>
              </a:buClr>
              <a:buSzPts val="1600"/>
              <a:buNone/>
              <a:defRPr sz="1600" b="1"/>
            </a:lvl8pPr>
            <a:lvl9pPr marL="4114800" lvl="8" indent="-228600" algn="l" rtl="0">
              <a:lnSpc>
                <a:spcPct val="100000"/>
              </a:lnSpc>
              <a:spcBef>
                <a:spcPts val="320"/>
              </a:spcBef>
              <a:spcAft>
                <a:spcPts val="0"/>
              </a:spcAft>
              <a:buClr>
                <a:schemeClr val="dk1"/>
              </a:buClr>
              <a:buSzPts val="1600"/>
              <a:buNone/>
              <a:defRPr sz="1600" b="1"/>
            </a:lvl9pPr>
          </a:lstStyle>
          <a:p>
            <a:endParaRPr/>
          </a:p>
        </p:txBody>
      </p:sp>
      <p:sp>
        <p:nvSpPr>
          <p:cNvPr id="142" name="Google Shape;142;g24a62917ef6_0_144"/>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Clr>
                <a:schemeClr val="dk1"/>
              </a:buClr>
              <a:buSzPts val="2400"/>
              <a:buChar char="•"/>
              <a:defRPr sz="2400"/>
            </a:lvl1pPr>
            <a:lvl2pPr marL="914400" lvl="1" indent="-355600" algn="l" rtl="0">
              <a:lnSpc>
                <a:spcPct val="100000"/>
              </a:lnSpc>
              <a:spcBef>
                <a:spcPts val="400"/>
              </a:spcBef>
              <a:spcAft>
                <a:spcPts val="0"/>
              </a:spcAft>
              <a:buClr>
                <a:schemeClr val="dk1"/>
              </a:buClr>
              <a:buSzPts val="2000"/>
              <a:buChar char="–"/>
              <a:defRPr sz="2000"/>
            </a:lvl2pPr>
            <a:lvl3pPr marL="1371600" lvl="2" indent="-342900" algn="l" rtl="0">
              <a:lnSpc>
                <a:spcPct val="100000"/>
              </a:lnSpc>
              <a:spcBef>
                <a:spcPts val="360"/>
              </a:spcBef>
              <a:spcAft>
                <a:spcPts val="0"/>
              </a:spcAft>
              <a:buClr>
                <a:schemeClr val="dk1"/>
              </a:buClr>
              <a:buSzPts val="1800"/>
              <a:buChar char="•"/>
              <a:defRPr sz="1800"/>
            </a:lvl3pPr>
            <a:lvl4pPr marL="1828800" lvl="3" indent="-330200" algn="l" rtl="0">
              <a:lnSpc>
                <a:spcPct val="100000"/>
              </a:lnSpc>
              <a:spcBef>
                <a:spcPts val="320"/>
              </a:spcBef>
              <a:spcAft>
                <a:spcPts val="0"/>
              </a:spcAft>
              <a:buClr>
                <a:schemeClr val="dk1"/>
              </a:buClr>
              <a:buSzPts val="1600"/>
              <a:buChar char="–"/>
              <a:defRPr sz="1600"/>
            </a:lvl4pPr>
            <a:lvl5pPr marL="2286000" lvl="4" indent="-330200" algn="l" rtl="0">
              <a:lnSpc>
                <a:spcPct val="100000"/>
              </a:lnSpc>
              <a:spcBef>
                <a:spcPts val="320"/>
              </a:spcBef>
              <a:spcAft>
                <a:spcPts val="0"/>
              </a:spcAft>
              <a:buClr>
                <a:schemeClr val="dk1"/>
              </a:buClr>
              <a:buSzPts val="1600"/>
              <a:buChar char="»"/>
              <a:defRPr sz="1600"/>
            </a:lvl5pPr>
            <a:lvl6pPr marL="2743200" lvl="5" indent="-330200" algn="l" rtl="0">
              <a:lnSpc>
                <a:spcPct val="100000"/>
              </a:lnSpc>
              <a:spcBef>
                <a:spcPts val="320"/>
              </a:spcBef>
              <a:spcAft>
                <a:spcPts val="0"/>
              </a:spcAft>
              <a:buClr>
                <a:schemeClr val="dk1"/>
              </a:buClr>
              <a:buSzPts val="1600"/>
              <a:buChar char="•"/>
              <a:defRPr sz="1600"/>
            </a:lvl6pPr>
            <a:lvl7pPr marL="3200400" lvl="6" indent="-330200" algn="l" rtl="0">
              <a:lnSpc>
                <a:spcPct val="100000"/>
              </a:lnSpc>
              <a:spcBef>
                <a:spcPts val="320"/>
              </a:spcBef>
              <a:spcAft>
                <a:spcPts val="0"/>
              </a:spcAft>
              <a:buClr>
                <a:schemeClr val="dk1"/>
              </a:buClr>
              <a:buSzPts val="1600"/>
              <a:buChar char="•"/>
              <a:defRPr sz="1600"/>
            </a:lvl7pPr>
            <a:lvl8pPr marL="3657600" lvl="7" indent="-330200" algn="l" rtl="0">
              <a:lnSpc>
                <a:spcPct val="100000"/>
              </a:lnSpc>
              <a:spcBef>
                <a:spcPts val="320"/>
              </a:spcBef>
              <a:spcAft>
                <a:spcPts val="0"/>
              </a:spcAft>
              <a:buClr>
                <a:schemeClr val="dk1"/>
              </a:buClr>
              <a:buSzPts val="1600"/>
              <a:buChar char="•"/>
              <a:defRPr sz="1600"/>
            </a:lvl8pPr>
            <a:lvl9pPr marL="4114800" lvl="8" indent="-330200" algn="l" rtl="0">
              <a:lnSpc>
                <a:spcPct val="100000"/>
              </a:lnSpc>
              <a:spcBef>
                <a:spcPts val="320"/>
              </a:spcBef>
              <a:spcAft>
                <a:spcPts val="0"/>
              </a:spcAft>
              <a:buClr>
                <a:schemeClr val="dk1"/>
              </a:buClr>
              <a:buSzPts val="1600"/>
              <a:buChar char="•"/>
              <a:defRPr sz="1600"/>
            </a:lvl9pPr>
          </a:lstStyle>
          <a:p>
            <a:endParaRPr/>
          </a:p>
        </p:txBody>
      </p:sp>
      <p:sp>
        <p:nvSpPr>
          <p:cNvPr id="143" name="Google Shape;143;g24a62917ef6_0_144"/>
          <p:cNvSpPr txBox="1">
            <a:spLocks noGrp="1"/>
          </p:cNvSpPr>
          <p:nvPr>
            <p:ph type="body" idx="3"/>
          </p:nvPr>
        </p:nvSpPr>
        <p:spPr>
          <a:xfrm>
            <a:off x="5105400" y="1535113"/>
            <a:ext cx="3581400" cy="639900"/>
          </a:xfrm>
          <a:prstGeom prst="rect">
            <a:avLst/>
          </a:prstGeom>
          <a:solidFill>
            <a:srgbClr val="003369">
              <a:alpha val="74510"/>
            </a:srgbClr>
          </a:solidFill>
          <a:ln>
            <a:noFill/>
          </a:ln>
        </p:spPr>
        <p:txBody>
          <a:bodyPr spcFirstLastPara="1" wrap="square" lIns="91425" tIns="45700" rIns="91425" bIns="45700" anchor="b" anchorCtr="0">
            <a:normAutofit/>
          </a:bodyPr>
          <a:lstStyle>
            <a:lvl1pPr marL="457200" lvl="0" indent="-228600" algn="l" rtl="0">
              <a:lnSpc>
                <a:spcPct val="100000"/>
              </a:lnSpc>
              <a:spcBef>
                <a:spcPts val="420"/>
              </a:spcBef>
              <a:spcAft>
                <a:spcPts val="0"/>
              </a:spcAft>
              <a:buClr>
                <a:schemeClr val="lt1"/>
              </a:buClr>
              <a:buSzPts val="2100"/>
              <a:buNone/>
              <a:defRPr sz="2100" b="1">
                <a:solidFill>
                  <a:schemeClr val="lt1"/>
                </a:solidFill>
              </a:defRPr>
            </a:lvl1pPr>
            <a:lvl2pPr marL="914400" lvl="1" indent="-228600" algn="l" rtl="0">
              <a:lnSpc>
                <a:spcPct val="100000"/>
              </a:lnSpc>
              <a:spcBef>
                <a:spcPts val="400"/>
              </a:spcBef>
              <a:spcAft>
                <a:spcPts val="0"/>
              </a:spcAft>
              <a:buClr>
                <a:schemeClr val="dk1"/>
              </a:buClr>
              <a:buSzPts val="2000"/>
              <a:buNone/>
              <a:defRPr sz="2000" b="1"/>
            </a:lvl2pPr>
            <a:lvl3pPr marL="1371600" lvl="2" indent="-228600" algn="l" rtl="0">
              <a:lnSpc>
                <a:spcPct val="100000"/>
              </a:lnSpc>
              <a:spcBef>
                <a:spcPts val="360"/>
              </a:spcBef>
              <a:spcAft>
                <a:spcPts val="0"/>
              </a:spcAft>
              <a:buClr>
                <a:schemeClr val="dk1"/>
              </a:buClr>
              <a:buSzPts val="1800"/>
              <a:buNone/>
              <a:defRPr sz="1800" b="1"/>
            </a:lvl3pPr>
            <a:lvl4pPr marL="1828800" lvl="3" indent="-228600" algn="l" rtl="0">
              <a:lnSpc>
                <a:spcPct val="100000"/>
              </a:lnSpc>
              <a:spcBef>
                <a:spcPts val="320"/>
              </a:spcBef>
              <a:spcAft>
                <a:spcPts val="0"/>
              </a:spcAft>
              <a:buClr>
                <a:schemeClr val="dk1"/>
              </a:buClr>
              <a:buSzPts val="1600"/>
              <a:buNone/>
              <a:defRPr sz="1600" b="1"/>
            </a:lvl4pPr>
            <a:lvl5pPr marL="2286000" lvl="4" indent="-228600" algn="l" rtl="0">
              <a:lnSpc>
                <a:spcPct val="100000"/>
              </a:lnSpc>
              <a:spcBef>
                <a:spcPts val="320"/>
              </a:spcBef>
              <a:spcAft>
                <a:spcPts val="0"/>
              </a:spcAft>
              <a:buClr>
                <a:schemeClr val="dk1"/>
              </a:buClr>
              <a:buSzPts val="1600"/>
              <a:buNone/>
              <a:defRPr sz="1600" b="1"/>
            </a:lvl5pPr>
            <a:lvl6pPr marL="2743200" lvl="5" indent="-228600" algn="l" rtl="0">
              <a:lnSpc>
                <a:spcPct val="100000"/>
              </a:lnSpc>
              <a:spcBef>
                <a:spcPts val="320"/>
              </a:spcBef>
              <a:spcAft>
                <a:spcPts val="0"/>
              </a:spcAft>
              <a:buClr>
                <a:schemeClr val="dk1"/>
              </a:buClr>
              <a:buSzPts val="1600"/>
              <a:buNone/>
              <a:defRPr sz="1600" b="1"/>
            </a:lvl6pPr>
            <a:lvl7pPr marL="3200400" lvl="6" indent="-228600" algn="l" rtl="0">
              <a:lnSpc>
                <a:spcPct val="100000"/>
              </a:lnSpc>
              <a:spcBef>
                <a:spcPts val="320"/>
              </a:spcBef>
              <a:spcAft>
                <a:spcPts val="0"/>
              </a:spcAft>
              <a:buClr>
                <a:schemeClr val="dk1"/>
              </a:buClr>
              <a:buSzPts val="1600"/>
              <a:buNone/>
              <a:defRPr sz="1600" b="1"/>
            </a:lvl7pPr>
            <a:lvl8pPr marL="3657600" lvl="7" indent="-228600" algn="l" rtl="0">
              <a:lnSpc>
                <a:spcPct val="100000"/>
              </a:lnSpc>
              <a:spcBef>
                <a:spcPts val="320"/>
              </a:spcBef>
              <a:spcAft>
                <a:spcPts val="0"/>
              </a:spcAft>
              <a:buClr>
                <a:schemeClr val="dk1"/>
              </a:buClr>
              <a:buSzPts val="1600"/>
              <a:buNone/>
              <a:defRPr sz="1600" b="1"/>
            </a:lvl8pPr>
            <a:lvl9pPr marL="4114800" lvl="8" indent="-228600" algn="l" rtl="0">
              <a:lnSpc>
                <a:spcPct val="100000"/>
              </a:lnSpc>
              <a:spcBef>
                <a:spcPts val="320"/>
              </a:spcBef>
              <a:spcAft>
                <a:spcPts val="0"/>
              </a:spcAft>
              <a:buClr>
                <a:schemeClr val="dk1"/>
              </a:buClr>
              <a:buSzPts val="1600"/>
              <a:buNone/>
              <a:defRPr sz="1600" b="1"/>
            </a:lvl9pPr>
          </a:lstStyle>
          <a:p>
            <a:endParaRPr/>
          </a:p>
        </p:txBody>
      </p:sp>
      <p:sp>
        <p:nvSpPr>
          <p:cNvPr id="144" name="Google Shape;144;g24a62917ef6_0_144"/>
          <p:cNvSpPr txBox="1">
            <a:spLocks noGrp="1"/>
          </p:cNvSpPr>
          <p:nvPr>
            <p:ph type="body" idx="4"/>
          </p:nvPr>
        </p:nvSpPr>
        <p:spPr>
          <a:xfrm>
            <a:off x="4648200" y="2174875"/>
            <a:ext cx="4038600" cy="39513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Clr>
                <a:schemeClr val="dk1"/>
              </a:buClr>
              <a:buSzPts val="2400"/>
              <a:buChar char="•"/>
              <a:defRPr sz="2400"/>
            </a:lvl1pPr>
            <a:lvl2pPr marL="914400" lvl="1" indent="-355600" algn="l" rtl="0">
              <a:lnSpc>
                <a:spcPct val="100000"/>
              </a:lnSpc>
              <a:spcBef>
                <a:spcPts val="400"/>
              </a:spcBef>
              <a:spcAft>
                <a:spcPts val="0"/>
              </a:spcAft>
              <a:buClr>
                <a:schemeClr val="dk1"/>
              </a:buClr>
              <a:buSzPts val="2000"/>
              <a:buChar char="–"/>
              <a:defRPr sz="2000"/>
            </a:lvl2pPr>
            <a:lvl3pPr marL="1371600" lvl="2" indent="-342900" algn="l" rtl="0">
              <a:lnSpc>
                <a:spcPct val="100000"/>
              </a:lnSpc>
              <a:spcBef>
                <a:spcPts val="360"/>
              </a:spcBef>
              <a:spcAft>
                <a:spcPts val="0"/>
              </a:spcAft>
              <a:buClr>
                <a:schemeClr val="dk1"/>
              </a:buClr>
              <a:buSzPts val="1800"/>
              <a:buChar char="•"/>
              <a:defRPr sz="1800"/>
            </a:lvl3pPr>
            <a:lvl4pPr marL="1828800" lvl="3" indent="-330200" algn="l" rtl="0">
              <a:lnSpc>
                <a:spcPct val="100000"/>
              </a:lnSpc>
              <a:spcBef>
                <a:spcPts val="320"/>
              </a:spcBef>
              <a:spcAft>
                <a:spcPts val="0"/>
              </a:spcAft>
              <a:buClr>
                <a:schemeClr val="dk1"/>
              </a:buClr>
              <a:buSzPts val="1600"/>
              <a:buChar char="–"/>
              <a:defRPr sz="1600"/>
            </a:lvl4pPr>
            <a:lvl5pPr marL="2286000" lvl="4" indent="-330200" algn="l" rtl="0">
              <a:lnSpc>
                <a:spcPct val="100000"/>
              </a:lnSpc>
              <a:spcBef>
                <a:spcPts val="320"/>
              </a:spcBef>
              <a:spcAft>
                <a:spcPts val="0"/>
              </a:spcAft>
              <a:buClr>
                <a:schemeClr val="dk1"/>
              </a:buClr>
              <a:buSzPts val="1600"/>
              <a:buChar char="»"/>
              <a:defRPr sz="1600"/>
            </a:lvl5pPr>
            <a:lvl6pPr marL="2743200" lvl="5" indent="-330200" algn="l" rtl="0">
              <a:lnSpc>
                <a:spcPct val="100000"/>
              </a:lnSpc>
              <a:spcBef>
                <a:spcPts val="320"/>
              </a:spcBef>
              <a:spcAft>
                <a:spcPts val="0"/>
              </a:spcAft>
              <a:buClr>
                <a:schemeClr val="dk1"/>
              </a:buClr>
              <a:buSzPts val="1600"/>
              <a:buChar char="•"/>
              <a:defRPr sz="1600"/>
            </a:lvl6pPr>
            <a:lvl7pPr marL="3200400" lvl="6" indent="-330200" algn="l" rtl="0">
              <a:lnSpc>
                <a:spcPct val="100000"/>
              </a:lnSpc>
              <a:spcBef>
                <a:spcPts val="320"/>
              </a:spcBef>
              <a:spcAft>
                <a:spcPts val="0"/>
              </a:spcAft>
              <a:buClr>
                <a:schemeClr val="dk1"/>
              </a:buClr>
              <a:buSzPts val="1600"/>
              <a:buChar char="•"/>
              <a:defRPr sz="1600"/>
            </a:lvl7pPr>
            <a:lvl8pPr marL="3657600" lvl="7" indent="-330200" algn="l" rtl="0">
              <a:lnSpc>
                <a:spcPct val="100000"/>
              </a:lnSpc>
              <a:spcBef>
                <a:spcPts val="320"/>
              </a:spcBef>
              <a:spcAft>
                <a:spcPts val="0"/>
              </a:spcAft>
              <a:buClr>
                <a:schemeClr val="dk1"/>
              </a:buClr>
              <a:buSzPts val="1600"/>
              <a:buChar char="•"/>
              <a:defRPr sz="1600"/>
            </a:lvl8pPr>
            <a:lvl9pPr marL="4114800" lvl="8" indent="-330200" algn="l" rtl="0">
              <a:lnSpc>
                <a:spcPct val="100000"/>
              </a:lnSpc>
              <a:spcBef>
                <a:spcPts val="320"/>
              </a:spcBef>
              <a:spcAft>
                <a:spcPts val="0"/>
              </a:spcAft>
              <a:buClr>
                <a:schemeClr val="dk1"/>
              </a:buClr>
              <a:buSzPts val="1600"/>
              <a:buChar char="•"/>
              <a:defRPr sz="1600"/>
            </a:lvl9pPr>
          </a:lstStyle>
          <a:p>
            <a:endParaRPr/>
          </a:p>
        </p:txBody>
      </p:sp>
      <p:sp>
        <p:nvSpPr>
          <p:cNvPr id="145" name="Google Shape;145;g24a62917ef6_0_144"/>
          <p:cNvSpPr/>
          <p:nvPr/>
        </p:nvSpPr>
        <p:spPr>
          <a:xfrm>
            <a:off x="457200" y="1524000"/>
            <a:ext cx="457200" cy="651600"/>
          </a:xfrm>
          <a:prstGeom prst="rect">
            <a:avLst/>
          </a:prstGeom>
          <a:solidFill>
            <a:srgbClr val="B1BB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46" name="Google Shape;146;g24a62917ef6_0_144"/>
          <p:cNvSpPr/>
          <p:nvPr/>
        </p:nvSpPr>
        <p:spPr>
          <a:xfrm>
            <a:off x="4648200" y="1524000"/>
            <a:ext cx="457200" cy="651600"/>
          </a:xfrm>
          <a:prstGeom prst="rect">
            <a:avLst/>
          </a:prstGeom>
          <a:solidFill>
            <a:srgbClr val="B1BBCB">
              <a:alpha val="494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47" name="Google Shape;147;g24a62917ef6_0_144"/>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8"/>
        <p:cNvGrpSpPr/>
        <p:nvPr/>
      </p:nvGrpSpPr>
      <p:grpSpPr>
        <a:xfrm>
          <a:off x="0" y="0"/>
          <a:ext cx="0" cy="0"/>
          <a:chOff x="0" y="0"/>
          <a:chExt cx="0" cy="0"/>
        </a:xfrm>
      </p:grpSpPr>
      <p:sp>
        <p:nvSpPr>
          <p:cNvPr id="149" name="Google Shape;149;g24a62917ef6_0_153"/>
          <p:cNvSpPr txBox="1">
            <a:spLocks noGrp="1"/>
          </p:cNvSpPr>
          <p:nvPr>
            <p:ph type="title"/>
          </p:nvPr>
        </p:nvSpPr>
        <p:spPr>
          <a:xfrm>
            <a:off x="457200" y="274638"/>
            <a:ext cx="8229600" cy="1143000"/>
          </a:xfrm>
          <a:prstGeom prst="rect">
            <a:avLst/>
          </a:prstGeom>
          <a:solidFill>
            <a:srgbClr val="003369"/>
          </a:solid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lt1"/>
              </a:buClr>
              <a:buSzPts val="4000"/>
              <a:buFont typeface="Verdana"/>
              <a:buNone/>
              <a:defRPr sz="40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50" name="Google Shape;150;g24a62917ef6_0_153"/>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151"/>
        <p:cNvGrpSpPr/>
        <p:nvPr/>
      </p:nvGrpSpPr>
      <p:grpSpPr>
        <a:xfrm>
          <a:off x="0" y="0"/>
          <a:ext cx="0" cy="0"/>
          <a:chOff x="0" y="0"/>
          <a:chExt cx="0" cy="0"/>
        </a:xfrm>
      </p:grpSpPr>
      <p:sp>
        <p:nvSpPr>
          <p:cNvPr id="152" name="Google Shape;152;g24a62917ef6_0_15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3" name="Google Shape;153;g24a62917ef6_0_15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4" name="Google Shape;154;g24a62917ef6_0_15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55"/>
        <p:cNvGrpSpPr/>
        <p:nvPr/>
      </p:nvGrpSpPr>
      <p:grpSpPr>
        <a:xfrm>
          <a:off x="0" y="0"/>
          <a:ext cx="0" cy="0"/>
          <a:chOff x="0" y="0"/>
          <a:chExt cx="0" cy="0"/>
        </a:xfrm>
      </p:grpSpPr>
      <p:sp>
        <p:nvSpPr>
          <p:cNvPr id="156" name="Google Shape;156;g24a62917ef6_0_160"/>
          <p:cNvSpPr txBox="1">
            <a:spLocks noGrp="1"/>
          </p:cNvSpPr>
          <p:nvPr>
            <p:ph type="body" idx="1"/>
          </p:nvPr>
        </p:nvSpPr>
        <p:spPr>
          <a:xfrm>
            <a:off x="457201" y="1600201"/>
            <a:ext cx="8229600" cy="3581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57" name="Google Shape;157;g24a62917ef6_0_160"/>
          <p:cNvSpPr txBox="1">
            <a:spLocks noGrp="1"/>
          </p:cNvSpPr>
          <p:nvPr>
            <p:ph type="title"/>
          </p:nvPr>
        </p:nvSpPr>
        <p:spPr>
          <a:xfrm>
            <a:off x="2057400" y="228600"/>
            <a:ext cx="6858000" cy="990600"/>
          </a:xfrm>
          <a:prstGeom prst="rect">
            <a:avLst/>
          </a:prstGeom>
          <a:solidFill>
            <a:srgbClr val="003369"/>
          </a:solid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lt1"/>
              </a:buClr>
              <a:buSzPts val="4000"/>
              <a:buFont typeface="Verdana"/>
              <a:buNone/>
              <a:defRPr sz="40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58" name="Google Shape;158;g24a62917ef6_0_160"/>
          <p:cNvPicPr preferRelativeResize="0"/>
          <p:nvPr/>
        </p:nvPicPr>
        <p:blipFill rotWithShape="1">
          <a:blip r:embed="rId2">
            <a:alphaModFix/>
          </a:blip>
          <a:srcRect/>
          <a:stretch/>
        </p:blipFill>
        <p:spPr>
          <a:xfrm>
            <a:off x="94165" y="229041"/>
            <a:ext cx="1700129" cy="989718"/>
          </a:xfrm>
          <a:prstGeom prst="rect">
            <a:avLst/>
          </a:prstGeom>
          <a:noFill/>
          <a:ln>
            <a:noFill/>
          </a:ln>
        </p:spPr>
      </p:pic>
      <p:pic>
        <p:nvPicPr>
          <p:cNvPr id="159" name="Google Shape;159;g24a62917ef6_0_160" descr="A group of people smiling&#10;&#10;Description automatically generated with medium confidence"/>
          <p:cNvPicPr preferRelativeResize="0"/>
          <p:nvPr/>
        </p:nvPicPr>
        <p:blipFill rotWithShape="1">
          <a:blip r:embed="rId3">
            <a:alphaModFix/>
          </a:blip>
          <a:srcRect/>
          <a:stretch/>
        </p:blipFill>
        <p:spPr>
          <a:xfrm>
            <a:off x="0" y="5249173"/>
            <a:ext cx="9144000" cy="168071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
        <p:cNvGrpSpPr/>
        <p:nvPr/>
      </p:nvGrpSpPr>
      <p:grpSpPr>
        <a:xfrm>
          <a:off x="0" y="0"/>
          <a:ext cx="0" cy="0"/>
          <a:chOff x="0" y="0"/>
          <a:chExt cx="0" cy="0"/>
        </a:xfrm>
      </p:grpSpPr>
      <p:sp>
        <p:nvSpPr>
          <p:cNvPr id="21" name="Google Shape;21;p28"/>
          <p:cNvSpPr txBox="1">
            <a:spLocks noGrp="1"/>
          </p:cNvSpPr>
          <p:nvPr>
            <p:ph type="title"/>
          </p:nvPr>
        </p:nvSpPr>
        <p:spPr>
          <a:xfrm>
            <a:off x="2743200" y="256814"/>
            <a:ext cx="5943600" cy="1143000"/>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3800"/>
              <a:buFont typeface="Verdana"/>
              <a:buNone/>
              <a:defRPr sz="3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8"/>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3" name="Google Shape;23;p28"/>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pic>
        <p:nvPicPr>
          <p:cNvPr id="24" name="Google Shape;24;p28"/>
          <p:cNvPicPr preferRelativeResize="0"/>
          <p:nvPr/>
        </p:nvPicPr>
        <p:blipFill rotWithShape="1">
          <a:blip r:embed="rId2">
            <a:alphaModFix/>
          </a:blip>
          <a:srcRect/>
          <a:stretch/>
        </p:blipFill>
        <p:spPr>
          <a:xfrm>
            <a:off x="48426" y="49986"/>
            <a:ext cx="2667000" cy="1556656"/>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160"/>
        <p:cNvGrpSpPr/>
        <p:nvPr/>
      </p:nvGrpSpPr>
      <p:grpSpPr>
        <a:xfrm>
          <a:off x="0" y="0"/>
          <a:ext cx="0" cy="0"/>
          <a:chOff x="0" y="0"/>
          <a:chExt cx="0" cy="0"/>
        </a:xfrm>
      </p:grpSpPr>
      <p:sp>
        <p:nvSpPr>
          <p:cNvPr id="161" name="Google Shape;161;g24a62917ef6_0_165"/>
          <p:cNvSpPr txBox="1">
            <a:spLocks noGrp="1"/>
          </p:cNvSpPr>
          <p:nvPr>
            <p:ph type="body" idx="1"/>
          </p:nvPr>
        </p:nvSpPr>
        <p:spPr>
          <a:xfrm>
            <a:off x="457201" y="1600201"/>
            <a:ext cx="8229600" cy="3581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62" name="Google Shape;162;g24a62917ef6_0_165"/>
          <p:cNvSpPr txBox="1">
            <a:spLocks noGrp="1"/>
          </p:cNvSpPr>
          <p:nvPr>
            <p:ph type="title"/>
          </p:nvPr>
        </p:nvSpPr>
        <p:spPr>
          <a:xfrm>
            <a:off x="2057400" y="228600"/>
            <a:ext cx="6858000" cy="990600"/>
          </a:xfrm>
          <a:prstGeom prst="rect">
            <a:avLst/>
          </a:prstGeom>
          <a:solidFill>
            <a:srgbClr val="003369"/>
          </a:solid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lt1"/>
              </a:buClr>
              <a:buSzPts val="4000"/>
              <a:buFont typeface="Verdana"/>
              <a:buNone/>
              <a:defRPr sz="40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63" name="Google Shape;163;g24a62917ef6_0_165"/>
          <p:cNvPicPr preferRelativeResize="0"/>
          <p:nvPr/>
        </p:nvPicPr>
        <p:blipFill rotWithShape="1">
          <a:blip r:embed="rId2">
            <a:alphaModFix/>
          </a:blip>
          <a:srcRect/>
          <a:stretch/>
        </p:blipFill>
        <p:spPr>
          <a:xfrm>
            <a:off x="94165" y="229041"/>
            <a:ext cx="1700129" cy="989718"/>
          </a:xfrm>
          <a:prstGeom prst="rect">
            <a:avLst/>
          </a:prstGeom>
          <a:noFill/>
          <a:ln>
            <a:noFill/>
          </a:ln>
        </p:spPr>
      </p:pic>
      <p:pic>
        <p:nvPicPr>
          <p:cNvPr id="164" name="Google Shape;164;g24a62917ef6_0_165"/>
          <p:cNvPicPr preferRelativeResize="0"/>
          <p:nvPr/>
        </p:nvPicPr>
        <p:blipFill rotWithShape="1">
          <a:blip r:embed="rId3">
            <a:alphaModFix/>
          </a:blip>
          <a:srcRect/>
          <a:stretch/>
        </p:blipFill>
        <p:spPr>
          <a:xfrm>
            <a:off x="0" y="5249173"/>
            <a:ext cx="9144000" cy="1680713"/>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65"/>
        <p:cNvGrpSpPr/>
        <p:nvPr/>
      </p:nvGrpSpPr>
      <p:grpSpPr>
        <a:xfrm>
          <a:off x="0" y="0"/>
          <a:ext cx="0" cy="0"/>
          <a:chOff x="0" y="0"/>
          <a:chExt cx="0" cy="0"/>
        </a:xfrm>
      </p:grpSpPr>
      <p:sp>
        <p:nvSpPr>
          <p:cNvPr id="166" name="Google Shape;166;g24a62917ef6_0_170"/>
          <p:cNvSpPr txBox="1">
            <a:spLocks noGrp="1"/>
          </p:cNvSpPr>
          <p:nvPr>
            <p:ph type="ctrTitle"/>
          </p:nvPr>
        </p:nvSpPr>
        <p:spPr>
          <a:xfrm>
            <a:off x="928464" y="1600200"/>
            <a:ext cx="7240500" cy="1470000"/>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lnSpc>
                <a:spcPct val="100000"/>
              </a:lnSpc>
              <a:spcBef>
                <a:spcPts val="0"/>
              </a:spcBef>
              <a:spcAft>
                <a:spcPts val="0"/>
              </a:spcAft>
              <a:buClr>
                <a:srgbClr val="021127"/>
              </a:buClr>
              <a:buSzPts val="5400"/>
              <a:buFont typeface="Verdana"/>
              <a:buNone/>
              <a:defRPr sz="5400">
                <a:solidFill>
                  <a:srgbClr val="021127"/>
                </a:solidFill>
                <a:latin typeface="Verdana"/>
                <a:ea typeface="Verdana"/>
                <a:cs typeface="Verdana"/>
                <a:sym typeface="Verdana"/>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7" name="Google Shape;167;g24a62917ef6_0_170"/>
          <p:cNvSpPr txBox="1">
            <a:spLocks noGrp="1"/>
          </p:cNvSpPr>
          <p:nvPr>
            <p:ph type="subTitle" idx="1"/>
          </p:nvPr>
        </p:nvSpPr>
        <p:spPr>
          <a:xfrm>
            <a:off x="1348319" y="34290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rtl="0">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rtl="0">
              <a:lnSpc>
                <a:spcPct val="100000"/>
              </a:lnSpc>
              <a:spcBef>
                <a:spcPts val="560"/>
              </a:spcBef>
              <a:spcAft>
                <a:spcPts val="0"/>
              </a:spcAft>
              <a:buClr>
                <a:srgbClr val="888888"/>
              </a:buClr>
              <a:buSzPts val="2800"/>
              <a:buNone/>
              <a:defRPr>
                <a:solidFill>
                  <a:srgbClr val="888888"/>
                </a:solidFill>
              </a:defRPr>
            </a:lvl2pPr>
            <a:lvl3pPr lvl="2" algn="ctr" rtl="0">
              <a:lnSpc>
                <a:spcPct val="100000"/>
              </a:lnSpc>
              <a:spcBef>
                <a:spcPts val="480"/>
              </a:spcBef>
              <a:spcAft>
                <a:spcPts val="0"/>
              </a:spcAft>
              <a:buClr>
                <a:srgbClr val="888888"/>
              </a:buClr>
              <a:buSzPts val="2400"/>
              <a:buNone/>
              <a:defRPr>
                <a:solidFill>
                  <a:srgbClr val="888888"/>
                </a:solidFill>
              </a:defRPr>
            </a:lvl3pPr>
            <a:lvl4pPr lvl="3" algn="ctr" rtl="0">
              <a:lnSpc>
                <a:spcPct val="100000"/>
              </a:lnSpc>
              <a:spcBef>
                <a:spcPts val="400"/>
              </a:spcBef>
              <a:spcAft>
                <a:spcPts val="0"/>
              </a:spcAft>
              <a:buClr>
                <a:srgbClr val="888888"/>
              </a:buClr>
              <a:buSzPts val="2000"/>
              <a:buNone/>
              <a:defRPr>
                <a:solidFill>
                  <a:srgbClr val="888888"/>
                </a:solidFill>
              </a:defRPr>
            </a:lvl4pPr>
            <a:lvl5pPr lvl="4" algn="ctr" rtl="0">
              <a:lnSpc>
                <a:spcPct val="100000"/>
              </a:lnSpc>
              <a:spcBef>
                <a:spcPts val="400"/>
              </a:spcBef>
              <a:spcAft>
                <a:spcPts val="0"/>
              </a:spcAft>
              <a:buClr>
                <a:srgbClr val="888888"/>
              </a:buClr>
              <a:buSzPts val="2000"/>
              <a:buNone/>
              <a:defRPr>
                <a:solidFill>
                  <a:srgbClr val="888888"/>
                </a:solidFill>
              </a:defRPr>
            </a:lvl5pPr>
            <a:lvl6pPr lvl="5" algn="ctr" rtl="0">
              <a:lnSpc>
                <a:spcPct val="100000"/>
              </a:lnSpc>
              <a:spcBef>
                <a:spcPts val="400"/>
              </a:spcBef>
              <a:spcAft>
                <a:spcPts val="0"/>
              </a:spcAft>
              <a:buClr>
                <a:srgbClr val="888888"/>
              </a:buClr>
              <a:buSzPts val="2000"/>
              <a:buNone/>
              <a:defRPr>
                <a:solidFill>
                  <a:srgbClr val="888888"/>
                </a:solidFill>
              </a:defRPr>
            </a:lvl6pPr>
            <a:lvl7pPr lvl="6" algn="ctr" rtl="0">
              <a:lnSpc>
                <a:spcPct val="100000"/>
              </a:lnSpc>
              <a:spcBef>
                <a:spcPts val="400"/>
              </a:spcBef>
              <a:spcAft>
                <a:spcPts val="0"/>
              </a:spcAft>
              <a:buClr>
                <a:srgbClr val="888888"/>
              </a:buClr>
              <a:buSzPts val="2000"/>
              <a:buNone/>
              <a:defRPr>
                <a:solidFill>
                  <a:srgbClr val="888888"/>
                </a:solidFill>
              </a:defRPr>
            </a:lvl7pPr>
            <a:lvl8pPr lvl="7" algn="ctr" rtl="0">
              <a:lnSpc>
                <a:spcPct val="100000"/>
              </a:lnSpc>
              <a:spcBef>
                <a:spcPts val="400"/>
              </a:spcBef>
              <a:spcAft>
                <a:spcPts val="0"/>
              </a:spcAft>
              <a:buClr>
                <a:srgbClr val="888888"/>
              </a:buClr>
              <a:buSzPts val="2000"/>
              <a:buNone/>
              <a:defRPr>
                <a:solidFill>
                  <a:srgbClr val="888888"/>
                </a:solidFill>
              </a:defRPr>
            </a:lvl8pPr>
            <a:lvl9pPr lvl="8" algn="ctr" rtl="0">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68" name="Google Shape;168;g24a62917ef6_0_170"/>
          <p:cNvPicPr preferRelativeResize="0"/>
          <p:nvPr/>
        </p:nvPicPr>
        <p:blipFill rotWithShape="1">
          <a:blip r:embed="rId2">
            <a:alphaModFix/>
          </a:blip>
          <a:srcRect/>
          <a:stretch/>
        </p:blipFill>
        <p:spPr>
          <a:xfrm>
            <a:off x="3200400" y="0"/>
            <a:ext cx="2666999" cy="1556656"/>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69"/>
        <p:cNvGrpSpPr/>
        <p:nvPr/>
      </p:nvGrpSpPr>
      <p:grpSpPr>
        <a:xfrm>
          <a:off x="0" y="0"/>
          <a:ext cx="0" cy="0"/>
          <a:chOff x="0" y="0"/>
          <a:chExt cx="0" cy="0"/>
        </a:xfrm>
      </p:grpSpPr>
      <p:sp>
        <p:nvSpPr>
          <p:cNvPr id="170" name="Google Shape;170;g24a62917ef6_0_174"/>
          <p:cNvSpPr txBox="1">
            <a:spLocks noGrp="1"/>
          </p:cNvSpPr>
          <p:nvPr>
            <p:ph type="body" idx="1"/>
          </p:nvPr>
        </p:nvSpPr>
        <p:spPr>
          <a:xfrm>
            <a:off x="457201" y="1600201"/>
            <a:ext cx="8229600" cy="3581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71" name="Google Shape;171;g24a62917ef6_0_174"/>
          <p:cNvSpPr txBox="1">
            <a:spLocks noGrp="1"/>
          </p:cNvSpPr>
          <p:nvPr>
            <p:ph type="title"/>
          </p:nvPr>
        </p:nvSpPr>
        <p:spPr>
          <a:xfrm>
            <a:off x="2057400" y="228600"/>
            <a:ext cx="6858000" cy="990600"/>
          </a:xfrm>
          <a:prstGeom prst="rect">
            <a:avLst/>
          </a:prstGeom>
          <a:solidFill>
            <a:srgbClr val="003369"/>
          </a:solid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lt1"/>
              </a:buClr>
              <a:buSzPts val="4000"/>
              <a:buFont typeface="Verdana"/>
              <a:buNone/>
              <a:defRPr sz="40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72" name="Google Shape;172;g24a62917ef6_0_174"/>
          <p:cNvPicPr preferRelativeResize="0"/>
          <p:nvPr/>
        </p:nvPicPr>
        <p:blipFill rotWithShape="1">
          <a:blip r:embed="rId2">
            <a:alphaModFix/>
          </a:blip>
          <a:srcRect/>
          <a:stretch/>
        </p:blipFill>
        <p:spPr>
          <a:xfrm>
            <a:off x="94165" y="229041"/>
            <a:ext cx="1700129" cy="989718"/>
          </a:xfrm>
          <a:prstGeom prst="rect">
            <a:avLst/>
          </a:prstGeom>
          <a:noFill/>
          <a:ln>
            <a:noFill/>
          </a:ln>
        </p:spPr>
      </p:pic>
      <p:pic>
        <p:nvPicPr>
          <p:cNvPr id="173" name="Google Shape;173;g24a62917ef6_0_174"/>
          <p:cNvPicPr preferRelativeResize="0"/>
          <p:nvPr/>
        </p:nvPicPr>
        <p:blipFill rotWithShape="1">
          <a:blip r:embed="rId3">
            <a:alphaModFix/>
          </a:blip>
          <a:srcRect r="-240"/>
          <a:stretch/>
        </p:blipFill>
        <p:spPr>
          <a:xfrm>
            <a:off x="0" y="5249173"/>
            <a:ext cx="9144000" cy="1680713"/>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74"/>
        <p:cNvGrpSpPr/>
        <p:nvPr/>
      </p:nvGrpSpPr>
      <p:grpSpPr>
        <a:xfrm>
          <a:off x="0" y="0"/>
          <a:ext cx="0" cy="0"/>
          <a:chOff x="0" y="0"/>
          <a:chExt cx="0" cy="0"/>
        </a:xfrm>
      </p:grpSpPr>
      <p:pic>
        <p:nvPicPr>
          <p:cNvPr id="175" name="Google Shape;175;g24a62917ef6_0_179"/>
          <p:cNvPicPr preferRelativeResize="0"/>
          <p:nvPr/>
        </p:nvPicPr>
        <p:blipFill rotWithShape="1">
          <a:blip r:embed="rId2">
            <a:alphaModFix/>
          </a:blip>
          <a:srcRect/>
          <a:stretch/>
        </p:blipFill>
        <p:spPr>
          <a:xfrm>
            <a:off x="0" y="1876147"/>
            <a:ext cx="9147019" cy="2210529"/>
          </a:xfrm>
          <a:prstGeom prst="rect">
            <a:avLst/>
          </a:prstGeom>
          <a:noFill/>
          <a:ln>
            <a:noFill/>
          </a:ln>
        </p:spPr>
      </p:pic>
      <p:sp>
        <p:nvSpPr>
          <p:cNvPr id="176" name="Google Shape;176;g24a62917ef6_0_179"/>
          <p:cNvSpPr txBox="1">
            <a:spLocks noGrp="1"/>
          </p:cNvSpPr>
          <p:nvPr>
            <p:ph type="ctrTitle"/>
          </p:nvPr>
        </p:nvSpPr>
        <p:spPr>
          <a:xfrm>
            <a:off x="953254" y="3671154"/>
            <a:ext cx="7240500" cy="1470000"/>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7" name="Google Shape;177;g24a62917ef6_0_179"/>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rtl="0">
              <a:lnSpc>
                <a:spcPct val="100000"/>
              </a:lnSpc>
              <a:spcBef>
                <a:spcPts val="640"/>
              </a:spcBef>
              <a:spcAft>
                <a:spcPts val="0"/>
              </a:spcAft>
              <a:buClr>
                <a:srgbClr val="888888"/>
              </a:buClr>
              <a:buSzPts val="3200"/>
              <a:buNone/>
              <a:defRPr>
                <a:solidFill>
                  <a:srgbClr val="888888"/>
                </a:solidFill>
              </a:defRPr>
            </a:lvl1pPr>
            <a:lvl2pPr lvl="1" algn="ctr" rtl="0">
              <a:lnSpc>
                <a:spcPct val="100000"/>
              </a:lnSpc>
              <a:spcBef>
                <a:spcPts val="560"/>
              </a:spcBef>
              <a:spcAft>
                <a:spcPts val="0"/>
              </a:spcAft>
              <a:buClr>
                <a:srgbClr val="888888"/>
              </a:buClr>
              <a:buSzPts val="2800"/>
              <a:buNone/>
              <a:defRPr>
                <a:solidFill>
                  <a:srgbClr val="888888"/>
                </a:solidFill>
              </a:defRPr>
            </a:lvl2pPr>
            <a:lvl3pPr lvl="2" algn="ctr" rtl="0">
              <a:lnSpc>
                <a:spcPct val="100000"/>
              </a:lnSpc>
              <a:spcBef>
                <a:spcPts val="480"/>
              </a:spcBef>
              <a:spcAft>
                <a:spcPts val="0"/>
              </a:spcAft>
              <a:buClr>
                <a:srgbClr val="888888"/>
              </a:buClr>
              <a:buSzPts val="2400"/>
              <a:buNone/>
              <a:defRPr>
                <a:solidFill>
                  <a:srgbClr val="888888"/>
                </a:solidFill>
              </a:defRPr>
            </a:lvl3pPr>
            <a:lvl4pPr lvl="3" algn="ctr" rtl="0">
              <a:lnSpc>
                <a:spcPct val="100000"/>
              </a:lnSpc>
              <a:spcBef>
                <a:spcPts val="400"/>
              </a:spcBef>
              <a:spcAft>
                <a:spcPts val="0"/>
              </a:spcAft>
              <a:buClr>
                <a:srgbClr val="888888"/>
              </a:buClr>
              <a:buSzPts val="2000"/>
              <a:buNone/>
              <a:defRPr>
                <a:solidFill>
                  <a:srgbClr val="888888"/>
                </a:solidFill>
              </a:defRPr>
            </a:lvl4pPr>
            <a:lvl5pPr lvl="4" algn="ctr" rtl="0">
              <a:lnSpc>
                <a:spcPct val="100000"/>
              </a:lnSpc>
              <a:spcBef>
                <a:spcPts val="400"/>
              </a:spcBef>
              <a:spcAft>
                <a:spcPts val="0"/>
              </a:spcAft>
              <a:buClr>
                <a:srgbClr val="888888"/>
              </a:buClr>
              <a:buSzPts val="2000"/>
              <a:buNone/>
              <a:defRPr>
                <a:solidFill>
                  <a:srgbClr val="888888"/>
                </a:solidFill>
              </a:defRPr>
            </a:lvl5pPr>
            <a:lvl6pPr lvl="5" algn="ctr" rtl="0">
              <a:lnSpc>
                <a:spcPct val="100000"/>
              </a:lnSpc>
              <a:spcBef>
                <a:spcPts val="400"/>
              </a:spcBef>
              <a:spcAft>
                <a:spcPts val="0"/>
              </a:spcAft>
              <a:buClr>
                <a:srgbClr val="888888"/>
              </a:buClr>
              <a:buSzPts val="2000"/>
              <a:buNone/>
              <a:defRPr>
                <a:solidFill>
                  <a:srgbClr val="888888"/>
                </a:solidFill>
              </a:defRPr>
            </a:lvl6pPr>
            <a:lvl7pPr lvl="6" algn="ctr" rtl="0">
              <a:lnSpc>
                <a:spcPct val="100000"/>
              </a:lnSpc>
              <a:spcBef>
                <a:spcPts val="400"/>
              </a:spcBef>
              <a:spcAft>
                <a:spcPts val="0"/>
              </a:spcAft>
              <a:buClr>
                <a:srgbClr val="888888"/>
              </a:buClr>
              <a:buSzPts val="2000"/>
              <a:buNone/>
              <a:defRPr>
                <a:solidFill>
                  <a:srgbClr val="888888"/>
                </a:solidFill>
              </a:defRPr>
            </a:lvl7pPr>
            <a:lvl8pPr lvl="7" algn="ctr" rtl="0">
              <a:lnSpc>
                <a:spcPct val="100000"/>
              </a:lnSpc>
              <a:spcBef>
                <a:spcPts val="400"/>
              </a:spcBef>
              <a:spcAft>
                <a:spcPts val="0"/>
              </a:spcAft>
              <a:buClr>
                <a:srgbClr val="888888"/>
              </a:buClr>
              <a:buSzPts val="2000"/>
              <a:buNone/>
              <a:defRPr>
                <a:solidFill>
                  <a:srgbClr val="888888"/>
                </a:solidFill>
              </a:defRPr>
            </a:lvl8pPr>
            <a:lvl9pPr lvl="8" algn="ctr" rtl="0">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78" name="Google Shape;178;g24a62917ef6_0_179"/>
          <p:cNvPicPr preferRelativeResize="0"/>
          <p:nvPr/>
        </p:nvPicPr>
        <p:blipFill rotWithShape="1">
          <a:blip r:embed="rId3">
            <a:alphaModFix/>
          </a:blip>
          <a:srcRect/>
          <a:stretch/>
        </p:blipFill>
        <p:spPr>
          <a:xfrm>
            <a:off x="3200400" y="2040"/>
            <a:ext cx="2667000" cy="155257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79"/>
        <p:cNvGrpSpPr/>
        <p:nvPr/>
      </p:nvGrpSpPr>
      <p:grpSpPr>
        <a:xfrm>
          <a:off x="0" y="0"/>
          <a:ext cx="0" cy="0"/>
          <a:chOff x="0" y="0"/>
          <a:chExt cx="0" cy="0"/>
        </a:xfrm>
      </p:grpSpPr>
      <p:pic>
        <p:nvPicPr>
          <p:cNvPr id="180" name="Google Shape;180;g24a62917ef6_0_184"/>
          <p:cNvPicPr preferRelativeResize="0"/>
          <p:nvPr/>
        </p:nvPicPr>
        <p:blipFill rotWithShape="1">
          <a:blip r:embed="rId2">
            <a:alphaModFix/>
          </a:blip>
          <a:srcRect/>
          <a:stretch/>
        </p:blipFill>
        <p:spPr>
          <a:xfrm>
            <a:off x="0" y="1876147"/>
            <a:ext cx="9147019" cy="2210529"/>
          </a:xfrm>
          <a:prstGeom prst="rect">
            <a:avLst/>
          </a:prstGeom>
          <a:noFill/>
          <a:ln>
            <a:noFill/>
          </a:ln>
        </p:spPr>
      </p:pic>
      <p:sp>
        <p:nvSpPr>
          <p:cNvPr id="181" name="Google Shape;181;g24a62917ef6_0_184"/>
          <p:cNvSpPr txBox="1">
            <a:spLocks noGrp="1"/>
          </p:cNvSpPr>
          <p:nvPr>
            <p:ph type="ctrTitle"/>
          </p:nvPr>
        </p:nvSpPr>
        <p:spPr>
          <a:xfrm>
            <a:off x="953254" y="3671154"/>
            <a:ext cx="7240500" cy="1470000"/>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2" name="Google Shape;182;g24a62917ef6_0_184"/>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rtl="0">
              <a:lnSpc>
                <a:spcPct val="100000"/>
              </a:lnSpc>
              <a:spcBef>
                <a:spcPts val="640"/>
              </a:spcBef>
              <a:spcAft>
                <a:spcPts val="0"/>
              </a:spcAft>
              <a:buClr>
                <a:srgbClr val="888888"/>
              </a:buClr>
              <a:buSzPts val="3200"/>
              <a:buNone/>
              <a:defRPr>
                <a:solidFill>
                  <a:srgbClr val="888888"/>
                </a:solidFill>
              </a:defRPr>
            </a:lvl1pPr>
            <a:lvl2pPr lvl="1" algn="ctr" rtl="0">
              <a:lnSpc>
                <a:spcPct val="100000"/>
              </a:lnSpc>
              <a:spcBef>
                <a:spcPts val="560"/>
              </a:spcBef>
              <a:spcAft>
                <a:spcPts val="0"/>
              </a:spcAft>
              <a:buClr>
                <a:srgbClr val="888888"/>
              </a:buClr>
              <a:buSzPts val="2800"/>
              <a:buNone/>
              <a:defRPr>
                <a:solidFill>
                  <a:srgbClr val="888888"/>
                </a:solidFill>
              </a:defRPr>
            </a:lvl2pPr>
            <a:lvl3pPr lvl="2" algn="ctr" rtl="0">
              <a:lnSpc>
                <a:spcPct val="100000"/>
              </a:lnSpc>
              <a:spcBef>
                <a:spcPts val="480"/>
              </a:spcBef>
              <a:spcAft>
                <a:spcPts val="0"/>
              </a:spcAft>
              <a:buClr>
                <a:srgbClr val="888888"/>
              </a:buClr>
              <a:buSzPts val="2400"/>
              <a:buNone/>
              <a:defRPr>
                <a:solidFill>
                  <a:srgbClr val="888888"/>
                </a:solidFill>
              </a:defRPr>
            </a:lvl3pPr>
            <a:lvl4pPr lvl="3" algn="ctr" rtl="0">
              <a:lnSpc>
                <a:spcPct val="100000"/>
              </a:lnSpc>
              <a:spcBef>
                <a:spcPts val="400"/>
              </a:spcBef>
              <a:spcAft>
                <a:spcPts val="0"/>
              </a:spcAft>
              <a:buClr>
                <a:srgbClr val="888888"/>
              </a:buClr>
              <a:buSzPts val="2000"/>
              <a:buNone/>
              <a:defRPr>
                <a:solidFill>
                  <a:srgbClr val="888888"/>
                </a:solidFill>
              </a:defRPr>
            </a:lvl4pPr>
            <a:lvl5pPr lvl="4" algn="ctr" rtl="0">
              <a:lnSpc>
                <a:spcPct val="100000"/>
              </a:lnSpc>
              <a:spcBef>
                <a:spcPts val="400"/>
              </a:spcBef>
              <a:spcAft>
                <a:spcPts val="0"/>
              </a:spcAft>
              <a:buClr>
                <a:srgbClr val="888888"/>
              </a:buClr>
              <a:buSzPts val="2000"/>
              <a:buNone/>
              <a:defRPr>
                <a:solidFill>
                  <a:srgbClr val="888888"/>
                </a:solidFill>
              </a:defRPr>
            </a:lvl5pPr>
            <a:lvl6pPr lvl="5" algn="ctr" rtl="0">
              <a:lnSpc>
                <a:spcPct val="100000"/>
              </a:lnSpc>
              <a:spcBef>
                <a:spcPts val="400"/>
              </a:spcBef>
              <a:spcAft>
                <a:spcPts val="0"/>
              </a:spcAft>
              <a:buClr>
                <a:srgbClr val="888888"/>
              </a:buClr>
              <a:buSzPts val="2000"/>
              <a:buNone/>
              <a:defRPr>
                <a:solidFill>
                  <a:srgbClr val="888888"/>
                </a:solidFill>
              </a:defRPr>
            </a:lvl6pPr>
            <a:lvl7pPr lvl="6" algn="ctr" rtl="0">
              <a:lnSpc>
                <a:spcPct val="100000"/>
              </a:lnSpc>
              <a:spcBef>
                <a:spcPts val="400"/>
              </a:spcBef>
              <a:spcAft>
                <a:spcPts val="0"/>
              </a:spcAft>
              <a:buClr>
                <a:srgbClr val="888888"/>
              </a:buClr>
              <a:buSzPts val="2000"/>
              <a:buNone/>
              <a:defRPr>
                <a:solidFill>
                  <a:srgbClr val="888888"/>
                </a:solidFill>
              </a:defRPr>
            </a:lvl7pPr>
            <a:lvl8pPr lvl="7" algn="ctr" rtl="0">
              <a:lnSpc>
                <a:spcPct val="100000"/>
              </a:lnSpc>
              <a:spcBef>
                <a:spcPts val="400"/>
              </a:spcBef>
              <a:spcAft>
                <a:spcPts val="0"/>
              </a:spcAft>
              <a:buClr>
                <a:srgbClr val="888888"/>
              </a:buClr>
              <a:buSzPts val="2000"/>
              <a:buNone/>
              <a:defRPr>
                <a:solidFill>
                  <a:srgbClr val="888888"/>
                </a:solidFill>
              </a:defRPr>
            </a:lvl8pPr>
            <a:lvl9pPr lvl="8" algn="ctr" rtl="0">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83" name="Google Shape;183;g24a62917ef6_0_184"/>
          <p:cNvPicPr preferRelativeResize="0"/>
          <p:nvPr/>
        </p:nvPicPr>
        <p:blipFill rotWithShape="1">
          <a:blip r:embed="rId3">
            <a:alphaModFix/>
          </a:blip>
          <a:srcRect/>
          <a:stretch/>
        </p:blipFill>
        <p:spPr>
          <a:xfrm>
            <a:off x="3200400" y="2040"/>
            <a:ext cx="2667000" cy="155257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84"/>
        <p:cNvGrpSpPr/>
        <p:nvPr/>
      </p:nvGrpSpPr>
      <p:grpSpPr>
        <a:xfrm>
          <a:off x="0" y="0"/>
          <a:ext cx="0" cy="0"/>
          <a:chOff x="0" y="0"/>
          <a:chExt cx="0" cy="0"/>
        </a:xfrm>
      </p:grpSpPr>
      <p:pic>
        <p:nvPicPr>
          <p:cNvPr id="185" name="Google Shape;185;g24a62917ef6_0_189"/>
          <p:cNvPicPr preferRelativeResize="0"/>
          <p:nvPr/>
        </p:nvPicPr>
        <p:blipFill rotWithShape="1">
          <a:blip r:embed="rId2">
            <a:alphaModFix/>
          </a:blip>
          <a:srcRect/>
          <a:stretch/>
        </p:blipFill>
        <p:spPr>
          <a:xfrm>
            <a:off x="0" y="1876147"/>
            <a:ext cx="9147019" cy="2210529"/>
          </a:xfrm>
          <a:prstGeom prst="rect">
            <a:avLst/>
          </a:prstGeom>
          <a:noFill/>
          <a:ln>
            <a:noFill/>
          </a:ln>
        </p:spPr>
      </p:pic>
      <p:sp>
        <p:nvSpPr>
          <p:cNvPr id="186" name="Google Shape;186;g24a62917ef6_0_189"/>
          <p:cNvSpPr txBox="1">
            <a:spLocks noGrp="1"/>
          </p:cNvSpPr>
          <p:nvPr>
            <p:ph type="ctrTitle"/>
          </p:nvPr>
        </p:nvSpPr>
        <p:spPr>
          <a:xfrm>
            <a:off x="953254" y="3671154"/>
            <a:ext cx="7240500" cy="1470000"/>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7" name="Google Shape;187;g24a62917ef6_0_189"/>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rtl="0">
              <a:lnSpc>
                <a:spcPct val="100000"/>
              </a:lnSpc>
              <a:spcBef>
                <a:spcPts val="640"/>
              </a:spcBef>
              <a:spcAft>
                <a:spcPts val="0"/>
              </a:spcAft>
              <a:buClr>
                <a:srgbClr val="888888"/>
              </a:buClr>
              <a:buSzPts val="3200"/>
              <a:buNone/>
              <a:defRPr>
                <a:solidFill>
                  <a:srgbClr val="888888"/>
                </a:solidFill>
              </a:defRPr>
            </a:lvl1pPr>
            <a:lvl2pPr lvl="1" algn="ctr" rtl="0">
              <a:lnSpc>
                <a:spcPct val="100000"/>
              </a:lnSpc>
              <a:spcBef>
                <a:spcPts val="560"/>
              </a:spcBef>
              <a:spcAft>
                <a:spcPts val="0"/>
              </a:spcAft>
              <a:buClr>
                <a:srgbClr val="888888"/>
              </a:buClr>
              <a:buSzPts val="2800"/>
              <a:buNone/>
              <a:defRPr>
                <a:solidFill>
                  <a:srgbClr val="888888"/>
                </a:solidFill>
              </a:defRPr>
            </a:lvl2pPr>
            <a:lvl3pPr lvl="2" algn="ctr" rtl="0">
              <a:lnSpc>
                <a:spcPct val="100000"/>
              </a:lnSpc>
              <a:spcBef>
                <a:spcPts val="480"/>
              </a:spcBef>
              <a:spcAft>
                <a:spcPts val="0"/>
              </a:spcAft>
              <a:buClr>
                <a:srgbClr val="888888"/>
              </a:buClr>
              <a:buSzPts val="2400"/>
              <a:buNone/>
              <a:defRPr>
                <a:solidFill>
                  <a:srgbClr val="888888"/>
                </a:solidFill>
              </a:defRPr>
            </a:lvl3pPr>
            <a:lvl4pPr lvl="3" algn="ctr" rtl="0">
              <a:lnSpc>
                <a:spcPct val="100000"/>
              </a:lnSpc>
              <a:spcBef>
                <a:spcPts val="400"/>
              </a:spcBef>
              <a:spcAft>
                <a:spcPts val="0"/>
              </a:spcAft>
              <a:buClr>
                <a:srgbClr val="888888"/>
              </a:buClr>
              <a:buSzPts val="2000"/>
              <a:buNone/>
              <a:defRPr>
                <a:solidFill>
                  <a:srgbClr val="888888"/>
                </a:solidFill>
              </a:defRPr>
            </a:lvl4pPr>
            <a:lvl5pPr lvl="4" algn="ctr" rtl="0">
              <a:lnSpc>
                <a:spcPct val="100000"/>
              </a:lnSpc>
              <a:spcBef>
                <a:spcPts val="400"/>
              </a:spcBef>
              <a:spcAft>
                <a:spcPts val="0"/>
              </a:spcAft>
              <a:buClr>
                <a:srgbClr val="888888"/>
              </a:buClr>
              <a:buSzPts val="2000"/>
              <a:buNone/>
              <a:defRPr>
                <a:solidFill>
                  <a:srgbClr val="888888"/>
                </a:solidFill>
              </a:defRPr>
            </a:lvl5pPr>
            <a:lvl6pPr lvl="5" algn="ctr" rtl="0">
              <a:lnSpc>
                <a:spcPct val="100000"/>
              </a:lnSpc>
              <a:spcBef>
                <a:spcPts val="400"/>
              </a:spcBef>
              <a:spcAft>
                <a:spcPts val="0"/>
              </a:spcAft>
              <a:buClr>
                <a:srgbClr val="888888"/>
              </a:buClr>
              <a:buSzPts val="2000"/>
              <a:buNone/>
              <a:defRPr>
                <a:solidFill>
                  <a:srgbClr val="888888"/>
                </a:solidFill>
              </a:defRPr>
            </a:lvl6pPr>
            <a:lvl7pPr lvl="6" algn="ctr" rtl="0">
              <a:lnSpc>
                <a:spcPct val="100000"/>
              </a:lnSpc>
              <a:spcBef>
                <a:spcPts val="400"/>
              </a:spcBef>
              <a:spcAft>
                <a:spcPts val="0"/>
              </a:spcAft>
              <a:buClr>
                <a:srgbClr val="888888"/>
              </a:buClr>
              <a:buSzPts val="2000"/>
              <a:buNone/>
              <a:defRPr>
                <a:solidFill>
                  <a:srgbClr val="888888"/>
                </a:solidFill>
              </a:defRPr>
            </a:lvl7pPr>
            <a:lvl8pPr lvl="7" algn="ctr" rtl="0">
              <a:lnSpc>
                <a:spcPct val="100000"/>
              </a:lnSpc>
              <a:spcBef>
                <a:spcPts val="400"/>
              </a:spcBef>
              <a:spcAft>
                <a:spcPts val="0"/>
              </a:spcAft>
              <a:buClr>
                <a:srgbClr val="888888"/>
              </a:buClr>
              <a:buSzPts val="2000"/>
              <a:buNone/>
              <a:defRPr>
                <a:solidFill>
                  <a:srgbClr val="888888"/>
                </a:solidFill>
              </a:defRPr>
            </a:lvl8pPr>
            <a:lvl9pPr lvl="8" algn="ctr" rtl="0">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88" name="Google Shape;188;g24a62917ef6_0_189"/>
          <p:cNvPicPr preferRelativeResize="0"/>
          <p:nvPr/>
        </p:nvPicPr>
        <p:blipFill rotWithShape="1">
          <a:blip r:embed="rId3">
            <a:alphaModFix/>
          </a:blip>
          <a:srcRect/>
          <a:stretch/>
        </p:blipFill>
        <p:spPr>
          <a:xfrm>
            <a:off x="3200401" y="2040"/>
            <a:ext cx="2666998" cy="1552574"/>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89"/>
        <p:cNvGrpSpPr/>
        <p:nvPr/>
      </p:nvGrpSpPr>
      <p:grpSpPr>
        <a:xfrm>
          <a:off x="0" y="0"/>
          <a:ext cx="0" cy="0"/>
          <a:chOff x="0" y="0"/>
          <a:chExt cx="0" cy="0"/>
        </a:xfrm>
      </p:grpSpPr>
      <p:pic>
        <p:nvPicPr>
          <p:cNvPr id="190" name="Google Shape;190;g24a62917ef6_0_194"/>
          <p:cNvPicPr preferRelativeResize="0"/>
          <p:nvPr/>
        </p:nvPicPr>
        <p:blipFill rotWithShape="1">
          <a:blip r:embed="rId2">
            <a:alphaModFix/>
          </a:blip>
          <a:srcRect/>
          <a:stretch/>
        </p:blipFill>
        <p:spPr>
          <a:xfrm>
            <a:off x="0" y="1599831"/>
            <a:ext cx="9147019" cy="2763161"/>
          </a:xfrm>
          <a:prstGeom prst="rect">
            <a:avLst/>
          </a:prstGeom>
          <a:noFill/>
          <a:ln>
            <a:noFill/>
          </a:ln>
        </p:spPr>
      </p:pic>
      <p:sp>
        <p:nvSpPr>
          <p:cNvPr id="191" name="Google Shape;191;g24a62917ef6_0_194"/>
          <p:cNvSpPr txBox="1">
            <a:spLocks noGrp="1"/>
          </p:cNvSpPr>
          <p:nvPr>
            <p:ph type="ctrTitle"/>
          </p:nvPr>
        </p:nvSpPr>
        <p:spPr>
          <a:xfrm>
            <a:off x="953254" y="3671154"/>
            <a:ext cx="7240500" cy="1470000"/>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2" name="Google Shape;192;g24a62917ef6_0_194"/>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rtl="0">
              <a:lnSpc>
                <a:spcPct val="100000"/>
              </a:lnSpc>
              <a:spcBef>
                <a:spcPts val="640"/>
              </a:spcBef>
              <a:spcAft>
                <a:spcPts val="0"/>
              </a:spcAft>
              <a:buClr>
                <a:srgbClr val="888888"/>
              </a:buClr>
              <a:buSzPts val="3200"/>
              <a:buNone/>
              <a:defRPr>
                <a:solidFill>
                  <a:srgbClr val="888888"/>
                </a:solidFill>
              </a:defRPr>
            </a:lvl1pPr>
            <a:lvl2pPr lvl="1" algn="ctr" rtl="0">
              <a:lnSpc>
                <a:spcPct val="100000"/>
              </a:lnSpc>
              <a:spcBef>
                <a:spcPts val="560"/>
              </a:spcBef>
              <a:spcAft>
                <a:spcPts val="0"/>
              </a:spcAft>
              <a:buClr>
                <a:srgbClr val="888888"/>
              </a:buClr>
              <a:buSzPts val="2800"/>
              <a:buNone/>
              <a:defRPr>
                <a:solidFill>
                  <a:srgbClr val="888888"/>
                </a:solidFill>
              </a:defRPr>
            </a:lvl2pPr>
            <a:lvl3pPr lvl="2" algn="ctr" rtl="0">
              <a:lnSpc>
                <a:spcPct val="100000"/>
              </a:lnSpc>
              <a:spcBef>
                <a:spcPts val="480"/>
              </a:spcBef>
              <a:spcAft>
                <a:spcPts val="0"/>
              </a:spcAft>
              <a:buClr>
                <a:srgbClr val="888888"/>
              </a:buClr>
              <a:buSzPts val="2400"/>
              <a:buNone/>
              <a:defRPr>
                <a:solidFill>
                  <a:srgbClr val="888888"/>
                </a:solidFill>
              </a:defRPr>
            </a:lvl3pPr>
            <a:lvl4pPr lvl="3" algn="ctr" rtl="0">
              <a:lnSpc>
                <a:spcPct val="100000"/>
              </a:lnSpc>
              <a:spcBef>
                <a:spcPts val="400"/>
              </a:spcBef>
              <a:spcAft>
                <a:spcPts val="0"/>
              </a:spcAft>
              <a:buClr>
                <a:srgbClr val="888888"/>
              </a:buClr>
              <a:buSzPts val="2000"/>
              <a:buNone/>
              <a:defRPr>
                <a:solidFill>
                  <a:srgbClr val="888888"/>
                </a:solidFill>
              </a:defRPr>
            </a:lvl4pPr>
            <a:lvl5pPr lvl="4" algn="ctr" rtl="0">
              <a:lnSpc>
                <a:spcPct val="100000"/>
              </a:lnSpc>
              <a:spcBef>
                <a:spcPts val="400"/>
              </a:spcBef>
              <a:spcAft>
                <a:spcPts val="0"/>
              </a:spcAft>
              <a:buClr>
                <a:srgbClr val="888888"/>
              </a:buClr>
              <a:buSzPts val="2000"/>
              <a:buNone/>
              <a:defRPr>
                <a:solidFill>
                  <a:srgbClr val="888888"/>
                </a:solidFill>
              </a:defRPr>
            </a:lvl5pPr>
            <a:lvl6pPr lvl="5" algn="ctr" rtl="0">
              <a:lnSpc>
                <a:spcPct val="100000"/>
              </a:lnSpc>
              <a:spcBef>
                <a:spcPts val="400"/>
              </a:spcBef>
              <a:spcAft>
                <a:spcPts val="0"/>
              </a:spcAft>
              <a:buClr>
                <a:srgbClr val="888888"/>
              </a:buClr>
              <a:buSzPts val="2000"/>
              <a:buNone/>
              <a:defRPr>
                <a:solidFill>
                  <a:srgbClr val="888888"/>
                </a:solidFill>
              </a:defRPr>
            </a:lvl6pPr>
            <a:lvl7pPr lvl="6" algn="ctr" rtl="0">
              <a:lnSpc>
                <a:spcPct val="100000"/>
              </a:lnSpc>
              <a:spcBef>
                <a:spcPts val="400"/>
              </a:spcBef>
              <a:spcAft>
                <a:spcPts val="0"/>
              </a:spcAft>
              <a:buClr>
                <a:srgbClr val="888888"/>
              </a:buClr>
              <a:buSzPts val="2000"/>
              <a:buNone/>
              <a:defRPr>
                <a:solidFill>
                  <a:srgbClr val="888888"/>
                </a:solidFill>
              </a:defRPr>
            </a:lvl7pPr>
            <a:lvl8pPr lvl="7" algn="ctr" rtl="0">
              <a:lnSpc>
                <a:spcPct val="100000"/>
              </a:lnSpc>
              <a:spcBef>
                <a:spcPts val="400"/>
              </a:spcBef>
              <a:spcAft>
                <a:spcPts val="0"/>
              </a:spcAft>
              <a:buClr>
                <a:srgbClr val="888888"/>
              </a:buClr>
              <a:buSzPts val="2000"/>
              <a:buNone/>
              <a:defRPr>
                <a:solidFill>
                  <a:srgbClr val="888888"/>
                </a:solidFill>
              </a:defRPr>
            </a:lvl8pPr>
            <a:lvl9pPr lvl="8" algn="ctr" rtl="0">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93" name="Google Shape;193;g24a62917ef6_0_194"/>
          <p:cNvPicPr preferRelativeResize="0"/>
          <p:nvPr/>
        </p:nvPicPr>
        <p:blipFill rotWithShape="1">
          <a:blip r:embed="rId3">
            <a:alphaModFix/>
          </a:blip>
          <a:srcRect/>
          <a:stretch/>
        </p:blipFill>
        <p:spPr>
          <a:xfrm>
            <a:off x="3200401" y="2040"/>
            <a:ext cx="2666998" cy="1552574"/>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94"/>
        <p:cNvGrpSpPr/>
        <p:nvPr/>
      </p:nvGrpSpPr>
      <p:grpSpPr>
        <a:xfrm>
          <a:off x="0" y="0"/>
          <a:ext cx="0" cy="0"/>
          <a:chOff x="0" y="0"/>
          <a:chExt cx="0" cy="0"/>
        </a:xfrm>
      </p:grpSpPr>
      <p:sp>
        <p:nvSpPr>
          <p:cNvPr id="195" name="Google Shape;195;g24a62917ef6_0_199"/>
          <p:cNvSpPr txBox="1">
            <a:spLocks noGrp="1"/>
          </p:cNvSpPr>
          <p:nvPr>
            <p:ph type="body" idx="1"/>
          </p:nvPr>
        </p:nvSpPr>
        <p:spPr>
          <a:xfrm>
            <a:off x="457201" y="1600201"/>
            <a:ext cx="8229600" cy="3581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96" name="Google Shape;196;g24a62917ef6_0_199"/>
          <p:cNvSpPr txBox="1">
            <a:spLocks noGrp="1"/>
          </p:cNvSpPr>
          <p:nvPr>
            <p:ph type="title"/>
          </p:nvPr>
        </p:nvSpPr>
        <p:spPr>
          <a:xfrm>
            <a:off x="2057400" y="228600"/>
            <a:ext cx="6858000" cy="990600"/>
          </a:xfrm>
          <a:prstGeom prst="rect">
            <a:avLst/>
          </a:prstGeom>
          <a:solidFill>
            <a:srgbClr val="003369"/>
          </a:solid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lt1"/>
              </a:buClr>
              <a:buSzPts val="4000"/>
              <a:buFont typeface="Verdana"/>
              <a:buNone/>
              <a:defRPr sz="40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97" name="Google Shape;197;g24a62917ef6_0_199"/>
          <p:cNvPicPr preferRelativeResize="0"/>
          <p:nvPr/>
        </p:nvPicPr>
        <p:blipFill rotWithShape="1">
          <a:blip r:embed="rId2">
            <a:alphaModFix/>
          </a:blip>
          <a:srcRect/>
          <a:stretch/>
        </p:blipFill>
        <p:spPr>
          <a:xfrm>
            <a:off x="94165" y="228600"/>
            <a:ext cx="1700129" cy="990600"/>
          </a:xfrm>
          <a:prstGeom prst="rect">
            <a:avLst/>
          </a:prstGeom>
          <a:noFill/>
          <a:ln>
            <a:noFill/>
          </a:ln>
        </p:spPr>
      </p:pic>
      <p:pic>
        <p:nvPicPr>
          <p:cNvPr id="198" name="Google Shape;198;g24a62917ef6_0_199"/>
          <p:cNvPicPr preferRelativeResize="0"/>
          <p:nvPr/>
        </p:nvPicPr>
        <p:blipFill rotWithShape="1">
          <a:blip r:embed="rId3">
            <a:alphaModFix/>
          </a:blip>
          <a:srcRect/>
          <a:stretch/>
        </p:blipFill>
        <p:spPr>
          <a:xfrm>
            <a:off x="0" y="5249173"/>
            <a:ext cx="9144000" cy="1680713"/>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99"/>
        <p:cNvGrpSpPr/>
        <p:nvPr/>
      </p:nvGrpSpPr>
      <p:grpSpPr>
        <a:xfrm>
          <a:off x="0" y="0"/>
          <a:ext cx="0" cy="0"/>
          <a:chOff x="0" y="0"/>
          <a:chExt cx="0" cy="0"/>
        </a:xfrm>
      </p:grpSpPr>
      <p:sp>
        <p:nvSpPr>
          <p:cNvPr id="200" name="Google Shape;200;g24a62917ef6_0_204"/>
          <p:cNvSpPr txBox="1">
            <a:spLocks noGrp="1"/>
          </p:cNvSpPr>
          <p:nvPr>
            <p:ph type="body" idx="1"/>
          </p:nvPr>
        </p:nvSpPr>
        <p:spPr>
          <a:xfrm>
            <a:off x="457201" y="1600201"/>
            <a:ext cx="8229600" cy="3581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01" name="Google Shape;201;g24a62917ef6_0_204"/>
          <p:cNvSpPr txBox="1">
            <a:spLocks noGrp="1"/>
          </p:cNvSpPr>
          <p:nvPr>
            <p:ph type="title"/>
          </p:nvPr>
        </p:nvSpPr>
        <p:spPr>
          <a:xfrm>
            <a:off x="2057400" y="228600"/>
            <a:ext cx="6858000" cy="990600"/>
          </a:xfrm>
          <a:prstGeom prst="rect">
            <a:avLst/>
          </a:prstGeom>
          <a:solidFill>
            <a:srgbClr val="003369"/>
          </a:solid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lt1"/>
              </a:buClr>
              <a:buSzPts val="4000"/>
              <a:buFont typeface="Verdana"/>
              <a:buNone/>
              <a:defRPr sz="40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202" name="Google Shape;202;g24a62917ef6_0_204"/>
          <p:cNvPicPr preferRelativeResize="0"/>
          <p:nvPr/>
        </p:nvPicPr>
        <p:blipFill rotWithShape="1">
          <a:blip r:embed="rId2">
            <a:alphaModFix/>
          </a:blip>
          <a:srcRect/>
          <a:stretch/>
        </p:blipFill>
        <p:spPr>
          <a:xfrm>
            <a:off x="94165" y="229041"/>
            <a:ext cx="1700129" cy="989718"/>
          </a:xfrm>
          <a:prstGeom prst="rect">
            <a:avLst/>
          </a:prstGeom>
          <a:noFill/>
          <a:ln>
            <a:noFill/>
          </a:ln>
        </p:spPr>
      </p:pic>
      <p:pic>
        <p:nvPicPr>
          <p:cNvPr id="203" name="Google Shape;203;g24a62917ef6_0_204"/>
          <p:cNvPicPr preferRelativeResize="0"/>
          <p:nvPr/>
        </p:nvPicPr>
        <p:blipFill rotWithShape="1">
          <a:blip r:embed="rId3">
            <a:alphaModFix/>
          </a:blip>
          <a:srcRect r="-120"/>
          <a:stretch/>
        </p:blipFill>
        <p:spPr>
          <a:xfrm>
            <a:off x="11502" y="5183038"/>
            <a:ext cx="9144000" cy="1680713"/>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4"/>
        <p:cNvGrpSpPr/>
        <p:nvPr/>
      </p:nvGrpSpPr>
      <p:grpSpPr>
        <a:xfrm>
          <a:off x="0" y="0"/>
          <a:ext cx="0" cy="0"/>
          <a:chOff x="0" y="0"/>
          <a:chExt cx="0" cy="0"/>
        </a:xfrm>
      </p:grpSpPr>
      <p:sp>
        <p:nvSpPr>
          <p:cNvPr id="205" name="Google Shape;205;g24a62917ef6_0_209"/>
          <p:cNvSpPr txBox="1">
            <a:spLocks noGrp="1"/>
          </p:cNvSpPr>
          <p:nvPr>
            <p:ph type="title"/>
          </p:nvPr>
        </p:nvSpPr>
        <p:spPr>
          <a:xfrm>
            <a:off x="2743200" y="256814"/>
            <a:ext cx="5943600" cy="1143000"/>
          </a:xfrm>
          <a:prstGeom prst="rect">
            <a:avLst/>
          </a:prstGeom>
          <a:solidFill>
            <a:srgbClr val="003369"/>
          </a:solid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lt1"/>
              </a:buClr>
              <a:buSzPts val="3800"/>
              <a:buFont typeface="Verdana"/>
              <a:buNone/>
              <a:defRPr sz="38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6" name="Google Shape;206;g24a62917ef6_0_209"/>
          <p:cNvSpPr txBox="1">
            <a:spLocks noGrp="1"/>
          </p:cNvSpPr>
          <p:nvPr>
            <p:ph type="body" idx="1"/>
          </p:nvPr>
        </p:nvSpPr>
        <p:spPr>
          <a:xfrm>
            <a:off x="457200" y="1600201"/>
            <a:ext cx="4038600" cy="3352800"/>
          </a:xfrm>
          <a:prstGeom prst="rect">
            <a:avLst/>
          </a:prstGeom>
          <a:noFill/>
          <a:ln>
            <a:noFill/>
          </a:ln>
        </p:spPr>
        <p:txBody>
          <a:bodyPr spcFirstLastPara="1" wrap="square" lIns="91425" tIns="45700" rIns="91425" bIns="45700" anchor="t" anchorCtr="0">
            <a:normAutofit/>
          </a:bodyPr>
          <a:lstStyle>
            <a:lvl1pPr marL="457200" lvl="0" indent="-406400" algn="l" rtl="0">
              <a:lnSpc>
                <a:spcPct val="100000"/>
              </a:lnSpc>
              <a:spcBef>
                <a:spcPts val="560"/>
              </a:spcBef>
              <a:spcAft>
                <a:spcPts val="0"/>
              </a:spcAft>
              <a:buClr>
                <a:schemeClr val="dk1"/>
              </a:buClr>
              <a:buSzPts val="2800"/>
              <a:buChar char="•"/>
              <a:defRPr sz="2800"/>
            </a:lvl1pPr>
            <a:lvl2pPr marL="914400" lvl="1" indent="-381000" algn="l" rtl="0">
              <a:lnSpc>
                <a:spcPct val="100000"/>
              </a:lnSpc>
              <a:spcBef>
                <a:spcPts val="480"/>
              </a:spcBef>
              <a:spcAft>
                <a:spcPts val="0"/>
              </a:spcAft>
              <a:buClr>
                <a:schemeClr val="dk1"/>
              </a:buClr>
              <a:buSzPts val="2400"/>
              <a:buChar char="–"/>
              <a:defRPr sz="2400"/>
            </a:lvl2pPr>
            <a:lvl3pPr marL="1371600" lvl="2" indent="-355600" algn="l" rtl="0">
              <a:lnSpc>
                <a:spcPct val="100000"/>
              </a:lnSpc>
              <a:spcBef>
                <a:spcPts val="400"/>
              </a:spcBef>
              <a:spcAft>
                <a:spcPts val="0"/>
              </a:spcAft>
              <a:buClr>
                <a:schemeClr val="dk1"/>
              </a:buClr>
              <a:buSzPts val="2000"/>
              <a:buChar char="•"/>
              <a:defRPr sz="2000"/>
            </a:lvl3pPr>
            <a:lvl4pPr marL="1828800" lvl="3" indent="-342900" algn="l" rtl="0">
              <a:lnSpc>
                <a:spcPct val="100000"/>
              </a:lnSpc>
              <a:spcBef>
                <a:spcPts val="360"/>
              </a:spcBef>
              <a:spcAft>
                <a:spcPts val="0"/>
              </a:spcAft>
              <a:buClr>
                <a:schemeClr val="dk1"/>
              </a:buClr>
              <a:buSzPts val="1800"/>
              <a:buChar char="–"/>
              <a:defRPr sz="1800"/>
            </a:lvl4pPr>
            <a:lvl5pPr marL="2286000" lvl="4" indent="-342900" algn="l" rtl="0">
              <a:lnSpc>
                <a:spcPct val="100000"/>
              </a:lnSpc>
              <a:spcBef>
                <a:spcPts val="360"/>
              </a:spcBef>
              <a:spcAft>
                <a:spcPts val="0"/>
              </a:spcAft>
              <a:buClr>
                <a:schemeClr val="dk1"/>
              </a:buClr>
              <a:buSzPts val="1800"/>
              <a:buChar char="»"/>
              <a:defRPr sz="1800"/>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
        <p:nvSpPr>
          <p:cNvPr id="207" name="Google Shape;207;g24a62917ef6_0_209"/>
          <p:cNvSpPr txBox="1">
            <a:spLocks noGrp="1"/>
          </p:cNvSpPr>
          <p:nvPr>
            <p:ph type="body" idx="2"/>
          </p:nvPr>
        </p:nvSpPr>
        <p:spPr>
          <a:xfrm>
            <a:off x="4597399" y="1600200"/>
            <a:ext cx="4038600" cy="3352800"/>
          </a:xfrm>
          <a:prstGeom prst="rect">
            <a:avLst/>
          </a:prstGeom>
          <a:noFill/>
          <a:ln>
            <a:noFill/>
          </a:ln>
        </p:spPr>
        <p:txBody>
          <a:bodyPr spcFirstLastPara="1" wrap="square" lIns="91425" tIns="45700" rIns="91425" bIns="45700" anchor="t" anchorCtr="0">
            <a:normAutofit/>
          </a:bodyPr>
          <a:lstStyle>
            <a:lvl1pPr marL="457200" lvl="0" indent="-406400" algn="l" rtl="0">
              <a:lnSpc>
                <a:spcPct val="100000"/>
              </a:lnSpc>
              <a:spcBef>
                <a:spcPts val="560"/>
              </a:spcBef>
              <a:spcAft>
                <a:spcPts val="0"/>
              </a:spcAft>
              <a:buClr>
                <a:schemeClr val="dk1"/>
              </a:buClr>
              <a:buSzPts val="2800"/>
              <a:buChar char="•"/>
              <a:defRPr sz="2800"/>
            </a:lvl1pPr>
            <a:lvl2pPr marL="914400" lvl="1" indent="-381000" algn="l" rtl="0">
              <a:lnSpc>
                <a:spcPct val="100000"/>
              </a:lnSpc>
              <a:spcBef>
                <a:spcPts val="480"/>
              </a:spcBef>
              <a:spcAft>
                <a:spcPts val="0"/>
              </a:spcAft>
              <a:buClr>
                <a:schemeClr val="dk1"/>
              </a:buClr>
              <a:buSzPts val="2400"/>
              <a:buChar char="–"/>
              <a:defRPr sz="2400"/>
            </a:lvl2pPr>
            <a:lvl3pPr marL="1371600" lvl="2" indent="-355600" algn="l" rtl="0">
              <a:lnSpc>
                <a:spcPct val="100000"/>
              </a:lnSpc>
              <a:spcBef>
                <a:spcPts val="400"/>
              </a:spcBef>
              <a:spcAft>
                <a:spcPts val="0"/>
              </a:spcAft>
              <a:buClr>
                <a:schemeClr val="dk1"/>
              </a:buClr>
              <a:buSzPts val="2000"/>
              <a:buChar char="•"/>
              <a:defRPr sz="2000"/>
            </a:lvl3pPr>
            <a:lvl4pPr marL="1828800" lvl="3" indent="-342900" algn="l" rtl="0">
              <a:lnSpc>
                <a:spcPct val="100000"/>
              </a:lnSpc>
              <a:spcBef>
                <a:spcPts val="360"/>
              </a:spcBef>
              <a:spcAft>
                <a:spcPts val="0"/>
              </a:spcAft>
              <a:buClr>
                <a:schemeClr val="dk1"/>
              </a:buClr>
              <a:buSzPts val="1800"/>
              <a:buChar char="–"/>
              <a:defRPr sz="1800"/>
            </a:lvl4pPr>
            <a:lvl5pPr marL="2286000" lvl="4" indent="-342900" algn="l" rtl="0">
              <a:lnSpc>
                <a:spcPct val="100000"/>
              </a:lnSpc>
              <a:spcBef>
                <a:spcPts val="360"/>
              </a:spcBef>
              <a:spcAft>
                <a:spcPts val="0"/>
              </a:spcAft>
              <a:buClr>
                <a:schemeClr val="dk1"/>
              </a:buClr>
              <a:buSzPts val="1800"/>
              <a:buChar char="»"/>
              <a:defRPr sz="1800"/>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pic>
        <p:nvPicPr>
          <p:cNvPr id="208" name="Google Shape;208;g24a62917ef6_0_209"/>
          <p:cNvPicPr preferRelativeResize="0"/>
          <p:nvPr/>
        </p:nvPicPr>
        <p:blipFill rotWithShape="1">
          <a:blip r:embed="rId2">
            <a:alphaModFix/>
          </a:blip>
          <a:srcRect/>
          <a:stretch/>
        </p:blipFill>
        <p:spPr>
          <a:xfrm>
            <a:off x="48426" y="49986"/>
            <a:ext cx="2666999" cy="155665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25"/>
        <p:cNvGrpSpPr/>
        <p:nvPr/>
      </p:nvGrpSpPr>
      <p:grpSpPr>
        <a:xfrm>
          <a:off x="0" y="0"/>
          <a:ext cx="0" cy="0"/>
          <a:chOff x="0" y="0"/>
          <a:chExt cx="0" cy="0"/>
        </a:xfrm>
      </p:grpSpPr>
      <p:sp>
        <p:nvSpPr>
          <p:cNvPr id="26" name="Google Shape;26;p24"/>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 name="Google Shape;27;p24"/>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4000"/>
              <a:buFont typeface="Verdana"/>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 name="Google Shape;28;p24"/>
          <p:cNvPicPr preferRelativeResize="0"/>
          <p:nvPr/>
        </p:nvPicPr>
        <p:blipFill rotWithShape="1">
          <a:blip r:embed="rId2">
            <a:alphaModFix/>
          </a:blip>
          <a:srcRect/>
          <a:stretch/>
        </p:blipFill>
        <p:spPr>
          <a:xfrm>
            <a:off x="94165" y="229041"/>
            <a:ext cx="1700129" cy="989718"/>
          </a:xfrm>
          <a:prstGeom prst="rect">
            <a:avLst/>
          </a:prstGeom>
          <a:noFill/>
          <a:ln>
            <a:noFill/>
          </a:ln>
        </p:spPr>
      </p:pic>
      <p:pic>
        <p:nvPicPr>
          <p:cNvPr id="29" name="Google Shape;29;p24" descr="A group of people smiling&#10;&#10;Description automatically generated with medium confidence"/>
          <p:cNvPicPr preferRelativeResize="0"/>
          <p:nvPr/>
        </p:nvPicPr>
        <p:blipFill rotWithShape="1">
          <a:blip r:embed="rId3">
            <a:alphaModFix/>
          </a:blip>
          <a:srcRect t="10901" b="7406"/>
          <a:stretch/>
        </p:blipFill>
        <p:spPr>
          <a:xfrm>
            <a:off x="0" y="5249173"/>
            <a:ext cx="9144000" cy="1680713"/>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209"/>
        <p:cNvGrpSpPr/>
        <p:nvPr/>
      </p:nvGrpSpPr>
      <p:grpSpPr>
        <a:xfrm>
          <a:off x="0" y="0"/>
          <a:ext cx="0" cy="0"/>
          <a:chOff x="0" y="0"/>
          <a:chExt cx="0" cy="0"/>
        </a:xfrm>
      </p:grpSpPr>
      <p:sp>
        <p:nvSpPr>
          <p:cNvPr id="210" name="Google Shape;210;g24a62917ef6_0_214"/>
          <p:cNvSpPr txBox="1">
            <a:spLocks noGrp="1"/>
          </p:cNvSpPr>
          <p:nvPr>
            <p:ph type="title"/>
          </p:nvPr>
        </p:nvSpPr>
        <p:spPr>
          <a:xfrm>
            <a:off x="2743200" y="256814"/>
            <a:ext cx="5943600" cy="1143000"/>
          </a:xfrm>
          <a:prstGeom prst="rect">
            <a:avLst/>
          </a:prstGeom>
          <a:solidFill>
            <a:srgbClr val="A9DCF2">
              <a:alpha val="64310"/>
            </a:srgbClr>
          </a:solid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3800"/>
              <a:buFont typeface="Verdana"/>
              <a:buNone/>
              <a:defRPr sz="38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1" name="Google Shape;211;g24a62917ef6_0_214"/>
          <p:cNvSpPr txBox="1">
            <a:spLocks noGrp="1"/>
          </p:cNvSpPr>
          <p:nvPr>
            <p:ph type="body" idx="1"/>
          </p:nvPr>
        </p:nvSpPr>
        <p:spPr>
          <a:xfrm>
            <a:off x="533400" y="1600200"/>
            <a:ext cx="8153400" cy="3352800"/>
          </a:xfrm>
          <a:prstGeom prst="rect">
            <a:avLst/>
          </a:prstGeom>
          <a:noFill/>
          <a:ln>
            <a:noFill/>
          </a:ln>
        </p:spPr>
        <p:txBody>
          <a:bodyPr spcFirstLastPara="1" wrap="square" lIns="91425" tIns="45700" rIns="91425" bIns="45700" anchor="t" anchorCtr="0">
            <a:normAutofit/>
          </a:bodyPr>
          <a:lstStyle>
            <a:lvl1pPr marL="457200" lvl="0" indent="-406400" algn="l" rtl="0">
              <a:lnSpc>
                <a:spcPct val="100000"/>
              </a:lnSpc>
              <a:spcBef>
                <a:spcPts val="560"/>
              </a:spcBef>
              <a:spcAft>
                <a:spcPts val="0"/>
              </a:spcAft>
              <a:buClr>
                <a:schemeClr val="dk1"/>
              </a:buClr>
              <a:buSzPts val="2800"/>
              <a:buChar char="•"/>
              <a:defRPr sz="2800"/>
            </a:lvl1pPr>
            <a:lvl2pPr marL="914400" lvl="1" indent="-381000" algn="l" rtl="0">
              <a:lnSpc>
                <a:spcPct val="100000"/>
              </a:lnSpc>
              <a:spcBef>
                <a:spcPts val="480"/>
              </a:spcBef>
              <a:spcAft>
                <a:spcPts val="0"/>
              </a:spcAft>
              <a:buClr>
                <a:schemeClr val="dk1"/>
              </a:buClr>
              <a:buSzPts val="2400"/>
              <a:buChar char="–"/>
              <a:defRPr sz="2400"/>
            </a:lvl2pPr>
            <a:lvl3pPr marL="1371600" lvl="2" indent="-355600" algn="l" rtl="0">
              <a:lnSpc>
                <a:spcPct val="100000"/>
              </a:lnSpc>
              <a:spcBef>
                <a:spcPts val="400"/>
              </a:spcBef>
              <a:spcAft>
                <a:spcPts val="0"/>
              </a:spcAft>
              <a:buClr>
                <a:schemeClr val="dk1"/>
              </a:buClr>
              <a:buSzPts val="2000"/>
              <a:buChar char="•"/>
              <a:defRPr sz="2000"/>
            </a:lvl3pPr>
            <a:lvl4pPr marL="1828800" lvl="3" indent="-342900" algn="l" rtl="0">
              <a:lnSpc>
                <a:spcPct val="100000"/>
              </a:lnSpc>
              <a:spcBef>
                <a:spcPts val="360"/>
              </a:spcBef>
              <a:spcAft>
                <a:spcPts val="0"/>
              </a:spcAft>
              <a:buClr>
                <a:schemeClr val="dk1"/>
              </a:buClr>
              <a:buSzPts val="1800"/>
              <a:buChar char="–"/>
              <a:defRPr sz="1800"/>
            </a:lvl4pPr>
            <a:lvl5pPr marL="2286000" lvl="4" indent="-342900" algn="l" rtl="0">
              <a:lnSpc>
                <a:spcPct val="100000"/>
              </a:lnSpc>
              <a:spcBef>
                <a:spcPts val="360"/>
              </a:spcBef>
              <a:spcAft>
                <a:spcPts val="0"/>
              </a:spcAft>
              <a:buClr>
                <a:schemeClr val="dk1"/>
              </a:buClr>
              <a:buSzPts val="1800"/>
              <a:buChar char="»"/>
              <a:defRPr sz="1800"/>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
        <p:nvSpPr>
          <p:cNvPr id="212" name="Google Shape;212;g24a62917ef6_0_21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3" name="Google Shape;213;g24a62917ef6_0_21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4" name="Google Shape;214;g24a62917ef6_0_2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15" name="Google Shape;215;g24a62917ef6_0_214" descr="Decorative image of smiling kids" title="Decorative image"/>
          <p:cNvPicPr preferRelativeResize="0"/>
          <p:nvPr/>
        </p:nvPicPr>
        <p:blipFill rotWithShape="1">
          <a:blip r:embed="rId2">
            <a:alphaModFix/>
          </a:blip>
          <a:srcRect/>
          <a:stretch/>
        </p:blipFill>
        <p:spPr>
          <a:xfrm>
            <a:off x="-1" y="5105400"/>
            <a:ext cx="9144000" cy="1752600"/>
          </a:xfrm>
          <a:prstGeom prst="rect">
            <a:avLst/>
          </a:prstGeom>
          <a:noFill/>
          <a:ln w="38100" cap="flat" cmpd="sng">
            <a:solidFill>
              <a:schemeClr val="accent5"/>
            </a:solidFill>
            <a:prstDash val="dash"/>
            <a:round/>
            <a:headEnd type="none" w="sm" len="sm"/>
            <a:tailEnd type="none" w="sm" len="sm"/>
          </a:ln>
        </p:spPr>
      </p:pic>
      <p:pic>
        <p:nvPicPr>
          <p:cNvPr id="216" name="Google Shape;216;g24a62917ef6_0_214"/>
          <p:cNvPicPr preferRelativeResize="0"/>
          <p:nvPr/>
        </p:nvPicPr>
        <p:blipFill rotWithShape="1">
          <a:blip r:embed="rId3">
            <a:alphaModFix/>
          </a:blip>
          <a:srcRect/>
          <a:stretch/>
        </p:blipFill>
        <p:spPr>
          <a:xfrm>
            <a:off x="76200" y="152400"/>
            <a:ext cx="2590801" cy="1241206"/>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217"/>
        <p:cNvGrpSpPr/>
        <p:nvPr/>
      </p:nvGrpSpPr>
      <p:grpSpPr>
        <a:xfrm>
          <a:off x="0" y="0"/>
          <a:ext cx="0" cy="0"/>
          <a:chOff x="0" y="0"/>
          <a:chExt cx="0" cy="0"/>
        </a:xfrm>
      </p:grpSpPr>
      <p:sp>
        <p:nvSpPr>
          <p:cNvPr id="218" name="Google Shape;218;g24a62917ef6_0_222"/>
          <p:cNvSpPr txBox="1">
            <a:spLocks noGrp="1"/>
          </p:cNvSpPr>
          <p:nvPr>
            <p:ph type="title"/>
          </p:nvPr>
        </p:nvSpPr>
        <p:spPr>
          <a:xfrm>
            <a:off x="2743200" y="256814"/>
            <a:ext cx="5943600" cy="1143000"/>
          </a:xfrm>
          <a:prstGeom prst="rect">
            <a:avLst/>
          </a:prstGeom>
          <a:solidFill>
            <a:srgbClr val="A9DCF2">
              <a:alpha val="64310"/>
            </a:srgbClr>
          </a:solid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3800"/>
              <a:buFont typeface="Verdana"/>
              <a:buNone/>
              <a:defRPr sz="38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9" name="Google Shape;219;g24a62917ef6_0_222"/>
          <p:cNvSpPr txBox="1">
            <a:spLocks noGrp="1"/>
          </p:cNvSpPr>
          <p:nvPr>
            <p:ph type="body" idx="1"/>
          </p:nvPr>
        </p:nvSpPr>
        <p:spPr>
          <a:xfrm>
            <a:off x="457200" y="1600200"/>
            <a:ext cx="8229600" cy="3352800"/>
          </a:xfrm>
          <a:prstGeom prst="rect">
            <a:avLst/>
          </a:prstGeom>
          <a:noFill/>
          <a:ln>
            <a:noFill/>
          </a:ln>
        </p:spPr>
        <p:txBody>
          <a:bodyPr spcFirstLastPara="1" wrap="square" lIns="91425" tIns="45700" rIns="91425" bIns="45700" anchor="t" anchorCtr="0">
            <a:normAutofit/>
          </a:bodyPr>
          <a:lstStyle>
            <a:lvl1pPr marL="457200" lvl="0" indent="-406400" algn="l" rtl="0">
              <a:lnSpc>
                <a:spcPct val="100000"/>
              </a:lnSpc>
              <a:spcBef>
                <a:spcPts val="560"/>
              </a:spcBef>
              <a:spcAft>
                <a:spcPts val="0"/>
              </a:spcAft>
              <a:buClr>
                <a:schemeClr val="dk1"/>
              </a:buClr>
              <a:buSzPts val="2800"/>
              <a:buChar char="•"/>
              <a:defRPr sz="2800"/>
            </a:lvl1pPr>
            <a:lvl2pPr marL="914400" lvl="1" indent="-381000" algn="l" rtl="0">
              <a:lnSpc>
                <a:spcPct val="100000"/>
              </a:lnSpc>
              <a:spcBef>
                <a:spcPts val="480"/>
              </a:spcBef>
              <a:spcAft>
                <a:spcPts val="0"/>
              </a:spcAft>
              <a:buClr>
                <a:schemeClr val="dk1"/>
              </a:buClr>
              <a:buSzPts val="2400"/>
              <a:buChar char="–"/>
              <a:defRPr sz="2400"/>
            </a:lvl2pPr>
            <a:lvl3pPr marL="1371600" lvl="2" indent="-355600" algn="l" rtl="0">
              <a:lnSpc>
                <a:spcPct val="100000"/>
              </a:lnSpc>
              <a:spcBef>
                <a:spcPts val="400"/>
              </a:spcBef>
              <a:spcAft>
                <a:spcPts val="0"/>
              </a:spcAft>
              <a:buClr>
                <a:schemeClr val="dk1"/>
              </a:buClr>
              <a:buSzPts val="2000"/>
              <a:buChar char="•"/>
              <a:defRPr sz="2000"/>
            </a:lvl3pPr>
            <a:lvl4pPr marL="1828800" lvl="3" indent="-342900" algn="l" rtl="0">
              <a:lnSpc>
                <a:spcPct val="100000"/>
              </a:lnSpc>
              <a:spcBef>
                <a:spcPts val="360"/>
              </a:spcBef>
              <a:spcAft>
                <a:spcPts val="0"/>
              </a:spcAft>
              <a:buClr>
                <a:schemeClr val="dk1"/>
              </a:buClr>
              <a:buSzPts val="1800"/>
              <a:buChar char="–"/>
              <a:defRPr sz="1800"/>
            </a:lvl4pPr>
            <a:lvl5pPr marL="2286000" lvl="4" indent="-342900" algn="l" rtl="0">
              <a:lnSpc>
                <a:spcPct val="100000"/>
              </a:lnSpc>
              <a:spcBef>
                <a:spcPts val="360"/>
              </a:spcBef>
              <a:spcAft>
                <a:spcPts val="0"/>
              </a:spcAft>
              <a:buClr>
                <a:schemeClr val="dk1"/>
              </a:buClr>
              <a:buSzPts val="1800"/>
              <a:buChar char="»"/>
              <a:defRPr sz="1800"/>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
        <p:nvSpPr>
          <p:cNvPr id="220" name="Google Shape;220;g24a62917ef6_0_22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1" name="Google Shape;221;g24a62917ef6_0_22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2" name="Google Shape;222;g24a62917ef6_0_2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23" name="Google Shape;223;g24a62917ef6_0_222" descr="Decorative image of professionals around a computer" title="Decorative image"/>
          <p:cNvPicPr preferRelativeResize="0"/>
          <p:nvPr/>
        </p:nvPicPr>
        <p:blipFill rotWithShape="1">
          <a:blip r:embed="rId2">
            <a:alphaModFix/>
          </a:blip>
          <a:srcRect/>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224" name="Google Shape;224;g24a62917ef6_0_222"/>
          <p:cNvPicPr preferRelativeResize="0"/>
          <p:nvPr/>
        </p:nvPicPr>
        <p:blipFill rotWithShape="1">
          <a:blip r:embed="rId3">
            <a:alphaModFix/>
          </a:blip>
          <a:srcRect/>
          <a:stretch/>
        </p:blipFill>
        <p:spPr>
          <a:xfrm>
            <a:off x="76200" y="152400"/>
            <a:ext cx="2585895" cy="123885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14"/>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 name="Google Shape;32;p14"/>
          <p:cNvSpPr txBox="1">
            <a:spLocks noGrp="1"/>
          </p:cNvSpPr>
          <p:nvPr>
            <p:ph type="title"/>
          </p:nvPr>
        </p:nvSpPr>
        <p:spPr>
          <a:xfrm>
            <a:off x="228600" y="228600"/>
            <a:ext cx="8686799" cy="11430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4000"/>
              <a:buFont typeface="Verdana"/>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3" name="Google Shape;33;p14"/>
          <p:cNvPicPr preferRelativeResize="0"/>
          <p:nvPr/>
        </p:nvPicPr>
        <p:blipFill rotWithShape="1">
          <a:blip r:embed="rId2">
            <a:alphaModFix/>
          </a:blip>
          <a:srcRect/>
          <a:stretch/>
        </p:blipFill>
        <p:spPr>
          <a:xfrm>
            <a:off x="7543800" y="6033861"/>
            <a:ext cx="1464053" cy="85452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BJECT" type="tx">
  <p:cSld name="TITLE_AND_BODY">
    <p:spTree>
      <p:nvGrpSpPr>
        <p:cNvPr id="1" name="Shape 34"/>
        <p:cNvGrpSpPr/>
        <p:nvPr/>
      </p:nvGrpSpPr>
      <p:grpSpPr>
        <a:xfrm>
          <a:off x="0" y="0"/>
          <a:ext cx="0" cy="0"/>
          <a:chOff x="0" y="0"/>
          <a:chExt cx="0" cy="0"/>
        </a:xfrm>
      </p:grpSpPr>
      <p:sp>
        <p:nvSpPr>
          <p:cNvPr id="35" name="Google Shape;35;p64"/>
          <p:cNvSpPr txBox="1">
            <a:spLocks noGrp="1"/>
          </p:cNvSpPr>
          <p:nvPr>
            <p:ph type="body" idx="1"/>
          </p:nvPr>
        </p:nvSpPr>
        <p:spPr>
          <a:xfrm>
            <a:off x="457201" y="1600200"/>
            <a:ext cx="8229601" cy="4572000"/>
          </a:xfrm>
          <a:prstGeom prst="rect">
            <a:avLst/>
          </a:prstGeom>
          <a:noFill/>
          <a:ln>
            <a:noFill/>
          </a:ln>
        </p:spPr>
        <p:txBody>
          <a:bodyPr spcFirstLastPara="1" wrap="square" lIns="45675" tIns="45675" rIns="45675" bIns="45675" anchor="t" anchorCtr="0">
            <a:normAutofit/>
          </a:bodyPr>
          <a:lstStyle>
            <a:lvl1pPr marL="457200" lvl="0" indent="-431800" algn="l">
              <a:lnSpc>
                <a:spcPct val="100000"/>
              </a:lnSpc>
              <a:spcBef>
                <a:spcPts val="300"/>
              </a:spcBef>
              <a:spcAft>
                <a:spcPts val="0"/>
              </a:spcAft>
              <a:buSzPts val="3200"/>
              <a:buChar char="•"/>
              <a:defRPr/>
            </a:lvl1pPr>
            <a:lvl2pPr marL="914400" lvl="1" indent="-431800" algn="l">
              <a:lnSpc>
                <a:spcPct val="100000"/>
              </a:lnSpc>
              <a:spcBef>
                <a:spcPts val="300"/>
              </a:spcBef>
              <a:spcAft>
                <a:spcPts val="0"/>
              </a:spcAft>
              <a:buSzPts val="3200"/>
              <a:buChar char="–"/>
              <a:defRPr/>
            </a:lvl2pPr>
            <a:lvl3pPr marL="1371600" lvl="2" indent="-431800" algn="l">
              <a:lnSpc>
                <a:spcPct val="100000"/>
              </a:lnSpc>
              <a:spcBef>
                <a:spcPts val="300"/>
              </a:spcBef>
              <a:spcAft>
                <a:spcPts val="0"/>
              </a:spcAft>
              <a:buSzPts val="3200"/>
              <a:buChar char="•"/>
              <a:defRPr/>
            </a:lvl3pPr>
            <a:lvl4pPr marL="1828800" lvl="3" indent="-431800" algn="l">
              <a:lnSpc>
                <a:spcPct val="100000"/>
              </a:lnSpc>
              <a:spcBef>
                <a:spcPts val="300"/>
              </a:spcBef>
              <a:spcAft>
                <a:spcPts val="0"/>
              </a:spcAft>
              <a:buSzPts val="3200"/>
              <a:buChar char="–"/>
              <a:defRPr/>
            </a:lvl4pPr>
            <a:lvl5pPr marL="2286000" lvl="4" indent="-431800" algn="l">
              <a:lnSpc>
                <a:spcPct val="100000"/>
              </a:lnSpc>
              <a:spcBef>
                <a:spcPts val="300"/>
              </a:spcBef>
              <a:spcAft>
                <a:spcPts val="0"/>
              </a:spcAft>
              <a:buSzPts val="3200"/>
              <a:buChar char="»"/>
              <a:defRPr/>
            </a:lvl5pPr>
            <a:lvl6pPr marL="2743200" lvl="5" indent="-431800" algn="l">
              <a:lnSpc>
                <a:spcPct val="100000"/>
              </a:lnSpc>
              <a:spcBef>
                <a:spcPts val="300"/>
              </a:spcBef>
              <a:spcAft>
                <a:spcPts val="0"/>
              </a:spcAft>
              <a:buSzPts val="3200"/>
              <a:buChar char="•"/>
              <a:defRPr/>
            </a:lvl6pPr>
            <a:lvl7pPr marL="3200400" lvl="6" indent="-431800" algn="l">
              <a:lnSpc>
                <a:spcPct val="100000"/>
              </a:lnSpc>
              <a:spcBef>
                <a:spcPts val="300"/>
              </a:spcBef>
              <a:spcAft>
                <a:spcPts val="0"/>
              </a:spcAft>
              <a:buSzPts val="3200"/>
              <a:buChar char="•"/>
              <a:defRPr/>
            </a:lvl7pPr>
            <a:lvl8pPr marL="3657600" lvl="7" indent="-431800" algn="l">
              <a:lnSpc>
                <a:spcPct val="100000"/>
              </a:lnSpc>
              <a:spcBef>
                <a:spcPts val="300"/>
              </a:spcBef>
              <a:spcAft>
                <a:spcPts val="0"/>
              </a:spcAft>
              <a:buSzPts val="3200"/>
              <a:buChar char="•"/>
              <a:defRPr/>
            </a:lvl8pPr>
            <a:lvl9pPr marL="4114800" lvl="8" indent="-431800" algn="l">
              <a:lnSpc>
                <a:spcPct val="100000"/>
              </a:lnSpc>
              <a:spcBef>
                <a:spcPts val="300"/>
              </a:spcBef>
              <a:spcAft>
                <a:spcPts val="0"/>
              </a:spcAft>
              <a:buSzPts val="3200"/>
              <a:buChar char="•"/>
              <a:defRPr/>
            </a:lvl9pPr>
          </a:lstStyle>
          <a:p>
            <a:endParaRPr/>
          </a:p>
        </p:txBody>
      </p:sp>
      <p:sp>
        <p:nvSpPr>
          <p:cNvPr id="36" name="Google Shape;36;p64"/>
          <p:cNvSpPr txBox="1">
            <a:spLocks noGrp="1"/>
          </p:cNvSpPr>
          <p:nvPr>
            <p:ph type="title"/>
          </p:nvPr>
        </p:nvSpPr>
        <p:spPr>
          <a:xfrm>
            <a:off x="228600" y="228600"/>
            <a:ext cx="8686800" cy="1143000"/>
          </a:xfrm>
          <a:prstGeom prst="rect">
            <a:avLst/>
          </a:prstGeom>
          <a:solidFill>
            <a:srgbClr val="A9DCF2">
              <a:alpha val="65098"/>
            </a:srgbClr>
          </a:solidFill>
          <a:ln>
            <a:noFill/>
          </a:ln>
        </p:spPr>
        <p:txBody>
          <a:bodyPr spcFirstLastPara="1" wrap="square" lIns="45675" tIns="45675" rIns="45675" bIns="45675" anchor="ctr" anchorCtr="0">
            <a:normAutofit/>
          </a:bodyPr>
          <a:lstStyle>
            <a:lvl1pPr lvl="0" algn="ctr">
              <a:lnSpc>
                <a:spcPct val="100000"/>
              </a:lnSpc>
              <a:spcBef>
                <a:spcPts val="0"/>
              </a:spcBef>
              <a:spcAft>
                <a:spcPts val="0"/>
              </a:spcAft>
              <a:buClr>
                <a:srgbClr val="105775"/>
              </a:buClr>
              <a:buSzPts val="1800"/>
              <a:buNone/>
              <a:defRPr/>
            </a:lvl1pPr>
            <a:lvl2pPr lvl="1" algn="ctr">
              <a:lnSpc>
                <a:spcPct val="100000"/>
              </a:lnSpc>
              <a:spcBef>
                <a:spcPts val="0"/>
              </a:spcBef>
              <a:spcAft>
                <a:spcPts val="0"/>
              </a:spcAft>
              <a:buClr>
                <a:srgbClr val="105775"/>
              </a:buClr>
              <a:buSzPts val="1800"/>
              <a:buNone/>
              <a:defRPr/>
            </a:lvl2pPr>
            <a:lvl3pPr lvl="2" algn="ctr">
              <a:lnSpc>
                <a:spcPct val="100000"/>
              </a:lnSpc>
              <a:spcBef>
                <a:spcPts val="0"/>
              </a:spcBef>
              <a:spcAft>
                <a:spcPts val="0"/>
              </a:spcAft>
              <a:buClr>
                <a:srgbClr val="105775"/>
              </a:buClr>
              <a:buSzPts val="1800"/>
              <a:buNone/>
              <a:defRPr/>
            </a:lvl3pPr>
            <a:lvl4pPr lvl="3" algn="ctr">
              <a:lnSpc>
                <a:spcPct val="100000"/>
              </a:lnSpc>
              <a:spcBef>
                <a:spcPts val="0"/>
              </a:spcBef>
              <a:spcAft>
                <a:spcPts val="0"/>
              </a:spcAft>
              <a:buClr>
                <a:srgbClr val="105775"/>
              </a:buClr>
              <a:buSzPts val="1800"/>
              <a:buNone/>
              <a:defRPr/>
            </a:lvl4pPr>
            <a:lvl5pPr lvl="4" algn="ctr">
              <a:lnSpc>
                <a:spcPct val="100000"/>
              </a:lnSpc>
              <a:spcBef>
                <a:spcPts val="0"/>
              </a:spcBef>
              <a:spcAft>
                <a:spcPts val="0"/>
              </a:spcAft>
              <a:buClr>
                <a:srgbClr val="105775"/>
              </a:buClr>
              <a:buSzPts val="1800"/>
              <a:buNone/>
              <a:defRPr/>
            </a:lvl5pPr>
            <a:lvl6pPr lvl="5" algn="ctr">
              <a:lnSpc>
                <a:spcPct val="100000"/>
              </a:lnSpc>
              <a:spcBef>
                <a:spcPts val="0"/>
              </a:spcBef>
              <a:spcAft>
                <a:spcPts val="0"/>
              </a:spcAft>
              <a:buClr>
                <a:srgbClr val="105775"/>
              </a:buClr>
              <a:buSzPts val="1800"/>
              <a:buNone/>
              <a:defRPr/>
            </a:lvl6pPr>
            <a:lvl7pPr lvl="6" algn="ctr">
              <a:lnSpc>
                <a:spcPct val="100000"/>
              </a:lnSpc>
              <a:spcBef>
                <a:spcPts val="0"/>
              </a:spcBef>
              <a:spcAft>
                <a:spcPts val="0"/>
              </a:spcAft>
              <a:buClr>
                <a:srgbClr val="105775"/>
              </a:buClr>
              <a:buSzPts val="1800"/>
              <a:buNone/>
              <a:defRPr/>
            </a:lvl7pPr>
            <a:lvl8pPr lvl="7" algn="ctr">
              <a:lnSpc>
                <a:spcPct val="100000"/>
              </a:lnSpc>
              <a:spcBef>
                <a:spcPts val="0"/>
              </a:spcBef>
              <a:spcAft>
                <a:spcPts val="0"/>
              </a:spcAft>
              <a:buClr>
                <a:srgbClr val="105775"/>
              </a:buClr>
              <a:buSzPts val="1800"/>
              <a:buNone/>
              <a:defRPr/>
            </a:lvl8pPr>
            <a:lvl9pPr lvl="8" algn="ctr">
              <a:lnSpc>
                <a:spcPct val="100000"/>
              </a:lnSpc>
              <a:spcBef>
                <a:spcPts val="0"/>
              </a:spcBef>
              <a:spcAft>
                <a:spcPts val="0"/>
              </a:spcAft>
              <a:buClr>
                <a:srgbClr val="105775"/>
              </a:buClr>
              <a:buSzPts val="1800"/>
              <a:buNone/>
              <a:defRPr/>
            </a:lvl9pPr>
          </a:lstStyle>
          <a:p>
            <a:endParaRPr/>
          </a:p>
        </p:txBody>
      </p:sp>
      <p:sp>
        <p:nvSpPr>
          <p:cNvPr id="37" name="Google Shape;37;p64"/>
          <p:cNvSpPr txBox="1">
            <a:spLocks noGrp="1"/>
          </p:cNvSpPr>
          <p:nvPr>
            <p:ph type="sldNum" idx="12"/>
          </p:nvPr>
        </p:nvSpPr>
        <p:spPr>
          <a:xfrm>
            <a:off x="8388925" y="6397962"/>
            <a:ext cx="297875" cy="281901"/>
          </a:xfrm>
          <a:prstGeom prst="rect">
            <a:avLst/>
          </a:prstGeom>
          <a:noFill/>
          <a:ln>
            <a:noFill/>
          </a:ln>
        </p:spPr>
        <p:txBody>
          <a:bodyPr spcFirstLastPara="1" wrap="square" lIns="45675" tIns="45675" rIns="45675" bIns="45675" anchor="ctr" anchorCtr="0">
            <a:spAutoFit/>
          </a:bodyPr>
          <a:lstStyle>
            <a:lvl1pPr marL="0" marR="0" lvl="0"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8"/>
        <p:cNvGrpSpPr/>
        <p:nvPr/>
      </p:nvGrpSpPr>
      <p:grpSpPr>
        <a:xfrm>
          <a:off x="0" y="0"/>
          <a:ext cx="0" cy="0"/>
          <a:chOff x="0" y="0"/>
          <a:chExt cx="0" cy="0"/>
        </a:xfrm>
      </p:grpSpPr>
      <p:pic>
        <p:nvPicPr>
          <p:cNvPr id="39" name="Google Shape;39;p17"/>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pic>
        <p:nvPicPr>
          <p:cNvPr id="41" name="Google Shape;41;p15"/>
          <p:cNvPicPr preferRelativeResize="0"/>
          <p:nvPr/>
        </p:nvPicPr>
        <p:blipFill rotWithShape="1">
          <a:blip r:embed="rId2">
            <a:alphaModFix/>
          </a:blip>
          <a:srcRect l="136" t="32397" r="-134" b="12769"/>
          <a:stretch/>
        </p:blipFill>
        <p:spPr>
          <a:xfrm rot="10800000">
            <a:off x="0" y="0"/>
            <a:ext cx="9143999" cy="1554608"/>
          </a:xfrm>
          <a:prstGeom prst="rect">
            <a:avLst/>
          </a:prstGeom>
          <a:noFill/>
          <a:ln>
            <a:noFill/>
          </a:ln>
        </p:spPr>
      </p:pic>
      <p:sp>
        <p:nvSpPr>
          <p:cNvPr id="42" name="Google Shape;42;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5"/>
          <p:cNvSpPr txBox="1">
            <a:spLocks noGrp="1"/>
          </p:cNvSpPr>
          <p:nvPr>
            <p:ph type="body" idx="1"/>
          </p:nvPr>
        </p:nvSpPr>
        <p:spPr>
          <a:xfrm>
            <a:off x="722313" y="1905001"/>
            <a:ext cx="7772400" cy="25019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pic>
        <p:nvPicPr>
          <p:cNvPr id="44" name="Google Shape;44;p15"/>
          <p:cNvPicPr preferRelativeResize="0"/>
          <p:nvPr/>
        </p:nvPicPr>
        <p:blipFill rotWithShape="1">
          <a:blip r:embed="rId3">
            <a:alphaModFix/>
          </a:blip>
          <a:srcRect/>
          <a:stretch/>
        </p:blipFill>
        <p:spPr>
          <a:xfrm>
            <a:off x="76200" y="107327"/>
            <a:ext cx="1050987" cy="61343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45"/>
        <p:cNvGrpSpPr/>
        <p:nvPr/>
      </p:nvGrpSpPr>
      <p:grpSpPr>
        <a:xfrm>
          <a:off x="0" y="0"/>
          <a:ext cx="0" cy="0"/>
          <a:chOff x="0" y="0"/>
          <a:chExt cx="0" cy="0"/>
        </a:xfrm>
      </p:grpSpPr>
      <p:sp>
        <p:nvSpPr>
          <p:cNvPr id="46" name="Google Shape;46;p13"/>
          <p:cNvSpPr txBox="1">
            <a:spLocks noGrp="1"/>
          </p:cNvSpPr>
          <p:nvPr>
            <p:ph type="ctrTitle"/>
          </p:nvPr>
        </p:nvSpPr>
        <p:spPr>
          <a:xfrm>
            <a:off x="928464" y="1600200"/>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021127"/>
              </a:buClr>
              <a:buSzPts val="5400"/>
              <a:buFont typeface="Verdana"/>
              <a:buNone/>
              <a:defRPr sz="5400">
                <a:solidFill>
                  <a:srgbClr val="021127"/>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3"/>
          <p:cNvSpPr txBox="1">
            <a:spLocks noGrp="1"/>
          </p:cNvSpPr>
          <p:nvPr>
            <p:ph type="subTitle" idx="1"/>
          </p:nvPr>
        </p:nvSpPr>
        <p:spPr>
          <a:xfrm>
            <a:off x="1348319" y="34290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48" name="Google Shape;48;p13"/>
          <p:cNvPicPr preferRelativeResize="0"/>
          <p:nvPr/>
        </p:nvPicPr>
        <p:blipFill rotWithShape="1">
          <a:blip r:embed="rId2">
            <a:alphaModFix/>
          </a:blip>
          <a:srcRect/>
          <a:stretch/>
        </p:blipFill>
        <p:spPr>
          <a:xfrm>
            <a:off x="3200400" y="0"/>
            <a:ext cx="2667000" cy="155665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theme" Target="../theme/theme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sp>
        <p:nvSpPr>
          <p:cNvPr id="117" name="Google Shape;117;g24a62917ef6_0_1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8" name="Google Shape;118;g24a62917ef6_0_12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3.jpg"/><Relationship Id="rId4" Type="http://schemas.openxmlformats.org/officeDocument/2006/relationships/image" Target="../media/image32.jp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youtube.com/watch?v=ZzvPwvxnBrQ"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0"/>
          <p:cNvSpPr txBox="1">
            <a:spLocks noGrp="1"/>
          </p:cNvSpPr>
          <p:nvPr>
            <p:ph type="ctrTitle"/>
          </p:nvPr>
        </p:nvSpPr>
        <p:spPr>
          <a:xfrm>
            <a:off x="951742" y="3624504"/>
            <a:ext cx="7240500" cy="1470000"/>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400"/>
              <a:buNone/>
            </a:pPr>
            <a:r>
              <a:rPr lang="en-US" sz="3200" dirty="0"/>
              <a:t> </a:t>
            </a:r>
            <a:br>
              <a:rPr lang="en-US" sz="3200" dirty="0"/>
            </a:br>
            <a:endParaRPr sz="3200" dirty="0"/>
          </a:p>
          <a:p>
            <a:pPr marL="0" lvl="0" indent="0" algn="ctr" rtl="0">
              <a:lnSpc>
                <a:spcPct val="100000"/>
              </a:lnSpc>
              <a:spcBef>
                <a:spcPts val="0"/>
              </a:spcBef>
              <a:spcAft>
                <a:spcPts val="0"/>
              </a:spcAft>
              <a:buSzPts val="5400"/>
              <a:buNone/>
            </a:pPr>
            <a:r>
              <a:rPr lang="en-US" sz="4000" dirty="0"/>
              <a:t>Module B: Responding to the Matrix</a:t>
            </a:r>
            <a:br>
              <a:rPr lang="en-US" sz="3600" dirty="0"/>
            </a:br>
            <a:r>
              <a:rPr lang="en-US" sz="5200" dirty="0"/>
              <a:t>					</a:t>
            </a:r>
            <a:endParaRPr sz="5800" dirty="0"/>
          </a:p>
        </p:txBody>
      </p:sp>
      <p:sp>
        <p:nvSpPr>
          <p:cNvPr id="230" name="Google Shape;230;p30"/>
          <p:cNvSpPr txBox="1">
            <a:spLocks noGrp="1"/>
          </p:cNvSpPr>
          <p:nvPr>
            <p:ph type="subTitle" idx="1"/>
          </p:nvPr>
        </p:nvSpPr>
        <p:spPr>
          <a:xfrm>
            <a:off x="435425" y="5257800"/>
            <a:ext cx="8382300" cy="1258500"/>
          </a:xfrm>
          <a:prstGeom prst="rect">
            <a:avLst/>
          </a:prstGeom>
          <a:solidFill>
            <a:schemeClr val="lt1">
              <a:alpha val="67450"/>
            </a:schemeClr>
          </a:solidFill>
          <a:ln>
            <a:noFill/>
          </a:ln>
        </p:spPr>
        <p:txBody>
          <a:bodyPr spcFirstLastPara="1" wrap="square" lIns="91425" tIns="45700" rIns="91425" bIns="45700" anchor="t" anchorCtr="0">
            <a:noAutofit/>
          </a:bodyPr>
          <a:lstStyle/>
          <a:p>
            <a:pPr marL="457200" lvl="0" indent="-431800" algn="ctr" rtl="0">
              <a:lnSpc>
                <a:spcPct val="100000"/>
              </a:lnSpc>
              <a:spcBef>
                <a:spcPts val="640"/>
              </a:spcBef>
              <a:spcAft>
                <a:spcPts val="0"/>
              </a:spcAft>
              <a:buSzPts val="5818"/>
              <a:buNone/>
            </a:pPr>
            <a:r>
              <a:rPr lang="en-US" sz="2000">
                <a:solidFill>
                  <a:schemeClr val="dk1"/>
                </a:solidFill>
              </a:rPr>
              <a:t>Classroom Expectations Aligned to Schoolwide Matrix</a:t>
            </a:r>
            <a:endParaRPr sz="2000">
              <a:solidFill>
                <a:schemeClr val="dk1"/>
              </a:solidFill>
            </a:endParaRPr>
          </a:p>
          <a:p>
            <a:pPr marL="0" lvl="0" indent="0" algn="l" rtl="0">
              <a:lnSpc>
                <a:spcPct val="100000"/>
              </a:lnSpc>
              <a:spcBef>
                <a:spcPts val="640"/>
              </a:spcBef>
              <a:spcAft>
                <a:spcPts val="0"/>
              </a:spcAft>
              <a:buSzPts val="5818"/>
              <a:buNone/>
            </a:pPr>
            <a:r>
              <a:rPr lang="en-US" sz="2000">
                <a:solidFill>
                  <a:schemeClr val="dk1"/>
                </a:solidFill>
              </a:rPr>
              <a:t>        Routines and Procedures for Academics and Behavior</a:t>
            </a:r>
            <a:endParaRPr sz="20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9"/>
          <p:cNvSpPr txBox="1">
            <a:spLocks noGrp="1"/>
          </p:cNvSpPr>
          <p:nvPr>
            <p:ph type="title"/>
          </p:nvPr>
        </p:nvSpPr>
        <p:spPr>
          <a:xfrm>
            <a:off x="457200" y="274638"/>
            <a:ext cx="8229600" cy="11430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Defining Expected Classroom Behaviors</a:t>
            </a:r>
            <a:endParaRPr/>
          </a:p>
        </p:txBody>
      </p:sp>
      <p:sp>
        <p:nvSpPr>
          <p:cNvPr id="303" name="Google Shape;303;p39"/>
          <p:cNvSpPr txBox="1">
            <a:spLocks noGrp="1"/>
          </p:cNvSpPr>
          <p:nvPr>
            <p:ph type="body" idx="4294967295"/>
          </p:nvPr>
        </p:nvSpPr>
        <p:spPr>
          <a:xfrm>
            <a:off x="2148443" y="2735290"/>
            <a:ext cx="8262900" cy="2449500"/>
          </a:xfrm>
          <a:prstGeom prst="rect">
            <a:avLst/>
          </a:prstGeom>
          <a:noFill/>
          <a:ln>
            <a:noFill/>
          </a:ln>
        </p:spPr>
        <p:txBody>
          <a:bodyPr spcFirstLastPara="1" wrap="square" lIns="60900" tIns="60900" rIns="60900" bIns="60900" anchor="t" anchorCtr="0">
            <a:normAutofit/>
          </a:bodyPr>
          <a:lstStyle/>
          <a:p>
            <a:pPr marL="3162300" lvl="0" indent="-342900" algn="l" rtl="0">
              <a:lnSpc>
                <a:spcPct val="100000"/>
              </a:lnSpc>
              <a:spcBef>
                <a:spcPts val="500"/>
              </a:spcBef>
              <a:spcAft>
                <a:spcPts val="0"/>
              </a:spcAft>
              <a:buSzPts val="2400"/>
              <a:buChar char="•"/>
            </a:pPr>
            <a:r>
              <a:rPr lang="en-US" sz="2400"/>
              <a:t>Observable </a:t>
            </a:r>
            <a:endParaRPr/>
          </a:p>
          <a:p>
            <a:pPr marL="3162300" lvl="0" indent="-342900" algn="l" rtl="0">
              <a:lnSpc>
                <a:spcPct val="100000"/>
              </a:lnSpc>
              <a:spcBef>
                <a:spcPts val="500"/>
              </a:spcBef>
              <a:spcAft>
                <a:spcPts val="0"/>
              </a:spcAft>
              <a:buSzPts val="2400"/>
              <a:buChar char="•"/>
            </a:pPr>
            <a:r>
              <a:rPr lang="en-US" sz="2400"/>
              <a:t>Measurable</a:t>
            </a:r>
            <a:endParaRPr/>
          </a:p>
          <a:p>
            <a:pPr marL="3162300" lvl="0" indent="-342900" algn="l" rtl="0">
              <a:lnSpc>
                <a:spcPct val="100000"/>
              </a:lnSpc>
              <a:spcBef>
                <a:spcPts val="500"/>
              </a:spcBef>
              <a:spcAft>
                <a:spcPts val="0"/>
              </a:spcAft>
              <a:buSzPts val="2400"/>
              <a:buChar char="•"/>
            </a:pPr>
            <a:r>
              <a:rPr lang="en-US" sz="2400"/>
              <a:t>Positively Stated</a:t>
            </a:r>
            <a:endParaRPr/>
          </a:p>
          <a:p>
            <a:pPr marL="3162300" lvl="0" indent="-342900" algn="l" rtl="0">
              <a:lnSpc>
                <a:spcPct val="100000"/>
              </a:lnSpc>
              <a:spcBef>
                <a:spcPts val="500"/>
              </a:spcBef>
              <a:spcAft>
                <a:spcPts val="0"/>
              </a:spcAft>
              <a:buSzPts val="2400"/>
              <a:buChar char="•"/>
            </a:pPr>
            <a:r>
              <a:rPr lang="en-US" sz="2400"/>
              <a:t>Understandable</a:t>
            </a:r>
            <a:endParaRPr/>
          </a:p>
          <a:p>
            <a:pPr marL="3162300" lvl="0" indent="-342900" algn="l" rtl="0">
              <a:lnSpc>
                <a:spcPct val="100000"/>
              </a:lnSpc>
              <a:spcBef>
                <a:spcPts val="500"/>
              </a:spcBef>
              <a:spcAft>
                <a:spcPts val="0"/>
              </a:spcAft>
              <a:buSzPts val="2400"/>
              <a:buChar char="•"/>
            </a:pPr>
            <a:r>
              <a:rPr lang="en-US" sz="2400"/>
              <a:t>Applicable</a:t>
            </a:r>
            <a:endParaRPr/>
          </a:p>
        </p:txBody>
      </p:sp>
      <p:sp>
        <p:nvSpPr>
          <p:cNvPr id="304" name="Google Shape;304;p39"/>
          <p:cNvSpPr txBox="1"/>
          <p:nvPr/>
        </p:nvSpPr>
        <p:spPr>
          <a:xfrm>
            <a:off x="620486" y="1708548"/>
            <a:ext cx="8066400" cy="941700"/>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2400"/>
              <a:buFont typeface="Arial"/>
              <a:buNone/>
            </a:pPr>
            <a:r>
              <a:rPr lang="en-US" sz="2400" b="0" i="0" u="none" strike="noStrike" cap="none">
                <a:solidFill>
                  <a:srgbClr val="00212C"/>
                </a:solidFill>
                <a:latin typeface="Verdana"/>
                <a:ea typeface="Verdana"/>
                <a:cs typeface="Verdana"/>
                <a:sym typeface="Verdana"/>
              </a:rPr>
              <a:t>Use the school-wide expectations as the foundation for classroom expectations</a:t>
            </a:r>
            <a:endParaRPr sz="2800" b="0" i="0" u="none" strike="noStrike" cap="none">
              <a:solidFill>
                <a:srgbClr val="000000"/>
              </a:solidFill>
              <a:latin typeface="Verdana"/>
              <a:ea typeface="Verdana"/>
              <a:cs typeface="Verdana"/>
              <a:sym typeface="Verdana"/>
            </a:endParaRPr>
          </a:p>
        </p:txBody>
      </p:sp>
      <p:pic>
        <p:nvPicPr>
          <p:cNvPr id="305" name="Google Shape;305;p39" descr="Sunglasses on the sand&#10;&#10;Description automatically generated with low confidence">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375050" y="2713901"/>
            <a:ext cx="3634980" cy="24923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0"/>
          <p:cNvSpPr txBox="1">
            <a:spLocks noGrp="1"/>
          </p:cNvSpPr>
          <p:nvPr>
            <p:ph type="title"/>
          </p:nvPr>
        </p:nvSpPr>
        <p:spPr>
          <a:xfrm>
            <a:off x="228600" y="228600"/>
            <a:ext cx="8686800" cy="1143000"/>
          </a:xfrm>
          <a:prstGeom prst="rect">
            <a:avLst/>
          </a:prstGeom>
          <a:solidFill>
            <a:srgbClr val="072B62">
              <a:alpha val="97647"/>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SW Expectation: Be Responsible</a:t>
            </a:r>
            <a:endParaRPr/>
          </a:p>
        </p:txBody>
      </p:sp>
      <p:sp>
        <p:nvSpPr>
          <p:cNvPr id="312" name="Google Shape;312;p40"/>
          <p:cNvSpPr txBox="1">
            <a:spLocks noGrp="1"/>
          </p:cNvSpPr>
          <p:nvPr>
            <p:ph type="body" idx="1"/>
          </p:nvPr>
        </p:nvSpPr>
        <p:spPr>
          <a:xfrm>
            <a:off x="469233" y="2110644"/>
            <a:ext cx="4102767" cy="4243552"/>
          </a:xfrm>
          <a:prstGeom prst="rect">
            <a:avLst/>
          </a:prstGeom>
          <a:noFill/>
          <a:ln>
            <a:noFill/>
          </a:ln>
        </p:spPr>
        <p:txBody>
          <a:bodyPr spcFirstLastPara="1" wrap="square" lIns="121900" tIns="60925" rIns="121900" bIns="60925" anchor="t" anchorCtr="0">
            <a:noAutofit/>
          </a:bodyPr>
          <a:lstStyle/>
          <a:p>
            <a:pPr marL="0" lvl="0" indent="0" algn="l" rtl="0">
              <a:lnSpc>
                <a:spcPct val="115000"/>
              </a:lnSpc>
              <a:spcBef>
                <a:spcPts val="0"/>
              </a:spcBef>
              <a:spcAft>
                <a:spcPts val="0"/>
              </a:spcAft>
              <a:buClr>
                <a:schemeClr val="dk1"/>
              </a:buClr>
              <a:buSzPts val="2400"/>
              <a:buNone/>
            </a:pPr>
            <a:endParaRPr sz="2400">
              <a:solidFill>
                <a:srgbClr val="000000"/>
              </a:solidFill>
              <a:latin typeface="Verdana"/>
              <a:ea typeface="Verdana"/>
              <a:cs typeface="Verdana"/>
              <a:sym typeface="Verdana"/>
            </a:endParaRPr>
          </a:p>
          <a:p>
            <a:pPr marL="495297" lvl="0" indent="-342900" algn="l" rtl="0">
              <a:lnSpc>
                <a:spcPct val="115000"/>
              </a:lnSpc>
              <a:spcBef>
                <a:spcPts val="0"/>
              </a:spcBef>
              <a:spcAft>
                <a:spcPts val="0"/>
              </a:spcAft>
              <a:buClr>
                <a:srgbClr val="000000"/>
              </a:buClr>
              <a:buSzPts val="1800"/>
              <a:buChar char="•"/>
            </a:pPr>
            <a:r>
              <a:rPr lang="en-US" sz="2400">
                <a:solidFill>
                  <a:srgbClr val="000000"/>
                </a:solidFill>
                <a:latin typeface="Verdana"/>
                <a:ea typeface="Verdana"/>
                <a:cs typeface="Verdana"/>
                <a:sym typeface="Verdana"/>
              </a:rPr>
              <a:t>Turn in completed assignments on time.</a:t>
            </a:r>
            <a:endParaRPr sz="2400">
              <a:solidFill>
                <a:srgbClr val="000000"/>
              </a:solidFill>
              <a:latin typeface="Verdana"/>
              <a:ea typeface="Verdana"/>
              <a:cs typeface="Verdana"/>
              <a:sym typeface="Verdana"/>
            </a:endParaRPr>
          </a:p>
          <a:p>
            <a:pPr marL="495297" lvl="0" indent="-342900" algn="l" rtl="0">
              <a:lnSpc>
                <a:spcPct val="115000"/>
              </a:lnSpc>
              <a:spcBef>
                <a:spcPts val="0"/>
              </a:spcBef>
              <a:spcAft>
                <a:spcPts val="0"/>
              </a:spcAft>
              <a:buClr>
                <a:srgbClr val="000000"/>
              </a:buClr>
              <a:buSzPts val="1800"/>
              <a:buChar char="•"/>
            </a:pPr>
            <a:r>
              <a:rPr lang="en-US" sz="2400">
                <a:solidFill>
                  <a:srgbClr val="000000"/>
                </a:solidFill>
                <a:latin typeface="Verdana"/>
                <a:ea typeface="Verdana"/>
                <a:cs typeface="Verdana"/>
                <a:sym typeface="Verdana"/>
              </a:rPr>
              <a:t>Always walk in the classroom.</a:t>
            </a:r>
            <a:endParaRPr sz="2400">
              <a:solidFill>
                <a:srgbClr val="000000"/>
              </a:solidFill>
            </a:endParaRPr>
          </a:p>
          <a:p>
            <a:pPr marL="495297" lvl="0" indent="-342900" algn="l" rtl="0">
              <a:lnSpc>
                <a:spcPct val="115000"/>
              </a:lnSpc>
              <a:spcBef>
                <a:spcPts val="0"/>
              </a:spcBef>
              <a:spcAft>
                <a:spcPts val="0"/>
              </a:spcAft>
              <a:buClr>
                <a:srgbClr val="000000"/>
              </a:buClr>
              <a:buSzPts val="1800"/>
              <a:buChar char="•"/>
            </a:pPr>
            <a:r>
              <a:rPr lang="en-US" sz="2400" b="0" i="0" u="none" strike="noStrike" cap="none">
                <a:solidFill>
                  <a:srgbClr val="000000"/>
                </a:solidFill>
                <a:latin typeface="Verdana"/>
                <a:ea typeface="Verdana"/>
                <a:cs typeface="Verdana"/>
                <a:sym typeface="Verdana"/>
              </a:rPr>
              <a:t>Keep hands, feet, and objects to yourself.</a:t>
            </a:r>
            <a:endParaRPr sz="1400" b="0" i="0" u="none" strike="noStrike" cap="none">
              <a:solidFill>
                <a:srgbClr val="000000"/>
              </a:solidFill>
              <a:latin typeface="Arial"/>
              <a:ea typeface="Arial"/>
              <a:cs typeface="Arial"/>
              <a:sym typeface="Arial"/>
            </a:endParaRPr>
          </a:p>
          <a:p>
            <a:pPr marL="0" lvl="0" indent="0" algn="l" rtl="0">
              <a:lnSpc>
                <a:spcPct val="115000"/>
              </a:lnSpc>
              <a:spcBef>
                <a:spcPts val="533"/>
              </a:spcBef>
              <a:spcAft>
                <a:spcPts val="0"/>
              </a:spcAft>
              <a:buClr>
                <a:schemeClr val="dk1"/>
              </a:buClr>
              <a:buSzPts val="2400"/>
              <a:buNone/>
            </a:pPr>
            <a:endParaRPr sz="2400">
              <a:solidFill>
                <a:srgbClr val="000000"/>
              </a:solidFill>
              <a:latin typeface="Verdana"/>
              <a:ea typeface="Verdana"/>
              <a:cs typeface="Verdana"/>
              <a:sym typeface="Verdana"/>
            </a:endParaRPr>
          </a:p>
          <a:p>
            <a:pPr marL="457189" lvl="0" indent="-220128" algn="l" rtl="0">
              <a:lnSpc>
                <a:spcPct val="90000"/>
              </a:lnSpc>
              <a:spcBef>
                <a:spcPts val="0"/>
              </a:spcBef>
              <a:spcAft>
                <a:spcPts val="0"/>
              </a:spcAft>
              <a:buClr>
                <a:schemeClr val="dk1"/>
              </a:buClr>
              <a:buSzPts val="2800"/>
              <a:buNone/>
            </a:pPr>
            <a:endParaRPr sz="2667">
              <a:solidFill>
                <a:srgbClr val="000000"/>
              </a:solidFill>
              <a:latin typeface="Verdana"/>
              <a:ea typeface="Verdana"/>
              <a:cs typeface="Verdana"/>
              <a:sym typeface="Verdana"/>
            </a:endParaRPr>
          </a:p>
        </p:txBody>
      </p:sp>
      <p:sp>
        <p:nvSpPr>
          <p:cNvPr id="313" name="Google Shape;313;p40"/>
          <p:cNvSpPr txBox="1"/>
          <p:nvPr/>
        </p:nvSpPr>
        <p:spPr>
          <a:xfrm>
            <a:off x="4812632" y="2024626"/>
            <a:ext cx="4102768" cy="4415588"/>
          </a:xfrm>
          <a:prstGeom prst="rect">
            <a:avLst/>
          </a:prstGeom>
          <a:noFill/>
          <a:ln>
            <a:noFill/>
          </a:ln>
        </p:spPr>
        <p:txBody>
          <a:bodyPr spcFirstLastPara="1" wrap="square" lIns="121900" tIns="60925" rIns="121900" bIns="60925" anchor="t" anchorCtr="0">
            <a:noAutofit/>
          </a:bodyPr>
          <a:lstStyle/>
          <a:p>
            <a:pPr marL="0" marR="0" lvl="0" indent="0" algn="l" rtl="0">
              <a:lnSpc>
                <a:spcPct val="115000"/>
              </a:lnSpc>
              <a:spcBef>
                <a:spcPts val="533"/>
              </a:spcBef>
              <a:spcAft>
                <a:spcPts val="0"/>
              </a:spcAft>
              <a:buClr>
                <a:srgbClr val="000000"/>
              </a:buClr>
              <a:buSzPts val="2400"/>
              <a:buFont typeface="Arial"/>
              <a:buNone/>
            </a:pPr>
            <a:endParaRPr sz="2400" b="1" i="0" u="none" strike="noStrike" cap="none">
              <a:solidFill>
                <a:srgbClr val="000000"/>
              </a:solidFill>
              <a:latin typeface="Verdana"/>
              <a:ea typeface="Verdana"/>
              <a:cs typeface="Verdana"/>
              <a:sym typeface="Verdana"/>
            </a:endParaRPr>
          </a:p>
          <a:p>
            <a:pPr marL="495297" marR="0" lvl="0" indent="-342900" algn="l" rtl="0">
              <a:lnSpc>
                <a:spcPct val="115000"/>
              </a:lnSpc>
              <a:spcBef>
                <a:spcPts val="0"/>
              </a:spcBef>
              <a:spcAft>
                <a:spcPts val="0"/>
              </a:spcAft>
              <a:buClr>
                <a:srgbClr val="000000"/>
              </a:buClr>
              <a:buSzPts val="1800"/>
              <a:buFont typeface="Arial"/>
              <a:buChar char="•"/>
            </a:pPr>
            <a:r>
              <a:rPr lang="en-US" sz="2400" b="0" i="0" u="none" strike="noStrike" cap="none">
                <a:solidFill>
                  <a:srgbClr val="000000"/>
                </a:solidFill>
                <a:latin typeface="Verdana"/>
                <a:ea typeface="Verdana"/>
                <a:cs typeface="Verdana"/>
                <a:sym typeface="Verdana"/>
              </a:rPr>
              <a:t>Be in your seat when the bell rings. </a:t>
            </a:r>
            <a:endParaRPr sz="1400" b="0" i="0" u="none" strike="noStrike" cap="none">
              <a:solidFill>
                <a:srgbClr val="000000"/>
              </a:solidFill>
              <a:latin typeface="Arial"/>
              <a:ea typeface="Arial"/>
              <a:cs typeface="Arial"/>
              <a:sym typeface="Arial"/>
            </a:endParaRPr>
          </a:p>
          <a:p>
            <a:pPr marL="495297" marR="0" lvl="0" indent="-342900" algn="l" rtl="0">
              <a:lnSpc>
                <a:spcPct val="115000"/>
              </a:lnSpc>
              <a:spcBef>
                <a:spcPts val="0"/>
              </a:spcBef>
              <a:spcAft>
                <a:spcPts val="0"/>
              </a:spcAft>
              <a:buClr>
                <a:srgbClr val="000000"/>
              </a:buClr>
              <a:buSzPts val="1800"/>
              <a:buFont typeface="Arial"/>
              <a:buChar char="•"/>
            </a:pPr>
            <a:r>
              <a:rPr lang="en-US" sz="2400" b="0" i="0" u="none" strike="noStrike" cap="none">
                <a:solidFill>
                  <a:srgbClr val="000000"/>
                </a:solidFill>
                <a:latin typeface="Verdana"/>
                <a:ea typeface="Verdana"/>
                <a:cs typeface="Verdana"/>
                <a:sym typeface="Verdana"/>
              </a:rPr>
              <a:t>Be on task during work times.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667"/>
              <a:buFont typeface="Arial"/>
              <a:buNone/>
            </a:pPr>
            <a:endParaRPr sz="2667" b="0" i="0" u="none" strike="noStrike" cap="none">
              <a:solidFill>
                <a:srgbClr val="000000"/>
              </a:solidFill>
              <a:latin typeface="Verdana"/>
              <a:ea typeface="Verdana"/>
              <a:cs typeface="Verdana"/>
              <a:sym typeface="Verdana"/>
            </a:endParaRPr>
          </a:p>
        </p:txBody>
      </p:sp>
      <p:sp>
        <p:nvSpPr>
          <p:cNvPr id="314" name="Google Shape;314;p40"/>
          <p:cNvSpPr txBox="1"/>
          <p:nvPr/>
        </p:nvSpPr>
        <p:spPr>
          <a:xfrm>
            <a:off x="1896564" y="1678972"/>
            <a:ext cx="5591504" cy="474682"/>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Classroom Behavior Examples: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1"/>
          <p:cNvSpPr txBox="1">
            <a:spLocks noGrp="1"/>
          </p:cNvSpPr>
          <p:nvPr>
            <p:ph type="title"/>
          </p:nvPr>
        </p:nvSpPr>
        <p:spPr>
          <a:xfrm>
            <a:off x="457200" y="274638"/>
            <a:ext cx="8229600" cy="1143000"/>
          </a:xfrm>
          <a:prstGeom prst="rect">
            <a:avLst/>
          </a:prstGeom>
          <a:solidFill>
            <a:srgbClr val="072B62"/>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Practice</a:t>
            </a:r>
            <a:endParaRPr/>
          </a:p>
        </p:txBody>
      </p:sp>
      <p:sp>
        <p:nvSpPr>
          <p:cNvPr id="320" name="Google Shape;320;p41"/>
          <p:cNvSpPr txBox="1">
            <a:spLocks noGrp="1"/>
          </p:cNvSpPr>
          <p:nvPr>
            <p:ph type="body" idx="4294967295"/>
          </p:nvPr>
        </p:nvSpPr>
        <p:spPr>
          <a:xfrm>
            <a:off x="0" y="1568450"/>
            <a:ext cx="8229600" cy="4572000"/>
          </a:xfrm>
          <a:prstGeom prst="rect">
            <a:avLst/>
          </a:prstGeom>
          <a:noFill/>
          <a:ln>
            <a:noFill/>
          </a:ln>
        </p:spPr>
        <p:txBody>
          <a:bodyPr spcFirstLastPara="1" wrap="square" lIns="91425" tIns="45700" rIns="91425" bIns="45700" anchor="t" anchorCtr="0">
            <a:normAutofit/>
          </a:bodyPr>
          <a:lstStyle/>
          <a:p>
            <a:pPr marL="457200" lvl="0" indent="0" algn="l" rtl="0">
              <a:lnSpc>
                <a:spcPct val="100000"/>
              </a:lnSpc>
              <a:spcBef>
                <a:spcPts val="640"/>
              </a:spcBef>
              <a:spcAft>
                <a:spcPts val="0"/>
              </a:spcAft>
              <a:buNone/>
            </a:pPr>
            <a:r>
              <a:rPr lang="en-US" sz="2800"/>
              <a:t>Which of the following could be used as an expected classroom behavior?</a:t>
            </a:r>
            <a:endParaRPr sz="2800"/>
          </a:p>
          <a:p>
            <a:pPr marL="1371600" lvl="0" indent="-431800" algn="l" rtl="0">
              <a:lnSpc>
                <a:spcPct val="100000"/>
              </a:lnSpc>
              <a:spcBef>
                <a:spcPts val="640"/>
              </a:spcBef>
              <a:spcAft>
                <a:spcPts val="0"/>
              </a:spcAft>
              <a:buSzPts val="3200"/>
              <a:buChar char="•"/>
            </a:pPr>
            <a:r>
              <a:rPr lang="en-US" sz="2800"/>
              <a:t>Safety comes first</a:t>
            </a:r>
            <a:endParaRPr/>
          </a:p>
          <a:p>
            <a:pPr marL="1371600" lvl="0" indent="-431800" algn="l" rtl="0">
              <a:lnSpc>
                <a:spcPct val="100000"/>
              </a:lnSpc>
              <a:spcBef>
                <a:spcPts val="640"/>
              </a:spcBef>
              <a:spcAft>
                <a:spcPts val="0"/>
              </a:spcAft>
              <a:buSzPts val="3200"/>
              <a:buChar char="•"/>
            </a:pPr>
            <a:r>
              <a:rPr lang="en-US" sz="2800"/>
              <a:t>Come to class on time, prepared with all supplies and assignments</a:t>
            </a:r>
            <a:endParaRPr/>
          </a:p>
          <a:p>
            <a:pPr marL="1371600" lvl="0" indent="-431800" algn="l" rtl="0">
              <a:lnSpc>
                <a:spcPct val="100000"/>
              </a:lnSpc>
              <a:spcBef>
                <a:spcPts val="640"/>
              </a:spcBef>
              <a:spcAft>
                <a:spcPts val="0"/>
              </a:spcAft>
              <a:buSzPts val="3200"/>
              <a:buChar char="•"/>
            </a:pPr>
            <a:r>
              <a:rPr lang="en-US" sz="2800"/>
              <a:t>Be responsible</a:t>
            </a:r>
            <a:endParaRPr/>
          </a:p>
          <a:p>
            <a:pPr marL="1371600" lvl="0" indent="-431800" algn="l" rtl="0">
              <a:lnSpc>
                <a:spcPct val="100000"/>
              </a:lnSpc>
              <a:spcBef>
                <a:spcPts val="640"/>
              </a:spcBef>
              <a:spcAft>
                <a:spcPts val="0"/>
              </a:spcAft>
              <a:buSzPts val="3200"/>
              <a:buChar char="•"/>
            </a:pPr>
            <a:r>
              <a:rPr lang="en-US" sz="2800"/>
              <a:t>Be ready to learn</a:t>
            </a:r>
            <a:endParaRPr/>
          </a:p>
          <a:p>
            <a:pPr marL="1371600" lvl="0" indent="-431800" algn="l" rtl="0">
              <a:lnSpc>
                <a:spcPct val="100000"/>
              </a:lnSpc>
              <a:spcBef>
                <a:spcPts val="640"/>
              </a:spcBef>
              <a:spcAft>
                <a:spcPts val="0"/>
              </a:spcAft>
              <a:buSzPts val="3200"/>
              <a:buChar char="•"/>
            </a:pPr>
            <a:r>
              <a:rPr lang="en-US" sz="2800"/>
              <a:t>Sit in your seat unless you have permission to leave it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2"/>
          <p:cNvSpPr txBox="1">
            <a:spLocks noGrp="1"/>
          </p:cNvSpPr>
          <p:nvPr>
            <p:ph type="body" idx="1"/>
          </p:nvPr>
        </p:nvSpPr>
        <p:spPr>
          <a:xfrm>
            <a:off x="457201" y="1355835"/>
            <a:ext cx="8229600" cy="3825766"/>
          </a:xfrm>
          <a:prstGeom prst="rect">
            <a:avLst/>
          </a:prstGeom>
          <a:noFill/>
          <a:ln>
            <a:noFill/>
          </a:ln>
        </p:spPr>
        <p:txBody>
          <a:bodyPr spcFirstLastPara="1" wrap="square" lIns="91425" tIns="45700" rIns="91425" bIns="45700" anchor="t" anchorCtr="0">
            <a:normAutofit fontScale="92500" lnSpcReduction="10000"/>
          </a:bodyPr>
          <a:lstStyle/>
          <a:p>
            <a:pPr marL="457200" lvl="0" indent="-228600" algn="l" rtl="0">
              <a:lnSpc>
                <a:spcPct val="100000"/>
              </a:lnSpc>
              <a:spcBef>
                <a:spcPts val="360"/>
              </a:spcBef>
              <a:spcAft>
                <a:spcPts val="0"/>
              </a:spcAft>
              <a:buSzPct val="60810"/>
              <a:buNone/>
            </a:pPr>
            <a:endParaRPr/>
          </a:p>
          <a:p>
            <a:pPr marL="457200" lvl="0" indent="-342900" algn="l" rtl="0">
              <a:lnSpc>
                <a:spcPct val="100000"/>
              </a:lnSpc>
              <a:spcBef>
                <a:spcPts val="360"/>
              </a:spcBef>
              <a:spcAft>
                <a:spcPts val="0"/>
              </a:spcAft>
              <a:buSzPct val="64864"/>
              <a:buChar char="•"/>
            </a:pPr>
            <a:r>
              <a:rPr lang="en-US" sz="3000"/>
              <a:t>Safety comes first</a:t>
            </a:r>
            <a:endParaRPr/>
          </a:p>
          <a:p>
            <a:pPr marL="457200" lvl="0" indent="-342900" algn="l" rtl="0">
              <a:lnSpc>
                <a:spcPct val="100000"/>
              </a:lnSpc>
              <a:spcBef>
                <a:spcPts val="360"/>
              </a:spcBef>
              <a:spcAft>
                <a:spcPts val="0"/>
              </a:spcAft>
              <a:buSzPct val="64864"/>
              <a:buChar char="•"/>
            </a:pPr>
            <a:r>
              <a:rPr lang="en-US" sz="3000"/>
              <a:t>Come to class on time, prepared with all supplies and assignments</a:t>
            </a:r>
            <a:endParaRPr/>
          </a:p>
          <a:p>
            <a:pPr marL="457200" lvl="0" indent="-342900" algn="l" rtl="0">
              <a:lnSpc>
                <a:spcPct val="100000"/>
              </a:lnSpc>
              <a:spcBef>
                <a:spcPts val="360"/>
              </a:spcBef>
              <a:spcAft>
                <a:spcPts val="0"/>
              </a:spcAft>
              <a:buSzPct val="64864"/>
              <a:buChar char="•"/>
            </a:pPr>
            <a:r>
              <a:rPr lang="en-US" sz="3000"/>
              <a:t>Be responsible</a:t>
            </a:r>
            <a:endParaRPr/>
          </a:p>
          <a:p>
            <a:pPr marL="457200" lvl="0" indent="-342900" algn="l" rtl="0">
              <a:lnSpc>
                <a:spcPct val="100000"/>
              </a:lnSpc>
              <a:spcBef>
                <a:spcPts val="360"/>
              </a:spcBef>
              <a:spcAft>
                <a:spcPts val="0"/>
              </a:spcAft>
              <a:buSzPct val="64864"/>
              <a:buChar char="•"/>
            </a:pPr>
            <a:r>
              <a:rPr lang="en-US" sz="3000"/>
              <a:t>Be ready to learn</a:t>
            </a:r>
            <a:endParaRPr/>
          </a:p>
          <a:p>
            <a:pPr marL="457200" lvl="0" indent="-342900" algn="l" rtl="0">
              <a:lnSpc>
                <a:spcPct val="100000"/>
              </a:lnSpc>
              <a:spcBef>
                <a:spcPts val="360"/>
              </a:spcBef>
              <a:spcAft>
                <a:spcPts val="0"/>
              </a:spcAft>
              <a:buSzPct val="64864"/>
              <a:buChar char="•"/>
            </a:pPr>
            <a:r>
              <a:rPr lang="en-US" sz="3000"/>
              <a:t>Sit in your seat unless you have permission to leave it</a:t>
            </a:r>
            <a:endParaRPr/>
          </a:p>
        </p:txBody>
      </p:sp>
      <p:sp>
        <p:nvSpPr>
          <p:cNvPr id="326" name="Google Shape;326;p42"/>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US"/>
              <a:t>Answers: Behaviors</a:t>
            </a:r>
            <a:endParaRPr/>
          </a:p>
        </p:txBody>
      </p:sp>
      <p:pic>
        <p:nvPicPr>
          <p:cNvPr id="327" name="Google Shape;327;p42">
            <a:extLst>
              <a:ext uri="{C183D7F6-B498-43B3-948B-1728B52AA6E4}">
                <adec:decorative xmlns:adec="http://schemas.microsoft.com/office/drawing/2017/decorative" val="1"/>
              </a:ext>
            </a:extLst>
          </p:cNvPr>
          <p:cNvPicPr preferRelativeResize="0"/>
          <p:nvPr/>
        </p:nvPicPr>
        <p:blipFill rotWithShape="1">
          <a:blip r:embed="rId3">
            <a:alphaModFix/>
          </a:blip>
          <a:srcRect t="15186" b="2637"/>
          <a:stretch/>
        </p:blipFill>
        <p:spPr>
          <a:xfrm>
            <a:off x="0" y="4919625"/>
            <a:ext cx="9120448" cy="20761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p43" descr="A person holding a child on the beach&#10;&#10;Description automatically generated with medium confidence"/>
          <p:cNvPicPr preferRelativeResize="0"/>
          <p:nvPr/>
        </p:nvPicPr>
        <p:blipFill>
          <a:blip r:embed="rId3">
            <a:alphaModFix/>
          </a:blip>
          <a:stretch>
            <a:fillRect/>
          </a:stretch>
        </p:blipFill>
        <p:spPr>
          <a:xfrm>
            <a:off x="228600" y="3428994"/>
            <a:ext cx="3749038" cy="2490432"/>
          </a:xfrm>
          <a:prstGeom prst="rect">
            <a:avLst/>
          </a:prstGeom>
          <a:noFill/>
          <a:ln>
            <a:noFill/>
          </a:ln>
        </p:spPr>
      </p:pic>
      <p:sp>
        <p:nvSpPr>
          <p:cNvPr id="333" name="Google Shape;333;p43"/>
          <p:cNvSpPr txBox="1">
            <a:spLocks noGrp="1"/>
          </p:cNvSpPr>
          <p:nvPr>
            <p:ph type="body" idx="1"/>
          </p:nvPr>
        </p:nvSpPr>
        <p:spPr>
          <a:xfrm>
            <a:off x="457201" y="1513491"/>
            <a:ext cx="8229600" cy="4658700"/>
          </a:xfrm>
          <a:prstGeom prst="rect">
            <a:avLst/>
          </a:prstGeom>
          <a:noFill/>
          <a:ln>
            <a:noFill/>
          </a:ln>
        </p:spPr>
        <p:txBody>
          <a:bodyPr spcFirstLastPara="1" wrap="square" lIns="91425" tIns="45700" rIns="91425" bIns="45700" anchor="t" anchorCtr="0">
            <a:normAutofit/>
          </a:bodyPr>
          <a:lstStyle/>
          <a:p>
            <a:pPr marL="114300" lvl="0" indent="0" algn="ctr" rtl="0">
              <a:lnSpc>
                <a:spcPct val="100000"/>
              </a:lnSpc>
              <a:spcBef>
                <a:spcPts val="360"/>
              </a:spcBef>
              <a:spcAft>
                <a:spcPts val="0"/>
              </a:spcAft>
              <a:buSzPts val="1800"/>
              <a:buNone/>
            </a:pPr>
            <a:r>
              <a:rPr lang="en-US" sz="2800"/>
              <a:t>How will you seek input from diverse families to enable them to support learning at home and at school?</a:t>
            </a:r>
            <a:endParaRPr/>
          </a:p>
        </p:txBody>
      </p:sp>
      <p:sp>
        <p:nvSpPr>
          <p:cNvPr id="334" name="Google Shape;334;p43"/>
          <p:cNvSpPr txBox="1">
            <a:spLocks noGrp="1"/>
          </p:cNvSpPr>
          <p:nvPr>
            <p:ph type="title"/>
          </p:nvPr>
        </p:nvSpPr>
        <p:spPr>
          <a:xfrm>
            <a:off x="228600" y="228600"/>
            <a:ext cx="8686799" cy="1143000"/>
          </a:xfrm>
          <a:prstGeom prst="rect">
            <a:avLst/>
          </a:prstGeom>
          <a:solidFill>
            <a:srgbClr val="003369"/>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US"/>
              <a:t>Family Input </a:t>
            </a:r>
            <a:endParaRPr/>
          </a:p>
        </p:txBody>
      </p:sp>
      <p:pic>
        <p:nvPicPr>
          <p:cNvPr id="335" name="Google Shape;335;p43" descr="A person and a child sitting on a beach&#10;&#10;Description automatically generated with medium confidence"/>
          <p:cNvPicPr preferRelativeResize="0"/>
          <p:nvPr/>
        </p:nvPicPr>
        <p:blipFill>
          <a:blip r:embed="rId4">
            <a:alphaModFix/>
          </a:blip>
          <a:stretch>
            <a:fillRect/>
          </a:stretch>
        </p:blipFill>
        <p:spPr>
          <a:xfrm>
            <a:off x="2994014" y="3821902"/>
            <a:ext cx="3155974" cy="2098951"/>
          </a:xfrm>
          <a:prstGeom prst="rect">
            <a:avLst/>
          </a:prstGeom>
          <a:noFill/>
          <a:ln>
            <a:noFill/>
          </a:ln>
        </p:spPr>
      </p:pic>
      <p:pic>
        <p:nvPicPr>
          <p:cNvPr id="336" name="Google Shape;336;p43" descr="A person and person holding a baby on a beach&#10;&#10;Description automatically generated with low confidence"/>
          <p:cNvPicPr preferRelativeResize="0"/>
          <p:nvPr/>
        </p:nvPicPr>
        <p:blipFill>
          <a:blip r:embed="rId5">
            <a:alphaModFix/>
          </a:blip>
          <a:stretch>
            <a:fillRect/>
          </a:stretch>
        </p:blipFill>
        <p:spPr>
          <a:xfrm>
            <a:off x="5738225" y="2999324"/>
            <a:ext cx="3405774" cy="29215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4"/>
          <p:cNvSpPr txBox="1">
            <a:spLocks noGrp="1"/>
          </p:cNvSpPr>
          <p:nvPr>
            <p:ph type="title"/>
          </p:nvPr>
        </p:nvSpPr>
        <p:spPr>
          <a:xfrm>
            <a:off x="457200" y="274638"/>
            <a:ext cx="8229600" cy="11430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Classroom Expectations </a:t>
            </a:r>
            <a:endParaRPr/>
          </a:p>
        </p:txBody>
      </p:sp>
      <p:pic>
        <p:nvPicPr>
          <p:cNvPr id="342" name="Google Shape;342;p44" descr="Google Shape;295;p13"/>
          <p:cNvPicPr preferRelativeResize="0"/>
          <p:nvPr/>
        </p:nvPicPr>
        <p:blipFill rotWithShape="1">
          <a:blip r:embed="rId3">
            <a:alphaModFix/>
          </a:blip>
          <a:srcRect t="12570"/>
          <a:stretch/>
        </p:blipFill>
        <p:spPr>
          <a:xfrm>
            <a:off x="270710" y="1371599"/>
            <a:ext cx="8602578" cy="423912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5"/>
          <p:cNvSpPr txBox="1">
            <a:spLocks noGrp="1"/>
          </p:cNvSpPr>
          <p:nvPr>
            <p:ph type="title"/>
          </p:nvPr>
        </p:nvSpPr>
        <p:spPr>
          <a:xfrm>
            <a:off x="457200" y="274638"/>
            <a:ext cx="8229600" cy="11430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Continuing Support </a:t>
            </a:r>
            <a:endParaRPr/>
          </a:p>
        </p:txBody>
      </p:sp>
      <p:sp>
        <p:nvSpPr>
          <p:cNvPr id="348" name="Google Shape;348;p45"/>
          <p:cNvSpPr txBox="1">
            <a:spLocks noGrp="1"/>
          </p:cNvSpPr>
          <p:nvPr>
            <p:ph type="body" idx="4294967295"/>
          </p:nvPr>
        </p:nvSpPr>
        <p:spPr>
          <a:xfrm>
            <a:off x="536027" y="1568669"/>
            <a:ext cx="8229600" cy="4572000"/>
          </a:xfrm>
          <a:prstGeom prst="rect">
            <a:avLst/>
          </a:prstGeom>
          <a:noFill/>
          <a:ln>
            <a:noFill/>
          </a:ln>
        </p:spPr>
        <p:txBody>
          <a:bodyPr spcFirstLastPara="1" wrap="square" lIns="91425" tIns="45700" rIns="91425" bIns="45700" anchor="t" anchorCtr="0">
            <a:normAutofit fontScale="77500" lnSpcReduction="20000"/>
          </a:bodyPr>
          <a:lstStyle/>
          <a:p>
            <a:pPr marL="457200" lvl="0" indent="-431800" algn="l" rtl="0">
              <a:lnSpc>
                <a:spcPct val="100000"/>
              </a:lnSpc>
              <a:spcBef>
                <a:spcPts val="640"/>
              </a:spcBef>
              <a:spcAft>
                <a:spcPts val="0"/>
              </a:spcAft>
              <a:buSzPct val="129032"/>
              <a:buChar char="•"/>
            </a:pPr>
            <a:r>
              <a:rPr lang="en-US"/>
              <a:t>Think ahead of any issues that might arise and discuss them with the class beforehand. Prepare students before an event/activity. (Remember: “If it’s predictable, it’s preventable.”)</a:t>
            </a:r>
            <a:endParaRPr/>
          </a:p>
          <a:p>
            <a:pPr marL="457200" lvl="0" indent="-228600" algn="l" rtl="0">
              <a:lnSpc>
                <a:spcPct val="100000"/>
              </a:lnSpc>
              <a:spcBef>
                <a:spcPts val="640"/>
              </a:spcBef>
              <a:spcAft>
                <a:spcPts val="0"/>
              </a:spcAft>
              <a:buSzPct val="129032"/>
              <a:buNone/>
            </a:pPr>
            <a:endParaRPr/>
          </a:p>
          <a:p>
            <a:pPr marL="457200" lvl="0" indent="-431800" algn="l" rtl="0">
              <a:lnSpc>
                <a:spcPct val="100000"/>
              </a:lnSpc>
              <a:spcBef>
                <a:spcPts val="640"/>
              </a:spcBef>
              <a:spcAft>
                <a:spcPts val="0"/>
              </a:spcAft>
              <a:buSzPct val="129032"/>
              <a:buChar char="•"/>
            </a:pPr>
            <a:r>
              <a:rPr lang="en-US"/>
              <a:t>Embed expectations into the classroom</a:t>
            </a:r>
            <a:endParaRPr/>
          </a:p>
          <a:p>
            <a:pPr marL="914400" lvl="1" indent="-406400" algn="l" rtl="0">
              <a:lnSpc>
                <a:spcPct val="100000"/>
              </a:lnSpc>
              <a:spcBef>
                <a:spcPts val="560"/>
              </a:spcBef>
              <a:spcAft>
                <a:spcPts val="0"/>
              </a:spcAft>
              <a:buSzPct val="129032"/>
              <a:buChar char="–"/>
            </a:pPr>
            <a:r>
              <a:rPr lang="en-US"/>
              <a:t>Teacher consistently models expectations.</a:t>
            </a:r>
            <a:endParaRPr/>
          </a:p>
          <a:p>
            <a:pPr marL="914400" lvl="1" indent="-406400" algn="l" rtl="0">
              <a:lnSpc>
                <a:spcPct val="100000"/>
              </a:lnSpc>
              <a:spcBef>
                <a:spcPts val="560"/>
              </a:spcBef>
              <a:spcAft>
                <a:spcPts val="0"/>
              </a:spcAft>
              <a:buSzPct val="129032"/>
              <a:buChar char="–"/>
            </a:pPr>
            <a:r>
              <a:rPr lang="en-US"/>
              <a:t>Students follow class expectations despite the absence of the teacher:</a:t>
            </a:r>
            <a:endParaRPr/>
          </a:p>
          <a:p>
            <a:pPr marL="2286000" lvl="4" indent="-355600" algn="l" rtl="0">
              <a:lnSpc>
                <a:spcPct val="100000"/>
              </a:lnSpc>
              <a:spcBef>
                <a:spcPts val="400"/>
              </a:spcBef>
              <a:spcAft>
                <a:spcPts val="0"/>
              </a:spcAft>
              <a:buSzPct val="129032"/>
              <a:buChar char="»"/>
            </a:pPr>
            <a:r>
              <a:rPr lang="en-US"/>
              <a:t>Substitute</a:t>
            </a:r>
            <a:endParaRPr/>
          </a:p>
          <a:p>
            <a:pPr marL="2286000" lvl="4" indent="-355600" algn="l" rtl="0">
              <a:lnSpc>
                <a:spcPct val="100000"/>
              </a:lnSpc>
              <a:spcBef>
                <a:spcPts val="400"/>
              </a:spcBef>
              <a:spcAft>
                <a:spcPts val="0"/>
              </a:spcAft>
              <a:buSzPct val="129032"/>
              <a:buChar char="»"/>
            </a:pPr>
            <a:r>
              <a:rPr lang="en-US"/>
              <a:t>Guest teacher</a:t>
            </a:r>
            <a:endParaRPr/>
          </a:p>
          <a:p>
            <a:pPr marL="2286000" lvl="4" indent="-355600" algn="l" rtl="0">
              <a:lnSpc>
                <a:spcPct val="100000"/>
              </a:lnSpc>
              <a:spcBef>
                <a:spcPts val="400"/>
              </a:spcBef>
              <a:spcAft>
                <a:spcPts val="0"/>
              </a:spcAft>
              <a:buSzPct val="129032"/>
              <a:buChar char="»"/>
            </a:pPr>
            <a:r>
              <a:rPr lang="en-US"/>
              <a:t>Buddy teacher</a:t>
            </a:r>
            <a:endParaRPr/>
          </a:p>
          <a:p>
            <a:pPr marL="2286000" lvl="4" indent="-355600" algn="l" rtl="0">
              <a:lnSpc>
                <a:spcPct val="100000"/>
              </a:lnSpc>
              <a:spcBef>
                <a:spcPts val="400"/>
              </a:spcBef>
              <a:spcAft>
                <a:spcPts val="0"/>
              </a:spcAft>
              <a:buSzPct val="129032"/>
              <a:buChar char="»"/>
            </a:pPr>
            <a:r>
              <a:rPr lang="en-US"/>
              <a:t>Volunteer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46" descr="A close-up of a survey&#10;&#10;Description automatically generated with low confidence"/>
          <p:cNvPicPr preferRelativeResize="0"/>
          <p:nvPr/>
        </p:nvPicPr>
        <p:blipFill rotWithShape="1">
          <a:blip r:embed="rId3">
            <a:alphaModFix/>
          </a:blip>
          <a:srcRect/>
          <a:stretch/>
        </p:blipFill>
        <p:spPr>
          <a:xfrm>
            <a:off x="649600" y="1743948"/>
            <a:ext cx="7844798" cy="3417599"/>
          </a:xfrm>
          <a:prstGeom prst="rect">
            <a:avLst/>
          </a:prstGeom>
          <a:noFill/>
          <a:ln>
            <a:noFill/>
          </a:ln>
        </p:spPr>
      </p:pic>
      <p:sp>
        <p:nvSpPr>
          <p:cNvPr id="355" name="Google Shape;355;p46"/>
          <p:cNvSpPr txBox="1">
            <a:spLocks noGrp="1"/>
          </p:cNvSpPr>
          <p:nvPr>
            <p:ph type="title"/>
          </p:nvPr>
        </p:nvSpPr>
        <p:spPr>
          <a:xfrm>
            <a:off x="228600" y="228600"/>
            <a:ext cx="8686799" cy="1143000"/>
          </a:xfrm>
          <a:prstGeom prst="rect">
            <a:avLst/>
          </a:prstGeom>
          <a:solidFill>
            <a:srgbClr val="003369"/>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US"/>
              <a:t>Data Collection Form</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7"/>
          <p:cNvSpPr txBox="1">
            <a:spLocks noGrp="1"/>
          </p:cNvSpPr>
          <p:nvPr>
            <p:ph type="title"/>
          </p:nvPr>
        </p:nvSpPr>
        <p:spPr>
          <a:xfrm>
            <a:off x="2743200" y="256814"/>
            <a:ext cx="5943600" cy="11430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800"/>
              <a:buNone/>
            </a:pPr>
            <a:r>
              <a:rPr lang="en-US"/>
              <a:t> Routines and Procedures</a:t>
            </a:r>
            <a:endParaRPr/>
          </a:p>
        </p:txBody>
      </p:sp>
      <p:sp>
        <p:nvSpPr>
          <p:cNvPr id="361" name="Google Shape;361;p47">
            <a:extLst>
              <a:ext uri="{C183D7F6-B498-43B3-948B-1728B52AA6E4}">
                <adec:decorative xmlns:adec="http://schemas.microsoft.com/office/drawing/2017/decorative" val="1"/>
              </a:ext>
            </a:extLst>
          </p:cNvPr>
          <p:cNvSpPr txBox="1">
            <a:spLocks noGrp="1"/>
          </p:cNvSpPr>
          <p:nvPr>
            <p:ph type="body" idx="1"/>
          </p:nvPr>
        </p:nvSpPr>
        <p:spPr>
          <a:xfrm>
            <a:off x="259025" y="1583816"/>
            <a:ext cx="4038600" cy="4562185"/>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t" anchorCtr="0">
            <a:normAutofit fontScale="85000" lnSpcReduction="10000"/>
          </a:bodyPr>
          <a:lstStyle/>
          <a:p>
            <a:pPr marL="457200" lvl="0" indent="-406400" algn="l" rtl="0">
              <a:lnSpc>
                <a:spcPct val="100000"/>
              </a:lnSpc>
              <a:spcBef>
                <a:spcPts val="560"/>
              </a:spcBef>
              <a:spcAft>
                <a:spcPts val="0"/>
              </a:spcAft>
              <a:buSzPct val="117647"/>
              <a:buChar char="•"/>
            </a:pPr>
            <a:r>
              <a:rPr lang="en-US"/>
              <a:t>Classroom Procedures are steps for accomplishing classroom tasks; they</a:t>
            </a:r>
            <a:endParaRPr/>
          </a:p>
          <a:p>
            <a:pPr marL="457200" lvl="0" indent="-406400" algn="l" rtl="0">
              <a:lnSpc>
                <a:spcPct val="100000"/>
              </a:lnSpc>
              <a:spcBef>
                <a:spcPts val="560"/>
              </a:spcBef>
              <a:spcAft>
                <a:spcPts val="0"/>
              </a:spcAft>
              <a:buSzPct val="117647"/>
              <a:buChar char="•"/>
            </a:pPr>
            <a:r>
              <a:rPr lang="en-US"/>
              <a:t>Explain the accepted process for carrying out a specific activity such as:</a:t>
            </a:r>
            <a:endParaRPr/>
          </a:p>
          <a:p>
            <a:pPr marL="914400" lvl="1" indent="-381000" algn="l" rtl="0">
              <a:lnSpc>
                <a:spcPct val="100000"/>
              </a:lnSpc>
              <a:spcBef>
                <a:spcPts val="480"/>
              </a:spcBef>
              <a:spcAft>
                <a:spcPts val="0"/>
              </a:spcAft>
              <a:buSzPct val="70000"/>
              <a:buChar char="–"/>
            </a:pPr>
            <a:r>
              <a:rPr lang="en-US" sz="2800"/>
              <a:t>Walking in the hallway</a:t>
            </a:r>
            <a:endParaRPr/>
          </a:p>
          <a:p>
            <a:pPr marL="914400" lvl="1" indent="-381000" algn="l" rtl="0">
              <a:lnSpc>
                <a:spcPct val="100000"/>
              </a:lnSpc>
              <a:spcBef>
                <a:spcPts val="480"/>
              </a:spcBef>
              <a:spcAft>
                <a:spcPts val="0"/>
              </a:spcAft>
              <a:buSzPct val="70000"/>
              <a:buChar char="–"/>
            </a:pPr>
            <a:r>
              <a:rPr lang="en-US" sz="2800"/>
              <a:t>Using lockers</a:t>
            </a:r>
            <a:endParaRPr/>
          </a:p>
          <a:p>
            <a:pPr marL="914400" lvl="1" indent="-381000" algn="l" rtl="0">
              <a:lnSpc>
                <a:spcPct val="100000"/>
              </a:lnSpc>
              <a:spcBef>
                <a:spcPts val="480"/>
              </a:spcBef>
              <a:spcAft>
                <a:spcPts val="0"/>
              </a:spcAft>
              <a:buSzPct val="70000"/>
              <a:buChar char="–"/>
            </a:pPr>
            <a:r>
              <a:rPr lang="en-US" sz="2800"/>
              <a:t>Sharpening pencils</a:t>
            </a:r>
            <a:endParaRPr/>
          </a:p>
        </p:txBody>
      </p:sp>
      <p:grpSp>
        <p:nvGrpSpPr>
          <p:cNvPr id="362" name="Google Shape;362;p47">
            <a:extLst>
              <a:ext uri="{C183D7F6-B498-43B3-948B-1728B52AA6E4}">
                <adec:decorative xmlns:adec="http://schemas.microsoft.com/office/drawing/2017/decorative" val="1"/>
              </a:ext>
            </a:extLst>
          </p:cNvPr>
          <p:cNvGrpSpPr/>
          <p:nvPr/>
        </p:nvGrpSpPr>
        <p:grpSpPr>
          <a:xfrm>
            <a:off x="4447751" y="1583816"/>
            <a:ext cx="4239049" cy="4562185"/>
            <a:chOff x="0" y="0"/>
            <a:chExt cx="4239048" cy="4728411"/>
          </a:xfrm>
        </p:grpSpPr>
        <p:sp>
          <p:nvSpPr>
            <p:cNvPr id="363" name="Google Shape;363;p47"/>
            <p:cNvSpPr/>
            <p:nvPr/>
          </p:nvSpPr>
          <p:spPr>
            <a:xfrm>
              <a:off x="0" y="0"/>
              <a:ext cx="4102768" cy="4728411"/>
            </a:xfrm>
            <a:prstGeom prst="rect">
              <a:avLst/>
            </a:prstGeom>
            <a:solidFill>
              <a:srgbClr val="D8D8D8">
                <a:alpha val="67843"/>
              </a:srgbClr>
            </a:solidFill>
            <a:ln w="9525" cap="flat" cmpd="sng">
              <a:solidFill>
                <a:srgbClr val="000000"/>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600"/>
                <a:buFont typeface="Verdana"/>
                <a:buNone/>
              </a:pPr>
              <a:endParaRPr sz="2600" b="0" i="0" u="none" strike="noStrike" cap="none">
                <a:solidFill>
                  <a:srgbClr val="000000"/>
                </a:solidFill>
                <a:latin typeface="Verdana"/>
                <a:ea typeface="Verdana"/>
                <a:cs typeface="Verdana"/>
                <a:sym typeface="Verdana"/>
              </a:endParaRPr>
            </a:p>
          </p:txBody>
        </p:sp>
        <p:sp>
          <p:nvSpPr>
            <p:cNvPr id="364" name="Google Shape;364;p47"/>
            <p:cNvSpPr txBox="1"/>
            <p:nvPr/>
          </p:nvSpPr>
          <p:spPr>
            <a:xfrm>
              <a:off x="267648" y="247186"/>
              <a:ext cx="3971400" cy="4434425"/>
            </a:xfrm>
            <a:prstGeom prst="rect">
              <a:avLst/>
            </a:prstGeom>
            <a:noFill/>
            <a:ln>
              <a:noFill/>
            </a:ln>
          </p:spPr>
          <p:txBody>
            <a:bodyPr spcFirstLastPara="1" wrap="square" lIns="60900" tIns="60900" rIns="60900" bIns="60900" anchor="t" anchorCtr="0">
              <a:spAutoFit/>
            </a:bodyPr>
            <a:lstStyle/>
            <a:p>
              <a:pPr marL="0" marR="0" lvl="0" indent="0" algn="l" rtl="0">
                <a:lnSpc>
                  <a:spcPct val="115000"/>
                </a:lnSpc>
                <a:spcBef>
                  <a:spcPts val="0"/>
                </a:spcBef>
                <a:spcAft>
                  <a:spcPts val="0"/>
                </a:spcAft>
                <a:buClr>
                  <a:srgbClr val="000000"/>
                </a:buClr>
                <a:buSzPts val="2400"/>
                <a:buFont typeface="Verdana"/>
                <a:buNone/>
              </a:pPr>
              <a:r>
                <a:rPr lang="en-US" sz="2400" b="1" i="0" u="none" strike="noStrike" cap="none">
                  <a:solidFill>
                    <a:srgbClr val="000000"/>
                  </a:solidFill>
                  <a:latin typeface="Verdana"/>
                  <a:ea typeface="Verdana"/>
                  <a:cs typeface="Verdana"/>
                  <a:sym typeface="Verdana"/>
                </a:rPr>
                <a:t>Routines</a:t>
              </a:r>
              <a:r>
                <a:rPr lang="en-US" sz="2400" b="1" i="0" u="none" strike="noStrike" cap="none">
                  <a:solidFill>
                    <a:srgbClr val="0000FF"/>
                  </a:solidFill>
                  <a:latin typeface="Verdana"/>
                  <a:ea typeface="Verdana"/>
                  <a:cs typeface="Verdana"/>
                  <a:sym typeface="Verdana"/>
                </a:rPr>
                <a:t> </a:t>
              </a:r>
              <a:r>
                <a:rPr lang="en-US" sz="2400" b="0" i="0" u="none" strike="noStrike" cap="none">
                  <a:solidFill>
                    <a:srgbClr val="00212C"/>
                  </a:solidFill>
                  <a:latin typeface="Verdana"/>
                  <a:ea typeface="Verdana"/>
                  <a:cs typeface="Verdana"/>
                  <a:sym typeface="Verdana"/>
                </a:rPr>
                <a:t>are procedures that are used on a consistent basis, such as:</a:t>
              </a:r>
              <a:endParaRPr sz="1400" b="0" i="0" u="none" strike="noStrike" cap="none">
                <a:solidFill>
                  <a:srgbClr val="000000"/>
                </a:solidFill>
                <a:latin typeface="Arial"/>
                <a:ea typeface="Arial"/>
                <a:cs typeface="Arial"/>
                <a:sym typeface="Arial"/>
              </a:endParaRPr>
            </a:p>
            <a:p>
              <a:pPr marL="876300" marR="0" lvl="0" indent="-342900" algn="l" rtl="0">
                <a:lnSpc>
                  <a:spcPct val="115000"/>
                </a:lnSpc>
                <a:spcBef>
                  <a:spcPts val="0"/>
                </a:spcBef>
                <a:spcAft>
                  <a:spcPts val="0"/>
                </a:spcAft>
                <a:buClr>
                  <a:srgbClr val="00212C"/>
                </a:buClr>
                <a:buSzPts val="2400"/>
                <a:buFont typeface="Arial"/>
                <a:buChar char="•"/>
              </a:pPr>
              <a:r>
                <a:rPr lang="en-US" sz="2400" b="0" i="0" u="none" strike="noStrike" cap="none">
                  <a:solidFill>
                    <a:srgbClr val="00212C"/>
                  </a:solidFill>
                  <a:latin typeface="Verdana"/>
                  <a:ea typeface="Verdana"/>
                  <a:cs typeface="Verdana"/>
                  <a:sym typeface="Verdana"/>
                </a:rPr>
                <a:t>When students arrive to class</a:t>
              </a:r>
              <a:endParaRPr sz="1400" b="0" i="0" u="none" strike="noStrike" cap="none">
                <a:solidFill>
                  <a:srgbClr val="000000"/>
                </a:solidFill>
                <a:latin typeface="Arial"/>
                <a:ea typeface="Arial"/>
                <a:cs typeface="Arial"/>
                <a:sym typeface="Arial"/>
              </a:endParaRPr>
            </a:p>
            <a:p>
              <a:pPr marL="876300" marR="0" lvl="0" indent="-342900" algn="l" rtl="0">
                <a:lnSpc>
                  <a:spcPct val="115000"/>
                </a:lnSpc>
                <a:spcBef>
                  <a:spcPts val="0"/>
                </a:spcBef>
                <a:spcAft>
                  <a:spcPts val="0"/>
                </a:spcAft>
                <a:buClr>
                  <a:srgbClr val="00212C"/>
                </a:buClr>
                <a:buSzPts val="2400"/>
                <a:buFont typeface="Arial"/>
                <a:buChar char="•"/>
              </a:pPr>
              <a:r>
                <a:rPr lang="en-US" sz="2400" b="0" i="0" u="none" strike="noStrike" cap="none">
                  <a:solidFill>
                    <a:srgbClr val="00212C"/>
                  </a:solidFill>
                  <a:latin typeface="Verdana"/>
                  <a:ea typeface="Verdana"/>
                  <a:cs typeface="Verdana"/>
                  <a:sym typeface="Verdana"/>
                </a:rPr>
                <a:t>During in-class transitions</a:t>
              </a:r>
              <a:endParaRPr sz="1400" b="0" i="0" u="none" strike="noStrike" cap="none">
                <a:solidFill>
                  <a:srgbClr val="000000"/>
                </a:solidFill>
                <a:latin typeface="Arial"/>
                <a:ea typeface="Arial"/>
                <a:cs typeface="Arial"/>
                <a:sym typeface="Arial"/>
              </a:endParaRPr>
            </a:p>
            <a:p>
              <a:pPr marL="876300" marR="0" lvl="0" indent="-342900" algn="l" rtl="0">
                <a:lnSpc>
                  <a:spcPct val="115000"/>
                </a:lnSpc>
                <a:spcBef>
                  <a:spcPts val="0"/>
                </a:spcBef>
                <a:spcAft>
                  <a:spcPts val="0"/>
                </a:spcAft>
                <a:buClr>
                  <a:srgbClr val="00212C"/>
                </a:buClr>
                <a:buSzPts val="2400"/>
                <a:buFont typeface="Arial"/>
                <a:buChar char="•"/>
              </a:pPr>
              <a:r>
                <a:rPr lang="en-US" sz="2400" b="0" i="0" u="none" strike="noStrike" cap="none">
                  <a:solidFill>
                    <a:srgbClr val="00212C"/>
                  </a:solidFill>
                  <a:latin typeface="Verdana"/>
                  <a:ea typeface="Verdana"/>
                  <a:cs typeface="Verdana"/>
                  <a:sym typeface="Verdana"/>
                </a:rPr>
                <a:t>At dismissal</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500"/>
                </a:spcBef>
                <a:spcAft>
                  <a:spcPts val="0"/>
                </a:spcAft>
                <a:buClr>
                  <a:srgbClr val="000000"/>
                </a:buClr>
                <a:buSzPts val="2400"/>
                <a:buFont typeface="Verdana"/>
                <a:buNone/>
              </a:pPr>
              <a:endParaRPr sz="2400" b="0" i="0" u="none" strike="noStrike" cap="none">
                <a:solidFill>
                  <a:srgbClr val="00212C"/>
                </a:solidFill>
                <a:latin typeface="Verdana"/>
                <a:ea typeface="Verdana"/>
                <a:cs typeface="Verdana"/>
                <a:sym typeface="Verdana"/>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8"/>
          <p:cNvSpPr txBox="1">
            <a:spLocks noGrp="1"/>
          </p:cNvSpPr>
          <p:nvPr>
            <p:ph type="body" idx="1"/>
          </p:nvPr>
        </p:nvSpPr>
        <p:spPr>
          <a:xfrm>
            <a:off x="457199" y="1790700"/>
            <a:ext cx="8229600" cy="4571999"/>
          </a:xfrm>
          <a:prstGeom prst="rect">
            <a:avLst/>
          </a:prstGeom>
          <a:noFill/>
          <a:ln>
            <a:noFill/>
          </a:ln>
        </p:spPr>
        <p:txBody>
          <a:bodyPr spcFirstLastPara="1" wrap="square" lIns="91425" tIns="45700" rIns="91425" bIns="45700" anchor="t" anchorCtr="0">
            <a:normAutofit fontScale="70000" lnSpcReduction="20000"/>
          </a:bodyPr>
          <a:lstStyle/>
          <a:p>
            <a:pPr marL="457200" lvl="0" indent="-228600" algn="l" rtl="0">
              <a:lnSpc>
                <a:spcPct val="100000"/>
              </a:lnSpc>
              <a:spcBef>
                <a:spcPts val="360"/>
              </a:spcBef>
              <a:spcAft>
                <a:spcPts val="0"/>
              </a:spcAft>
              <a:buSzPct val="80357"/>
              <a:buNone/>
            </a:pPr>
            <a:endParaRPr/>
          </a:p>
          <a:p>
            <a:pPr marL="457200" lvl="0" indent="-228600" algn="l" rtl="0">
              <a:lnSpc>
                <a:spcPct val="100000"/>
              </a:lnSpc>
              <a:spcBef>
                <a:spcPts val="360"/>
              </a:spcBef>
              <a:spcAft>
                <a:spcPts val="0"/>
              </a:spcAft>
              <a:buSzPct val="80357"/>
              <a:buNone/>
            </a:pPr>
            <a:endParaRPr/>
          </a:p>
          <a:p>
            <a:pPr marL="457200" lvl="0" indent="-342900" algn="l" rtl="0">
              <a:lnSpc>
                <a:spcPct val="100000"/>
              </a:lnSpc>
              <a:spcBef>
                <a:spcPts val="360"/>
              </a:spcBef>
              <a:spcAft>
                <a:spcPts val="0"/>
              </a:spcAft>
              <a:buSzPct val="80357"/>
              <a:buChar char="•"/>
            </a:pPr>
            <a:r>
              <a:rPr lang="en-US"/>
              <a:t>“To build and foster positive relationships, teachers should establish age appropriate and culturally responsive expectations, routines, and procedures within their classrooms that are positively stated and explicitly taught and practiced across the school year. When students demonstrate mastery and follow established rules and routines, teachers should provide age-appropriate specific performance feedback in meaningful and caring ways.”</a:t>
            </a:r>
            <a:endParaRPr/>
          </a:p>
          <a:p>
            <a:pPr marL="457200" lvl="0" indent="-342900" algn="l" rtl="0">
              <a:lnSpc>
                <a:spcPct val="100000"/>
              </a:lnSpc>
              <a:spcBef>
                <a:spcPts val="360"/>
              </a:spcBef>
              <a:spcAft>
                <a:spcPts val="0"/>
              </a:spcAft>
              <a:buSzPct val="111801"/>
              <a:buChar char="•"/>
            </a:pPr>
            <a:r>
              <a:rPr lang="en-US" sz="2300"/>
              <a:t>McLeskey, J., Barringer, M-D., Billingsley, B., Brownell, M., Jackson, D., Kennedy, M., Lewis, T., Maheady, L., Rodriguez, J., Scheeler, M. C., Winn, J., &amp; Ziegler, D. (2017, January). High-leverage practices in special education. Arlington, VA: Council for Exceptional Children &amp; CEEDAR Center. © 2017 CEC &amp; CEEDAR</a:t>
            </a:r>
            <a:endParaRPr/>
          </a:p>
        </p:txBody>
      </p:sp>
      <p:sp>
        <p:nvSpPr>
          <p:cNvPr id="370" name="Google Shape;370;p48"/>
          <p:cNvSpPr txBox="1">
            <a:spLocks noGrp="1"/>
          </p:cNvSpPr>
          <p:nvPr>
            <p:ph type="title"/>
          </p:nvPr>
        </p:nvSpPr>
        <p:spPr>
          <a:xfrm>
            <a:off x="228600" y="228600"/>
            <a:ext cx="8686799" cy="1143000"/>
          </a:xfrm>
          <a:prstGeom prst="rect">
            <a:avLst/>
          </a:prstGeom>
          <a:solidFill>
            <a:srgbClr val="003369"/>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111111"/>
              <a:buNone/>
            </a:pPr>
            <a:r>
              <a:rPr lang="en-US"/>
              <a:t>Rationale: A Safe and Predictable Environment</a:t>
            </a:r>
            <a:endParaRPr/>
          </a:p>
        </p:txBody>
      </p:sp>
      <p:pic>
        <p:nvPicPr>
          <p:cNvPr id="371" name="Google Shape;371;p4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92149" y="1560786"/>
            <a:ext cx="7759700" cy="838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47" name="Google Shape;247;p31"/>
          <p:cNvSpPr txBox="1">
            <a:spLocks noGrp="1"/>
          </p:cNvSpPr>
          <p:nvPr>
            <p:ph type="title"/>
          </p:nvPr>
        </p:nvSpPr>
        <p:spPr>
          <a:xfrm>
            <a:off x="457200" y="274638"/>
            <a:ext cx="8229600" cy="11430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dirty="0"/>
              <a:t>Key Terms</a:t>
            </a:r>
            <a:endParaRPr dirty="0"/>
          </a:p>
        </p:txBody>
      </p:sp>
      <p:pic>
        <p:nvPicPr>
          <p:cNvPr id="235" name="Google Shape;235;p31" descr="A colorful beach ball on a white background&#10;&#10;Description automatically generated with medium confidence"/>
          <p:cNvPicPr preferRelativeResize="0"/>
          <p:nvPr/>
        </p:nvPicPr>
        <p:blipFill rotWithShape="1">
          <a:blip r:embed="rId3">
            <a:alphaModFix/>
          </a:blip>
          <a:srcRect/>
          <a:stretch/>
        </p:blipFill>
        <p:spPr>
          <a:xfrm rot="5400000">
            <a:off x="3449976" y="1901594"/>
            <a:ext cx="2145978" cy="2145978"/>
          </a:xfrm>
          <a:prstGeom prst="rect">
            <a:avLst/>
          </a:prstGeom>
          <a:noFill/>
          <a:ln>
            <a:noFill/>
          </a:ln>
        </p:spPr>
      </p:pic>
      <p:pic>
        <p:nvPicPr>
          <p:cNvPr id="236" name="Google Shape;236;p31" descr="A colorful beach ball on a white background&#10;&#10;Description automatically generated with medium confidence"/>
          <p:cNvPicPr preferRelativeResize="0"/>
          <p:nvPr/>
        </p:nvPicPr>
        <p:blipFill rotWithShape="1">
          <a:blip r:embed="rId4">
            <a:alphaModFix/>
          </a:blip>
          <a:srcRect/>
          <a:stretch/>
        </p:blipFill>
        <p:spPr>
          <a:xfrm rot="-5400000">
            <a:off x="6818197" y="4486033"/>
            <a:ext cx="2145978" cy="2136869"/>
          </a:xfrm>
          <a:prstGeom prst="rect">
            <a:avLst/>
          </a:prstGeom>
          <a:noFill/>
          <a:ln>
            <a:noFill/>
          </a:ln>
        </p:spPr>
      </p:pic>
      <p:pic>
        <p:nvPicPr>
          <p:cNvPr id="237" name="Google Shape;237;p31" descr="A colorful beach ball on a white background&#10;&#10;Description automatically generated with medium confidence"/>
          <p:cNvPicPr preferRelativeResize="0"/>
          <p:nvPr/>
        </p:nvPicPr>
        <p:blipFill rotWithShape="1">
          <a:blip r:embed="rId4">
            <a:alphaModFix/>
          </a:blip>
          <a:srcRect/>
          <a:stretch/>
        </p:blipFill>
        <p:spPr>
          <a:xfrm rot="-2526317">
            <a:off x="3499010" y="4478430"/>
            <a:ext cx="2145978" cy="2152075"/>
          </a:xfrm>
          <a:prstGeom prst="rect">
            <a:avLst/>
          </a:prstGeom>
          <a:noFill/>
          <a:ln>
            <a:noFill/>
          </a:ln>
        </p:spPr>
      </p:pic>
      <p:pic>
        <p:nvPicPr>
          <p:cNvPr id="238" name="Google Shape;238;p31" descr="A colorful beach ball on a white background&#10;&#10;Description automatically generated with medium confidence"/>
          <p:cNvPicPr preferRelativeResize="0"/>
          <p:nvPr/>
        </p:nvPicPr>
        <p:blipFill rotWithShape="1">
          <a:blip r:embed="rId5">
            <a:alphaModFix/>
          </a:blip>
          <a:srcRect/>
          <a:stretch/>
        </p:blipFill>
        <p:spPr>
          <a:xfrm rot="-1373379">
            <a:off x="384191" y="1800101"/>
            <a:ext cx="2143125" cy="2143125"/>
          </a:xfrm>
          <a:prstGeom prst="rect">
            <a:avLst/>
          </a:prstGeom>
          <a:noFill/>
          <a:ln>
            <a:noFill/>
          </a:ln>
        </p:spPr>
      </p:pic>
      <p:sp>
        <p:nvSpPr>
          <p:cNvPr id="239" name="Google Shape;239;p31"/>
          <p:cNvSpPr txBox="1"/>
          <p:nvPr/>
        </p:nvSpPr>
        <p:spPr>
          <a:xfrm>
            <a:off x="434862" y="2640421"/>
            <a:ext cx="197242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Alignment</a:t>
            </a:r>
            <a:endParaRPr sz="1400" b="0" i="0" u="none" strike="noStrike" cap="none">
              <a:solidFill>
                <a:srgbClr val="000000"/>
              </a:solidFill>
              <a:latin typeface="Arial"/>
              <a:ea typeface="Arial"/>
              <a:cs typeface="Arial"/>
              <a:sym typeface="Arial"/>
            </a:endParaRPr>
          </a:p>
        </p:txBody>
      </p:sp>
      <p:pic>
        <p:nvPicPr>
          <p:cNvPr id="240" name="Google Shape;240;p31" descr="A colorful beach ball on a white background&#10;&#10;Description automatically generated with medium confidence"/>
          <p:cNvPicPr preferRelativeResize="0"/>
          <p:nvPr/>
        </p:nvPicPr>
        <p:blipFill rotWithShape="1">
          <a:blip r:embed="rId4">
            <a:alphaModFix/>
          </a:blip>
          <a:srcRect/>
          <a:stretch/>
        </p:blipFill>
        <p:spPr>
          <a:xfrm rot="2419111">
            <a:off x="6619352" y="1775996"/>
            <a:ext cx="2145978" cy="2152075"/>
          </a:xfrm>
          <a:prstGeom prst="rect">
            <a:avLst/>
          </a:prstGeom>
          <a:noFill/>
          <a:ln>
            <a:noFill/>
          </a:ln>
        </p:spPr>
      </p:pic>
      <p:pic>
        <p:nvPicPr>
          <p:cNvPr id="241" name="Google Shape;241;p31" descr="A colorful beach ball on a white background&#10;&#10;Description automatically generated with medium confidence"/>
          <p:cNvPicPr preferRelativeResize="0"/>
          <p:nvPr/>
        </p:nvPicPr>
        <p:blipFill rotWithShape="1">
          <a:blip r:embed="rId4">
            <a:alphaModFix/>
          </a:blip>
          <a:srcRect/>
          <a:stretch/>
        </p:blipFill>
        <p:spPr>
          <a:xfrm rot="4362898">
            <a:off x="348087" y="4440230"/>
            <a:ext cx="2145978" cy="2152075"/>
          </a:xfrm>
          <a:prstGeom prst="rect">
            <a:avLst/>
          </a:prstGeom>
          <a:noFill/>
          <a:ln>
            <a:noFill/>
          </a:ln>
        </p:spPr>
      </p:pic>
      <p:sp>
        <p:nvSpPr>
          <p:cNvPr id="242" name="Google Shape;242;p31"/>
          <p:cNvSpPr txBox="1"/>
          <p:nvPr/>
        </p:nvSpPr>
        <p:spPr>
          <a:xfrm>
            <a:off x="3347815" y="2656101"/>
            <a:ext cx="24206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Expectations</a:t>
            </a:r>
            <a:endParaRPr sz="1400" b="0" i="0" u="none" strike="noStrike" cap="none">
              <a:solidFill>
                <a:srgbClr val="000000"/>
              </a:solidFill>
              <a:latin typeface="Arial"/>
              <a:ea typeface="Arial"/>
              <a:cs typeface="Arial"/>
              <a:sym typeface="Arial"/>
            </a:endParaRPr>
          </a:p>
        </p:txBody>
      </p:sp>
      <p:sp>
        <p:nvSpPr>
          <p:cNvPr id="243" name="Google Shape;243;p31"/>
          <p:cNvSpPr txBox="1"/>
          <p:nvPr/>
        </p:nvSpPr>
        <p:spPr>
          <a:xfrm>
            <a:off x="419435" y="5323634"/>
            <a:ext cx="190181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Behaviors</a:t>
            </a:r>
            <a:endParaRPr sz="1400" b="0" i="0" u="none" strike="noStrike" cap="none">
              <a:solidFill>
                <a:srgbClr val="000000"/>
              </a:solidFill>
              <a:latin typeface="Arial"/>
              <a:ea typeface="Arial"/>
              <a:cs typeface="Arial"/>
              <a:sym typeface="Arial"/>
            </a:endParaRPr>
          </a:p>
        </p:txBody>
      </p:sp>
      <p:sp>
        <p:nvSpPr>
          <p:cNvPr id="244" name="Google Shape;244;p31">
            <a:extLst>
              <a:ext uri="{C183D7F6-B498-43B3-948B-1728B52AA6E4}">
                <adec:decorative xmlns:adec="http://schemas.microsoft.com/office/drawing/2017/decorative" val="0"/>
              </a:ext>
            </a:extLst>
          </p:cNvPr>
          <p:cNvSpPr txBox="1"/>
          <p:nvPr/>
        </p:nvSpPr>
        <p:spPr>
          <a:xfrm>
            <a:off x="3500539" y="5323632"/>
            <a:ext cx="214597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Procedures</a:t>
            </a:r>
            <a:endParaRPr sz="1400" b="0" i="0" u="none" strike="noStrike" cap="none">
              <a:solidFill>
                <a:srgbClr val="000000"/>
              </a:solidFill>
              <a:latin typeface="Arial"/>
              <a:ea typeface="Arial"/>
              <a:cs typeface="Arial"/>
              <a:sym typeface="Arial"/>
            </a:endParaRPr>
          </a:p>
        </p:txBody>
      </p:sp>
      <p:sp>
        <p:nvSpPr>
          <p:cNvPr id="245" name="Google Shape;245;p31"/>
          <p:cNvSpPr txBox="1"/>
          <p:nvPr/>
        </p:nvSpPr>
        <p:spPr>
          <a:xfrm>
            <a:off x="6893168" y="5323632"/>
            <a:ext cx="179363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Routines</a:t>
            </a:r>
            <a:endParaRPr sz="1400" b="0" i="0" u="none" strike="noStrike" cap="none">
              <a:solidFill>
                <a:srgbClr val="000000"/>
              </a:solidFill>
              <a:latin typeface="Arial"/>
              <a:ea typeface="Arial"/>
              <a:cs typeface="Arial"/>
              <a:sym typeface="Arial"/>
            </a:endParaRPr>
          </a:p>
        </p:txBody>
      </p:sp>
      <p:sp>
        <p:nvSpPr>
          <p:cNvPr id="246" name="Google Shape;246;p31"/>
          <p:cNvSpPr txBox="1"/>
          <p:nvPr/>
        </p:nvSpPr>
        <p:spPr>
          <a:xfrm>
            <a:off x="6786892" y="2640420"/>
            <a:ext cx="179363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Rules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9"/>
          <p:cNvSpPr txBox="1">
            <a:spLocks noGrp="1"/>
          </p:cNvSpPr>
          <p:nvPr>
            <p:ph type="body" idx="1"/>
          </p:nvPr>
        </p:nvSpPr>
        <p:spPr>
          <a:xfrm>
            <a:off x="457201" y="1600200"/>
            <a:ext cx="8229601" cy="4572000"/>
          </a:xfrm>
          <a:prstGeom prst="rect">
            <a:avLst/>
          </a:prstGeom>
          <a:noFill/>
          <a:ln>
            <a:noFill/>
          </a:ln>
        </p:spPr>
        <p:txBody>
          <a:bodyPr spcFirstLastPara="1" wrap="square" lIns="45675" tIns="45675" rIns="45675" bIns="45675" anchor="t" anchorCtr="0">
            <a:normAutofit/>
          </a:bodyPr>
          <a:lstStyle/>
          <a:p>
            <a:pPr marL="457200" lvl="0" indent="-228600" algn="l" rtl="0">
              <a:lnSpc>
                <a:spcPct val="100000"/>
              </a:lnSpc>
              <a:spcBef>
                <a:spcPts val="300"/>
              </a:spcBef>
              <a:spcAft>
                <a:spcPts val="0"/>
              </a:spcAft>
              <a:buSzPts val="3200"/>
              <a:buNone/>
            </a:pPr>
            <a:endParaRPr/>
          </a:p>
        </p:txBody>
      </p:sp>
      <p:sp>
        <p:nvSpPr>
          <p:cNvPr id="377" name="Google Shape;377;p49"/>
          <p:cNvSpPr txBox="1">
            <a:spLocks noGrp="1"/>
          </p:cNvSpPr>
          <p:nvPr>
            <p:ph type="title"/>
          </p:nvPr>
        </p:nvSpPr>
        <p:spPr>
          <a:xfrm>
            <a:off x="228600" y="228600"/>
            <a:ext cx="8686800" cy="1143000"/>
          </a:xfrm>
          <a:prstGeom prst="rect">
            <a:avLst/>
          </a:prstGeom>
          <a:solidFill>
            <a:srgbClr val="072B62"/>
          </a:solidFill>
          <a:ln>
            <a:noFill/>
          </a:ln>
        </p:spPr>
        <p:txBody>
          <a:bodyPr spcFirstLastPara="1" wrap="square" lIns="45675" tIns="45675" rIns="45675" bIns="45675" anchor="ctr" anchorCtr="0">
            <a:normAutofit fontScale="90000"/>
          </a:bodyPr>
          <a:lstStyle/>
          <a:p>
            <a:pPr marL="0" lvl="0" indent="0" algn="ctr" rtl="0">
              <a:lnSpc>
                <a:spcPct val="100000"/>
              </a:lnSpc>
              <a:spcBef>
                <a:spcPts val="0"/>
              </a:spcBef>
              <a:spcAft>
                <a:spcPts val="0"/>
              </a:spcAft>
              <a:buSzPct val="50000"/>
              <a:buNone/>
            </a:pPr>
            <a:r>
              <a:rPr lang="en-US">
                <a:solidFill>
                  <a:schemeClr val="lt1"/>
                </a:solidFill>
              </a:rPr>
              <a:t>Classroom Procedures and Routines</a:t>
            </a:r>
            <a:endParaRPr/>
          </a:p>
        </p:txBody>
      </p:sp>
      <p:pic>
        <p:nvPicPr>
          <p:cNvPr id="378" name="Google Shape;378;p49" descr="Google Shape;294;gba9bdee3fb_0_0"/>
          <p:cNvPicPr preferRelativeResize="0"/>
          <p:nvPr/>
        </p:nvPicPr>
        <p:blipFill rotWithShape="1">
          <a:blip r:embed="rId3">
            <a:alphaModFix/>
          </a:blip>
          <a:srcRect l="16505" t="30098" r="17655"/>
          <a:stretch/>
        </p:blipFill>
        <p:spPr>
          <a:xfrm>
            <a:off x="472302" y="1575726"/>
            <a:ext cx="8069375" cy="4566027"/>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0"/>
          <p:cNvSpPr txBox="1">
            <a:spLocks noGrp="1"/>
          </p:cNvSpPr>
          <p:nvPr>
            <p:ph type="title"/>
          </p:nvPr>
        </p:nvSpPr>
        <p:spPr>
          <a:xfrm>
            <a:off x="457200" y="274638"/>
            <a:ext cx="8229600" cy="11430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Example</a:t>
            </a:r>
            <a:endParaRPr/>
          </a:p>
        </p:txBody>
      </p:sp>
      <p:pic>
        <p:nvPicPr>
          <p:cNvPr id="384" name="Google Shape;384;p50" descr="Google Shape;301;gb9c1c653d4_0_48"/>
          <p:cNvPicPr preferRelativeResize="0"/>
          <p:nvPr/>
        </p:nvPicPr>
        <p:blipFill rotWithShape="1">
          <a:blip r:embed="rId3">
            <a:alphaModFix/>
          </a:blip>
          <a:srcRect l="3914" r="3932"/>
          <a:stretch/>
        </p:blipFill>
        <p:spPr>
          <a:xfrm>
            <a:off x="307001" y="1548599"/>
            <a:ext cx="8752602" cy="5243552"/>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1"/>
          <p:cNvSpPr txBox="1">
            <a:spLocks noGrp="1"/>
          </p:cNvSpPr>
          <p:nvPr>
            <p:ph type="title"/>
          </p:nvPr>
        </p:nvSpPr>
        <p:spPr>
          <a:xfrm>
            <a:off x="457200" y="274638"/>
            <a:ext cx="8229600" cy="11430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Discussion Time</a:t>
            </a:r>
            <a:endParaRPr/>
          </a:p>
        </p:txBody>
      </p:sp>
      <p:sp>
        <p:nvSpPr>
          <p:cNvPr id="391" name="Google Shape;391;p51"/>
          <p:cNvSpPr txBox="1"/>
          <p:nvPr/>
        </p:nvSpPr>
        <p:spPr>
          <a:xfrm>
            <a:off x="520475" y="1491600"/>
            <a:ext cx="5679300" cy="55719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212C"/>
              </a:buClr>
              <a:buSzPts val="2400"/>
              <a:buFont typeface="Verdana"/>
              <a:buNone/>
            </a:pPr>
            <a:r>
              <a:rPr lang="en-US" sz="2400" b="1" i="0" u="none" strike="noStrike" cap="none">
                <a:solidFill>
                  <a:srgbClr val="00212C"/>
                </a:solidFill>
                <a:latin typeface="Verdana"/>
                <a:ea typeface="Verdana"/>
                <a:cs typeface="Verdana"/>
                <a:sym typeface="Verdana"/>
              </a:rPr>
              <a:t>Things to talk about: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12C"/>
              </a:solidFill>
              <a:latin typeface="Verdana"/>
              <a:ea typeface="Verdana"/>
              <a:cs typeface="Verdana"/>
              <a:sym typeface="Verdana"/>
            </a:endParaRPr>
          </a:p>
          <a:p>
            <a:pPr marL="457200" marR="0" lvl="0" indent="-381000" algn="l" rtl="0">
              <a:lnSpc>
                <a:spcPct val="100000"/>
              </a:lnSpc>
              <a:spcBef>
                <a:spcPts val="0"/>
              </a:spcBef>
              <a:spcAft>
                <a:spcPts val="0"/>
              </a:spcAft>
              <a:buClr>
                <a:srgbClr val="00212C"/>
              </a:buClr>
              <a:buSzPts val="2400"/>
              <a:buFont typeface="Verdana"/>
              <a:buAutoNum type="arabicPeriod"/>
            </a:pPr>
            <a:r>
              <a:rPr lang="en-US" sz="2400" b="0" i="0" u="none" strike="noStrike" cap="none">
                <a:solidFill>
                  <a:srgbClr val="00212C"/>
                </a:solidFill>
                <a:latin typeface="Verdana"/>
                <a:ea typeface="Verdana"/>
                <a:cs typeface="Verdana"/>
                <a:sym typeface="Verdana"/>
              </a:rPr>
              <a:t>Should a grade level encourage consistency in some or all routines?</a:t>
            </a:r>
            <a:endParaRPr sz="1400" b="0" i="0" u="none" strike="noStrike" cap="none">
              <a:solidFill>
                <a:srgbClr val="000000"/>
              </a:solidFill>
              <a:latin typeface="Arial"/>
              <a:ea typeface="Arial"/>
              <a:cs typeface="Arial"/>
              <a:sym typeface="Arial"/>
            </a:endParaRPr>
          </a:p>
          <a:p>
            <a:pPr marL="457200" marR="0" lvl="0" indent="-381000" algn="l" rtl="0">
              <a:lnSpc>
                <a:spcPct val="100000"/>
              </a:lnSpc>
              <a:spcBef>
                <a:spcPts val="600"/>
              </a:spcBef>
              <a:spcAft>
                <a:spcPts val="0"/>
              </a:spcAft>
              <a:buClr>
                <a:srgbClr val="00212C"/>
              </a:buClr>
              <a:buSzPts val="2400"/>
              <a:buFont typeface="Verdana"/>
              <a:buAutoNum type="arabicPeriod"/>
            </a:pPr>
            <a:r>
              <a:rPr lang="en-US" sz="2400" b="0" i="0" u="none" strike="noStrike" cap="none">
                <a:solidFill>
                  <a:srgbClr val="00212C"/>
                </a:solidFill>
                <a:latin typeface="Verdana"/>
                <a:ea typeface="Verdana"/>
                <a:cs typeface="Verdana"/>
                <a:sym typeface="Verdana"/>
              </a:rPr>
              <a:t>If yes, how do you create buy-in for all teachers?</a:t>
            </a:r>
            <a:endParaRPr sz="1400" b="0" i="0" u="none" strike="noStrike" cap="none">
              <a:solidFill>
                <a:srgbClr val="000000"/>
              </a:solidFill>
              <a:latin typeface="Arial"/>
              <a:ea typeface="Arial"/>
              <a:cs typeface="Arial"/>
              <a:sym typeface="Arial"/>
            </a:endParaRPr>
          </a:p>
          <a:p>
            <a:pPr marL="457200" marR="0" lvl="0" indent="-381000" algn="l" rtl="0">
              <a:lnSpc>
                <a:spcPct val="100000"/>
              </a:lnSpc>
              <a:spcBef>
                <a:spcPts val="600"/>
              </a:spcBef>
              <a:spcAft>
                <a:spcPts val="0"/>
              </a:spcAft>
              <a:buClr>
                <a:srgbClr val="00212C"/>
              </a:buClr>
              <a:buSzPts val="2400"/>
              <a:buFont typeface="Verdana"/>
              <a:buAutoNum type="arabicPeriod"/>
            </a:pPr>
            <a:r>
              <a:rPr lang="en-US" sz="2400" b="0" i="0" u="none" strike="noStrike" cap="none">
                <a:solidFill>
                  <a:srgbClr val="00212C"/>
                </a:solidFill>
                <a:latin typeface="Verdana"/>
                <a:ea typeface="Verdana"/>
                <a:cs typeface="Verdana"/>
                <a:sym typeface="Verdana"/>
              </a:rPr>
              <a:t>What are a “top 5” classroom routines you might develop for a classroom?</a:t>
            </a:r>
            <a:endParaRPr sz="1400" b="0" i="0" u="none" strike="noStrike" cap="none">
              <a:solidFill>
                <a:srgbClr val="000000"/>
              </a:solidFill>
              <a:latin typeface="Arial"/>
              <a:ea typeface="Arial"/>
              <a:cs typeface="Arial"/>
              <a:sym typeface="Arial"/>
            </a:endParaRPr>
          </a:p>
          <a:p>
            <a:pPr marL="457200" marR="0" lvl="0" indent="-381000" algn="l" rtl="0">
              <a:lnSpc>
                <a:spcPct val="100000"/>
              </a:lnSpc>
              <a:spcBef>
                <a:spcPts val="600"/>
              </a:spcBef>
              <a:spcAft>
                <a:spcPts val="0"/>
              </a:spcAft>
              <a:buClr>
                <a:srgbClr val="00212C"/>
              </a:buClr>
              <a:buSzPts val="2400"/>
              <a:buFont typeface="Verdana"/>
              <a:buAutoNum type="arabicPeriod"/>
            </a:pPr>
            <a:r>
              <a:rPr lang="en-US" sz="2400" b="0" i="0" u="none" strike="noStrike" cap="none">
                <a:solidFill>
                  <a:srgbClr val="00212C"/>
                </a:solidFill>
                <a:latin typeface="Verdana"/>
                <a:ea typeface="Verdana"/>
                <a:cs typeface="Verdana"/>
                <a:sym typeface="Verdana"/>
              </a:rPr>
              <a:t>How can you gain student input when creating the classroom matrix?</a:t>
            </a:r>
            <a:endParaRPr sz="1400" b="0" i="0" u="none" strike="noStrike" cap="none">
              <a:solidFill>
                <a:srgbClr val="000000"/>
              </a:solidFill>
              <a:latin typeface="Arial"/>
              <a:ea typeface="Arial"/>
              <a:cs typeface="Arial"/>
              <a:sym typeface="Arial"/>
            </a:endParaRPr>
          </a:p>
          <a:p>
            <a:pPr marL="0" marR="0" lvl="0" indent="914400" algn="l" rtl="0">
              <a:lnSpc>
                <a:spcPct val="100000"/>
              </a:lnSpc>
              <a:spcBef>
                <a:spcPts val="600"/>
              </a:spcBef>
              <a:spcAft>
                <a:spcPts val="0"/>
              </a:spcAft>
              <a:buClr>
                <a:srgbClr val="000000"/>
              </a:buClr>
              <a:buSzPts val="2400"/>
              <a:buFont typeface="Arial"/>
              <a:buNone/>
            </a:pPr>
            <a:endParaRPr sz="2400" b="0" i="0" u="none" strike="noStrike" cap="none">
              <a:solidFill>
                <a:srgbClr val="00212C"/>
              </a:solidFill>
              <a:latin typeface="Verdana"/>
              <a:ea typeface="Verdana"/>
              <a:cs typeface="Verdana"/>
              <a:sym typeface="Verdana"/>
            </a:endParaRPr>
          </a:p>
        </p:txBody>
      </p:sp>
      <p:pic>
        <p:nvPicPr>
          <p:cNvPr id="392" name="Google Shape;392;p51" descr="A couple of people sitting in chairs on a beach&#10;&#10;Description automatically generated with medium confidence"/>
          <p:cNvPicPr preferRelativeResize="0"/>
          <p:nvPr/>
        </p:nvPicPr>
        <p:blipFill rotWithShape="1">
          <a:blip r:embed="rId3">
            <a:alphaModFix/>
          </a:blip>
          <a:srcRect t="27362"/>
          <a:stretch/>
        </p:blipFill>
        <p:spPr>
          <a:xfrm>
            <a:off x="6301800" y="1720575"/>
            <a:ext cx="2576850" cy="28075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52"/>
          <p:cNvSpPr txBox="1">
            <a:spLocks noGrp="1"/>
          </p:cNvSpPr>
          <p:nvPr>
            <p:ph type="title"/>
          </p:nvPr>
        </p:nvSpPr>
        <p:spPr>
          <a:xfrm>
            <a:off x="457200" y="274638"/>
            <a:ext cx="8229600" cy="11430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Teaching Effective Procedures and Routines</a:t>
            </a:r>
            <a:endParaRPr/>
          </a:p>
        </p:txBody>
      </p:sp>
      <p:grpSp>
        <p:nvGrpSpPr>
          <p:cNvPr id="398" name="Google Shape;398;p52">
            <a:extLst>
              <a:ext uri="{C183D7F6-B498-43B3-948B-1728B52AA6E4}">
                <adec:decorative xmlns:adec="http://schemas.microsoft.com/office/drawing/2017/decorative" val="1"/>
              </a:ext>
            </a:extLst>
          </p:cNvPr>
          <p:cNvGrpSpPr/>
          <p:nvPr/>
        </p:nvGrpSpPr>
        <p:grpSpPr>
          <a:xfrm>
            <a:off x="457199" y="1623245"/>
            <a:ext cx="3997191" cy="4639560"/>
            <a:chOff x="0" y="0"/>
            <a:chExt cx="3997189" cy="4639558"/>
          </a:xfrm>
        </p:grpSpPr>
        <p:sp>
          <p:nvSpPr>
            <p:cNvPr id="399" name="Google Shape;399;p52"/>
            <p:cNvSpPr/>
            <p:nvPr/>
          </p:nvSpPr>
          <p:spPr>
            <a:xfrm>
              <a:off x="0" y="0"/>
              <a:ext cx="3997189" cy="4335920"/>
            </a:xfrm>
            <a:prstGeom prst="rect">
              <a:avLst/>
            </a:pr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220127" marR="0" lvl="0" indent="-220127" algn="l" rtl="0">
                <a:lnSpc>
                  <a:spcPct val="100000"/>
                </a:lnSpc>
                <a:spcBef>
                  <a:spcPts val="0"/>
                </a:spcBef>
                <a:spcAft>
                  <a:spcPts val="0"/>
                </a:spcAft>
                <a:buClr>
                  <a:srgbClr val="0000FF"/>
                </a:buClr>
                <a:buSzPts val="1800"/>
                <a:buFont typeface="Verdana"/>
                <a:buNone/>
              </a:pPr>
              <a:endParaRPr sz="1800" b="1" i="0" u="none" strike="noStrike" cap="none">
                <a:solidFill>
                  <a:srgbClr val="0000FF"/>
                </a:solidFill>
                <a:latin typeface="Verdana"/>
                <a:ea typeface="Verdana"/>
                <a:cs typeface="Verdana"/>
                <a:sym typeface="Verdana"/>
              </a:endParaRPr>
            </a:p>
          </p:txBody>
        </p:sp>
        <p:sp>
          <p:nvSpPr>
            <p:cNvPr id="400" name="Google Shape;400;p52"/>
            <p:cNvSpPr txBox="1"/>
            <p:nvPr/>
          </p:nvSpPr>
          <p:spPr>
            <a:xfrm>
              <a:off x="65737" y="4762"/>
              <a:ext cx="3865714" cy="4634796"/>
            </a:xfrm>
            <a:prstGeom prst="rect">
              <a:avLst/>
            </a:prstGeom>
            <a:noFill/>
            <a:ln>
              <a:noFill/>
            </a:ln>
          </p:spPr>
          <p:txBody>
            <a:bodyPr spcFirstLastPara="1" wrap="square" lIns="60900" tIns="60900" rIns="60900" bIns="60900" anchor="t" anchorCtr="0">
              <a:spAutoFit/>
            </a:bodyPr>
            <a:lstStyle/>
            <a:p>
              <a:pPr marL="0" marR="0" lvl="0" indent="0" algn="l" rtl="0">
                <a:lnSpc>
                  <a:spcPct val="100000"/>
                </a:lnSpc>
                <a:spcBef>
                  <a:spcPts val="0"/>
                </a:spcBef>
                <a:spcAft>
                  <a:spcPts val="0"/>
                </a:spcAft>
                <a:buClr>
                  <a:srgbClr val="000000"/>
                </a:buClr>
                <a:buSzPts val="2400"/>
                <a:buFont typeface="Verdana"/>
                <a:buNone/>
              </a:pPr>
              <a:r>
                <a:rPr lang="en-US" sz="2400" b="1" i="0" u="none" strike="noStrike" cap="none">
                  <a:solidFill>
                    <a:srgbClr val="000000"/>
                  </a:solidFill>
                  <a:latin typeface="Verdana"/>
                  <a:ea typeface="Verdana"/>
                  <a:cs typeface="Verdana"/>
                  <a:sym typeface="Verdana"/>
                </a:rPr>
                <a:t>Teaching Routine:</a:t>
              </a:r>
              <a:r>
                <a:rPr lang="en-US" sz="2400" b="1" i="0" u="none" strike="noStrike" cap="none">
                  <a:solidFill>
                    <a:srgbClr val="0000FF"/>
                  </a:solidFill>
                  <a:latin typeface="Verdana"/>
                  <a:ea typeface="Verdana"/>
                  <a:cs typeface="Verdana"/>
                  <a:sym typeface="Verdana"/>
                </a:rPr>
                <a:t> </a:t>
              </a:r>
              <a:r>
                <a:rPr lang="en-US" sz="2400" b="0" i="0" u="none" strike="noStrike" cap="none">
                  <a:solidFill>
                    <a:srgbClr val="00212C"/>
                  </a:solidFill>
                  <a:latin typeface="Verdana"/>
                  <a:ea typeface="Verdana"/>
                  <a:cs typeface="Verdana"/>
                  <a:sym typeface="Verdana"/>
                </a:rPr>
                <a:t>how the procedure or activity looks (examples and nonexamples)</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2400"/>
                <a:buFont typeface="Arial"/>
                <a:buNone/>
              </a:pPr>
              <a:endParaRPr sz="2400" b="0" i="0" u="none" strike="noStrike" cap="none">
                <a:solidFill>
                  <a:srgbClr val="00212C"/>
                </a:solidFill>
                <a:latin typeface="Verdana"/>
                <a:ea typeface="Verdana"/>
                <a:cs typeface="Verdana"/>
                <a:sym typeface="Verdana"/>
              </a:endParaRPr>
            </a:p>
            <a:p>
              <a:pPr marL="0" marR="0" lvl="0" indent="0" algn="l" rtl="0">
                <a:lnSpc>
                  <a:spcPct val="100000"/>
                </a:lnSpc>
                <a:spcBef>
                  <a:spcPts val="800"/>
                </a:spcBef>
                <a:spcAft>
                  <a:spcPts val="0"/>
                </a:spcAft>
                <a:buClr>
                  <a:srgbClr val="000000"/>
                </a:buClr>
                <a:buSzPts val="2400"/>
                <a:buFont typeface="Verdana"/>
                <a:buNone/>
              </a:pPr>
              <a:r>
                <a:rPr lang="en-US" sz="2400" b="1" i="0" u="none" strike="noStrike" cap="none">
                  <a:solidFill>
                    <a:srgbClr val="000000"/>
                  </a:solidFill>
                  <a:latin typeface="Verdana"/>
                  <a:ea typeface="Verdana"/>
                  <a:cs typeface="Verdana"/>
                  <a:sym typeface="Verdana"/>
                </a:rPr>
                <a:t>Active Supervision: </a:t>
              </a:r>
              <a:r>
                <a:rPr lang="en-US" sz="2400" b="0" i="0" u="none" strike="noStrike" cap="none">
                  <a:solidFill>
                    <a:srgbClr val="000000"/>
                  </a:solidFill>
                  <a:latin typeface="Verdana"/>
                  <a:ea typeface="Verdana"/>
                  <a:cs typeface="Verdana"/>
                  <a:sym typeface="Verdana"/>
                </a:rPr>
                <a:t>a method for effectively monitoring students</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2400"/>
                <a:buFont typeface="Arial"/>
                <a:buNone/>
              </a:pPr>
              <a:endParaRPr sz="2400" b="0" i="0" u="none" strike="noStrike" cap="none">
                <a:solidFill>
                  <a:srgbClr val="00212C"/>
                </a:solidFill>
                <a:latin typeface="Verdana"/>
                <a:ea typeface="Verdana"/>
                <a:cs typeface="Verdana"/>
                <a:sym typeface="Verdana"/>
              </a:endParaRPr>
            </a:p>
            <a:p>
              <a:pPr marL="0" marR="0" lvl="0" indent="0" algn="l" rtl="0">
                <a:lnSpc>
                  <a:spcPct val="115000"/>
                </a:lnSpc>
                <a:spcBef>
                  <a:spcPts val="800"/>
                </a:spcBef>
                <a:spcAft>
                  <a:spcPts val="0"/>
                </a:spcAft>
                <a:buClr>
                  <a:srgbClr val="000000"/>
                </a:buClr>
                <a:buSzPts val="2400"/>
                <a:buFont typeface="Arial"/>
                <a:buNone/>
              </a:pPr>
              <a:endParaRPr sz="2400" b="1" i="0" u="none" strike="noStrike" cap="none">
                <a:solidFill>
                  <a:srgbClr val="00212C"/>
                </a:solidFill>
                <a:latin typeface="Verdana"/>
                <a:ea typeface="Verdana"/>
                <a:cs typeface="Verdana"/>
                <a:sym typeface="Verdana"/>
              </a:endParaRPr>
            </a:p>
          </p:txBody>
        </p:sp>
      </p:grpSp>
      <p:grpSp>
        <p:nvGrpSpPr>
          <p:cNvPr id="401" name="Google Shape;401;p52">
            <a:extLst>
              <a:ext uri="{C183D7F6-B498-43B3-948B-1728B52AA6E4}">
                <adec:decorative xmlns:adec="http://schemas.microsoft.com/office/drawing/2017/decorative" val="1"/>
              </a:ext>
            </a:extLst>
          </p:cNvPr>
          <p:cNvGrpSpPr/>
          <p:nvPr/>
        </p:nvGrpSpPr>
        <p:grpSpPr>
          <a:xfrm>
            <a:off x="4787694" y="1623245"/>
            <a:ext cx="3899107" cy="5859395"/>
            <a:chOff x="0" y="0"/>
            <a:chExt cx="3899106" cy="5859393"/>
          </a:xfrm>
        </p:grpSpPr>
        <p:sp>
          <p:nvSpPr>
            <p:cNvPr id="402" name="Google Shape;402;p52"/>
            <p:cNvSpPr/>
            <p:nvPr/>
          </p:nvSpPr>
          <p:spPr>
            <a:xfrm>
              <a:off x="0" y="0"/>
              <a:ext cx="3899106" cy="4335920"/>
            </a:xfrm>
            <a:prstGeom prst="rect">
              <a:avLst/>
            </a:prstGeom>
            <a:solidFill>
              <a:srgbClr val="D8D8D8"/>
            </a:solid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600"/>
                <a:buFont typeface="Verdana"/>
                <a:buNone/>
              </a:pPr>
              <a:endParaRPr sz="2600" b="0" i="0" u="none" strike="noStrike" cap="none">
                <a:solidFill>
                  <a:srgbClr val="000000"/>
                </a:solidFill>
                <a:latin typeface="Verdana"/>
                <a:ea typeface="Verdana"/>
                <a:cs typeface="Verdana"/>
                <a:sym typeface="Verdana"/>
              </a:endParaRPr>
            </a:p>
          </p:txBody>
        </p:sp>
        <p:sp>
          <p:nvSpPr>
            <p:cNvPr id="403" name="Google Shape;403;p52"/>
            <p:cNvSpPr txBox="1"/>
            <p:nvPr/>
          </p:nvSpPr>
          <p:spPr>
            <a:xfrm>
              <a:off x="65737" y="4762"/>
              <a:ext cx="3767631" cy="5854631"/>
            </a:xfrm>
            <a:prstGeom prst="rect">
              <a:avLst/>
            </a:prstGeom>
            <a:noFill/>
            <a:ln>
              <a:noFill/>
            </a:ln>
          </p:spPr>
          <p:txBody>
            <a:bodyPr spcFirstLastPara="1" wrap="square" lIns="60900" tIns="60900" rIns="60900" bIns="60900" anchor="t" anchorCtr="0">
              <a:spAutoFit/>
            </a:bodyPr>
            <a:lstStyle/>
            <a:p>
              <a:pPr marL="0" marR="0" lvl="0" indent="0" algn="l" rtl="0">
                <a:lnSpc>
                  <a:spcPct val="100000"/>
                </a:lnSpc>
                <a:spcBef>
                  <a:spcPts val="0"/>
                </a:spcBef>
                <a:spcAft>
                  <a:spcPts val="0"/>
                </a:spcAft>
                <a:buClr>
                  <a:srgbClr val="000000"/>
                </a:buClr>
                <a:buSzPts val="2400"/>
                <a:buFont typeface="Verdana"/>
                <a:buNone/>
              </a:pPr>
              <a:r>
                <a:rPr lang="en-US" sz="2400" b="1" i="0" u="none" strike="noStrike" cap="none">
                  <a:solidFill>
                    <a:srgbClr val="000000"/>
                  </a:solidFill>
                  <a:latin typeface="Verdana"/>
                  <a:ea typeface="Verdana"/>
                  <a:cs typeface="Verdana"/>
                  <a:sym typeface="Verdana"/>
                </a:rPr>
                <a:t>Positive Reinforcement Procedures: </a:t>
              </a:r>
              <a:r>
                <a:rPr lang="en-US" sz="2400" b="0" i="0" u="none" strike="noStrike" cap="none">
                  <a:solidFill>
                    <a:srgbClr val="000000"/>
                  </a:solidFill>
                  <a:latin typeface="Verdana"/>
                  <a:ea typeface="Verdana"/>
                  <a:cs typeface="Verdana"/>
                  <a:sym typeface="Verdana"/>
                </a:rPr>
                <a:t>incentives for appropriate behavior (praise, high fives…)</a:t>
              </a:r>
              <a:endParaRPr sz="1800" b="0" i="0" u="none" strike="noStrike" cap="none">
                <a:solidFill>
                  <a:srgbClr val="000000"/>
                </a:solidFill>
                <a:latin typeface="Arial"/>
                <a:ea typeface="Arial"/>
                <a:cs typeface="Arial"/>
                <a:sym typeface="Arial"/>
              </a:endParaRPr>
            </a:p>
            <a:p>
              <a:pPr marL="0" marR="0" lvl="0" indent="0" algn="l" rtl="0">
                <a:lnSpc>
                  <a:spcPct val="115000"/>
                </a:lnSpc>
                <a:spcBef>
                  <a:spcPts val="600"/>
                </a:spcBef>
                <a:spcAft>
                  <a:spcPts val="0"/>
                </a:spcAft>
                <a:buClr>
                  <a:srgbClr val="000000"/>
                </a:buClr>
                <a:buSzPts val="2400"/>
                <a:buFont typeface="Verdana"/>
                <a:buNone/>
              </a:pPr>
              <a:r>
                <a:rPr lang="en-US" sz="2400" b="1" i="0" u="none" strike="noStrike" cap="none">
                  <a:solidFill>
                    <a:srgbClr val="000000"/>
                  </a:solidFill>
                  <a:latin typeface="Verdana"/>
                  <a:ea typeface="Verdana"/>
                  <a:cs typeface="Verdana"/>
                  <a:sym typeface="Verdana"/>
                </a:rPr>
                <a:t>Pre-corrections: </a:t>
              </a:r>
              <a:r>
                <a:rPr lang="en-US" sz="2400" b="0" i="0" u="none" strike="noStrike" cap="none">
                  <a:solidFill>
                    <a:srgbClr val="00212C"/>
                  </a:solidFill>
                  <a:latin typeface="Verdana"/>
                  <a:ea typeface="Verdana"/>
                  <a:cs typeface="Verdana"/>
                  <a:sym typeface="Verdana"/>
                </a:rPr>
                <a:t>quick reminders of expected behavior before the transition</a:t>
              </a:r>
              <a:endParaRPr sz="1800" b="0" i="0" u="none" strike="noStrike" cap="none">
                <a:solidFill>
                  <a:srgbClr val="000000"/>
                </a:solidFill>
                <a:latin typeface="Arial"/>
                <a:ea typeface="Arial"/>
                <a:cs typeface="Arial"/>
                <a:sym typeface="Arial"/>
              </a:endParaRPr>
            </a:p>
            <a:p>
              <a:pPr marL="0" marR="0" lvl="0" indent="0" algn="l" rtl="0">
                <a:lnSpc>
                  <a:spcPct val="115000"/>
                </a:lnSpc>
                <a:spcBef>
                  <a:spcPts val="600"/>
                </a:spcBef>
                <a:spcAft>
                  <a:spcPts val="0"/>
                </a:spcAft>
                <a:buClr>
                  <a:srgbClr val="000000"/>
                </a:buClr>
                <a:buSzPts val="2400"/>
                <a:buFont typeface="Arial"/>
                <a:buNone/>
              </a:pPr>
              <a:endParaRPr sz="2400" b="1" i="0" u="none" strike="noStrike" cap="none">
                <a:solidFill>
                  <a:srgbClr val="000000"/>
                </a:solidFill>
                <a:latin typeface="Verdana"/>
                <a:ea typeface="Verdana"/>
                <a:cs typeface="Verdana"/>
                <a:sym typeface="Verdana"/>
              </a:endParaRPr>
            </a:p>
            <a:p>
              <a:pPr marL="0" marR="0" lvl="0" indent="0" algn="l" rtl="0">
                <a:lnSpc>
                  <a:spcPct val="115000"/>
                </a:lnSpc>
                <a:spcBef>
                  <a:spcPts val="600"/>
                </a:spcBef>
                <a:spcAft>
                  <a:spcPts val="0"/>
                </a:spcAft>
                <a:buClr>
                  <a:srgbClr val="000000"/>
                </a:buClr>
                <a:buSzPts val="1800"/>
                <a:buFont typeface="Arial"/>
                <a:buNone/>
              </a:pPr>
              <a:endParaRPr sz="1800" b="1" i="0" u="none" strike="noStrike" cap="none">
                <a:solidFill>
                  <a:srgbClr val="000000"/>
                </a:solidFill>
                <a:latin typeface="Verdana"/>
                <a:ea typeface="Verdana"/>
                <a:cs typeface="Verdana"/>
                <a:sym typeface="Verdana"/>
              </a:endParaRPr>
            </a:p>
            <a:p>
              <a:pPr marL="0" marR="0" lvl="0" indent="0" algn="l" rtl="0">
                <a:lnSpc>
                  <a:spcPct val="115000"/>
                </a:lnSpc>
                <a:spcBef>
                  <a:spcPts val="500"/>
                </a:spcBef>
                <a:spcAft>
                  <a:spcPts val="0"/>
                </a:spcAft>
                <a:buClr>
                  <a:srgbClr val="000000"/>
                </a:buClr>
                <a:buSzPts val="2400"/>
                <a:buFont typeface="Arial"/>
                <a:buNone/>
              </a:pPr>
              <a:endParaRPr sz="2400" b="1" i="0" u="none" strike="noStrike" cap="none">
                <a:solidFill>
                  <a:srgbClr val="000000"/>
                </a:solidFill>
                <a:latin typeface="Verdana"/>
                <a:ea typeface="Verdana"/>
                <a:cs typeface="Verdana"/>
                <a:sym typeface="Verdana"/>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3"/>
          <p:cNvSpPr txBox="1">
            <a:spLocks noGrp="1"/>
          </p:cNvSpPr>
          <p:nvPr>
            <p:ph type="body" idx="1"/>
          </p:nvPr>
        </p:nvSpPr>
        <p:spPr>
          <a:xfrm>
            <a:off x="457201" y="1600201"/>
            <a:ext cx="8229600" cy="4916213"/>
          </a:xfrm>
          <a:prstGeom prst="rect">
            <a:avLst/>
          </a:prstGeom>
          <a:noFill/>
          <a:ln>
            <a:noFill/>
          </a:ln>
        </p:spPr>
        <p:txBody>
          <a:bodyPr spcFirstLastPara="1" wrap="square" lIns="91425" tIns="45700" rIns="91425" bIns="45700" anchor="t" anchorCtr="0">
            <a:normAutofit fontScale="85000" lnSpcReduction="20000"/>
          </a:bodyPr>
          <a:lstStyle/>
          <a:p>
            <a:pPr marL="457200" lvl="0" indent="-342900" algn="l" rtl="0">
              <a:lnSpc>
                <a:spcPct val="100000"/>
              </a:lnSpc>
              <a:spcBef>
                <a:spcPts val="360"/>
              </a:spcBef>
              <a:spcAft>
                <a:spcPts val="0"/>
              </a:spcAft>
              <a:buSzPct val="75630"/>
              <a:buChar char="•"/>
            </a:pPr>
            <a:r>
              <a:rPr lang="en-US" sz="2800"/>
              <a:t>Students wait to pack up materials until teacher indicates end of class. The teacher dismisses students.</a:t>
            </a:r>
            <a:endParaRPr/>
          </a:p>
          <a:p>
            <a:pPr marL="457200" lvl="0" indent="-228600" algn="l" rtl="0">
              <a:lnSpc>
                <a:spcPct val="100000"/>
              </a:lnSpc>
              <a:spcBef>
                <a:spcPts val="360"/>
              </a:spcBef>
              <a:spcAft>
                <a:spcPts val="0"/>
              </a:spcAft>
              <a:buSzPct val="75630"/>
              <a:buNone/>
            </a:pPr>
            <a:endParaRPr sz="2800"/>
          </a:p>
          <a:p>
            <a:pPr marL="457200" lvl="0" indent="-342900" algn="l" rtl="0">
              <a:lnSpc>
                <a:spcPct val="100000"/>
              </a:lnSpc>
              <a:spcBef>
                <a:spcPts val="360"/>
              </a:spcBef>
              <a:spcAft>
                <a:spcPts val="0"/>
              </a:spcAft>
              <a:buSzPct val="75630"/>
              <a:buChar char="•"/>
            </a:pPr>
            <a:r>
              <a:rPr lang="en-US" sz="2800"/>
              <a:t>Teacher moves to door and dismisses students.</a:t>
            </a:r>
            <a:endParaRPr/>
          </a:p>
          <a:p>
            <a:pPr marL="457200" lvl="0" indent="-228600" algn="l" rtl="0">
              <a:lnSpc>
                <a:spcPct val="100000"/>
              </a:lnSpc>
              <a:spcBef>
                <a:spcPts val="360"/>
              </a:spcBef>
              <a:spcAft>
                <a:spcPts val="0"/>
              </a:spcAft>
              <a:buSzPct val="66176"/>
              <a:buNone/>
            </a:pPr>
            <a:endParaRPr/>
          </a:p>
          <a:p>
            <a:pPr marL="457200" lvl="0" indent="-342900" algn="l" rtl="0">
              <a:lnSpc>
                <a:spcPct val="100000"/>
              </a:lnSpc>
              <a:spcBef>
                <a:spcPts val="360"/>
              </a:spcBef>
              <a:spcAft>
                <a:spcPts val="0"/>
              </a:spcAft>
              <a:buSzPct val="75630"/>
              <a:buChar char="•"/>
            </a:pPr>
            <a:r>
              <a:rPr lang="en-US" sz="2800"/>
              <a:t>Teacher may require an exit task:</a:t>
            </a:r>
            <a:endParaRPr/>
          </a:p>
          <a:p>
            <a:pPr marL="914400" lvl="1" indent="-342900" algn="l" rtl="0">
              <a:lnSpc>
                <a:spcPct val="100000"/>
              </a:lnSpc>
              <a:spcBef>
                <a:spcPts val="360"/>
              </a:spcBef>
              <a:spcAft>
                <a:spcPts val="0"/>
              </a:spcAft>
              <a:buSzPct val="75630"/>
              <a:buChar char="–"/>
            </a:pPr>
            <a:r>
              <a:rPr lang="en-US"/>
              <a:t>Show me tomorrow’s assignment on your calendar.</a:t>
            </a:r>
            <a:endParaRPr/>
          </a:p>
          <a:p>
            <a:pPr marL="914400" lvl="1" indent="-342900" algn="l" rtl="0">
              <a:lnSpc>
                <a:spcPct val="100000"/>
              </a:lnSpc>
              <a:spcBef>
                <a:spcPts val="360"/>
              </a:spcBef>
              <a:spcAft>
                <a:spcPts val="0"/>
              </a:spcAft>
              <a:buSzPct val="75630"/>
              <a:buChar char="–"/>
            </a:pPr>
            <a:r>
              <a:rPr lang="en-US"/>
              <a:t>Write a 10-word summary of today’s lesson.</a:t>
            </a:r>
            <a:endParaRPr/>
          </a:p>
          <a:p>
            <a:pPr marL="914400" lvl="1" indent="-342900" algn="l" rtl="0">
              <a:lnSpc>
                <a:spcPct val="100000"/>
              </a:lnSpc>
              <a:spcBef>
                <a:spcPts val="360"/>
              </a:spcBef>
              <a:spcAft>
                <a:spcPts val="0"/>
              </a:spcAft>
              <a:buSzPct val="75630"/>
              <a:buChar char="–"/>
            </a:pPr>
            <a:r>
              <a:rPr lang="en-US"/>
              <a:t>Show it to me as you exit.</a:t>
            </a:r>
            <a:endParaRPr/>
          </a:p>
          <a:p>
            <a:pPr marL="914400" lvl="1" indent="-342900" algn="l" rtl="0">
              <a:lnSpc>
                <a:spcPct val="100000"/>
              </a:lnSpc>
              <a:spcBef>
                <a:spcPts val="360"/>
              </a:spcBef>
              <a:spcAft>
                <a:spcPts val="0"/>
              </a:spcAft>
              <a:buSzPct val="75630"/>
              <a:buChar char="–"/>
            </a:pPr>
            <a:r>
              <a:rPr lang="en-US"/>
              <a:t>Show me your notes from today’s lesson.</a:t>
            </a:r>
            <a:endParaRPr/>
          </a:p>
          <a:p>
            <a:pPr marL="914400" lvl="1" indent="-342900" algn="l" rtl="0">
              <a:lnSpc>
                <a:spcPct val="100000"/>
              </a:lnSpc>
              <a:spcBef>
                <a:spcPts val="360"/>
              </a:spcBef>
              <a:spcAft>
                <a:spcPts val="0"/>
              </a:spcAft>
              <a:buSzPct val="75630"/>
              <a:buChar char="–"/>
            </a:pPr>
            <a:r>
              <a:rPr lang="en-US"/>
              <a:t>Show me the rough draft of your paper.</a:t>
            </a:r>
            <a:endParaRPr/>
          </a:p>
          <a:p>
            <a:pPr marL="457200" lvl="0" indent="-228600" algn="l" rtl="0">
              <a:lnSpc>
                <a:spcPct val="100000"/>
              </a:lnSpc>
              <a:spcBef>
                <a:spcPts val="360"/>
              </a:spcBef>
              <a:spcAft>
                <a:spcPts val="0"/>
              </a:spcAft>
              <a:buSzPct val="66176"/>
              <a:buNone/>
            </a:pPr>
            <a:endParaRPr/>
          </a:p>
        </p:txBody>
      </p:sp>
      <p:sp>
        <p:nvSpPr>
          <p:cNvPr id="409" name="Google Shape;409;p53"/>
          <p:cNvSpPr txBox="1">
            <a:spLocks noGrp="1"/>
          </p:cNvSpPr>
          <p:nvPr>
            <p:ph type="title"/>
          </p:nvPr>
        </p:nvSpPr>
        <p:spPr>
          <a:xfrm>
            <a:off x="228600" y="228600"/>
            <a:ext cx="8686799" cy="1143000"/>
          </a:xfrm>
          <a:prstGeom prst="rect">
            <a:avLst/>
          </a:prstGeom>
          <a:solidFill>
            <a:srgbClr val="003369"/>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111111"/>
              <a:buNone/>
            </a:pPr>
            <a:r>
              <a:rPr lang="en-US"/>
              <a:t>Movement Out of the Classroom: Secondary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4"/>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fontScale="92500"/>
          </a:bodyPr>
          <a:lstStyle/>
          <a:p>
            <a:pPr marL="457200" lvl="0" indent="-381000" algn="l" rtl="0">
              <a:lnSpc>
                <a:spcPct val="100000"/>
              </a:lnSpc>
              <a:spcBef>
                <a:spcPts val="360"/>
              </a:spcBef>
              <a:spcAft>
                <a:spcPts val="0"/>
              </a:spcAft>
              <a:buSzPts val="2400"/>
              <a:buChar char="•"/>
            </a:pPr>
            <a:r>
              <a:rPr lang="en-US" sz="2400"/>
              <a:t>When the student has a question and the teacher is not near, the student may consult with his/her partner or use the rule “three before me”</a:t>
            </a:r>
            <a:endParaRPr sz="2400"/>
          </a:p>
          <a:p>
            <a:pPr marL="457200" lvl="0" indent="0" algn="l" rtl="0">
              <a:lnSpc>
                <a:spcPct val="100000"/>
              </a:lnSpc>
              <a:spcBef>
                <a:spcPts val="360"/>
              </a:spcBef>
              <a:spcAft>
                <a:spcPts val="0"/>
              </a:spcAft>
              <a:buNone/>
            </a:pPr>
            <a:endParaRPr sz="2400"/>
          </a:p>
          <a:p>
            <a:pPr marL="457200" lvl="0" indent="-381000" algn="l" rtl="0">
              <a:lnSpc>
                <a:spcPct val="100000"/>
              </a:lnSpc>
              <a:spcBef>
                <a:spcPts val="360"/>
              </a:spcBef>
              <a:spcAft>
                <a:spcPts val="0"/>
              </a:spcAft>
              <a:buSzPts val="2400"/>
              <a:buChar char="•"/>
            </a:pPr>
            <a:r>
              <a:rPr lang="en-US" sz="2400"/>
              <a:t>If assistance is not adequate, student circles the item and continues working</a:t>
            </a:r>
            <a:endParaRPr sz="2400"/>
          </a:p>
          <a:p>
            <a:pPr marL="457200" lvl="0" indent="0" algn="l" rtl="0">
              <a:lnSpc>
                <a:spcPct val="100000"/>
              </a:lnSpc>
              <a:spcBef>
                <a:spcPts val="360"/>
              </a:spcBef>
              <a:spcAft>
                <a:spcPts val="0"/>
              </a:spcAft>
              <a:buNone/>
            </a:pPr>
            <a:endParaRPr sz="2400"/>
          </a:p>
          <a:p>
            <a:pPr marL="457200" lvl="0" indent="-381000" algn="l" rtl="0">
              <a:lnSpc>
                <a:spcPct val="100000"/>
              </a:lnSpc>
              <a:spcBef>
                <a:spcPts val="360"/>
              </a:spcBef>
              <a:spcAft>
                <a:spcPts val="0"/>
              </a:spcAft>
              <a:buSzPts val="2400"/>
              <a:buChar char="•"/>
            </a:pPr>
            <a:r>
              <a:rPr lang="en-US" sz="2400"/>
              <a:t>The teacher moves around the room monitoring (Walk around. Look around. Talk around.)</a:t>
            </a:r>
            <a:endParaRPr sz="2400"/>
          </a:p>
          <a:p>
            <a:pPr marL="457200" lvl="0" indent="0" algn="l" rtl="0">
              <a:lnSpc>
                <a:spcPct val="100000"/>
              </a:lnSpc>
              <a:spcBef>
                <a:spcPts val="360"/>
              </a:spcBef>
              <a:spcAft>
                <a:spcPts val="0"/>
              </a:spcAft>
              <a:buNone/>
            </a:pPr>
            <a:endParaRPr sz="2400"/>
          </a:p>
          <a:p>
            <a:pPr marL="457200" lvl="0" indent="-381000" algn="l" rtl="0">
              <a:lnSpc>
                <a:spcPct val="100000"/>
              </a:lnSpc>
              <a:spcBef>
                <a:spcPts val="360"/>
              </a:spcBef>
              <a:spcAft>
                <a:spcPts val="0"/>
              </a:spcAft>
              <a:buSzPts val="2400"/>
              <a:buChar char="•"/>
            </a:pPr>
            <a:r>
              <a:rPr lang="en-US" sz="2400"/>
              <a:t>When the teacher is NEAR, the student may raise his/her hand and request assistance</a:t>
            </a:r>
            <a:endParaRPr sz="2400"/>
          </a:p>
        </p:txBody>
      </p:sp>
      <p:sp>
        <p:nvSpPr>
          <p:cNvPr id="416" name="Google Shape;416;p54"/>
          <p:cNvSpPr txBox="1">
            <a:spLocks noGrp="1"/>
          </p:cNvSpPr>
          <p:nvPr>
            <p:ph type="title"/>
          </p:nvPr>
        </p:nvSpPr>
        <p:spPr>
          <a:xfrm>
            <a:off x="228600" y="228600"/>
            <a:ext cx="8686799" cy="1143000"/>
          </a:xfrm>
          <a:prstGeom prst="rect">
            <a:avLst/>
          </a:prstGeom>
          <a:solidFill>
            <a:srgbClr val="003369"/>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US"/>
              <a:t>Only When Near</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5"/>
          <p:cNvSpPr txBox="1">
            <a:spLocks noGrp="1"/>
          </p:cNvSpPr>
          <p:nvPr>
            <p:ph type="title"/>
          </p:nvPr>
        </p:nvSpPr>
        <p:spPr>
          <a:xfrm>
            <a:off x="2743200" y="256814"/>
            <a:ext cx="5943600" cy="1143000"/>
          </a:xfrm>
          <a:prstGeom prst="rect">
            <a:avLst/>
          </a:prstGeom>
          <a:solidFill>
            <a:srgbClr val="003369"/>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800"/>
              <a:buNone/>
            </a:pPr>
            <a:r>
              <a:rPr lang="en-US"/>
              <a:t>Attention Signal Examples</a:t>
            </a:r>
            <a:endParaRPr/>
          </a:p>
        </p:txBody>
      </p:sp>
      <p:sp>
        <p:nvSpPr>
          <p:cNvPr id="422" name="Google Shape;422;p55"/>
          <p:cNvSpPr txBox="1">
            <a:spLocks noGrp="1"/>
          </p:cNvSpPr>
          <p:nvPr>
            <p:ph type="body" idx="1"/>
          </p:nvPr>
        </p:nvSpPr>
        <p:spPr>
          <a:xfrm>
            <a:off x="457199" y="1600201"/>
            <a:ext cx="5554717" cy="4663965"/>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560"/>
              </a:spcBef>
              <a:spcAft>
                <a:spcPts val="0"/>
              </a:spcAft>
              <a:buSzPts val="2800"/>
              <a:buNone/>
            </a:pPr>
            <a:endParaRPr sz="1500"/>
          </a:p>
          <a:p>
            <a:pPr marL="457200" lvl="0" indent="-406400" algn="l" rtl="0">
              <a:lnSpc>
                <a:spcPct val="90000"/>
              </a:lnSpc>
              <a:spcBef>
                <a:spcPts val="560"/>
              </a:spcBef>
              <a:spcAft>
                <a:spcPts val="0"/>
              </a:spcAft>
              <a:buSzPts val="2800"/>
              <a:buChar char="•"/>
            </a:pPr>
            <a:r>
              <a:rPr lang="en-US" sz="2400"/>
              <a:t>Clapping in a special rhythm and having students repeat it.</a:t>
            </a:r>
            <a:endParaRPr/>
          </a:p>
          <a:p>
            <a:pPr marL="457200" lvl="0" indent="-406400" algn="l" rtl="0">
              <a:lnSpc>
                <a:spcPct val="90000"/>
              </a:lnSpc>
              <a:spcBef>
                <a:spcPts val="560"/>
              </a:spcBef>
              <a:spcAft>
                <a:spcPts val="0"/>
              </a:spcAft>
              <a:buSzPts val="2800"/>
              <a:buChar char="•"/>
            </a:pPr>
            <a:r>
              <a:rPr lang="en-US" sz="2400"/>
              <a:t>Holding two fingers in the air.</a:t>
            </a:r>
            <a:endParaRPr/>
          </a:p>
          <a:p>
            <a:pPr marL="457200" lvl="0" indent="-406400" algn="l" rtl="0">
              <a:lnSpc>
                <a:spcPct val="90000"/>
              </a:lnSpc>
              <a:spcBef>
                <a:spcPts val="560"/>
              </a:spcBef>
              <a:spcAft>
                <a:spcPts val="0"/>
              </a:spcAft>
              <a:buSzPts val="2800"/>
              <a:buChar char="•"/>
            </a:pPr>
            <a:r>
              <a:rPr lang="en-US" sz="2400"/>
              <a:t>Counting down: “5, 4, 3, 2, 1”.</a:t>
            </a:r>
            <a:endParaRPr/>
          </a:p>
          <a:p>
            <a:pPr marL="457200" lvl="0" indent="-406400" algn="l" rtl="0">
              <a:lnSpc>
                <a:spcPct val="90000"/>
              </a:lnSpc>
              <a:spcBef>
                <a:spcPts val="560"/>
              </a:spcBef>
              <a:spcAft>
                <a:spcPts val="0"/>
              </a:spcAft>
              <a:buSzPts val="2800"/>
              <a:buChar char="•"/>
            </a:pPr>
            <a:r>
              <a:rPr lang="en-US" sz="2400"/>
              <a:t>Call/Response:  (Teacher:“1-2-3 all eyes on me”.  Students: “1-2 all eyes on you.”)</a:t>
            </a:r>
            <a:endParaRPr/>
          </a:p>
          <a:p>
            <a:pPr marL="457200" lvl="0" indent="-406400" algn="l" rtl="0">
              <a:lnSpc>
                <a:spcPct val="90000"/>
              </a:lnSpc>
              <a:spcBef>
                <a:spcPts val="560"/>
              </a:spcBef>
              <a:spcAft>
                <a:spcPts val="0"/>
              </a:spcAft>
              <a:buSzPts val="2800"/>
              <a:buChar char="•"/>
            </a:pPr>
            <a:r>
              <a:rPr lang="en-US" sz="2400"/>
              <a:t>Shaking or playing an instrument.</a:t>
            </a:r>
            <a:endParaRPr/>
          </a:p>
          <a:p>
            <a:pPr marL="457200" lvl="0" indent="-406400" algn="l" rtl="0">
              <a:lnSpc>
                <a:spcPct val="90000"/>
              </a:lnSpc>
              <a:spcBef>
                <a:spcPts val="560"/>
              </a:spcBef>
              <a:spcAft>
                <a:spcPts val="0"/>
              </a:spcAft>
              <a:buSzPts val="2800"/>
              <a:buChar char="•"/>
            </a:pPr>
            <a:r>
              <a:rPr lang="en-US" sz="2400"/>
              <a:t>Secret Word</a:t>
            </a:r>
            <a:endParaRPr/>
          </a:p>
        </p:txBody>
      </p:sp>
      <p:pic>
        <p:nvPicPr>
          <p:cNvPr id="423" name="Google Shape;423;p55" descr="A child in a pool with water splashing&#10;&#10;Description automatically generated with low confidence"/>
          <p:cNvPicPr preferRelativeResize="0"/>
          <p:nvPr/>
        </p:nvPicPr>
        <p:blipFill>
          <a:blip r:embed="rId3">
            <a:alphaModFix/>
          </a:blip>
          <a:stretch>
            <a:fillRect/>
          </a:stretch>
        </p:blipFill>
        <p:spPr>
          <a:xfrm>
            <a:off x="6087766" y="2103314"/>
            <a:ext cx="2827284" cy="424196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6"/>
          <p:cNvSpPr txBox="1">
            <a:spLocks noGrp="1"/>
          </p:cNvSpPr>
          <p:nvPr>
            <p:ph type="title"/>
          </p:nvPr>
        </p:nvSpPr>
        <p:spPr>
          <a:xfrm>
            <a:off x="228600" y="228600"/>
            <a:ext cx="8686799" cy="1143000"/>
          </a:xfrm>
          <a:prstGeom prst="rect">
            <a:avLst/>
          </a:prstGeom>
          <a:solidFill>
            <a:srgbClr val="003369"/>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111111"/>
              <a:buNone/>
            </a:pPr>
            <a:r>
              <a:rPr lang="en-US" dirty="0"/>
              <a:t>Combining Classroom Behaviors </a:t>
            </a:r>
            <a:endParaRPr dirty="0"/>
          </a:p>
          <a:p>
            <a:pPr marL="0" lvl="0" indent="0" algn="ctr" rtl="0">
              <a:lnSpc>
                <a:spcPct val="100000"/>
              </a:lnSpc>
              <a:spcBef>
                <a:spcPts val="0"/>
              </a:spcBef>
              <a:spcAft>
                <a:spcPts val="0"/>
              </a:spcAft>
              <a:buSzPct val="111111"/>
              <a:buNone/>
            </a:pPr>
            <a:r>
              <a:rPr lang="en-US" dirty="0"/>
              <a:t>and Routines </a:t>
            </a:r>
            <a:endParaRPr dirty="0"/>
          </a:p>
        </p:txBody>
      </p:sp>
      <p:graphicFrame>
        <p:nvGraphicFramePr>
          <p:cNvPr id="429" name="Google Shape;429;p56">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4344961"/>
              </p:ext>
            </p:extLst>
          </p:nvPr>
        </p:nvGraphicFramePr>
        <p:xfrm>
          <a:off x="287700" y="2079575"/>
          <a:ext cx="8568600" cy="3802450"/>
        </p:xfrm>
        <a:graphic>
          <a:graphicData uri="http://schemas.openxmlformats.org/drawingml/2006/table">
            <a:tbl>
              <a:tblPr>
                <a:noFill/>
                <a:tableStyleId>{9C2C6F97-EC6F-402E-9727-DF8AF750C065}</a:tableStyleId>
              </a:tblPr>
              <a:tblGrid>
                <a:gridCol w="1428100">
                  <a:extLst>
                    <a:ext uri="{9D8B030D-6E8A-4147-A177-3AD203B41FA5}">
                      <a16:colId xmlns:a16="http://schemas.microsoft.com/office/drawing/2014/main" val="20000"/>
                    </a:ext>
                  </a:extLst>
                </a:gridCol>
                <a:gridCol w="1428100">
                  <a:extLst>
                    <a:ext uri="{9D8B030D-6E8A-4147-A177-3AD203B41FA5}">
                      <a16:colId xmlns:a16="http://schemas.microsoft.com/office/drawing/2014/main" val="20001"/>
                    </a:ext>
                  </a:extLst>
                </a:gridCol>
                <a:gridCol w="1428100">
                  <a:extLst>
                    <a:ext uri="{9D8B030D-6E8A-4147-A177-3AD203B41FA5}">
                      <a16:colId xmlns:a16="http://schemas.microsoft.com/office/drawing/2014/main" val="20002"/>
                    </a:ext>
                  </a:extLst>
                </a:gridCol>
                <a:gridCol w="1428100">
                  <a:extLst>
                    <a:ext uri="{9D8B030D-6E8A-4147-A177-3AD203B41FA5}">
                      <a16:colId xmlns:a16="http://schemas.microsoft.com/office/drawing/2014/main" val="20003"/>
                    </a:ext>
                  </a:extLst>
                </a:gridCol>
                <a:gridCol w="1428100">
                  <a:extLst>
                    <a:ext uri="{9D8B030D-6E8A-4147-A177-3AD203B41FA5}">
                      <a16:colId xmlns:a16="http://schemas.microsoft.com/office/drawing/2014/main" val="20004"/>
                    </a:ext>
                  </a:extLst>
                </a:gridCol>
                <a:gridCol w="1428100">
                  <a:extLst>
                    <a:ext uri="{9D8B030D-6E8A-4147-A177-3AD203B41FA5}">
                      <a16:colId xmlns:a16="http://schemas.microsoft.com/office/drawing/2014/main" val="20005"/>
                    </a:ext>
                  </a:extLst>
                </a:gridCol>
              </a:tblGrid>
              <a:tr h="578800">
                <a:tc rowSpan="2">
                  <a:txBody>
                    <a:bodyPr/>
                    <a:lstStyle/>
                    <a:p>
                      <a:pPr marL="0" marR="0" lvl="0" indent="0" algn="ctr" rtl="0">
                        <a:lnSpc>
                          <a:spcPct val="100000"/>
                        </a:lnSpc>
                        <a:spcBef>
                          <a:spcPts val="0"/>
                        </a:spcBef>
                        <a:spcAft>
                          <a:spcPts val="0"/>
                        </a:spcAft>
                        <a:buClr>
                          <a:srgbClr val="000000"/>
                        </a:buClr>
                        <a:buSzPts val="1300"/>
                        <a:buFont typeface="Arial"/>
                        <a:buNone/>
                      </a:pPr>
                      <a:endParaRPr sz="1000" b="1"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300"/>
                        <a:buFont typeface="Arial"/>
                        <a:buNone/>
                      </a:pPr>
                      <a:r>
                        <a:rPr lang="en-US" sz="1000" b="1" u="none" strike="noStrike" cap="none">
                          <a:latin typeface="Verdana"/>
                          <a:ea typeface="Verdana"/>
                          <a:cs typeface="Verdana"/>
                          <a:sym typeface="Verdana"/>
                        </a:rPr>
                        <a:t>Can insert school name/mascot here</a:t>
                      </a:r>
                      <a:endParaRPr sz="1000" b="1"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300"/>
                        <a:buFont typeface="Arial"/>
                        <a:buNone/>
                      </a:pPr>
                      <a:endParaRPr sz="1000" b="1"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300"/>
                        <a:buFont typeface="Arial"/>
                        <a:buNone/>
                      </a:pPr>
                      <a:r>
                        <a:rPr lang="en-US" sz="1000" b="1" u="none" strike="noStrike" cap="none">
                          <a:latin typeface="Verdana"/>
                          <a:ea typeface="Verdana"/>
                          <a:cs typeface="Verdana"/>
                          <a:sym typeface="Verdana"/>
                        </a:rPr>
                        <a:t>Schoolwide</a:t>
                      </a:r>
                      <a:endParaRPr sz="1000" b="1"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300"/>
                        <a:buFont typeface="Arial"/>
                        <a:buNone/>
                      </a:pPr>
                      <a:r>
                        <a:rPr lang="en-US" sz="1000" b="1" u="none" strike="noStrike" cap="none">
                          <a:latin typeface="Verdana"/>
                          <a:ea typeface="Verdana"/>
                          <a:cs typeface="Verdana"/>
                          <a:sym typeface="Verdana"/>
                        </a:rPr>
                        <a:t>Expectations</a:t>
                      </a:r>
                      <a:endParaRPr sz="1000" b="1" u="none" strike="noStrike" cap="none">
                        <a:latin typeface="Verdana"/>
                        <a:ea typeface="Verdana"/>
                        <a:cs typeface="Verdana"/>
                        <a:sym typeface="Verdana"/>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2">
                  <a:txBody>
                    <a:bodyPr/>
                    <a:lstStyle/>
                    <a:p>
                      <a:pPr marL="0" marR="0" lvl="0" indent="0" algn="ctr" rtl="0">
                        <a:lnSpc>
                          <a:spcPct val="100000"/>
                        </a:lnSpc>
                        <a:spcBef>
                          <a:spcPts val="0"/>
                        </a:spcBef>
                        <a:spcAft>
                          <a:spcPts val="0"/>
                        </a:spcAft>
                        <a:buClr>
                          <a:srgbClr val="000000"/>
                        </a:buClr>
                        <a:buSzPts val="1300"/>
                        <a:buFont typeface="Arial"/>
                        <a:buNone/>
                      </a:pPr>
                      <a:r>
                        <a:rPr lang="en-US" sz="1000" b="1" u="none" strike="noStrike" cap="none">
                          <a:latin typeface="Verdana"/>
                          <a:ea typeface="Verdana"/>
                          <a:cs typeface="Verdana"/>
                          <a:sym typeface="Verdana"/>
                        </a:rPr>
                        <a:t>Classroom Behaviors</a:t>
                      </a:r>
                      <a:endParaRPr sz="1000" b="1"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300"/>
                        <a:buFont typeface="Arial"/>
                        <a:buNone/>
                      </a:pPr>
                      <a:r>
                        <a:rPr lang="en-US" sz="1000" b="1" u="none" strike="noStrike" cap="none">
                          <a:latin typeface="Verdana"/>
                          <a:ea typeface="Verdana"/>
                          <a:cs typeface="Verdana"/>
                          <a:sym typeface="Verdana"/>
                        </a:rPr>
                        <a:t>(Maximum 3)</a:t>
                      </a:r>
                      <a:endParaRPr sz="1000" b="1" u="none" strike="noStrike" cap="none">
                        <a:latin typeface="Verdana"/>
                        <a:ea typeface="Verdana"/>
                        <a:cs typeface="Verdana"/>
                        <a:sym typeface="Verdana"/>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000000"/>
                      </a:solidFill>
                      <a:prstDash val="solid"/>
                      <a:round/>
                      <a:headEnd type="none" w="sm" len="sm"/>
                      <a:tailEnd type="none" w="sm" len="sm"/>
                    </a:lnB>
                  </a:tcPr>
                </a:tc>
                <a:tc gridSpan="4">
                  <a:txBody>
                    <a:bodyPr/>
                    <a:lstStyle/>
                    <a:p>
                      <a:pPr marL="0" marR="0" lvl="0" indent="0" algn="ctr" rtl="0">
                        <a:lnSpc>
                          <a:spcPct val="100000"/>
                        </a:lnSpc>
                        <a:spcBef>
                          <a:spcPts val="0"/>
                        </a:spcBef>
                        <a:spcAft>
                          <a:spcPts val="0"/>
                        </a:spcAft>
                        <a:buClr>
                          <a:srgbClr val="000000"/>
                        </a:buClr>
                        <a:buSzPts val="1300"/>
                        <a:buFont typeface="Arial"/>
                        <a:buNone/>
                      </a:pPr>
                      <a:r>
                        <a:rPr lang="en-US" sz="1000" b="1" u="none" strike="noStrike" cap="none" dirty="0">
                          <a:latin typeface="Verdana"/>
                          <a:ea typeface="Verdana"/>
                          <a:cs typeface="Verdana"/>
                          <a:sym typeface="Verdana"/>
                        </a:rPr>
                        <a:t>Classroom Routines (Can add room number)</a:t>
                      </a:r>
                      <a:endParaRPr sz="1000" b="1" u="none" strike="noStrike" cap="none" dirty="0">
                        <a:latin typeface="Verdana"/>
                        <a:ea typeface="Verdana"/>
                        <a:cs typeface="Verdana"/>
                        <a:sym typeface="Verdana"/>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0750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000" b="1" u="none" strike="noStrike" cap="none">
                          <a:latin typeface="Verdana"/>
                          <a:ea typeface="Verdana"/>
                          <a:cs typeface="Verdana"/>
                          <a:sym typeface="Verdana"/>
                        </a:rPr>
                        <a:t>Morning Routine</a:t>
                      </a:r>
                      <a:endParaRPr sz="1000" b="1" u="none" strike="noStrike" cap="none">
                        <a:latin typeface="Verdana"/>
                        <a:ea typeface="Verdana"/>
                        <a:cs typeface="Verdana"/>
                        <a:sym typeface="Verdana"/>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000" b="1" u="none" strike="noStrike" cap="none">
                          <a:latin typeface="Verdana"/>
                          <a:ea typeface="Verdana"/>
                          <a:cs typeface="Verdana"/>
                          <a:sym typeface="Verdana"/>
                        </a:rPr>
                        <a:t>If you Finish Early</a:t>
                      </a:r>
                      <a:endParaRPr sz="1000" b="1" u="none" strike="noStrike" cap="none">
                        <a:latin typeface="Verdana"/>
                        <a:ea typeface="Verdana"/>
                        <a:cs typeface="Verdana"/>
                        <a:sym typeface="Verdana"/>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000" b="1" u="none" strike="noStrike" cap="none">
                          <a:latin typeface="Verdana"/>
                          <a:ea typeface="Verdana"/>
                          <a:cs typeface="Verdana"/>
                          <a:sym typeface="Verdana"/>
                        </a:rPr>
                        <a:t>How to Transition / Line up</a:t>
                      </a:r>
                      <a:endParaRPr sz="1000" b="1" u="none" strike="noStrike" cap="none">
                        <a:latin typeface="Verdana"/>
                        <a:ea typeface="Verdana"/>
                        <a:cs typeface="Verdana"/>
                        <a:sym typeface="Verdana"/>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000" b="1" u="none" strike="noStrike" cap="none">
                          <a:latin typeface="Verdana"/>
                          <a:ea typeface="Verdana"/>
                          <a:cs typeface="Verdana"/>
                          <a:sym typeface="Verdana"/>
                        </a:rPr>
                        <a:t>Small Group Work</a:t>
                      </a:r>
                      <a:endParaRPr sz="1000" b="1" u="none" strike="noStrike" cap="none">
                        <a:latin typeface="Verdana"/>
                        <a:ea typeface="Verdana"/>
                        <a:cs typeface="Verdana"/>
                        <a:sym typeface="Verdana"/>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163200">
                <a:tc>
                  <a:txBody>
                    <a:bodyPr/>
                    <a:lstStyle/>
                    <a:p>
                      <a:pPr marL="0" marR="0" lvl="0" indent="0" algn="l" rtl="0">
                        <a:lnSpc>
                          <a:spcPct val="100000"/>
                        </a:lnSpc>
                        <a:spcBef>
                          <a:spcPts val="0"/>
                        </a:spcBef>
                        <a:spcAft>
                          <a:spcPts val="0"/>
                        </a:spcAft>
                        <a:buClr>
                          <a:srgbClr val="000000"/>
                        </a:buClr>
                        <a:buSzPts val="1300"/>
                        <a:buFont typeface="Arial"/>
                        <a:buNone/>
                      </a:pPr>
                      <a:r>
                        <a:rPr lang="en-US" sz="1000" b="1" u="none" strike="noStrike" cap="none">
                          <a:latin typeface="Verdana"/>
                          <a:ea typeface="Verdana"/>
                          <a:cs typeface="Verdana"/>
                          <a:sym typeface="Verdana"/>
                        </a:rPr>
                        <a:t>Be Responsible</a:t>
                      </a:r>
                      <a:endParaRPr sz="1000" b="1" u="none" strike="noStrike" cap="none">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285750" marR="88900" lvl="0" indent="-285750" algn="l" rtl="0">
                        <a:lnSpc>
                          <a:spcPct val="115000"/>
                        </a:lnSpc>
                        <a:spcBef>
                          <a:spcPts val="0"/>
                        </a:spcBef>
                        <a:spcAft>
                          <a:spcPts val="0"/>
                        </a:spcAft>
                        <a:buClr>
                          <a:srgbClr val="000000"/>
                        </a:buClr>
                        <a:buSzPts val="1000"/>
                        <a:buFont typeface="Arial"/>
                        <a:buChar char="●"/>
                      </a:pPr>
                      <a:r>
                        <a:rPr lang="en-US" sz="1000" u="none" strike="noStrike" cap="none"/>
                        <a:t>Use my time appropriately</a:t>
                      </a:r>
                      <a:endParaRPr sz="1000" u="none" strike="noStrike" cap="none"/>
                    </a:p>
                    <a:p>
                      <a:pPr marL="285750" marR="88900" lvl="0" indent="-285750" algn="l" rtl="0">
                        <a:lnSpc>
                          <a:spcPct val="115000"/>
                        </a:lnSpc>
                        <a:spcBef>
                          <a:spcPts val="0"/>
                        </a:spcBef>
                        <a:spcAft>
                          <a:spcPts val="0"/>
                        </a:spcAft>
                        <a:buClr>
                          <a:srgbClr val="000000"/>
                        </a:buClr>
                        <a:buSzPts val="1000"/>
                        <a:buFont typeface="Arial"/>
                        <a:buChar char="●"/>
                      </a:pPr>
                      <a:r>
                        <a:rPr lang="en-US" sz="1000" u="none" strike="noStrike" cap="none"/>
                        <a:t>Clean up after myself</a:t>
                      </a:r>
                      <a:endParaRPr sz="1000" u="none" strike="noStrike" cap="none"/>
                    </a:p>
                    <a:p>
                      <a:pPr marL="285750" marR="88900" lvl="0" indent="-285750" algn="l" rtl="0">
                        <a:lnSpc>
                          <a:spcPct val="115000"/>
                        </a:lnSpc>
                        <a:spcBef>
                          <a:spcPts val="0"/>
                        </a:spcBef>
                        <a:spcAft>
                          <a:spcPts val="0"/>
                        </a:spcAft>
                        <a:buClr>
                          <a:srgbClr val="000000"/>
                        </a:buClr>
                        <a:buSzPts val="1000"/>
                        <a:buFont typeface="Arial"/>
                        <a:buChar char="●"/>
                      </a:pPr>
                      <a:r>
                        <a:rPr lang="en-US" sz="1000" u="none" strike="noStrike" cap="none"/>
                        <a:t>Be ready to learn</a:t>
                      </a:r>
                      <a:endParaRPr sz="1000" u="none" strike="noStrike" cap="none">
                        <a:latin typeface="Verdana"/>
                        <a:ea typeface="Verdana"/>
                        <a:cs typeface="Verdana"/>
                        <a:sym typeface="Verdana"/>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85750" marR="88900" lvl="0" indent="-285750" algn="l" rtl="0">
                        <a:lnSpc>
                          <a:spcPct val="115000"/>
                        </a:lnSpc>
                        <a:spcBef>
                          <a:spcPts val="0"/>
                        </a:spcBef>
                        <a:spcAft>
                          <a:spcPts val="0"/>
                        </a:spcAft>
                        <a:buClr>
                          <a:srgbClr val="000000"/>
                        </a:buClr>
                        <a:buSzPts val="1000"/>
                        <a:buFont typeface="Arial"/>
                        <a:buChar char="●"/>
                      </a:pPr>
                      <a:r>
                        <a:rPr lang="en-US" sz="1000" u="none" strike="noStrike" cap="none"/>
                        <a:t>Turn in homework</a:t>
                      </a:r>
                      <a:endParaRPr sz="1000" u="none" strike="noStrike" cap="none"/>
                    </a:p>
                    <a:p>
                      <a:pPr marL="285750" marR="88900" lvl="0" indent="-285750" algn="l" rtl="0">
                        <a:lnSpc>
                          <a:spcPct val="115000"/>
                        </a:lnSpc>
                        <a:spcBef>
                          <a:spcPts val="0"/>
                        </a:spcBef>
                        <a:spcAft>
                          <a:spcPts val="0"/>
                        </a:spcAft>
                        <a:buClr>
                          <a:srgbClr val="000000"/>
                        </a:buClr>
                        <a:buSzPts val="1000"/>
                        <a:buFont typeface="Arial"/>
                        <a:buChar char="●"/>
                      </a:pPr>
                      <a:r>
                        <a:rPr lang="en-US" sz="1000" u="none" strike="noStrike" cap="none"/>
                        <a:t>Put materials in your desk</a:t>
                      </a:r>
                      <a:endParaRPr sz="1000" u="none" strike="noStrike" cap="none"/>
                    </a:p>
                    <a:p>
                      <a:pPr marL="285750" marR="88900" lvl="0" indent="-285750" algn="l" rtl="0">
                        <a:lnSpc>
                          <a:spcPct val="115000"/>
                        </a:lnSpc>
                        <a:spcBef>
                          <a:spcPts val="0"/>
                        </a:spcBef>
                        <a:spcAft>
                          <a:spcPts val="0"/>
                        </a:spcAft>
                        <a:buClr>
                          <a:srgbClr val="000000"/>
                        </a:buClr>
                        <a:buSzPts val="1000"/>
                        <a:buFont typeface="Arial"/>
                        <a:buChar char="●"/>
                      </a:pPr>
                      <a:r>
                        <a:rPr lang="en-US" sz="1000" u="none" strike="noStrike" cap="none"/>
                        <a:t>Begin morning work</a:t>
                      </a:r>
                      <a:endParaRPr sz="1000" u="none" strike="noStrike" cap="none">
                        <a:latin typeface="Verdana"/>
                        <a:ea typeface="Verdana"/>
                        <a:cs typeface="Verdana"/>
                        <a:sym typeface="Verdana"/>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00050" marR="88900" lvl="0" indent="-292100" algn="l" rtl="0">
                        <a:lnSpc>
                          <a:spcPct val="115000"/>
                        </a:lnSpc>
                        <a:spcBef>
                          <a:spcPts val="0"/>
                        </a:spcBef>
                        <a:spcAft>
                          <a:spcPts val="0"/>
                        </a:spcAft>
                        <a:buClr>
                          <a:srgbClr val="000000"/>
                        </a:buClr>
                        <a:buSzPts val="1000"/>
                        <a:buFont typeface="Arial"/>
                        <a:buChar char="●"/>
                      </a:pPr>
                      <a:r>
                        <a:rPr lang="en-US" sz="1000" u="none" strike="noStrike" cap="none"/>
                        <a:t>Turn in your work in the basket</a:t>
                      </a:r>
                      <a:endParaRPr sz="1000" u="none" strike="noStrike" cap="none"/>
                    </a:p>
                    <a:p>
                      <a:pPr marL="400050" marR="88900" lvl="0" indent="-292100" algn="l" rtl="0">
                        <a:lnSpc>
                          <a:spcPct val="115000"/>
                        </a:lnSpc>
                        <a:spcBef>
                          <a:spcPts val="0"/>
                        </a:spcBef>
                        <a:spcAft>
                          <a:spcPts val="0"/>
                        </a:spcAft>
                        <a:buClr>
                          <a:srgbClr val="000000"/>
                        </a:buClr>
                        <a:buSzPts val="1000"/>
                        <a:buFont typeface="Arial"/>
                        <a:buChar char="●"/>
                      </a:pPr>
                      <a:r>
                        <a:rPr lang="en-US" sz="1000" u="none" strike="noStrike" cap="none"/>
                        <a:t>Read silently in your seat</a:t>
                      </a:r>
                      <a:endParaRPr sz="1000" u="none" strike="noStrike" cap="none">
                        <a:latin typeface="Verdana"/>
                        <a:ea typeface="Verdana"/>
                        <a:cs typeface="Verdana"/>
                        <a:sym typeface="Verdana"/>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85750" marR="88900" lvl="0" indent="-285750" algn="l" rtl="0">
                        <a:lnSpc>
                          <a:spcPct val="115000"/>
                        </a:lnSpc>
                        <a:spcBef>
                          <a:spcPts val="0"/>
                        </a:spcBef>
                        <a:spcAft>
                          <a:spcPts val="0"/>
                        </a:spcAft>
                        <a:buClr>
                          <a:srgbClr val="000000"/>
                        </a:buClr>
                        <a:buSzPts val="1000"/>
                        <a:buFont typeface="Arial"/>
                        <a:buChar char="●"/>
                      </a:pPr>
                      <a:r>
                        <a:rPr lang="en-US" sz="1000" u="none" strike="noStrike" cap="none"/>
                        <a:t>Put materials away on my signal</a:t>
                      </a:r>
                      <a:endParaRPr sz="1000" u="none" strike="noStrike" cap="none"/>
                    </a:p>
                    <a:p>
                      <a:pPr marL="285750" marR="88900" lvl="0" indent="-285750" algn="l" rtl="0">
                        <a:lnSpc>
                          <a:spcPct val="115000"/>
                        </a:lnSpc>
                        <a:spcBef>
                          <a:spcPts val="0"/>
                        </a:spcBef>
                        <a:spcAft>
                          <a:spcPts val="0"/>
                        </a:spcAft>
                        <a:buClr>
                          <a:srgbClr val="000000"/>
                        </a:buClr>
                        <a:buSzPts val="1000"/>
                        <a:buFont typeface="Arial"/>
                        <a:buChar char="●"/>
                      </a:pPr>
                      <a:r>
                        <a:rPr lang="en-US" sz="1000" u="none" strike="noStrike" cap="none"/>
                        <a:t>Get materials ready for the next activity</a:t>
                      </a:r>
                      <a:endParaRPr sz="1000" u="none" strike="noStrike" cap="none">
                        <a:latin typeface="Verdana"/>
                        <a:ea typeface="Verdana"/>
                        <a:cs typeface="Verdana"/>
                        <a:sym typeface="Verdana"/>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85750" marR="88900" lvl="0" indent="-285750" algn="l" rtl="0">
                        <a:lnSpc>
                          <a:spcPct val="115000"/>
                        </a:lnSpc>
                        <a:spcBef>
                          <a:spcPts val="0"/>
                        </a:spcBef>
                        <a:spcAft>
                          <a:spcPts val="0"/>
                        </a:spcAft>
                        <a:buClr>
                          <a:srgbClr val="000000"/>
                        </a:buClr>
                        <a:buSzPts val="1000"/>
                        <a:buFont typeface="Arial"/>
                        <a:buChar char="●"/>
                      </a:pPr>
                      <a:r>
                        <a:rPr lang="en-US" sz="1000" u="none" strike="noStrike" cap="none"/>
                        <a:t>Do your fair share</a:t>
                      </a:r>
                      <a:endParaRPr sz="1000" u="none" strike="noStrike" cap="none"/>
                    </a:p>
                    <a:p>
                      <a:pPr marL="285750" marR="88900" lvl="0" indent="-285750" algn="l" rtl="0">
                        <a:lnSpc>
                          <a:spcPct val="115000"/>
                        </a:lnSpc>
                        <a:spcBef>
                          <a:spcPts val="0"/>
                        </a:spcBef>
                        <a:spcAft>
                          <a:spcPts val="0"/>
                        </a:spcAft>
                        <a:buClr>
                          <a:srgbClr val="000000"/>
                        </a:buClr>
                        <a:buSzPts val="1000"/>
                        <a:buFont typeface="Arial"/>
                        <a:buChar char="●"/>
                      </a:pPr>
                      <a:r>
                        <a:rPr lang="en-US" sz="1000" u="none" strike="noStrike" cap="none"/>
                        <a:t>Manage time carefully</a:t>
                      </a:r>
                      <a:endParaRPr sz="1000" u="none" strike="noStrike" cap="none">
                        <a:latin typeface="Verdana"/>
                        <a:ea typeface="Verdana"/>
                        <a:cs typeface="Verdana"/>
                        <a:sym typeface="Verdana"/>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84250">
                <a:tc>
                  <a:txBody>
                    <a:bodyPr/>
                    <a:lstStyle/>
                    <a:p>
                      <a:pPr marL="0" marR="0" lvl="0" indent="0" algn="l" rtl="0">
                        <a:lnSpc>
                          <a:spcPct val="100000"/>
                        </a:lnSpc>
                        <a:spcBef>
                          <a:spcPts val="0"/>
                        </a:spcBef>
                        <a:spcAft>
                          <a:spcPts val="0"/>
                        </a:spcAft>
                        <a:buClr>
                          <a:srgbClr val="000000"/>
                        </a:buClr>
                        <a:buSzPts val="1300"/>
                        <a:buFont typeface="Arial"/>
                        <a:buNone/>
                      </a:pPr>
                      <a:r>
                        <a:rPr lang="en-US" sz="1000" b="1" u="none" strike="noStrike" cap="none">
                          <a:latin typeface="Verdana"/>
                          <a:ea typeface="Verdana"/>
                          <a:cs typeface="Verdana"/>
                          <a:sym typeface="Verdana"/>
                        </a:rPr>
                        <a:t>Be Respectful</a:t>
                      </a:r>
                      <a:endParaRPr sz="1000" b="1" u="none" strike="noStrike" cap="none">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000" u="none" strike="noStrike" cap="none">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000" u="none" strike="noStrike" cap="none">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000" u="none" strike="noStrike" cap="none">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000" u="none" strike="noStrike" cap="none">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000" u="none" strike="noStrike" cap="none">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668700">
                <a:tc>
                  <a:txBody>
                    <a:bodyPr/>
                    <a:lstStyle/>
                    <a:p>
                      <a:pPr marL="0" marR="0" lvl="0" indent="0" algn="l" rtl="0">
                        <a:lnSpc>
                          <a:spcPct val="100000"/>
                        </a:lnSpc>
                        <a:spcBef>
                          <a:spcPts val="0"/>
                        </a:spcBef>
                        <a:spcAft>
                          <a:spcPts val="0"/>
                        </a:spcAft>
                        <a:buClr>
                          <a:srgbClr val="000000"/>
                        </a:buClr>
                        <a:buSzPts val="1300"/>
                        <a:buFont typeface="Arial"/>
                        <a:buNone/>
                      </a:pPr>
                      <a:r>
                        <a:rPr lang="en-US" sz="1000" b="1" u="none" strike="noStrike" cap="none">
                          <a:latin typeface="Verdana"/>
                          <a:ea typeface="Verdana"/>
                          <a:cs typeface="Verdana"/>
                          <a:sym typeface="Verdana"/>
                        </a:rPr>
                        <a:t>Be Safe</a:t>
                      </a:r>
                      <a:endParaRPr sz="1000" b="1" u="none" strike="noStrike" cap="none">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000" u="none" strike="noStrike" cap="none">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000" u="none" strike="noStrike" cap="none">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000" u="none" strike="noStrike" cap="none">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000" u="none" strike="noStrike" cap="none">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000" u="none" strike="noStrike" cap="none" dirty="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430" name="Google Shape;430;p56">
            <a:extLst>
              <a:ext uri="{C183D7F6-B498-43B3-948B-1728B52AA6E4}">
                <adec:decorative xmlns:adec="http://schemas.microsoft.com/office/drawing/2017/decorative" val="1"/>
              </a:ext>
            </a:extLst>
          </p:cNvPr>
          <p:cNvSpPr txBox="1"/>
          <p:nvPr/>
        </p:nvSpPr>
        <p:spPr>
          <a:xfrm>
            <a:off x="676375" y="1464575"/>
            <a:ext cx="2328000" cy="61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1" u="none" strike="noStrike" cap="none">
                <a:solidFill>
                  <a:srgbClr val="000000"/>
                </a:solidFill>
                <a:latin typeface="Arial"/>
                <a:ea typeface="Arial"/>
                <a:cs typeface="Arial"/>
                <a:sym typeface="Arial"/>
              </a:rPr>
              <a:t>These would come from the SW matrix (IF classroom behaviors are addressed on the Schoolwide Matrix)</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7"/>
          <p:cNvSpPr txBox="1">
            <a:spLocks noGrp="1"/>
          </p:cNvSpPr>
          <p:nvPr>
            <p:ph type="title"/>
          </p:nvPr>
        </p:nvSpPr>
        <p:spPr>
          <a:xfrm>
            <a:off x="685788" y="2704700"/>
            <a:ext cx="7772400" cy="13620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4000"/>
              <a:buNone/>
            </a:pPr>
            <a:r>
              <a:rPr lang="en-US"/>
              <a:t>INSTRUCTIONAL ROUTINES</a:t>
            </a:r>
            <a:endParaRPr/>
          </a:p>
        </p:txBody>
      </p:sp>
      <p:sp>
        <p:nvSpPr>
          <p:cNvPr id="438" name="Google Shape;438;p57"/>
          <p:cNvSpPr txBox="1">
            <a:spLocks noGrp="1"/>
          </p:cNvSpPr>
          <p:nvPr>
            <p:ph type="body" idx="1"/>
          </p:nvPr>
        </p:nvSpPr>
        <p:spPr>
          <a:xfrm>
            <a:off x="685800" y="4319475"/>
            <a:ext cx="7772400" cy="687600"/>
          </a:xfrm>
          <a:prstGeom prst="rect">
            <a:avLst/>
          </a:prstGeom>
          <a:noFill/>
          <a:ln>
            <a:noFill/>
          </a:ln>
        </p:spPr>
        <p:txBody>
          <a:bodyPr spcFirstLastPara="1" wrap="square" lIns="91425" tIns="45700" rIns="91425" bIns="45700" anchor="b" anchorCtr="0">
            <a:normAutofit/>
          </a:bodyPr>
          <a:lstStyle/>
          <a:p>
            <a:pPr marL="457200" lvl="0" indent="-228600" algn="ctr" rtl="0">
              <a:lnSpc>
                <a:spcPct val="100000"/>
              </a:lnSpc>
              <a:spcBef>
                <a:spcPts val="400"/>
              </a:spcBef>
              <a:spcAft>
                <a:spcPts val="0"/>
              </a:spcAft>
              <a:buSzPts val="2000"/>
              <a:buNone/>
            </a:pPr>
            <a:r>
              <a:rPr lang="en-US" sz="2300">
                <a:solidFill>
                  <a:schemeClr val="dk1"/>
                </a:solidFill>
              </a:rPr>
              <a:t>Routines are not just about behavior</a:t>
            </a:r>
            <a:endParaRPr sz="2300">
              <a:solidFill>
                <a:schemeClr val="dk1"/>
              </a:solidFill>
            </a:endParaRPr>
          </a:p>
        </p:txBody>
      </p:sp>
      <p:pic>
        <p:nvPicPr>
          <p:cNvPr id="439" name="Google Shape;439;p57" descr="A beach items on a blue surface&#10;&#10;Description automatically generated with low confidence"/>
          <p:cNvPicPr preferRelativeResize="0"/>
          <p:nvPr/>
        </p:nvPicPr>
        <p:blipFill rotWithShape="1">
          <a:blip r:embed="rId3">
            <a:alphaModFix/>
          </a:blip>
          <a:srcRect l="3300" t="47178" r="-3299" b="-86843"/>
          <a:stretch/>
        </p:blipFill>
        <p:spPr>
          <a:xfrm>
            <a:off x="22800" y="52900"/>
            <a:ext cx="9445753" cy="467345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8"/>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360"/>
              </a:spcBef>
              <a:spcAft>
                <a:spcPts val="0"/>
              </a:spcAft>
              <a:buSzPts val="1800"/>
              <a:buChar char="•"/>
            </a:pPr>
            <a:r>
              <a:rPr lang="en-US" sz="2400"/>
              <a:t>Some routines relate to learning structures embedded in the content, such as starting each unit with the same graphic organizer or using a consistent vocabulary routine</a:t>
            </a:r>
            <a:endParaRPr/>
          </a:p>
          <a:p>
            <a:pPr marL="457200" lvl="0" indent="-228600" algn="l" rtl="0">
              <a:lnSpc>
                <a:spcPct val="100000"/>
              </a:lnSpc>
              <a:spcBef>
                <a:spcPts val="360"/>
              </a:spcBef>
              <a:spcAft>
                <a:spcPts val="0"/>
              </a:spcAft>
              <a:buSzPts val="1800"/>
              <a:buNone/>
            </a:pPr>
            <a:endParaRPr sz="2400"/>
          </a:p>
          <a:p>
            <a:pPr marL="457200" lvl="0" indent="-342900" algn="l" rtl="0">
              <a:lnSpc>
                <a:spcPct val="100000"/>
              </a:lnSpc>
              <a:spcBef>
                <a:spcPts val="360"/>
              </a:spcBef>
              <a:spcAft>
                <a:spcPts val="0"/>
              </a:spcAft>
              <a:buSzPts val="1800"/>
              <a:buChar char="•"/>
            </a:pPr>
            <a:r>
              <a:rPr lang="en-US" sz="2400"/>
              <a:t>Some routines and/or procedures are signals and cues, such as giving a choral response or ending peer conversation time</a:t>
            </a:r>
            <a:endParaRPr/>
          </a:p>
          <a:p>
            <a:pPr marL="457200" lvl="0" indent="-228600" algn="l" rtl="0">
              <a:lnSpc>
                <a:spcPct val="100000"/>
              </a:lnSpc>
              <a:spcBef>
                <a:spcPts val="360"/>
              </a:spcBef>
              <a:spcAft>
                <a:spcPts val="0"/>
              </a:spcAft>
              <a:buSzPts val="1800"/>
              <a:buNone/>
            </a:pPr>
            <a:endParaRPr sz="2400"/>
          </a:p>
          <a:p>
            <a:pPr marL="457200" lvl="0" indent="-342900" algn="l" rtl="0">
              <a:lnSpc>
                <a:spcPct val="100000"/>
              </a:lnSpc>
              <a:spcBef>
                <a:spcPts val="360"/>
              </a:spcBef>
              <a:spcAft>
                <a:spcPts val="0"/>
              </a:spcAft>
              <a:buSzPts val="1800"/>
              <a:buChar char="•"/>
            </a:pPr>
            <a:r>
              <a:rPr lang="en-US" sz="2400"/>
              <a:t>Data drives routines</a:t>
            </a:r>
            <a:endParaRPr/>
          </a:p>
        </p:txBody>
      </p:sp>
      <p:sp>
        <p:nvSpPr>
          <p:cNvPr id="445" name="Google Shape;445;p58"/>
          <p:cNvSpPr txBox="1">
            <a:spLocks noGrp="1"/>
          </p:cNvSpPr>
          <p:nvPr>
            <p:ph type="title"/>
          </p:nvPr>
        </p:nvSpPr>
        <p:spPr>
          <a:xfrm>
            <a:off x="228600" y="228600"/>
            <a:ext cx="8686799" cy="1143000"/>
          </a:xfrm>
          <a:prstGeom prst="rect">
            <a:avLst/>
          </a:prstGeom>
          <a:solidFill>
            <a:srgbClr val="003369"/>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US"/>
              <a:t>Choosing Instructional Routines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2"/>
          <p:cNvSpPr txBox="1">
            <a:spLocks noGrp="1"/>
          </p:cNvSpPr>
          <p:nvPr>
            <p:ph type="title"/>
          </p:nvPr>
        </p:nvSpPr>
        <p:spPr>
          <a:xfrm>
            <a:off x="457200" y="274638"/>
            <a:ext cx="8229600" cy="1143000"/>
          </a:xfrm>
          <a:prstGeom prst="rect">
            <a:avLst/>
          </a:prstGeom>
          <a:solidFill>
            <a:srgbClr val="072B62"/>
          </a:solidFill>
          <a:ln>
            <a:noFill/>
          </a:ln>
        </p:spPr>
        <p:txBody>
          <a:bodyPr spcFirstLastPara="1" wrap="square" lIns="45675" tIns="45675" rIns="45675" bIns="45675" anchor="ctr" anchorCtr="0">
            <a:normAutofit/>
          </a:bodyPr>
          <a:lstStyle/>
          <a:p>
            <a:pPr marL="0" marR="0" lvl="0" indent="0" algn="ctr" rtl="0">
              <a:lnSpc>
                <a:spcPct val="100000"/>
              </a:lnSpc>
              <a:spcBef>
                <a:spcPts val="0"/>
              </a:spcBef>
              <a:spcAft>
                <a:spcPts val="0"/>
              </a:spcAft>
              <a:buClr>
                <a:srgbClr val="000000"/>
              </a:buClr>
              <a:buSzPts val="4000"/>
              <a:buFont typeface="Verdana"/>
              <a:buNone/>
            </a:pPr>
            <a:r>
              <a:rPr lang="en-US">
                <a:solidFill>
                  <a:schemeClr val="lt1"/>
                </a:solidFill>
              </a:rPr>
              <a:t>Effective Classroom Systems</a:t>
            </a:r>
            <a:endParaRPr>
              <a:solidFill>
                <a:schemeClr val="lt1"/>
              </a:solidFill>
            </a:endParaRPr>
          </a:p>
        </p:txBody>
      </p:sp>
      <p:sp>
        <p:nvSpPr>
          <p:cNvPr id="253" name="Google Shape;253;p32"/>
          <p:cNvSpPr txBox="1">
            <a:spLocks noGrp="1"/>
          </p:cNvSpPr>
          <p:nvPr>
            <p:ph type="body" idx="4294967295"/>
          </p:nvPr>
        </p:nvSpPr>
        <p:spPr>
          <a:xfrm>
            <a:off x="228600" y="1366345"/>
            <a:ext cx="8686800" cy="5257800"/>
          </a:xfrm>
          <a:prstGeom prst="rect">
            <a:avLst/>
          </a:prstGeom>
          <a:noFill/>
          <a:ln>
            <a:noFill/>
          </a:ln>
        </p:spPr>
        <p:txBody>
          <a:bodyPr spcFirstLastPara="1" wrap="square" lIns="45675" tIns="45675" rIns="45675" bIns="45675" anchor="t" anchorCtr="0">
            <a:normAutofit/>
          </a:bodyPr>
          <a:lstStyle/>
          <a:p>
            <a:pPr marL="0" lvl="0" indent="0" algn="l" rtl="0">
              <a:lnSpc>
                <a:spcPct val="80000"/>
              </a:lnSpc>
              <a:spcBef>
                <a:spcPts val="0"/>
              </a:spcBef>
              <a:spcAft>
                <a:spcPts val="0"/>
              </a:spcAft>
              <a:buSzPts val="1134"/>
              <a:buNone/>
            </a:pPr>
            <a:endParaRPr sz="1134" b="1"/>
          </a:p>
          <a:p>
            <a:pPr marL="0" lvl="0" indent="0" algn="l" rtl="0">
              <a:lnSpc>
                <a:spcPct val="80000"/>
              </a:lnSpc>
              <a:spcBef>
                <a:spcPts val="0"/>
              </a:spcBef>
              <a:spcAft>
                <a:spcPts val="0"/>
              </a:spcAft>
              <a:buSzPts val="1134"/>
              <a:buNone/>
            </a:pPr>
            <a:r>
              <a:rPr lang="en-US" sz="1600" b="1"/>
              <a:t>Making it Stick</a:t>
            </a:r>
            <a:endParaRPr sz="4400"/>
          </a:p>
          <a:p>
            <a:pPr marL="0" lvl="0" indent="0" algn="l" rtl="0">
              <a:lnSpc>
                <a:spcPct val="80000"/>
              </a:lnSpc>
              <a:spcBef>
                <a:spcPts val="0"/>
              </a:spcBef>
              <a:spcAft>
                <a:spcPts val="0"/>
              </a:spcAft>
              <a:buSzPts val="1134"/>
              <a:buNone/>
            </a:pPr>
            <a:r>
              <a:rPr lang="en-US" sz="1134" b="1"/>
              <a:t>	</a:t>
            </a:r>
            <a:endParaRPr/>
          </a:p>
          <a:p>
            <a:pPr marL="0" lvl="0" indent="0" algn="ctr" rtl="0">
              <a:lnSpc>
                <a:spcPct val="80000"/>
              </a:lnSpc>
              <a:spcBef>
                <a:spcPts val="0"/>
              </a:spcBef>
              <a:spcAft>
                <a:spcPts val="0"/>
              </a:spcAft>
              <a:buSzPts val="1134"/>
              <a:buNone/>
            </a:pPr>
            <a:r>
              <a:rPr lang="en-US" sz="2400" b="0"/>
              <a:t>Creating a system to support evidence-based practices</a:t>
            </a:r>
            <a:endParaRPr sz="2400"/>
          </a:p>
          <a:p>
            <a:pPr marL="0" lvl="0" indent="0" algn="l" rtl="0">
              <a:lnSpc>
                <a:spcPct val="80000"/>
              </a:lnSpc>
              <a:spcBef>
                <a:spcPts val="0"/>
              </a:spcBef>
              <a:spcAft>
                <a:spcPts val="0"/>
              </a:spcAft>
              <a:buSzPts val="1134"/>
              <a:buNone/>
            </a:pPr>
            <a:endParaRPr sz="1134" b="1"/>
          </a:p>
          <a:p>
            <a:pPr marL="0" lvl="0" indent="0" algn="l" rtl="0">
              <a:lnSpc>
                <a:spcPct val="80000"/>
              </a:lnSpc>
              <a:spcBef>
                <a:spcPts val="0"/>
              </a:spcBef>
              <a:spcAft>
                <a:spcPts val="0"/>
              </a:spcAft>
              <a:buSzPts val="1134"/>
              <a:buNone/>
            </a:pPr>
            <a:endParaRPr sz="1000" b="1"/>
          </a:p>
          <a:p>
            <a:pPr marL="0" lvl="0" indent="0" algn="l" rtl="0">
              <a:lnSpc>
                <a:spcPct val="80000"/>
              </a:lnSpc>
              <a:spcBef>
                <a:spcPts val="0"/>
              </a:spcBef>
              <a:spcAft>
                <a:spcPts val="0"/>
              </a:spcAft>
              <a:buSzPts val="1134"/>
              <a:buNone/>
            </a:pPr>
            <a:r>
              <a:rPr lang="en-US" sz="1200" b="1"/>
              <a:t>Module A: The Set-Up for Success </a:t>
            </a:r>
            <a:endParaRPr sz="3600"/>
          </a:p>
          <a:p>
            <a:pPr marL="0" lvl="0" indent="0" algn="l" rtl="0">
              <a:lnSpc>
                <a:spcPct val="80000"/>
              </a:lnSpc>
              <a:spcBef>
                <a:spcPts val="100"/>
              </a:spcBef>
              <a:spcAft>
                <a:spcPts val="0"/>
              </a:spcAft>
              <a:buSzPts val="972"/>
              <a:buNone/>
            </a:pPr>
            <a:r>
              <a:rPr lang="en-US" sz="1000"/>
              <a:t> </a:t>
            </a:r>
            <a:endParaRPr sz="3600"/>
          </a:p>
          <a:p>
            <a:pPr marL="740663" lvl="0" indent="-257175" algn="l" rtl="0">
              <a:lnSpc>
                <a:spcPct val="80000"/>
              </a:lnSpc>
              <a:spcBef>
                <a:spcPts val="100"/>
              </a:spcBef>
              <a:spcAft>
                <a:spcPts val="0"/>
              </a:spcAft>
              <a:buSzPts val="1100"/>
              <a:buFont typeface="Helvetica Neue"/>
              <a:buChar char="❑"/>
            </a:pPr>
            <a:r>
              <a:rPr lang="en-US" sz="1200"/>
              <a:t>Physical environment</a:t>
            </a:r>
            <a:endParaRPr sz="3600"/>
          </a:p>
          <a:p>
            <a:pPr marL="740663" lvl="0" indent="-257175" algn="l" rtl="0">
              <a:lnSpc>
                <a:spcPct val="80000"/>
              </a:lnSpc>
              <a:spcBef>
                <a:spcPts val="0"/>
              </a:spcBef>
              <a:spcAft>
                <a:spcPts val="0"/>
              </a:spcAft>
              <a:buSzPts val="1100"/>
              <a:buFont typeface="Helvetica Neue"/>
              <a:buChar char="❑"/>
            </a:pPr>
            <a:r>
              <a:rPr lang="en-US" sz="1200"/>
              <a:t>Active supervision</a:t>
            </a:r>
            <a:endParaRPr sz="3600"/>
          </a:p>
          <a:p>
            <a:pPr marL="0" lvl="0" indent="0" algn="l" rtl="0">
              <a:lnSpc>
                <a:spcPct val="80000"/>
              </a:lnSpc>
              <a:spcBef>
                <a:spcPts val="100"/>
              </a:spcBef>
              <a:spcAft>
                <a:spcPts val="0"/>
              </a:spcAft>
              <a:buSzPts val="972"/>
              <a:buNone/>
            </a:pPr>
            <a:r>
              <a:rPr lang="en-US" sz="1200"/>
              <a:t> </a:t>
            </a:r>
            <a:endParaRPr sz="4800"/>
          </a:p>
          <a:p>
            <a:pPr marL="0" lvl="0" indent="0" algn="l" rtl="0">
              <a:lnSpc>
                <a:spcPct val="80000"/>
              </a:lnSpc>
              <a:spcBef>
                <a:spcPts val="100"/>
              </a:spcBef>
              <a:spcAft>
                <a:spcPts val="0"/>
              </a:spcAft>
              <a:buSzPts val="1134"/>
              <a:buNone/>
            </a:pPr>
            <a:r>
              <a:rPr lang="en-US" sz="2000" b="1"/>
              <a:t>Module B:  Responding to the Matrix </a:t>
            </a:r>
            <a:endParaRPr sz="5400"/>
          </a:p>
          <a:p>
            <a:pPr marL="742950" lvl="1" indent="-285750" algn="l" rtl="0">
              <a:lnSpc>
                <a:spcPct val="80000"/>
              </a:lnSpc>
              <a:spcBef>
                <a:spcPts val="100"/>
              </a:spcBef>
              <a:spcAft>
                <a:spcPts val="0"/>
              </a:spcAft>
              <a:buSzPts val="972"/>
              <a:buFont typeface="Noto Sans Symbols"/>
              <a:buChar char="❑"/>
            </a:pPr>
            <a:r>
              <a:rPr lang="en-US" sz="2000"/>
              <a:t>Define classroom expectations aligned to SW expectations (specificity to matrix)</a:t>
            </a:r>
            <a:endParaRPr sz="2000"/>
          </a:p>
          <a:p>
            <a:pPr marL="694372" lvl="0" indent="-231457" algn="l" rtl="0">
              <a:lnSpc>
                <a:spcPct val="80000"/>
              </a:lnSpc>
              <a:spcBef>
                <a:spcPts val="0"/>
              </a:spcBef>
              <a:spcAft>
                <a:spcPts val="0"/>
              </a:spcAft>
              <a:buSzPts val="1100"/>
              <a:buFont typeface="Helvetica Neue"/>
              <a:buChar char="❑"/>
            </a:pPr>
            <a:r>
              <a:rPr lang="en-US" sz="2000"/>
              <a:t>Routines and Procedures</a:t>
            </a:r>
            <a:endParaRPr sz="5400"/>
          </a:p>
          <a:p>
            <a:pPr marL="0" lvl="0" indent="0" algn="l" rtl="0">
              <a:lnSpc>
                <a:spcPct val="80000"/>
              </a:lnSpc>
              <a:spcBef>
                <a:spcPts val="100"/>
              </a:spcBef>
              <a:spcAft>
                <a:spcPts val="0"/>
              </a:spcAft>
              <a:buSzPts val="1134"/>
              <a:buNone/>
            </a:pPr>
            <a:r>
              <a:rPr lang="en-US" sz="1800"/>
              <a:t> </a:t>
            </a:r>
            <a:endParaRPr sz="4800"/>
          </a:p>
          <a:p>
            <a:pPr marL="0" lvl="0" indent="0" algn="l" rtl="0">
              <a:lnSpc>
                <a:spcPct val="80000"/>
              </a:lnSpc>
              <a:spcBef>
                <a:spcPts val="100"/>
              </a:spcBef>
              <a:spcAft>
                <a:spcPts val="0"/>
              </a:spcAft>
              <a:buSzPts val="1134"/>
              <a:buNone/>
            </a:pPr>
            <a:r>
              <a:rPr lang="en-US" sz="1100" b="1"/>
              <a:t>Module C:  The Engaged and Successful Student </a:t>
            </a:r>
            <a:endParaRPr sz="2800"/>
          </a:p>
          <a:p>
            <a:pPr marL="0" lvl="0" indent="0" algn="l" rtl="0">
              <a:lnSpc>
                <a:spcPct val="80000"/>
              </a:lnSpc>
              <a:spcBef>
                <a:spcPts val="100"/>
              </a:spcBef>
              <a:spcAft>
                <a:spcPts val="0"/>
              </a:spcAft>
              <a:buSzPts val="972"/>
              <a:buNone/>
            </a:pPr>
            <a:r>
              <a:rPr lang="en-US" sz="700"/>
              <a:t> </a:t>
            </a:r>
            <a:endParaRPr sz="2800"/>
          </a:p>
          <a:p>
            <a:pPr marL="740663" lvl="0" indent="-257175" algn="l" rtl="0">
              <a:lnSpc>
                <a:spcPct val="80000"/>
              </a:lnSpc>
              <a:spcBef>
                <a:spcPts val="100"/>
              </a:spcBef>
              <a:spcAft>
                <a:spcPts val="0"/>
              </a:spcAft>
              <a:buSzPts val="1100"/>
              <a:buFont typeface="Helvetica Neue"/>
              <a:buChar char="❑"/>
            </a:pPr>
            <a:r>
              <a:rPr lang="en-US" sz="1100"/>
              <a:t>Engagement:  opportunities to respond</a:t>
            </a:r>
            <a:endParaRPr sz="2800"/>
          </a:p>
          <a:p>
            <a:pPr marL="740663" lvl="0" indent="-257175" algn="l" rtl="0">
              <a:lnSpc>
                <a:spcPct val="80000"/>
              </a:lnSpc>
              <a:spcBef>
                <a:spcPts val="0"/>
              </a:spcBef>
              <a:spcAft>
                <a:spcPts val="0"/>
              </a:spcAft>
              <a:buSzPts val="1100"/>
              <a:buFont typeface="Helvetica Neue"/>
              <a:buChar char="❑"/>
            </a:pPr>
            <a:r>
              <a:rPr lang="en-US" sz="1100"/>
              <a:t>Formative Assessment</a:t>
            </a:r>
            <a:endParaRPr sz="2800"/>
          </a:p>
          <a:p>
            <a:pPr marL="740663" lvl="0" indent="-257175" algn="l" rtl="0">
              <a:lnSpc>
                <a:spcPct val="80000"/>
              </a:lnSpc>
              <a:spcBef>
                <a:spcPts val="0"/>
              </a:spcBef>
              <a:spcAft>
                <a:spcPts val="0"/>
              </a:spcAft>
              <a:buSzPts val="1100"/>
              <a:buFont typeface="Helvetica Neue"/>
              <a:buChar char="❑"/>
            </a:pPr>
            <a:r>
              <a:rPr lang="en-US" sz="1100"/>
              <a:t>Scaffolding</a:t>
            </a:r>
            <a:endParaRPr sz="2800"/>
          </a:p>
          <a:p>
            <a:pPr marL="0" lvl="0" indent="0" algn="l" rtl="0">
              <a:lnSpc>
                <a:spcPct val="80000"/>
              </a:lnSpc>
              <a:spcBef>
                <a:spcPts val="100"/>
              </a:spcBef>
              <a:spcAft>
                <a:spcPts val="0"/>
              </a:spcAft>
              <a:buSzPts val="1134"/>
              <a:buNone/>
            </a:pPr>
            <a:r>
              <a:rPr lang="en-US" sz="1100"/>
              <a:t> </a:t>
            </a:r>
            <a:endParaRPr sz="2800"/>
          </a:p>
          <a:p>
            <a:pPr marL="0" lvl="0" indent="0" algn="l" rtl="0">
              <a:lnSpc>
                <a:spcPct val="80000"/>
              </a:lnSpc>
              <a:spcBef>
                <a:spcPts val="100"/>
              </a:spcBef>
              <a:spcAft>
                <a:spcPts val="0"/>
              </a:spcAft>
              <a:buSzPts val="1134"/>
              <a:buNone/>
            </a:pPr>
            <a:r>
              <a:rPr lang="en-US" sz="1100" b="1"/>
              <a:t>Module D:  The Power of Feedback</a:t>
            </a:r>
            <a:endParaRPr sz="2800"/>
          </a:p>
          <a:p>
            <a:pPr marL="0" lvl="0" indent="0" algn="l" rtl="0">
              <a:lnSpc>
                <a:spcPct val="80000"/>
              </a:lnSpc>
              <a:spcBef>
                <a:spcPts val="100"/>
              </a:spcBef>
              <a:spcAft>
                <a:spcPts val="0"/>
              </a:spcAft>
              <a:buSzPts val="972"/>
              <a:buNone/>
            </a:pPr>
            <a:r>
              <a:rPr lang="en-US" sz="700"/>
              <a:t> </a:t>
            </a:r>
            <a:endParaRPr sz="2800"/>
          </a:p>
          <a:p>
            <a:pPr marL="740663" lvl="0" indent="-250999" algn="l" rtl="0">
              <a:lnSpc>
                <a:spcPct val="80000"/>
              </a:lnSpc>
              <a:spcBef>
                <a:spcPts val="100"/>
              </a:spcBef>
              <a:spcAft>
                <a:spcPts val="0"/>
              </a:spcAft>
              <a:buSzPts val="900"/>
              <a:buFont typeface="Helvetica Neue"/>
              <a:buChar char="❑"/>
            </a:pPr>
            <a:r>
              <a:rPr lang="en-US" sz="1100"/>
              <a:t>Feedback:  Behavior specific praise</a:t>
            </a:r>
            <a:endParaRPr sz="1100"/>
          </a:p>
          <a:p>
            <a:pPr marL="740663" lvl="0" indent="-250999" algn="l" rtl="0">
              <a:lnSpc>
                <a:spcPct val="80000"/>
              </a:lnSpc>
              <a:spcBef>
                <a:spcPts val="0"/>
              </a:spcBef>
              <a:spcAft>
                <a:spcPts val="0"/>
              </a:spcAft>
              <a:buSzPts val="900"/>
              <a:buFont typeface="Helvetica Neue"/>
              <a:buChar char="❑"/>
            </a:pPr>
            <a:r>
              <a:rPr lang="en-US" sz="1100"/>
              <a:t>Feedback:  Acknowledgement and reinforcement/group contingencies</a:t>
            </a:r>
            <a:endParaRPr sz="1100"/>
          </a:p>
          <a:p>
            <a:pPr marL="740663" lvl="0" indent="-250999" algn="l" rtl="0">
              <a:lnSpc>
                <a:spcPct val="80000"/>
              </a:lnSpc>
              <a:spcBef>
                <a:spcPts val="0"/>
              </a:spcBef>
              <a:spcAft>
                <a:spcPts val="0"/>
              </a:spcAft>
              <a:buSzPts val="900"/>
              <a:buFont typeface="Helvetica Neue"/>
              <a:buChar char="❑"/>
            </a:pPr>
            <a:r>
              <a:rPr lang="en-US" sz="1100"/>
              <a:t>Feedback:  Error correction</a:t>
            </a:r>
            <a:endParaRPr sz="1100"/>
          </a:p>
        </p:txBody>
      </p:sp>
      <p:sp>
        <p:nvSpPr>
          <p:cNvPr id="254" name="Google Shape;254;p32">
            <a:extLst>
              <a:ext uri="{C183D7F6-B498-43B3-948B-1728B52AA6E4}">
                <adec:decorative xmlns:adec="http://schemas.microsoft.com/office/drawing/2017/decorative" val="1"/>
              </a:ext>
            </a:extLst>
          </p:cNvPr>
          <p:cNvSpPr/>
          <p:nvPr/>
        </p:nvSpPr>
        <p:spPr>
          <a:xfrm>
            <a:off x="228600" y="3034861"/>
            <a:ext cx="8686800" cy="1326931"/>
          </a:xfrm>
          <a:prstGeom prst="rect">
            <a:avLst/>
          </a:prstGeom>
          <a:noFill/>
          <a:ln w="476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Google Shape;450;p59" descr="A wooden deck on a beach&#10;&#10;Description automatically generated with low confidence"/>
          <p:cNvPicPr preferRelativeResize="0"/>
          <p:nvPr/>
        </p:nvPicPr>
        <p:blipFill>
          <a:blip r:embed="rId3">
            <a:alphaModFix/>
          </a:blip>
          <a:stretch>
            <a:fillRect/>
          </a:stretch>
        </p:blipFill>
        <p:spPr>
          <a:xfrm>
            <a:off x="457200" y="513749"/>
            <a:ext cx="8229599" cy="5381750"/>
          </a:xfrm>
          <a:prstGeom prst="rect">
            <a:avLst/>
          </a:prstGeom>
          <a:noFill/>
          <a:ln>
            <a:noFill/>
          </a:ln>
        </p:spPr>
      </p:pic>
      <p:sp>
        <p:nvSpPr>
          <p:cNvPr id="451" name="Google Shape;451;p59"/>
          <p:cNvSpPr txBox="1">
            <a:spLocks noGrp="1"/>
          </p:cNvSpPr>
          <p:nvPr>
            <p:ph type="title"/>
          </p:nvPr>
        </p:nvSpPr>
        <p:spPr>
          <a:xfrm>
            <a:off x="457200" y="274638"/>
            <a:ext cx="8229600" cy="1143000"/>
          </a:xfrm>
          <a:prstGeom prst="rect">
            <a:avLst/>
          </a:prstGeom>
          <a:solidFill>
            <a:srgbClr val="003369"/>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111111"/>
              <a:buNone/>
            </a:pPr>
            <a:r>
              <a:rPr lang="en-US"/>
              <a:t>Anita Archer: Instructional Routines</a:t>
            </a:r>
            <a:endParaRPr/>
          </a:p>
        </p:txBody>
      </p:sp>
      <p:sp>
        <p:nvSpPr>
          <p:cNvPr id="452" name="Google Shape;452;p59"/>
          <p:cNvSpPr txBox="1">
            <a:spLocks noGrp="1"/>
          </p:cNvSpPr>
          <p:nvPr>
            <p:ph type="body" idx="4294967295"/>
          </p:nvPr>
        </p:nvSpPr>
        <p:spPr>
          <a:xfrm>
            <a:off x="0" y="1600200"/>
            <a:ext cx="8229600" cy="4572000"/>
          </a:xfrm>
          <a:prstGeom prst="rect">
            <a:avLst/>
          </a:prstGeom>
          <a:noFill/>
          <a:ln>
            <a:noFill/>
          </a:ln>
        </p:spPr>
        <p:txBody>
          <a:bodyPr spcFirstLastPara="1" wrap="square" lIns="91425" tIns="45700" rIns="91425" bIns="45700" anchor="t" anchorCtr="0">
            <a:normAutofit/>
          </a:bodyPr>
          <a:lstStyle/>
          <a:p>
            <a:pPr marL="25400" lvl="0" indent="0" algn="ctr" rtl="0">
              <a:lnSpc>
                <a:spcPct val="100000"/>
              </a:lnSpc>
              <a:spcBef>
                <a:spcPts val="640"/>
              </a:spcBef>
              <a:spcAft>
                <a:spcPts val="0"/>
              </a:spcAft>
              <a:buSzPts val="3200"/>
              <a:buNone/>
            </a:pPr>
            <a:r>
              <a:rPr lang="en-US" sz="2000" u="sng">
                <a:solidFill>
                  <a:schemeClr val="hlink"/>
                </a:solidFill>
                <a:hlinkClick r:id="rId4"/>
              </a:rPr>
              <a:t>Anita Archer on Instructional Routines</a:t>
            </a:r>
            <a:r>
              <a:rPr lang="en-US" sz="2000"/>
              <a:t>  </a:t>
            </a:r>
            <a:endParaRPr sz="2000"/>
          </a:p>
        </p:txBody>
      </p:sp>
      <p:sp>
        <p:nvSpPr>
          <p:cNvPr id="453" name="Google Shape;453;p59"/>
          <p:cNvSpPr txBox="1"/>
          <p:nvPr/>
        </p:nvSpPr>
        <p:spPr>
          <a:xfrm>
            <a:off x="1108796" y="2222750"/>
            <a:ext cx="6926400" cy="8310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2400"/>
              <a:buFont typeface="Verdana"/>
              <a:buNone/>
            </a:pPr>
            <a:r>
              <a:rPr lang="en-US" sz="2400" b="1" i="0" u="none" strike="noStrike" cap="none">
                <a:solidFill>
                  <a:srgbClr val="000000"/>
                </a:solidFill>
                <a:latin typeface="Verdana"/>
                <a:ea typeface="Verdana"/>
                <a:cs typeface="Verdana"/>
                <a:sym typeface="Verdana"/>
              </a:rPr>
              <a:t>Listen for </a:t>
            </a:r>
            <a:r>
              <a:rPr lang="en-US" sz="2400" b="0" i="0" u="none" strike="noStrike" cap="none">
                <a:solidFill>
                  <a:srgbClr val="000000"/>
                </a:solidFill>
                <a:latin typeface="Verdana"/>
                <a:ea typeface="Verdana"/>
                <a:cs typeface="Verdana"/>
                <a:sym typeface="Verdana"/>
              </a:rPr>
              <a:t>how both teachers and students are empowered by instructional routines.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0"/>
          <p:cNvSpPr txBox="1">
            <a:spLocks noGrp="1"/>
          </p:cNvSpPr>
          <p:nvPr>
            <p:ph type="title"/>
          </p:nvPr>
        </p:nvSpPr>
        <p:spPr>
          <a:xfrm>
            <a:off x="457200" y="274638"/>
            <a:ext cx="8229600" cy="11430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Explicit Teaching in Every Routine</a:t>
            </a:r>
            <a:endParaRPr/>
          </a:p>
        </p:txBody>
      </p:sp>
      <p:sp>
        <p:nvSpPr>
          <p:cNvPr id="459" name="Google Shape;459;p60"/>
          <p:cNvSpPr txBox="1"/>
          <p:nvPr/>
        </p:nvSpPr>
        <p:spPr>
          <a:xfrm>
            <a:off x="565485" y="2114589"/>
            <a:ext cx="7928810" cy="3596601"/>
          </a:xfrm>
          <a:prstGeom prst="rect">
            <a:avLst/>
          </a:prstGeom>
          <a:noFill/>
          <a:ln>
            <a:noFill/>
          </a:ln>
        </p:spPr>
        <p:txBody>
          <a:bodyPr spcFirstLastPara="1" wrap="square" lIns="121875" tIns="121875" rIns="121875" bIns="121875" anchor="ctr" anchorCtr="0">
            <a:spAutoFit/>
          </a:bodyPr>
          <a:lstStyle/>
          <a:p>
            <a:pPr marL="0" marR="0" lvl="0" indent="0" algn="l" rtl="0">
              <a:lnSpc>
                <a:spcPct val="100000"/>
              </a:lnSpc>
              <a:spcBef>
                <a:spcPts val="0"/>
              </a:spcBef>
              <a:spcAft>
                <a:spcPts val="0"/>
              </a:spcAft>
              <a:buClr>
                <a:srgbClr val="000000"/>
              </a:buClr>
              <a:buSzPts val="2400"/>
              <a:buFont typeface="Verdana"/>
              <a:buNone/>
            </a:pPr>
            <a:r>
              <a:rPr lang="en-US" sz="2400" b="1" i="0" u="none" strike="noStrike" cap="none">
                <a:solidFill>
                  <a:srgbClr val="000000"/>
                </a:solidFill>
                <a:latin typeface="Verdana"/>
                <a:ea typeface="Verdana"/>
                <a:cs typeface="Verdana"/>
                <a:sym typeface="Verdana"/>
              </a:rPr>
              <a:t>I do- </a:t>
            </a:r>
            <a:r>
              <a:rPr lang="en-US" sz="2400" b="0" i="0" u="none" strike="noStrike" cap="none">
                <a:solidFill>
                  <a:srgbClr val="000000"/>
                </a:solidFill>
                <a:latin typeface="Verdana"/>
                <a:ea typeface="Verdana"/>
                <a:cs typeface="Verdana"/>
                <a:sym typeface="Verdana"/>
              </a:rPr>
              <a:t>informing, explaining, modeling, and providing examples</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800"/>
              </a:spcBef>
              <a:spcAft>
                <a:spcPts val="0"/>
              </a:spcAft>
              <a:buClr>
                <a:srgbClr val="000000"/>
              </a:buClr>
              <a:buSzPts val="2400"/>
              <a:buFont typeface="Verdana"/>
              <a:buNone/>
            </a:pPr>
            <a:r>
              <a:rPr lang="en-US" sz="2400" b="1" i="0" u="none" strike="noStrike" cap="none">
                <a:solidFill>
                  <a:srgbClr val="000000"/>
                </a:solidFill>
                <a:latin typeface="Verdana"/>
                <a:ea typeface="Verdana"/>
                <a:cs typeface="Verdana"/>
                <a:sym typeface="Verdana"/>
              </a:rPr>
              <a:t>We do- </a:t>
            </a:r>
            <a:r>
              <a:rPr lang="en-US" sz="2400" b="0" i="0" u="none" strike="noStrike" cap="none">
                <a:solidFill>
                  <a:srgbClr val="000000"/>
                </a:solidFill>
                <a:latin typeface="Verdana"/>
                <a:ea typeface="Verdana"/>
                <a:cs typeface="Verdana"/>
                <a:sym typeface="Verdana"/>
              </a:rPr>
              <a:t>working together to complete the steps of a particular task</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800"/>
              </a:spcBef>
              <a:spcAft>
                <a:spcPts val="0"/>
              </a:spcAft>
              <a:buClr>
                <a:srgbClr val="000000"/>
              </a:buClr>
              <a:buSzPts val="2400"/>
              <a:buFont typeface="Verdana"/>
              <a:buNone/>
            </a:pPr>
            <a:r>
              <a:rPr lang="en-US" sz="2400" b="1" i="0" u="none" strike="noStrike" cap="none">
                <a:solidFill>
                  <a:srgbClr val="000000"/>
                </a:solidFill>
                <a:latin typeface="Verdana"/>
                <a:ea typeface="Verdana"/>
                <a:cs typeface="Verdana"/>
                <a:sym typeface="Verdana"/>
              </a:rPr>
              <a:t>You do- </a:t>
            </a:r>
            <a:r>
              <a:rPr lang="en-US" sz="2400" b="0" i="0" u="none" strike="noStrike" cap="none">
                <a:solidFill>
                  <a:srgbClr val="000000"/>
                </a:solidFill>
                <a:latin typeface="Verdana"/>
                <a:ea typeface="Verdana"/>
                <a:cs typeface="Verdana"/>
                <a:sym typeface="Verdana"/>
              </a:rPr>
              <a:t>students practice what was taught by themselves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61"/>
          <p:cNvSpPr txBox="1">
            <a:spLocks noGrp="1"/>
          </p:cNvSpPr>
          <p:nvPr>
            <p:ph type="title"/>
          </p:nvPr>
        </p:nvSpPr>
        <p:spPr>
          <a:xfrm>
            <a:off x="228600" y="228600"/>
            <a:ext cx="8686799" cy="1143000"/>
          </a:xfrm>
          <a:prstGeom prst="rect">
            <a:avLst/>
          </a:prstGeom>
          <a:solidFill>
            <a:srgbClr val="003369"/>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US"/>
              <a:t>Data Collection</a:t>
            </a:r>
            <a:endParaRPr/>
          </a:p>
        </p:txBody>
      </p:sp>
      <p:pic>
        <p:nvPicPr>
          <p:cNvPr id="465" name="Google Shape;465;p61" descr="Google Shape;371;p24"/>
          <p:cNvPicPr preferRelativeResize="0"/>
          <p:nvPr/>
        </p:nvPicPr>
        <p:blipFill rotWithShape="1">
          <a:blip r:embed="rId3">
            <a:alphaModFix/>
          </a:blip>
          <a:srcRect/>
          <a:stretch/>
        </p:blipFill>
        <p:spPr>
          <a:xfrm>
            <a:off x="228600" y="1828800"/>
            <a:ext cx="8614144" cy="363353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pic>
        <p:nvPicPr>
          <p:cNvPr id="470" name="Google Shape;470;p62" descr="A colorful beach ball on a white background&#10;&#10;Description automatically generated with medium confidence"/>
          <p:cNvPicPr preferRelativeResize="0"/>
          <p:nvPr/>
        </p:nvPicPr>
        <p:blipFill rotWithShape="1">
          <a:blip r:embed="rId3">
            <a:alphaModFix/>
          </a:blip>
          <a:srcRect/>
          <a:stretch/>
        </p:blipFill>
        <p:spPr>
          <a:xfrm rot="5400000">
            <a:off x="3449976" y="1901594"/>
            <a:ext cx="2145978" cy="2145978"/>
          </a:xfrm>
          <a:prstGeom prst="rect">
            <a:avLst/>
          </a:prstGeom>
          <a:noFill/>
          <a:ln>
            <a:noFill/>
          </a:ln>
        </p:spPr>
      </p:pic>
      <p:pic>
        <p:nvPicPr>
          <p:cNvPr id="471" name="Google Shape;471;p62" descr="A colorful beach ball on a white background&#10;&#10;Description automatically generated with medium confidence"/>
          <p:cNvPicPr preferRelativeResize="0"/>
          <p:nvPr/>
        </p:nvPicPr>
        <p:blipFill rotWithShape="1">
          <a:blip r:embed="rId4">
            <a:alphaModFix/>
          </a:blip>
          <a:srcRect/>
          <a:stretch/>
        </p:blipFill>
        <p:spPr>
          <a:xfrm rot="-5400000">
            <a:off x="6818197" y="4486033"/>
            <a:ext cx="2145978" cy="2136869"/>
          </a:xfrm>
          <a:prstGeom prst="rect">
            <a:avLst/>
          </a:prstGeom>
          <a:noFill/>
          <a:ln>
            <a:noFill/>
          </a:ln>
        </p:spPr>
      </p:pic>
      <p:pic>
        <p:nvPicPr>
          <p:cNvPr id="472" name="Google Shape;472;p62" descr="A colorful beach ball on a white background&#10;&#10;Description automatically generated with medium confidence"/>
          <p:cNvPicPr preferRelativeResize="0"/>
          <p:nvPr/>
        </p:nvPicPr>
        <p:blipFill rotWithShape="1">
          <a:blip r:embed="rId4">
            <a:alphaModFix/>
          </a:blip>
          <a:srcRect/>
          <a:stretch/>
        </p:blipFill>
        <p:spPr>
          <a:xfrm rot="-2526317">
            <a:off x="3499010" y="4478430"/>
            <a:ext cx="2145978" cy="2152075"/>
          </a:xfrm>
          <a:prstGeom prst="rect">
            <a:avLst/>
          </a:prstGeom>
          <a:noFill/>
          <a:ln>
            <a:noFill/>
          </a:ln>
        </p:spPr>
      </p:pic>
      <p:pic>
        <p:nvPicPr>
          <p:cNvPr id="473" name="Google Shape;473;p62" descr="A colorful beach ball on a white background&#10;&#10;Description automatically generated with medium confidence"/>
          <p:cNvPicPr preferRelativeResize="0"/>
          <p:nvPr/>
        </p:nvPicPr>
        <p:blipFill rotWithShape="1">
          <a:blip r:embed="rId5">
            <a:alphaModFix/>
          </a:blip>
          <a:srcRect/>
          <a:stretch/>
        </p:blipFill>
        <p:spPr>
          <a:xfrm rot="-1373379">
            <a:off x="384191" y="1800101"/>
            <a:ext cx="2143125" cy="2143125"/>
          </a:xfrm>
          <a:prstGeom prst="rect">
            <a:avLst/>
          </a:prstGeom>
          <a:noFill/>
          <a:ln>
            <a:noFill/>
          </a:ln>
        </p:spPr>
      </p:pic>
      <p:sp>
        <p:nvSpPr>
          <p:cNvPr id="474" name="Google Shape;474;p62"/>
          <p:cNvSpPr txBox="1"/>
          <p:nvPr/>
        </p:nvSpPr>
        <p:spPr>
          <a:xfrm>
            <a:off x="434862" y="2640421"/>
            <a:ext cx="19725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Alignment</a:t>
            </a:r>
            <a:endParaRPr sz="1400" b="0" i="0" u="none" strike="noStrike" cap="none">
              <a:solidFill>
                <a:srgbClr val="000000"/>
              </a:solidFill>
              <a:latin typeface="Arial"/>
              <a:ea typeface="Arial"/>
              <a:cs typeface="Arial"/>
              <a:sym typeface="Arial"/>
            </a:endParaRPr>
          </a:p>
        </p:txBody>
      </p:sp>
      <p:pic>
        <p:nvPicPr>
          <p:cNvPr id="475" name="Google Shape;475;p62" descr="A colorful beach ball on a white background&#10;&#10;Description automatically generated with medium confidence"/>
          <p:cNvPicPr preferRelativeResize="0"/>
          <p:nvPr/>
        </p:nvPicPr>
        <p:blipFill rotWithShape="1">
          <a:blip r:embed="rId4">
            <a:alphaModFix/>
          </a:blip>
          <a:srcRect/>
          <a:stretch/>
        </p:blipFill>
        <p:spPr>
          <a:xfrm rot="2419111">
            <a:off x="6619352" y="1775996"/>
            <a:ext cx="2145978" cy="2152075"/>
          </a:xfrm>
          <a:prstGeom prst="rect">
            <a:avLst/>
          </a:prstGeom>
          <a:noFill/>
          <a:ln>
            <a:noFill/>
          </a:ln>
        </p:spPr>
      </p:pic>
      <p:pic>
        <p:nvPicPr>
          <p:cNvPr id="476" name="Google Shape;476;p62" descr="A colorful beach ball on a white background&#10;&#10;Description automatically generated with medium confidence"/>
          <p:cNvPicPr preferRelativeResize="0"/>
          <p:nvPr/>
        </p:nvPicPr>
        <p:blipFill rotWithShape="1">
          <a:blip r:embed="rId4">
            <a:alphaModFix/>
          </a:blip>
          <a:srcRect/>
          <a:stretch/>
        </p:blipFill>
        <p:spPr>
          <a:xfrm rot="4362897">
            <a:off x="348087" y="4440230"/>
            <a:ext cx="2145978" cy="2152075"/>
          </a:xfrm>
          <a:prstGeom prst="rect">
            <a:avLst/>
          </a:prstGeom>
          <a:noFill/>
          <a:ln>
            <a:noFill/>
          </a:ln>
        </p:spPr>
      </p:pic>
      <p:sp>
        <p:nvSpPr>
          <p:cNvPr id="477" name="Google Shape;477;p62"/>
          <p:cNvSpPr txBox="1"/>
          <p:nvPr/>
        </p:nvSpPr>
        <p:spPr>
          <a:xfrm>
            <a:off x="3347815" y="2656101"/>
            <a:ext cx="2420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Expectations</a:t>
            </a:r>
            <a:endParaRPr sz="1400" b="0" i="0" u="none" strike="noStrike" cap="none">
              <a:solidFill>
                <a:srgbClr val="000000"/>
              </a:solidFill>
              <a:latin typeface="Arial"/>
              <a:ea typeface="Arial"/>
              <a:cs typeface="Arial"/>
              <a:sym typeface="Arial"/>
            </a:endParaRPr>
          </a:p>
        </p:txBody>
      </p:sp>
      <p:sp>
        <p:nvSpPr>
          <p:cNvPr id="478" name="Google Shape;478;p62"/>
          <p:cNvSpPr txBox="1"/>
          <p:nvPr/>
        </p:nvSpPr>
        <p:spPr>
          <a:xfrm>
            <a:off x="419435" y="5323634"/>
            <a:ext cx="1901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Behaviors</a:t>
            </a:r>
            <a:endParaRPr sz="1400" b="0" i="0" u="none" strike="noStrike" cap="none">
              <a:solidFill>
                <a:srgbClr val="000000"/>
              </a:solidFill>
              <a:latin typeface="Arial"/>
              <a:ea typeface="Arial"/>
              <a:cs typeface="Arial"/>
              <a:sym typeface="Arial"/>
            </a:endParaRPr>
          </a:p>
        </p:txBody>
      </p:sp>
      <p:sp>
        <p:nvSpPr>
          <p:cNvPr id="479" name="Google Shape;479;p62"/>
          <p:cNvSpPr txBox="1"/>
          <p:nvPr/>
        </p:nvSpPr>
        <p:spPr>
          <a:xfrm>
            <a:off x="3500539" y="5323632"/>
            <a:ext cx="21459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Procedures</a:t>
            </a:r>
            <a:endParaRPr sz="1400" b="0" i="0" u="none" strike="noStrike" cap="none">
              <a:solidFill>
                <a:srgbClr val="000000"/>
              </a:solidFill>
              <a:latin typeface="Arial"/>
              <a:ea typeface="Arial"/>
              <a:cs typeface="Arial"/>
              <a:sym typeface="Arial"/>
            </a:endParaRPr>
          </a:p>
        </p:txBody>
      </p:sp>
      <p:sp>
        <p:nvSpPr>
          <p:cNvPr id="480" name="Google Shape;480;p62"/>
          <p:cNvSpPr txBox="1"/>
          <p:nvPr/>
        </p:nvSpPr>
        <p:spPr>
          <a:xfrm>
            <a:off x="6893168" y="5323632"/>
            <a:ext cx="1793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Routines</a:t>
            </a:r>
            <a:endParaRPr sz="1400" b="0" i="0" u="none" strike="noStrike" cap="none">
              <a:solidFill>
                <a:srgbClr val="000000"/>
              </a:solidFill>
              <a:latin typeface="Arial"/>
              <a:ea typeface="Arial"/>
              <a:cs typeface="Arial"/>
              <a:sym typeface="Arial"/>
            </a:endParaRPr>
          </a:p>
        </p:txBody>
      </p:sp>
      <p:sp>
        <p:nvSpPr>
          <p:cNvPr id="481" name="Google Shape;481;p62"/>
          <p:cNvSpPr txBox="1"/>
          <p:nvPr/>
        </p:nvSpPr>
        <p:spPr>
          <a:xfrm>
            <a:off x="6786892" y="2640420"/>
            <a:ext cx="1793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Rules</a:t>
            </a:r>
            <a:endParaRPr sz="1400" b="0" i="0" u="none" strike="noStrike" cap="none">
              <a:solidFill>
                <a:srgbClr val="000000"/>
              </a:solidFill>
              <a:latin typeface="Arial"/>
              <a:ea typeface="Arial"/>
              <a:cs typeface="Arial"/>
              <a:sym typeface="Arial"/>
            </a:endParaRPr>
          </a:p>
        </p:txBody>
      </p:sp>
      <p:sp>
        <p:nvSpPr>
          <p:cNvPr id="482" name="Google Shape;482;p62"/>
          <p:cNvSpPr txBox="1">
            <a:spLocks noGrp="1"/>
          </p:cNvSpPr>
          <p:nvPr>
            <p:ph type="title"/>
          </p:nvPr>
        </p:nvSpPr>
        <p:spPr>
          <a:xfrm>
            <a:off x="457200" y="274638"/>
            <a:ext cx="8229600" cy="11430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Review of Key </a:t>
            </a:r>
            <a:r>
              <a:rPr lang="en-US" dirty="0"/>
              <a:t>Terms</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63"/>
          <p:cNvSpPr txBox="1">
            <a:spLocks noGrp="1"/>
          </p:cNvSpPr>
          <p:nvPr>
            <p:ph type="title"/>
          </p:nvPr>
        </p:nvSpPr>
        <p:spPr>
          <a:xfrm>
            <a:off x="457200" y="274638"/>
            <a:ext cx="8229600" cy="11430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Making it Stick</a:t>
            </a:r>
            <a:endParaRPr/>
          </a:p>
        </p:txBody>
      </p:sp>
      <p:pic>
        <p:nvPicPr>
          <p:cNvPr id="488" name="Google Shape;488;p63" descr="A close-up of a foot in the sand&#10;&#10;Description automatically generated with medium confidence"/>
          <p:cNvPicPr preferRelativeResize="0"/>
          <p:nvPr/>
        </p:nvPicPr>
        <p:blipFill rotWithShape="1">
          <a:blip r:embed="rId3">
            <a:alphaModFix/>
          </a:blip>
          <a:srcRect/>
          <a:stretch/>
        </p:blipFill>
        <p:spPr>
          <a:xfrm>
            <a:off x="2163385" y="1543291"/>
            <a:ext cx="4848225" cy="3228975"/>
          </a:xfrm>
          <a:prstGeom prst="rect">
            <a:avLst/>
          </a:prstGeom>
          <a:noFill/>
          <a:ln>
            <a:noFill/>
          </a:ln>
        </p:spPr>
      </p:pic>
      <p:sp>
        <p:nvSpPr>
          <p:cNvPr id="489" name="Google Shape;489;p63"/>
          <p:cNvSpPr txBox="1"/>
          <p:nvPr/>
        </p:nvSpPr>
        <p:spPr>
          <a:xfrm>
            <a:off x="433954" y="5176434"/>
            <a:ext cx="8481446"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Verdana"/>
                <a:ea typeface="Verdana"/>
                <a:cs typeface="Verdana"/>
                <a:sym typeface="Verdana"/>
              </a:rPr>
              <a:t>Creating a System for Implementing High Leverage Practices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3"/>
          <p:cNvSpPr txBox="1">
            <a:spLocks noGrp="1"/>
          </p:cNvSpPr>
          <p:nvPr>
            <p:ph type="title"/>
          </p:nvPr>
        </p:nvSpPr>
        <p:spPr>
          <a:xfrm>
            <a:off x="2743200" y="256814"/>
            <a:ext cx="5943600" cy="1143000"/>
          </a:xfrm>
          <a:prstGeom prst="rect">
            <a:avLst/>
          </a:prstGeom>
          <a:solidFill>
            <a:srgbClr val="003369"/>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3800"/>
              <a:buNone/>
            </a:pPr>
            <a:r>
              <a:rPr lang="en-US"/>
              <a:t>Learning Intentions</a:t>
            </a:r>
            <a:endParaRPr/>
          </a:p>
        </p:txBody>
      </p:sp>
      <p:sp>
        <p:nvSpPr>
          <p:cNvPr id="260" name="Google Shape;260;p33"/>
          <p:cNvSpPr txBox="1">
            <a:spLocks noGrp="1"/>
          </p:cNvSpPr>
          <p:nvPr>
            <p:ph type="body" idx="1"/>
          </p:nvPr>
        </p:nvSpPr>
        <p:spPr>
          <a:xfrm>
            <a:off x="533400" y="1908147"/>
            <a:ext cx="4038600" cy="3352799"/>
          </a:xfrm>
          <a:prstGeom prst="rect">
            <a:avLst/>
          </a:prstGeom>
          <a:noFill/>
          <a:ln>
            <a:noFill/>
          </a:ln>
        </p:spPr>
        <p:txBody>
          <a:bodyPr spcFirstLastPara="1" wrap="square" lIns="45675" tIns="45675" rIns="45675" bIns="45675" anchor="t" anchorCtr="0">
            <a:normAutofit/>
          </a:bodyPr>
          <a:lstStyle/>
          <a:p>
            <a:pPr marL="408602" lvl="0" indent="-342900" algn="l" rtl="0">
              <a:lnSpc>
                <a:spcPct val="90000"/>
              </a:lnSpc>
              <a:spcBef>
                <a:spcPts val="0"/>
              </a:spcBef>
              <a:spcAft>
                <a:spcPts val="0"/>
              </a:spcAft>
              <a:buClr>
                <a:srgbClr val="00212C"/>
              </a:buClr>
              <a:buSzPts val="3100"/>
              <a:buChar char="•"/>
            </a:pPr>
            <a:r>
              <a:rPr lang="en-US" sz="2200"/>
              <a:t>Understand that a classroom matrix is aligned with school-wide expectations</a:t>
            </a:r>
            <a:endParaRPr/>
          </a:p>
          <a:p>
            <a:pPr marL="342900" lvl="0" indent="-165100" algn="l" rtl="0">
              <a:lnSpc>
                <a:spcPct val="90000"/>
              </a:lnSpc>
              <a:spcBef>
                <a:spcPts val="0"/>
              </a:spcBef>
              <a:spcAft>
                <a:spcPts val="0"/>
              </a:spcAft>
              <a:buSzPts val="2800"/>
              <a:buNone/>
            </a:pPr>
            <a:endParaRPr sz="2200"/>
          </a:p>
          <a:p>
            <a:pPr marL="408602" lvl="0" indent="-342900" algn="l" rtl="0">
              <a:lnSpc>
                <a:spcPct val="90000"/>
              </a:lnSpc>
              <a:spcBef>
                <a:spcPts val="700"/>
              </a:spcBef>
              <a:spcAft>
                <a:spcPts val="0"/>
              </a:spcAft>
              <a:buClr>
                <a:srgbClr val="00212C"/>
              </a:buClr>
              <a:buSzPts val="3100"/>
              <a:buChar char="•"/>
            </a:pPr>
            <a:r>
              <a:rPr lang="en-US" sz="2200"/>
              <a:t>Understand the importance of creating and teaching procedures and routines in both behavior and academics</a:t>
            </a:r>
            <a:endParaRPr/>
          </a:p>
        </p:txBody>
      </p:sp>
      <p:pic>
        <p:nvPicPr>
          <p:cNvPr id="261" name="Google Shape;261;p33" descr="3,568,622 Summer Beach Stock Photos - Free &amp; Royalty-Free Stock Photos from  Dreamstime"/>
          <p:cNvPicPr preferRelativeResize="0"/>
          <p:nvPr/>
        </p:nvPicPr>
        <p:blipFill rotWithShape="1">
          <a:blip r:embed="rId3">
            <a:alphaModFix/>
          </a:blip>
          <a:srcRect/>
          <a:stretch/>
        </p:blipFill>
        <p:spPr>
          <a:xfrm>
            <a:off x="4968765" y="1954924"/>
            <a:ext cx="3980685" cy="325924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8" name="Google Shape;268;g24a62917ef6_0_115" descr="Hotel Bethany Beach | Bethany Beach DE Boutique Hotel | Official Site"/>
          <p:cNvPicPr preferRelativeResize="0"/>
          <p:nvPr/>
        </p:nvPicPr>
        <p:blipFill rotWithShape="1">
          <a:blip r:embed="rId3">
            <a:alphaModFix/>
          </a:blip>
          <a:srcRect/>
          <a:stretch/>
        </p:blipFill>
        <p:spPr>
          <a:xfrm>
            <a:off x="577025" y="1575378"/>
            <a:ext cx="2659951" cy="4372500"/>
          </a:xfrm>
          <a:prstGeom prst="rect">
            <a:avLst/>
          </a:prstGeom>
          <a:noFill/>
          <a:ln>
            <a:noFill/>
          </a:ln>
        </p:spPr>
      </p:pic>
      <p:sp>
        <p:nvSpPr>
          <p:cNvPr id="267" name="Google Shape;267;g24a62917ef6_0_115"/>
          <p:cNvSpPr txBox="1">
            <a:spLocks noGrp="1"/>
          </p:cNvSpPr>
          <p:nvPr>
            <p:ph type="body" idx="1"/>
          </p:nvPr>
        </p:nvSpPr>
        <p:spPr>
          <a:xfrm>
            <a:off x="3812675" y="2359575"/>
            <a:ext cx="5001900" cy="2804100"/>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fontScale="77500" lnSpcReduction="20000"/>
          </a:bodyPr>
          <a:lstStyle/>
          <a:p>
            <a:pPr marL="114300" lvl="0" indent="0" algn="l" rtl="0">
              <a:lnSpc>
                <a:spcPct val="100000"/>
              </a:lnSpc>
              <a:spcBef>
                <a:spcPts val="640"/>
              </a:spcBef>
              <a:spcAft>
                <a:spcPts val="0"/>
              </a:spcAft>
              <a:buSzPct val="100000"/>
              <a:buNone/>
            </a:pPr>
            <a:endParaRPr/>
          </a:p>
          <a:p>
            <a:pPr marL="25400" lvl="0" indent="0" algn="l" rtl="0">
              <a:spcBef>
                <a:spcPts val="640"/>
              </a:spcBef>
              <a:spcAft>
                <a:spcPts val="0"/>
              </a:spcAft>
              <a:buClr>
                <a:schemeClr val="dk1"/>
              </a:buClr>
              <a:buSzPct val="86422"/>
              <a:buFont typeface="Arial"/>
              <a:buNone/>
            </a:pPr>
            <a:r>
              <a:rPr lang="en-US" sz="3702"/>
              <a:t>Create a classroom matrix aligned with school-wide expectations and including classroom expectations and routines for daily procedures</a:t>
            </a:r>
            <a:endParaRPr sz="4102"/>
          </a:p>
          <a:p>
            <a:pPr marL="457200" lvl="0" indent="0" algn="l" rtl="0">
              <a:lnSpc>
                <a:spcPct val="100000"/>
              </a:lnSpc>
              <a:spcBef>
                <a:spcPts val="560"/>
              </a:spcBef>
              <a:spcAft>
                <a:spcPts val="0"/>
              </a:spcAft>
              <a:buNone/>
            </a:pPr>
            <a:endParaRPr/>
          </a:p>
          <a:p>
            <a:pPr marL="914400" lvl="1" indent="-228600" algn="l" rtl="0">
              <a:lnSpc>
                <a:spcPct val="100000"/>
              </a:lnSpc>
              <a:spcBef>
                <a:spcPts val="560"/>
              </a:spcBef>
              <a:spcAft>
                <a:spcPts val="0"/>
              </a:spcAft>
              <a:buSzPct val="116666"/>
              <a:buFont typeface="Arial"/>
              <a:buNone/>
            </a:pPr>
            <a:endParaRPr sz="2400"/>
          </a:p>
          <a:p>
            <a:pPr marL="457200" lvl="0" indent="0" algn="l" rtl="0">
              <a:lnSpc>
                <a:spcPct val="100000"/>
              </a:lnSpc>
              <a:spcBef>
                <a:spcPts val="560"/>
              </a:spcBef>
              <a:spcAft>
                <a:spcPts val="0"/>
              </a:spcAft>
              <a:buNone/>
            </a:pPr>
            <a:endParaRPr/>
          </a:p>
        </p:txBody>
      </p:sp>
      <p:sp>
        <p:nvSpPr>
          <p:cNvPr id="266" name="Google Shape;266;g24a62917ef6_0_115"/>
          <p:cNvSpPr txBox="1">
            <a:spLocks noGrp="1"/>
          </p:cNvSpPr>
          <p:nvPr>
            <p:ph type="title"/>
          </p:nvPr>
        </p:nvSpPr>
        <p:spPr>
          <a:xfrm>
            <a:off x="914400" y="273050"/>
            <a:ext cx="3730500" cy="1162200"/>
          </a:xfrm>
          <a:prstGeom prst="rect">
            <a:avLst/>
          </a:prstGeom>
          <a:solidFill>
            <a:schemeClr val="lt1"/>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000"/>
              <a:buNone/>
            </a:pPr>
            <a:r>
              <a:rPr lang="en-US" sz="2800" dirty="0"/>
              <a:t>Success Criteria</a:t>
            </a:r>
            <a:endParaRPr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5"/>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360"/>
              </a:spcBef>
              <a:spcAft>
                <a:spcPts val="0"/>
              </a:spcAft>
              <a:buSzPts val="1800"/>
              <a:buChar char="•"/>
            </a:pPr>
            <a:r>
              <a:rPr lang="en-US" sz="2800"/>
              <a:t>Our physical and emotional well-being impacts our ability to think and learn effectively</a:t>
            </a:r>
            <a:endParaRPr/>
          </a:p>
          <a:p>
            <a:pPr marL="457200" lvl="0" indent="-228600" algn="l" rtl="0">
              <a:lnSpc>
                <a:spcPct val="100000"/>
              </a:lnSpc>
              <a:spcBef>
                <a:spcPts val="360"/>
              </a:spcBef>
              <a:spcAft>
                <a:spcPts val="0"/>
              </a:spcAft>
              <a:buSzPts val="1800"/>
              <a:buNone/>
            </a:pPr>
            <a:endParaRPr sz="2800"/>
          </a:p>
          <a:p>
            <a:pPr marL="457200" lvl="0" indent="-342900" algn="l" rtl="0">
              <a:lnSpc>
                <a:spcPct val="100000"/>
              </a:lnSpc>
              <a:spcBef>
                <a:spcPts val="360"/>
              </a:spcBef>
              <a:spcAft>
                <a:spcPts val="0"/>
              </a:spcAft>
              <a:buSzPts val="1800"/>
              <a:buChar char="•"/>
            </a:pPr>
            <a:r>
              <a:rPr lang="en-US" sz="2800"/>
              <a:t>Increases predictability</a:t>
            </a:r>
            <a:endParaRPr/>
          </a:p>
          <a:p>
            <a:pPr marL="457200" lvl="0" indent="-228600" algn="l" rtl="0">
              <a:lnSpc>
                <a:spcPct val="100000"/>
              </a:lnSpc>
              <a:spcBef>
                <a:spcPts val="360"/>
              </a:spcBef>
              <a:spcAft>
                <a:spcPts val="0"/>
              </a:spcAft>
              <a:buSzPts val="1800"/>
              <a:buNone/>
            </a:pPr>
            <a:endParaRPr sz="2800"/>
          </a:p>
          <a:p>
            <a:pPr marL="457200" lvl="0" indent="-342900" algn="l" rtl="0">
              <a:lnSpc>
                <a:spcPct val="100000"/>
              </a:lnSpc>
              <a:spcBef>
                <a:spcPts val="360"/>
              </a:spcBef>
              <a:spcAft>
                <a:spcPts val="0"/>
              </a:spcAft>
              <a:buSzPts val="1800"/>
              <a:buChar char="•"/>
            </a:pPr>
            <a:r>
              <a:rPr lang="en-US" sz="2800"/>
              <a:t>Students can focus on being engaged</a:t>
            </a:r>
            <a:endParaRPr/>
          </a:p>
        </p:txBody>
      </p:sp>
      <p:pic>
        <p:nvPicPr>
          <p:cNvPr id="274" name="Google Shape;274;p35" descr="A beach scene with flip flops sunglasses hat and sunglasses&#10;&#10;Description automatically generated with low confidence"/>
          <p:cNvPicPr preferRelativeResize="0"/>
          <p:nvPr/>
        </p:nvPicPr>
        <p:blipFill>
          <a:blip r:embed="rId3">
            <a:alphaModFix amt="22000"/>
          </a:blip>
          <a:stretch>
            <a:fillRect/>
          </a:stretch>
        </p:blipFill>
        <p:spPr>
          <a:xfrm>
            <a:off x="228600" y="1371600"/>
            <a:ext cx="8686800" cy="5570250"/>
          </a:xfrm>
          <a:prstGeom prst="rect">
            <a:avLst/>
          </a:prstGeom>
          <a:noFill/>
          <a:ln>
            <a:noFill/>
          </a:ln>
        </p:spPr>
      </p:pic>
      <p:sp>
        <p:nvSpPr>
          <p:cNvPr id="275" name="Google Shape;275;p35"/>
          <p:cNvSpPr txBox="1">
            <a:spLocks noGrp="1"/>
          </p:cNvSpPr>
          <p:nvPr>
            <p:ph type="title"/>
          </p:nvPr>
        </p:nvSpPr>
        <p:spPr>
          <a:xfrm>
            <a:off x="228600" y="228600"/>
            <a:ext cx="8686800" cy="1143000"/>
          </a:xfrm>
          <a:prstGeom prst="rect">
            <a:avLst/>
          </a:prstGeom>
          <a:solidFill>
            <a:srgbClr val="003369"/>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US" dirty="0"/>
              <a:t>Consistency Matters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6"/>
          <p:cNvSpPr txBox="1">
            <a:spLocks noGrp="1"/>
          </p:cNvSpPr>
          <p:nvPr>
            <p:ph type="title"/>
          </p:nvPr>
        </p:nvSpPr>
        <p:spPr>
          <a:xfrm>
            <a:off x="228600" y="228600"/>
            <a:ext cx="8686799" cy="1143000"/>
          </a:xfrm>
          <a:prstGeom prst="rect">
            <a:avLst/>
          </a:prstGeom>
          <a:solidFill>
            <a:srgbClr val="003369"/>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111111"/>
              <a:buNone/>
            </a:pPr>
            <a:r>
              <a:rPr lang="en-US"/>
              <a:t>#3 Classroom Expectations Aligned to Schoolwide Expectations</a:t>
            </a:r>
            <a:endParaRPr/>
          </a:p>
        </p:txBody>
      </p:sp>
      <p:sp>
        <p:nvSpPr>
          <p:cNvPr id="281" name="Google Shape;281;p36"/>
          <p:cNvSpPr txBox="1"/>
          <p:nvPr/>
        </p:nvSpPr>
        <p:spPr>
          <a:xfrm>
            <a:off x="494516" y="1609189"/>
            <a:ext cx="8554358" cy="4870578"/>
          </a:xfrm>
          <a:prstGeom prst="rect">
            <a:avLst/>
          </a:prstGeom>
          <a:noFill/>
          <a:ln>
            <a:noFill/>
          </a:ln>
        </p:spPr>
        <p:txBody>
          <a:bodyPr spcFirstLastPara="1" wrap="square" lIns="121900" tIns="60925" rIns="121900" bIns="609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2400" b="1" i="1" u="none" strike="noStrike" cap="none">
                <a:solidFill>
                  <a:srgbClr val="000000"/>
                </a:solidFill>
                <a:latin typeface="Verdana"/>
                <a:ea typeface="Verdana"/>
                <a:cs typeface="Verdana"/>
                <a:sym typeface="Verdana"/>
              </a:rPr>
              <a:t>Classroom expectations define a vision of a successful student by:</a:t>
            </a:r>
            <a:endParaRPr sz="3000" b="1" i="1" u="none" strike="noStrike" cap="none">
              <a:solidFill>
                <a:srgbClr val="000000"/>
              </a:solidFill>
              <a:latin typeface="Verdana"/>
              <a:ea typeface="Verdana"/>
              <a:cs typeface="Verdana"/>
              <a:sym typeface="Verdana"/>
            </a:endParaRPr>
          </a:p>
          <a:p>
            <a:pPr marL="406400" marR="0" lvl="0" indent="-342900" algn="l" rtl="0">
              <a:lnSpc>
                <a:spcPct val="115000"/>
              </a:lnSpc>
              <a:spcBef>
                <a:spcPts val="1200"/>
              </a:spcBef>
              <a:spcAft>
                <a:spcPts val="0"/>
              </a:spcAft>
              <a:buClr>
                <a:srgbClr val="000000"/>
              </a:buClr>
              <a:buSzPts val="3000"/>
              <a:buFont typeface="Arial"/>
              <a:buChar char="•"/>
            </a:pPr>
            <a:r>
              <a:rPr lang="en-US" sz="2400" b="0" i="0" u="none" strike="noStrike" cap="none">
                <a:solidFill>
                  <a:srgbClr val="000000"/>
                </a:solidFill>
                <a:latin typeface="Verdana"/>
                <a:ea typeface="Verdana"/>
                <a:cs typeface="Verdana"/>
                <a:sym typeface="Verdana"/>
              </a:rPr>
              <a:t>Proactively teaching behaviors for success</a:t>
            </a:r>
            <a:endParaRPr sz="1400" b="0" i="0" u="none" strike="noStrike" cap="none">
              <a:solidFill>
                <a:srgbClr val="000000"/>
              </a:solidFill>
              <a:latin typeface="Arial"/>
              <a:ea typeface="Arial"/>
              <a:cs typeface="Arial"/>
              <a:sym typeface="Arial"/>
            </a:endParaRPr>
          </a:p>
          <a:p>
            <a:pPr marL="406400" marR="0" lvl="0" indent="-342900" algn="l" rtl="0">
              <a:lnSpc>
                <a:spcPct val="115000"/>
              </a:lnSpc>
              <a:spcBef>
                <a:spcPts val="1200"/>
              </a:spcBef>
              <a:spcAft>
                <a:spcPts val="0"/>
              </a:spcAft>
              <a:buClr>
                <a:srgbClr val="000000"/>
              </a:buClr>
              <a:buSzPts val="3000"/>
              <a:buFont typeface="Arial"/>
              <a:buChar char="•"/>
            </a:pPr>
            <a:r>
              <a:rPr lang="en-US" sz="2400" b="0" i="0" u="none" strike="noStrike" cap="none">
                <a:solidFill>
                  <a:srgbClr val="000000"/>
                </a:solidFill>
                <a:latin typeface="Verdana"/>
                <a:ea typeface="Verdana"/>
                <a:cs typeface="Verdana"/>
                <a:sym typeface="Verdana"/>
              </a:rPr>
              <a:t>Communicating positive message to students and families when posted in classroom</a:t>
            </a:r>
            <a:endParaRPr sz="1400" b="0" i="0" u="none" strike="noStrike" cap="none">
              <a:solidFill>
                <a:srgbClr val="000000"/>
              </a:solidFill>
              <a:latin typeface="Arial"/>
              <a:ea typeface="Arial"/>
              <a:cs typeface="Arial"/>
              <a:sym typeface="Arial"/>
            </a:endParaRPr>
          </a:p>
          <a:p>
            <a:pPr marL="406400" marR="0" lvl="0" indent="-342900" algn="l" rtl="0">
              <a:lnSpc>
                <a:spcPct val="115000"/>
              </a:lnSpc>
              <a:spcBef>
                <a:spcPts val="1200"/>
              </a:spcBef>
              <a:spcAft>
                <a:spcPts val="0"/>
              </a:spcAft>
              <a:buClr>
                <a:srgbClr val="000000"/>
              </a:buClr>
              <a:buSzPts val="3000"/>
              <a:buFont typeface="Arial"/>
              <a:buChar char="•"/>
            </a:pPr>
            <a:r>
              <a:rPr lang="en-US" sz="2400" b="0" i="0" u="none" strike="noStrike" cap="none">
                <a:solidFill>
                  <a:srgbClr val="000000"/>
                </a:solidFill>
                <a:latin typeface="Verdana"/>
                <a:ea typeface="Verdana"/>
                <a:cs typeface="Verdana"/>
                <a:sym typeface="Verdana"/>
              </a:rPr>
              <a:t>Providing language for positive and specific feedback to students</a:t>
            </a:r>
            <a:endParaRPr sz="1400" b="0" i="0" u="none" strike="noStrike" cap="none">
              <a:solidFill>
                <a:srgbClr val="000000"/>
              </a:solidFill>
              <a:latin typeface="Arial"/>
              <a:ea typeface="Arial"/>
              <a:cs typeface="Arial"/>
              <a:sym typeface="Arial"/>
            </a:endParaRPr>
          </a:p>
          <a:p>
            <a:pPr marL="406400" marR="0" lvl="0" indent="-342900" algn="l" rtl="0">
              <a:lnSpc>
                <a:spcPct val="115000"/>
              </a:lnSpc>
              <a:spcBef>
                <a:spcPts val="1200"/>
              </a:spcBef>
              <a:spcAft>
                <a:spcPts val="0"/>
              </a:spcAft>
              <a:buClr>
                <a:srgbClr val="000000"/>
              </a:buClr>
              <a:buSzPts val="3000"/>
              <a:buFont typeface="Arial"/>
              <a:buChar char="•"/>
            </a:pPr>
            <a:r>
              <a:rPr lang="en-US" sz="2400" b="0" i="0" u="none" strike="noStrike" cap="none">
                <a:solidFill>
                  <a:srgbClr val="000000"/>
                </a:solidFill>
                <a:latin typeface="Verdana"/>
                <a:ea typeface="Verdana"/>
                <a:cs typeface="Verdana"/>
                <a:sym typeface="Verdana"/>
              </a:rPr>
              <a:t>Aligning to the vision of the school (schoolwide expectations)</a:t>
            </a:r>
            <a:endParaRPr sz="1400" b="0" i="0" u="none" strike="noStrike" cap="none">
              <a:solidFill>
                <a:srgbClr val="000000"/>
              </a:solidFill>
              <a:latin typeface="Arial"/>
              <a:ea typeface="Arial"/>
              <a:cs typeface="Arial"/>
              <a:sym typeface="Arial"/>
            </a:endParaRPr>
          </a:p>
          <a:p>
            <a:pPr marL="457189" marR="0" lvl="0" indent="-186262" algn="l" rtl="0">
              <a:lnSpc>
                <a:spcPct val="90000"/>
              </a:lnSpc>
              <a:spcBef>
                <a:spcPts val="0"/>
              </a:spcBef>
              <a:spcAft>
                <a:spcPts val="0"/>
              </a:spcAft>
              <a:buClr>
                <a:schemeClr val="dk1"/>
              </a:buClr>
              <a:buSzPts val="3200"/>
              <a:buFont typeface="Arial"/>
              <a:buNone/>
            </a:pPr>
            <a:endParaRPr sz="3200" b="0" i="0" u="none" strike="noStrike" cap="none">
              <a:solidFill>
                <a:srgbClr val="000000"/>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graphicFrame>
        <p:nvGraphicFramePr>
          <p:cNvPr id="286" name="Google Shape;286;p37"/>
          <p:cNvGraphicFramePr/>
          <p:nvPr>
            <p:extLst>
              <p:ext uri="{D42A27DB-BD31-4B8C-83A1-F6EECF244321}">
                <p14:modId xmlns:p14="http://schemas.microsoft.com/office/powerpoint/2010/main" val="3623346592"/>
              </p:ext>
            </p:extLst>
          </p:nvPr>
        </p:nvGraphicFramePr>
        <p:xfrm>
          <a:off x="228600" y="1722593"/>
          <a:ext cx="8628375" cy="4468000"/>
        </p:xfrm>
        <a:graphic>
          <a:graphicData uri="http://schemas.openxmlformats.org/drawingml/2006/table">
            <a:tbl>
              <a:tblPr>
                <a:noFill/>
                <a:tableStyleId>{9C2C6F97-EC6F-402E-9727-DF8AF750C065}</a:tableStyleId>
              </a:tblPr>
              <a:tblGrid>
                <a:gridCol w="1166275">
                  <a:extLst>
                    <a:ext uri="{9D8B030D-6E8A-4147-A177-3AD203B41FA5}">
                      <a16:colId xmlns:a16="http://schemas.microsoft.com/office/drawing/2014/main" val="20000"/>
                    </a:ext>
                  </a:extLst>
                </a:gridCol>
                <a:gridCol w="929050">
                  <a:extLst>
                    <a:ext uri="{9D8B030D-6E8A-4147-A177-3AD203B41FA5}">
                      <a16:colId xmlns:a16="http://schemas.microsoft.com/office/drawing/2014/main" val="20001"/>
                    </a:ext>
                  </a:extLst>
                </a:gridCol>
                <a:gridCol w="1037775">
                  <a:extLst>
                    <a:ext uri="{9D8B030D-6E8A-4147-A177-3AD203B41FA5}">
                      <a16:colId xmlns:a16="http://schemas.microsoft.com/office/drawing/2014/main" val="20002"/>
                    </a:ext>
                  </a:extLst>
                </a:gridCol>
                <a:gridCol w="1067425">
                  <a:extLst>
                    <a:ext uri="{9D8B030D-6E8A-4147-A177-3AD203B41FA5}">
                      <a16:colId xmlns:a16="http://schemas.microsoft.com/office/drawing/2014/main" val="20003"/>
                    </a:ext>
                  </a:extLst>
                </a:gridCol>
                <a:gridCol w="1077300">
                  <a:extLst>
                    <a:ext uri="{9D8B030D-6E8A-4147-A177-3AD203B41FA5}">
                      <a16:colId xmlns:a16="http://schemas.microsoft.com/office/drawing/2014/main" val="20004"/>
                    </a:ext>
                  </a:extLst>
                </a:gridCol>
                <a:gridCol w="1077300">
                  <a:extLst>
                    <a:ext uri="{9D8B030D-6E8A-4147-A177-3AD203B41FA5}">
                      <a16:colId xmlns:a16="http://schemas.microsoft.com/office/drawing/2014/main" val="20005"/>
                    </a:ext>
                  </a:extLst>
                </a:gridCol>
                <a:gridCol w="1136625">
                  <a:extLst>
                    <a:ext uri="{9D8B030D-6E8A-4147-A177-3AD203B41FA5}">
                      <a16:colId xmlns:a16="http://schemas.microsoft.com/office/drawing/2014/main" val="20006"/>
                    </a:ext>
                  </a:extLst>
                </a:gridCol>
                <a:gridCol w="1136625">
                  <a:extLst>
                    <a:ext uri="{9D8B030D-6E8A-4147-A177-3AD203B41FA5}">
                      <a16:colId xmlns:a16="http://schemas.microsoft.com/office/drawing/2014/main" val="20007"/>
                    </a:ext>
                  </a:extLst>
                </a:gridCol>
              </a:tblGrid>
              <a:tr h="647125">
                <a:tc>
                  <a:txBody>
                    <a:bodyPr/>
                    <a:lstStyle/>
                    <a:p>
                      <a:pPr marL="0" marR="0" lvl="0" indent="0" algn="ctr" rtl="0">
                        <a:lnSpc>
                          <a:spcPct val="100000"/>
                        </a:lnSpc>
                        <a:spcBef>
                          <a:spcPts val="0"/>
                        </a:spcBef>
                        <a:spcAft>
                          <a:spcPts val="0"/>
                        </a:spcAft>
                        <a:buClr>
                          <a:schemeClr val="dk1"/>
                        </a:buClr>
                        <a:buSzPts val="1500"/>
                        <a:buFont typeface="Verdana"/>
                        <a:buNone/>
                      </a:pPr>
                      <a:r>
                        <a:rPr lang="en-US" sz="1500" b="1" u="none" strike="noStrike" cap="none" dirty="0">
                          <a:solidFill>
                            <a:schemeClr val="tx1"/>
                          </a:solidFill>
                          <a:latin typeface="Verdana"/>
                          <a:ea typeface="Verdana"/>
                          <a:cs typeface="Verdana"/>
                          <a:sym typeface="Verdana"/>
                        </a:rPr>
                        <a:t>Teaching Matrix</a:t>
                      </a:r>
                      <a:endParaRPr sz="1400" u="none" strike="noStrike" cap="none" dirty="0">
                        <a:solidFill>
                          <a:schemeClr val="tx1"/>
                        </a:solidFill>
                      </a:endParaRPr>
                    </a:p>
                  </a:txBody>
                  <a:tcPr marL="27100" marR="27100" marT="27100" marB="27100" anchor="ctr">
                    <a:lnL w="9525" cap="flat" cmpd="sng">
                      <a:solidFill>
                        <a:srgbClr val="000000"/>
                      </a:solidFill>
                      <a:prstDash val="solid"/>
                      <a:round/>
                      <a:headEnd type="none" w="sm" len="sm"/>
                      <a:tailEnd type="none" w="sm" len="sm"/>
                    </a:lnL>
                    <a:lnT w="9525" cap="flat" cmpd="sng">
                      <a:solidFill>
                        <a:srgbClr val="000000"/>
                      </a:solidFill>
                      <a:prstDash val="solid"/>
                      <a:round/>
                      <a:headEnd type="none" w="sm" len="sm"/>
                      <a:tailEnd type="none" w="sm" len="sm"/>
                    </a:lnT>
                    <a:solidFill>
                      <a:schemeClr val="accent5"/>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dirty="0">
                          <a:latin typeface="Verdana"/>
                          <a:ea typeface="Verdana"/>
                          <a:cs typeface="Verdana"/>
                          <a:sym typeface="Verdana"/>
                        </a:rPr>
                        <a:t>All Settings</a:t>
                      </a:r>
                      <a:endParaRPr sz="1400" u="none" strike="noStrike" cap="none" dirty="0"/>
                    </a:p>
                  </a:txBody>
                  <a:tcPr marL="27100" marR="27100" marT="27100" marB="27100" anchor="ctr">
                    <a:solidFill>
                      <a:srgbClr val="9BC6CE"/>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Hallways</a:t>
                      </a:r>
                      <a:endParaRPr sz="1400" u="none" strike="noStrike" cap="none"/>
                    </a:p>
                  </a:txBody>
                  <a:tcPr marL="27100" marR="27100" marT="27100" marB="27100" anchor="ctr">
                    <a:solidFill>
                      <a:srgbClr val="9BC6CE"/>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Playgrounds</a:t>
                      </a:r>
                      <a:endParaRPr sz="1400" u="none" strike="noStrike" cap="none"/>
                    </a:p>
                  </a:txBody>
                  <a:tcPr marL="27100" marR="27100" marT="27100" marB="27100" anchor="ctr">
                    <a:solidFill>
                      <a:srgbClr val="9BC6CE"/>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dirty="0">
                          <a:latin typeface="Verdana"/>
                          <a:ea typeface="Verdana"/>
                          <a:cs typeface="Verdana"/>
                          <a:sym typeface="Verdana"/>
                        </a:rPr>
                        <a:t>Cafeteria</a:t>
                      </a:r>
                      <a:endParaRPr sz="1400" u="none" strike="noStrike" cap="none" dirty="0"/>
                    </a:p>
                  </a:txBody>
                  <a:tcPr marL="27100" marR="27100" marT="27100" marB="27100" anchor="ctr">
                    <a:solidFill>
                      <a:srgbClr val="9BC6CE"/>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Library/</a:t>
                      </a:r>
                      <a:endParaRPr sz="1400" u="none" strike="noStrike" cap="none"/>
                    </a:p>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Computer Lab</a:t>
                      </a:r>
                      <a:endParaRPr sz="1400" u="none" strike="noStrike" cap="none"/>
                    </a:p>
                  </a:txBody>
                  <a:tcPr marL="27100" marR="27100" marT="27100" marB="27100" anchor="ctr">
                    <a:solidFill>
                      <a:srgbClr val="9BC6CE"/>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dirty="0">
                          <a:latin typeface="Verdana"/>
                          <a:ea typeface="Verdana"/>
                          <a:cs typeface="Verdana"/>
                          <a:sym typeface="Verdana"/>
                        </a:rPr>
                        <a:t>Assembly</a:t>
                      </a:r>
                      <a:endParaRPr sz="1400" u="none" strike="noStrike" cap="none" dirty="0"/>
                    </a:p>
                  </a:txBody>
                  <a:tcPr marL="27100" marR="27100" marT="27100" marB="27100" anchor="ctr">
                    <a:solidFill>
                      <a:srgbClr val="9BC6CE"/>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Bus</a:t>
                      </a:r>
                      <a:endParaRPr sz="1400" u="none" strike="noStrike" cap="none"/>
                    </a:p>
                  </a:txBody>
                  <a:tcPr marL="27100" marR="27100" marT="27100" marB="27100" anchor="ctr">
                    <a:solidFill>
                      <a:srgbClr val="9BC6CE"/>
                    </a:solidFill>
                  </a:tcPr>
                </a:tc>
                <a:extLst>
                  <a:ext uri="{0D108BD9-81ED-4DB2-BD59-A6C34878D82A}">
                    <a16:rowId xmlns:a16="http://schemas.microsoft.com/office/drawing/2014/main" val="10000"/>
                  </a:ext>
                </a:extLst>
              </a:tr>
              <a:tr h="1422675">
                <a:tc>
                  <a:txBody>
                    <a:bodyPr/>
                    <a:lstStyle/>
                    <a:p>
                      <a:pPr marL="0" marR="0" lvl="0" indent="0" algn="ctr" rtl="0">
                        <a:lnSpc>
                          <a:spcPct val="100000"/>
                        </a:lnSpc>
                        <a:spcBef>
                          <a:spcPts val="0"/>
                        </a:spcBef>
                        <a:spcAft>
                          <a:spcPts val="0"/>
                        </a:spcAft>
                        <a:buClr>
                          <a:schemeClr val="dk1"/>
                        </a:buClr>
                        <a:buSzPts val="1000"/>
                        <a:buFont typeface="Verdana"/>
                        <a:buNone/>
                      </a:pPr>
                      <a:r>
                        <a:rPr lang="en-US" sz="1000" b="1" u="none" strike="noStrike" cap="none" dirty="0">
                          <a:solidFill>
                            <a:schemeClr val="tx1"/>
                          </a:solidFill>
                          <a:latin typeface="Verdana"/>
                          <a:ea typeface="Verdana"/>
                          <a:cs typeface="Verdana"/>
                          <a:sym typeface="Verdana"/>
                        </a:rPr>
                        <a:t>Respect Ourselves</a:t>
                      </a:r>
                      <a:endParaRPr sz="1400" b="1" u="none" strike="noStrike" cap="none" dirty="0">
                        <a:solidFill>
                          <a:schemeClr val="tx1"/>
                        </a:solidFill>
                      </a:endParaRPr>
                    </a:p>
                  </a:txBody>
                  <a:tcPr marL="27100" marR="27100" marT="27100" marB="27100" anchor="ctr">
                    <a:solidFill>
                      <a:srgbClr val="BBD9DE"/>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Be on task.</a:t>
                      </a:r>
                      <a:endParaRPr sz="1400" u="none" strike="noStrike" cap="none"/>
                    </a:p>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Give your best effort.</a:t>
                      </a:r>
                      <a:endParaRPr sz="1400" u="none" strike="noStrike" cap="none"/>
                    </a:p>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Be prepared.</a:t>
                      </a:r>
                      <a:endParaRPr sz="1400" u="none" strike="noStrike" cap="none"/>
                    </a:p>
                  </a:txBody>
                  <a:tcPr marL="27100" marR="27100" marT="27100" marB="27100" anchor="ctr">
                    <a:solidFill>
                      <a:srgbClr val="FFFFFF"/>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Walk.</a:t>
                      </a:r>
                      <a:endParaRPr sz="1400" u="none" strike="noStrike" cap="none"/>
                    </a:p>
                  </a:txBody>
                  <a:tcPr marL="27100" marR="27100" marT="27100" marB="27100" anchor="ctr">
                    <a:solidFill>
                      <a:srgbClr val="FFFFFF"/>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dirty="0">
                          <a:latin typeface="Verdana"/>
                          <a:ea typeface="Verdana"/>
                          <a:cs typeface="Verdana"/>
                          <a:sym typeface="Verdana"/>
                        </a:rPr>
                        <a:t>Have a plan.</a:t>
                      </a:r>
                      <a:endParaRPr sz="1400" u="none" strike="noStrike" cap="none" dirty="0"/>
                    </a:p>
                  </a:txBody>
                  <a:tcPr marL="27100" marR="27100" marT="27100" marB="27100" anchor="ctr">
                    <a:solidFill>
                      <a:srgbClr val="FFFFFF"/>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Eat all your food.</a:t>
                      </a:r>
                      <a:endParaRPr sz="1400" u="none" strike="noStrike" cap="none"/>
                    </a:p>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Select healthy foods.</a:t>
                      </a:r>
                      <a:endParaRPr sz="1400" u="none" strike="noStrike" cap="none"/>
                    </a:p>
                  </a:txBody>
                  <a:tcPr marL="27100" marR="27100" marT="27100" marB="27100" anchor="ctr">
                    <a:solidFill>
                      <a:srgbClr val="FFFFFF"/>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Study, read, compute.</a:t>
                      </a:r>
                      <a:endParaRPr sz="1400" u="none" strike="noStrike" cap="none"/>
                    </a:p>
                  </a:txBody>
                  <a:tcPr marL="27100" marR="27100" marT="27100" marB="27100" anchor="ctr">
                    <a:solidFill>
                      <a:srgbClr val="FFFFFF"/>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Sit in one spot.</a:t>
                      </a:r>
                      <a:endParaRPr sz="1400" u="none" strike="noStrike" cap="none"/>
                    </a:p>
                  </a:txBody>
                  <a:tcPr marL="27100" marR="27100" marT="27100" marB="27100" anchor="ctr">
                    <a:solidFill>
                      <a:srgbClr val="FFFFFF"/>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Watch for your stop.</a:t>
                      </a:r>
                      <a:endParaRPr sz="1400" u="none" strike="noStrike" cap="none"/>
                    </a:p>
                  </a:txBody>
                  <a:tcPr marL="27100" marR="27100" marT="27100" marB="27100" anchor="ctr">
                    <a:solidFill>
                      <a:srgbClr val="FFFFFF"/>
                    </a:solidFill>
                  </a:tcPr>
                </a:tc>
                <a:extLst>
                  <a:ext uri="{0D108BD9-81ED-4DB2-BD59-A6C34878D82A}">
                    <a16:rowId xmlns:a16="http://schemas.microsoft.com/office/drawing/2014/main" val="10001"/>
                  </a:ext>
                </a:extLst>
              </a:tr>
              <a:tr h="1276325">
                <a:tc>
                  <a:txBody>
                    <a:bodyPr/>
                    <a:lstStyle/>
                    <a:p>
                      <a:pPr marL="0" marR="0" lvl="0" indent="0" algn="ctr" rtl="0">
                        <a:lnSpc>
                          <a:spcPct val="100000"/>
                        </a:lnSpc>
                        <a:spcBef>
                          <a:spcPts val="0"/>
                        </a:spcBef>
                        <a:spcAft>
                          <a:spcPts val="0"/>
                        </a:spcAft>
                        <a:buClr>
                          <a:schemeClr val="dk1"/>
                        </a:buClr>
                        <a:buSzPts val="1000"/>
                        <a:buFont typeface="Verdana"/>
                        <a:buNone/>
                      </a:pPr>
                      <a:r>
                        <a:rPr lang="en-US" sz="1000" b="1" u="none" strike="noStrike" cap="none" dirty="0">
                          <a:solidFill>
                            <a:schemeClr val="tx1"/>
                          </a:solidFill>
                          <a:latin typeface="Verdana"/>
                          <a:ea typeface="Verdana"/>
                          <a:cs typeface="Verdana"/>
                          <a:sym typeface="Verdana"/>
                        </a:rPr>
                        <a:t>Respect Others</a:t>
                      </a:r>
                      <a:endParaRPr sz="1400" b="1" u="none" strike="noStrike" cap="none" dirty="0">
                        <a:solidFill>
                          <a:schemeClr val="tx1"/>
                        </a:solidFill>
                      </a:endParaRPr>
                    </a:p>
                  </a:txBody>
                  <a:tcPr marL="27100" marR="27100" marT="27100" marB="27100" anchor="ctr">
                    <a:solidFill>
                      <a:srgbClr val="BBD9DE"/>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Be kind.</a:t>
                      </a:r>
                      <a:endParaRPr sz="1400" u="none" strike="noStrike" cap="none"/>
                    </a:p>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Hands/feet to self.</a:t>
                      </a:r>
                      <a:endParaRPr sz="1400" u="none" strike="noStrike" cap="none"/>
                    </a:p>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Help/share with others.</a:t>
                      </a:r>
                      <a:endParaRPr sz="1400" u="none" strike="noStrike" cap="none"/>
                    </a:p>
                  </a:txBody>
                  <a:tcPr marL="27100" marR="27100" marT="27100" marB="27100" anchor="ctr">
                    <a:solidFill>
                      <a:srgbClr val="FFFFFF"/>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Use normal voice volume.</a:t>
                      </a:r>
                      <a:endParaRPr sz="1400" u="none" strike="noStrike" cap="none"/>
                    </a:p>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Walk to right.</a:t>
                      </a:r>
                      <a:endParaRPr sz="1400" u="none" strike="noStrike" cap="none"/>
                    </a:p>
                  </a:txBody>
                  <a:tcPr marL="27100" marR="27100" marT="27100" marB="27100" anchor="ctr">
                    <a:solidFill>
                      <a:srgbClr val="FFFFFF"/>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Play safe.</a:t>
                      </a:r>
                      <a:endParaRPr sz="1400" u="none" strike="noStrike" cap="none"/>
                    </a:p>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Include others.</a:t>
                      </a:r>
                      <a:endParaRPr sz="1400" u="none" strike="noStrike" cap="none"/>
                    </a:p>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Share equipment.</a:t>
                      </a:r>
                      <a:endParaRPr sz="1400" u="none" strike="noStrike" cap="none"/>
                    </a:p>
                  </a:txBody>
                  <a:tcPr marL="27100" marR="27100" marT="27100" marB="27100" anchor="ctr">
                    <a:solidFill>
                      <a:srgbClr val="FFFFFF"/>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Practice good table manners</a:t>
                      </a:r>
                      <a:endParaRPr sz="1400" u="none" strike="noStrike" cap="none"/>
                    </a:p>
                  </a:txBody>
                  <a:tcPr marL="27100" marR="27100" marT="27100" marB="27100" anchor="ctr">
                    <a:solidFill>
                      <a:srgbClr val="FFFFFF"/>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Whisper.</a:t>
                      </a:r>
                      <a:endParaRPr sz="1400" u="none" strike="noStrike" cap="none"/>
                    </a:p>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Return books.</a:t>
                      </a:r>
                      <a:endParaRPr sz="1400" u="none" strike="noStrike" cap="none"/>
                    </a:p>
                  </a:txBody>
                  <a:tcPr marL="27100" marR="27100" marT="27100" marB="27100" anchor="ctr">
                    <a:solidFill>
                      <a:srgbClr val="FFFFFF"/>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Listen/watch.</a:t>
                      </a:r>
                      <a:endParaRPr sz="1400" u="none" strike="noStrike" cap="none"/>
                    </a:p>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Use appropriate applause.</a:t>
                      </a:r>
                      <a:endParaRPr sz="1400" u="none" strike="noStrike" cap="none"/>
                    </a:p>
                  </a:txBody>
                  <a:tcPr marL="27100" marR="27100" marT="27100" marB="27100" anchor="ctr">
                    <a:solidFill>
                      <a:srgbClr val="FFFFFF"/>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Use a quiet voice.</a:t>
                      </a:r>
                      <a:endParaRPr sz="1400" u="none" strike="noStrike" cap="none"/>
                    </a:p>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Stay in your seat.</a:t>
                      </a:r>
                      <a:endParaRPr sz="1400" u="none" strike="noStrike" cap="none"/>
                    </a:p>
                  </a:txBody>
                  <a:tcPr marL="27100" marR="27100" marT="27100" marB="27100" anchor="ctr">
                    <a:solidFill>
                      <a:srgbClr val="FFFFFF"/>
                    </a:solidFill>
                  </a:tcPr>
                </a:tc>
                <a:extLst>
                  <a:ext uri="{0D108BD9-81ED-4DB2-BD59-A6C34878D82A}">
                    <a16:rowId xmlns:a16="http://schemas.microsoft.com/office/drawing/2014/main" val="10002"/>
                  </a:ext>
                </a:extLst>
              </a:tr>
              <a:tr h="1121875">
                <a:tc>
                  <a:txBody>
                    <a:bodyPr/>
                    <a:lstStyle/>
                    <a:p>
                      <a:pPr marL="0" marR="0" lvl="0" indent="0" algn="ctr" rtl="0">
                        <a:lnSpc>
                          <a:spcPct val="100000"/>
                        </a:lnSpc>
                        <a:spcBef>
                          <a:spcPts val="0"/>
                        </a:spcBef>
                        <a:spcAft>
                          <a:spcPts val="0"/>
                        </a:spcAft>
                        <a:buClr>
                          <a:schemeClr val="dk1"/>
                        </a:buClr>
                        <a:buSzPts val="1000"/>
                        <a:buFont typeface="Verdana"/>
                        <a:buNone/>
                      </a:pPr>
                      <a:r>
                        <a:rPr lang="en-US" sz="1000" b="1" u="none" strike="noStrike" cap="none" dirty="0">
                          <a:latin typeface="Verdana"/>
                          <a:ea typeface="Verdana"/>
                          <a:cs typeface="Verdana"/>
                          <a:sym typeface="Verdana"/>
                        </a:rPr>
                        <a:t>Respect Property</a:t>
                      </a:r>
                      <a:endParaRPr sz="1400" b="1" u="none" strike="noStrike" cap="none" dirty="0"/>
                    </a:p>
                  </a:txBody>
                  <a:tcPr marL="27100" marR="27100" marT="27100" marB="27100" anchor="ctr">
                    <a:solidFill>
                      <a:srgbClr val="BBD9DE"/>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Recycle.</a:t>
                      </a:r>
                      <a:endParaRPr sz="1400" u="none" strike="noStrike" cap="none"/>
                    </a:p>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Clean up after self.</a:t>
                      </a:r>
                      <a:endParaRPr sz="1400" u="none" strike="noStrike" cap="none"/>
                    </a:p>
                  </a:txBody>
                  <a:tcPr marL="27100" marR="27100" marT="27100" marB="27100" anchor="ctr">
                    <a:solidFill>
                      <a:srgbClr val="FFFFFF"/>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Pick up litter.</a:t>
                      </a:r>
                      <a:endParaRPr sz="1400" u="none" strike="noStrike" cap="none"/>
                    </a:p>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Maintain physical space.</a:t>
                      </a:r>
                      <a:endParaRPr sz="1400" u="none" strike="noStrike" cap="none"/>
                    </a:p>
                  </a:txBody>
                  <a:tcPr marL="27100" marR="27100" marT="27100" marB="27100" anchor="ctr">
                    <a:solidFill>
                      <a:srgbClr val="FFFFFF"/>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Use equipment properly.</a:t>
                      </a:r>
                      <a:endParaRPr sz="1400" u="none" strike="noStrike" cap="none"/>
                    </a:p>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Put litter in garbage can.</a:t>
                      </a:r>
                      <a:endParaRPr sz="1400" u="none" strike="noStrike" cap="none"/>
                    </a:p>
                  </a:txBody>
                  <a:tcPr marL="27100" marR="27100" marT="27100" marB="27100" anchor="ctr">
                    <a:solidFill>
                      <a:srgbClr val="FFFFFF"/>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Replace trays &amp; utensils.</a:t>
                      </a:r>
                      <a:endParaRPr sz="1400" u="none" strike="noStrike" cap="none"/>
                    </a:p>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Clean up eating area.</a:t>
                      </a:r>
                      <a:endParaRPr sz="1400" u="none" strike="noStrike" cap="none"/>
                    </a:p>
                  </a:txBody>
                  <a:tcPr marL="27100" marR="27100" marT="27100" marB="27100" anchor="ctr">
                    <a:solidFill>
                      <a:srgbClr val="FFFFFF"/>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Push in chairs.</a:t>
                      </a:r>
                      <a:endParaRPr sz="1400" u="none" strike="noStrike" cap="none"/>
                    </a:p>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Treat books carefully.</a:t>
                      </a:r>
                      <a:endParaRPr sz="1400" u="none" strike="noStrike" cap="none"/>
                    </a:p>
                  </a:txBody>
                  <a:tcPr marL="27100" marR="27100" marT="27100" marB="27100" anchor="ctr">
                    <a:solidFill>
                      <a:srgbClr val="FFFFFF"/>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Pick up.</a:t>
                      </a:r>
                      <a:endParaRPr sz="1400" u="none" strike="noStrike" cap="none"/>
                    </a:p>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Treat chairs appropriately.</a:t>
                      </a:r>
                      <a:endParaRPr sz="1400" u="none" strike="noStrike" cap="none"/>
                    </a:p>
                  </a:txBody>
                  <a:tcPr marL="27100" marR="27100" marT="27100" marB="27100" anchor="ctr">
                    <a:solidFill>
                      <a:srgbClr val="FFFFFF"/>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dirty="0">
                          <a:latin typeface="Verdana"/>
                          <a:ea typeface="Verdana"/>
                          <a:cs typeface="Verdana"/>
                          <a:sym typeface="Verdana"/>
                        </a:rPr>
                        <a:t>Wipe your feet.</a:t>
                      </a:r>
                      <a:endParaRPr sz="1400" u="none" strike="noStrike" cap="none" dirty="0"/>
                    </a:p>
                    <a:p>
                      <a:pPr marL="0" marR="0" lvl="0" indent="0" algn="ctr" rtl="0">
                        <a:lnSpc>
                          <a:spcPct val="100000"/>
                        </a:lnSpc>
                        <a:spcBef>
                          <a:spcPts val="0"/>
                        </a:spcBef>
                        <a:spcAft>
                          <a:spcPts val="0"/>
                        </a:spcAft>
                        <a:buClr>
                          <a:schemeClr val="dk1"/>
                        </a:buClr>
                        <a:buSzPts val="1000"/>
                        <a:buFont typeface="Verdana"/>
                        <a:buNone/>
                      </a:pPr>
                      <a:r>
                        <a:rPr lang="en-US" sz="1000" u="none" strike="noStrike" cap="none" dirty="0">
                          <a:latin typeface="Verdana"/>
                          <a:ea typeface="Verdana"/>
                          <a:cs typeface="Verdana"/>
                          <a:sym typeface="Verdana"/>
                        </a:rPr>
                        <a:t>Sit appropriately.</a:t>
                      </a:r>
                      <a:endParaRPr sz="1400" u="none" strike="noStrike" cap="none" dirty="0"/>
                    </a:p>
                  </a:txBody>
                  <a:tcPr marL="27100" marR="27100" marT="27100" marB="27100" anchor="ctr">
                    <a:solidFill>
                      <a:srgbClr val="FFFFFF"/>
                    </a:solidFill>
                  </a:tcPr>
                </a:tc>
                <a:extLst>
                  <a:ext uri="{0D108BD9-81ED-4DB2-BD59-A6C34878D82A}">
                    <a16:rowId xmlns:a16="http://schemas.microsoft.com/office/drawing/2014/main" val="10003"/>
                  </a:ext>
                </a:extLst>
              </a:tr>
            </a:tbl>
          </a:graphicData>
        </a:graphic>
      </p:graphicFrame>
      <p:grpSp>
        <p:nvGrpSpPr>
          <p:cNvPr id="287" name="Google Shape;287;p37">
            <a:extLst>
              <a:ext uri="{C183D7F6-B498-43B3-948B-1728B52AA6E4}">
                <adec:decorative xmlns:adec="http://schemas.microsoft.com/office/drawing/2017/decorative" val="1"/>
              </a:ext>
            </a:extLst>
          </p:cNvPr>
          <p:cNvGrpSpPr/>
          <p:nvPr/>
        </p:nvGrpSpPr>
        <p:grpSpPr>
          <a:xfrm>
            <a:off x="1176094" y="2635551"/>
            <a:ext cx="3377824" cy="2197602"/>
            <a:chOff x="0" y="0"/>
            <a:chExt cx="3366098" cy="2197598"/>
          </a:xfrm>
        </p:grpSpPr>
        <p:sp>
          <p:nvSpPr>
            <p:cNvPr id="288" name="Google Shape;288;p37"/>
            <p:cNvSpPr/>
            <p:nvPr/>
          </p:nvSpPr>
          <p:spPr>
            <a:xfrm rot="-1124941">
              <a:off x="119399" y="469183"/>
              <a:ext cx="3127300" cy="1259232"/>
            </a:xfrm>
            <a:prstGeom prst="leftArrow">
              <a:avLst>
                <a:gd name="adj1" fmla="val 50000"/>
                <a:gd name="adj2" fmla="val 50000"/>
              </a:avLst>
            </a:prstGeom>
            <a:solidFill>
              <a:srgbClr val="042554"/>
            </a:solidFill>
            <a:ln w="9525" cap="flat" cmpd="sng">
              <a:solidFill>
                <a:srgbClr val="8FD599"/>
              </a:solidFill>
              <a:prstDash val="solid"/>
              <a:round/>
              <a:headEnd type="none" w="sm" len="sm"/>
              <a:tailEnd type="none" w="sm" len="sm"/>
            </a:ln>
            <a:effectLst>
              <a:outerShdw blurRad="38100" dist="20000" dir="5400000" rotWithShape="0">
                <a:srgbClr val="000000">
                  <a:alpha val="34509"/>
                </a:srgbClr>
              </a:outerShdw>
            </a:effectLst>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chemeClr val="lt1"/>
                </a:solidFill>
                <a:latin typeface="Verdana"/>
                <a:ea typeface="Verdana"/>
                <a:cs typeface="Verdana"/>
                <a:sym typeface="Verdana"/>
              </a:endParaRPr>
            </a:p>
          </p:txBody>
        </p:sp>
        <p:sp>
          <p:nvSpPr>
            <p:cNvPr id="289" name="Google Shape;289;p37"/>
            <p:cNvSpPr txBox="1"/>
            <p:nvPr/>
          </p:nvSpPr>
          <p:spPr>
            <a:xfrm rot="-1124941">
              <a:off x="735240" y="738702"/>
              <a:ext cx="2460875" cy="510501"/>
            </a:xfrm>
            <a:prstGeom prst="rect">
              <a:avLst/>
            </a:prstGeom>
            <a:solidFill>
              <a:srgbClr val="042554"/>
            </a:solidFill>
            <a:ln>
              <a:noFill/>
            </a:ln>
          </p:spPr>
          <p:txBody>
            <a:bodyPr spcFirstLastPara="1" wrap="square" lIns="45675" tIns="45675" rIns="45675" bIns="45675" anchor="ctr" anchorCtr="0">
              <a:spAutoFit/>
            </a:bodyPr>
            <a:lstStyle/>
            <a:p>
              <a:pPr marL="0" marR="0" lvl="2" indent="0" algn="l" rtl="0">
                <a:lnSpc>
                  <a:spcPct val="100000"/>
                </a:lnSpc>
                <a:spcBef>
                  <a:spcPts val="0"/>
                </a:spcBef>
                <a:spcAft>
                  <a:spcPts val="0"/>
                </a:spcAft>
                <a:buClr>
                  <a:srgbClr val="000000"/>
                </a:buClr>
                <a:buSzPts val="2700"/>
                <a:buFont typeface="Verdana"/>
                <a:buNone/>
              </a:pPr>
              <a:r>
                <a:rPr lang="en-US" sz="2700" b="0" i="0" u="none" strike="noStrike" cap="none">
                  <a:solidFill>
                    <a:schemeClr val="lt1"/>
                  </a:solidFill>
                  <a:latin typeface="Verdana"/>
                  <a:ea typeface="Verdana"/>
                  <a:cs typeface="Verdana"/>
                  <a:sym typeface="Verdana"/>
                </a:rPr>
                <a:t>Expectations</a:t>
              </a:r>
              <a:endParaRPr sz="1400" b="0" i="0" u="none" strike="noStrike" cap="none">
                <a:solidFill>
                  <a:schemeClr val="lt1"/>
                </a:solidFill>
                <a:latin typeface="Arial"/>
                <a:ea typeface="Arial"/>
                <a:cs typeface="Arial"/>
                <a:sym typeface="Arial"/>
              </a:endParaRPr>
            </a:p>
          </p:txBody>
        </p:sp>
      </p:grpSp>
      <p:sp>
        <p:nvSpPr>
          <p:cNvPr id="290" name="Google Shape;290;p37"/>
          <p:cNvSpPr txBox="1">
            <a:spLocks noGrp="1"/>
          </p:cNvSpPr>
          <p:nvPr>
            <p:ph type="title"/>
          </p:nvPr>
        </p:nvSpPr>
        <p:spPr>
          <a:xfrm>
            <a:off x="228600" y="228600"/>
            <a:ext cx="8686800" cy="1143000"/>
          </a:xfrm>
          <a:prstGeom prst="rect">
            <a:avLst/>
          </a:prstGeom>
          <a:solidFill>
            <a:srgbClr val="042554"/>
          </a:solidFill>
          <a:ln>
            <a:noFill/>
          </a:ln>
        </p:spPr>
        <p:txBody>
          <a:bodyPr spcFirstLastPara="1" wrap="square" lIns="45675" tIns="45675" rIns="45675" bIns="45675" anchor="ctr" anchorCtr="0">
            <a:normAutofit/>
          </a:bodyPr>
          <a:lstStyle/>
          <a:p>
            <a:pPr marL="0" lvl="0" indent="0" algn="ctr" rtl="0">
              <a:lnSpc>
                <a:spcPct val="100000"/>
              </a:lnSpc>
              <a:spcBef>
                <a:spcPts val="0"/>
              </a:spcBef>
              <a:spcAft>
                <a:spcPts val="0"/>
              </a:spcAft>
              <a:buSzPts val="1800"/>
              <a:buNone/>
            </a:pPr>
            <a:r>
              <a:rPr lang="en-US" dirty="0">
                <a:solidFill>
                  <a:schemeClr val="lt1"/>
                </a:solidFill>
              </a:rPr>
              <a:t>School-wide Matrix</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graphicFrame>
        <p:nvGraphicFramePr>
          <p:cNvPr id="296" name="Google Shape;296;p38"/>
          <p:cNvGraphicFramePr/>
          <p:nvPr>
            <p:extLst>
              <p:ext uri="{D42A27DB-BD31-4B8C-83A1-F6EECF244321}">
                <p14:modId xmlns:p14="http://schemas.microsoft.com/office/powerpoint/2010/main" val="2267959422"/>
              </p:ext>
            </p:extLst>
          </p:nvPr>
        </p:nvGraphicFramePr>
        <p:xfrm>
          <a:off x="650444" y="1603318"/>
          <a:ext cx="7306664" cy="4346379"/>
        </p:xfrm>
        <a:graphic>
          <a:graphicData uri="http://schemas.openxmlformats.org/drawingml/2006/table">
            <a:tbl>
              <a:tblPr>
                <a:noFill/>
                <a:tableStyleId>{9C2C6F97-EC6F-402E-9727-DF8AF750C065}</a:tableStyleId>
              </a:tblPr>
              <a:tblGrid>
                <a:gridCol w="440455">
                  <a:extLst>
                    <a:ext uri="{9D8B030D-6E8A-4147-A177-3AD203B41FA5}">
                      <a16:colId xmlns:a16="http://schemas.microsoft.com/office/drawing/2014/main" val="20000"/>
                    </a:ext>
                  </a:extLst>
                </a:gridCol>
                <a:gridCol w="928085">
                  <a:extLst>
                    <a:ext uri="{9D8B030D-6E8A-4147-A177-3AD203B41FA5}">
                      <a16:colId xmlns:a16="http://schemas.microsoft.com/office/drawing/2014/main" val="20001"/>
                    </a:ext>
                  </a:extLst>
                </a:gridCol>
                <a:gridCol w="739313">
                  <a:extLst>
                    <a:ext uri="{9D8B030D-6E8A-4147-A177-3AD203B41FA5}">
                      <a16:colId xmlns:a16="http://schemas.microsoft.com/office/drawing/2014/main" val="20002"/>
                    </a:ext>
                  </a:extLst>
                </a:gridCol>
                <a:gridCol w="825844">
                  <a:extLst>
                    <a:ext uri="{9D8B030D-6E8A-4147-A177-3AD203B41FA5}">
                      <a16:colId xmlns:a16="http://schemas.microsoft.com/office/drawing/2014/main" val="20003"/>
                    </a:ext>
                  </a:extLst>
                </a:gridCol>
                <a:gridCol w="849421">
                  <a:extLst>
                    <a:ext uri="{9D8B030D-6E8A-4147-A177-3AD203B41FA5}">
                      <a16:colId xmlns:a16="http://schemas.microsoft.com/office/drawing/2014/main" val="20004"/>
                    </a:ext>
                  </a:extLst>
                </a:gridCol>
                <a:gridCol w="857287">
                  <a:extLst>
                    <a:ext uri="{9D8B030D-6E8A-4147-A177-3AD203B41FA5}">
                      <a16:colId xmlns:a16="http://schemas.microsoft.com/office/drawing/2014/main" val="20005"/>
                    </a:ext>
                  </a:extLst>
                </a:gridCol>
                <a:gridCol w="857287">
                  <a:extLst>
                    <a:ext uri="{9D8B030D-6E8A-4147-A177-3AD203B41FA5}">
                      <a16:colId xmlns:a16="http://schemas.microsoft.com/office/drawing/2014/main" val="20006"/>
                    </a:ext>
                  </a:extLst>
                </a:gridCol>
                <a:gridCol w="904486">
                  <a:extLst>
                    <a:ext uri="{9D8B030D-6E8A-4147-A177-3AD203B41FA5}">
                      <a16:colId xmlns:a16="http://schemas.microsoft.com/office/drawing/2014/main" val="20007"/>
                    </a:ext>
                  </a:extLst>
                </a:gridCol>
                <a:gridCol w="904486">
                  <a:extLst>
                    <a:ext uri="{9D8B030D-6E8A-4147-A177-3AD203B41FA5}">
                      <a16:colId xmlns:a16="http://schemas.microsoft.com/office/drawing/2014/main" val="20008"/>
                    </a:ext>
                  </a:extLst>
                </a:gridCol>
              </a:tblGrid>
              <a:tr h="303221">
                <a:tc rowSpan="2" gridSpan="2">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tx1"/>
                          </a:solidFill>
                          <a:latin typeface="Verdana"/>
                          <a:ea typeface="Verdana"/>
                          <a:cs typeface="Verdana"/>
                          <a:sym typeface="Verdana"/>
                        </a:rPr>
                        <a:t>Teaching Matrix</a:t>
                      </a:r>
                      <a:endParaRPr sz="1050" b="1" u="none" strike="noStrike" cap="none" dirty="0">
                        <a:solidFill>
                          <a:schemeClr val="tx1"/>
                        </a:solidFill>
                        <a:latin typeface="Verdana"/>
                        <a:ea typeface="Verdana"/>
                        <a:cs typeface="Verdana"/>
                        <a:sym typeface="Verdana"/>
                      </a:endParaRPr>
                    </a:p>
                  </a:txBody>
                  <a:tcPr marL="54200" marR="54200" marT="27100" marB="27100" anchor="ctr">
                    <a:lnL w="952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accent5"/>
                    </a:solidFill>
                  </a:tcPr>
                </a:tc>
                <a:tc rowSpan="2" hMerge="1">
                  <a:txBody>
                    <a:bodyPr/>
                    <a:lstStyle/>
                    <a:p>
                      <a:endParaRPr lang="en-US"/>
                    </a:p>
                  </a:txBody>
                  <a:tcPr/>
                </a:tc>
                <a:tc gridSpan="7">
                  <a:txBody>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Verdana"/>
                          <a:ea typeface="Verdana"/>
                          <a:cs typeface="Verdana"/>
                          <a:sym typeface="Verdana"/>
                        </a:rPr>
                        <a:t>SETTINGS</a:t>
                      </a:r>
                      <a:endParaRPr sz="1400" u="none" strike="noStrike" cap="none" dirty="0">
                        <a:solidFill>
                          <a:schemeClr val="lt1"/>
                        </a:solidFill>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04255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85596">
                <a:tc gridSpan="2" vMerge="1">
                  <a:txBody>
                    <a:bodyPr/>
                    <a:lstStyle/>
                    <a:p>
                      <a:endParaRPr lang="en-US"/>
                    </a:p>
                  </a:txBody>
                  <a:tcPr/>
                </a:tc>
                <a:tc hMerge="1"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All Settings</a:t>
                      </a:r>
                      <a:endParaRPr sz="100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BBD9DE"/>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Hallways</a:t>
                      </a:r>
                      <a:endParaRPr sz="100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BBD9DE"/>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Playgrounds</a:t>
                      </a:r>
                      <a:endParaRPr sz="100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BBD9DE"/>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Cafeteria</a:t>
                      </a:r>
                      <a:endParaRPr sz="100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BBD9DE"/>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Library/</a:t>
                      </a:r>
                      <a:endParaRPr sz="100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Computer Lab</a:t>
                      </a:r>
                      <a:endParaRPr sz="100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BBD9DE"/>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Assembly</a:t>
                      </a:r>
                      <a:endParaRPr sz="100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BBD9DE"/>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Bus</a:t>
                      </a:r>
                      <a:endParaRPr sz="100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BBD9DE"/>
                    </a:solidFill>
                  </a:tcPr>
                </a:tc>
                <a:extLst>
                  <a:ext uri="{0D108BD9-81ED-4DB2-BD59-A6C34878D82A}">
                    <a16:rowId xmlns:a16="http://schemas.microsoft.com/office/drawing/2014/main" val="10001"/>
                  </a:ext>
                </a:extLst>
              </a:tr>
              <a:tr h="1287392">
                <a:tc rowSpan="3">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 </a:t>
                      </a:r>
                      <a:endParaRPr sz="1400" u="none" strike="noStrike" cap="none"/>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042554"/>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Verdana"/>
                          <a:ea typeface="Verdana"/>
                          <a:cs typeface="Verdana"/>
                          <a:sym typeface="Verdana"/>
                        </a:rPr>
                        <a:t>Respect Ourselves</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BBD9DE"/>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Be on task.</a:t>
                      </a:r>
                      <a:endParaRPr sz="105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Give your best effort.</a:t>
                      </a:r>
                      <a:endParaRPr sz="105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Be prepared.</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Walk.</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Have a plan.</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Eat all your food.</a:t>
                      </a:r>
                      <a:endParaRPr sz="105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Select healthy foods.</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Study, read, compute.</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Sit in one spot.</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Watch for your stop.</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154973">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Verdana"/>
                          <a:ea typeface="Verdana"/>
                          <a:cs typeface="Verdana"/>
                          <a:sym typeface="Verdana"/>
                        </a:rPr>
                        <a:t>Respect Others</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BBD9DE"/>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Be kind.</a:t>
                      </a:r>
                      <a:endParaRPr sz="105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Hands/feet to self.</a:t>
                      </a:r>
                      <a:endParaRPr sz="105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Help/share with others.</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Use normal voice volume.</a:t>
                      </a:r>
                      <a:endParaRPr sz="105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Walk to right.</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Play safe.</a:t>
                      </a:r>
                      <a:endParaRPr sz="105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Include others.</a:t>
                      </a:r>
                      <a:endParaRPr sz="105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Share equipment.</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Practice good table manners</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Whisper.</a:t>
                      </a:r>
                      <a:endParaRPr sz="105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Return books.</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Listen/watch.</a:t>
                      </a:r>
                      <a:endParaRPr sz="105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Use appropriate applause.</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Use a quiet voice.</a:t>
                      </a:r>
                      <a:endParaRPr sz="105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Stay in your seat.</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1015197">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Verdana"/>
                          <a:ea typeface="Verdana"/>
                          <a:cs typeface="Verdana"/>
                          <a:sym typeface="Verdana"/>
                        </a:rPr>
                        <a:t>Respect Property</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BBD9DE"/>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Recycle.</a:t>
                      </a:r>
                      <a:endParaRPr sz="105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Clean up after self.</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Pick up litter.</a:t>
                      </a:r>
                      <a:endParaRPr sz="105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Maintain physical space.</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Use equipment properly.</a:t>
                      </a:r>
                      <a:endParaRPr sz="105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Put litter in garbage can.</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Replace trays &amp; utensils.</a:t>
                      </a:r>
                      <a:endParaRPr sz="105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Clean up eating area.</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Push in chairs.</a:t>
                      </a:r>
                      <a:endParaRPr sz="105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Treat books carefully.</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Pick up.</a:t>
                      </a:r>
                      <a:endParaRPr sz="105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Treat chairs appropriately.</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000000"/>
                          </a:solidFill>
                          <a:latin typeface="Verdana"/>
                          <a:ea typeface="Verdana"/>
                          <a:cs typeface="Verdana"/>
                          <a:sym typeface="Verdana"/>
                        </a:rPr>
                        <a:t>Wipe your feet.</a:t>
                      </a:r>
                      <a:endParaRPr sz="1050" u="none" strike="noStrike" cap="none" dirty="0">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000000"/>
                          </a:solidFill>
                          <a:latin typeface="Verdana"/>
                          <a:ea typeface="Verdana"/>
                          <a:cs typeface="Verdana"/>
                          <a:sym typeface="Verdana"/>
                        </a:rPr>
                        <a:t>Sit appropriately.</a:t>
                      </a:r>
                      <a:endParaRPr sz="1050" u="none" strike="noStrike" cap="none" dirty="0">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
        <p:nvSpPr>
          <p:cNvPr id="297" name="Google Shape;297;p38"/>
          <p:cNvSpPr>
            <a:spLocks/>
          </p:cNvSpPr>
          <p:nvPr/>
        </p:nvSpPr>
        <p:spPr>
          <a:xfrm rot="960156">
            <a:off x="3457668" y="3843691"/>
            <a:ext cx="2228663" cy="867060"/>
          </a:xfrm>
          <a:prstGeom prst="leftArrow">
            <a:avLst>
              <a:gd name="adj1" fmla="val 50000"/>
              <a:gd name="adj2" fmla="val 50000"/>
            </a:avLst>
          </a:prstGeom>
          <a:solidFill>
            <a:srgbClr val="042554"/>
          </a:solidFill>
          <a:ln w="25400" cap="flat" cmpd="sng">
            <a:solidFill>
              <a:srgbClr val="BEE8C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700"/>
              <a:buFont typeface="Arial"/>
              <a:buNone/>
              <a:tabLst/>
              <a:defRPr/>
            </a:pPr>
            <a:r>
              <a:rPr kumimoji="0" lang="en-US" sz="2700" b="0" i="0" u="none" strike="noStrike" kern="0" cap="none" spc="0" normalizeH="0" baseline="0" noProof="0" dirty="0">
                <a:ln>
                  <a:noFill/>
                </a:ln>
                <a:solidFill>
                  <a:schemeClr val="lt1"/>
                </a:solidFill>
                <a:effectLst/>
                <a:uLnTx/>
                <a:uFillTx/>
                <a:latin typeface="Verdana"/>
                <a:ea typeface="Verdana"/>
                <a:cs typeface="Verdana"/>
                <a:sym typeface="Verdana"/>
              </a:rPr>
              <a:t>Behaviors</a:t>
            </a:r>
            <a:endParaRPr kumimoji="0" lang="en-US" sz="1400" b="0" i="0" u="none" strike="noStrike" kern="0" cap="none" spc="0" normalizeH="0" baseline="0" noProof="0" dirty="0">
              <a:ln>
                <a:noFill/>
              </a:ln>
              <a:solidFill>
                <a:schemeClr val="lt1"/>
              </a:solidFill>
              <a:effectLst/>
              <a:uLnTx/>
              <a:uFillTx/>
              <a:latin typeface="Arial"/>
              <a:ea typeface="Arial"/>
              <a:cs typeface="Arial"/>
              <a:sym typeface="Arial"/>
            </a:endParaRPr>
          </a:p>
        </p:txBody>
      </p:sp>
      <p:sp>
        <p:nvSpPr>
          <p:cNvPr id="2" name="Title 1">
            <a:extLst>
              <a:ext uri="{FF2B5EF4-FFF2-40B4-BE49-F238E27FC236}">
                <a16:creationId xmlns:a16="http://schemas.microsoft.com/office/drawing/2014/main" id="{6515F2C0-16D9-601F-60E7-3167A80DC85A}"/>
              </a:ext>
            </a:extLst>
          </p:cNvPr>
          <p:cNvSpPr>
            <a:spLocks noGrp="1"/>
          </p:cNvSpPr>
          <p:nvPr>
            <p:ph type="title"/>
          </p:nvPr>
        </p:nvSpPr>
        <p:spPr/>
        <p:txBody>
          <a:bodyPr/>
          <a:lstStyle/>
          <a:p>
            <a:r>
              <a:rPr lang="en-US" dirty="0"/>
              <a:t>Matrix Example</a:t>
            </a:r>
          </a:p>
        </p:txBody>
      </p:sp>
    </p:spTree>
  </p:cSld>
  <p:clrMapOvr>
    <a:masterClrMapping/>
  </p:clrMapOvr>
</p:sld>
</file>

<file path=ppt/theme/theme1.xml><?xml version="1.0" encoding="utf-8"?>
<a:theme xmlns:a="http://schemas.openxmlformats.org/drawingml/2006/main" name="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4068</Words>
  <Application>Microsoft Macintosh PowerPoint</Application>
  <PresentationFormat>On-screen Show (4:3)</PresentationFormat>
  <Paragraphs>463</Paragraphs>
  <Slides>34</Slides>
  <Notes>34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Arial</vt:lpstr>
      <vt:lpstr>Calibri</vt:lpstr>
      <vt:lpstr>Helvetica Neue</vt:lpstr>
      <vt:lpstr>Noto Sans Symbols</vt:lpstr>
      <vt:lpstr>Verdana</vt:lpstr>
      <vt:lpstr>Office Theme</vt:lpstr>
      <vt:lpstr>Office Theme</vt:lpstr>
      <vt:lpstr>   Module B: Responding to the Matrix      </vt:lpstr>
      <vt:lpstr>Key Terms</vt:lpstr>
      <vt:lpstr>Effective Classroom Systems</vt:lpstr>
      <vt:lpstr>Learning Intentions</vt:lpstr>
      <vt:lpstr>Success Criteria</vt:lpstr>
      <vt:lpstr>Consistency Matters</vt:lpstr>
      <vt:lpstr>#3 Classroom Expectations Aligned to Schoolwide Expectations</vt:lpstr>
      <vt:lpstr>School-wide Matrix</vt:lpstr>
      <vt:lpstr>Matrix Example</vt:lpstr>
      <vt:lpstr>Defining Expected Classroom Behaviors</vt:lpstr>
      <vt:lpstr>SW Expectation: Be Responsible</vt:lpstr>
      <vt:lpstr>Practice</vt:lpstr>
      <vt:lpstr>Answers: Behaviors</vt:lpstr>
      <vt:lpstr>Family Input </vt:lpstr>
      <vt:lpstr>Classroom Expectations </vt:lpstr>
      <vt:lpstr>Continuing Support </vt:lpstr>
      <vt:lpstr>Data Collection Form</vt:lpstr>
      <vt:lpstr> Routines and Procedures</vt:lpstr>
      <vt:lpstr>Rationale: A Safe and Predictable Environment</vt:lpstr>
      <vt:lpstr>Classroom Procedures and Routines</vt:lpstr>
      <vt:lpstr>Example</vt:lpstr>
      <vt:lpstr>Discussion Time</vt:lpstr>
      <vt:lpstr>Teaching Effective Procedures and Routines</vt:lpstr>
      <vt:lpstr>Movement Out of the Classroom: Secondary</vt:lpstr>
      <vt:lpstr>Only When Near</vt:lpstr>
      <vt:lpstr>Attention Signal Examples</vt:lpstr>
      <vt:lpstr>Combining Classroom Behaviors  and Routines </vt:lpstr>
      <vt:lpstr>INSTRUCTIONAL ROUTINES</vt:lpstr>
      <vt:lpstr>Choosing Instructional Routines</vt:lpstr>
      <vt:lpstr>Anita Archer: Instructional Routines</vt:lpstr>
      <vt:lpstr>Explicit Teaching in Every Routine</vt:lpstr>
      <vt:lpstr>Data Collection</vt:lpstr>
      <vt:lpstr>Review of Key Terms</vt:lpstr>
      <vt:lpstr>Making it Stick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Module B: Responding to the Matrix      </dc:title>
  <dc:creator>Jacklyn N Lewis</dc:creator>
  <cp:lastModifiedBy>Grant, Kandy - grantkb</cp:lastModifiedBy>
  <cp:revision>1</cp:revision>
  <dcterms:created xsi:type="dcterms:W3CDTF">2017-04-18T16:38:12Z</dcterms:created>
  <dcterms:modified xsi:type="dcterms:W3CDTF">2023-05-26T16:28:49Z</dcterms:modified>
</cp:coreProperties>
</file>