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66" r:id="rId2"/>
    <p:sldId id="29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719"/>
  </p:normalViewPr>
  <p:slideViewPr>
    <p:cSldViewPr snapToGrid="0" snapToObjects="1">
      <p:cViewPr varScale="1">
        <p:scale>
          <a:sx n="101" d="100"/>
          <a:sy n="101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4BFAA-E6F3-494A-A198-4E7F2FD350D5}" type="datetimeFigureOut">
              <a:rPr lang="en-US" smtClean="0"/>
              <a:t>1/16/20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98800-1551-9449-BA98-9428BCA8D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29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6" name="Google Shape;44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536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6" name="Google Shape;44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6864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ecorative Image of Smiling kids" title="Decorative 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658"/>
            <a:ext cx="9147018" cy="28495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255" y="3671156"/>
            <a:ext cx="7240509" cy="1470025"/>
          </a:xfrm>
          <a:solidFill>
            <a:schemeClr val="lt1">
              <a:alpha val="68000"/>
            </a:schemeClr>
          </a:solidFill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>
            <a:noAutofit/>
          </a:bodyPr>
          <a:lstStyle>
            <a:lvl1pPr>
              <a:defRPr sz="405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3109" y="5257800"/>
            <a:ext cx="6400800" cy="914400"/>
          </a:xfrm>
          <a:solidFill>
            <a:schemeClr val="bg1">
              <a:alpha val="68000"/>
            </a:scheme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DC9C-E8F4-8244-B43F-A140EDA5E5D6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9560-48D2-DA41-AAD9-284ECBAFA93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Decorative Image - VTSS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445" y="152400"/>
            <a:ext cx="2922548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48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56814"/>
            <a:ext cx="5943600" cy="1143000"/>
          </a:xfrm>
          <a:solidFill>
            <a:schemeClr val="accent6">
              <a:lumMod val="40000"/>
              <a:lumOff val="60000"/>
              <a:alpha val="68000"/>
            </a:schemeClr>
          </a:solidFill>
          <a:ln w="28575">
            <a:noFill/>
            <a:prstDash val="solid"/>
          </a:ln>
        </p:spPr>
        <p:txBody>
          <a:bodyPr>
            <a:noAutofit/>
          </a:bodyPr>
          <a:lstStyle>
            <a:lvl1pPr>
              <a:defRPr sz="285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8229600" cy="3352799"/>
          </a:xfrm>
          <a:noFill/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DC9C-E8F4-8244-B43F-A140EDA5E5D6}" type="datetimeFigureOut">
              <a:rPr lang="en-US" smtClean="0"/>
              <a:t>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9560-48D2-DA41-AAD9-284ECBAFA93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Decorative image of college students/professionals around a table" title="Decorative imag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33"/>
          <a:stretch/>
        </p:blipFill>
        <p:spPr>
          <a:xfrm>
            <a:off x="1" y="5118100"/>
            <a:ext cx="9144000" cy="1739900"/>
          </a:xfrm>
          <a:prstGeom prst="rect">
            <a:avLst/>
          </a:prstGeom>
          <a:ln w="38100">
            <a:solidFill>
              <a:schemeClr val="accent5"/>
            </a:solidFill>
            <a:prstDash val="dash"/>
          </a:ln>
        </p:spPr>
      </p:pic>
      <p:pic>
        <p:nvPicPr>
          <p:cNvPr id="10" name="Picture 9" descr="VTSS Logo" title="Decorative 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37271"/>
            <a:ext cx="2362200" cy="104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90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56814"/>
            <a:ext cx="5943600" cy="1143000"/>
          </a:xfrm>
          <a:solidFill>
            <a:schemeClr val="accent6">
              <a:lumMod val="40000"/>
              <a:lumOff val="60000"/>
              <a:alpha val="68000"/>
            </a:schemeClr>
          </a:solidFill>
          <a:ln w="28575">
            <a:noFill/>
            <a:prstDash val="solid"/>
          </a:ln>
        </p:spPr>
        <p:txBody>
          <a:bodyPr>
            <a:noAutofit/>
          </a:bodyPr>
          <a:lstStyle>
            <a:lvl1pPr>
              <a:defRPr sz="285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3352799"/>
          </a:xfrm>
          <a:noFill/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7399" y="1600202"/>
            <a:ext cx="4038600" cy="3352799"/>
          </a:xfrm>
          <a:noFill/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DC9C-E8F4-8244-B43F-A140EDA5E5D6}" type="datetimeFigureOut">
              <a:rPr lang="en-US" smtClean="0"/>
              <a:t>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9560-48D2-DA41-AAD9-284ECBAFA93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Decorative image of smiling students shoulder-to-shoulder" title="Decorative imag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" t="13694" b="-1"/>
          <a:stretch/>
        </p:blipFill>
        <p:spPr>
          <a:xfrm>
            <a:off x="-1" y="5105400"/>
            <a:ext cx="9144001" cy="1752600"/>
          </a:xfrm>
          <a:prstGeom prst="rect">
            <a:avLst/>
          </a:prstGeom>
          <a:ln w="38100">
            <a:solidFill>
              <a:schemeClr val="accent5"/>
            </a:solidFill>
            <a:prstDash val="dash"/>
          </a:ln>
        </p:spPr>
      </p:pic>
      <p:pic>
        <p:nvPicPr>
          <p:cNvPr id="10" name="Picture 9" descr="VTSS Logo" title="Decorative 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24573"/>
            <a:ext cx="2362200" cy="104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606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DC9C-E8F4-8244-B43F-A140EDA5E5D6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9560-48D2-DA41-AAD9-284ECBAFA93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1" y="2214565"/>
            <a:ext cx="9144001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chemeClr val="accent5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Picture 6" descr="Decorative image of professionals working around a table" title="Decorative 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"/>
            <a:ext cx="9144001" cy="2214563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7627"/>
            <a:ext cx="1547232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295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DC9C-E8F4-8244-B43F-A140EDA5E5D6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9560-48D2-DA41-AAD9-284ECBAFA93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1" y="2214565"/>
            <a:ext cx="9144001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chemeClr val="accent5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Picture 6" descr="Decorative image of professionals around a table" title="Decorative 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2214562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10" name="Picture 9" descr="VTSS Logo" title="Decorative 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7627"/>
            <a:ext cx="1547232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764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DC9C-E8F4-8244-B43F-A140EDA5E5D6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9560-48D2-DA41-AAD9-284ECBAFA93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1" y="2214565"/>
            <a:ext cx="9144001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chemeClr val="accent5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Picture 6" descr="Decorative image of smiling teenagers at a library" title="Decorative 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2214562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10" name="Picture 9" descr="VTSS Logo" title="Decorative 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7627"/>
            <a:ext cx="1547232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068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DC9C-E8F4-8244-B43F-A140EDA5E5D6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9560-48D2-DA41-AAD9-284ECBAFA93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1" y="2214565"/>
            <a:ext cx="9144001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chemeClr val="accent5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Picture 6" descr="Decorative image of smiling professionals around a computer" title="Decorative 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143997" cy="2214562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10" name="Picture 9" descr="VTSS Logo" title="Decorative 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7627"/>
            <a:ext cx="1547232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89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  <a:alpha val="68000"/>
            </a:schemeClr>
          </a:solidFill>
          <a:ln w="28575">
            <a:noFill/>
          </a:ln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24002"/>
            <a:ext cx="3582988" cy="650875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b">
            <a:noAutofit/>
          </a:bodyPr>
          <a:lstStyle>
            <a:lvl1pPr marL="0" indent="0">
              <a:buNone/>
              <a:defRPr sz="1575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1535113"/>
            <a:ext cx="3581400" cy="63976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b">
            <a:normAutofit/>
          </a:bodyPr>
          <a:lstStyle>
            <a:lvl1pPr marL="0" indent="0">
              <a:buNone/>
              <a:defRPr sz="1575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174875"/>
            <a:ext cx="40386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DC9C-E8F4-8244-B43F-A140EDA5E5D6}" type="datetimeFigureOut">
              <a:rPr lang="en-US" smtClean="0"/>
              <a:t>1/16/20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9560-48D2-DA41-AAD9-284ECBAFA93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1524000"/>
            <a:ext cx="457200" cy="6515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/>
        </p:nvSpPr>
        <p:spPr>
          <a:xfrm>
            <a:off x="4648200" y="1524000"/>
            <a:ext cx="457200" cy="6515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6" name="Picture 15" descr="VTSS Logo" title="Decorative 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1" y="6248400"/>
            <a:ext cx="1181099" cy="52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223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  <a:alpha val="68000"/>
            </a:schemeClr>
          </a:solidFill>
          <a:ln w="28575">
            <a:noFill/>
          </a:ln>
        </p:spPr>
        <p:txBody>
          <a:bodyPr>
            <a:noAutofit/>
          </a:bodyPr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DC9C-E8F4-8244-B43F-A140EDA5E5D6}" type="datetimeFigureOut">
              <a:rPr lang="en-US" smtClean="0"/>
              <a:t>1/16/20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9560-48D2-DA41-AAD9-284ECBAFA931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VTSS Logo" title="Decorative 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1" y="6248400"/>
            <a:ext cx="1181099" cy="52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354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DC9C-E8F4-8244-B43F-A140EDA5E5D6}" type="datetimeFigureOut">
              <a:rPr lang="en-US" smtClean="0"/>
              <a:t>1/16/20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9560-48D2-DA41-AAD9-284ECBAFA931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VTSS Logo" title="Decorative 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1" y="6248400"/>
            <a:ext cx="1181099" cy="52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8858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_No_VTS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DC9C-E8F4-8244-B43F-A140EDA5E5D6}" type="datetimeFigureOut">
              <a:rPr lang="en-US" smtClean="0"/>
              <a:t>1/16/20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9560-48D2-DA41-AAD9-284ECBAF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764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ecorative image of kids smiling" title="Decorative 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3767"/>
            <a:ext cx="9147018" cy="22152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255" y="3671156"/>
            <a:ext cx="7240509" cy="1470025"/>
          </a:xfrm>
          <a:solidFill>
            <a:schemeClr val="lt1">
              <a:alpha val="68000"/>
            </a:schemeClr>
          </a:solidFill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>
            <a:noAutofit/>
          </a:bodyPr>
          <a:lstStyle>
            <a:lvl1pPr>
              <a:defRPr sz="405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3109" y="5257800"/>
            <a:ext cx="6400800" cy="914400"/>
          </a:xfrm>
          <a:solidFill>
            <a:schemeClr val="bg1">
              <a:alpha val="68000"/>
            </a:scheme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DC9C-E8F4-8244-B43F-A140EDA5E5D6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9560-48D2-DA41-AAD9-284ECBAFA93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Decorative image - VTSS Logo&#10;" title="VTSS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445" y="152400"/>
            <a:ext cx="2922548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1644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273050"/>
            <a:ext cx="2551113" cy="1162050"/>
          </a:xfrm>
          <a:solidFill>
            <a:schemeClr val="bg1"/>
          </a:solidFill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solidFill>
            <a:schemeClr val="bg1"/>
          </a:solidFill>
          <a:ln w="38100">
            <a:solidFill>
              <a:schemeClr val="accent5"/>
            </a:solidFill>
            <a:prstDash val="dash"/>
          </a:ln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DC9C-E8F4-8244-B43F-A140EDA5E5D6}" type="datetimeFigureOut">
              <a:rPr lang="en-US" smtClean="0"/>
              <a:t>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9560-48D2-DA41-AAD9-284ECBAFA9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273362"/>
            <a:ext cx="457200" cy="1161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 descr="VTSS Logo" title="Decorative 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2" y="6291443"/>
            <a:ext cx="1181099" cy="52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60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4800600"/>
            <a:ext cx="4535488" cy="566738"/>
          </a:xfrm>
          <a:solidFill>
            <a:schemeClr val="bg1"/>
          </a:solidFill>
          <a:ln w="28575">
            <a:noFill/>
          </a:ln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solidFill>
            <a:schemeClr val="bg1"/>
          </a:solidFill>
          <a:ln w="57150">
            <a:solidFill>
              <a:schemeClr val="accent5"/>
            </a:solidFill>
            <a:prstDash val="dash"/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DC9C-E8F4-8244-B43F-A140EDA5E5D6}" type="datetimeFigureOut">
              <a:rPr lang="en-US" smtClean="0"/>
              <a:t>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9560-48D2-DA41-AAD9-284ECBAFA93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VTSS Logo" title="Decorative 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798" y="6299850"/>
            <a:ext cx="1181099" cy="52351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828800" y="4800600"/>
            <a:ext cx="9144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8925"/>
            <a:ext cx="5449888" cy="804862"/>
          </a:xfrm>
          <a:solidFill>
            <a:schemeClr val="tx2">
              <a:lumMod val="10000"/>
              <a:lumOff val="90000"/>
            </a:schemeClr>
          </a:solidFill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5804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DC9C-E8F4-8244-B43F-A140EDA5E5D6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9560-48D2-DA41-AAD9-284ECBAF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47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DC9C-E8F4-8244-B43F-A140EDA5E5D6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9560-48D2-DA41-AAD9-284ECBAF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06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ecorative image of teenage students sitting around a table" title="Decorative 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873767"/>
            <a:ext cx="9147016" cy="22152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255" y="3671156"/>
            <a:ext cx="7240509" cy="1470025"/>
          </a:xfrm>
          <a:solidFill>
            <a:schemeClr val="lt1">
              <a:alpha val="68000"/>
            </a:schemeClr>
          </a:solidFill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>
            <a:noAutofit/>
          </a:bodyPr>
          <a:lstStyle>
            <a:lvl1pPr>
              <a:defRPr sz="405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3109" y="5257800"/>
            <a:ext cx="6400800" cy="914400"/>
          </a:xfrm>
          <a:solidFill>
            <a:schemeClr val="bg1">
              <a:alpha val="68000"/>
            </a:scheme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DC9C-E8F4-8244-B43F-A140EDA5E5D6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9560-48D2-DA41-AAD9-284ECBAFA93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445" y="152400"/>
            <a:ext cx="2922548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78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ecorative image of professionals around a computer" title="Decorative 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873767"/>
            <a:ext cx="9147016" cy="22152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255" y="3671156"/>
            <a:ext cx="7240509" cy="1470025"/>
          </a:xfrm>
          <a:solidFill>
            <a:schemeClr val="lt1">
              <a:alpha val="68000"/>
            </a:schemeClr>
          </a:solidFill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>
            <a:noAutofit/>
          </a:bodyPr>
          <a:lstStyle>
            <a:lvl1pPr>
              <a:defRPr sz="405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3109" y="5257800"/>
            <a:ext cx="6400800" cy="914400"/>
          </a:xfrm>
          <a:solidFill>
            <a:schemeClr val="bg1">
              <a:alpha val="68000"/>
            </a:scheme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DC9C-E8F4-8244-B43F-A140EDA5E5D6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9560-48D2-DA41-AAD9-284ECBAFA93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445" y="152400"/>
            <a:ext cx="2922548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216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ecorative image of smiling professionals" title="Decorative 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6854"/>
            <a:ext cx="9147018" cy="27691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255" y="3671156"/>
            <a:ext cx="7240509" cy="1470025"/>
          </a:xfrm>
          <a:solidFill>
            <a:schemeClr val="lt1">
              <a:alpha val="68000"/>
            </a:schemeClr>
          </a:solidFill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>
            <a:noAutofit/>
          </a:bodyPr>
          <a:lstStyle>
            <a:lvl1pPr>
              <a:defRPr sz="405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3109" y="5257800"/>
            <a:ext cx="6400800" cy="914400"/>
          </a:xfrm>
          <a:solidFill>
            <a:schemeClr val="bg1">
              <a:alpha val="68000"/>
            </a:scheme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DC9C-E8F4-8244-B43F-A140EDA5E5D6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9560-48D2-DA41-AAD9-284ECBAFA93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445" y="152400"/>
            <a:ext cx="2922548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79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465" y="1600202"/>
            <a:ext cx="7240509" cy="1470025"/>
          </a:xfrm>
          <a:solidFill>
            <a:schemeClr val="lt1">
              <a:alpha val="68000"/>
            </a:schemeClr>
          </a:solidFill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>
            <a:noAutofit/>
          </a:bodyPr>
          <a:lstStyle>
            <a:lvl1pPr>
              <a:defRPr sz="405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8319" y="3429000"/>
            <a:ext cx="6400800" cy="914400"/>
          </a:xfrm>
          <a:solidFill>
            <a:schemeClr val="bg1">
              <a:alpha val="68000"/>
            </a:scheme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DC9C-E8F4-8244-B43F-A140EDA5E5D6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9560-48D2-DA41-AAD9-284ECBAFA93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445" y="152400"/>
            <a:ext cx="2922548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97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2"/>
            <a:ext cx="8229600" cy="4571999"/>
          </a:xfrm>
          <a:noFill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DC9C-E8F4-8244-B43F-A140EDA5E5D6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9560-48D2-DA41-AAD9-284ECBAFA93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228600"/>
            <a:ext cx="8686799" cy="1143000"/>
          </a:xfrm>
          <a:solidFill>
            <a:schemeClr val="accent6">
              <a:lumMod val="40000"/>
              <a:lumOff val="60000"/>
              <a:alpha val="68000"/>
            </a:schemeClr>
          </a:solidFill>
          <a:ln w="19050">
            <a:noFill/>
          </a:ln>
        </p:spPr>
        <p:txBody>
          <a:bodyPr>
            <a:normAutofit/>
          </a:bodyPr>
          <a:lstStyle>
            <a:lvl1pPr>
              <a:defRPr sz="3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3" name="Picture 12" descr="VTSS Logo" title="Decorative 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800" y="6347804"/>
            <a:ext cx="1066800" cy="472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379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56814"/>
            <a:ext cx="5943600" cy="1143000"/>
          </a:xfrm>
          <a:solidFill>
            <a:schemeClr val="accent6">
              <a:lumMod val="40000"/>
              <a:lumOff val="60000"/>
              <a:alpha val="68000"/>
            </a:schemeClr>
          </a:solidFill>
          <a:ln w="28575">
            <a:noFill/>
            <a:prstDash val="solid"/>
          </a:ln>
        </p:spPr>
        <p:txBody>
          <a:bodyPr>
            <a:noAutofit/>
          </a:bodyPr>
          <a:lstStyle>
            <a:lvl1pPr>
              <a:defRPr sz="285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2"/>
            <a:ext cx="8153400" cy="3352799"/>
          </a:xfrm>
          <a:noFill/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DC9C-E8F4-8244-B43F-A140EDA5E5D6}" type="datetimeFigureOut">
              <a:rPr lang="en-US" smtClean="0"/>
              <a:t>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9560-48D2-DA41-AAD9-284ECBAFA93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Decorative image of smiling kids" title="Decorative imag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" t="13694" b="-1"/>
          <a:stretch/>
        </p:blipFill>
        <p:spPr>
          <a:xfrm>
            <a:off x="-1" y="5105400"/>
            <a:ext cx="9144001" cy="1752600"/>
          </a:xfrm>
          <a:prstGeom prst="rect">
            <a:avLst/>
          </a:prstGeom>
          <a:ln w="38100">
            <a:solidFill>
              <a:schemeClr val="accent5"/>
            </a:solidFill>
            <a:prstDash val="dash"/>
          </a:ln>
        </p:spPr>
      </p:pic>
      <p:pic>
        <p:nvPicPr>
          <p:cNvPr id="10" name="Picture 9" descr="VTSS Logo" title="Decorative 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24573"/>
            <a:ext cx="2362200" cy="104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498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56814"/>
            <a:ext cx="5943600" cy="1143000"/>
          </a:xfrm>
          <a:solidFill>
            <a:schemeClr val="accent6">
              <a:lumMod val="40000"/>
              <a:lumOff val="60000"/>
              <a:alpha val="68000"/>
            </a:schemeClr>
          </a:solidFill>
          <a:ln w="28575">
            <a:noFill/>
            <a:prstDash val="solid"/>
          </a:ln>
        </p:spPr>
        <p:txBody>
          <a:bodyPr>
            <a:noAutofit/>
          </a:bodyPr>
          <a:lstStyle>
            <a:lvl1pPr>
              <a:defRPr sz="285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8229600" cy="3352799"/>
          </a:xfrm>
          <a:noFill/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DC9C-E8F4-8244-B43F-A140EDA5E5D6}" type="datetimeFigureOut">
              <a:rPr lang="en-US" smtClean="0"/>
              <a:t>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9560-48D2-DA41-AAD9-284ECBAFA93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Decorative image of professionals around a computer" title="Decorative imag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50" b="16056"/>
          <a:stretch/>
        </p:blipFill>
        <p:spPr>
          <a:xfrm>
            <a:off x="0" y="5130800"/>
            <a:ext cx="9144000" cy="1727200"/>
          </a:xfrm>
          <a:prstGeom prst="rect">
            <a:avLst/>
          </a:prstGeom>
          <a:ln w="38100">
            <a:solidFill>
              <a:schemeClr val="accent5"/>
            </a:solidFill>
            <a:prstDash val="dash"/>
          </a:ln>
        </p:spPr>
      </p:pic>
      <p:pic>
        <p:nvPicPr>
          <p:cNvPr id="10" name="Picture 9" descr="VTSS Logo" title="Decorative 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24573"/>
            <a:ext cx="2362200" cy="104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25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EDC9C-E8F4-8244-B43F-A140EDA5E5D6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D9560-48D2-DA41-AAD9-284ECBAF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04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</p:sldLayoutIdLst>
  <p:txStyles>
    <p:titleStyle>
      <a:lvl1pPr algn="ctr" defTabSz="6858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9" name="Google Shape;449;p56" descr="For a complete description of this graphic, please refer to the next slide. " title="Managing Complex Chan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7744" y="1676400"/>
            <a:ext cx="8588511" cy="51816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B802904-AE1F-E746-97E6-E370D266C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a typeface="Verdana"/>
                <a:cs typeface="Verdana"/>
                <a:sym typeface="Verdana"/>
              </a:rPr>
              <a:t>Managing Complex Change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44217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B802904-AE1F-E746-97E6-E370D266C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 dirty="0">
                <a:ea typeface="Verdana"/>
                <a:cs typeface="Verdana"/>
                <a:sym typeface="Verdana"/>
              </a:rPr>
              <a:t>The Team’s Work is </a:t>
            </a:r>
            <a:br>
              <a:rPr lang="en-US" sz="4000" dirty="0">
                <a:ea typeface="Verdana"/>
                <a:cs typeface="Verdana"/>
                <a:sym typeface="Verdana"/>
              </a:rPr>
            </a:br>
            <a:r>
              <a:rPr lang="en-US" sz="4000" dirty="0">
                <a:ea typeface="Verdana"/>
                <a:cs typeface="Verdana"/>
                <a:sym typeface="Verdana"/>
              </a:rPr>
              <a:t>Managing Change</a:t>
            </a:r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B0F5AA-F16F-EC4E-82E3-AFE3ED391339}"/>
              </a:ext>
            </a:extLst>
          </p:cNvPr>
          <p:cNvSpPr txBox="1"/>
          <p:nvPr/>
        </p:nvSpPr>
        <p:spPr>
          <a:xfrm>
            <a:off x="457200" y="1819836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The graphic on the previous slide is a framework for thinking about systems change developed by </a:t>
            </a:r>
            <a:r>
              <a:rPr lang="en-US" sz="2400" dirty="0" err="1">
                <a:latin typeface="+mn-lt"/>
              </a:rPr>
              <a:t>Knoster</a:t>
            </a:r>
            <a:r>
              <a:rPr lang="en-US" sz="2400" dirty="0">
                <a:latin typeface="+mn-lt"/>
              </a:rPr>
              <a:t>, Villa and Thousand. This framework outlines the components of meaningful change: vision, action plans, skills, resources and motivators. When components are missing, certain organizational behaviors will manifest: without vision, there is confusion; without action plans, there are false starts; without skill building, there is anxiety; without resources, there is frustration; without motivators, there is resistance and limited outcomes. </a:t>
            </a:r>
          </a:p>
        </p:txBody>
      </p:sp>
    </p:spTree>
    <p:extLst>
      <p:ext uri="{BB962C8B-B14F-4D97-AF65-F5344CB8AC3E}">
        <p14:creationId xmlns:p14="http://schemas.microsoft.com/office/powerpoint/2010/main" val="577588357"/>
      </p:ext>
    </p:extLst>
  </p:cSld>
  <p:clrMapOvr>
    <a:masterClrMapping/>
  </p:clrMapOvr>
</p:sld>
</file>

<file path=ppt/theme/theme1.xml><?xml version="1.0" encoding="utf-8"?>
<a:theme xmlns:a="http://schemas.openxmlformats.org/drawingml/2006/main" name="VTSS theme">
  <a:themeElements>
    <a:clrScheme name="Custom 13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95DA9F"/>
      </a:accent1>
      <a:accent2>
        <a:srgbClr val="3BB54C"/>
      </a:accent2>
      <a:accent3>
        <a:srgbClr val="109449"/>
      </a:accent3>
      <a:accent4>
        <a:srgbClr val="0F693A"/>
      </a:accent4>
      <a:accent5>
        <a:srgbClr val="2AABE1"/>
      </a:accent5>
      <a:accent6>
        <a:srgbClr val="2AABE1"/>
      </a:accent6>
      <a:hlink>
        <a:srgbClr val="074A24"/>
      </a:hlink>
      <a:folHlink>
        <a:srgbClr val="800080"/>
      </a:folHlink>
    </a:clrScheme>
    <a:fontScheme name="Custom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TSS theme" id="{9038BFE7-E5DC-CB46-97F8-C972085F5B03}" vid="{6101AF5F-407F-D14F-9D7C-4119DAD154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VTSS theme</Template>
  <TotalTime>4057</TotalTime>
  <Words>104</Words>
  <Application>Microsoft Macintosh PowerPoint</Application>
  <PresentationFormat>On-screen Show (4:3)</PresentationFormat>
  <Paragraphs>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VTSS theme</vt:lpstr>
      <vt:lpstr>Managing Complex Change</vt:lpstr>
      <vt:lpstr>The Team’s Work is  Managing Change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Team’s Work is Managing Change</dc:title>
  <dc:creator>Microsoft Office User</dc:creator>
  <cp:lastModifiedBy>Microsoft Office User</cp:lastModifiedBy>
  <cp:revision>7</cp:revision>
  <dcterms:created xsi:type="dcterms:W3CDTF">2019-02-11T14:16:10Z</dcterms:created>
  <dcterms:modified xsi:type="dcterms:W3CDTF">2020-01-16T18:17:38Z</dcterms:modified>
</cp:coreProperties>
</file>