
<file path=[Content_Types].xml><?xml version="1.0" encoding="utf-8"?>
<Types xmlns="http://schemas.openxmlformats.org/package/2006/content-types">
  <Default ContentType="image/jpeg" Extension="jpg"/>
  <Default ContentType="application/vnd.openxmlformats-officedocument.vmlDrawing" Extension="vml"/>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wordprocessingml.document" PartName="/ppt/embeddings/Microsoft_Office_Word_Document1.docx"/>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65" r:id="rId6"/>
    <p:sldMasterId id="214748368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97" roundtripDataSignature="AMtx7mjJHQtuFlnIlXYmuIWx3LrI7NVX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FF0FE36-3A35-4CDD-9990-7C6A2D3548B5}">
  <a:tblStyle styleId="{8FF0FE36-3A35-4CDD-9990-7C6A2D3548B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95" Type="http://schemas.openxmlformats.org/officeDocument/2006/relationships/slide" Target="slides/slide87.xml"/><Relationship Id="rId94" Type="http://schemas.openxmlformats.org/officeDocument/2006/relationships/slide" Target="slides/slide86.xml"/><Relationship Id="rId97" Type="http://customschemas.google.com/relationships/presentationmetadata" Target="metadata"/><Relationship Id="rId96" Type="http://schemas.openxmlformats.org/officeDocument/2006/relationships/slide" Target="slides/slide88.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slide" Target="slides/slide83.xml"/><Relationship Id="rId90" Type="http://schemas.openxmlformats.org/officeDocument/2006/relationships/slide" Target="slides/slide82.xml"/><Relationship Id="rId93" Type="http://schemas.openxmlformats.org/officeDocument/2006/relationships/slide" Target="slides/slide85.xml"/><Relationship Id="rId92" Type="http://schemas.openxmlformats.org/officeDocument/2006/relationships/slide" Target="slides/slide8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slide" Target="slides/slide80.xml"/><Relationship Id="rId87" Type="http://schemas.openxmlformats.org/officeDocument/2006/relationships/slide" Target="slides/slide79.xml"/><Relationship Id="rId89" Type="http://schemas.openxmlformats.org/officeDocument/2006/relationships/slide" Target="slides/slide81.xml"/><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4" name="Google Shape;5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11: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610" name="Google Shape;6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12:notes"/>
          <p:cNvSpPr txBox="1"/>
          <p:nvPr>
            <p:ph idx="1" type="body"/>
          </p:nvPr>
        </p:nvSpPr>
        <p:spPr>
          <a:xfrm>
            <a:off x="685793" y="4343398"/>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6" name="Google Shape;61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13:notes"/>
          <p:cNvSpPr txBox="1"/>
          <p:nvPr>
            <p:ph idx="1" type="body"/>
          </p:nvPr>
        </p:nvSpPr>
        <p:spPr>
          <a:xfrm>
            <a:off x="685793" y="4343398"/>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p14:notes"/>
          <p:cNvSpPr txBox="1"/>
          <p:nvPr>
            <p:ph idx="1" type="body"/>
          </p:nvPr>
        </p:nvSpPr>
        <p:spPr>
          <a:xfrm>
            <a:off x="685793" y="4343398"/>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p15:notes"/>
          <p:cNvSpPr txBox="1"/>
          <p:nvPr>
            <p:ph idx="1" type="body"/>
          </p:nvPr>
        </p:nvSpPr>
        <p:spPr>
          <a:xfrm>
            <a:off x="685793" y="4343398"/>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p16:notes"/>
          <p:cNvSpPr txBox="1"/>
          <p:nvPr>
            <p:ph idx="1" type="body"/>
          </p:nvPr>
        </p:nvSpPr>
        <p:spPr>
          <a:xfrm>
            <a:off x="685793" y="4343398"/>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17: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661" name="Google Shape;66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p19: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673" name="Google Shape;67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11" name="Google Shape;51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Google Shape;679;p20: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680" name="Google Shape;68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p21: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22: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713" name="Google Shape;71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23: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719" name="Google Shape;71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p24: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725" name="Google Shape;72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Google Shape;730;p25: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731" name="Google Shape;7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8" name="Google Shape;73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5" name="Google Shape;74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59" name="Google Shape;75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Verdana"/>
              <a:ea typeface="Verdana"/>
              <a:cs typeface="Verdana"/>
              <a:sym typeface="Verdana"/>
            </a:endParaRPr>
          </a:p>
          <a:p>
            <a:pPr indent="0" lvl="0" marL="457200" rtl="0" algn="l">
              <a:lnSpc>
                <a:spcPct val="100000"/>
              </a:lnSpc>
              <a:spcBef>
                <a:spcPts val="270"/>
              </a:spcBef>
              <a:spcAft>
                <a:spcPts val="0"/>
              </a:spcAft>
              <a:buNone/>
            </a:pPr>
            <a:r>
              <a:t/>
            </a:r>
            <a:endParaRPr>
              <a:latin typeface="Verdana"/>
              <a:ea typeface="Verdana"/>
              <a:cs typeface="Verdana"/>
              <a:sym typeface="Verdana"/>
            </a:endParaRPr>
          </a:p>
          <a:p>
            <a:pPr indent="-304800" lvl="0" marL="542925" rtl="0" algn="l">
              <a:lnSpc>
                <a:spcPct val="100000"/>
              </a:lnSpc>
              <a:spcBef>
                <a:spcPts val="270"/>
              </a:spcBef>
              <a:spcAft>
                <a:spcPts val="0"/>
              </a:spcAft>
              <a:buClr>
                <a:schemeClr val="dk1"/>
              </a:buClr>
              <a:buSzPts val="2400"/>
              <a:buFont typeface="Verdana"/>
              <a:buNone/>
            </a:pPr>
            <a:r>
              <a:t/>
            </a:r>
            <a:endParaRPr>
              <a:latin typeface="Verdana"/>
              <a:ea typeface="Verdana"/>
              <a:cs typeface="Verdana"/>
              <a:sym typeface="Verdana"/>
            </a:endParaRPr>
          </a:p>
          <a:p>
            <a:pPr indent="0" lvl="0" marL="457200" rtl="0" algn="l">
              <a:lnSpc>
                <a:spcPct val="100000"/>
              </a:lnSpc>
              <a:spcBef>
                <a:spcPts val="0"/>
              </a:spcBef>
              <a:spcAft>
                <a:spcPts val="0"/>
              </a:spcAft>
              <a:buNone/>
            </a:pPr>
            <a:r>
              <a:t/>
            </a:r>
            <a:endParaRPr>
              <a:latin typeface="Verdana"/>
              <a:ea typeface="Verdana"/>
              <a:cs typeface="Verdana"/>
              <a:sym typeface="Verdana"/>
            </a:endParaRPr>
          </a:p>
          <a:p>
            <a:pPr indent="0" lvl="0" marL="457200" rtl="0" algn="l">
              <a:lnSpc>
                <a:spcPct val="100000"/>
              </a:lnSpc>
              <a:spcBef>
                <a:spcPts val="0"/>
              </a:spcBef>
              <a:spcAft>
                <a:spcPts val="0"/>
              </a:spcAft>
              <a:buNone/>
            </a:pPr>
            <a:r>
              <a:rPr lang="en-US">
                <a:latin typeface="Verdana"/>
                <a:ea typeface="Verdana"/>
                <a:cs typeface="Verdana"/>
                <a:sym typeface="Verdana"/>
              </a:rPr>
              <a:t>  </a:t>
            </a:r>
            <a:endParaRPr>
              <a:latin typeface="Verdana"/>
              <a:ea typeface="Verdana"/>
              <a:cs typeface="Verdana"/>
              <a:sym typeface="Verdana"/>
            </a:endParaRPr>
          </a:p>
          <a:p>
            <a:pPr indent="0" lvl="0" marL="0" rtl="0" algn="l">
              <a:lnSpc>
                <a:spcPct val="100000"/>
              </a:lnSpc>
              <a:spcBef>
                <a:spcPts val="0"/>
              </a:spcBef>
              <a:spcAft>
                <a:spcPts val="0"/>
              </a:spcAft>
              <a:buSzPts val="1400"/>
              <a:buNone/>
            </a:pPr>
            <a:r>
              <a:t/>
            </a:r>
            <a:endParaRPr>
              <a:latin typeface="Verdana"/>
              <a:ea typeface="Verdana"/>
              <a:cs typeface="Verdana"/>
              <a:sym typeface="Verdana"/>
            </a:endParaRPr>
          </a:p>
          <a:p>
            <a:pPr indent="0" lvl="0" marL="0" rtl="0" algn="l">
              <a:lnSpc>
                <a:spcPct val="100000"/>
              </a:lnSpc>
              <a:spcBef>
                <a:spcPts val="270"/>
              </a:spcBef>
              <a:spcAft>
                <a:spcPts val="0"/>
              </a:spcAft>
              <a:buClr>
                <a:schemeClr val="dk1"/>
              </a:buClr>
              <a:buSzPts val="1350"/>
              <a:buFont typeface="Arial"/>
              <a:buNone/>
            </a:pPr>
            <a:r>
              <a:t/>
            </a:r>
            <a:endParaRPr>
              <a:latin typeface="Verdana"/>
              <a:ea typeface="Verdana"/>
              <a:cs typeface="Verdana"/>
              <a:sym typeface="Verdana"/>
            </a:endParaRPr>
          </a:p>
          <a:p>
            <a:pPr indent="0" lvl="0" marL="0" rtl="0" algn="l">
              <a:lnSpc>
                <a:spcPct val="100000"/>
              </a:lnSpc>
              <a:spcBef>
                <a:spcPts val="0"/>
              </a:spcBef>
              <a:spcAft>
                <a:spcPts val="0"/>
              </a:spcAft>
              <a:buSzPts val="1400"/>
              <a:buNone/>
            </a:pPr>
            <a:r>
              <a:t/>
            </a:r>
            <a:endParaRPr>
              <a:latin typeface="Verdana"/>
              <a:ea typeface="Verdana"/>
              <a:cs typeface="Verdana"/>
              <a:sym typeface="Verdana"/>
            </a:endParaRPr>
          </a:p>
        </p:txBody>
      </p:sp>
      <p:sp>
        <p:nvSpPr>
          <p:cNvPr id="766" name="Google Shape;766;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Google Shape;77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4" name="Google Shape;774;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Google Shape;77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1" name="Google Shape;781;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Google Shape;78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8" name="Google Shape;788;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p34: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794" name="Google Shape;79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p35: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802" name="Google Shape;80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7" name="Shape 807"/>
        <p:cNvGrpSpPr/>
        <p:nvPr/>
      </p:nvGrpSpPr>
      <p:grpSpPr>
        <a:xfrm>
          <a:off x="0" y="0"/>
          <a:ext cx="0" cy="0"/>
          <a:chOff x="0" y="0"/>
          <a:chExt cx="0" cy="0"/>
        </a:xfrm>
      </p:grpSpPr>
      <p:sp>
        <p:nvSpPr>
          <p:cNvPr id="808" name="Google Shape;808;p36: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809" name="Google Shape;8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5" name="Google Shape;815;p37: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Google Shape;820;p38: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821" name="Google Shape;82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Google Shape;826;p39: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827" name="Google Shape;82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3" name="Google Shape;52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p40:notes"/>
          <p:cNvSpPr txBox="1"/>
          <p:nvPr>
            <p:ph idx="1" type="body"/>
          </p:nvPr>
        </p:nvSpPr>
        <p:spPr>
          <a:xfrm>
            <a:off x="685793" y="4343398"/>
            <a:ext cx="5486400" cy="4114800"/>
          </a:xfrm>
          <a:prstGeom prst="rect">
            <a:avLst/>
          </a:prstGeom>
          <a:noFill/>
          <a:ln>
            <a:noFill/>
          </a:ln>
        </p:spPr>
        <p:txBody>
          <a:bodyPr anchorCtr="0" anchor="t" bIns="88800" lIns="88800" spcFirstLastPara="1" rIns="88800" wrap="square" tIns="88800">
            <a:noAutofit/>
          </a:bodyPr>
          <a:lstStyle/>
          <a:p>
            <a:pPr indent="0" lvl="0" marL="0" rtl="0" algn="l">
              <a:lnSpc>
                <a:spcPct val="100000"/>
              </a:lnSpc>
              <a:spcBef>
                <a:spcPts val="0"/>
              </a:spcBef>
              <a:spcAft>
                <a:spcPts val="0"/>
              </a:spcAft>
              <a:buSzPts val="1100"/>
              <a:buNone/>
            </a:pPr>
            <a:r>
              <a:t/>
            </a:r>
            <a:endParaRPr/>
          </a:p>
        </p:txBody>
      </p:sp>
      <p:sp>
        <p:nvSpPr>
          <p:cNvPr id="833" name="Google Shape;83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Google Shape;83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 name="Google Shape;839;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0" name="Google Shape;840;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1" name="Shape 851"/>
        <p:cNvGrpSpPr/>
        <p:nvPr/>
      </p:nvGrpSpPr>
      <p:grpSpPr>
        <a:xfrm>
          <a:off x="0" y="0"/>
          <a:ext cx="0" cy="0"/>
          <a:chOff x="0" y="0"/>
          <a:chExt cx="0" cy="0"/>
        </a:xfrm>
      </p:grpSpPr>
      <p:sp>
        <p:nvSpPr>
          <p:cNvPr id="852" name="Google Shape;85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4" name="Google Shape;854;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Google Shape;86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2" name="Google Shape;862;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Google Shape;86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9" name="Google Shape;869;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Google Shape;875;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  </a:t>
            </a:r>
            <a:endParaRPr/>
          </a:p>
        </p:txBody>
      </p:sp>
      <p:sp>
        <p:nvSpPr>
          <p:cNvPr id="876" name="Google Shape;876;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0" name="Shape 880"/>
        <p:cNvGrpSpPr/>
        <p:nvPr/>
      </p:nvGrpSpPr>
      <p:grpSpPr>
        <a:xfrm>
          <a:off x="0" y="0"/>
          <a:ext cx="0" cy="0"/>
          <a:chOff x="0" y="0"/>
          <a:chExt cx="0" cy="0"/>
        </a:xfrm>
      </p:grpSpPr>
      <p:sp>
        <p:nvSpPr>
          <p:cNvPr id="881" name="Google Shape;88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3" name="Google Shape;883;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89" name="Google Shape;889;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Google Shape;89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70"/>
              </a:spcBef>
              <a:spcAft>
                <a:spcPts val="0"/>
              </a:spcAft>
              <a:buClr>
                <a:schemeClr val="dk1"/>
              </a:buClr>
              <a:buSzPts val="1350"/>
              <a:buFont typeface="Arial"/>
              <a:buNone/>
            </a:pPr>
            <a:r>
              <a:t/>
            </a:r>
            <a:endParaRPr>
              <a:latin typeface="Verdana"/>
              <a:ea typeface="Verdana"/>
              <a:cs typeface="Verdana"/>
              <a:sym typeface="Verdana"/>
            </a:endParaRPr>
          </a:p>
          <a:p>
            <a:pPr indent="0" lvl="0" marL="0" rtl="0" algn="l">
              <a:lnSpc>
                <a:spcPct val="100000"/>
              </a:lnSpc>
              <a:spcBef>
                <a:spcPts val="270"/>
              </a:spcBef>
              <a:spcAft>
                <a:spcPts val="0"/>
              </a:spcAft>
              <a:buClr>
                <a:schemeClr val="dk1"/>
              </a:buClr>
              <a:buSzPts val="1350"/>
              <a:buFont typeface="Arial"/>
              <a:buNone/>
            </a:pPr>
            <a:r>
              <a:t/>
            </a:r>
            <a:endParaRPr>
              <a:latin typeface="Verdana"/>
              <a:ea typeface="Verdana"/>
              <a:cs typeface="Verdana"/>
              <a:sym typeface="Verdana"/>
            </a:endParaRPr>
          </a:p>
          <a:p>
            <a:pPr indent="0" lvl="0" marL="0" rtl="0" algn="l">
              <a:lnSpc>
                <a:spcPct val="100000"/>
              </a:lnSpc>
              <a:spcBef>
                <a:spcPts val="270"/>
              </a:spcBef>
              <a:spcAft>
                <a:spcPts val="0"/>
              </a:spcAft>
              <a:buClr>
                <a:schemeClr val="dk1"/>
              </a:buClr>
              <a:buSzPts val="1350"/>
              <a:buFont typeface="Arial"/>
              <a:buNone/>
            </a:pPr>
            <a:r>
              <a:t/>
            </a:r>
            <a:endParaRPr>
              <a:latin typeface="Verdana"/>
              <a:ea typeface="Verdana"/>
              <a:cs typeface="Verdana"/>
              <a:sym typeface="Verdana"/>
            </a:endParaRPr>
          </a:p>
          <a:p>
            <a:pPr indent="0" lvl="0" marL="0" rtl="0" algn="l">
              <a:lnSpc>
                <a:spcPct val="100000"/>
              </a:lnSpc>
              <a:spcBef>
                <a:spcPts val="0"/>
              </a:spcBef>
              <a:spcAft>
                <a:spcPts val="0"/>
              </a:spcAft>
              <a:buSzPts val="1400"/>
              <a:buNone/>
            </a:pPr>
            <a:r>
              <a:t/>
            </a:r>
            <a:endParaRPr>
              <a:latin typeface="Verdana"/>
              <a:ea typeface="Verdana"/>
              <a:cs typeface="Verdana"/>
              <a:sym typeface="Verdana"/>
            </a:endParaRPr>
          </a:p>
        </p:txBody>
      </p:sp>
      <p:sp>
        <p:nvSpPr>
          <p:cNvPr id="896" name="Google Shape;896;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30" name="Google Shape;53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1" name="Shape 901"/>
        <p:cNvGrpSpPr/>
        <p:nvPr/>
      </p:nvGrpSpPr>
      <p:grpSpPr>
        <a:xfrm>
          <a:off x="0" y="0"/>
          <a:ext cx="0" cy="0"/>
          <a:chOff x="0" y="0"/>
          <a:chExt cx="0" cy="0"/>
        </a:xfrm>
      </p:grpSpPr>
      <p:sp>
        <p:nvSpPr>
          <p:cNvPr id="902" name="Google Shape;90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3" name="Google Shape;903;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4" name="Google Shape;904;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1" name="Google Shape;911;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Google Shape;91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8" name="Google Shape;918;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Google Shape;92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24" name="Google Shape;924;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925" name="Google Shape;925;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0" name="Shape 930"/>
        <p:cNvGrpSpPr/>
        <p:nvPr/>
      </p:nvGrpSpPr>
      <p:grpSpPr>
        <a:xfrm>
          <a:off x="0" y="0"/>
          <a:ext cx="0" cy="0"/>
          <a:chOff x="0" y="0"/>
          <a:chExt cx="0" cy="0"/>
        </a:xfrm>
      </p:grpSpPr>
      <p:sp>
        <p:nvSpPr>
          <p:cNvPr id="931" name="Google Shape;93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3" name="Google Shape;933;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0" name="Shape 940"/>
        <p:cNvGrpSpPr/>
        <p:nvPr/>
      </p:nvGrpSpPr>
      <p:grpSpPr>
        <a:xfrm>
          <a:off x="0" y="0"/>
          <a:ext cx="0" cy="0"/>
          <a:chOff x="0" y="0"/>
          <a:chExt cx="0" cy="0"/>
        </a:xfrm>
      </p:grpSpPr>
      <p:sp>
        <p:nvSpPr>
          <p:cNvPr id="941" name="Google Shape;941;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 name="Google Shape;942;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3" name="Google Shape;943;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Google Shape;949;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51" name="Google Shape;951;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8" name="Shape 958"/>
        <p:cNvGrpSpPr/>
        <p:nvPr/>
      </p:nvGrpSpPr>
      <p:grpSpPr>
        <a:xfrm>
          <a:off x="0" y="0"/>
          <a:ext cx="0" cy="0"/>
          <a:chOff x="0" y="0"/>
          <a:chExt cx="0" cy="0"/>
        </a:xfrm>
      </p:grpSpPr>
      <p:sp>
        <p:nvSpPr>
          <p:cNvPr id="959" name="Google Shape;959;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0" name="Google Shape;960;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1" name="Google Shape;961;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Google Shape;96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0" name="Google Shape;970;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6" name="Shape 976"/>
        <p:cNvGrpSpPr/>
        <p:nvPr/>
      </p:nvGrpSpPr>
      <p:grpSpPr>
        <a:xfrm>
          <a:off x="0" y="0"/>
          <a:ext cx="0" cy="0"/>
          <a:chOff x="0" y="0"/>
          <a:chExt cx="0" cy="0"/>
        </a:xfrm>
      </p:grpSpPr>
      <p:sp>
        <p:nvSpPr>
          <p:cNvPr id="977" name="Google Shape;97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 name="Google Shape;978;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0"/>
          </a:p>
        </p:txBody>
      </p:sp>
      <p:sp>
        <p:nvSpPr>
          <p:cNvPr id="979" name="Google Shape;979;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latin typeface="Verdana"/>
              <a:ea typeface="Verdana"/>
              <a:cs typeface="Verdana"/>
              <a:sym typeface="Verdana"/>
            </a:endParaRPr>
          </a:p>
        </p:txBody>
      </p:sp>
      <p:sp>
        <p:nvSpPr>
          <p:cNvPr id="536" name="Google Shape;5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4" name="Shape 984"/>
        <p:cNvGrpSpPr/>
        <p:nvPr/>
      </p:nvGrpSpPr>
      <p:grpSpPr>
        <a:xfrm>
          <a:off x="0" y="0"/>
          <a:ext cx="0" cy="0"/>
          <a:chOff x="0" y="0"/>
          <a:chExt cx="0" cy="0"/>
        </a:xfrm>
      </p:grpSpPr>
      <p:sp>
        <p:nvSpPr>
          <p:cNvPr id="985" name="Google Shape;98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7" name="Google Shape;987;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2" name="Shape 992"/>
        <p:cNvGrpSpPr/>
        <p:nvPr/>
      </p:nvGrpSpPr>
      <p:grpSpPr>
        <a:xfrm>
          <a:off x="0" y="0"/>
          <a:ext cx="0" cy="0"/>
          <a:chOff x="0" y="0"/>
          <a:chExt cx="0" cy="0"/>
        </a:xfrm>
      </p:grpSpPr>
      <p:sp>
        <p:nvSpPr>
          <p:cNvPr id="993" name="Google Shape;993;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8" name="Shape 998"/>
        <p:cNvGrpSpPr/>
        <p:nvPr/>
      </p:nvGrpSpPr>
      <p:grpSpPr>
        <a:xfrm>
          <a:off x="0" y="0"/>
          <a:ext cx="0" cy="0"/>
          <a:chOff x="0" y="0"/>
          <a:chExt cx="0" cy="0"/>
        </a:xfrm>
      </p:grpSpPr>
      <p:sp>
        <p:nvSpPr>
          <p:cNvPr id="999" name="Google Shape;999;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1" name="Google Shape;1001;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9" name="Shape 1009"/>
        <p:cNvGrpSpPr/>
        <p:nvPr/>
      </p:nvGrpSpPr>
      <p:grpSpPr>
        <a:xfrm>
          <a:off x="0" y="0"/>
          <a:ext cx="0" cy="0"/>
          <a:chOff x="0" y="0"/>
          <a:chExt cx="0" cy="0"/>
        </a:xfrm>
      </p:grpSpPr>
      <p:sp>
        <p:nvSpPr>
          <p:cNvPr id="1010" name="Google Shape;1010;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1" name="Google Shape;1011;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7" name="Shape 1017"/>
        <p:cNvGrpSpPr/>
        <p:nvPr/>
      </p:nvGrpSpPr>
      <p:grpSpPr>
        <a:xfrm>
          <a:off x="0" y="0"/>
          <a:ext cx="0" cy="0"/>
          <a:chOff x="0" y="0"/>
          <a:chExt cx="0" cy="0"/>
        </a:xfrm>
      </p:grpSpPr>
      <p:sp>
        <p:nvSpPr>
          <p:cNvPr id="1018" name="Google Shape;1018;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9" name="Google Shape;1019;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0" name="Google Shape;1020;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5" name="Shape 1025"/>
        <p:cNvGrpSpPr/>
        <p:nvPr/>
      </p:nvGrpSpPr>
      <p:grpSpPr>
        <a:xfrm>
          <a:off x="0" y="0"/>
          <a:ext cx="0" cy="0"/>
          <a:chOff x="0" y="0"/>
          <a:chExt cx="0" cy="0"/>
        </a:xfrm>
      </p:grpSpPr>
      <p:sp>
        <p:nvSpPr>
          <p:cNvPr id="1026" name="Google Shape;1026;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1" name="Shape 1031"/>
        <p:cNvGrpSpPr/>
        <p:nvPr/>
      </p:nvGrpSpPr>
      <p:grpSpPr>
        <a:xfrm>
          <a:off x="0" y="0"/>
          <a:ext cx="0" cy="0"/>
          <a:chOff x="0" y="0"/>
          <a:chExt cx="0" cy="0"/>
        </a:xfrm>
      </p:grpSpPr>
      <p:sp>
        <p:nvSpPr>
          <p:cNvPr id="1032" name="Google Shape;103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3" name="Google Shape;1033;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4" name="Google Shape;1034;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0" name="Shape 1040"/>
        <p:cNvGrpSpPr/>
        <p:nvPr/>
      </p:nvGrpSpPr>
      <p:grpSpPr>
        <a:xfrm>
          <a:off x="0" y="0"/>
          <a:ext cx="0" cy="0"/>
          <a:chOff x="0" y="0"/>
          <a:chExt cx="0" cy="0"/>
        </a:xfrm>
      </p:grpSpPr>
      <p:sp>
        <p:nvSpPr>
          <p:cNvPr id="1041" name="Google Shape;1041;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6" name="Shape 1046"/>
        <p:cNvGrpSpPr/>
        <p:nvPr/>
      </p:nvGrpSpPr>
      <p:grpSpPr>
        <a:xfrm>
          <a:off x="0" y="0"/>
          <a:ext cx="0" cy="0"/>
          <a:chOff x="0" y="0"/>
          <a:chExt cx="0" cy="0"/>
        </a:xfrm>
      </p:grpSpPr>
      <p:sp>
        <p:nvSpPr>
          <p:cNvPr id="1047" name="Google Shape;1047;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49" name="Google Shape;1049;p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6" name="Shape 1056"/>
        <p:cNvGrpSpPr/>
        <p:nvPr/>
      </p:nvGrpSpPr>
      <p:grpSpPr>
        <a:xfrm>
          <a:off x="0" y="0"/>
          <a:ext cx="0" cy="0"/>
          <a:chOff x="0" y="0"/>
          <a:chExt cx="0" cy="0"/>
        </a:xfrm>
      </p:grpSpPr>
      <p:sp>
        <p:nvSpPr>
          <p:cNvPr id="1057" name="Google Shape;1057;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8" name="Google Shape;1058;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9" name="Google Shape;1059;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Verdana"/>
              <a:buNone/>
            </a:pPr>
            <a:r>
              <a:t/>
            </a:r>
            <a:endParaRPr>
              <a:latin typeface="Verdana"/>
              <a:ea typeface="Verdana"/>
              <a:cs typeface="Verdana"/>
              <a:sym typeface="Verdana"/>
            </a:endParaRPr>
          </a:p>
        </p:txBody>
      </p:sp>
      <p:sp>
        <p:nvSpPr>
          <p:cNvPr id="563" name="Google Shape;56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3" name="Shape 1063"/>
        <p:cNvGrpSpPr/>
        <p:nvPr/>
      </p:nvGrpSpPr>
      <p:grpSpPr>
        <a:xfrm>
          <a:off x="0" y="0"/>
          <a:ext cx="0" cy="0"/>
          <a:chOff x="0" y="0"/>
          <a:chExt cx="0" cy="0"/>
        </a:xfrm>
      </p:grpSpPr>
      <p:sp>
        <p:nvSpPr>
          <p:cNvPr id="1064" name="Google Shape;1064;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5" name="Google Shape;1065;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6" name="Google Shape;1066;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1" name="Shape 1071"/>
        <p:cNvGrpSpPr/>
        <p:nvPr/>
      </p:nvGrpSpPr>
      <p:grpSpPr>
        <a:xfrm>
          <a:off x="0" y="0"/>
          <a:ext cx="0" cy="0"/>
          <a:chOff x="0" y="0"/>
          <a:chExt cx="0" cy="0"/>
        </a:xfrm>
      </p:grpSpPr>
      <p:sp>
        <p:nvSpPr>
          <p:cNvPr id="1072" name="Google Shape;1072;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3" name="Google Shape;1073;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4" name="Google Shape;1074;p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8" name="Shape 1078"/>
        <p:cNvGrpSpPr/>
        <p:nvPr/>
      </p:nvGrpSpPr>
      <p:grpSpPr>
        <a:xfrm>
          <a:off x="0" y="0"/>
          <a:ext cx="0" cy="0"/>
          <a:chOff x="0" y="0"/>
          <a:chExt cx="0" cy="0"/>
        </a:xfrm>
      </p:grpSpPr>
      <p:sp>
        <p:nvSpPr>
          <p:cNvPr id="1079" name="Google Shape;1079;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0" name="Google Shape;1080;p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i="1">
              <a:latin typeface="Verdana"/>
              <a:ea typeface="Verdana"/>
              <a:cs typeface="Verdana"/>
              <a:sym typeface="Verdana"/>
            </a:endParaRPr>
          </a:p>
          <a:p>
            <a:pPr indent="0" lvl="0" marL="0" rtl="0" algn="l">
              <a:lnSpc>
                <a:spcPct val="100000"/>
              </a:lnSpc>
              <a:spcBef>
                <a:spcPts val="0"/>
              </a:spcBef>
              <a:spcAft>
                <a:spcPts val="0"/>
              </a:spcAft>
              <a:buClr>
                <a:schemeClr val="dk1"/>
              </a:buClr>
              <a:buSzPts val="1200"/>
              <a:buFont typeface="Calibri"/>
              <a:buNone/>
            </a:pPr>
            <a:r>
              <a:t/>
            </a:r>
            <a:endParaRPr>
              <a:latin typeface="Verdana"/>
              <a:ea typeface="Verdana"/>
              <a:cs typeface="Verdana"/>
              <a:sym typeface="Verdana"/>
            </a:endParaRPr>
          </a:p>
          <a:p>
            <a:pPr indent="0" lvl="0" marL="0" rtl="0" algn="l">
              <a:lnSpc>
                <a:spcPct val="100000"/>
              </a:lnSpc>
              <a:spcBef>
                <a:spcPts val="0"/>
              </a:spcBef>
              <a:spcAft>
                <a:spcPts val="0"/>
              </a:spcAft>
              <a:buClr>
                <a:schemeClr val="dk1"/>
              </a:buClr>
              <a:buSzPts val="1200"/>
              <a:buFont typeface="Calibri"/>
              <a:buNone/>
            </a:pPr>
            <a:r>
              <a:t/>
            </a:r>
            <a:endParaRPr i="1">
              <a:latin typeface="Verdana"/>
              <a:ea typeface="Verdana"/>
              <a:cs typeface="Verdana"/>
              <a:sym typeface="Verdana"/>
            </a:endParaRPr>
          </a:p>
        </p:txBody>
      </p:sp>
      <p:sp>
        <p:nvSpPr>
          <p:cNvPr id="1081" name="Google Shape;1081;p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3" name="Shape 1103"/>
        <p:cNvGrpSpPr/>
        <p:nvPr/>
      </p:nvGrpSpPr>
      <p:grpSpPr>
        <a:xfrm>
          <a:off x="0" y="0"/>
          <a:ext cx="0" cy="0"/>
          <a:chOff x="0" y="0"/>
          <a:chExt cx="0" cy="0"/>
        </a:xfrm>
      </p:grpSpPr>
      <p:sp>
        <p:nvSpPr>
          <p:cNvPr id="1104" name="Google Shape;1104;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5" name="Google Shape;1105;p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i="1"/>
          </a:p>
        </p:txBody>
      </p:sp>
      <p:sp>
        <p:nvSpPr>
          <p:cNvPr id="1106" name="Google Shape;1106;p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0" name="Shape 1110"/>
        <p:cNvGrpSpPr/>
        <p:nvPr/>
      </p:nvGrpSpPr>
      <p:grpSpPr>
        <a:xfrm>
          <a:off x="0" y="0"/>
          <a:ext cx="0" cy="0"/>
          <a:chOff x="0" y="0"/>
          <a:chExt cx="0" cy="0"/>
        </a:xfrm>
      </p:grpSpPr>
      <p:sp>
        <p:nvSpPr>
          <p:cNvPr id="1111" name="Google Shape;1111;p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12" name="Google Shape;1112;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8" name="Shape 1118"/>
        <p:cNvGrpSpPr/>
        <p:nvPr/>
      </p:nvGrpSpPr>
      <p:grpSpPr>
        <a:xfrm>
          <a:off x="0" y="0"/>
          <a:ext cx="0" cy="0"/>
          <a:chOff x="0" y="0"/>
          <a:chExt cx="0" cy="0"/>
        </a:xfrm>
      </p:grpSpPr>
      <p:sp>
        <p:nvSpPr>
          <p:cNvPr id="1119" name="Google Shape;1119;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0" name="Google Shape;1120;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6" name="Shape 1126"/>
        <p:cNvGrpSpPr/>
        <p:nvPr/>
      </p:nvGrpSpPr>
      <p:grpSpPr>
        <a:xfrm>
          <a:off x="0" y="0"/>
          <a:ext cx="0" cy="0"/>
          <a:chOff x="0" y="0"/>
          <a:chExt cx="0" cy="0"/>
        </a:xfrm>
      </p:grpSpPr>
      <p:sp>
        <p:nvSpPr>
          <p:cNvPr id="1127" name="Google Shape;112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Verdana"/>
              <a:ea typeface="Verdana"/>
              <a:cs typeface="Verdana"/>
              <a:sym typeface="Verdana"/>
            </a:endParaRPr>
          </a:p>
        </p:txBody>
      </p:sp>
      <p:sp>
        <p:nvSpPr>
          <p:cNvPr id="1129" name="Google Shape;1129;p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4" name="Shape 1134"/>
        <p:cNvGrpSpPr/>
        <p:nvPr/>
      </p:nvGrpSpPr>
      <p:grpSpPr>
        <a:xfrm>
          <a:off x="0" y="0"/>
          <a:ext cx="0" cy="0"/>
          <a:chOff x="0" y="0"/>
          <a:chExt cx="0" cy="0"/>
        </a:xfrm>
      </p:grpSpPr>
      <p:sp>
        <p:nvSpPr>
          <p:cNvPr id="1135" name="Google Shape;1135;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6" name="Google Shape;1136;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Verdana"/>
              <a:ea typeface="Verdana"/>
              <a:cs typeface="Verdana"/>
              <a:sym typeface="Verdana"/>
            </a:endParaRPr>
          </a:p>
        </p:txBody>
      </p:sp>
      <p:sp>
        <p:nvSpPr>
          <p:cNvPr id="1137" name="Google Shape;1137;p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2" name="Shape 1142"/>
        <p:cNvGrpSpPr/>
        <p:nvPr/>
      </p:nvGrpSpPr>
      <p:grpSpPr>
        <a:xfrm>
          <a:off x="0" y="0"/>
          <a:ext cx="0" cy="0"/>
          <a:chOff x="0" y="0"/>
          <a:chExt cx="0" cy="0"/>
        </a:xfrm>
      </p:grpSpPr>
      <p:sp>
        <p:nvSpPr>
          <p:cNvPr id="1143" name="Google Shape;1143;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4" name="Google Shape;1144;p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t/>
            </a:r>
            <a:endParaRPr>
              <a:latin typeface="Verdana"/>
              <a:ea typeface="Verdana"/>
              <a:cs typeface="Verdana"/>
              <a:sym typeface="Verdana"/>
            </a:endParaRPr>
          </a:p>
        </p:txBody>
      </p:sp>
      <p:sp>
        <p:nvSpPr>
          <p:cNvPr id="1145" name="Google Shape;1145;p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0" name="Shape 1150"/>
        <p:cNvGrpSpPr/>
        <p:nvPr/>
      </p:nvGrpSpPr>
      <p:grpSpPr>
        <a:xfrm>
          <a:off x="0" y="0"/>
          <a:ext cx="0" cy="0"/>
          <a:chOff x="0" y="0"/>
          <a:chExt cx="0" cy="0"/>
        </a:xfrm>
      </p:grpSpPr>
      <p:sp>
        <p:nvSpPr>
          <p:cNvPr id="1151" name="Google Shape;1151;p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2" name="Google Shape;1152;p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p>
        </p:txBody>
      </p:sp>
      <p:sp>
        <p:nvSpPr>
          <p:cNvPr id="1153" name="Google Shape;1153;p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90" name="Google Shape;59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8" name="Shape 1158"/>
        <p:cNvGrpSpPr/>
        <p:nvPr/>
      </p:nvGrpSpPr>
      <p:grpSpPr>
        <a:xfrm>
          <a:off x="0" y="0"/>
          <a:ext cx="0" cy="0"/>
          <a:chOff x="0" y="0"/>
          <a:chExt cx="0" cy="0"/>
        </a:xfrm>
      </p:grpSpPr>
      <p:sp>
        <p:nvSpPr>
          <p:cNvPr id="1159" name="Google Shape;1159;p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0" name="Google Shape;1160;p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latin typeface="Verdana"/>
              <a:ea typeface="Verdana"/>
              <a:cs typeface="Verdana"/>
              <a:sym typeface="Verdana"/>
            </a:endParaRPr>
          </a:p>
          <a:p>
            <a:pPr indent="0" lvl="0" marL="0" rtl="0" algn="l">
              <a:lnSpc>
                <a:spcPct val="100000"/>
              </a:lnSpc>
              <a:spcBef>
                <a:spcPts val="0"/>
              </a:spcBef>
              <a:spcAft>
                <a:spcPts val="0"/>
              </a:spcAft>
              <a:buClr>
                <a:schemeClr val="dk1"/>
              </a:buClr>
              <a:buSzPts val="1200"/>
              <a:buFont typeface="Calibri"/>
              <a:buNone/>
            </a:pPr>
            <a:r>
              <a:t/>
            </a:r>
            <a:endParaRPr i="0">
              <a:latin typeface="Verdana"/>
              <a:ea typeface="Verdana"/>
              <a:cs typeface="Verdana"/>
              <a:sym typeface="Verdana"/>
            </a:endParaRPr>
          </a:p>
        </p:txBody>
      </p:sp>
      <p:sp>
        <p:nvSpPr>
          <p:cNvPr id="1161" name="Google Shape;1161;p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5" name="Shape 1165"/>
        <p:cNvGrpSpPr/>
        <p:nvPr/>
      </p:nvGrpSpPr>
      <p:grpSpPr>
        <a:xfrm>
          <a:off x="0" y="0"/>
          <a:ext cx="0" cy="0"/>
          <a:chOff x="0" y="0"/>
          <a:chExt cx="0" cy="0"/>
        </a:xfrm>
      </p:grpSpPr>
      <p:sp>
        <p:nvSpPr>
          <p:cNvPr id="1166" name="Google Shape;1166;p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7" name="Google Shape;1167;p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71462" lvl="0" marL="508000" rtl="0" algn="l">
              <a:lnSpc>
                <a:spcPct val="100000"/>
              </a:lnSpc>
              <a:spcBef>
                <a:spcPts val="0"/>
              </a:spcBef>
              <a:spcAft>
                <a:spcPts val="0"/>
              </a:spcAft>
              <a:buClr>
                <a:schemeClr val="dk1"/>
              </a:buClr>
              <a:buSzPts val="1200"/>
              <a:buFont typeface="Calibri"/>
              <a:buNone/>
            </a:pPr>
            <a:r>
              <a:t/>
            </a:r>
            <a:endParaRPr>
              <a:latin typeface="Verdana"/>
              <a:ea typeface="Verdana"/>
              <a:cs typeface="Verdana"/>
              <a:sym typeface="Verdana"/>
            </a:endParaRPr>
          </a:p>
          <a:p>
            <a:pPr indent="-271462" lvl="0" marL="508000" rtl="0" algn="l">
              <a:lnSpc>
                <a:spcPct val="100000"/>
              </a:lnSpc>
              <a:spcBef>
                <a:spcPts val="0"/>
              </a:spcBef>
              <a:spcAft>
                <a:spcPts val="0"/>
              </a:spcAft>
              <a:buClr>
                <a:schemeClr val="dk1"/>
              </a:buClr>
              <a:buSzPts val="1200"/>
              <a:buFont typeface="Calibri"/>
              <a:buNone/>
            </a:pPr>
            <a:r>
              <a:t/>
            </a:r>
            <a:endParaRPr b="0"/>
          </a:p>
          <a:p>
            <a:pPr indent="0" lvl="0" marL="0" rtl="0" algn="l">
              <a:lnSpc>
                <a:spcPct val="100000"/>
              </a:lnSpc>
              <a:spcBef>
                <a:spcPts val="0"/>
              </a:spcBef>
              <a:spcAft>
                <a:spcPts val="0"/>
              </a:spcAft>
              <a:buClr>
                <a:schemeClr val="dk1"/>
              </a:buClr>
              <a:buSzPts val="1200"/>
              <a:buFont typeface="Calibri"/>
              <a:buNone/>
            </a:pPr>
            <a:r>
              <a:t/>
            </a:r>
            <a:endParaRPr/>
          </a:p>
        </p:txBody>
      </p:sp>
      <p:sp>
        <p:nvSpPr>
          <p:cNvPr id="1168" name="Google Shape;1168;p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2" name="Shape 1172"/>
        <p:cNvGrpSpPr/>
        <p:nvPr/>
      </p:nvGrpSpPr>
      <p:grpSpPr>
        <a:xfrm>
          <a:off x="0" y="0"/>
          <a:ext cx="0" cy="0"/>
          <a:chOff x="0" y="0"/>
          <a:chExt cx="0" cy="0"/>
        </a:xfrm>
      </p:grpSpPr>
      <p:sp>
        <p:nvSpPr>
          <p:cNvPr id="1173" name="Google Shape;1173;p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74" name="Google Shape;1174;p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9" name="Shape 1189"/>
        <p:cNvGrpSpPr/>
        <p:nvPr/>
      </p:nvGrpSpPr>
      <p:grpSpPr>
        <a:xfrm>
          <a:off x="0" y="0"/>
          <a:ext cx="0" cy="0"/>
          <a:chOff x="0" y="0"/>
          <a:chExt cx="0" cy="0"/>
        </a:xfrm>
      </p:grpSpPr>
      <p:sp>
        <p:nvSpPr>
          <p:cNvPr id="1190" name="Google Shape;1190;p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1" name="Google Shape;1191;p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92" name="Google Shape;1192;p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7" name="Shape 1197"/>
        <p:cNvGrpSpPr/>
        <p:nvPr/>
      </p:nvGrpSpPr>
      <p:grpSpPr>
        <a:xfrm>
          <a:off x="0" y="0"/>
          <a:ext cx="0" cy="0"/>
          <a:chOff x="0" y="0"/>
          <a:chExt cx="0" cy="0"/>
        </a:xfrm>
      </p:grpSpPr>
      <p:sp>
        <p:nvSpPr>
          <p:cNvPr id="1198" name="Google Shape;1198;p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99" name="Google Shape;1199;p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4" name="Shape 1204"/>
        <p:cNvGrpSpPr/>
        <p:nvPr/>
      </p:nvGrpSpPr>
      <p:grpSpPr>
        <a:xfrm>
          <a:off x="0" y="0"/>
          <a:ext cx="0" cy="0"/>
          <a:chOff x="0" y="0"/>
          <a:chExt cx="0" cy="0"/>
        </a:xfrm>
      </p:grpSpPr>
      <p:sp>
        <p:nvSpPr>
          <p:cNvPr id="1205" name="Google Shape;1205;p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06" name="Google Shape;1206;p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1" name="Shape 1221"/>
        <p:cNvGrpSpPr/>
        <p:nvPr/>
      </p:nvGrpSpPr>
      <p:grpSpPr>
        <a:xfrm>
          <a:off x="0" y="0"/>
          <a:ext cx="0" cy="0"/>
          <a:chOff x="0" y="0"/>
          <a:chExt cx="0" cy="0"/>
        </a:xfrm>
      </p:grpSpPr>
      <p:sp>
        <p:nvSpPr>
          <p:cNvPr id="1222" name="Google Shape;1222;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3" name="Google Shape;1223;p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4" name="Google Shape;1224;p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9" name="Shape 1229"/>
        <p:cNvGrpSpPr/>
        <p:nvPr/>
      </p:nvGrpSpPr>
      <p:grpSpPr>
        <a:xfrm>
          <a:off x="0" y="0"/>
          <a:ext cx="0" cy="0"/>
          <a:chOff x="0" y="0"/>
          <a:chExt cx="0" cy="0"/>
        </a:xfrm>
      </p:grpSpPr>
      <p:sp>
        <p:nvSpPr>
          <p:cNvPr id="1230" name="Google Shape;1230;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1" name="Google Shape;1231;p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2" name="Google Shape;1232;p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7" name="Shape 1237"/>
        <p:cNvGrpSpPr/>
        <p:nvPr/>
      </p:nvGrpSpPr>
      <p:grpSpPr>
        <a:xfrm>
          <a:off x="0" y="0"/>
          <a:ext cx="0" cy="0"/>
          <a:chOff x="0" y="0"/>
          <a:chExt cx="0" cy="0"/>
        </a:xfrm>
      </p:grpSpPr>
      <p:sp>
        <p:nvSpPr>
          <p:cNvPr id="1238" name="Google Shape;1238;p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39" name="Google Shape;1239;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7" name="Google Shape;59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descr="Decorative Image of Smiling kids" id="16" name="Google Shape;16;p90"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17" name="Google Shape;17;p90"/>
          <p:cNvSpPr txBox="1"/>
          <p:nvPr>
            <p:ph type="ctrTitle"/>
          </p:nvPr>
        </p:nvSpPr>
        <p:spPr>
          <a:xfrm>
            <a:off x="953254" y="3671154"/>
            <a:ext cx="7240500" cy="1470000"/>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90"/>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9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90"/>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83" name="Shape 83"/>
        <p:cNvGrpSpPr/>
        <p:nvPr/>
      </p:nvGrpSpPr>
      <p:grpSpPr>
        <a:xfrm>
          <a:off x="0" y="0"/>
          <a:ext cx="0" cy="0"/>
          <a:chOff x="0" y="0"/>
          <a:chExt cx="0" cy="0"/>
        </a:xfrm>
      </p:grpSpPr>
      <p:sp>
        <p:nvSpPr>
          <p:cNvPr id="84" name="Google Shape;84;p104"/>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4"/>
          <p:cNvSpPr txBox="1"/>
          <p:nvPr>
            <p:ph idx="1" type="body"/>
          </p:nvPr>
        </p:nvSpPr>
        <p:spPr>
          <a:xfrm>
            <a:off x="533400" y="1600200"/>
            <a:ext cx="81534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86" name="Google Shape;86;p10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89" name="Google Shape;89;p104" title="Decorative image"/>
          <p:cNvPicPr preferRelativeResize="0"/>
          <p:nvPr/>
        </p:nvPicPr>
        <p:blipFill rotWithShape="1">
          <a:blip r:embed="rId2">
            <a:alphaModFix/>
          </a:blip>
          <a:srcRect b="0" l="237" r="0" t="13694"/>
          <a:stretch/>
        </p:blipFill>
        <p:spPr>
          <a:xfrm>
            <a:off x="-1" y="5105400"/>
            <a:ext cx="9144000" cy="1752600"/>
          </a:xfrm>
          <a:prstGeom prst="rect">
            <a:avLst/>
          </a:prstGeom>
          <a:noFill/>
          <a:ln cap="flat" cmpd="sng" w="38100">
            <a:solidFill>
              <a:schemeClr val="accent5"/>
            </a:solidFill>
            <a:prstDash val="dash"/>
            <a:round/>
            <a:headEnd len="sm" w="sm" type="none"/>
            <a:tailEnd len="sm" w="sm" type="none"/>
          </a:ln>
        </p:spPr>
      </p:pic>
      <p:pic>
        <p:nvPicPr>
          <p:cNvPr id="90" name="Google Shape;90;p104"/>
          <p:cNvPicPr preferRelativeResize="0"/>
          <p:nvPr/>
        </p:nvPicPr>
        <p:blipFill rotWithShape="1">
          <a:blip r:embed="rId3">
            <a:alphaModFix/>
          </a:blip>
          <a:srcRect b="0" l="0" r="0" t="0"/>
          <a:stretch/>
        </p:blipFill>
        <p:spPr>
          <a:xfrm>
            <a:off x="76200" y="152400"/>
            <a:ext cx="2590799" cy="12412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91" name="Shape 91"/>
        <p:cNvGrpSpPr/>
        <p:nvPr/>
      </p:nvGrpSpPr>
      <p:grpSpPr>
        <a:xfrm>
          <a:off x="0" y="0"/>
          <a:ext cx="0" cy="0"/>
          <a:chOff x="0" y="0"/>
          <a:chExt cx="0" cy="0"/>
        </a:xfrm>
      </p:grpSpPr>
      <p:pic>
        <p:nvPicPr>
          <p:cNvPr descr="Decorative image of teenage students sitting around a table" id="92" name="Google Shape;92;p105"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93" name="Google Shape;93;p105"/>
          <p:cNvSpPr txBox="1"/>
          <p:nvPr>
            <p:ph type="ctrTitle"/>
          </p:nvPr>
        </p:nvSpPr>
        <p:spPr>
          <a:xfrm>
            <a:off x="953254" y="3671154"/>
            <a:ext cx="7240500" cy="1470000"/>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05"/>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5" name="Google Shape;95;p10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0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98" name="Google Shape;98;p105"/>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9" name="Shape 99"/>
        <p:cNvGrpSpPr/>
        <p:nvPr/>
      </p:nvGrpSpPr>
      <p:grpSpPr>
        <a:xfrm>
          <a:off x="0" y="0"/>
          <a:ext cx="0" cy="0"/>
          <a:chOff x="0" y="0"/>
          <a:chExt cx="0" cy="0"/>
        </a:xfrm>
      </p:grpSpPr>
      <p:sp>
        <p:nvSpPr>
          <p:cNvPr id="100" name="Google Shape;100;p107"/>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07"/>
          <p:cNvSpPr txBox="1"/>
          <p:nvPr>
            <p:ph idx="1" type="body"/>
          </p:nvPr>
        </p:nvSpPr>
        <p:spPr>
          <a:xfrm>
            <a:off x="914400" y="1524000"/>
            <a:ext cx="3582900" cy="651000"/>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2" name="Google Shape;102;p107"/>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3" name="Google Shape;103;p107"/>
          <p:cNvSpPr txBox="1"/>
          <p:nvPr>
            <p:ph idx="3" type="body"/>
          </p:nvPr>
        </p:nvSpPr>
        <p:spPr>
          <a:xfrm>
            <a:off x="5105400" y="1535113"/>
            <a:ext cx="3581400" cy="639900"/>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4" name="Google Shape;104;p107"/>
          <p:cNvSpPr txBox="1"/>
          <p:nvPr>
            <p:ph idx="4" type="body"/>
          </p:nvPr>
        </p:nvSpPr>
        <p:spPr>
          <a:xfrm>
            <a:off x="4648200" y="2174875"/>
            <a:ext cx="40386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5" name="Google Shape;105;p10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0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0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07"/>
          <p:cNvSpPr/>
          <p:nvPr/>
        </p:nvSpPr>
        <p:spPr>
          <a:xfrm>
            <a:off x="457200" y="1524000"/>
            <a:ext cx="457200" cy="65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09" name="Google Shape;109;p107"/>
          <p:cNvSpPr/>
          <p:nvPr/>
        </p:nvSpPr>
        <p:spPr>
          <a:xfrm>
            <a:off x="4648200" y="1524000"/>
            <a:ext cx="457200" cy="65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110" name="Google Shape;110;p107"/>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Text">
  <p:cSld name="Bulleted Text">
    <p:spTree>
      <p:nvGrpSpPr>
        <p:cNvPr id="111" name="Shape 111"/>
        <p:cNvGrpSpPr/>
        <p:nvPr/>
      </p:nvGrpSpPr>
      <p:grpSpPr>
        <a:xfrm>
          <a:off x="0" y="0"/>
          <a:ext cx="0" cy="0"/>
          <a:chOff x="0" y="0"/>
          <a:chExt cx="0" cy="0"/>
        </a:xfrm>
      </p:grpSpPr>
      <p:sp>
        <p:nvSpPr>
          <p:cNvPr id="112" name="Google Shape;112;p108"/>
          <p:cNvSpPr txBox="1"/>
          <p:nvPr>
            <p:ph idx="1" type="body"/>
          </p:nvPr>
        </p:nvSpPr>
        <p:spPr>
          <a:xfrm>
            <a:off x="687526" y="2055813"/>
            <a:ext cx="8224500" cy="38520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480"/>
              </a:spcBef>
              <a:spcAft>
                <a:spcPts val="0"/>
              </a:spcAft>
              <a:buClr>
                <a:srgbClr val="001821"/>
              </a:buClr>
              <a:buSzPts val="3200"/>
              <a:buChar char="•"/>
              <a:defRPr>
                <a:solidFill>
                  <a:srgbClr val="001821"/>
                </a:solidFill>
                <a:latin typeface="Verdana"/>
                <a:ea typeface="Verdana"/>
                <a:cs typeface="Verdana"/>
                <a:sym typeface="Verdana"/>
              </a:defRPr>
            </a:lvl1pPr>
            <a:lvl2pPr indent="-342900" lvl="1" marL="914400" algn="l">
              <a:lnSpc>
                <a:spcPct val="100000"/>
              </a:lnSpc>
              <a:spcBef>
                <a:spcPts val="270"/>
              </a:spcBef>
              <a:spcAft>
                <a:spcPts val="0"/>
              </a:spcAft>
              <a:buClr>
                <a:srgbClr val="001821"/>
              </a:buClr>
              <a:buSzPts val="1800"/>
              <a:buChar char="–"/>
              <a:defRPr sz="1350">
                <a:solidFill>
                  <a:srgbClr val="001821"/>
                </a:solidFill>
                <a:latin typeface="Verdana"/>
                <a:ea typeface="Verdana"/>
                <a:cs typeface="Verdana"/>
                <a:sym typeface="Verdana"/>
              </a:defRPr>
            </a:lvl2pPr>
            <a:lvl3pPr indent="-317500" lvl="2" marL="1371600" algn="l">
              <a:lnSpc>
                <a:spcPct val="100000"/>
              </a:lnSpc>
              <a:spcBef>
                <a:spcPts val="210"/>
              </a:spcBef>
              <a:spcAft>
                <a:spcPts val="0"/>
              </a:spcAft>
              <a:buClr>
                <a:srgbClr val="001821"/>
              </a:buClr>
              <a:buSzPts val="1400"/>
              <a:buChar char="•"/>
              <a:defRPr sz="1050">
                <a:solidFill>
                  <a:srgbClr val="001821"/>
                </a:solidFill>
                <a:latin typeface="Verdana"/>
                <a:ea typeface="Verdana"/>
                <a:cs typeface="Verdana"/>
                <a:sym typeface="Verdana"/>
              </a:defRPr>
            </a:lvl3pPr>
            <a:lvl4pPr indent="-317500" lvl="3" marL="1828800" algn="l">
              <a:lnSpc>
                <a:spcPct val="100000"/>
              </a:lnSpc>
              <a:spcBef>
                <a:spcPts val="210"/>
              </a:spcBef>
              <a:spcAft>
                <a:spcPts val="0"/>
              </a:spcAft>
              <a:buClr>
                <a:srgbClr val="001821"/>
              </a:buClr>
              <a:buSzPts val="1400"/>
              <a:buChar char="–"/>
              <a:defRPr sz="1050">
                <a:solidFill>
                  <a:srgbClr val="001821"/>
                </a:solidFill>
                <a:latin typeface="Verdana"/>
                <a:ea typeface="Verdana"/>
                <a:cs typeface="Verdana"/>
                <a:sym typeface="Verdana"/>
              </a:defRPr>
            </a:lvl4pPr>
            <a:lvl5pPr indent="-317500" lvl="4" marL="2286000" algn="l">
              <a:lnSpc>
                <a:spcPct val="100000"/>
              </a:lnSpc>
              <a:spcBef>
                <a:spcPts val="210"/>
              </a:spcBef>
              <a:spcAft>
                <a:spcPts val="0"/>
              </a:spcAft>
              <a:buClr>
                <a:srgbClr val="001821"/>
              </a:buClr>
              <a:buSzPts val="1400"/>
              <a:buChar char="»"/>
              <a:defRPr sz="1050">
                <a:solidFill>
                  <a:srgbClr val="001821"/>
                </a:solidFill>
                <a:latin typeface="Verdana"/>
                <a:ea typeface="Verdana"/>
                <a:cs typeface="Verdana"/>
                <a:sym typeface="Verdana"/>
              </a:defRPr>
            </a:lvl5pPr>
            <a:lvl6pPr indent="-317500" lvl="5" marL="2743200" algn="l">
              <a:lnSpc>
                <a:spcPct val="100000"/>
              </a:lnSpc>
              <a:spcBef>
                <a:spcPts val="210"/>
              </a:spcBef>
              <a:spcAft>
                <a:spcPts val="0"/>
              </a:spcAft>
              <a:buClr>
                <a:srgbClr val="001821"/>
              </a:buClr>
              <a:buSzPts val="1400"/>
              <a:buChar char="•"/>
              <a:defRPr sz="1050">
                <a:solidFill>
                  <a:srgbClr val="001821"/>
                </a:solidFill>
                <a:latin typeface="Verdana"/>
                <a:ea typeface="Verdana"/>
                <a:cs typeface="Verdana"/>
                <a:sym typeface="Verdana"/>
              </a:defRPr>
            </a:lvl6pPr>
            <a:lvl7pPr indent="-317500" lvl="6" marL="3200400" algn="l">
              <a:lnSpc>
                <a:spcPct val="100000"/>
              </a:lnSpc>
              <a:spcBef>
                <a:spcPts val="210"/>
              </a:spcBef>
              <a:spcAft>
                <a:spcPts val="0"/>
              </a:spcAft>
              <a:buClr>
                <a:srgbClr val="001821"/>
              </a:buClr>
              <a:buSzPts val="1400"/>
              <a:buChar char="•"/>
              <a:defRPr sz="1050">
                <a:solidFill>
                  <a:srgbClr val="001821"/>
                </a:solidFill>
                <a:latin typeface="Verdana"/>
                <a:ea typeface="Verdana"/>
                <a:cs typeface="Verdana"/>
                <a:sym typeface="Verdana"/>
              </a:defRPr>
            </a:lvl7pPr>
            <a:lvl8pPr indent="-317500" lvl="7" marL="3657600" algn="l">
              <a:lnSpc>
                <a:spcPct val="100000"/>
              </a:lnSpc>
              <a:spcBef>
                <a:spcPts val="210"/>
              </a:spcBef>
              <a:spcAft>
                <a:spcPts val="0"/>
              </a:spcAft>
              <a:buClr>
                <a:srgbClr val="001821"/>
              </a:buClr>
              <a:buSzPts val="1400"/>
              <a:buChar char="•"/>
              <a:defRPr sz="1050">
                <a:solidFill>
                  <a:srgbClr val="001821"/>
                </a:solidFill>
                <a:latin typeface="Verdana"/>
                <a:ea typeface="Verdana"/>
                <a:cs typeface="Verdana"/>
                <a:sym typeface="Verdana"/>
              </a:defRPr>
            </a:lvl8pPr>
            <a:lvl9pPr indent="-317500" lvl="8" marL="4114800" algn="l">
              <a:lnSpc>
                <a:spcPct val="100000"/>
              </a:lnSpc>
              <a:spcBef>
                <a:spcPts val="210"/>
              </a:spcBef>
              <a:spcAft>
                <a:spcPts val="0"/>
              </a:spcAft>
              <a:buClr>
                <a:srgbClr val="001821"/>
              </a:buClr>
              <a:buSzPts val="1400"/>
              <a:buChar char="•"/>
              <a:defRPr sz="1050">
                <a:solidFill>
                  <a:srgbClr val="001821"/>
                </a:solidFill>
                <a:latin typeface="Verdana"/>
                <a:ea typeface="Verdana"/>
                <a:cs typeface="Verdana"/>
                <a:sym typeface="Verdana"/>
              </a:defRPr>
            </a:lvl9pPr>
          </a:lstStyle>
          <a:p/>
        </p:txBody>
      </p:sp>
      <p:sp>
        <p:nvSpPr>
          <p:cNvPr id="113" name="Google Shape;113;p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08"/>
          <p:cNvSpPr txBox="1"/>
          <p:nvPr>
            <p:ph idx="12" type="sldNum"/>
          </p:nvPr>
        </p:nvSpPr>
        <p:spPr>
          <a:xfrm>
            <a:off x="8755131" y="6507316"/>
            <a:ext cx="156900" cy="15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115" name="Shape 115"/>
        <p:cNvGrpSpPr/>
        <p:nvPr/>
      </p:nvGrpSpPr>
      <p:grpSpPr>
        <a:xfrm>
          <a:off x="0" y="0"/>
          <a:ext cx="0" cy="0"/>
          <a:chOff x="0" y="0"/>
          <a:chExt cx="0" cy="0"/>
        </a:xfrm>
      </p:grpSpPr>
      <p:sp>
        <p:nvSpPr>
          <p:cNvPr id="116" name="Google Shape;116;p1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09"/>
          <p:cNvSpPr txBox="1"/>
          <p:nvPr>
            <p:ph idx="1" type="body"/>
          </p:nvPr>
        </p:nvSpPr>
        <p:spPr>
          <a:xfrm>
            <a:off x="514350" y="2063396"/>
            <a:ext cx="7796100" cy="3311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118" name="Google Shape;118;p109"/>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119" name="Google Shape;119;p109"/>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120" name="Google Shape;120;p109"/>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1" name="Shape 121"/>
        <p:cNvGrpSpPr/>
        <p:nvPr/>
      </p:nvGrpSpPr>
      <p:grpSpPr>
        <a:xfrm>
          <a:off x="0" y="0"/>
          <a:ext cx="0" cy="0"/>
          <a:chOff x="0" y="0"/>
          <a:chExt cx="0" cy="0"/>
        </a:xfrm>
      </p:grpSpPr>
      <p:sp>
        <p:nvSpPr>
          <p:cNvPr id="122" name="Google Shape;122;p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10"/>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4" name="Google Shape;124;p11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1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111"/>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11"/>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0" name="Google Shape;130;p11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1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139" name="Shape 139"/>
        <p:cNvGrpSpPr/>
        <p:nvPr/>
      </p:nvGrpSpPr>
      <p:grpSpPr>
        <a:xfrm>
          <a:off x="0" y="0"/>
          <a:ext cx="0" cy="0"/>
          <a:chOff x="0" y="0"/>
          <a:chExt cx="0" cy="0"/>
        </a:xfrm>
      </p:grpSpPr>
      <p:sp>
        <p:nvSpPr>
          <p:cNvPr id="140" name="Google Shape;140;p98"/>
          <p:cNvSpPr txBox="1"/>
          <p:nvPr>
            <p:ph type="title"/>
          </p:nvPr>
        </p:nvSpPr>
        <p:spPr>
          <a:xfrm>
            <a:off x="457200" y="274638"/>
            <a:ext cx="8229600" cy="1143000"/>
          </a:xfrm>
          <a:prstGeom prst="rect">
            <a:avLst/>
          </a:prstGeom>
          <a:solidFill>
            <a:srgbClr val="A9DCF2">
              <a:alpha val="66666"/>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9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9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9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VTSS Logo" id="144" name="Google Shape;144;p98"/>
          <p:cNvPicPr preferRelativeResize="0"/>
          <p:nvPr/>
        </p:nvPicPr>
        <p:blipFill rotWithShape="1">
          <a:blip r:embed="rId2">
            <a:alphaModFix/>
          </a:blip>
          <a:srcRect b="0" l="0" r="0" t="0"/>
          <a:stretch/>
        </p:blipFill>
        <p:spPr>
          <a:xfrm>
            <a:off x="7924800" y="6248400"/>
            <a:ext cx="1181099" cy="52351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145" name="Shape 145"/>
        <p:cNvGrpSpPr/>
        <p:nvPr/>
      </p:nvGrpSpPr>
      <p:grpSpPr>
        <a:xfrm>
          <a:off x="0" y="0"/>
          <a:ext cx="0" cy="0"/>
          <a:chOff x="0" y="0"/>
          <a:chExt cx="0" cy="0"/>
        </a:xfrm>
      </p:grpSpPr>
      <p:sp>
        <p:nvSpPr>
          <p:cNvPr id="146" name="Google Shape;146;p99"/>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7" name="Google Shape;147;p9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9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9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p99"/>
          <p:cNvSpPr txBox="1"/>
          <p:nvPr>
            <p:ph type="title"/>
          </p:nvPr>
        </p:nvSpPr>
        <p:spPr>
          <a:xfrm>
            <a:off x="228600" y="228600"/>
            <a:ext cx="8686800" cy="1143000"/>
          </a:xfrm>
          <a:prstGeom prst="rect">
            <a:avLst/>
          </a:prstGeom>
          <a:solidFill>
            <a:srgbClr val="A9DCF2">
              <a:alpha val="66666"/>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VTSS Logo" id="151" name="Google Shape;151;p99"/>
          <p:cNvPicPr preferRelativeResize="0"/>
          <p:nvPr/>
        </p:nvPicPr>
        <p:blipFill rotWithShape="1">
          <a:blip r:embed="rId2">
            <a:alphaModFix/>
          </a:blip>
          <a:srcRect b="0" l="0" r="0" t="0"/>
          <a:stretch/>
        </p:blipFill>
        <p:spPr>
          <a:xfrm>
            <a:off x="8051800" y="6347802"/>
            <a:ext cx="1066800" cy="4728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152" name="Shape 152"/>
        <p:cNvGrpSpPr/>
        <p:nvPr/>
      </p:nvGrpSpPr>
      <p:grpSpPr>
        <a:xfrm>
          <a:off x="0" y="0"/>
          <a:ext cx="0" cy="0"/>
          <a:chOff x="0" y="0"/>
          <a:chExt cx="0" cy="0"/>
        </a:xfrm>
      </p:grpSpPr>
      <p:sp>
        <p:nvSpPr>
          <p:cNvPr id="153" name="Google Shape;153;p106"/>
          <p:cNvSpPr txBox="1"/>
          <p:nvPr>
            <p:ph type="title"/>
          </p:nvPr>
        </p:nvSpPr>
        <p:spPr>
          <a:xfrm>
            <a:off x="2743200" y="256814"/>
            <a:ext cx="5943600" cy="1143000"/>
          </a:xfrm>
          <a:prstGeom prst="rect">
            <a:avLst/>
          </a:prstGeom>
          <a:solidFill>
            <a:srgbClr val="A9DCF2">
              <a:alpha val="66666"/>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06"/>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55" name="Google Shape;155;p10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0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0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158" name="Google Shape;158;p106"/>
          <p:cNvPicPr preferRelativeResize="0"/>
          <p:nvPr/>
        </p:nvPicPr>
        <p:blipFill rotWithShape="1">
          <a:blip r:embed="rId2">
            <a:alphaModFix/>
          </a:blip>
          <a:srcRect b="16049" l="0" r="0" t="5951"/>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descr="VTSS Logo" id="159" name="Google Shape;159;p106"/>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 name="Shape 23"/>
        <p:cNvGrpSpPr/>
        <p:nvPr/>
      </p:nvGrpSpPr>
      <p:grpSpPr>
        <a:xfrm>
          <a:off x="0" y="0"/>
          <a:ext cx="0" cy="0"/>
          <a:chOff x="0" y="0"/>
          <a:chExt cx="0" cy="0"/>
        </a:xfrm>
      </p:grpSpPr>
      <p:sp>
        <p:nvSpPr>
          <p:cNvPr id="24" name="Google Shape;24;p91"/>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91"/>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60" name="Shape 160"/>
        <p:cNvGrpSpPr/>
        <p:nvPr/>
      </p:nvGrpSpPr>
      <p:grpSpPr>
        <a:xfrm>
          <a:off x="0" y="0"/>
          <a:ext cx="0" cy="0"/>
          <a:chOff x="0" y="0"/>
          <a:chExt cx="0" cy="0"/>
        </a:xfrm>
      </p:grpSpPr>
      <p:pic>
        <p:nvPicPr>
          <p:cNvPr descr="Decorative Image of Smiling kids" id="161" name="Google Shape;161;p112"/>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162" name="Google Shape;162;p112"/>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112"/>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64" name="Google Shape;164;p11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1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1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 VTSS Logo" id="167" name="Google Shape;167;p112"/>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 type="twoObj">
  <p:cSld name="TWO_OBJECTS">
    <p:spTree>
      <p:nvGrpSpPr>
        <p:cNvPr id="168" name="Shape 168"/>
        <p:cNvGrpSpPr/>
        <p:nvPr/>
      </p:nvGrpSpPr>
      <p:grpSpPr>
        <a:xfrm>
          <a:off x="0" y="0"/>
          <a:ext cx="0" cy="0"/>
          <a:chOff x="0" y="0"/>
          <a:chExt cx="0" cy="0"/>
        </a:xfrm>
      </p:grpSpPr>
      <p:sp>
        <p:nvSpPr>
          <p:cNvPr id="169" name="Google Shape;169;p113"/>
          <p:cNvSpPr txBox="1"/>
          <p:nvPr>
            <p:ph type="title"/>
          </p:nvPr>
        </p:nvSpPr>
        <p:spPr>
          <a:xfrm>
            <a:off x="2743200" y="256814"/>
            <a:ext cx="5943600" cy="1143000"/>
          </a:xfrm>
          <a:prstGeom prst="rect">
            <a:avLst/>
          </a:prstGeom>
          <a:solidFill>
            <a:srgbClr val="A9DCF2">
              <a:alpha val="66666"/>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113"/>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71" name="Google Shape;171;p113"/>
          <p:cNvSpPr txBox="1"/>
          <p:nvPr>
            <p:ph idx="2" type="body"/>
          </p:nvPr>
        </p:nvSpPr>
        <p:spPr>
          <a:xfrm>
            <a:off x="4597399" y="1600200"/>
            <a:ext cx="4038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72" name="Google Shape;172;p1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1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1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175" name="Google Shape;175;p113"/>
          <p:cNvPicPr preferRelativeResize="0"/>
          <p:nvPr/>
        </p:nvPicPr>
        <p:blipFill rotWithShape="1">
          <a:blip r:embed="rId2">
            <a:alphaModFix/>
          </a:blip>
          <a:srcRect b="0" l="239" r="0" t="13696"/>
          <a:stretch/>
        </p:blipFill>
        <p:spPr>
          <a:xfrm>
            <a:off x="-1" y="5105400"/>
            <a:ext cx="9144000" cy="1752600"/>
          </a:xfrm>
          <a:prstGeom prst="rect">
            <a:avLst/>
          </a:prstGeom>
          <a:noFill/>
          <a:ln cap="flat" cmpd="sng" w="38100">
            <a:solidFill>
              <a:schemeClr val="accent5"/>
            </a:solidFill>
            <a:prstDash val="dash"/>
            <a:round/>
            <a:headEnd len="sm" w="sm" type="none"/>
            <a:tailEnd len="sm" w="sm" type="none"/>
          </a:ln>
        </p:spPr>
      </p:pic>
      <p:pic>
        <p:nvPicPr>
          <p:cNvPr descr="VTSS Logo" id="176" name="Google Shape;176;p113"/>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spTree>
      <p:nvGrpSpPr>
        <p:cNvPr id="177" name="Shape 177"/>
        <p:cNvGrpSpPr/>
        <p:nvPr/>
      </p:nvGrpSpPr>
      <p:grpSpPr>
        <a:xfrm>
          <a:off x="0" y="0"/>
          <a:ext cx="0" cy="0"/>
          <a:chOff x="0" y="0"/>
          <a:chExt cx="0" cy="0"/>
        </a:xfrm>
      </p:grpSpPr>
      <p:sp>
        <p:nvSpPr>
          <p:cNvPr id="178" name="Google Shape;178;p11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1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80" name="Google Shape;180;p1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1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1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83" name="Google Shape;183;p11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184" name="Google Shape;184;p114"/>
          <p:cNvPicPr preferRelativeResize="0"/>
          <p:nvPr/>
        </p:nvPicPr>
        <p:blipFill rotWithShape="1">
          <a:blip r:embed="rId2">
            <a:alphaModFix/>
          </a:blip>
          <a:srcRect b="0" l="0" r="0" t="0"/>
          <a:stretch/>
        </p:blipFill>
        <p:spPr>
          <a:xfrm>
            <a:off x="-1" y="0"/>
            <a:ext cx="9144000" cy="2214562"/>
          </a:xfrm>
          <a:prstGeom prst="rect">
            <a:avLst/>
          </a:prstGeom>
          <a:noFill/>
          <a:ln>
            <a:noFill/>
          </a:ln>
          <a:effectLst>
            <a:reflection blurRad="0" dir="0" dist="0" endA="300" endPos="35000" fadeDir="5400012" kx="0" rotWithShape="0" algn="bl" stA="52000" stPos="0" sy="-100000" ky="0"/>
          </a:effectLst>
        </p:spPr>
      </p:pic>
      <p:pic>
        <p:nvPicPr>
          <p:cNvPr descr="VTSS Logo" id="185" name="Google Shape;185;p114"/>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p:cSld name="2_One Content">
    <p:spTree>
      <p:nvGrpSpPr>
        <p:cNvPr id="186" name="Shape 186"/>
        <p:cNvGrpSpPr/>
        <p:nvPr/>
      </p:nvGrpSpPr>
      <p:grpSpPr>
        <a:xfrm>
          <a:off x="0" y="0"/>
          <a:ext cx="0" cy="0"/>
          <a:chOff x="0" y="0"/>
          <a:chExt cx="0" cy="0"/>
        </a:xfrm>
      </p:grpSpPr>
      <p:sp>
        <p:nvSpPr>
          <p:cNvPr id="187" name="Google Shape;187;p115"/>
          <p:cNvSpPr txBox="1"/>
          <p:nvPr>
            <p:ph type="title"/>
          </p:nvPr>
        </p:nvSpPr>
        <p:spPr>
          <a:xfrm>
            <a:off x="2743200" y="256814"/>
            <a:ext cx="5943600" cy="1143000"/>
          </a:xfrm>
          <a:prstGeom prst="rect">
            <a:avLst/>
          </a:prstGeom>
          <a:solidFill>
            <a:srgbClr val="A9DCF2">
              <a:alpha val="66666"/>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115"/>
          <p:cNvSpPr txBox="1"/>
          <p:nvPr>
            <p:ph idx="1" type="body"/>
          </p:nvPr>
        </p:nvSpPr>
        <p:spPr>
          <a:xfrm>
            <a:off x="457201" y="1600200"/>
            <a:ext cx="8229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9" name="Google Shape;189;p1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1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1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192" name="Google Shape;192;p115"/>
          <p:cNvPicPr preferRelativeResize="0"/>
          <p:nvPr/>
        </p:nvPicPr>
        <p:blipFill rotWithShape="1">
          <a:blip r:embed="rId2">
            <a:alphaModFix/>
          </a:blip>
          <a:srcRect b="0" l="0" r="0" t="21433"/>
          <a:stretch/>
        </p:blipFill>
        <p:spPr>
          <a:xfrm>
            <a:off x="1" y="5118100"/>
            <a:ext cx="9144000" cy="1739900"/>
          </a:xfrm>
          <a:prstGeom prst="rect">
            <a:avLst/>
          </a:prstGeom>
          <a:noFill/>
          <a:ln cap="flat" cmpd="sng" w="38100">
            <a:solidFill>
              <a:schemeClr val="accent5"/>
            </a:solidFill>
            <a:prstDash val="dash"/>
            <a:round/>
            <a:headEnd len="sm" w="sm" type="none"/>
            <a:tailEnd len="sm" w="sm" type="none"/>
          </a:ln>
        </p:spPr>
      </p:pic>
      <p:pic>
        <p:nvPicPr>
          <p:cNvPr descr="VTSS Logo" id="193" name="Google Shape;193;p115"/>
          <p:cNvPicPr preferRelativeResize="0"/>
          <p:nvPr/>
        </p:nvPicPr>
        <p:blipFill rotWithShape="1">
          <a:blip r:embed="rId3">
            <a:alphaModFix/>
          </a:blip>
          <a:srcRect b="0" l="0" r="0" t="0"/>
          <a:stretch/>
        </p:blipFill>
        <p:spPr>
          <a:xfrm>
            <a:off x="304800" y="337271"/>
            <a:ext cx="2362200" cy="10470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194" name="Shape 194"/>
        <p:cNvGrpSpPr/>
        <p:nvPr/>
      </p:nvGrpSpPr>
      <p:grpSpPr>
        <a:xfrm>
          <a:off x="0" y="0"/>
          <a:ext cx="0" cy="0"/>
          <a:chOff x="0" y="0"/>
          <a:chExt cx="0" cy="0"/>
        </a:xfrm>
      </p:grpSpPr>
      <p:sp>
        <p:nvSpPr>
          <p:cNvPr id="195" name="Google Shape;195;p116"/>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116"/>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97" name="Google Shape;197;p1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1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1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00" name="Google Shape;200;p116"/>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201" name="Google Shape;201;p116"/>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12" kx="0" rotWithShape="0" algn="bl" stA="52000" stPos="0" sy="-100000" ky="0"/>
          </a:effectLst>
        </p:spPr>
      </p:pic>
      <p:pic>
        <p:nvPicPr>
          <p:cNvPr descr="VTSS Logo" id="202" name="Google Shape;202;p116"/>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203" name="Shape 203"/>
        <p:cNvGrpSpPr/>
        <p:nvPr/>
      </p:nvGrpSpPr>
      <p:grpSpPr>
        <a:xfrm>
          <a:off x="0" y="0"/>
          <a:ext cx="0" cy="0"/>
          <a:chOff x="0" y="0"/>
          <a:chExt cx="0" cy="0"/>
        </a:xfrm>
      </p:grpSpPr>
      <p:sp>
        <p:nvSpPr>
          <p:cNvPr id="204" name="Google Shape;204;p11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11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06" name="Google Shape;206;p1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1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1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09" name="Google Shape;209;p117"/>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210" name="Google Shape;210;p117"/>
          <p:cNvPicPr preferRelativeResize="0"/>
          <p:nvPr/>
        </p:nvPicPr>
        <p:blipFill rotWithShape="1">
          <a:blip r:embed="rId2">
            <a:alphaModFix/>
          </a:blip>
          <a:srcRect b="0" l="0" r="0" t="0"/>
          <a:stretch/>
        </p:blipFill>
        <p:spPr>
          <a:xfrm>
            <a:off x="-1" y="0"/>
            <a:ext cx="9144000" cy="2214563"/>
          </a:xfrm>
          <a:prstGeom prst="rect">
            <a:avLst/>
          </a:prstGeom>
          <a:noFill/>
          <a:ln>
            <a:noFill/>
          </a:ln>
          <a:effectLst>
            <a:reflection blurRad="0" dir="0" dist="0" endA="300" endPos="35000" fadeDir="5400012" kx="0" rotWithShape="0" algn="bl" stA="52000" stPos="0" sy="-100000" ky="0"/>
          </a:effectLst>
        </p:spPr>
      </p:pic>
      <p:pic>
        <p:nvPicPr>
          <p:cNvPr id="211" name="Google Shape;211;p117"/>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12" name="Shape 212"/>
        <p:cNvGrpSpPr/>
        <p:nvPr/>
      </p:nvGrpSpPr>
      <p:grpSpPr>
        <a:xfrm>
          <a:off x="0" y="0"/>
          <a:ext cx="0" cy="0"/>
          <a:chOff x="0" y="0"/>
          <a:chExt cx="0" cy="0"/>
        </a:xfrm>
      </p:grpSpPr>
      <p:pic>
        <p:nvPicPr>
          <p:cNvPr descr="Decorative image of kids smiling" id="213" name="Google Shape;213;p118"/>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214" name="Google Shape;214;p118"/>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118"/>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16" name="Google Shape;216;p1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1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1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 VTSS Logo " id="219" name="Google Shape;219;p118"/>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220" name="Shape 220"/>
        <p:cNvGrpSpPr/>
        <p:nvPr/>
      </p:nvGrpSpPr>
      <p:grpSpPr>
        <a:xfrm>
          <a:off x="0" y="0"/>
          <a:ext cx="0" cy="0"/>
          <a:chOff x="0" y="0"/>
          <a:chExt cx="0" cy="0"/>
        </a:xfrm>
      </p:grpSpPr>
      <p:pic>
        <p:nvPicPr>
          <p:cNvPr descr="Decorative image of teenage students sitting around a table" id="221" name="Google Shape;221;p119"/>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222" name="Google Shape;222;p119"/>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19"/>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4" name="Google Shape;224;p1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1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1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27" name="Google Shape;227;p119"/>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228" name="Shape 228"/>
        <p:cNvGrpSpPr/>
        <p:nvPr/>
      </p:nvGrpSpPr>
      <p:grpSpPr>
        <a:xfrm>
          <a:off x="0" y="0"/>
          <a:ext cx="0" cy="0"/>
          <a:chOff x="0" y="0"/>
          <a:chExt cx="0" cy="0"/>
        </a:xfrm>
      </p:grpSpPr>
      <p:pic>
        <p:nvPicPr>
          <p:cNvPr descr="Decorative image of professionals around a computer" id="229" name="Google Shape;229;p120"/>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230" name="Google Shape;230;p120"/>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120"/>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32" name="Google Shape;232;p1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1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1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35" name="Google Shape;235;p120"/>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236" name="Shape 236"/>
        <p:cNvGrpSpPr/>
        <p:nvPr/>
      </p:nvGrpSpPr>
      <p:grpSpPr>
        <a:xfrm>
          <a:off x="0" y="0"/>
          <a:ext cx="0" cy="0"/>
          <a:chOff x="0" y="0"/>
          <a:chExt cx="0" cy="0"/>
        </a:xfrm>
      </p:grpSpPr>
      <p:pic>
        <p:nvPicPr>
          <p:cNvPr descr="Decorative image of smiling professionals" id="237" name="Google Shape;237;p121"/>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238" name="Google Shape;238;p121"/>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121"/>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0" name="Google Shape;240;p1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1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1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43" name="Google Shape;243;p121"/>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29" name="Shape 29"/>
        <p:cNvGrpSpPr/>
        <p:nvPr/>
      </p:nvGrpSpPr>
      <p:grpSpPr>
        <a:xfrm>
          <a:off x="0" y="0"/>
          <a:ext cx="0" cy="0"/>
          <a:chOff x="0" y="0"/>
          <a:chExt cx="0" cy="0"/>
        </a:xfrm>
      </p:grpSpPr>
      <p:sp>
        <p:nvSpPr>
          <p:cNvPr id="30" name="Google Shape;30;p9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2" name="Google Shape;32;p9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92"/>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36" name="Google Shape;36;p92" title="Decorative image"/>
          <p:cNvPicPr preferRelativeResize="0"/>
          <p:nvPr/>
        </p:nvPicPr>
        <p:blipFill rotWithShape="1">
          <a:blip r:embed="rId2">
            <a:alphaModFix/>
          </a:blip>
          <a:srcRect b="0" l="0" r="0" t="0"/>
          <a:stretch/>
        </p:blipFill>
        <p:spPr>
          <a:xfrm>
            <a:off x="-1" y="0"/>
            <a:ext cx="9144000" cy="2214562"/>
          </a:xfrm>
          <a:prstGeom prst="rect">
            <a:avLst/>
          </a:prstGeom>
          <a:noFill/>
          <a:ln>
            <a:noFill/>
          </a:ln>
          <a:effectLst>
            <a:reflection blurRad="0" dir="0" dist="0" endA="300" endPos="35000" fadeDir="5400000" kx="0" rotWithShape="0" algn="bl" stA="52000" stPos="0" sy="-100000" ky="0"/>
          </a:effectLst>
        </p:spPr>
      </p:pic>
      <p:pic>
        <p:nvPicPr>
          <p:cNvPr id="37" name="Google Shape;37;p92"/>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p:cSld name="5_Title Slide">
    <p:spTree>
      <p:nvGrpSpPr>
        <p:cNvPr id="244" name="Shape 244"/>
        <p:cNvGrpSpPr/>
        <p:nvPr/>
      </p:nvGrpSpPr>
      <p:grpSpPr>
        <a:xfrm>
          <a:off x="0" y="0"/>
          <a:ext cx="0" cy="0"/>
          <a:chOff x="0" y="0"/>
          <a:chExt cx="0" cy="0"/>
        </a:xfrm>
      </p:grpSpPr>
      <p:sp>
        <p:nvSpPr>
          <p:cNvPr id="245" name="Google Shape;245;p122"/>
          <p:cNvSpPr txBox="1"/>
          <p:nvPr>
            <p:ph type="ctrTitle"/>
          </p:nvPr>
        </p:nvSpPr>
        <p:spPr>
          <a:xfrm>
            <a:off x="928464" y="1600200"/>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122"/>
          <p:cNvSpPr txBox="1"/>
          <p:nvPr>
            <p:ph idx="1" type="subTitle"/>
          </p:nvPr>
        </p:nvSpPr>
        <p:spPr>
          <a:xfrm>
            <a:off x="1348319" y="34290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7" name="Google Shape;247;p1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1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1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50" name="Google Shape;250;p122"/>
          <p:cNvPicPr preferRelativeResize="0"/>
          <p:nvPr/>
        </p:nvPicPr>
        <p:blipFill rotWithShape="1">
          <a:blip r:embed="rId2">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251" name="Shape 251"/>
        <p:cNvGrpSpPr/>
        <p:nvPr/>
      </p:nvGrpSpPr>
      <p:grpSpPr>
        <a:xfrm>
          <a:off x="0" y="0"/>
          <a:ext cx="0" cy="0"/>
          <a:chOff x="0" y="0"/>
          <a:chExt cx="0" cy="0"/>
        </a:xfrm>
      </p:grpSpPr>
      <p:sp>
        <p:nvSpPr>
          <p:cNvPr id="252" name="Google Shape;252;p123"/>
          <p:cNvSpPr txBox="1"/>
          <p:nvPr>
            <p:ph type="title"/>
          </p:nvPr>
        </p:nvSpPr>
        <p:spPr>
          <a:xfrm>
            <a:off x="2743200" y="256814"/>
            <a:ext cx="5943600" cy="1143000"/>
          </a:xfrm>
          <a:prstGeom prst="rect">
            <a:avLst/>
          </a:prstGeom>
          <a:solidFill>
            <a:srgbClr val="A9DCF2">
              <a:alpha val="66666"/>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23"/>
          <p:cNvSpPr txBox="1"/>
          <p:nvPr>
            <p:ph idx="1" type="body"/>
          </p:nvPr>
        </p:nvSpPr>
        <p:spPr>
          <a:xfrm>
            <a:off x="533400" y="1600200"/>
            <a:ext cx="81534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4" name="Google Shape;254;p1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1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1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257" name="Google Shape;257;p123"/>
          <p:cNvPicPr preferRelativeResize="0"/>
          <p:nvPr/>
        </p:nvPicPr>
        <p:blipFill rotWithShape="1">
          <a:blip r:embed="rId2">
            <a:alphaModFix/>
          </a:blip>
          <a:srcRect b="0" l="239" r="0" t="13696"/>
          <a:stretch/>
        </p:blipFill>
        <p:spPr>
          <a:xfrm>
            <a:off x="-1" y="5105400"/>
            <a:ext cx="9144000" cy="1752600"/>
          </a:xfrm>
          <a:prstGeom prst="rect">
            <a:avLst/>
          </a:prstGeom>
          <a:noFill/>
          <a:ln cap="flat" cmpd="sng" w="38100">
            <a:solidFill>
              <a:schemeClr val="accent5"/>
            </a:solidFill>
            <a:prstDash val="dash"/>
            <a:round/>
            <a:headEnd len="sm" w="sm" type="none"/>
            <a:tailEnd len="sm" w="sm" type="none"/>
          </a:ln>
        </p:spPr>
      </p:pic>
      <p:pic>
        <p:nvPicPr>
          <p:cNvPr descr="VTSS Logo" id="258" name="Google Shape;258;p123"/>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259" name="Shape 259"/>
        <p:cNvGrpSpPr/>
        <p:nvPr/>
      </p:nvGrpSpPr>
      <p:grpSpPr>
        <a:xfrm>
          <a:off x="0" y="0"/>
          <a:ext cx="0" cy="0"/>
          <a:chOff x="0" y="0"/>
          <a:chExt cx="0" cy="0"/>
        </a:xfrm>
      </p:grpSpPr>
      <p:sp>
        <p:nvSpPr>
          <p:cNvPr id="260" name="Google Shape;260;p12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12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2" name="Google Shape;262;p1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1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1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65" name="Google Shape;265;p12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266" name="Google Shape;266;p124"/>
          <p:cNvPicPr preferRelativeResize="0"/>
          <p:nvPr/>
        </p:nvPicPr>
        <p:blipFill rotWithShape="1">
          <a:blip r:embed="rId2">
            <a:alphaModFix/>
          </a:blip>
          <a:srcRect b="0" l="0" r="0" t="0"/>
          <a:stretch/>
        </p:blipFill>
        <p:spPr>
          <a:xfrm>
            <a:off x="-1" y="0"/>
            <a:ext cx="9144000" cy="2214562"/>
          </a:xfrm>
          <a:prstGeom prst="rect">
            <a:avLst/>
          </a:prstGeom>
          <a:noFill/>
          <a:ln>
            <a:noFill/>
          </a:ln>
          <a:effectLst>
            <a:reflection blurRad="0" dir="0" dist="0" endA="300" endPos="35000" fadeDir="5400012" kx="0" rotWithShape="0" algn="bl" stA="52000" stPos="0" sy="-100000" ky="0"/>
          </a:effectLst>
        </p:spPr>
      </p:pic>
      <p:pic>
        <p:nvPicPr>
          <p:cNvPr descr="VTSS Logo" id="267" name="Google Shape;267;p124"/>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_WITH_TEXT" type="twoTxTwoObj">
  <p:cSld name="TWO_OBJECTS_WITH_TEXT">
    <p:spTree>
      <p:nvGrpSpPr>
        <p:cNvPr id="268" name="Shape 268"/>
        <p:cNvGrpSpPr/>
        <p:nvPr/>
      </p:nvGrpSpPr>
      <p:grpSpPr>
        <a:xfrm>
          <a:off x="0" y="0"/>
          <a:ext cx="0" cy="0"/>
          <a:chOff x="0" y="0"/>
          <a:chExt cx="0" cy="0"/>
        </a:xfrm>
      </p:grpSpPr>
      <p:sp>
        <p:nvSpPr>
          <p:cNvPr id="269" name="Google Shape;269;p125"/>
          <p:cNvSpPr txBox="1"/>
          <p:nvPr>
            <p:ph type="title"/>
          </p:nvPr>
        </p:nvSpPr>
        <p:spPr>
          <a:xfrm>
            <a:off x="457200" y="274638"/>
            <a:ext cx="8229600" cy="1143000"/>
          </a:xfrm>
          <a:prstGeom prst="rect">
            <a:avLst/>
          </a:prstGeom>
          <a:solidFill>
            <a:srgbClr val="A9DCF2">
              <a:alpha val="66666"/>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125"/>
          <p:cNvSpPr txBox="1"/>
          <p:nvPr>
            <p:ph idx="1" type="body"/>
          </p:nvPr>
        </p:nvSpPr>
        <p:spPr>
          <a:xfrm>
            <a:off x="914400" y="1524000"/>
            <a:ext cx="3582900" cy="651000"/>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71" name="Google Shape;271;p125"/>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72" name="Google Shape;272;p125"/>
          <p:cNvSpPr txBox="1"/>
          <p:nvPr>
            <p:ph idx="3" type="body"/>
          </p:nvPr>
        </p:nvSpPr>
        <p:spPr>
          <a:xfrm>
            <a:off x="5105400" y="1535113"/>
            <a:ext cx="3581400" cy="639900"/>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73" name="Google Shape;273;p125"/>
          <p:cNvSpPr txBox="1"/>
          <p:nvPr>
            <p:ph idx="4" type="body"/>
          </p:nvPr>
        </p:nvSpPr>
        <p:spPr>
          <a:xfrm>
            <a:off x="4648200" y="2174875"/>
            <a:ext cx="40386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74" name="Google Shape;274;p1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1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1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77" name="Google Shape;277;p125"/>
          <p:cNvSpPr/>
          <p:nvPr/>
        </p:nvSpPr>
        <p:spPr>
          <a:xfrm>
            <a:off x="457200" y="1524000"/>
            <a:ext cx="457200" cy="65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78" name="Google Shape;278;p125"/>
          <p:cNvSpPr/>
          <p:nvPr/>
        </p:nvSpPr>
        <p:spPr>
          <a:xfrm>
            <a:off x="4648200" y="1524000"/>
            <a:ext cx="457200" cy="65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VTSS Logo" id="279" name="Google Shape;279;p125"/>
          <p:cNvPicPr preferRelativeResize="0"/>
          <p:nvPr/>
        </p:nvPicPr>
        <p:blipFill rotWithShape="1">
          <a:blip r:embed="rId2">
            <a:alphaModFix/>
          </a:blip>
          <a:srcRect b="0" l="0" r="0" t="0"/>
          <a:stretch/>
        </p:blipFill>
        <p:spPr>
          <a:xfrm>
            <a:off x="7924800" y="6248400"/>
            <a:ext cx="1181099" cy="52351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280" name="Shape 280"/>
        <p:cNvGrpSpPr/>
        <p:nvPr/>
      </p:nvGrpSpPr>
      <p:grpSpPr>
        <a:xfrm>
          <a:off x="0" y="0"/>
          <a:ext cx="0" cy="0"/>
          <a:chOff x="0" y="0"/>
          <a:chExt cx="0" cy="0"/>
        </a:xfrm>
      </p:grpSpPr>
      <p:sp>
        <p:nvSpPr>
          <p:cNvPr id="281" name="Google Shape;281;p1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1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1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VTSS Logo" id="284" name="Google Shape;284;p126"/>
          <p:cNvPicPr preferRelativeResize="0"/>
          <p:nvPr/>
        </p:nvPicPr>
        <p:blipFill rotWithShape="1">
          <a:blip r:embed="rId2">
            <a:alphaModFix/>
          </a:blip>
          <a:srcRect b="0" l="0" r="0" t="0"/>
          <a:stretch/>
        </p:blipFill>
        <p:spPr>
          <a:xfrm>
            <a:off x="7924800" y="6248400"/>
            <a:ext cx="1181099" cy="52351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No_VTSS">
  <p:cSld name="1_Blank_No_VTSS">
    <p:bg>
      <p:bgPr>
        <a:solidFill>
          <a:schemeClr val="lt1"/>
        </a:solidFill>
      </p:bgPr>
    </p:bg>
    <p:spTree>
      <p:nvGrpSpPr>
        <p:cNvPr id="285" name="Shape 285"/>
        <p:cNvGrpSpPr/>
        <p:nvPr/>
      </p:nvGrpSpPr>
      <p:grpSpPr>
        <a:xfrm>
          <a:off x="0" y="0"/>
          <a:ext cx="0" cy="0"/>
          <a:chOff x="0" y="0"/>
          <a:chExt cx="0" cy="0"/>
        </a:xfrm>
      </p:grpSpPr>
      <p:sp>
        <p:nvSpPr>
          <p:cNvPr id="286" name="Google Shape;286;p1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1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1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_WITH_CAPTION_TEXT" type="objTx">
  <p:cSld name="OBJECT_WITH_CAPTION_TEXT">
    <p:spTree>
      <p:nvGrpSpPr>
        <p:cNvPr id="289" name="Shape 289"/>
        <p:cNvGrpSpPr/>
        <p:nvPr/>
      </p:nvGrpSpPr>
      <p:grpSpPr>
        <a:xfrm>
          <a:off x="0" y="0"/>
          <a:ext cx="0" cy="0"/>
          <a:chOff x="0" y="0"/>
          <a:chExt cx="0" cy="0"/>
        </a:xfrm>
      </p:grpSpPr>
      <p:sp>
        <p:nvSpPr>
          <p:cNvPr id="290" name="Google Shape;290;p128"/>
          <p:cNvSpPr txBox="1"/>
          <p:nvPr>
            <p:ph type="title"/>
          </p:nvPr>
        </p:nvSpPr>
        <p:spPr>
          <a:xfrm>
            <a:off x="914400" y="273050"/>
            <a:ext cx="2551200" cy="1161900"/>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128"/>
          <p:cNvSpPr txBox="1"/>
          <p:nvPr>
            <p:ph idx="1" type="body"/>
          </p:nvPr>
        </p:nvSpPr>
        <p:spPr>
          <a:xfrm>
            <a:off x="3575050" y="273050"/>
            <a:ext cx="5111700" cy="5853000"/>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92" name="Google Shape;292;p128"/>
          <p:cNvSpPr txBox="1"/>
          <p:nvPr>
            <p:ph idx="2" type="body"/>
          </p:nvPr>
        </p:nvSpPr>
        <p:spPr>
          <a:xfrm>
            <a:off x="457200" y="1435100"/>
            <a:ext cx="3008400" cy="4691100"/>
          </a:xfrm>
          <a:prstGeom prst="rect">
            <a:avLst/>
          </a:prstGeom>
          <a:solidFill>
            <a:srgbClr val="E8F7EB"/>
          </a:solid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93" name="Google Shape;293;p1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1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1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96" name="Google Shape;296;p128"/>
          <p:cNvSpPr/>
          <p:nvPr/>
        </p:nvSpPr>
        <p:spPr>
          <a:xfrm>
            <a:off x="457200" y="273362"/>
            <a:ext cx="457200" cy="1161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VTSS Logo" id="297" name="Google Shape;297;p128"/>
          <p:cNvPicPr preferRelativeResize="0"/>
          <p:nvPr/>
        </p:nvPicPr>
        <p:blipFill rotWithShape="1">
          <a:blip r:embed="rId2">
            <a:alphaModFix/>
          </a:blip>
          <a:srcRect b="0" l="0" r="0" t="0"/>
          <a:stretch/>
        </p:blipFill>
        <p:spPr>
          <a:xfrm>
            <a:off x="7924801" y="6291443"/>
            <a:ext cx="1181099" cy="52351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_WITH_CAPTION_TEXT" type="picTx">
  <p:cSld name="PICTURE_WITH_CAPTION_TEXT">
    <p:spTree>
      <p:nvGrpSpPr>
        <p:cNvPr id="298" name="Shape 298"/>
        <p:cNvGrpSpPr/>
        <p:nvPr/>
      </p:nvGrpSpPr>
      <p:grpSpPr>
        <a:xfrm>
          <a:off x="0" y="0"/>
          <a:ext cx="0" cy="0"/>
          <a:chOff x="0" y="0"/>
          <a:chExt cx="0" cy="0"/>
        </a:xfrm>
      </p:grpSpPr>
      <p:sp>
        <p:nvSpPr>
          <p:cNvPr id="299" name="Google Shape;299;p129"/>
          <p:cNvSpPr txBox="1"/>
          <p:nvPr>
            <p:ph type="title"/>
          </p:nvPr>
        </p:nvSpPr>
        <p:spPr>
          <a:xfrm>
            <a:off x="2743200" y="4800600"/>
            <a:ext cx="4535400" cy="566700"/>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129"/>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301" name="Google Shape;301;p1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1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1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VTSS Logo" id="304" name="Google Shape;304;p129"/>
          <p:cNvPicPr preferRelativeResize="0"/>
          <p:nvPr/>
        </p:nvPicPr>
        <p:blipFill rotWithShape="1">
          <a:blip r:embed="rId2">
            <a:alphaModFix/>
          </a:blip>
          <a:srcRect b="0" l="0" r="0" t="0"/>
          <a:stretch/>
        </p:blipFill>
        <p:spPr>
          <a:xfrm>
            <a:off x="7924797" y="6299850"/>
            <a:ext cx="1181099" cy="523514"/>
          </a:xfrm>
          <a:prstGeom prst="rect">
            <a:avLst/>
          </a:prstGeom>
          <a:noFill/>
          <a:ln>
            <a:noFill/>
          </a:ln>
        </p:spPr>
      </p:pic>
      <p:sp>
        <p:nvSpPr>
          <p:cNvPr id="305" name="Google Shape;305;p129"/>
          <p:cNvSpPr/>
          <p:nvPr/>
        </p:nvSpPr>
        <p:spPr>
          <a:xfrm>
            <a:off x="1828800" y="4800600"/>
            <a:ext cx="9144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06" name="Google Shape;306;p129"/>
          <p:cNvSpPr txBox="1"/>
          <p:nvPr>
            <p:ph idx="1" type="body"/>
          </p:nvPr>
        </p:nvSpPr>
        <p:spPr>
          <a:xfrm>
            <a:off x="1828800" y="5368925"/>
            <a:ext cx="5449800" cy="804900"/>
          </a:xfrm>
          <a:prstGeom prst="rect">
            <a:avLst/>
          </a:prstGeom>
          <a:solidFill>
            <a:srgbClr val="E5E5E5"/>
          </a:solid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EXT" type="vertTx">
  <p:cSld name="VERTICAL_TEXT">
    <p:spTree>
      <p:nvGrpSpPr>
        <p:cNvPr id="307" name="Shape 307"/>
        <p:cNvGrpSpPr/>
        <p:nvPr/>
      </p:nvGrpSpPr>
      <p:grpSpPr>
        <a:xfrm>
          <a:off x="0" y="0"/>
          <a:ext cx="0" cy="0"/>
          <a:chOff x="0" y="0"/>
          <a:chExt cx="0" cy="0"/>
        </a:xfrm>
      </p:grpSpPr>
      <p:sp>
        <p:nvSpPr>
          <p:cNvPr id="308" name="Google Shape;308;p1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130"/>
          <p:cNvSpPr txBox="1"/>
          <p:nvPr>
            <p:ph idx="1" type="body"/>
          </p:nvPr>
        </p:nvSpPr>
        <p:spPr>
          <a:xfrm rot="5400000">
            <a:off x="2308949" y="-251550"/>
            <a:ext cx="45261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0" name="Google Shape;310;p13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3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1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ITLE_AND_VERTICAL_TEXT" type="vertTitleAndTx">
  <p:cSld name="VERTICAL_TITLE_AND_VERTICAL_TEXT">
    <p:spTree>
      <p:nvGrpSpPr>
        <p:cNvPr id="313" name="Shape 313"/>
        <p:cNvGrpSpPr/>
        <p:nvPr/>
      </p:nvGrpSpPr>
      <p:grpSpPr>
        <a:xfrm>
          <a:off x="0" y="0"/>
          <a:ext cx="0" cy="0"/>
          <a:chOff x="0" y="0"/>
          <a:chExt cx="0" cy="0"/>
        </a:xfrm>
      </p:grpSpPr>
      <p:sp>
        <p:nvSpPr>
          <p:cNvPr id="314" name="Google Shape;314;p131"/>
          <p:cNvSpPr txBox="1"/>
          <p:nvPr>
            <p:ph type="title"/>
          </p:nvPr>
        </p:nvSpPr>
        <p:spPr>
          <a:xfrm rot="5400000">
            <a:off x="4732349" y="2171688"/>
            <a:ext cx="58515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131"/>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6" name="Google Shape;316;p13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13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1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93"/>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3"/>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93"/>
          <p:cNvSpPr txBox="1"/>
          <p:nvPr>
            <p:ph idx="2" type="body"/>
          </p:nvPr>
        </p:nvSpPr>
        <p:spPr>
          <a:xfrm>
            <a:off x="4597399" y="1600200"/>
            <a:ext cx="4038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 name="Google Shape;42;p9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45" name="Google Shape;45;p93" title="Decorative image"/>
          <p:cNvPicPr preferRelativeResize="0"/>
          <p:nvPr/>
        </p:nvPicPr>
        <p:blipFill rotWithShape="1">
          <a:blip r:embed="rId2">
            <a:alphaModFix/>
          </a:blip>
          <a:srcRect b="0" l="237" r="0" t="13694"/>
          <a:stretch/>
        </p:blipFill>
        <p:spPr>
          <a:xfrm>
            <a:off x="-1" y="5105400"/>
            <a:ext cx="9144000" cy="1752600"/>
          </a:xfrm>
          <a:prstGeom prst="rect">
            <a:avLst/>
          </a:prstGeom>
          <a:noFill/>
          <a:ln cap="flat" cmpd="sng" w="38100">
            <a:solidFill>
              <a:schemeClr val="accent5"/>
            </a:solidFill>
            <a:prstDash val="dash"/>
            <a:round/>
            <a:headEnd len="sm" w="sm" type="none"/>
            <a:tailEnd len="sm" w="sm" type="none"/>
          </a:ln>
        </p:spPr>
      </p:pic>
      <p:pic>
        <p:nvPicPr>
          <p:cNvPr id="46" name="Google Shape;46;p93"/>
          <p:cNvPicPr preferRelativeResize="0"/>
          <p:nvPr/>
        </p:nvPicPr>
        <p:blipFill rotWithShape="1">
          <a:blip r:embed="rId3">
            <a:alphaModFix/>
          </a:blip>
          <a:srcRect b="0" l="0" r="0" t="0"/>
          <a:stretch/>
        </p:blipFill>
        <p:spPr>
          <a:xfrm>
            <a:off x="76200" y="152400"/>
            <a:ext cx="2585895" cy="12388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5" name="Shape 325"/>
        <p:cNvGrpSpPr/>
        <p:nvPr/>
      </p:nvGrpSpPr>
      <p:grpSpPr>
        <a:xfrm>
          <a:off x="0" y="0"/>
          <a:ext cx="0" cy="0"/>
          <a:chOff x="0" y="0"/>
          <a:chExt cx="0" cy="0"/>
        </a:xfrm>
      </p:grpSpPr>
      <p:sp>
        <p:nvSpPr>
          <p:cNvPr id="326" name="Google Shape;326;p102"/>
          <p:cNvSpPr txBox="1"/>
          <p:nvPr>
            <p:ph type="title"/>
          </p:nvPr>
        </p:nvSpPr>
        <p:spPr>
          <a:xfrm>
            <a:off x="457200" y="274638"/>
            <a:ext cx="8229600" cy="1143000"/>
          </a:xfrm>
          <a:prstGeom prst="rect">
            <a:avLst/>
          </a:prstGeom>
          <a:solidFill>
            <a:schemeClr val="accent5">
              <a:alpha val="66666"/>
            </a:schemeClr>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10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10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10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VTSS Logo" id="330" name="Google Shape;330;p102" title="Decorative image"/>
          <p:cNvPicPr preferRelativeResize="0"/>
          <p:nvPr/>
        </p:nvPicPr>
        <p:blipFill rotWithShape="1">
          <a:blip r:embed="rId2">
            <a:alphaModFix/>
          </a:blip>
          <a:srcRect b="0" l="0" r="0" t="0"/>
          <a:stretch/>
        </p:blipFill>
        <p:spPr>
          <a:xfrm>
            <a:off x="3981450" y="6212977"/>
            <a:ext cx="1181099" cy="52351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31" name="Shape 331"/>
        <p:cNvGrpSpPr/>
        <p:nvPr/>
      </p:nvGrpSpPr>
      <p:grpSpPr>
        <a:xfrm>
          <a:off x="0" y="0"/>
          <a:ext cx="0" cy="0"/>
          <a:chOff x="0" y="0"/>
          <a:chExt cx="0" cy="0"/>
        </a:xfrm>
      </p:grpSpPr>
      <p:sp>
        <p:nvSpPr>
          <p:cNvPr id="332" name="Google Shape;332;p132"/>
          <p:cNvSpPr/>
          <p:nvPr/>
        </p:nvSpPr>
        <p:spPr>
          <a:xfrm>
            <a:off x="228600" y="1600200"/>
            <a:ext cx="8686800" cy="5085600"/>
          </a:xfrm>
          <a:prstGeom prst="rect">
            <a:avLst/>
          </a:prstGeom>
          <a:solidFill>
            <a:schemeClr val="l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33" name="Google Shape;333;p132"/>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4" name="Google Shape;334;p1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1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1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37" name="Google Shape;337;p132"/>
          <p:cNvSpPr txBox="1"/>
          <p:nvPr>
            <p:ph type="title"/>
          </p:nvPr>
        </p:nvSpPr>
        <p:spPr>
          <a:xfrm>
            <a:off x="228600" y="228600"/>
            <a:ext cx="8686800" cy="1143000"/>
          </a:xfrm>
          <a:prstGeom prst="rect">
            <a:avLst/>
          </a:prstGeom>
          <a:solidFill>
            <a:schemeClr val="accent5">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002C3C"/>
              </a:buClr>
              <a:buSzPts val="4000"/>
              <a:buFont typeface="Verdana"/>
              <a:buNone/>
              <a:defRPr sz="4000">
                <a:solidFill>
                  <a:srgbClr val="002C3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VTSS Logo" id="338" name="Google Shape;338;p132" title="Decorative image"/>
          <p:cNvPicPr preferRelativeResize="0"/>
          <p:nvPr/>
        </p:nvPicPr>
        <p:blipFill rotWithShape="1">
          <a:blip r:embed="rId2">
            <a:alphaModFix/>
          </a:blip>
          <a:srcRect b="0" l="0" r="0" t="0"/>
          <a:stretch/>
        </p:blipFill>
        <p:spPr>
          <a:xfrm>
            <a:off x="7391400" y="5943600"/>
            <a:ext cx="1447800" cy="64172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2"/>
        </a:solidFill>
      </p:bgPr>
    </p:bg>
    <p:spTree>
      <p:nvGrpSpPr>
        <p:cNvPr id="339" name="Shape 339"/>
        <p:cNvGrpSpPr/>
        <p:nvPr/>
      </p:nvGrpSpPr>
      <p:grpSpPr>
        <a:xfrm>
          <a:off x="0" y="0"/>
          <a:ext cx="0" cy="0"/>
          <a:chOff x="0" y="0"/>
          <a:chExt cx="0" cy="0"/>
        </a:xfrm>
      </p:grpSpPr>
      <p:sp>
        <p:nvSpPr>
          <p:cNvPr id="340" name="Google Shape;340;p13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13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1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VTSS Logo" id="343" name="Google Shape;343;p133" title="Decorative image"/>
          <p:cNvPicPr preferRelativeResize="0"/>
          <p:nvPr/>
        </p:nvPicPr>
        <p:blipFill rotWithShape="1">
          <a:blip r:embed="rId2">
            <a:alphaModFix/>
          </a:blip>
          <a:srcRect b="0" l="0" r="0" t="0"/>
          <a:stretch/>
        </p:blipFill>
        <p:spPr>
          <a:xfrm>
            <a:off x="3981450" y="6212977"/>
            <a:ext cx="1181099" cy="52351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44" name="Shape 344"/>
        <p:cNvGrpSpPr/>
        <p:nvPr/>
      </p:nvGrpSpPr>
      <p:grpSpPr>
        <a:xfrm>
          <a:off x="0" y="0"/>
          <a:ext cx="0" cy="0"/>
          <a:chOff x="0" y="0"/>
          <a:chExt cx="0" cy="0"/>
        </a:xfrm>
      </p:grpSpPr>
      <p:pic>
        <p:nvPicPr>
          <p:cNvPr descr="Decorative Image of Smiling kids" id="345" name="Google Shape;345;p134"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346" name="Google Shape;346;p134"/>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134"/>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A8C"/>
              </a:buClr>
              <a:buSzPts val="3200"/>
              <a:buNone/>
              <a:defRPr>
                <a:solidFill>
                  <a:srgbClr val="888A8C"/>
                </a:solidFill>
              </a:defRPr>
            </a:lvl1pPr>
            <a:lvl2pPr lvl="1" algn="ctr">
              <a:lnSpc>
                <a:spcPct val="100000"/>
              </a:lnSpc>
              <a:spcBef>
                <a:spcPts val="560"/>
              </a:spcBef>
              <a:spcAft>
                <a:spcPts val="0"/>
              </a:spcAft>
              <a:buClr>
                <a:srgbClr val="888A8C"/>
              </a:buClr>
              <a:buSzPts val="2800"/>
              <a:buNone/>
              <a:defRPr>
                <a:solidFill>
                  <a:srgbClr val="888A8C"/>
                </a:solidFill>
              </a:defRPr>
            </a:lvl2pPr>
            <a:lvl3pPr lvl="2" algn="ctr">
              <a:lnSpc>
                <a:spcPct val="100000"/>
              </a:lnSpc>
              <a:spcBef>
                <a:spcPts val="480"/>
              </a:spcBef>
              <a:spcAft>
                <a:spcPts val="0"/>
              </a:spcAft>
              <a:buClr>
                <a:srgbClr val="888A8C"/>
              </a:buClr>
              <a:buSzPts val="2400"/>
              <a:buNone/>
              <a:defRPr>
                <a:solidFill>
                  <a:srgbClr val="888A8C"/>
                </a:solidFill>
              </a:defRPr>
            </a:lvl3pPr>
            <a:lvl4pPr lvl="3" algn="ctr">
              <a:lnSpc>
                <a:spcPct val="100000"/>
              </a:lnSpc>
              <a:spcBef>
                <a:spcPts val="400"/>
              </a:spcBef>
              <a:spcAft>
                <a:spcPts val="0"/>
              </a:spcAft>
              <a:buClr>
                <a:srgbClr val="888A8C"/>
              </a:buClr>
              <a:buSzPts val="2000"/>
              <a:buNone/>
              <a:defRPr>
                <a:solidFill>
                  <a:srgbClr val="888A8C"/>
                </a:solidFill>
              </a:defRPr>
            </a:lvl4pPr>
            <a:lvl5pPr lvl="4" algn="ctr">
              <a:lnSpc>
                <a:spcPct val="100000"/>
              </a:lnSpc>
              <a:spcBef>
                <a:spcPts val="400"/>
              </a:spcBef>
              <a:spcAft>
                <a:spcPts val="0"/>
              </a:spcAft>
              <a:buClr>
                <a:srgbClr val="888A8C"/>
              </a:buClr>
              <a:buSzPts val="2000"/>
              <a:buNone/>
              <a:defRPr>
                <a:solidFill>
                  <a:srgbClr val="888A8C"/>
                </a:solidFill>
              </a:defRPr>
            </a:lvl5pPr>
            <a:lvl6pPr lvl="5" algn="ctr">
              <a:lnSpc>
                <a:spcPct val="100000"/>
              </a:lnSpc>
              <a:spcBef>
                <a:spcPts val="400"/>
              </a:spcBef>
              <a:spcAft>
                <a:spcPts val="0"/>
              </a:spcAft>
              <a:buClr>
                <a:srgbClr val="888A8C"/>
              </a:buClr>
              <a:buSzPts val="2000"/>
              <a:buNone/>
              <a:defRPr>
                <a:solidFill>
                  <a:srgbClr val="888A8C"/>
                </a:solidFill>
              </a:defRPr>
            </a:lvl6pPr>
            <a:lvl7pPr lvl="6" algn="ctr">
              <a:lnSpc>
                <a:spcPct val="100000"/>
              </a:lnSpc>
              <a:spcBef>
                <a:spcPts val="400"/>
              </a:spcBef>
              <a:spcAft>
                <a:spcPts val="0"/>
              </a:spcAft>
              <a:buClr>
                <a:srgbClr val="888A8C"/>
              </a:buClr>
              <a:buSzPts val="2000"/>
              <a:buNone/>
              <a:defRPr>
                <a:solidFill>
                  <a:srgbClr val="888A8C"/>
                </a:solidFill>
              </a:defRPr>
            </a:lvl7pPr>
            <a:lvl8pPr lvl="7" algn="ctr">
              <a:lnSpc>
                <a:spcPct val="100000"/>
              </a:lnSpc>
              <a:spcBef>
                <a:spcPts val="400"/>
              </a:spcBef>
              <a:spcAft>
                <a:spcPts val="0"/>
              </a:spcAft>
              <a:buClr>
                <a:srgbClr val="888A8C"/>
              </a:buClr>
              <a:buSzPts val="2000"/>
              <a:buNone/>
              <a:defRPr>
                <a:solidFill>
                  <a:srgbClr val="888A8C"/>
                </a:solidFill>
              </a:defRPr>
            </a:lvl8pPr>
            <a:lvl9pPr lvl="8" algn="ctr">
              <a:lnSpc>
                <a:spcPct val="100000"/>
              </a:lnSpc>
              <a:spcBef>
                <a:spcPts val="400"/>
              </a:spcBef>
              <a:spcAft>
                <a:spcPts val="0"/>
              </a:spcAft>
              <a:buClr>
                <a:srgbClr val="888A8C"/>
              </a:buClr>
              <a:buSzPts val="2000"/>
              <a:buNone/>
              <a:defRPr>
                <a:solidFill>
                  <a:srgbClr val="888A8C"/>
                </a:solidFill>
              </a:defRPr>
            </a:lvl9pPr>
          </a:lstStyle>
          <a:p/>
        </p:txBody>
      </p:sp>
      <p:sp>
        <p:nvSpPr>
          <p:cNvPr id="348" name="Google Shape;348;p1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1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1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 VTSS Logo" id="351" name="Google Shape;351;p134"/>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352" name="Shape 352"/>
        <p:cNvGrpSpPr/>
        <p:nvPr/>
      </p:nvGrpSpPr>
      <p:grpSpPr>
        <a:xfrm>
          <a:off x="0" y="0"/>
          <a:ext cx="0" cy="0"/>
          <a:chOff x="0" y="0"/>
          <a:chExt cx="0" cy="0"/>
        </a:xfrm>
      </p:grpSpPr>
      <p:sp>
        <p:nvSpPr>
          <p:cNvPr id="353" name="Google Shape;353;p135"/>
          <p:cNvSpPr/>
          <p:nvPr/>
        </p:nvSpPr>
        <p:spPr>
          <a:xfrm>
            <a:off x="457200" y="1600200"/>
            <a:ext cx="8229600" cy="3352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54" name="Google Shape;354;p135"/>
          <p:cNvSpPr txBox="1"/>
          <p:nvPr>
            <p:ph type="title"/>
          </p:nvPr>
        </p:nvSpPr>
        <p:spPr>
          <a:xfrm>
            <a:off x="2743200" y="256814"/>
            <a:ext cx="5943600" cy="1143000"/>
          </a:xfrm>
          <a:prstGeom prst="rect">
            <a:avLst/>
          </a:prstGeom>
          <a:solidFill>
            <a:schemeClr val="accent5">
              <a:alpha val="66666"/>
            </a:schemeClr>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135"/>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6" name="Google Shape;356;p1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1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1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359" name="Google Shape;359;p135" title="Decorative image"/>
          <p:cNvPicPr preferRelativeResize="0"/>
          <p:nvPr/>
        </p:nvPicPr>
        <p:blipFill rotWithShape="1">
          <a:blip r:embed="rId2">
            <a:alphaModFix/>
          </a:blip>
          <a:srcRect b="0" l="239" r="0" t="13696"/>
          <a:stretch/>
        </p:blipFill>
        <p:spPr>
          <a:xfrm>
            <a:off x="-1" y="5105400"/>
            <a:ext cx="9144000" cy="1752600"/>
          </a:xfrm>
          <a:prstGeom prst="rect">
            <a:avLst/>
          </a:prstGeom>
          <a:noFill/>
          <a:ln cap="flat" cmpd="sng" w="38100">
            <a:solidFill>
              <a:schemeClr val="accent5"/>
            </a:solidFill>
            <a:prstDash val="dash"/>
            <a:round/>
            <a:headEnd len="sm" w="sm" type="none"/>
            <a:tailEnd len="sm" w="sm" type="none"/>
          </a:ln>
        </p:spPr>
      </p:pic>
      <p:pic>
        <p:nvPicPr>
          <p:cNvPr descr="VTSS Logo" id="360" name="Google Shape;360;p135" title="Decorative image"/>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1" name="Shape 361"/>
        <p:cNvGrpSpPr/>
        <p:nvPr/>
      </p:nvGrpSpPr>
      <p:grpSpPr>
        <a:xfrm>
          <a:off x="0" y="0"/>
          <a:ext cx="0" cy="0"/>
          <a:chOff x="0" y="0"/>
          <a:chExt cx="0" cy="0"/>
        </a:xfrm>
      </p:grpSpPr>
      <p:sp>
        <p:nvSpPr>
          <p:cNvPr id="362" name="Google Shape;362;p136"/>
          <p:cNvSpPr/>
          <p:nvPr/>
        </p:nvSpPr>
        <p:spPr>
          <a:xfrm>
            <a:off x="4648200" y="1600200"/>
            <a:ext cx="4038600" cy="3352800"/>
          </a:xfrm>
          <a:prstGeom prst="rect">
            <a:avLst/>
          </a:prstGeom>
          <a:solidFill>
            <a:srgbClr val="D2ED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63" name="Google Shape;363;p136"/>
          <p:cNvSpPr/>
          <p:nvPr/>
        </p:nvSpPr>
        <p:spPr>
          <a:xfrm>
            <a:off x="457200" y="1600200"/>
            <a:ext cx="4038600" cy="3352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64" name="Google Shape;364;p136"/>
          <p:cNvSpPr txBox="1"/>
          <p:nvPr>
            <p:ph type="title"/>
          </p:nvPr>
        </p:nvSpPr>
        <p:spPr>
          <a:xfrm>
            <a:off x="2743200" y="256814"/>
            <a:ext cx="5943600" cy="1143000"/>
          </a:xfrm>
          <a:prstGeom prst="rect">
            <a:avLst/>
          </a:prstGeom>
          <a:solidFill>
            <a:schemeClr val="accent5">
              <a:alpha val="66666"/>
            </a:schemeClr>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136"/>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6" name="Google Shape;366;p136"/>
          <p:cNvSpPr txBox="1"/>
          <p:nvPr>
            <p:ph idx="2" type="body"/>
          </p:nvPr>
        </p:nvSpPr>
        <p:spPr>
          <a:xfrm>
            <a:off x="4648200" y="1600201"/>
            <a:ext cx="4038600" cy="3352800"/>
          </a:xfrm>
          <a:prstGeom prst="rect">
            <a:avLst/>
          </a:prstGeom>
          <a:solidFill>
            <a:schemeClr val="lt2"/>
          </a:solid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7" name="Google Shape;367;p1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1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9" name="Google Shape;369;p1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370" name="Google Shape;370;p136" title="Decorative image"/>
          <p:cNvPicPr preferRelativeResize="0"/>
          <p:nvPr/>
        </p:nvPicPr>
        <p:blipFill rotWithShape="1">
          <a:blip r:embed="rId2">
            <a:alphaModFix/>
          </a:blip>
          <a:srcRect b="0" l="239" r="0" t="13696"/>
          <a:stretch/>
        </p:blipFill>
        <p:spPr>
          <a:xfrm>
            <a:off x="-1" y="5105400"/>
            <a:ext cx="9144000" cy="1752600"/>
          </a:xfrm>
          <a:prstGeom prst="rect">
            <a:avLst/>
          </a:prstGeom>
          <a:noFill/>
          <a:ln cap="flat" cmpd="sng" w="38100">
            <a:solidFill>
              <a:schemeClr val="accent5"/>
            </a:solidFill>
            <a:prstDash val="dash"/>
            <a:round/>
            <a:headEnd len="sm" w="sm" type="none"/>
            <a:tailEnd len="sm" w="sm" type="none"/>
          </a:ln>
        </p:spPr>
      </p:pic>
      <p:pic>
        <p:nvPicPr>
          <p:cNvPr descr="VTSS Logo" id="371" name="Google Shape;371;p136" title="Decorative image"/>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bg>
      <p:bgPr>
        <a:solidFill>
          <a:schemeClr val="lt2"/>
        </a:solidFill>
      </p:bgPr>
    </p:bg>
    <p:spTree>
      <p:nvGrpSpPr>
        <p:cNvPr id="372" name="Shape 372"/>
        <p:cNvGrpSpPr/>
        <p:nvPr/>
      </p:nvGrpSpPr>
      <p:grpSpPr>
        <a:xfrm>
          <a:off x="0" y="0"/>
          <a:ext cx="0" cy="0"/>
          <a:chOff x="0" y="0"/>
          <a:chExt cx="0" cy="0"/>
        </a:xfrm>
      </p:grpSpPr>
      <p:sp>
        <p:nvSpPr>
          <p:cNvPr id="373" name="Google Shape;373;p137"/>
          <p:cNvSpPr txBox="1"/>
          <p:nvPr>
            <p:ph type="title"/>
          </p:nvPr>
        </p:nvSpPr>
        <p:spPr>
          <a:xfrm>
            <a:off x="914400" y="273050"/>
            <a:ext cx="2551200" cy="1161900"/>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137"/>
          <p:cNvSpPr txBox="1"/>
          <p:nvPr>
            <p:ph idx="1" type="body"/>
          </p:nvPr>
        </p:nvSpPr>
        <p:spPr>
          <a:xfrm>
            <a:off x="3575050" y="273050"/>
            <a:ext cx="5111700" cy="5853000"/>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75" name="Google Shape;375;p137"/>
          <p:cNvSpPr txBox="1"/>
          <p:nvPr>
            <p:ph idx="2" type="body"/>
          </p:nvPr>
        </p:nvSpPr>
        <p:spPr>
          <a:xfrm>
            <a:off x="457200" y="1435100"/>
            <a:ext cx="3008400" cy="4691100"/>
          </a:xfrm>
          <a:prstGeom prst="rect">
            <a:avLst/>
          </a:prstGeom>
          <a:solidFill>
            <a:srgbClr val="E7F3D8"/>
          </a:solid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6" name="Google Shape;376;p13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p13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13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379" name="Google Shape;379;p137"/>
          <p:cNvSpPr/>
          <p:nvPr/>
        </p:nvSpPr>
        <p:spPr>
          <a:xfrm>
            <a:off x="457200" y="273362"/>
            <a:ext cx="457200" cy="1161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VTSS Logo" id="380" name="Google Shape;380;p137" title="Decorative image"/>
          <p:cNvPicPr preferRelativeResize="0"/>
          <p:nvPr/>
        </p:nvPicPr>
        <p:blipFill rotWithShape="1">
          <a:blip r:embed="rId2">
            <a:alphaModFix/>
          </a:blip>
          <a:srcRect b="0" l="0" r="0" t="0"/>
          <a:stretch/>
        </p:blipFill>
        <p:spPr>
          <a:xfrm>
            <a:off x="3981450" y="6212977"/>
            <a:ext cx="1181099" cy="52351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381" name="Shape 381"/>
        <p:cNvGrpSpPr/>
        <p:nvPr/>
      </p:nvGrpSpPr>
      <p:grpSpPr>
        <a:xfrm>
          <a:off x="0" y="0"/>
          <a:ext cx="0" cy="0"/>
          <a:chOff x="0" y="0"/>
          <a:chExt cx="0" cy="0"/>
        </a:xfrm>
      </p:grpSpPr>
      <p:pic>
        <p:nvPicPr>
          <p:cNvPr descr="Decorative image of kids smiling" id="382" name="Google Shape;382;p138" title="Decorative image"/>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383" name="Google Shape;383;p138"/>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00212C"/>
              </a:buClr>
              <a:buSzPts val="5400"/>
              <a:buFont typeface="Verdana"/>
              <a:buNone/>
              <a:defRPr sz="5400">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138"/>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A8C"/>
              </a:buClr>
              <a:buSzPts val="3200"/>
              <a:buNone/>
              <a:defRPr>
                <a:solidFill>
                  <a:srgbClr val="888A8C"/>
                </a:solidFill>
              </a:defRPr>
            </a:lvl1pPr>
            <a:lvl2pPr lvl="1" algn="ctr">
              <a:lnSpc>
                <a:spcPct val="100000"/>
              </a:lnSpc>
              <a:spcBef>
                <a:spcPts val="560"/>
              </a:spcBef>
              <a:spcAft>
                <a:spcPts val="0"/>
              </a:spcAft>
              <a:buClr>
                <a:srgbClr val="888A8C"/>
              </a:buClr>
              <a:buSzPts val="2800"/>
              <a:buNone/>
              <a:defRPr>
                <a:solidFill>
                  <a:srgbClr val="888A8C"/>
                </a:solidFill>
              </a:defRPr>
            </a:lvl2pPr>
            <a:lvl3pPr lvl="2" algn="ctr">
              <a:lnSpc>
                <a:spcPct val="100000"/>
              </a:lnSpc>
              <a:spcBef>
                <a:spcPts val="480"/>
              </a:spcBef>
              <a:spcAft>
                <a:spcPts val="0"/>
              </a:spcAft>
              <a:buClr>
                <a:srgbClr val="888A8C"/>
              </a:buClr>
              <a:buSzPts val="2400"/>
              <a:buNone/>
              <a:defRPr>
                <a:solidFill>
                  <a:srgbClr val="888A8C"/>
                </a:solidFill>
              </a:defRPr>
            </a:lvl3pPr>
            <a:lvl4pPr lvl="3" algn="ctr">
              <a:lnSpc>
                <a:spcPct val="100000"/>
              </a:lnSpc>
              <a:spcBef>
                <a:spcPts val="400"/>
              </a:spcBef>
              <a:spcAft>
                <a:spcPts val="0"/>
              </a:spcAft>
              <a:buClr>
                <a:srgbClr val="888A8C"/>
              </a:buClr>
              <a:buSzPts val="2000"/>
              <a:buNone/>
              <a:defRPr>
                <a:solidFill>
                  <a:srgbClr val="888A8C"/>
                </a:solidFill>
              </a:defRPr>
            </a:lvl4pPr>
            <a:lvl5pPr lvl="4" algn="ctr">
              <a:lnSpc>
                <a:spcPct val="100000"/>
              </a:lnSpc>
              <a:spcBef>
                <a:spcPts val="400"/>
              </a:spcBef>
              <a:spcAft>
                <a:spcPts val="0"/>
              </a:spcAft>
              <a:buClr>
                <a:srgbClr val="888A8C"/>
              </a:buClr>
              <a:buSzPts val="2000"/>
              <a:buNone/>
              <a:defRPr>
                <a:solidFill>
                  <a:srgbClr val="888A8C"/>
                </a:solidFill>
              </a:defRPr>
            </a:lvl5pPr>
            <a:lvl6pPr lvl="5" algn="ctr">
              <a:lnSpc>
                <a:spcPct val="100000"/>
              </a:lnSpc>
              <a:spcBef>
                <a:spcPts val="400"/>
              </a:spcBef>
              <a:spcAft>
                <a:spcPts val="0"/>
              </a:spcAft>
              <a:buClr>
                <a:srgbClr val="888A8C"/>
              </a:buClr>
              <a:buSzPts val="2000"/>
              <a:buNone/>
              <a:defRPr>
                <a:solidFill>
                  <a:srgbClr val="888A8C"/>
                </a:solidFill>
              </a:defRPr>
            </a:lvl6pPr>
            <a:lvl7pPr lvl="6" algn="ctr">
              <a:lnSpc>
                <a:spcPct val="100000"/>
              </a:lnSpc>
              <a:spcBef>
                <a:spcPts val="400"/>
              </a:spcBef>
              <a:spcAft>
                <a:spcPts val="0"/>
              </a:spcAft>
              <a:buClr>
                <a:srgbClr val="888A8C"/>
              </a:buClr>
              <a:buSzPts val="2000"/>
              <a:buNone/>
              <a:defRPr>
                <a:solidFill>
                  <a:srgbClr val="888A8C"/>
                </a:solidFill>
              </a:defRPr>
            </a:lvl7pPr>
            <a:lvl8pPr lvl="7" algn="ctr">
              <a:lnSpc>
                <a:spcPct val="100000"/>
              </a:lnSpc>
              <a:spcBef>
                <a:spcPts val="400"/>
              </a:spcBef>
              <a:spcAft>
                <a:spcPts val="0"/>
              </a:spcAft>
              <a:buClr>
                <a:srgbClr val="888A8C"/>
              </a:buClr>
              <a:buSzPts val="2000"/>
              <a:buNone/>
              <a:defRPr>
                <a:solidFill>
                  <a:srgbClr val="888A8C"/>
                </a:solidFill>
              </a:defRPr>
            </a:lvl8pPr>
            <a:lvl9pPr lvl="8" algn="ctr">
              <a:lnSpc>
                <a:spcPct val="100000"/>
              </a:lnSpc>
              <a:spcBef>
                <a:spcPts val="400"/>
              </a:spcBef>
              <a:spcAft>
                <a:spcPts val="0"/>
              </a:spcAft>
              <a:buClr>
                <a:srgbClr val="888A8C"/>
              </a:buClr>
              <a:buSzPts val="2000"/>
              <a:buNone/>
              <a:defRPr>
                <a:solidFill>
                  <a:srgbClr val="888A8C"/>
                </a:solidFill>
              </a:defRPr>
            </a:lvl9pPr>
          </a:lstStyle>
          <a:p/>
        </p:txBody>
      </p:sp>
      <p:sp>
        <p:nvSpPr>
          <p:cNvPr id="385" name="Google Shape;385;p13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13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13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 VTSS Logo&#10;" id="388" name="Google Shape;388;p138" title="VTSS Logo"/>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389" name="Shape 389"/>
        <p:cNvGrpSpPr/>
        <p:nvPr/>
      </p:nvGrpSpPr>
      <p:grpSpPr>
        <a:xfrm>
          <a:off x="0" y="0"/>
          <a:ext cx="0" cy="0"/>
          <a:chOff x="0" y="0"/>
          <a:chExt cx="0" cy="0"/>
        </a:xfrm>
      </p:grpSpPr>
      <p:pic>
        <p:nvPicPr>
          <p:cNvPr descr="Decorative image of teenage students sitting around a table" id="390" name="Google Shape;390;p139"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391" name="Google Shape;391;p139"/>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00212C"/>
              </a:buClr>
              <a:buSzPts val="5400"/>
              <a:buFont typeface="Verdana"/>
              <a:buNone/>
              <a:defRPr sz="5400">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139"/>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A8C"/>
              </a:buClr>
              <a:buSzPts val="3200"/>
              <a:buNone/>
              <a:defRPr>
                <a:solidFill>
                  <a:srgbClr val="888A8C"/>
                </a:solidFill>
              </a:defRPr>
            </a:lvl1pPr>
            <a:lvl2pPr lvl="1" algn="ctr">
              <a:lnSpc>
                <a:spcPct val="100000"/>
              </a:lnSpc>
              <a:spcBef>
                <a:spcPts val="560"/>
              </a:spcBef>
              <a:spcAft>
                <a:spcPts val="0"/>
              </a:spcAft>
              <a:buClr>
                <a:srgbClr val="888A8C"/>
              </a:buClr>
              <a:buSzPts val="2800"/>
              <a:buNone/>
              <a:defRPr>
                <a:solidFill>
                  <a:srgbClr val="888A8C"/>
                </a:solidFill>
              </a:defRPr>
            </a:lvl2pPr>
            <a:lvl3pPr lvl="2" algn="ctr">
              <a:lnSpc>
                <a:spcPct val="100000"/>
              </a:lnSpc>
              <a:spcBef>
                <a:spcPts val="480"/>
              </a:spcBef>
              <a:spcAft>
                <a:spcPts val="0"/>
              </a:spcAft>
              <a:buClr>
                <a:srgbClr val="888A8C"/>
              </a:buClr>
              <a:buSzPts val="2400"/>
              <a:buNone/>
              <a:defRPr>
                <a:solidFill>
                  <a:srgbClr val="888A8C"/>
                </a:solidFill>
              </a:defRPr>
            </a:lvl3pPr>
            <a:lvl4pPr lvl="3" algn="ctr">
              <a:lnSpc>
                <a:spcPct val="100000"/>
              </a:lnSpc>
              <a:spcBef>
                <a:spcPts val="400"/>
              </a:spcBef>
              <a:spcAft>
                <a:spcPts val="0"/>
              </a:spcAft>
              <a:buClr>
                <a:srgbClr val="888A8C"/>
              </a:buClr>
              <a:buSzPts val="2000"/>
              <a:buNone/>
              <a:defRPr>
                <a:solidFill>
                  <a:srgbClr val="888A8C"/>
                </a:solidFill>
              </a:defRPr>
            </a:lvl4pPr>
            <a:lvl5pPr lvl="4" algn="ctr">
              <a:lnSpc>
                <a:spcPct val="100000"/>
              </a:lnSpc>
              <a:spcBef>
                <a:spcPts val="400"/>
              </a:spcBef>
              <a:spcAft>
                <a:spcPts val="0"/>
              </a:spcAft>
              <a:buClr>
                <a:srgbClr val="888A8C"/>
              </a:buClr>
              <a:buSzPts val="2000"/>
              <a:buNone/>
              <a:defRPr>
                <a:solidFill>
                  <a:srgbClr val="888A8C"/>
                </a:solidFill>
              </a:defRPr>
            </a:lvl5pPr>
            <a:lvl6pPr lvl="5" algn="ctr">
              <a:lnSpc>
                <a:spcPct val="100000"/>
              </a:lnSpc>
              <a:spcBef>
                <a:spcPts val="400"/>
              </a:spcBef>
              <a:spcAft>
                <a:spcPts val="0"/>
              </a:spcAft>
              <a:buClr>
                <a:srgbClr val="888A8C"/>
              </a:buClr>
              <a:buSzPts val="2000"/>
              <a:buNone/>
              <a:defRPr>
                <a:solidFill>
                  <a:srgbClr val="888A8C"/>
                </a:solidFill>
              </a:defRPr>
            </a:lvl6pPr>
            <a:lvl7pPr lvl="6" algn="ctr">
              <a:lnSpc>
                <a:spcPct val="100000"/>
              </a:lnSpc>
              <a:spcBef>
                <a:spcPts val="400"/>
              </a:spcBef>
              <a:spcAft>
                <a:spcPts val="0"/>
              </a:spcAft>
              <a:buClr>
                <a:srgbClr val="888A8C"/>
              </a:buClr>
              <a:buSzPts val="2000"/>
              <a:buNone/>
              <a:defRPr>
                <a:solidFill>
                  <a:srgbClr val="888A8C"/>
                </a:solidFill>
              </a:defRPr>
            </a:lvl7pPr>
            <a:lvl8pPr lvl="7" algn="ctr">
              <a:lnSpc>
                <a:spcPct val="100000"/>
              </a:lnSpc>
              <a:spcBef>
                <a:spcPts val="400"/>
              </a:spcBef>
              <a:spcAft>
                <a:spcPts val="0"/>
              </a:spcAft>
              <a:buClr>
                <a:srgbClr val="888A8C"/>
              </a:buClr>
              <a:buSzPts val="2000"/>
              <a:buNone/>
              <a:defRPr>
                <a:solidFill>
                  <a:srgbClr val="888A8C"/>
                </a:solidFill>
              </a:defRPr>
            </a:lvl8pPr>
            <a:lvl9pPr lvl="8" algn="ctr">
              <a:lnSpc>
                <a:spcPct val="100000"/>
              </a:lnSpc>
              <a:spcBef>
                <a:spcPts val="400"/>
              </a:spcBef>
              <a:spcAft>
                <a:spcPts val="0"/>
              </a:spcAft>
              <a:buClr>
                <a:srgbClr val="888A8C"/>
              </a:buClr>
              <a:buSzPts val="2000"/>
              <a:buNone/>
              <a:defRPr>
                <a:solidFill>
                  <a:srgbClr val="888A8C"/>
                </a:solidFill>
              </a:defRPr>
            </a:lvl9pPr>
          </a:lstStyle>
          <a:p/>
        </p:txBody>
      </p:sp>
      <p:sp>
        <p:nvSpPr>
          <p:cNvPr id="393" name="Google Shape;393;p13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13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13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396" name="Google Shape;396;p139"/>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397" name="Shape 397"/>
        <p:cNvGrpSpPr/>
        <p:nvPr/>
      </p:nvGrpSpPr>
      <p:grpSpPr>
        <a:xfrm>
          <a:off x="0" y="0"/>
          <a:ext cx="0" cy="0"/>
          <a:chOff x="0" y="0"/>
          <a:chExt cx="0" cy="0"/>
        </a:xfrm>
      </p:grpSpPr>
      <p:pic>
        <p:nvPicPr>
          <p:cNvPr descr="Decorative image of professionals around a computer" id="398" name="Google Shape;398;p140"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399" name="Google Shape;399;p140"/>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00212C"/>
              </a:buClr>
              <a:buSzPts val="5400"/>
              <a:buFont typeface="Verdana"/>
              <a:buNone/>
              <a:defRPr sz="5400">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140"/>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A8C"/>
              </a:buClr>
              <a:buSzPts val="3200"/>
              <a:buNone/>
              <a:defRPr>
                <a:solidFill>
                  <a:srgbClr val="888A8C"/>
                </a:solidFill>
              </a:defRPr>
            </a:lvl1pPr>
            <a:lvl2pPr lvl="1" algn="ctr">
              <a:lnSpc>
                <a:spcPct val="100000"/>
              </a:lnSpc>
              <a:spcBef>
                <a:spcPts val="560"/>
              </a:spcBef>
              <a:spcAft>
                <a:spcPts val="0"/>
              </a:spcAft>
              <a:buClr>
                <a:srgbClr val="888A8C"/>
              </a:buClr>
              <a:buSzPts val="2800"/>
              <a:buNone/>
              <a:defRPr>
                <a:solidFill>
                  <a:srgbClr val="888A8C"/>
                </a:solidFill>
              </a:defRPr>
            </a:lvl2pPr>
            <a:lvl3pPr lvl="2" algn="ctr">
              <a:lnSpc>
                <a:spcPct val="100000"/>
              </a:lnSpc>
              <a:spcBef>
                <a:spcPts val="480"/>
              </a:spcBef>
              <a:spcAft>
                <a:spcPts val="0"/>
              </a:spcAft>
              <a:buClr>
                <a:srgbClr val="888A8C"/>
              </a:buClr>
              <a:buSzPts val="2400"/>
              <a:buNone/>
              <a:defRPr>
                <a:solidFill>
                  <a:srgbClr val="888A8C"/>
                </a:solidFill>
              </a:defRPr>
            </a:lvl3pPr>
            <a:lvl4pPr lvl="3" algn="ctr">
              <a:lnSpc>
                <a:spcPct val="100000"/>
              </a:lnSpc>
              <a:spcBef>
                <a:spcPts val="400"/>
              </a:spcBef>
              <a:spcAft>
                <a:spcPts val="0"/>
              </a:spcAft>
              <a:buClr>
                <a:srgbClr val="888A8C"/>
              </a:buClr>
              <a:buSzPts val="2000"/>
              <a:buNone/>
              <a:defRPr>
                <a:solidFill>
                  <a:srgbClr val="888A8C"/>
                </a:solidFill>
              </a:defRPr>
            </a:lvl4pPr>
            <a:lvl5pPr lvl="4" algn="ctr">
              <a:lnSpc>
                <a:spcPct val="100000"/>
              </a:lnSpc>
              <a:spcBef>
                <a:spcPts val="400"/>
              </a:spcBef>
              <a:spcAft>
                <a:spcPts val="0"/>
              </a:spcAft>
              <a:buClr>
                <a:srgbClr val="888A8C"/>
              </a:buClr>
              <a:buSzPts val="2000"/>
              <a:buNone/>
              <a:defRPr>
                <a:solidFill>
                  <a:srgbClr val="888A8C"/>
                </a:solidFill>
              </a:defRPr>
            </a:lvl5pPr>
            <a:lvl6pPr lvl="5" algn="ctr">
              <a:lnSpc>
                <a:spcPct val="100000"/>
              </a:lnSpc>
              <a:spcBef>
                <a:spcPts val="400"/>
              </a:spcBef>
              <a:spcAft>
                <a:spcPts val="0"/>
              </a:spcAft>
              <a:buClr>
                <a:srgbClr val="888A8C"/>
              </a:buClr>
              <a:buSzPts val="2000"/>
              <a:buNone/>
              <a:defRPr>
                <a:solidFill>
                  <a:srgbClr val="888A8C"/>
                </a:solidFill>
              </a:defRPr>
            </a:lvl6pPr>
            <a:lvl7pPr lvl="6" algn="ctr">
              <a:lnSpc>
                <a:spcPct val="100000"/>
              </a:lnSpc>
              <a:spcBef>
                <a:spcPts val="400"/>
              </a:spcBef>
              <a:spcAft>
                <a:spcPts val="0"/>
              </a:spcAft>
              <a:buClr>
                <a:srgbClr val="888A8C"/>
              </a:buClr>
              <a:buSzPts val="2000"/>
              <a:buNone/>
              <a:defRPr>
                <a:solidFill>
                  <a:srgbClr val="888A8C"/>
                </a:solidFill>
              </a:defRPr>
            </a:lvl7pPr>
            <a:lvl8pPr lvl="7" algn="ctr">
              <a:lnSpc>
                <a:spcPct val="100000"/>
              </a:lnSpc>
              <a:spcBef>
                <a:spcPts val="400"/>
              </a:spcBef>
              <a:spcAft>
                <a:spcPts val="0"/>
              </a:spcAft>
              <a:buClr>
                <a:srgbClr val="888A8C"/>
              </a:buClr>
              <a:buSzPts val="2000"/>
              <a:buNone/>
              <a:defRPr>
                <a:solidFill>
                  <a:srgbClr val="888A8C"/>
                </a:solidFill>
              </a:defRPr>
            </a:lvl8pPr>
            <a:lvl9pPr lvl="8" algn="ctr">
              <a:lnSpc>
                <a:spcPct val="100000"/>
              </a:lnSpc>
              <a:spcBef>
                <a:spcPts val="400"/>
              </a:spcBef>
              <a:spcAft>
                <a:spcPts val="0"/>
              </a:spcAft>
              <a:buClr>
                <a:srgbClr val="888A8C"/>
              </a:buClr>
              <a:buSzPts val="2000"/>
              <a:buNone/>
              <a:defRPr>
                <a:solidFill>
                  <a:srgbClr val="888A8C"/>
                </a:solidFill>
              </a:defRPr>
            </a:lvl9pPr>
          </a:lstStyle>
          <a:p/>
        </p:txBody>
      </p:sp>
      <p:sp>
        <p:nvSpPr>
          <p:cNvPr id="401" name="Google Shape;401;p14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14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14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404" name="Google Shape;404;p140"/>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7" name="Shape 47"/>
        <p:cNvGrpSpPr/>
        <p:nvPr/>
      </p:nvGrpSpPr>
      <p:grpSpPr>
        <a:xfrm>
          <a:off x="0" y="0"/>
          <a:ext cx="0" cy="0"/>
          <a:chOff x="0" y="0"/>
          <a:chExt cx="0" cy="0"/>
        </a:xfrm>
      </p:grpSpPr>
      <p:sp>
        <p:nvSpPr>
          <p:cNvPr id="48" name="Google Shape;48;p94"/>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 name="Google Shape;49;p9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94"/>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 name="Google Shape;53;p94"/>
          <p:cNvPicPr preferRelativeResize="0"/>
          <p:nvPr/>
        </p:nvPicPr>
        <p:blipFill rotWithShape="1">
          <a:blip r:embed="rId2">
            <a:alphaModFix/>
          </a:blip>
          <a:srcRect b="0" l="0" r="0" t="0"/>
          <a:stretch/>
        </p:blipFill>
        <p:spPr>
          <a:xfrm>
            <a:off x="8053977" y="6277285"/>
            <a:ext cx="1092200" cy="52325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405" name="Shape 405"/>
        <p:cNvGrpSpPr/>
        <p:nvPr/>
      </p:nvGrpSpPr>
      <p:grpSpPr>
        <a:xfrm>
          <a:off x="0" y="0"/>
          <a:ext cx="0" cy="0"/>
          <a:chOff x="0" y="0"/>
          <a:chExt cx="0" cy="0"/>
        </a:xfrm>
      </p:grpSpPr>
      <p:pic>
        <p:nvPicPr>
          <p:cNvPr descr="Decorative image of smiling professionals" id="406" name="Google Shape;406;p141" title="Decorative image"/>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407" name="Google Shape;407;p141"/>
          <p:cNvSpPr txBox="1"/>
          <p:nvPr>
            <p:ph type="ctrTitle"/>
          </p:nvPr>
        </p:nvSpPr>
        <p:spPr>
          <a:xfrm>
            <a:off x="953254" y="3671154"/>
            <a:ext cx="7240500" cy="1470000"/>
          </a:xfrm>
          <a:prstGeom prst="rect">
            <a:avLst/>
          </a:prstGeom>
          <a:solidFill>
            <a:schemeClr val="lt1">
              <a:alpha val="66666"/>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00212C"/>
              </a:buClr>
              <a:buSzPts val="5400"/>
              <a:buFont typeface="Verdana"/>
              <a:buNone/>
              <a:defRPr sz="5400">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141"/>
          <p:cNvSpPr txBox="1"/>
          <p:nvPr>
            <p:ph idx="1" type="subTitle"/>
          </p:nvPr>
        </p:nvSpPr>
        <p:spPr>
          <a:xfrm>
            <a:off x="1373109" y="5257800"/>
            <a:ext cx="6400800" cy="914400"/>
          </a:xfrm>
          <a:prstGeom prst="rect">
            <a:avLst/>
          </a:prstGeom>
          <a:solidFill>
            <a:schemeClr val="lt1">
              <a:alpha val="66666"/>
            </a:schemeClr>
          </a:solid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A8C"/>
              </a:buClr>
              <a:buSzPts val="3200"/>
              <a:buNone/>
              <a:defRPr>
                <a:solidFill>
                  <a:srgbClr val="888A8C"/>
                </a:solidFill>
                <a:latin typeface="Verdana"/>
                <a:ea typeface="Verdana"/>
                <a:cs typeface="Verdana"/>
                <a:sym typeface="Verdana"/>
              </a:defRPr>
            </a:lvl1pPr>
            <a:lvl2pPr lvl="1" algn="ctr">
              <a:lnSpc>
                <a:spcPct val="100000"/>
              </a:lnSpc>
              <a:spcBef>
                <a:spcPts val="560"/>
              </a:spcBef>
              <a:spcAft>
                <a:spcPts val="0"/>
              </a:spcAft>
              <a:buClr>
                <a:srgbClr val="888A8C"/>
              </a:buClr>
              <a:buSzPts val="2800"/>
              <a:buNone/>
              <a:defRPr>
                <a:solidFill>
                  <a:srgbClr val="888A8C"/>
                </a:solidFill>
              </a:defRPr>
            </a:lvl2pPr>
            <a:lvl3pPr lvl="2" algn="ctr">
              <a:lnSpc>
                <a:spcPct val="100000"/>
              </a:lnSpc>
              <a:spcBef>
                <a:spcPts val="480"/>
              </a:spcBef>
              <a:spcAft>
                <a:spcPts val="0"/>
              </a:spcAft>
              <a:buClr>
                <a:srgbClr val="888A8C"/>
              </a:buClr>
              <a:buSzPts val="2400"/>
              <a:buNone/>
              <a:defRPr>
                <a:solidFill>
                  <a:srgbClr val="888A8C"/>
                </a:solidFill>
              </a:defRPr>
            </a:lvl3pPr>
            <a:lvl4pPr lvl="3" algn="ctr">
              <a:lnSpc>
                <a:spcPct val="100000"/>
              </a:lnSpc>
              <a:spcBef>
                <a:spcPts val="400"/>
              </a:spcBef>
              <a:spcAft>
                <a:spcPts val="0"/>
              </a:spcAft>
              <a:buClr>
                <a:srgbClr val="888A8C"/>
              </a:buClr>
              <a:buSzPts val="2000"/>
              <a:buNone/>
              <a:defRPr>
                <a:solidFill>
                  <a:srgbClr val="888A8C"/>
                </a:solidFill>
              </a:defRPr>
            </a:lvl4pPr>
            <a:lvl5pPr lvl="4" algn="ctr">
              <a:lnSpc>
                <a:spcPct val="100000"/>
              </a:lnSpc>
              <a:spcBef>
                <a:spcPts val="400"/>
              </a:spcBef>
              <a:spcAft>
                <a:spcPts val="0"/>
              </a:spcAft>
              <a:buClr>
                <a:srgbClr val="888A8C"/>
              </a:buClr>
              <a:buSzPts val="2000"/>
              <a:buNone/>
              <a:defRPr>
                <a:solidFill>
                  <a:srgbClr val="888A8C"/>
                </a:solidFill>
              </a:defRPr>
            </a:lvl5pPr>
            <a:lvl6pPr lvl="5" algn="ctr">
              <a:lnSpc>
                <a:spcPct val="100000"/>
              </a:lnSpc>
              <a:spcBef>
                <a:spcPts val="400"/>
              </a:spcBef>
              <a:spcAft>
                <a:spcPts val="0"/>
              </a:spcAft>
              <a:buClr>
                <a:srgbClr val="888A8C"/>
              </a:buClr>
              <a:buSzPts val="2000"/>
              <a:buNone/>
              <a:defRPr>
                <a:solidFill>
                  <a:srgbClr val="888A8C"/>
                </a:solidFill>
              </a:defRPr>
            </a:lvl6pPr>
            <a:lvl7pPr lvl="6" algn="ctr">
              <a:lnSpc>
                <a:spcPct val="100000"/>
              </a:lnSpc>
              <a:spcBef>
                <a:spcPts val="400"/>
              </a:spcBef>
              <a:spcAft>
                <a:spcPts val="0"/>
              </a:spcAft>
              <a:buClr>
                <a:srgbClr val="888A8C"/>
              </a:buClr>
              <a:buSzPts val="2000"/>
              <a:buNone/>
              <a:defRPr>
                <a:solidFill>
                  <a:srgbClr val="888A8C"/>
                </a:solidFill>
              </a:defRPr>
            </a:lvl7pPr>
            <a:lvl8pPr lvl="7" algn="ctr">
              <a:lnSpc>
                <a:spcPct val="100000"/>
              </a:lnSpc>
              <a:spcBef>
                <a:spcPts val="400"/>
              </a:spcBef>
              <a:spcAft>
                <a:spcPts val="0"/>
              </a:spcAft>
              <a:buClr>
                <a:srgbClr val="888A8C"/>
              </a:buClr>
              <a:buSzPts val="2000"/>
              <a:buNone/>
              <a:defRPr>
                <a:solidFill>
                  <a:srgbClr val="888A8C"/>
                </a:solidFill>
              </a:defRPr>
            </a:lvl8pPr>
            <a:lvl9pPr lvl="8" algn="ctr">
              <a:lnSpc>
                <a:spcPct val="100000"/>
              </a:lnSpc>
              <a:spcBef>
                <a:spcPts val="400"/>
              </a:spcBef>
              <a:spcAft>
                <a:spcPts val="0"/>
              </a:spcAft>
              <a:buClr>
                <a:srgbClr val="888A8C"/>
              </a:buClr>
              <a:buSzPts val="2000"/>
              <a:buNone/>
              <a:defRPr>
                <a:solidFill>
                  <a:srgbClr val="888A8C"/>
                </a:solidFill>
              </a:defRPr>
            </a:lvl9pPr>
          </a:lstStyle>
          <a:p/>
        </p:txBody>
      </p:sp>
      <p:sp>
        <p:nvSpPr>
          <p:cNvPr id="409" name="Google Shape;409;p14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14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p14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412" name="Google Shape;412;p141"/>
          <p:cNvPicPr preferRelativeResize="0"/>
          <p:nvPr/>
        </p:nvPicPr>
        <p:blipFill rotWithShape="1">
          <a:blip r:embed="rId3">
            <a:alphaModFix/>
          </a:blip>
          <a:srcRect b="0" l="0" r="0" t="0"/>
          <a:stretch/>
        </p:blipFill>
        <p:spPr>
          <a:xfrm>
            <a:off x="3087445" y="152400"/>
            <a:ext cx="2922549" cy="12954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413" name="Shape 413"/>
        <p:cNvGrpSpPr/>
        <p:nvPr/>
      </p:nvGrpSpPr>
      <p:grpSpPr>
        <a:xfrm>
          <a:off x="0" y="0"/>
          <a:ext cx="0" cy="0"/>
          <a:chOff x="0" y="0"/>
          <a:chExt cx="0" cy="0"/>
        </a:xfrm>
      </p:grpSpPr>
      <p:sp>
        <p:nvSpPr>
          <p:cNvPr id="414" name="Google Shape;414;p142"/>
          <p:cNvSpPr/>
          <p:nvPr/>
        </p:nvSpPr>
        <p:spPr>
          <a:xfrm>
            <a:off x="457200" y="1600200"/>
            <a:ext cx="8229600" cy="3352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15" name="Google Shape;415;p142"/>
          <p:cNvSpPr txBox="1"/>
          <p:nvPr>
            <p:ph type="title"/>
          </p:nvPr>
        </p:nvSpPr>
        <p:spPr>
          <a:xfrm>
            <a:off x="2743200" y="256814"/>
            <a:ext cx="5943600" cy="1143000"/>
          </a:xfrm>
          <a:prstGeom prst="rect">
            <a:avLst/>
          </a:prstGeom>
          <a:solidFill>
            <a:schemeClr val="accent5">
              <a:alpha val="66666"/>
            </a:schemeClr>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142"/>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7" name="Google Shape;417;p14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14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14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420" name="Google Shape;420;p142" title="Decorative image"/>
          <p:cNvPicPr preferRelativeResize="0"/>
          <p:nvPr/>
        </p:nvPicPr>
        <p:blipFill rotWithShape="1">
          <a:blip r:embed="rId2">
            <a:alphaModFix/>
          </a:blip>
          <a:srcRect b="16049" l="0" r="0" t="5951"/>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descr="VTSS Logo" id="421" name="Google Shape;421;p142" title="Decorative image"/>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p:cSld name="2_One Content">
    <p:spTree>
      <p:nvGrpSpPr>
        <p:cNvPr id="422" name="Shape 422"/>
        <p:cNvGrpSpPr/>
        <p:nvPr/>
      </p:nvGrpSpPr>
      <p:grpSpPr>
        <a:xfrm>
          <a:off x="0" y="0"/>
          <a:ext cx="0" cy="0"/>
          <a:chOff x="0" y="0"/>
          <a:chExt cx="0" cy="0"/>
        </a:xfrm>
      </p:grpSpPr>
      <p:sp>
        <p:nvSpPr>
          <p:cNvPr id="423" name="Google Shape;423;p143"/>
          <p:cNvSpPr/>
          <p:nvPr/>
        </p:nvSpPr>
        <p:spPr>
          <a:xfrm>
            <a:off x="457200" y="1600200"/>
            <a:ext cx="8229600" cy="3352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24" name="Google Shape;424;p143"/>
          <p:cNvSpPr txBox="1"/>
          <p:nvPr>
            <p:ph type="title"/>
          </p:nvPr>
        </p:nvSpPr>
        <p:spPr>
          <a:xfrm>
            <a:off x="2743200" y="256814"/>
            <a:ext cx="5943600" cy="1143000"/>
          </a:xfrm>
          <a:prstGeom prst="rect">
            <a:avLst/>
          </a:prstGeom>
          <a:solidFill>
            <a:schemeClr val="accent5">
              <a:alpha val="66666"/>
            </a:schemeClr>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accent6"/>
              </a:buClr>
              <a:buSzPts val="3800"/>
              <a:buFont typeface="Verdana"/>
              <a:buNone/>
              <a:defRPr sz="38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p143"/>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6" name="Google Shape;426;p14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p14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1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429" name="Google Shape;429;p143" title="Decorative image"/>
          <p:cNvPicPr preferRelativeResize="0"/>
          <p:nvPr/>
        </p:nvPicPr>
        <p:blipFill rotWithShape="1">
          <a:blip r:embed="rId2">
            <a:alphaModFix/>
          </a:blip>
          <a:srcRect b="0" l="0" r="0" t="21433"/>
          <a:stretch/>
        </p:blipFill>
        <p:spPr>
          <a:xfrm>
            <a:off x="1" y="5118100"/>
            <a:ext cx="9144000" cy="1739900"/>
          </a:xfrm>
          <a:prstGeom prst="rect">
            <a:avLst/>
          </a:prstGeom>
          <a:noFill/>
          <a:ln cap="flat" cmpd="sng" w="38100">
            <a:solidFill>
              <a:schemeClr val="accent5"/>
            </a:solidFill>
            <a:prstDash val="dash"/>
            <a:round/>
            <a:headEnd len="sm" w="sm" type="none"/>
            <a:tailEnd len="sm" w="sm" type="none"/>
          </a:ln>
        </p:spPr>
      </p:pic>
      <p:pic>
        <p:nvPicPr>
          <p:cNvPr descr="VTSS Logo" id="430" name="Google Shape;430;p143" title="Decorative image"/>
          <p:cNvPicPr preferRelativeResize="0"/>
          <p:nvPr/>
        </p:nvPicPr>
        <p:blipFill rotWithShape="1">
          <a:blip r:embed="rId3">
            <a:alphaModFix/>
          </a:blip>
          <a:srcRect b="0" l="0" r="0" t="0"/>
          <a:stretch/>
        </p:blipFill>
        <p:spPr>
          <a:xfrm>
            <a:off x="304800" y="337271"/>
            <a:ext cx="2362200" cy="104702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31" name="Shape 431"/>
        <p:cNvGrpSpPr/>
        <p:nvPr/>
      </p:nvGrpSpPr>
      <p:grpSpPr>
        <a:xfrm>
          <a:off x="0" y="0"/>
          <a:ext cx="0" cy="0"/>
          <a:chOff x="0" y="0"/>
          <a:chExt cx="0" cy="0"/>
        </a:xfrm>
      </p:grpSpPr>
      <p:sp>
        <p:nvSpPr>
          <p:cNvPr id="432" name="Google Shape;432;p14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14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A8C"/>
              </a:buClr>
              <a:buSzPts val="2000"/>
              <a:buNone/>
              <a:defRPr sz="2000">
                <a:solidFill>
                  <a:srgbClr val="888A8C"/>
                </a:solidFill>
              </a:defRPr>
            </a:lvl1pPr>
            <a:lvl2pPr indent="-228600" lvl="1" marL="914400" algn="l">
              <a:lnSpc>
                <a:spcPct val="100000"/>
              </a:lnSpc>
              <a:spcBef>
                <a:spcPts val="360"/>
              </a:spcBef>
              <a:spcAft>
                <a:spcPts val="0"/>
              </a:spcAft>
              <a:buClr>
                <a:srgbClr val="888A8C"/>
              </a:buClr>
              <a:buSzPts val="1800"/>
              <a:buNone/>
              <a:defRPr sz="1800">
                <a:solidFill>
                  <a:srgbClr val="888A8C"/>
                </a:solidFill>
              </a:defRPr>
            </a:lvl2pPr>
            <a:lvl3pPr indent="-228600" lvl="2" marL="1371600" algn="l">
              <a:lnSpc>
                <a:spcPct val="100000"/>
              </a:lnSpc>
              <a:spcBef>
                <a:spcPts val="320"/>
              </a:spcBef>
              <a:spcAft>
                <a:spcPts val="0"/>
              </a:spcAft>
              <a:buClr>
                <a:srgbClr val="888A8C"/>
              </a:buClr>
              <a:buSzPts val="1600"/>
              <a:buNone/>
              <a:defRPr sz="1600">
                <a:solidFill>
                  <a:srgbClr val="888A8C"/>
                </a:solidFill>
              </a:defRPr>
            </a:lvl3pPr>
            <a:lvl4pPr indent="-228600" lvl="3" marL="1828800" algn="l">
              <a:lnSpc>
                <a:spcPct val="100000"/>
              </a:lnSpc>
              <a:spcBef>
                <a:spcPts val="280"/>
              </a:spcBef>
              <a:spcAft>
                <a:spcPts val="0"/>
              </a:spcAft>
              <a:buClr>
                <a:srgbClr val="888A8C"/>
              </a:buClr>
              <a:buSzPts val="1400"/>
              <a:buNone/>
              <a:defRPr sz="1400">
                <a:solidFill>
                  <a:srgbClr val="888A8C"/>
                </a:solidFill>
              </a:defRPr>
            </a:lvl4pPr>
            <a:lvl5pPr indent="-228600" lvl="4" marL="2286000" algn="l">
              <a:lnSpc>
                <a:spcPct val="100000"/>
              </a:lnSpc>
              <a:spcBef>
                <a:spcPts val="280"/>
              </a:spcBef>
              <a:spcAft>
                <a:spcPts val="0"/>
              </a:spcAft>
              <a:buClr>
                <a:srgbClr val="888A8C"/>
              </a:buClr>
              <a:buSzPts val="1400"/>
              <a:buNone/>
              <a:defRPr sz="1400">
                <a:solidFill>
                  <a:srgbClr val="888A8C"/>
                </a:solidFill>
              </a:defRPr>
            </a:lvl5pPr>
            <a:lvl6pPr indent="-228600" lvl="5" marL="2743200" algn="l">
              <a:lnSpc>
                <a:spcPct val="100000"/>
              </a:lnSpc>
              <a:spcBef>
                <a:spcPts val="280"/>
              </a:spcBef>
              <a:spcAft>
                <a:spcPts val="0"/>
              </a:spcAft>
              <a:buClr>
                <a:srgbClr val="888A8C"/>
              </a:buClr>
              <a:buSzPts val="1400"/>
              <a:buNone/>
              <a:defRPr sz="1400">
                <a:solidFill>
                  <a:srgbClr val="888A8C"/>
                </a:solidFill>
              </a:defRPr>
            </a:lvl6pPr>
            <a:lvl7pPr indent="-228600" lvl="6" marL="3200400" algn="l">
              <a:lnSpc>
                <a:spcPct val="100000"/>
              </a:lnSpc>
              <a:spcBef>
                <a:spcPts val="280"/>
              </a:spcBef>
              <a:spcAft>
                <a:spcPts val="0"/>
              </a:spcAft>
              <a:buClr>
                <a:srgbClr val="888A8C"/>
              </a:buClr>
              <a:buSzPts val="1400"/>
              <a:buNone/>
              <a:defRPr sz="1400">
                <a:solidFill>
                  <a:srgbClr val="888A8C"/>
                </a:solidFill>
              </a:defRPr>
            </a:lvl7pPr>
            <a:lvl8pPr indent="-228600" lvl="7" marL="3657600" algn="l">
              <a:lnSpc>
                <a:spcPct val="100000"/>
              </a:lnSpc>
              <a:spcBef>
                <a:spcPts val="280"/>
              </a:spcBef>
              <a:spcAft>
                <a:spcPts val="0"/>
              </a:spcAft>
              <a:buClr>
                <a:srgbClr val="888A8C"/>
              </a:buClr>
              <a:buSzPts val="1400"/>
              <a:buNone/>
              <a:defRPr sz="1400">
                <a:solidFill>
                  <a:srgbClr val="888A8C"/>
                </a:solidFill>
              </a:defRPr>
            </a:lvl8pPr>
            <a:lvl9pPr indent="-228600" lvl="8" marL="4114800" algn="l">
              <a:lnSpc>
                <a:spcPct val="100000"/>
              </a:lnSpc>
              <a:spcBef>
                <a:spcPts val="280"/>
              </a:spcBef>
              <a:spcAft>
                <a:spcPts val="0"/>
              </a:spcAft>
              <a:buClr>
                <a:srgbClr val="888A8C"/>
              </a:buClr>
              <a:buSzPts val="1400"/>
              <a:buNone/>
              <a:defRPr sz="1400">
                <a:solidFill>
                  <a:srgbClr val="888A8C"/>
                </a:solidFill>
              </a:defRPr>
            </a:lvl9pPr>
          </a:lstStyle>
          <a:p/>
        </p:txBody>
      </p:sp>
      <p:sp>
        <p:nvSpPr>
          <p:cNvPr id="434" name="Google Shape;434;p14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p14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14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437" name="Google Shape;437;p14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438" name="Google Shape;438;p144" title="Decorative image"/>
          <p:cNvPicPr preferRelativeResize="0"/>
          <p:nvPr/>
        </p:nvPicPr>
        <p:blipFill rotWithShape="1">
          <a:blip r:embed="rId2">
            <a:alphaModFix/>
          </a:blip>
          <a:srcRect b="0" l="0" r="0" t="0"/>
          <a:stretch/>
        </p:blipFill>
        <p:spPr>
          <a:xfrm>
            <a:off x="-1" y="0"/>
            <a:ext cx="9144000" cy="2214563"/>
          </a:xfrm>
          <a:prstGeom prst="rect">
            <a:avLst/>
          </a:prstGeom>
          <a:noFill/>
          <a:ln>
            <a:noFill/>
          </a:ln>
          <a:effectLst>
            <a:reflection blurRad="0" dir="0" dist="0" endA="300" endPos="35000" fadeDir="5400012" kx="0" rotWithShape="0" algn="bl" stA="52000" stPos="0" sy="-100000" ky="0"/>
          </a:effectLst>
        </p:spPr>
      </p:pic>
      <p:pic>
        <p:nvPicPr>
          <p:cNvPr id="439" name="Google Shape;439;p144"/>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440" name="Shape 440"/>
        <p:cNvGrpSpPr/>
        <p:nvPr/>
      </p:nvGrpSpPr>
      <p:grpSpPr>
        <a:xfrm>
          <a:off x="0" y="0"/>
          <a:ext cx="0" cy="0"/>
          <a:chOff x="0" y="0"/>
          <a:chExt cx="0" cy="0"/>
        </a:xfrm>
      </p:grpSpPr>
      <p:sp>
        <p:nvSpPr>
          <p:cNvPr id="441" name="Google Shape;441;p145"/>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145"/>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A8C"/>
              </a:buClr>
              <a:buSzPts val="2000"/>
              <a:buNone/>
              <a:defRPr sz="2000">
                <a:solidFill>
                  <a:srgbClr val="888A8C"/>
                </a:solidFill>
              </a:defRPr>
            </a:lvl1pPr>
            <a:lvl2pPr indent="-228600" lvl="1" marL="914400" algn="l">
              <a:lnSpc>
                <a:spcPct val="100000"/>
              </a:lnSpc>
              <a:spcBef>
                <a:spcPts val="360"/>
              </a:spcBef>
              <a:spcAft>
                <a:spcPts val="0"/>
              </a:spcAft>
              <a:buClr>
                <a:srgbClr val="888A8C"/>
              </a:buClr>
              <a:buSzPts val="1800"/>
              <a:buNone/>
              <a:defRPr sz="1800">
                <a:solidFill>
                  <a:srgbClr val="888A8C"/>
                </a:solidFill>
              </a:defRPr>
            </a:lvl2pPr>
            <a:lvl3pPr indent="-228600" lvl="2" marL="1371600" algn="l">
              <a:lnSpc>
                <a:spcPct val="100000"/>
              </a:lnSpc>
              <a:spcBef>
                <a:spcPts val="320"/>
              </a:spcBef>
              <a:spcAft>
                <a:spcPts val="0"/>
              </a:spcAft>
              <a:buClr>
                <a:srgbClr val="888A8C"/>
              </a:buClr>
              <a:buSzPts val="1600"/>
              <a:buNone/>
              <a:defRPr sz="1600">
                <a:solidFill>
                  <a:srgbClr val="888A8C"/>
                </a:solidFill>
              </a:defRPr>
            </a:lvl3pPr>
            <a:lvl4pPr indent="-228600" lvl="3" marL="1828800" algn="l">
              <a:lnSpc>
                <a:spcPct val="100000"/>
              </a:lnSpc>
              <a:spcBef>
                <a:spcPts val="280"/>
              </a:spcBef>
              <a:spcAft>
                <a:spcPts val="0"/>
              </a:spcAft>
              <a:buClr>
                <a:srgbClr val="888A8C"/>
              </a:buClr>
              <a:buSzPts val="1400"/>
              <a:buNone/>
              <a:defRPr sz="1400">
                <a:solidFill>
                  <a:srgbClr val="888A8C"/>
                </a:solidFill>
              </a:defRPr>
            </a:lvl4pPr>
            <a:lvl5pPr indent="-228600" lvl="4" marL="2286000" algn="l">
              <a:lnSpc>
                <a:spcPct val="100000"/>
              </a:lnSpc>
              <a:spcBef>
                <a:spcPts val="280"/>
              </a:spcBef>
              <a:spcAft>
                <a:spcPts val="0"/>
              </a:spcAft>
              <a:buClr>
                <a:srgbClr val="888A8C"/>
              </a:buClr>
              <a:buSzPts val="1400"/>
              <a:buNone/>
              <a:defRPr sz="1400">
                <a:solidFill>
                  <a:srgbClr val="888A8C"/>
                </a:solidFill>
              </a:defRPr>
            </a:lvl5pPr>
            <a:lvl6pPr indent="-228600" lvl="5" marL="2743200" algn="l">
              <a:lnSpc>
                <a:spcPct val="100000"/>
              </a:lnSpc>
              <a:spcBef>
                <a:spcPts val="280"/>
              </a:spcBef>
              <a:spcAft>
                <a:spcPts val="0"/>
              </a:spcAft>
              <a:buClr>
                <a:srgbClr val="888A8C"/>
              </a:buClr>
              <a:buSzPts val="1400"/>
              <a:buNone/>
              <a:defRPr sz="1400">
                <a:solidFill>
                  <a:srgbClr val="888A8C"/>
                </a:solidFill>
              </a:defRPr>
            </a:lvl6pPr>
            <a:lvl7pPr indent="-228600" lvl="6" marL="3200400" algn="l">
              <a:lnSpc>
                <a:spcPct val="100000"/>
              </a:lnSpc>
              <a:spcBef>
                <a:spcPts val="280"/>
              </a:spcBef>
              <a:spcAft>
                <a:spcPts val="0"/>
              </a:spcAft>
              <a:buClr>
                <a:srgbClr val="888A8C"/>
              </a:buClr>
              <a:buSzPts val="1400"/>
              <a:buNone/>
              <a:defRPr sz="1400">
                <a:solidFill>
                  <a:srgbClr val="888A8C"/>
                </a:solidFill>
              </a:defRPr>
            </a:lvl7pPr>
            <a:lvl8pPr indent="-228600" lvl="7" marL="3657600" algn="l">
              <a:lnSpc>
                <a:spcPct val="100000"/>
              </a:lnSpc>
              <a:spcBef>
                <a:spcPts val="280"/>
              </a:spcBef>
              <a:spcAft>
                <a:spcPts val="0"/>
              </a:spcAft>
              <a:buClr>
                <a:srgbClr val="888A8C"/>
              </a:buClr>
              <a:buSzPts val="1400"/>
              <a:buNone/>
              <a:defRPr sz="1400">
                <a:solidFill>
                  <a:srgbClr val="888A8C"/>
                </a:solidFill>
              </a:defRPr>
            </a:lvl8pPr>
            <a:lvl9pPr indent="-228600" lvl="8" marL="4114800" algn="l">
              <a:lnSpc>
                <a:spcPct val="100000"/>
              </a:lnSpc>
              <a:spcBef>
                <a:spcPts val="280"/>
              </a:spcBef>
              <a:spcAft>
                <a:spcPts val="0"/>
              </a:spcAft>
              <a:buClr>
                <a:srgbClr val="888A8C"/>
              </a:buClr>
              <a:buSzPts val="1400"/>
              <a:buNone/>
              <a:defRPr sz="1400">
                <a:solidFill>
                  <a:srgbClr val="888A8C"/>
                </a:solidFill>
              </a:defRPr>
            </a:lvl9pPr>
          </a:lstStyle>
          <a:p/>
        </p:txBody>
      </p:sp>
      <p:sp>
        <p:nvSpPr>
          <p:cNvPr id="443" name="Google Shape;443;p14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4" name="Google Shape;444;p14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5" name="Google Shape;445;p1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446" name="Google Shape;446;p145"/>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447" name="Google Shape;447;p145" title="Decorative image"/>
          <p:cNvPicPr preferRelativeResize="0"/>
          <p:nvPr/>
        </p:nvPicPr>
        <p:blipFill rotWithShape="1">
          <a:blip r:embed="rId2">
            <a:alphaModFix/>
          </a:blip>
          <a:srcRect b="0" l="0" r="0" t="0"/>
          <a:stretch/>
        </p:blipFill>
        <p:spPr>
          <a:xfrm>
            <a:off x="-1" y="0"/>
            <a:ext cx="9144000" cy="2214562"/>
          </a:xfrm>
          <a:prstGeom prst="rect">
            <a:avLst/>
          </a:prstGeom>
          <a:noFill/>
          <a:ln>
            <a:noFill/>
          </a:ln>
          <a:effectLst>
            <a:reflection blurRad="0" dir="0" dist="0" endA="300" endPos="35000" fadeDir="5400012" kx="0" rotWithShape="0" algn="bl" stA="52000" stPos="0" sy="-100000" ky="0"/>
          </a:effectLst>
        </p:spPr>
      </p:pic>
      <p:pic>
        <p:nvPicPr>
          <p:cNvPr descr="VTSS Logo" id="448" name="Google Shape;448;p145" title="Decorative image"/>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449" name="Shape 449"/>
        <p:cNvGrpSpPr/>
        <p:nvPr/>
      </p:nvGrpSpPr>
      <p:grpSpPr>
        <a:xfrm>
          <a:off x="0" y="0"/>
          <a:ext cx="0" cy="0"/>
          <a:chOff x="0" y="0"/>
          <a:chExt cx="0" cy="0"/>
        </a:xfrm>
      </p:grpSpPr>
      <p:sp>
        <p:nvSpPr>
          <p:cNvPr id="450" name="Google Shape;450;p146"/>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146"/>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A8C"/>
              </a:buClr>
              <a:buSzPts val="2000"/>
              <a:buNone/>
              <a:defRPr sz="2000">
                <a:solidFill>
                  <a:srgbClr val="888A8C"/>
                </a:solidFill>
              </a:defRPr>
            </a:lvl1pPr>
            <a:lvl2pPr indent="-228600" lvl="1" marL="914400" algn="l">
              <a:lnSpc>
                <a:spcPct val="100000"/>
              </a:lnSpc>
              <a:spcBef>
                <a:spcPts val="360"/>
              </a:spcBef>
              <a:spcAft>
                <a:spcPts val="0"/>
              </a:spcAft>
              <a:buClr>
                <a:srgbClr val="888A8C"/>
              </a:buClr>
              <a:buSzPts val="1800"/>
              <a:buNone/>
              <a:defRPr sz="1800">
                <a:solidFill>
                  <a:srgbClr val="888A8C"/>
                </a:solidFill>
              </a:defRPr>
            </a:lvl2pPr>
            <a:lvl3pPr indent="-228600" lvl="2" marL="1371600" algn="l">
              <a:lnSpc>
                <a:spcPct val="100000"/>
              </a:lnSpc>
              <a:spcBef>
                <a:spcPts val="320"/>
              </a:spcBef>
              <a:spcAft>
                <a:spcPts val="0"/>
              </a:spcAft>
              <a:buClr>
                <a:srgbClr val="888A8C"/>
              </a:buClr>
              <a:buSzPts val="1600"/>
              <a:buNone/>
              <a:defRPr sz="1600">
                <a:solidFill>
                  <a:srgbClr val="888A8C"/>
                </a:solidFill>
              </a:defRPr>
            </a:lvl3pPr>
            <a:lvl4pPr indent="-228600" lvl="3" marL="1828800" algn="l">
              <a:lnSpc>
                <a:spcPct val="100000"/>
              </a:lnSpc>
              <a:spcBef>
                <a:spcPts val="280"/>
              </a:spcBef>
              <a:spcAft>
                <a:spcPts val="0"/>
              </a:spcAft>
              <a:buClr>
                <a:srgbClr val="888A8C"/>
              </a:buClr>
              <a:buSzPts val="1400"/>
              <a:buNone/>
              <a:defRPr sz="1400">
                <a:solidFill>
                  <a:srgbClr val="888A8C"/>
                </a:solidFill>
              </a:defRPr>
            </a:lvl4pPr>
            <a:lvl5pPr indent="-228600" lvl="4" marL="2286000" algn="l">
              <a:lnSpc>
                <a:spcPct val="100000"/>
              </a:lnSpc>
              <a:spcBef>
                <a:spcPts val="280"/>
              </a:spcBef>
              <a:spcAft>
                <a:spcPts val="0"/>
              </a:spcAft>
              <a:buClr>
                <a:srgbClr val="888A8C"/>
              </a:buClr>
              <a:buSzPts val="1400"/>
              <a:buNone/>
              <a:defRPr sz="1400">
                <a:solidFill>
                  <a:srgbClr val="888A8C"/>
                </a:solidFill>
              </a:defRPr>
            </a:lvl5pPr>
            <a:lvl6pPr indent="-228600" lvl="5" marL="2743200" algn="l">
              <a:lnSpc>
                <a:spcPct val="100000"/>
              </a:lnSpc>
              <a:spcBef>
                <a:spcPts val="280"/>
              </a:spcBef>
              <a:spcAft>
                <a:spcPts val="0"/>
              </a:spcAft>
              <a:buClr>
                <a:srgbClr val="888A8C"/>
              </a:buClr>
              <a:buSzPts val="1400"/>
              <a:buNone/>
              <a:defRPr sz="1400">
                <a:solidFill>
                  <a:srgbClr val="888A8C"/>
                </a:solidFill>
              </a:defRPr>
            </a:lvl6pPr>
            <a:lvl7pPr indent="-228600" lvl="6" marL="3200400" algn="l">
              <a:lnSpc>
                <a:spcPct val="100000"/>
              </a:lnSpc>
              <a:spcBef>
                <a:spcPts val="280"/>
              </a:spcBef>
              <a:spcAft>
                <a:spcPts val="0"/>
              </a:spcAft>
              <a:buClr>
                <a:srgbClr val="888A8C"/>
              </a:buClr>
              <a:buSzPts val="1400"/>
              <a:buNone/>
              <a:defRPr sz="1400">
                <a:solidFill>
                  <a:srgbClr val="888A8C"/>
                </a:solidFill>
              </a:defRPr>
            </a:lvl7pPr>
            <a:lvl8pPr indent="-228600" lvl="7" marL="3657600" algn="l">
              <a:lnSpc>
                <a:spcPct val="100000"/>
              </a:lnSpc>
              <a:spcBef>
                <a:spcPts val="280"/>
              </a:spcBef>
              <a:spcAft>
                <a:spcPts val="0"/>
              </a:spcAft>
              <a:buClr>
                <a:srgbClr val="888A8C"/>
              </a:buClr>
              <a:buSzPts val="1400"/>
              <a:buNone/>
              <a:defRPr sz="1400">
                <a:solidFill>
                  <a:srgbClr val="888A8C"/>
                </a:solidFill>
              </a:defRPr>
            </a:lvl8pPr>
            <a:lvl9pPr indent="-228600" lvl="8" marL="4114800" algn="l">
              <a:lnSpc>
                <a:spcPct val="100000"/>
              </a:lnSpc>
              <a:spcBef>
                <a:spcPts val="280"/>
              </a:spcBef>
              <a:spcAft>
                <a:spcPts val="0"/>
              </a:spcAft>
              <a:buClr>
                <a:srgbClr val="888A8C"/>
              </a:buClr>
              <a:buSzPts val="1400"/>
              <a:buNone/>
              <a:defRPr sz="1400">
                <a:solidFill>
                  <a:srgbClr val="888A8C"/>
                </a:solidFill>
              </a:defRPr>
            </a:lvl9pPr>
          </a:lstStyle>
          <a:p/>
        </p:txBody>
      </p:sp>
      <p:sp>
        <p:nvSpPr>
          <p:cNvPr id="452" name="Google Shape;452;p14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3" name="Google Shape;453;p14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14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455" name="Google Shape;455;p146"/>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456" name="Google Shape;456;p146" title="Decorative image"/>
          <p:cNvPicPr preferRelativeResize="0"/>
          <p:nvPr/>
        </p:nvPicPr>
        <p:blipFill rotWithShape="1">
          <a:blip r:embed="rId2">
            <a:alphaModFix/>
          </a:blip>
          <a:srcRect b="0" l="0" r="0" t="0"/>
          <a:stretch/>
        </p:blipFill>
        <p:spPr>
          <a:xfrm>
            <a:off x="-1" y="0"/>
            <a:ext cx="9144000" cy="2214562"/>
          </a:xfrm>
          <a:prstGeom prst="rect">
            <a:avLst/>
          </a:prstGeom>
          <a:noFill/>
          <a:ln>
            <a:noFill/>
          </a:ln>
          <a:effectLst>
            <a:reflection blurRad="0" dir="0" dist="0" endA="300" endPos="35000" fadeDir="5400012" kx="0" rotWithShape="0" algn="bl" stA="52000" stPos="0" sy="-100000" ky="0"/>
          </a:effectLst>
        </p:spPr>
      </p:pic>
      <p:pic>
        <p:nvPicPr>
          <p:cNvPr descr="VTSS Logo" id="457" name="Google Shape;457;p146" title="Decorative image"/>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458" name="Shape 458"/>
        <p:cNvGrpSpPr/>
        <p:nvPr/>
      </p:nvGrpSpPr>
      <p:grpSpPr>
        <a:xfrm>
          <a:off x="0" y="0"/>
          <a:ext cx="0" cy="0"/>
          <a:chOff x="0" y="0"/>
          <a:chExt cx="0" cy="0"/>
        </a:xfrm>
      </p:grpSpPr>
      <p:sp>
        <p:nvSpPr>
          <p:cNvPr id="459" name="Google Shape;459;p14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14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A8C"/>
              </a:buClr>
              <a:buSzPts val="2000"/>
              <a:buNone/>
              <a:defRPr sz="2000">
                <a:solidFill>
                  <a:srgbClr val="888A8C"/>
                </a:solidFill>
              </a:defRPr>
            </a:lvl1pPr>
            <a:lvl2pPr indent="-228600" lvl="1" marL="914400" algn="l">
              <a:lnSpc>
                <a:spcPct val="100000"/>
              </a:lnSpc>
              <a:spcBef>
                <a:spcPts val="360"/>
              </a:spcBef>
              <a:spcAft>
                <a:spcPts val="0"/>
              </a:spcAft>
              <a:buClr>
                <a:srgbClr val="888A8C"/>
              </a:buClr>
              <a:buSzPts val="1800"/>
              <a:buNone/>
              <a:defRPr sz="1800">
                <a:solidFill>
                  <a:srgbClr val="888A8C"/>
                </a:solidFill>
              </a:defRPr>
            </a:lvl2pPr>
            <a:lvl3pPr indent="-228600" lvl="2" marL="1371600" algn="l">
              <a:lnSpc>
                <a:spcPct val="100000"/>
              </a:lnSpc>
              <a:spcBef>
                <a:spcPts val="320"/>
              </a:spcBef>
              <a:spcAft>
                <a:spcPts val="0"/>
              </a:spcAft>
              <a:buClr>
                <a:srgbClr val="888A8C"/>
              </a:buClr>
              <a:buSzPts val="1600"/>
              <a:buNone/>
              <a:defRPr sz="1600">
                <a:solidFill>
                  <a:srgbClr val="888A8C"/>
                </a:solidFill>
              </a:defRPr>
            </a:lvl3pPr>
            <a:lvl4pPr indent="-228600" lvl="3" marL="1828800" algn="l">
              <a:lnSpc>
                <a:spcPct val="100000"/>
              </a:lnSpc>
              <a:spcBef>
                <a:spcPts val="280"/>
              </a:spcBef>
              <a:spcAft>
                <a:spcPts val="0"/>
              </a:spcAft>
              <a:buClr>
                <a:srgbClr val="888A8C"/>
              </a:buClr>
              <a:buSzPts val="1400"/>
              <a:buNone/>
              <a:defRPr sz="1400">
                <a:solidFill>
                  <a:srgbClr val="888A8C"/>
                </a:solidFill>
              </a:defRPr>
            </a:lvl4pPr>
            <a:lvl5pPr indent="-228600" lvl="4" marL="2286000" algn="l">
              <a:lnSpc>
                <a:spcPct val="100000"/>
              </a:lnSpc>
              <a:spcBef>
                <a:spcPts val="280"/>
              </a:spcBef>
              <a:spcAft>
                <a:spcPts val="0"/>
              </a:spcAft>
              <a:buClr>
                <a:srgbClr val="888A8C"/>
              </a:buClr>
              <a:buSzPts val="1400"/>
              <a:buNone/>
              <a:defRPr sz="1400">
                <a:solidFill>
                  <a:srgbClr val="888A8C"/>
                </a:solidFill>
              </a:defRPr>
            </a:lvl5pPr>
            <a:lvl6pPr indent="-228600" lvl="5" marL="2743200" algn="l">
              <a:lnSpc>
                <a:spcPct val="100000"/>
              </a:lnSpc>
              <a:spcBef>
                <a:spcPts val="280"/>
              </a:spcBef>
              <a:spcAft>
                <a:spcPts val="0"/>
              </a:spcAft>
              <a:buClr>
                <a:srgbClr val="888A8C"/>
              </a:buClr>
              <a:buSzPts val="1400"/>
              <a:buNone/>
              <a:defRPr sz="1400">
                <a:solidFill>
                  <a:srgbClr val="888A8C"/>
                </a:solidFill>
              </a:defRPr>
            </a:lvl6pPr>
            <a:lvl7pPr indent="-228600" lvl="6" marL="3200400" algn="l">
              <a:lnSpc>
                <a:spcPct val="100000"/>
              </a:lnSpc>
              <a:spcBef>
                <a:spcPts val="280"/>
              </a:spcBef>
              <a:spcAft>
                <a:spcPts val="0"/>
              </a:spcAft>
              <a:buClr>
                <a:srgbClr val="888A8C"/>
              </a:buClr>
              <a:buSzPts val="1400"/>
              <a:buNone/>
              <a:defRPr sz="1400">
                <a:solidFill>
                  <a:srgbClr val="888A8C"/>
                </a:solidFill>
              </a:defRPr>
            </a:lvl7pPr>
            <a:lvl8pPr indent="-228600" lvl="7" marL="3657600" algn="l">
              <a:lnSpc>
                <a:spcPct val="100000"/>
              </a:lnSpc>
              <a:spcBef>
                <a:spcPts val="280"/>
              </a:spcBef>
              <a:spcAft>
                <a:spcPts val="0"/>
              </a:spcAft>
              <a:buClr>
                <a:srgbClr val="888A8C"/>
              </a:buClr>
              <a:buSzPts val="1400"/>
              <a:buNone/>
              <a:defRPr sz="1400">
                <a:solidFill>
                  <a:srgbClr val="888A8C"/>
                </a:solidFill>
              </a:defRPr>
            </a:lvl8pPr>
            <a:lvl9pPr indent="-228600" lvl="8" marL="4114800" algn="l">
              <a:lnSpc>
                <a:spcPct val="100000"/>
              </a:lnSpc>
              <a:spcBef>
                <a:spcPts val="280"/>
              </a:spcBef>
              <a:spcAft>
                <a:spcPts val="0"/>
              </a:spcAft>
              <a:buClr>
                <a:srgbClr val="888A8C"/>
              </a:buClr>
              <a:buSzPts val="1400"/>
              <a:buNone/>
              <a:defRPr sz="1400">
                <a:solidFill>
                  <a:srgbClr val="888A8C"/>
                </a:solidFill>
              </a:defRPr>
            </a:lvl9pPr>
          </a:lstStyle>
          <a:p/>
        </p:txBody>
      </p:sp>
      <p:sp>
        <p:nvSpPr>
          <p:cNvPr id="461" name="Google Shape;461;p14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14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14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464" name="Google Shape;464;p147"/>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465" name="Google Shape;465;p147" title="Decorative image"/>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12" kx="0" rotWithShape="0" algn="bl" stA="52000" stPos="0" sy="-100000" ky="0"/>
          </a:effectLst>
        </p:spPr>
      </p:pic>
      <p:pic>
        <p:nvPicPr>
          <p:cNvPr descr="VTSS Logo" id="466" name="Google Shape;466;p147" title="Decorative image"/>
          <p:cNvPicPr preferRelativeResize="0"/>
          <p:nvPr/>
        </p:nvPicPr>
        <p:blipFill rotWithShape="1">
          <a:blip r:embed="rId3">
            <a:alphaModFix/>
          </a:blip>
          <a:srcRect b="0" l="0" r="0" t="0"/>
          <a:stretch/>
        </p:blipFill>
        <p:spPr>
          <a:xfrm>
            <a:off x="76200" y="47627"/>
            <a:ext cx="1547232" cy="6858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7" name="Shape 467"/>
        <p:cNvGrpSpPr/>
        <p:nvPr/>
      </p:nvGrpSpPr>
      <p:grpSpPr>
        <a:xfrm>
          <a:off x="0" y="0"/>
          <a:ext cx="0" cy="0"/>
          <a:chOff x="0" y="0"/>
          <a:chExt cx="0" cy="0"/>
        </a:xfrm>
      </p:grpSpPr>
      <p:sp>
        <p:nvSpPr>
          <p:cNvPr id="468" name="Google Shape;468;p148"/>
          <p:cNvSpPr/>
          <p:nvPr/>
        </p:nvSpPr>
        <p:spPr>
          <a:xfrm>
            <a:off x="4648200" y="2175510"/>
            <a:ext cx="4038600" cy="399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69" name="Google Shape;469;p148"/>
          <p:cNvSpPr/>
          <p:nvPr/>
        </p:nvSpPr>
        <p:spPr>
          <a:xfrm>
            <a:off x="457200" y="2175510"/>
            <a:ext cx="4038600" cy="399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70" name="Google Shape;470;p148"/>
          <p:cNvSpPr txBox="1"/>
          <p:nvPr>
            <p:ph type="title"/>
          </p:nvPr>
        </p:nvSpPr>
        <p:spPr>
          <a:xfrm>
            <a:off x="457200" y="274638"/>
            <a:ext cx="8229600" cy="1143000"/>
          </a:xfrm>
          <a:prstGeom prst="rect">
            <a:avLst/>
          </a:prstGeom>
          <a:solidFill>
            <a:schemeClr val="accent5">
              <a:alpha val="66666"/>
            </a:schemeClr>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148"/>
          <p:cNvSpPr txBox="1"/>
          <p:nvPr>
            <p:ph idx="1" type="body"/>
          </p:nvPr>
        </p:nvSpPr>
        <p:spPr>
          <a:xfrm>
            <a:off x="914400" y="1524000"/>
            <a:ext cx="3582900" cy="651000"/>
          </a:xfrm>
          <a:prstGeom prst="rect">
            <a:avLst/>
          </a:prstGeom>
          <a:solidFill>
            <a:srgbClr val="E7F3D8"/>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2" name="Google Shape;472;p148"/>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3" name="Google Shape;473;p148"/>
          <p:cNvSpPr txBox="1"/>
          <p:nvPr>
            <p:ph idx="3" type="body"/>
          </p:nvPr>
        </p:nvSpPr>
        <p:spPr>
          <a:xfrm>
            <a:off x="5105400" y="1535113"/>
            <a:ext cx="3581400" cy="639900"/>
          </a:xfrm>
          <a:prstGeom prst="rect">
            <a:avLst/>
          </a:prstGeom>
          <a:solidFill>
            <a:srgbClr val="E7F3D8"/>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4" name="Google Shape;474;p148"/>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5" name="Google Shape;475;p14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14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1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478" name="Google Shape;478;p148"/>
          <p:cNvSpPr/>
          <p:nvPr/>
        </p:nvSpPr>
        <p:spPr>
          <a:xfrm>
            <a:off x="457200" y="1524000"/>
            <a:ext cx="457200" cy="65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79" name="Google Shape;479;p148"/>
          <p:cNvSpPr/>
          <p:nvPr/>
        </p:nvSpPr>
        <p:spPr>
          <a:xfrm>
            <a:off x="4648200" y="1524000"/>
            <a:ext cx="457200" cy="65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VTSS Logo" id="480" name="Google Shape;480;p148" title="Decorative image"/>
          <p:cNvPicPr preferRelativeResize="0"/>
          <p:nvPr/>
        </p:nvPicPr>
        <p:blipFill rotWithShape="1">
          <a:blip r:embed="rId2">
            <a:alphaModFix/>
          </a:blip>
          <a:srcRect b="0" l="0" r="0" t="0"/>
          <a:stretch/>
        </p:blipFill>
        <p:spPr>
          <a:xfrm>
            <a:off x="3981450" y="6212977"/>
            <a:ext cx="1181099" cy="523514"/>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solidFill>
          <a:schemeClr val="lt2"/>
        </a:solidFill>
      </p:bgPr>
    </p:bg>
    <p:spTree>
      <p:nvGrpSpPr>
        <p:cNvPr id="481" name="Shape 481"/>
        <p:cNvGrpSpPr/>
        <p:nvPr/>
      </p:nvGrpSpPr>
      <p:grpSpPr>
        <a:xfrm>
          <a:off x="0" y="0"/>
          <a:ext cx="0" cy="0"/>
          <a:chOff x="0" y="0"/>
          <a:chExt cx="0" cy="0"/>
        </a:xfrm>
      </p:grpSpPr>
      <p:sp>
        <p:nvSpPr>
          <p:cNvPr id="482" name="Google Shape;482;p149"/>
          <p:cNvSpPr txBox="1"/>
          <p:nvPr>
            <p:ph type="title"/>
          </p:nvPr>
        </p:nvSpPr>
        <p:spPr>
          <a:xfrm>
            <a:off x="2743200" y="4800600"/>
            <a:ext cx="4535400" cy="566700"/>
          </a:xfrm>
          <a:prstGeom prst="rect">
            <a:avLst/>
          </a:prstGeom>
          <a:solidFill>
            <a:schemeClr val="lt1"/>
          </a:solid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149"/>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484" name="Google Shape;484;p14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p14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14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VTSS Logo" id="487" name="Google Shape;487;p149" title="Decorative image"/>
          <p:cNvPicPr preferRelativeResize="0"/>
          <p:nvPr/>
        </p:nvPicPr>
        <p:blipFill rotWithShape="1">
          <a:blip r:embed="rId2">
            <a:alphaModFix/>
          </a:blip>
          <a:srcRect b="0" l="0" r="0" t="0"/>
          <a:stretch/>
        </p:blipFill>
        <p:spPr>
          <a:xfrm>
            <a:off x="3981450" y="6212977"/>
            <a:ext cx="1181099" cy="523514"/>
          </a:xfrm>
          <a:prstGeom prst="rect">
            <a:avLst/>
          </a:prstGeom>
          <a:noFill/>
          <a:ln>
            <a:noFill/>
          </a:ln>
        </p:spPr>
      </p:pic>
      <p:sp>
        <p:nvSpPr>
          <p:cNvPr id="488" name="Google Shape;488;p149"/>
          <p:cNvSpPr/>
          <p:nvPr/>
        </p:nvSpPr>
        <p:spPr>
          <a:xfrm>
            <a:off x="1828800" y="4800600"/>
            <a:ext cx="914400" cy="60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89" name="Google Shape;489;p149"/>
          <p:cNvSpPr txBox="1"/>
          <p:nvPr>
            <p:ph idx="1" type="body"/>
          </p:nvPr>
        </p:nvSpPr>
        <p:spPr>
          <a:xfrm>
            <a:off x="1828800" y="5368925"/>
            <a:ext cx="5449800" cy="804900"/>
          </a:xfrm>
          <a:prstGeom prst="rect">
            <a:avLst/>
          </a:prstGeom>
          <a:solidFill>
            <a:srgbClr val="E7F3D8"/>
          </a:solid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90" name="Shape 490"/>
        <p:cNvGrpSpPr/>
        <p:nvPr/>
      </p:nvGrpSpPr>
      <p:grpSpPr>
        <a:xfrm>
          <a:off x="0" y="0"/>
          <a:ext cx="0" cy="0"/>
          <a:chOff x="0" y="0"/>
          <a:chExt cx="0" cy="0"/>
        </a:xfrm>
      </p:grpSpPr>
      <p:sp>
        <p:nvSpPr>
          <p:cNvPr id="491" name="Google Shape;491;p1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p150"/>
          <p:cNvSpPr txBox="1"/>
          <p:nvPr>
            <p:ph idx="1" type="body"/>
          </p:nvPr>
        </p:nvSpPr>
        <p:spPr>
          <a:xfrm rot="5400000">
            <a:off x="2308949" y="-251550"/>
            <a:ext cx="45261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3" name="Google Shape;493;p15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4" name="Google Shape;494;p15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5" name="Google Shape;495;p1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4" name="Shape 54"/>
        <p:cNvGrpSpPr/>
        <p:nvPr/>
      </p:nvGrpSpPr>
      <p:grpSpPr>
        <a:xfrm>
          <a:off x="0" y="0"/>
          <a:ext cx="0" cy="0"/>
          <a:chOff x="0" y="0"/>
          <a:chExt cx="0" cy="0"/>
        </a:xfrm>
      </p:grpSpPr>
      <p:sp>
        <p:nvSpPr>
          <p:cNvPr id="55" name="Google Shape;55;p95"/>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5"/>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7" name="Google Shape;57;p9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5"/>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61" name="Google Shape;61;p95" title="Decorative image"/>
          <p:cNvPicPr preferRelativeResize="0"/>
          <p:nvPr/>
        </p:nvPicPr>
        <p:blipFill rotWithShape="1">
          <a:blip r:embed="rId2">
            <a:alphaModFix/>
          </a:blip>
          <a:srcRect b="0" l="0" r="0" t="0"/>
          <a:stretch/>
        </p:blipFill>
        <p:spPr>
          <a:xfrm>
            <a:off x="-1" y="0"/>
            <a:ext cx="9144000" cy="2214563"/>
          </a:xfrm>
          <a:prstGeom prst="rect">
            <a:avLst/>
          </a:prstGeom>
          <a:noFill/>
          <a:ln>
            <a:noFill/>
          </a:ln>
          <a:effectLst>
            <a:reflection blurRad="0" dir="0" dist="0" endA="300" endPos="35000" fadeDir="5400000" kx="0" rotWithShape="0" algn="bl" stA="52000" stPos="0" sy="-100000" ky="0"/>
          </a:effectLst>
        </p:spPr>
      </p:pic>
      <p:pic>
        <p:nvPicPr>
          <p:cNvPr id="62" name="Google Shape;62;p95"/>
          <p:cNvPicPr preferRelativeResize="0"/>
          <p:nvPr/>
        </p:nvPicPr>
        <p:blipFill rotWithShape="1">
          <a:blip r:embed="rId3">
            <a:alphaModFix/>
          </a:blip>
          <a:srcRect b="0" l="0" r="0" t="0"/>
          <a:stretch/>
        </p:blipFill>
        <p:spPr>
          <a:xfrm>
            <a:off x="76200" y="76200"/>
            <a:ext cx="990600" cy="47457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96" name="Shape 496"/>
        <p:cNvGrpSpPr/>
        <p:nvPr/>
      </p:nvGrpSpPr>
      <p:grpSpPr>
        <a:xfrm>
          <a:off x="0" y="0"/>
          <a:ext cx="0" cy="0"/>
          <a:chOff x="0" y="0"/>
          <a:chExt cx="0" cy="0"/>
        </a:xfrm>
      </p:grpSpPr>
      <p:sp>
        <p:nvSpPr>
          <p:cNvPr id="497" name="Google Shape;497;p151"/>
          <p:cNvSpPr txBox="1"/>
          <p:nvPr>
            <p:ph type="title"/>
          </p:nvPr>
        </p:nvSpPr>
        <p:spPr>
          <a:xfrm rot="5400000">
            <a:off x="4732349" y="2171688"/>
            <a:ext cx="58515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8" name="Google Shape;498;p151"/>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9" name="Google Shape;499;p15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15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1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63" name="Shape 63"/>
        <p:cNvGrpSpPr/>
        <p:nvPr/>
      </p:nvGrpSpPr>
      <p:grpSpPr>
        <a:xfrm>
          <a:off x="0" y="0"/>
          <a:ext cx="0" cy="0"/>
          <a:chOff x="0" y="0"/>
          <a:chExt cx="0" cy="0"/>
        </a:xfrm>
      </p:grpSpPr>
      <p:sp>
        <p:nvSpPr>
          <p:cNvPr id="64" name="Google Shape;64;p96"/>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6"/>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6" name="Google Shape;66;p9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69" name="Google Shape;69;p96" title="Decorative image"/>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id="70" name="Google Shape;70;p96"/>
          <p:cNvPicPr preferRelativeResize="0"/>
          <p:nvPr/>
        </p:nvPicPr>
        <p:blipFill rotWithShape="1">
          <a:blip r:embed="rId3">
            <a:alphaModFix/>
          </a:blip>
          <a:srcRect b="0" l="0" r="0" t="0"/>
          <a:stretch/>
        </p:blipFill>
        <p:spPr>
          <a:xfrm>
            <a:off x="76200" y="152400"/>
            <a:ext cx="2585895"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71" name="Shape 71"/>
        <p:cNvGrpSpPr/>
        <p:nvPr/>
      </p:nvGrpSpPr>
      <p:grpSpPr>
        <a:xfrm>
          <a:off x="0" y="0"/>
          <a:ext cx="0" cy="0"/>
          <a:chOff x="0" y="0"/>
          <a:chExt cx="0" cy="0"/>
        </a:xfrm>
      </p:grpSpPr>
      <p:sp>
        <p:nvSpPr>
          <p:cNvPr id="72" name="Google Shape;72;p10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75" name="Google Shape;75;p100"/>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76" name="Shape 76"/>
        <p:cNvGrpSpPr/>
        <p:nvPr/>
      </p:nvGrpSpPr>
      <p:grpSpPr>
        <a:xfrm>
          <a:off x="0" y="0"/>
          <a:ext cx="0" cy="0"/>
          <a:chOff x="0" y="0"/>
          <a:chExt cx="0" cy="0"/>
        </a:xfrm>
      </p:grpSpPr>
      <p:sp>
        <p:nvSpPr>
          <p:cNvPr id="77" name="Google Shape;77;p103"/>
          <p:cNvSpPr txBox="1"/>
          <p:nvPr>
            <p:ph type="title"/>
          </p:nvPr>
        </p:nvSpPr>
        <p:spPr>
          <a:xfrm>
            <a:off x="514351" y="685800"/>
            <a:ext cx="7797600" cy="1158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3"/>
          <p:cNvSpPr txBox="1"/>
          <p:nvPr>
            <p:ph idx="1" type="body"/>
          </p:nvPr>
        </p:nvSpPr>
        <p:spPr>
          <a:xfrm>
            <a:off x="514350" y="2063396"/>
            <a:ext cx="3816600" cy="3311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79" name="Google Shape;79;p103"/>
          <p:cNvSpPr txBox="1"/>
          <p:nvPr>
            <p:ph idx="2" type="body"/>
          </p:nvPr>
        </p:nvSpPr>
        <p:spPr>
          <a:xfrm>
            <a:off x="4495478" y="2063396"/>
            <a:ext cx="3814800" cy="3311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80" name="Google Shape;80;p103"/>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81" name="Google Shape;81;p103"/>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82" name="Google Shape;82;p103"/>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4.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11" Type="http://schemas.openxmlformats.org/officeDocument/2006/relationships/slideLayout" Target="../slideLayouts/slideLayout27.xml"/><Relationship Id="rId22" Type="http://schemas.openxmlformats.org/officeDocument/2006/relationships/slideLayout" Target="../slideLayouts/slideLayout38.xml"/><Relationship Id="rId10" Type="http://schemas.openxmlformats.org/officeDocument/2006/relationships/slideLayout" Target="../slideLayouts/slideLayout26.xml"/><Relationship Id="rId21" Type="http://schemas.openxmlformats.org/officeDocument/2006/relationships/slideLayout" Target="../slideLayouts/slideLayout37.xml"/><Relationship Id="rId13" Type="http://schemas.openxmlformats.org/officeDocument/2006/relationships/slideLayout" Target="../slideLayouts/slideLayout29.xml"/><Relationship Id="rId24" Type="http://schemas.openxmlformats.org/officeDocument/2006/relationships/theme" Target="../theme/theme3.xml"/><Relationship Id="rId12" Type="http://schemas.openxmlformats.org/officeDocument/2006/relationships/slideLayout" Target="../slideLayouts/slideLayout28.xml"/><Relationship Id="rId23" Type="http://schemas.openxmlformats.org/officeDocument/2006/relationships/slideLayout" Target="../slideLayouts/slideLayout39.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9.xml"/><Relationship Id="rId11" Type="http://schemas.openxmlformats.org/officeDocument/2006/relationships/slideLayout" Target="../slideLayouts/slideLayout50.xml"/><Relationship Id="rId22" Type="http://schemas.openxmlformats.org/officeDocument/2006/relationships/theme" Target="../theme/theme2.xml"/><Relationship Id="rId10" Type="http://schemas.openxmlformats.org/officeDocument/2006/relationships/slideLayout" Target="../slideLayouts/slideLayout49.xml"/><Relationship Id="rId21" Type="http://schemas.openxmlformats.org/officeDocument/2006/relationships/slideLayout" Target="../slideLayouts/slideLayout60.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5" Type="http://schemas.openxmlformats.org/officeDocument/2006/relationships/slideLayout" Target="../slideLayouts/slideLayout44.xml"/><Relationship Id="rId19" Type="http://schemas.openxmlformats.org/officeDocument/2006/relationships/slideLayout" Target="../slideLayouts/slideLayout58.xml"/><Relationship Id="rId6" Type="http://schemas.openxmlformats.org/officeDocument/2006/relationships/slideLayout" Target="../slideLayouts/slideLayout45.xml"/><Relationship Id="rId18" Type="http://schemas.openxmlformats.org/officeDocument/2006/relationships/slideLayout" Target="../slideLayouts/slideLayout57.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2" name="Google Shape;12;p8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3" name="Google Shape;13;p8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4" name="Google Shape;14;p8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3" name="Shape 133"/>
        <p:cNvGrpSpPr/>
        <p:nvPr/>
      </p:nvGrpSpPr>
      <p:grpSpPr>
        <a:xfrm>
          <a:off x="0" y="0"/>
          <a:ext cx="0" cy="0"/>
          <a:chOff x="0" y="0"/>
          <a:chExt cx="0" cy="0"/>
        </a:xfrm>
      </p:grpSpPr>
      <p:sp>
        <p:nvSpPr>
          <p:cNvPr id="134" name="Google Shape;134;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9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36" name="Google Shape;136;p9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37" name="Google Shape;137;p9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38" name="Google Shape;138;p9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9" name="Shape 319"/>
        <p:cNvGrpSpPr/>
        <p:nvPr/>
      </p:nvGrpSpPr>
      <p:grpSpPr>
        <a:xfrm>
          <a:off x="0" y="0"/>
          <a:ext cx="0" cy="0"/>
          <a:chOff x="0" y="0"/>
          <a:chExt cx="0" cy="0"/>
        </a:xfrm>
      </p:grpSpPr>
      <p:sp>
        <p:nvSpPr>
          <p:cNvPr id="320" name="Google Shape;320;p1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1" name="Google Shape;321;p10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22" name="Google Shape;322;p10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A8C"/>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323" name="Google Shape;323;p10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A8C"/>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324" name="Google Shape;324;p10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drive.google.com/drive/folders/1lZDfWE55FlaKH_HB5-M1bmEF8rLDEfAa" TargetMode="Externa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s://drive.google.com/file/d/19XDyONAx5Pq_7h_howM0bhinKB0RRJ_z/view?usp=sharing" TargetMode="External"/><Relationship Id="rId4" Type="http://schemas.openxmlformats.org/officeDocument/2006/relationships/hyperlink" Target="https://drive.google.com/file/d/19XDyONAx5Pq_7h_howM0bhinKB0RRJ_z/view?usp=sharing" TargetMode="External"/><Relationship Id="rId9" Type="http://schemas.openxmlformats.org/officeDocument/2006/relationships/image" Target="../media/image37.png"/><Relationship Id="rId5" Type="http://schemas.openxmlformats.org/officeDocument/2006/relationships/hyperlink" Target="https://drive.google.com/file/d/19XDyONAx5Pq_7h_howM0bhinKB0RRJ_z/view?usp=sharing" TargetMode="External"/><Relationship Id="rId6" Type="http://schemas.openxmlformats.org/officeDocument/2006/relationships/hyperlink" Target="https://drive.google.com/file/d/19XDyONAx5Pq_7h_howM0bhinKB0RRJ_z/view?usp=sharing" TargetMode="External"/><Relationship Id="rId7" Type="http://schemas.openxmlformats.org/officeDocument/2006/relationships/hyperlink" Target="https://drive.google.com/file/d/19XDyONAx5Pq_7h_howM0bhinKB0RRJ_z/view?usp=sharing" TargetMode="External"/><Relationship Id="rId8" Type="http://schemas.openxmlformats.org/officeDocument/2006/relationships/hyperlink" Target="https://drive.google.com/file/d/19XDyONAx5Pq_7h_howM0bhinKB0RRJ_z/view?usp=shar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 Id="rId3" Type="http://schemas.openxmlformats.org/officeDocument/2006/relationships/hyperlink" Target="https://ies.ed.gov/ncee/wwc/" TargetMode="Externa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charts.intensiveintervention.org/chart/behavioral-intervention-chart" TargetMode="External"/><Relationship Id="rId4" Type="http://schemas.openxmlformats.org/officeDocument/2006/relationships/hyperlink" Target="https://ies.ed.gov/ncee/wwc/FWW"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 Id="rId3"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6.jpg"/><Relationship Id="rId4" Type="http://schemas.openxmlformats.org/officeDocument/2006/relationships/image" Target="../media/image3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9.png"/><Relationship Id="rId4" Type="http://schemas.openxmlformats.org/officeDocument/2006/relationships/image" Target="../media/image44.png"/><Relationship Id="rId5"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vmlDrawing" Target="../drawings/vmlDrawing1.vml"/><Relationship Id="rId4" Type="http://schemas.openxmlformats.org/officeDocument/2006/relationships/package" Target="../embeddings/Microsoft_Office_Word_Document1.docx"/><Relationship Id="rId5" Type="http://schemas.openxmlformats.org/officeDocument/2006/relationships/package" Target="../embeddings/Microsoft_Office_Word_Document1.docx"/><Relationship Id="rId6"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0.xml"/><Relationship Id="rId3" Type="http://schemas.openxmlformats.org/officeDocument/2006/relationships/image" Target="../media/image4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hyperlink" Target="http://www.centeroninstruction.org/files/Intensive%20Interventions%20for%20Students%20Struggling%20in%20Reading%20%26%20Math.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hyperlink" Target="https://intensiveintervention.org/sites/default/files/NCII-Scheduling-508.pdf" TargetMode="External"/><Relationship Id="rId4" Type="http://schemas.openxmlformats.org/officeDocument/2006/relationships/image" Target="../media/image48.png"/><Relationship Id="rId5" Type="http://schemas.openxmlformats.org/officeDocument/2006/relationships/image" Target="../media/image3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3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 Id="rId3" Type="http://schemas.openxmlformats.org/officeDocument/2006/relationships/hyperlink" Target="http://www.schoolschedulingassociates.com/"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image" Target="../media/image4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vtss-ric.org/event/starting-to-sustaining-session-b-2019-december-3/" TargetMode="External"/><Relationship Id="rId4" Type="http://schemas.openxmlformats.org/officeDocument/2006/relationships/hyperlink" Target="https://vtss-ric.org/event/starting-to-sustaining-session-b-2019-december-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1"/>
          <p:cNvSpPr txBox="1"/>
          <p:nvPr>
            <p:ph type="ctrTitle"/>
          </p:nvPr>
        </p:nvSpPr>
        <p:spPr>
          <a:xfrm>
            <a:off x="1447800" y="3657600"/>
            <a:ext cx="6756797" cy="1028700"/>
          </a:xfrm>
          <a:prstGeom prst="rect">
            <a:avLst/>
          </a:prstGeom>
          <a:solidFill>
            <a:schemeClr val="lt1">
              <a:alpha val="65882"/>
            </a:schemeClr>
          </a:solidFill>
          <a:ln cap="flat" cmpd="sng" w="19050">
            <a:solidFill>
              <a:schemeClr val="accent5"/>
            </a:solidFill>
            <a:prstDash val="solid"/>
            <a:round/>
            <a:headEnd len="sm" w="sm" type="none"/>
            <a:tailEnd len="sm" w="sm" type="none"/>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dk1"/>
              </a:buClr>
              <a:buSzPts val="3600"/>
              <a:buFont typeface="Verdana"/>
              <a:buNone/>
            </a:pPr>
            <a:r>
              <a:rPr b="1" lang="en-US" sz="3200"/>
              <a:t>Optimizing the Aligned and Integrated Systems of VTSS</a:t>
            </a:r>
            <a:endParaRPr sz="3200"/>
          </a:p>
        </p:txBody>
      </p:sp>
      <p:sp>
        <p:nvSpPr>
          <p:cNvPr id="507" name="Google Shape;507;p1"/>
          <p:cNvSpPr txBox="1"/>
          <p:nvPr>
            <p:ph idx="1" type="subTitle"/>
          </p:nvPr>
        </p:nvSpPr>
        <p:spPr>
          <a:xfrm>
            <a:off x="1951087" y="4800600"/>
            <a:ext cx="5241825" cy="685800"/>
          </a:xfrm>
          <a:prstGeom prst="rect">
            <a:avLst/>
          </a:prstGeom>
          <a:solidFill>
            <a:schemeClr val="lt1">
              <a:alpha val="65882"/>
            </a:schemeClr>
          </a:solidFill>
          <a:ln>
            <a:noFill/>
          </a:ln>
        </p:spPr>
        <p:txBody>
          <a:bodyPr anchorCtr="0" anchor="t" bIns="34275" lIns="68550" spcFirstLastPara="1" rIns="68550" wrap="square" tIns="34275">
            <a:noAutofit/>
          </a:bodyPr>
          <a:lstStyle/>
          <a:p>
            <a:pPr indent="0" lvl="0" marL="0" rtl="0" algn="ctr">
              <a:lnSpc>
                <a:spcPct val="80000"/>
              </a:lnSpc>
              <a:spcBef>
                <a:spcPts val="0"/>
              </a:spcBef>
              <a:spcAft>
                <a:spcPts val="0"/>
              </a:spcAft>
              <a:buClr>
                <a:srgbClr val="888888"/>
              </a:buClr>
              <a:buSzPts val="2480"/>
              <a:buNone/>
            </a:pPr>
            <a:r>
              <a:rPr lang="en-US" sz="2400"/>
              <a:t>Strand 3 December 2019</a:t>
            </a:r>
            <a:endParaRPr/>
          </a:p>
          <a:p>
            <a:pPr indent="0" lvl="0" marL="0" rtl="0" algn="ctr">
              <a:lnSpc>
                <a:spcPct val="80000"/>
              </a:lnSpc>
              <a:spcBef>
                <a:spcPts val="0"/>
              </a:spcBef>
              <a:spcAft>
                <a:spcPts val="0"/>
              </a:spcAft>
              <a:buClr>
                <a:srgbClr val="888888"/>
              </a:buClr>
              <a:buSzPts val="2480"/>
              <a:buNone/>
            </a:pPr>
            <a:r>
              <a:t/>
            </a:r>
            <a:endParaRPr/>
          </a:p>
          <a:p>
            <a:pPr indent="0" lvl="0" marL="0" rtl="0" algn="ctr">
              <a:lnSpc>
                <a:spcPct val="80000"/>
              </a:lnSpc>
              <a:spcBef>
                <a:spcPts val="0"/>
              </a:spcBef>
              <a:spcAft>
                <a:spcPts val="0"/>
              </a:spcAft>
              <a:buClr>
                <a:srgbClr val="888888"/>
              </a:buClr>
              <a:buSzPts val="2480"/>
              <a:buNone/>
            </a:pPr>
            <a:r>
              <a:rPr lang="en-US" sz="2400"/>
              <a:t>Roanoke</a:t>
            </a:r>
            <a:endParaRPr/>
          </a:p>
          <a:p>
            <a:pPr indent="0" lvl="0" marL="0" rtl="0" algn="ctr">
              <a:lnSpc>
                <a:spcPct val="80000"/>
              </a:lnSpc>
              <a:spcBef>
                <a:spcPts val="0"/>
              </a:spcBef>
              <a:spcAft>
                <a:spcPts val="0"/>
              </a:spcAft>
              <a:buClr>
                <a:srgbClr val="888888"/>
              </a:buClr>
              <a:buSzPts val="2480"/>
              <a:buNone/>
            </a:pPr>
            <a:r>
              <a:rPr lang="en-US" sz="2400"/>
              <a:t>Williamsburg</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10"/>
          <p:cNvSpPr txBox="1"/>
          <p:nvPr>
            <p:ph idx="1" type="body"/>
          </p:nvPr>
        </p:nvSpPr>
        <p:spPr>
          <a:xfrm>
            <a:off x="52500" y="2906600"/>
            <a:ext cx="90915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400"/>
              </a:spcBef>
              <a:spcAft>
                <a:spcPts val="0"/>
              </a:spcAft>
              <a:buSzPts val="2000"/>
              <a:buNone/>
            </a:pPr>
            <a:r>
              <a:rPr lang="en-US" sz="3000"/>
              <a:t>Advanced Tiers Resource Map </a:t>
            </a:r>
            <a:endParaRPr sz="3000"/>
          </a:p>
        </p:txBody>
      </p:sp>
      <p:sp>
        <p:nvSpPr>
          <p:cNvPr id="607" name="Google Shape;607;p10"/>
          <p:cNvSpPr txBox="1"/>
          <p:nvPr>
            <p:ph type="title"/>
          </p:nvPr>
        </p:nvSpPr>
        <p:spPr>
          <a:xfrm>
            <a:off x="577625" y="4406900"/>
            <a:ext cx="8370300" cy="1362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00"/>
              <a:buNone/>
            </a:pPr>
            <a:r>
              <a:rPr lang="en-US" sz="3600"/>
              <a:t> Loudoun County Public Schools</a:t>
            </a:r>
            <a:endParaRPr sz="3600"/>
          </a:p>
          <a:p>
            <a:pPr indent="0" lvl="0" marL="0" rtl="0" algn="ctr">
              <a:lnSpc>
                <a:spcPct val="100000"/>
              </a:lnSpc>
              <a:spcBef>
                <a:spcPts val="0"/>
              </a:spcBef>
              <a:spcAft>
                <a:spcPts val="0"/>
              </a:spcAft>
              <a:buSzPts val="4000"/>
              <a:buNone/>
            </a:pPr>
            <a:r>
              <a:rPr lang="en-US" sz="3600"/>
              <a:t>Implementation Story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11"/>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125"/>
              <a:buChar char="•"/>
            </a:pPr>
            <a:r>
              <a:rPr lang="en-US" sz="2400"/>
              <a:t>84,000 Students</a:t>
            </a:r>
            <a:endParaRPr sz="2400"/>
          </a:p>
          <a:p>
            <a:pPr indent="-342900" lvl="0" marL="342900" rtl="0" algn="l">
              <a:lnSpc>
                <a:spcPct val="150000"/>
              </a:lnSpc>
              <a:spcBef>
                <a:spcPts val="425"/>
              </a:spcBef>
              <a:spcAft>
                <a:spcPts val="0"/>
              </a:spcAft>
              <a:buClr>
                <a:schemeClr val="dk1"/>
              </a:buClr>
              <a:buSzPts val="2125"/>
              <a:buChar char="•"/>
            </a:pPr>
            <a:r>
              <a:rPr lang="en-US" sz="2400"/>
              <a:t>94 schools (57 Elementary, 17 Middle, 17 High, 3 special facilities)</a:t>
            </a:r>
            <a:endParaRPr sz="2400"/>
          </a:p>
          <a:p>
            <a:pPr indent="-342900" lvl="0" marL="342900" rtl="0" algn="l">
              <a:lnSpc>
                <a:spcPct val="150000"/>
              </a:lnSpc>
              <a:spcBef>
                <a:spcPts val="425"/>
              </a:spcBef>
              <a:spcAft>
                <a:spcPts val="0"/>
              </a:spcAft>
              <a:buClr>
                <a:schemeClr val="dk1"/>
              </a:buClr>
              <a:buSzPts val="2125"/>
              <a:buChar char="•"/>
            </a:pPr>
            <a:r>
              <a:rPr lang="en-US" sz="2400"/>
              <a:t>52% Minority</a:t>
            </a:r>
            <a:endParaRPr sz="2400"/>
          </a:p>
          <a:p>
            <a:pPr indent="-342900" lvl="0" marL="342900" rtl="0" algn="l">
              <a:lnSpc>
                <a:spcPct val="150000"/>
              </a:lnSpc>
              <a:spcBef>
                <a:spcPts val="425"/>
              </a:spcBef>
              <a:spcAft>
                <a:spcPts val="0"/>
              </a:spcAft>
              <a:buClr>
                <a:schemeClr val="dk1"/>
              </a:buClr>
              <a:buSzPts val="2125"/>
              <a:buChar char="•"/>
            </a:pPr>
            <a:r>
              <a:rPr lang="en-US" sz="2400"/>
              <a:t>19% Economically Disadvantaged</a:t>
            </a:r>
            <a:endParaRPr sz="2400"/>
          </a:p>
          <a:p>
            <a:pPr indent="-342900" lvl="0" marL="342900" rtl="0" algn="l">
              <a:lnSpc>
                <a:spcPct val="150000"/>
              </a:lnSpc>
              <a:spcBef>
                <a:spcPts val="425"/>
              </a:spcBef>
              <a:spcAft>
                <a:spcPts val="0"/>
              </a:spcAft>
              <a:buClr>
                <a:schemeClr val="dk1"/>
              </a:buClr>
              <a:buSzPts val="2125"/>
              <a:buChar char="•"/>
            </a:pPr>
            <a:r>
              <a:rPr lang="en-US" sz="2400"/>
              <a:t>17% English Language Learners (EL)</a:t>
            </a:r>
            <a:endParaRPr sz="2400"/>
          </a:p>
          <a:p>
            <a:pPr indent="-342900" lvl="0" marL="342900" rtl="0" algn="l">
              <a:lnSpc>
                <a:spcPct val="150000"/>
              </a:lnSpc>
              <a:spcBef>
                <a:spcPts val="425"/>
              </a:spcBef>
              <a:spcAft>
                <a:spcPts val="0"/>
              </a:spcAft>
              <a:buClr>
                <a:schemeClr val="dk1"/>
              </a:buClr>
              <a:buSzPts val="2125"/>
              <a:buChar char="•"/>
            </a:pPr>
            <a:r>
              <a:rPr lang="en-US" sz="2400"/>
              <a:t>12% IEP</a:t>
            </a:r>
            <a:br>
              <a:rPr lang="en-US" sz="2000"/>
            </a:br>
            <a:endParaRPr sz="2000"/>
          </a:p>
        </p:txBody>
      </p:sp>
      <p:sp>
        <p:nvSpPr>
          <p:cNvPr id="613" name="Google Shape;613;p11"/>
          <p:cNvSpPr txBox="1"/>
          <p:nvPr>
            <p:ph type="title"/>
          </p:nvPr>
        </p:nvSpPr>
        <p:spPr>
          <a:xfrm>
            <a:off x="228600" y="228600"/>
            <a:ext cx="8686800" cy="1143000"/>
          </a:xfrm>
          <a:prstGeom prst="rect">
            <a:avLst/>
          </a:prstGeom>
          <a:solidFill>
            <a:srgbClr val="A9DCF2">
              <a:alpha val="66666"/>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A little about LCPS</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12"/>
          <p:cNvSpPr txBox="1"/>
          <p:nvPr>
            <p:ph type="title"/>
          </p:nvPr>
        </p:nvSpPr>
        <p:spPr>
          <a:xfrm>
            <a:off x="2743200" y="256814"/>
            <a:ext cx="59436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t>Three Integrated Frameworks</a:t>
            </a:r>
            <a:endParaRPr/>
          </a:p>
        </p:txBody>
      </p:sp>
      <p:sp>
        <p:nvSpPr>
          <p:cNvPr id="619" name="Google Shape;619;p12"/>
          <p:cNvSpPr txBox="1"/>
          <p:nvPr/>
        </p:nvSpPr>
        <p:spPr>
          <a:xfrm>
            <a:off x="2452383" y="2010790"/>
            <a:ext cx="5813312" cy="1679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400"/>
              <a:buFont typeface="Arial"/>
              <a:buNone/>
            </a:pPr>
            <a:r>
              <a:rPr b="1" i="0" lang="en-US" sz="3200" u="none" cap="none" strike="noStrike">
                <a:solidFill>
                  <a:srgbClr val="000000"/>
                </a:solidFill>
                <a:latin typeface="Verdana"/>
                <a:ea typeface="Verdana"/>
                <a:cs typeface="Verdana"/>
                <a:sym typeface="Verdana"/>
              </a:rPr>
              <a:t>RTI (Academics)</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3200" u="none" cap="none" strike="noStrike">
                <a:solidFill>
                  <a:srgbClr val="000000"/>
                </a:solidFill>
                <a:latin typeface="Verdana"/>
                <a:ea typeface="Verdana"/>
                <a:cs typeface="Verdana"/>
                <a:sym typeface="Verdana"/>
              </a:rPr>
              <a:t>PBIS (Behavior)</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3200" u="none" cap="none" strike="noStrike">
                <a:solidFill>
                  <a:srgbClr val="000000"/>
                </a:solidFill>
                <a:latin typeface="Verdana"/>
                <a:ea typeface="Verdana"/>
                <a:cs typeface="Verdana"/>
                <a:sym typeface="Verdana"/>
              </a:rPr>
              <a:t>Mental Health</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23" name="Shape 623"/>
        <p:cNvGrpSpPr/>
        <p:nvPr/>
      </p:nvGrpSpPr>
      <p:grpSpPr>
        <a:xfrm>
          <a:off x="0" y="0"/>
          <a:ext cx="0" cy="0"/>
          <a:chOff x="0" y="0"/>
          <a:chExt cx="0" cy="0"/>
        </a:xfrm>
      </p:grpSpPr>
      <p:sp>
        <p:nvSpPr>
          <p:cNvPr id="624" name="Google Shape;624;p13"/>
          <p:cNvSpPr txBox="1"/>
          <p:nvPr>
            <p:ph type="title"/>
          </p:nvPr>
        </p:nvSpPr>
        <p:spPr>
          <a:xfrm>
            <a:off x="457200" y="274638"/>
            <a:ext cx="82296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t>Integrated MTSS Team</a:t>
            </a:r>
            <a:endParaRPr/>
          </a:p>
        </p:txBody>
      </p:sp>
      <p:grpSp>
        <p:nvGrpSpPr>
          <p:cNvPr descr="The team flowchart indicates an MTSS Supervisor having an RTI Coordinator, PBIS Coordintor and a Social Emotional Learning Specialist report directly to him/her. The RTO and PBIS Coordinators each have a consulting teacher in their purview. " id="625" name="Google Shape;625;p13" title="Integrated MTSS Team flowchart"/>
          <p:cNvGrpSpPr/>
          <p:nvPr/>
        </p:nvGrpSpPr>
        <p:grpSpPr>
          <a:xfrm>
            <a:off x="1524408" y="2146438"/>
            <a:ext cx="6095264" cy="3421748"/>
            <a:chOff x="409" y="321071"/>
            <a:chExt cx="6095264" cy="3421748"/>
          </a:xfrm>
        </p:grpSpPr>
        <p:sp>
          <p:nvSpPr>
            <p:cNvPr id="626" name="Google Shape;626;p13"/>
            <p:cNvSpPr/>
            <p:nvPr/>
          </p:nvSpPr>
          <p:spPr>
            <a:xfrm>
              <a:off x="3048000" y="1212180"/>
              <a:ext cx="2156400" cy="374400"/>
            </a:xfrm>
            <a:custGeom>
              <a:rect b="b" l="l" r="r" t="t"/>
              <a:pathLst>
                <a:path extrusionOk="0" h="120000" w="120000">
                  <a:moveTo>
                    <a:pt x="0" y="0"/>
                  </a:moveTo>
                  <a:lnTo>
                    <a:pt x="0" y="60000"/>
                  </a:lnTo>
                  <a:lnTo>
                    <a:pt x="120000" y="60000"/>
                  </a:lnTo>
                  <a:lnTo>
                    <a:pt x="120000" y="120000"/>
                  </a:lnTo>
                </a:path>
              </a:pathLst>
            </a:custGeom>
            <a:noFill/>
            <a:ln cap="flat" cmpd="sng" w="25400">
              <a:solidFill>
                <a:srgbClr val="5A778C"/>
              </a:solidFill>
              <a:prstDash val="solid"/>
              <a:round/>
              <a:headEnd len="sm" w="sm" type="none"/>
              <a:tailEnd len="sm" w="sm" type="none"/>
            </a:ln>
          </p:spPr>
        </p:sp>
        <p:sp>
          <p:nvSpPr>
            <p:cNvPr id="627" name="Google Shape;627;p13"/>
            <p:cNvSpPr/>
            <p:nvPr/>
          </p:nvSpPr>
          <p:spPr>
            <a:xfrm>
              <a:off x="2335113" y="2477554"/>
              <a:ext cx="267300" cy="819900"/>
            </a:xfrm>
            <a:custGeom>
              <a:rect b="b" l="l" r="r" t="t"/>
              <a:pathLst>
                <a:path extrusionOk="0" h="120000" w="120000">
                  <a:moveTo>
                    <a:pt x="0" y="0"/>
                  </a:moveTo>
                  <a:lnTo>
                    <a:pt x="0" y="120000"/>
                  </a:lnTo>
                  <a:lnTo>
                    <a:pt x="120000" y="120000"/>
                  </a:lnTo>
                </a:path>
              </a:pathLst>
            </a:custGeom>
            <a:noFill/>
            <a:ln cap="flat" cmpd="sng" w="25400">
              <a:solidFill>
                <a:srgbClr val="93A2AE"/>
              </a:solidFill>
              <a:prstDash val="solid"/>
              <a:round/>
              <a:headEnd len="sm" w="sm" type="none"/>
              <a:tailEnd len="sm" w="sm" type="none"/>
            </a:ln>
          </p:spPr>
        </p:sp>
        <p:sp>
          <p:nvSpPr>
            <p:cNvPr id="628" name="Google Shape;628;p13"/>
            <p:cNvSpPr/>
            <p:nvPr/>
          </p:nvSpPr>
          <p:spPr>
            <a:xfrm>
              <a:off x="3002280" y="1212180"/>
              <a:ext cx="91500" cy="374400"/>
            </a:xfrm>
            <a:custGeom>
              <a:rect b="b" l="l" r="r" t="t"/>
              <a:pathLst>
                <a:path extrusionOk="0" h="120000" w="120000">
                  <a:moveTo>
                    <a:pt x="60000" y="0"/>
                  </a:moveTo>
                  <a:lnTo>
                    <a:pt x="60000" y="120000"/>
                  </a:lnTo>
                </a:path>
              </a:pathLst>
            </a:custGeom>
            <a:noFill/>
            <a:ln cap="flat" cmpd="sng" w="25400">
              <a:solidFill>
                <a:srgbClr val="5A778C"/>
              </a:solidFill>
              <a:prstDash val="solid"/>
              <a:round/>
              <a:headEnd len="sm" w="sm" type="none"/>
              <a:tailEnd len="sm" w="sm" type="none"/>
            </a:ln>
          </p:spPr>
        </p:sp>
        <p:sp>
          <p:nvSpPr>
            <p:cNvPr id="629" name="Google Shape;629;p13"/>
            <p:cNvSpPr/>
            <p:nvPr/>
          </p:nvSpPr>
          <p:spPr>
            <a:xfrm>
              <a:off x="178630" y="2477554"/>
              <a:ext cx="267300" cy="819900"/>
            </a:xfrm>
            <a:custGeom>
              <a:rect b="b" l="l" r="r" t="t"/>
              <a:pathLst>
                <a:path extrusionOk="0" h="120000" w="120000">
                  <a:moveTo>
                    <a:pt x="0" y="0"/>
                  </a:moveTo>
                  <a:lnTo>
                    <a:pt x="0" y="120000"/>
                  </a:lnTo>
                  <a:lnTo>
                    <a:pt x="120000" y="120000"/>
                  </a:lnTo>
                </a:path>
              </a:pathLst>
            </a:custGeom>
            <a:noFill/>
            <a:ln cap="flat" cmpd="sng" w="25400">
              <a:solidFill>
                <a:srgbClr val="93A2AE"/>
              </a:solidFill>
              <a:prstDash val="solid"/>
              <a:round/>
              <a:headEnd len="sm" w="sm" type="none"/>
              <a:tailEnd len="sm" w="sm" type="none"/>
            </a:ln>
          </p:spPr>
        </p:sp>
        <p:sp>
          <p:nvSpPr>
            <p:cNvPr id="630" name="Google Shape;630;p13"/>
            <p:cNvSpPr/>
            <p:nvPr/>
          </p:nvSpPr>
          <p:spPr>
            <a:xfrm>
              <a:off x="891517" y="1212180"/>
              <a:ext cx="2156400" cy="374400"/>
            </a:xfrm>
            <a:custGeom>
              <a:rect b="b" l="l" r="r" t="t"/>
              <a:pathLst>
                <a:path extrusionOk="0" h="120000" w="120000">
                  <a:moveTo>
                    <a:pt x="120000" y="0"/>
                  </a:moveTo>
                  <a:lnTo>
                    <a:pt x="120000" y="60000"/>
                  </a:lnTo>
                  <a:lnTo>
                    <a:pt x="0" y="60000"/>
                  </a:lnTo>
                  <a:lnTo>
                    <a:pt x="0" y="120000"/>
                  </a:lnTo>
                </a:path>
              </a:pathLst>
            </a:custGeom>
            <a:noFill/>
            <a:ln cap="flat" cmpd="sng" w="25400">
              <a:solidFill>
                <a:srgbClr val="5A778C"/>
              </a:solidFill>
              <a:prstDash val="solid"/>
              <a:round/>
              <a:headEnd len="sm" w="sm" type="none"/>
              <a:tailEnd len="sm" w="sm" type="none"/>
            </a:ln>
          </p:spPr>
        </p:sp>
        <p:sp>
          <p:nvSpPr>
            <p:cNvPr id="631" name="Google Shape;631;p13"/>
            <p:cNvSpPr/>
            <p:nvPr/>
          </p:nvSpPr>
          <p:spPr>
            <a:xfrm>
              <a:off x="2156891" y="321071"/>
              <a:ext cx="1782300" cy="891000"/>
            </a:xfrm>
            <a:prstGeom prst="rect">
              <a:avLst/>
            </a:prstGeom>
            <a:solidFill>
              <a:srgbClr val="00212C">
                <a:alpha val="80000"/>
              </a:srgbClr>
            </a:soli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3"/>
            <p:cNvSpPr txBox="1"/>
            <p:nvPr/>
          </p:nvSpPr>
          <p:spPr>
            <a:xfrm>
              <a:off x="2156891" y="321071"/>
              <a:ext cx="1782300" cy="8910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MTSS Supervisor</a:t>
              </a:r>
              <a:endParaRPr b="0" i="0" sz="1400" u="none" cap="none" strike="noStrike">
                <a:solidFill>
                  <a:srgbClr val="000000"/>
                </a:solidFill>
                <a:latin typeface="Arial"/>
                <a:ea typeface="Arial"/>
                <a:cs typeface="Arial"/>
                <a:sym typeface="Arial"/>
              </a:endParaRPr>
            </a:p>
          </p:txBody>
        </p:sp>
        <p:sp>
          <p:nvSpPr>
            <p:cNvPr id="633" name="Google Shape;633;p13"/>
            <p:cNvSpPr/>
            <p:nvPr/>
          </p:nvSpPr>
          <p:spPr>
            <a:xfrm>
              <a:off x="409" y="1586445"/>
              <a:ext cx="1782300" cy="891000"/>
            </a:xfrm>
            <a:prstGeom prst="rect">
              <a:avLst/>
            </a:prstGeom>
            <a:solidFill>
              <a:schemeClr val="accent6">
                <a:alpha val="69019"/>
              </a:schemeClr>
            </a:soli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3"/>
            <p:cNvSpPr txBox="1"/>
            <p:nvPr/>
          </p:nvSpPr>
          <p:spPr>
            <a:xfrm>
              <a:off x="409" y="1586445"/>
              <a:ext cx="1782300" cy="8910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RTI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Coordinator</a:t>
              </a:r>
              <a:endParaRPr b="0" i="0" sz="1400" u="none" cap="none" strike="noStrike">
                <a:solidFill>
                  <a:srgbClr val="000000"/>
                </a:solidFill>
                <a:latin typeface="Arial"/>
                <a:ea typeface="Arial"/>
                <a:cs typeface="Arial"/>
                <a:sym typeface="Arial"/>
              </a:endParaRPr>
            </a:p>
          </p:txBody>
        </p:sp>
        <p:sp>
          <p:nvSpPr>
            <p:cNvPr id="635" name="Google Shape;635;p13"/>
            <p:cNvSpPr/>
            <p:nvPr/>
          </p:nvSpPr>
          <p:spPr>
            <a:xfrm>
              <a:off x="445963" y="2851819"/>
              <a:ext cx="1782300" cy="891000"/>
            </a:xfrm>
            <a:prstGeom prst="rect">
              <a:avLst/>
            </a:prstGeom>
            <a:solidFill>
              <a:srgbClr val="04A5DF">
                <a:alpha val="49019"/>
              </a:srgbClr>
            </a:soli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3"/>
            <p:cNvSpPr txBox="1"/>
            <p:nvPr/>
          </p:nvSpPr>
          <p:spPr>
            <a:xfrm>
              <a:off x="445963" y="2851819"/>
              <a:ext cx="1782300" cy="8910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RTI Consulting Teacher (FY20)</a:t>
              </a:r>
              <a:endParaRPr b="0" i="0" sz="1400" u="none" cap="none" strike="noStrike">
                <a:solidFill>
                  <a:srgbClr val="000000"/>
                </a:solidFill>
                <a:latin typeface="Arial"/>
                <a:ea typeface="Arial"/>
                <a:cs typeface="Arial"/>
                <a:sym typeface="Arial"/>
              </a:endParaRPr>
            </a:p>
          </p:txBody>
        </p:sp>
        <p:sp>
          <p:nvSpPr>
            <p:cNvPr id="637" name="Google Shape;637;p13"/>
            <p:cNvSpPr/>
            <p:nvPr/>
          </p:nvSpPr>
          <p:spPr>
            <a:xfrm>
              <a:off x="2156891" y="1586445"/>
              <a:ext cx="1782300" cy="891000"/>
            </a:xfrm>
            <a:prstGeom prst="rect">
              <a:avLst/>
            </a:prstGeom>
            <a:solidFill>
              <a:schemeClr val="accent6">
                <a:alpha val="69019"/>
              </a:schemeClr>
            </a:soli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3"/>
            <p:cNvSpPr txBox="1"/>
            <p:nvPr/>
          </p:nvSpPr>
          <p:spPr>
            <a:xfrm>
              <a:off x="2156891" y="1586445"/>
              <a:ext cx="1782300" cy="8910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PBIS Coordinator</a:t>
              </a:r>
              <a:endParaRPr b="0" i="0" sz="1400" u="none" cap="none" strike="noStrike">
                <a:solidFill>
                  <a:srgbClr val="000000"/>
                </a:solidFill>
                <a:latin typeface="Arial"/>
                <a:ea typeface="Arial"/>
                <a:cs typeface="Arial"/>
                <a:sym typeface="Arial"/>
              </a:endParaRPr>
            </a:p>
          </p:txBody>
        </p:sp>
        <p:sp>
          <p:nvSpPr>
            <p:cNvPr id="639" name="Google Shape;639;p13"/>
            <p:cNvSpPr/>
            <p:nvPr/>
          </p:nvSpPr>
          <p:spPr>
            <a:xfrm>
              <a:off x="2602445" y="2851819"/>
              <a:ext cx="1782300" cy="891000"/>
            </a:xfrm>
            <a:prstGeom prst="rect">
              <a:avLst/>
            </a:prstGeom>
            <a:solidFill>
              <a:srgbClr val="04A5DF">
                <a:alpha val="49019"/>
              </a:srgbClr>
            </a:soli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3"/>
            <p:cNvSpPr txBox="1"/>
            <p:nvPr/>
          </p:nvSpPr>
          <p:spPr>
            <a:xfrm>
              <a:off x="2602445" y="2851819"/>
              <a:ext cx="1782300" cy="8910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PBIS Consulting Teacher</a:t>
              </a:r>
              <a:endParaRPr b="0" i="0" sz="1400" u="none" cap="none" strike="noStrike">
                <a:solidFill>
                  <a:srgbClr val="000000"/>
                </a:solidFill>
                <a:latin typeface="Arial"/>
                <a:ea typeface="Arial"/>
                <a:cs typeface="Arial"/>
                <a:sym typeface="Arial"/>
              </a:endParaRPr>
            </a:p>
          </p:txBody>
        </p:sp>
        <p:sp>
          <p:nvSpPr>
            <p:cNvPr id="641" name="Google Shape;641;p13"/>
            <p:cNvSpPr/>
            <p:nvPr/>
          </p:nvSpPr>
          <p:spPr>
            <a:xfrm>
              <a:off x="4313373" y="1586445"/>
              <a:ext cx="1782300" cy="891000"/>
            </a:xfrm>
            <a:prstGeom prst="rect">
              <a:avLst/>
            </a:prstGeom>
            <a:solidFill>
              <a:schemeClr val="accent6">
                <a:alpha val="69019"/>
              </a:schemeClr>
            </a:soli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3"/>
            <p:cNvSpPr txBox="1"/>
            <p:nvPr/>
          </p:nvSpPr>
          <p:spPr>
            <a:xfrm>
              <a:off x="4313373" y="1586445"/>
              <a:ext cx="1782300" cy="8910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Social Emotional Learning Specialist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6" name="Shape 646"/>
        <p:cNvGrpSpPr/>
        <p:nvPr/>
      </p:nvGrpSpPr>
      <p:grpSpPr>
        <a:xfrm>
          <a:off x="0" y="0"/>
          <a:ext cx="0" cy="0"/>
          <a:chOff x="0" y="0"/>
          <a:chExt cx="0" cy="0"/>
        </a:xfrm>
      </p:grpSpPr>
      <p:pic>
        <p:nvPicPr>
          <p:cNvPr descr="a rollercoaster amusement park ride" id="647" name="Google Shape;647;p14" title="Our RTI Journey"/>
          <p:cNvPicPr preferRelativeResize="0"/>
          <p:nvPr/>
        </p:nvPicPr>
        <p:blipFill rotWithShape="1">
          <a:blip r:embed="rId3">
            <a:alphaModFix/>
          </a:blip>
          <a:srcRect b="0" l="11000" r="0" t="0"/>
          <a:stretch/>
        </p:blipFill>
        <p:spPr>
          <a:xfrm>
            <a:off x="250390" y="1564106"/>
            <a:ext cx="8725168" cy="4680284"/>
          </a:xfrm>
          <a:prstGeom prst="rect">
            <a:avLst/>
          </a:prstGeom>
          <a:noFill/>
          <a:ln>
            <a:noFill/>
          </a:ln>
        </p:spPr>
      </p:pic>
      <p:sp>
        <p:nvSpPr>
          <p:cNvPr id="648" name="Google Shape;648;p14"/>
          <p:cNvSpPr txBox="1"/>
          <p:nvPr>
            <p:ph type="title"/>
          </p:nvPr>
        </p:nvSpPr>
        <p:spPr>
          <a:xfrm>
            <a:off x="250390" y="96254"/>
            <a:ext cx="8686800" cy="1143000"/>
          </a:xfrm>
          <a:prstGeom prst="rect">
            <a:avLst/>
          </a:prstGeom>
          <a:solidFill>
            <a:schemeClr val="accent5">
              <a:alpha val="23921"/>
            </a:scheme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000"/>
              <a:buNone/>
            </a:pPr>
            <a:r>
              <a:rPr lang="en-US" sz="3500">
                <a:solidFill>
                  <a:schemeClr val="dk1"/>
                </a:solidFill>
                <a:latin typeface="Arial"/>
                <a:ea typeface="Arial"/>
                <a:cs typeface="Arial"/>
                <a:sym typeface="Arial"/>
              </a:rPr>
              <a:t>Our RTI Journey</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15"/>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2600"/>
              <a:t>Integrate instructional initiatives</a:t>
            </a:r>
            <a:endParaRPr/>
          </a:p>
          <a:p>
            <a:pPr indent="0" lvl="0" marL="114300" rtl="0" algn="l">
              <a:lnSpc>
                <a:spcPct val="100000"/>
              </a:lnSpc>
              <a:spcBef>
                <a:spcPts val="360"/>
              </a:spcBef>
              <a:spcAft>
                <a:spcPts val="0"/>
              </a:spcAft>
              <a:buSzPts val="1800"/>
              <a:buNone/>
            </a:pPr>
            <a:r>
              <a:t/>
            </a:r>
            <a:endParaRPr sz="2600"/>
          </a:p>
          <a:p>
            <a:pPr indent="-342900" lvl="0" marL="457200" rtl="0" algn="l">
              <a:lnSpc>
                <a:spcPct val="100000"/>
              </a:lnSpc>
              <a:spcBef>
                <a:spcPts val="360"/>
              </a:spcBef>
              <a:spcAft>
                <a:spcPts val="0"/>
              </a:spcAft>
              <a:buClr>
                <a:schemeClr val="dk1"/>
              </a:buClr>
              <a:buSzPts val="1800"/>
              <a:buChar char="•"/>
            </a:pPr>
            <a:r>
              <a:rPr lang="en-US" sz="2600"/>
              <a:t>Reduce duplicate efforts and competition</a:t>
            </a:r>
            <a:endParaRPr/>
          </a:p>
          <a:p>
            <a:pPr indent="0" lvl="0" marL="114300" rtl="0" algn="l">
              <a:lnSpc>
                <a:spcPct val="100000"/>
              </a:lnSpc>
              <a:spcBef>
                <a:spcPts val="360"/>
              </a:spcBef>
              <a:spcAft>
                <a:spcPts val="0"/>
              </a:spcAft>
              <a:buSzPts val="1800"/>
              <a:buNone/>
            </a:pPr>
            <a:r>
              <a:t/>
            </a:r>
            <a:endParaRPr sz="2600"/>
          </a:p>
          <a:p>
            <a:pPr indent="-342900" lvl="0" marL="457200" rtl="0" algn="l">
              <a:lnSpc>
                <a:spcPct val="100000"/>
              </a:lnSpc>
              <a:spcBef>
                <a:spcPts val="360"/>
              </a:spcBef>
              <a:spcAft>
                <a:spcPts val="0"/>
              </a:spcAft>
              <a:buClr>
                <a:schemeClr val="dk1"/>
              </a:buClr>
              <a:buSzPts val="1800"/>
              <a:buChar char="•"/>
            </a:pPr>
            <a:r>
              <a:rPr lang="en-US" sz="2600"/>
              <a:t>Integrate with School Improvement Planning</a:t>
            </a:r>
            <a:endParaRPr/>
          </a:p>
          <a:p>
            <a:pPr indent="-228600" lvl="0" marL="457200" rtl="0" algn="l">
              <a:lnSpc>
                <a:spcPct val="100000"/>
              </a:lnSpc>
              <a:spcBef>
                <a:spcPts val="360"/>
              </a:spcBef>
              <a:spcAft>
                <a:spcPts val="0"/>
              </a:spcAft>
              <a:buClr>
                <a:schemeClr val="dk1"/>
              </a:buClr>
              <a:buSzPts val="1800"/>
              <a:buNone/>
            </a:pPr>
            <a:r>
              <a:t/>
            </a:r>
            <a:endParaRPr sz="2600"/>
          </a:p>
          <a:p>
            <a:pPr indent="-342900" lvl="0" marL="457200" rtl="0" algn="l">
              <a:lnSpc>
                <a:spcPct val="100000"/>
              </a:lnSpc>
              <a:spcBef>
                <a:spcPts val="360"/>
              </a:spcBef>
              <a:spcAft>
                <a:spcPts val="0"/>
              </a:spcAft>
              <a:buClr>
                <a:schemeClr val="dk1"/>
              </a:buClr>
              <a:buSzPts val="1800"/>
              <a:buChar char="•"/>
            </a:pPr>
            <a:r>
              <a:rPr lang="en-US" sz="2600"/>
              <a:t>Improve collaboration for systemic implementation</a:t>
            </a:r>
            <a:endParaRPr/>
          </a:p>
        </p:txBody>
      </p:sp>
      <p:sp>
        <p:nvSpPr>
          <p:cNvPr id="654" name="Google Shape;654;p15"/>
          <p:cNvSpPr txBox="1"/>
          <p:nvPr>
            <p:ph type="title"/>
          </p:nvPr>
        </p:nvSpPr>
        <p:spPr>
          <a:xfrm>
            <a:off x="228600" y="228600"/>
            <a:ext cx="86868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chemeClr val="dk1"/>
                </a:solidFill>
              </a:rPr>
              <a:t>RTI Renewal (2016-2019)</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8" name="Shape 658"/>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17"/>
          <p:cNvSpPr txBox="1"/>
          <p:nvPr>
            <p:ph type="title"/>
          </p:nvPr>
        </p:nvSpPr>
        <p:spPr>
          <a:xfrm>
            <a:off x="457200" y="274638"/>
            <a:ext cx="82296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t>LCPS RTI Core Components</a:t>
            </a:r>
            <a:endParaRPr/>
          </a:p>
        </p:txBody>
      </p:sp>
      <p:sp>
        <p:nvSpPr>
          <p:cNvPr id="664" name="Google Shape;664;p17"/>
          <p:cNvSpPr txBox="1"/>
          <p:nvPr>
            <p:ph idx="4294967295" type="body"/>
          </p:nvPr>
        </p:nvSpPr>
        <p:spPr>
          <a:xfrm>
            <a:off x="144379" y="1600199"/>
            <a:ext cx="8867273" cy="487278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chemeClr val="dk1"/>
              </a:buClr>
              <a:buSzPts val="2400"/>
              <a:buNone/>
            </a:pPr>
            <a:r>
              <a:rPr b="1" lang="en-US" sz="2400"/>
              <a:t>Leadership</a:t>
            </a:r>
            <a:endParaRPr sz="2400"/>
          </a:p>
          <a:p>
            <a:pPr indent="0" lvl="0" marL="0" rtl="0" algn="l">
              <a:lnSpc>
                <a:spcPct val="90000"/>
              </a:lnSpc>
              <a:spcBef>
                <a:spcPts val="480"/>
              </a:spcBef>
              <a:spcAft>
                <a:spcPts val="0"/>
              </a:spcAft>
              <a:buClr>
                <a:schemeClr val="dk1"/>
              </a:buClr>
              <a:buSzPts val="2400"/>
              <a:buNone/>
            </a:pPr>
            <a:r>
              <a:rPr b="1" lang="en-US" sz="2400"/>
              <a:t>Data for Student Success</a:t>
            </a:r>
            <a:endParaRPr sz="2400"/>
          </a:p>
          <a:p>
            <a:pPr indent="0" lvl="0" marL="0" rtl="0" algn="l">
              <a:lnSpc>
                <a:spcPct val="90000"/>
              </a:lnSpc>
              <a:spcBef>
                <a:spcPts val="360"/>
              </a:spcBef>
              <a:spcAft>
                <a:spcPts val="0"/>
              </a:spcAft>
              <a:buClr>
                <a:schemeClr val="dk1"/>
              </a:buClr>
              <a:buSzPts val="1800"/>
              <a:buNone/>
            </a:pPr>
            <a:r>
              <a:rPr lang="en-US" sz="2400"/>
              <a:t>    Includes universal screening and progress monitoring</a:t>
            </a:r>
            <a:endParaRPr sz="2400"/>
          </a:p>
          <a:p>
            <a:pPr indent="0" lvl="0" marL="0" rtl="0" algn="l">
              <a:lnSpc>
                <a:spcPct val="90000"/>
              </a:lnSpc>
              <a:spcBef>
                <a:spcPts val="480"/>
              </a:spcBef>
              <a:spcAft>
                <a:spcPts val="0"/>
              </a:spcAft>
              <a:buClr>
                <a:schemeClr val="dk1"/>
              </a:buClr>
              <a:buSzPts val="2400"/>
              <a:buNone/>
            </a:pPr>
            <a:r>
              <a:rPr b="1" lang="en-US" sz="2400"/>
              <a:t>Targeted Instruction</a:t>
            </a:r>
            <a:endParaRPr sz="2400"/>
          </a:p>
          <a:p>
            <a:pPr indent="0" lvl="0" marL="0" rtl="0" algn="l">
              <a:lnSpc>
                <a:spcPct val="90000"/>
              </a:lnSpc>
              <a:spcBef>
                <a:spcPts val="360"/>
              </a:spcBef>
              <a:spcAft>
                <a:spcPts val="0"/>
              </a:spcAft>
              <a:buClr>
                <a:schemeClr val="dk1"/>
              </a:buClr>
              <a:buSzPts val="1800"/>
              <a:buNone/>
            </a:pPr>
            <a:r>
              <a:rPr lang="en-US" sz="2400"/>
              <a:t>    High quality core instruction at Tier 1</a:t>
            </a:r>
            <a:endParaRPr sz="2400"/>
          </a:p>
          <a:p>
            <a:pPr indent="0" lvl="0" marL="0" rtl="0" algn="l">
              <a:lnSpc>
                <a:spcPct val="90000"/>
              </a:lnSpc>
              <a:spcBef>
                <a:spcPts val="360"/>
              </a:spcBef>
              <a:spcAft>
                <a:spcPts val="0"/>
              </a:spcAft>
              <a:buClr>
                <a:schemeClr val="dk1"/>
              </a:buClr>
              <a:buSzPts val="1800"/>
              <a:buNone/>
            </a:pPr>
            <a:r>
              <a:rPr lang="en-US" sz="2400"/>
              <a:t>    Strategic intervention at Tier 2</a:t>
            </a:r>
            <a:endParaRPr sz="2400"/>
          </a:p>
          <a:p>
            <a:pPr indent="0" lvl="0" marL="0" rtl="0" algn="l">
              <a:lnSpc>
                <a:spcPct val="90000"/>
              </a:lnSpc>
              <a:spcBef>
                <a:spcPts val="360"/>
              </a:spcBef>
              <a:spcAft>
                <a:spcPts val="0"/>
              </a:spcAft>
              <a:buClr>
                <a:schemeClr val="dk1"/>
              </a:buClr>
              <a:buSzPts val="1800"/>
              <a:buNone/>
            </a:pPr>
            <a:r>
              <a:rPr lang="en-US" sz="2400"/>
              <a:t>    Intensive intervention at Tier 3</a:t>
            </a:r>
            <a:endParaRPr sz="2400"/>
          </a:p>
          <a:p>
            <a:pPr indent="0" lvl="0" marL="0" rtl="0" algn="l">
              <a:lnSpc>
                <a:spcPct val="90000"/>
              </a:lnSpc>
              <a:spcBef>
                <a:spcPts val="480"/>
              </a:spcBef>
              <a:spcAft>
                <a:spcPts val="0"/>
              </a:spcAft>
              <a:buClr>
                <a:schemeClr val="dk1"/>
              </a:buClr>
              <a:buSzPts val="2400"/>
              <a:buNone/>
            </a:pPr>
            <a:r>
              <a:rPr b="1" lang="en-US" sz="2400"/>
              <a:t>Data-Driven Decision Making</a:t>
            </a:r>
            <a:endParaRPr sz="2400"/>
          </a:p>
          <a:p>
            <a:pPr indent="0" lvl="0" marL="0" rtl="0" algn="l">
              <a:lnSpc>
                <a:spcPct val="90000"/>
              </a:lnSpc>
              <a:spcBef>
                <a:spcPts val="480"/>
              </a:spcBef>
              <a:spcAft>
                <a:spcPts val="0"/>
              </a:spcAft>
              <a:buClr>
                <a:schemeClr val="dk1"/>
              </a:buClr>
              <a:buSzPts val="2400"/>
              <a:buNone/>
            </a:pPr>
            <a:r>
              <a:rPr b="1" lang="en-US" sz="2400"/>
              <a:t>Evaluation </a:t>
            </a:r>
            <a:endParaRPr sz="2400"/>
          </a:p>
          <a:p>
            <a:pPr indent="0" lvl="0" marL="0" rtl="0" algn="l">
              <a:lnSpc>
                <a:spcPct val="90000"/>
              </a:lnSpc>
              <a:spcBef>
                <a:spcPts val="360"/>
              </a:spcBef>
              <a:spcAft>
                <a:spcPts val="0"/>
              </a:spcAft>
              <a:buClr>
                <a:schemeClr val="dk1"/>
              </a:buClr>
              <a:buSzPts val="1800"/>
              <a:buNone/>
            </a:pPr>
            <a:r>
              <a:rPr lang="en-US" sz="2400"/>
              <a:t>    Fidelity and Student Outcomes</a:t>
            </a:r>
            <a:endParaRPr sz="2400"/>
          </a:p>
          <a:p>
            <a:pPr indent="0" lvl="0" marL="0" rtl="0" algn="ctr">
              <a:lnSpc>
                <a:spcPct val="90000"/>
              </a:lnSpc>
              <a:spcBef>
                <a:spcPts val="360"/>
              </a:spcBef>
              <a:spcAft>
                <a:spcPts val="0"/>
              </a:spcAft>
              <a:buSzPts val="1800"/>
              <a:buNone/>
            </a:pPr>
            <a:r>
              <a:rPr lang="en-US" sz="2400"/>
              <a:t>Anchors: Structures – Processes &amp; Procedures – Professional Development</a:t>
            </a:r>
            <a:endParaRPr sz="2400"/>
          </a:p>
          <a:p>
            <a:pPr indent="0" lvl="0" marL="0" rtl="0" algn="l">
              <a:lnSpc>
                <a:spcPct val="90000"/>
              </a:lnSpc>
              <a:spcBef>
                <a:spcPts val="360"/>
              </a:spcBef>
              <a:spcAft>
                <a:spcPts val="0"/>
              </a:spcAft>
              <a:buClr>
                <a:schemeClr val="dk1"/>
              </a:buClr>
              <a:buSzPts val="1800"/>
              <a:buNone/>
            </a:pPr>
            <a:r>
              <a:t/>
            </a:r>
            <a:endParaRPr sz="1300"/>
          </a:p>
          <a:p>
            <a:pPr indent="0" lvl="0" marL="0" rtl="0" algn="l">
              <a:lnSpc>
                <a:spcPct val="90000"/>
              </a:lnSpc>
              <a:spcBef>
                <a:spcPts val="360"/>
              </a:spcBef>
              <a:spcAft>
                <a:spcPts val="0"/>
              </a:spcAft>
              <a:buClr>
                <a:schemeClr val="dk1"/>
              </a:buClr>
              <a:buSzPts val="1800"/>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18"/>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3200"/>
              <a:buChar char="•"/>
            </a:pPr>
            <a:r>
              <a:rPr lang="en-US"/>
              <a:t>Reduce time spent on assessment</a:t>
            </a:r>
            <a:endParaRPr/>
          </a:p>
          <a:p>
            <a:pPr indent="-139700" lvl="0" marL="457200" rtl="0" algn="l">
              <a:lnSpc>
                <a:spcPct val="100000"/>
              </a:lnSpc>
              <a:spcBef>
                <a:spcPts val="360"/>
              </a:spcBef>
              <a:spcAft>
                <a:spcPts val="0"/>
              </a:spcAft>
              <a:buSzPts val="3200"/>
              <a:buNone/>
            </a:pPr>
            <a:r>
              <a:t/>
            </a:r>
            <a:endParaRPr/>
          </a:p>
          <a:p>
            <a:pPr indent="-342900" lvl="0" marL="457200" rtl="0" algn="l">
              <a:lnSpc>
                <a:spcPct val="100000"/>
              </a:lnSpc>
              <a:spcBef>
                <a:spcPts val="360"/>
              </a:spcBef>
              <a:spcAft>
                <a:spcPts val="0"/>
              </a:spcAft>
              <a:buSzPts val="3200"/>
              <a:buChar char="•"/>
            </a:pPr>
            <a:r>
              <a:rPr lang="en-US"/>
              <a:t>Increase time spent on instruction</a:t>
            </a:r>
            <a:endParaRPr/>
          </a:p>
          <a:p>
            <a:pPr indent="-139700" lvl="0" marL="457200" rtl="0" algn="l">
              <a:lnSpc>
                <a:spcPct val="100000"/>
              </a:lnSpc>
              <a:spcBef>
                <a:spcPts val="360"/>
              </a:spcBef>
              <a:spcAft>
                <a:spcPts val="0"/>
              </a:spcAft>
              <a:buSzPts val="3200"/>
              <a:buNone/>
            </a:pPr>
            <a:r>
              <a:t/>
            </a:r>
            <a:endParaRPr/>
          </a:p>
          <a:p>
            <a:pPr indent="-342900" lvl="0" marL="457200" rtl="0" algn="l">
              <a:lnSpc>
                <a:spcPct val="100000"/>
              </a:lnSpc>
              <a:spcBef>
                <a:spcPts val="360"/>
              </a:spcBef>
              <a:spcAft>
                <a:spcPts val="0"/>
              </a:spcAft>
              <a:buSzPts val="3200"/>
              <a:buChar char="•"/>
            </a:pPr>
            <a:r>
              <a:rPr lang="en-US"/>
              <a:t>Increase effective data-driven decision making across the division</a:t>
            </a:r>
            <a:endParaRPr/>
          </a:p>
        </p:txBody>
      </p:sp>
      <p:sp>
        <p:nvSpPr>
          <p:cNvPr id="670" name="Google Shape;670;p18"/>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t>MISSION </a:t>
            </a:r>
            <a:r>
              <a:rPr lang="en-US" strike="sngStrike"/>
              <a:t>IM</a:t>
            </a:r>
            <a:r>
              <a:rPr lang="en-US"/>
              <a:t>POSSIBLE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19"/>
          <p:cNvSpPr txBox="1"/>
          <p:nvPr>
            <p:ph type="title"/>
          </p:nvPr>
        </p:nvSpPr>
        <p:spPr>
          <a:xfrm>
            <a:off x="568503" y="108284"/>
            <a:ext cx="7797600" cy="1158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800"/>
              <a:buFont typeface="Verdana"/>
              <a:buNone/>
            </a:pPr>
            <a:r>
              <a:rPr lang="en-US"/>
              <a:t>Our “Crew”</a:t>
            </a:r>
            <a:endParaRPr/>
          </a:p>
        </p:txBody>
      </p:sp>
      <p:sp>
        <p:nvSpPr>
          <p:cNvPr id="676" name="Google Shape;676;p19"/>
          <p:cNvSpPr txBox="1"/>
          <p:nvPr>
            <p:ph idx="1" type="body"/>
          </p:nvPr>
        </p:nvSpPr>
        <p:spPr>
          <a:xfrm>
            <a:off x="568503" y="1266284"/>
            <a:ext cx="4581013" cy="33111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400"/>
              <a:buChar char="•"/>
            </a:pPr>
            <a:r>
              <a:rPr lang="en-US" sz="2400"/>
              <a:t>RTI Coordinator </a:t>
            </a:r>
            <a:endParaRPr sz="2400"/>
          </a:p>
          <a:p>
            <a:pPr indent="-342900" lvl="0" marL="342900" rtl="0" algn="l">
              <a:lnSpc>
                <a:spcPct val="170000"/>
              </a:lnSpc>
              <a:spcBef>
                <a:spcPts val="340"/>
              </a:spcBef>
              <a:spcAft>
                <a:spcPts val="0"/>
              </a:spcAft>
              <a:buClr>
                <a:schemeClr val="dk1"/>
              </a:buClr>
              <a:buSzPts val="2400"/>
              <a:buChar char="•"/>
            </a:pPr>
            <a:r>
              <a:rPr lang="en-US" sz="2400"/>
              <a:t>Supervisor, Elem. Reading</a:t>
            </a:r>
            <a:endParaRPr sz="2400"/>
          </a:p>
          <a:p>
            <a:pPr indent="-342900" lvl="0" marL="342900" rtl="0" algn="l">
              <a:lnSpc>
                <a:spcPct val="170000"/>
              </a:lnSpc>
              <a:spcBef>
                <a:spcPts val="340"/>
              </a:spcBef>
              <a:spcAft>
                <a:spcPts val="0"/>
              </a:spcAft>
              <a:buClr>
                <a:schemeClr val="dk1"/>
              </a:buClr>
              <a:buSzPts val="2400"/>
              <a:buChar char="•"/>
            </a:pPr>
            <a:r>
              <a:rPr lang="en-US" sz="2400"/>
              <a:t>Supervisor, Secondary Reading</a:t>
            </a:r>
            <a:endParaRPr sz="2400"/>
          </a:p>
          <a:p>
            <a:pPr indent="-342900" lvl="0" marL="342900" rtl="0" algn="l">
              <a:lnSpc>
                <a:spcPct val="120000"/>
              </a:lnSpc>
              <a:spcBef>
                <a:spcPts val="340"/>
              </a:spcBef>
              <a:spcAft>
                <a:spcPts val="0"/>
              </a:spcAft>
              <a:buClr>
                <a:schemeClr val="dk1"/>
              </a:buClr>
              <a:buSzPts val="2400"/>
              <a:buChar char="•"/>
            </a:pPr>
            <a:r>
              <a:rPr lang="en-US" sz="2400"/>
              <a:t>Supervisor, Specialized Reading Instruction</a:t>
            </a:r>
            <a:endParaRPr sz="2400"/>
          </a:p>
          <a:p>
            <a:pPr indent="-342900" lvl="0" marL="342900" rtl="0" algn="l">
              <a:lnSpc>
                <a:spcPct val="150000"/>
              </a:lnSpc>
              <a:spcBef>
                <a:spcPts val="340"/>
              </a:spcBef>
              <a:spcAft>
                <a:spcPts val="0"/>
              </a:spcAft>
              <a:buClr>
                <a:schemeClr val="dk1"/>
              </a:buClr>
              <a:buSzPts val="2400"/>
              <a:buChar char="•"/>
            </a:pPr>
            <a:r>
              <a:rPr lang="en-US" sz="2400"/>
              <a:t>Lead Educational Diagnostician</a:t>
            </a:r>
            <a:endParaRPr sz="2400"/>
          </a:p>
        </p:txBody>
      </p:sp>
      <p:sp>
        <p:nvSpPr>
          <p:cNvPr id="677" name="Google Shape;677;p19"/>
          <p:cNvSpPr txBox="1"/>
          <p:nvPr>
            <p:ph idx="2" type="body"/>
          </p:nvPr>
        </p:nvSpPr>
        <p:spPr>
          <a:xfrm>
            <a:off x="5329200" y="1266284"/>
            <a:ext cx="3814800" cy="3311100"/>
          </a:xfrm>
          <a:prstGeom prst="rect">
            <a:avLst/>
          </a:prstGeom>
          <a:solidFill>
            <a:schemeClr val="lt2"/>
          </a:solidFill>
          <a:ln>
            <a:noFill/>
          </a:ln>
        </p:spPr>
        <p:txBody>
          <a:bodyPr anchorCtr="0" anchor="t" bIns="45700" lIns="91425" spcFirstLastPara="1" rIns="91425" wrap="square" tIns="45700">
            <a:noAutofit/>
          </a:bodyPr>
          <a:lstStyle/>
          <a:p>
            <a:pPr indent="-342900" lvl="0" marL="342900" rtl="0" algn="l">
              <a:lnSpc>
                <a:spcPct val="170000"/>
              </a:lnSpc>
              <a:spcBef>
                <a:spcPts val="0"/>
              </a:spcBef>
              <a:spcAft>
                <a:spcPts val="0"/>
              </a:spcAft>
              <a:buClr>
                <a:schemeClr val="dk1"/>
              </a:buClr>
              <a:buSzPts val="2400"/>
              <a:buChar char="•"/>
            </a:pPr>
            <a:r>
              <a:rPr lang="en-US" sz="2400"/>
              <a:t>Systems Logic</a:t>
            </a:r>
            <a:endParaRPr sz="2400"/>
          </a:p>
          <a:p>
            <a:pPr indent="-342900" lvl="0" marL="342900" rtl="0" algn="l">
              <a:lnSpc>
                <a:spcPct val="170000"/>
              </a:lnSpc>
              <a:spcBef>
                <a:spcPts val="340"/>
              </a:spcBef>
              <a:spcAft>
                <a:spcPts val="0"/>
              </a:spcAft>
              <a:buClr>
                <a:schemeClr val="dk1"/>
              </a:buClr>
              <a:buSzPts val="2400"/>
              <a:buChar char="•"/>
            </a:pPr>
            <a:r>
              <a:rPr lang="en-US" sz="2400"/>
              <a:t>Core Content</a:t>
            </a:r>
            <a:endParaRPr sz="2400"/>
          </a:p>
          <a:p>
            <a:pPr indent="-342900" lvl="0" marL="342900" rtl="0" algn="l">
              <a:lnSpc>
                <a:spcPct val="170000"/>
              </a:lnSpc>
              <a:spcBef>
                <a:spcPts val="340"/>
              </a:spcBef>
              <a:spcAft>
                <a:spcPts val="0"/>
              </a:spcAft>
              <a:buClr>
                <a:schemeClr val="dk1"/>
              </a:buClr>
              <a:buSzPts val="2400"/>
              <a:buChar char="•"/>
            </a:pPr>
            <a:r>
              <a:rPr lang="en-US" sz="2400"/>
              <a:t>Core Content</a:t>
            </a:r>
            <a:endParaRPr sz="2400"/>
          </a:p>
          <a:p>
            <a:pPr indent="-342900" lvl="0" marL="342900" rtl="0" algn="l">
              <a:lnSpc>
                <a:spcPct val="120000"/>
              </a:lnSpc>
              <a:spcBef>
                <a:spcPts val="340"/>
              </a:spcBef>
              <a:spcAft>
                <a:spcPts val="0"/>
              </a:spcAft>
              <a:buClr>
                <a:schemeClr val="dk1"/>
              </a:buClr>
              <a:buSzPts val="2400"/>
              <a:buChar char="•"/>
            </a:pPr>
            <a:r>
              <a:rPr lang="en-US" sz="2400"/>
              <a:t>Evidenced Based Reading Intervention</a:t>
            </a:r>
            <a:endParaRPr sz="2400"/>
          </a:p>
          <a:p>
            <a:pPr indent="-342900" lvl="0" marL="342900" rtl="0" algn="l">
              <a:lnSpc>
                <a:spcPct val="120000"/>
              </a:lnSpc>
              <a:spcBef>
                <a:spcPts val="340"/>
              </a:spcBef>
              <a:spcAft>
                <a:spcPts val="0"/>
              </a:spcAft>
              <a:buClr>
                <a:schemeClr val="dk1"/>
              </a:buClr>
              <a:buSzPts val="2400"/>
              <a:buChar char="•"/>
            </a:pPr>
            <a:r>
              <a:rPr lang="en-US" sz="2400"/>
              <a:t>Assessment</a:t>
            </a:r>
            <a:endParaRPr sz="2400"/>
          </a:p>
          <a:p>
            <a:pPr indent="-165100" lvl="0" marL="342900" rtl="0" algn="l">
              <a:lnSpc>
                <a:spcPct val="100000"/>
              </a:lnSpc>
              <a:spcBef>
                <a:spcPts val="560"/>
              </a:spcBef>
              <a:spcAft>
                <a:spcPts val="0"/>
              </a:spcAft>
              <a:buClr>
                <a:schemeClr val="dk1"/>
              </a:buClr>
              <a:buSzPts val="2800"/>
              <a:buNone/>
            </a:pPr>
            <a:r>
              <a:t/>
            </a:r>
            <a:endParaRPr/>
          </a:p>
          <a:p>
            <a:pPr indent="-165100" lvl="0" marL="342900" rtl="0" algn="l">
              <a:lnSpc>
                <a:spcPct val="100000"/>
              </a:lnSpc>
              <a:spcBef>
                <a:spcPts val="56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2"/>
          <p:cNvSpPr txBox="1"/>
          <p:nvPr>
            <p:ph type="title"/>
          </p:nvPr>
        </p:nvSpPr>
        <p:spPr>
          <a:xfrm>
            <a:off x="1409700" y="152400"/>
            <a:ext cx="6172200" cy="857250"/>
          </a:xfrm>
          <a:prstGeom prst="rect">
            <a:avLst/>
          </a:prstGeom>
          <a:solidFill>
            <a:srgbClr val="A9DCF2">
              <a:alpha val="65882"/>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dk1"/>
              </a:buClr>
              <a:buSzPts val="4000"/>
              <a:buFont typeface="Verdana"/>
              <a:buNone/>
            </a:pPr>
            <a:r>
              <a:rPr lang="en-US"/>
              <a:t>Community Norms</a:t>
            </a:r>
            <a:endParaRPr/>
          </a:p>
        </p:txBody>
      </p:sp>
      <p:graphicFrame>
        <p:nvGraphicFramePr>
          <p:cNvPr descr="Chart explaining expectations for participants  to be responsible, respectful, and engaged." id="514" name="Google Shape;514;p2" title="Community Norms"/>
          <p:cNvGraphicFramePr/>
          <p:nvPr/>
        </p:nvGraphicFramePr>
        <p:xfrm>
          <a:off x="533400" y="1121945"/>
          <a:ext cx="3000000" cy="3000000"/>
        </p:xfrm>
        <a:graphic>
          <a:graphicData uri="http://schemas.openxmlformats.org/drawingml/2006/table">
            <a:tbl>
              <a:tblPr firstRow="1">
                <a:noFill/>
                <a:tableStyleId>{8FF0FE36-3A35-4CDD-9990-7C6A2D3548B5}</a:tableStyleId>
              </a:tblPr>
              <a:tblGrid>
                <a:gridCol w="2421325"/>
                <a:gridCol w="5503475"/>
              </a:tblGrid>
              <a:tr h="117022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070C0"/>
                          </a:solidFill>
                        </a:rPr>
                        <a:t>Be Responsible</a:t>
                      </a:r>
                      <a:endParaRPr sz="2400" u="none" cap="none" strike="noStrike">
                        <a:solidFill>
                          <a:srgbClr val="0070C0"/>
                        </a:solidFill>
                      </a:endParaRPr>
                    </a:p>
                  </a:txBody>
                  <a:tcPr marT="68575" marB="68575" marR="68575" marL="68575"/>
                </a:tc>
                <a:tc>
                  <a:txBody>
                    <a:bodyPr/>
                    <a:lstStyle/>
                    <a:p>
                      <a:pPr indent="-381000" lvl="0" marL="457200" marR="0" rtl="0" algn="l">
                        <a:lnSpc>
                          <a:spcPct val="100000"/>
                        </a:lnSpc>
                        <a:spcBef>
                          <a:spcPts val="0"/>
                        </a:spcBef>
                        <a:spcAft>
                          <a:spcPts val="0"/>
                        </a:spcAft>
                        <a:buClr>
                          <a:srgbClr val="000000"/>
                        </a:buClr>
                        <a:buSzPts val="2400"/>
                        <a:buFont typeface="Arial"/>
                        <a:buChar char="●"/>
                      </a:pPr>
                      <a:r>
                        <a:rPr lang="en-US" sz="2400" u="none" cap="none" strike="noStrike"/>
                        <a:t>Take care of your needs</a:t>
                      </a:r>
                      <a:endParaRPr sz="2400" u="none" cap="none" strike="noStrike"/>
                    </a:p>
                    <a:p>
                      <a:pPr indent="-381000" lvl="0" marL="457200" marR="0" rtl="0" algn="l">
                        <a:lnSpc>
                          <a:spcPct val="100000"/>
                        </a:lnSpc>
                        <a:spcBef>
                          <a:spcPts val="0"/>
                        </a:spcBef>
                        <a:spcAft>
                          <a:spcPts val="0"/>
                        </a:spcAft>
                        <a:buClr>
                          <a:srgbClr val="000000"/>
                        </a:buClr>
                        <a:buSzPts val="2400"/>
                        <a:buFont typeface="Arial"/>
                        <a:buChar char="●"/>
                      </a:pPr>
                      <a:r>
                        <a:rPr lang="en-US" sz="2400" u="none" cap="none" strike="noStrike"/>
                        <a:t>Share your questions with the group</a:t>
                      </a:r>
                      <a:endParaRPr sz="2400" u="none" cap="none" strike="noStrike"/>
                    </a:p>
                  </a:txBody>
                  <a:tcPr marT="68575" marB="68575" marR="68575" marL="68575"/>
                </a:tc>
              </a:tr>
              <a:tr h="18090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070C0"/>
                          </a:solidFill>
                        </a:rPr>
                        <a:t>Be Respectful</a:t>
                      </a:r>
                      <a:endParaRPr sz="2400" u="none" cap="none" strike="noStrike">
                        <a:solidFill>
                          <a:srgbClr val="0070C0"/>
                        </a:solidFill>
                      </a:endParaRPr>
                    </a:p>
                  </a:txBody>
                  <a:tcPr marT="68575" marB="68575" marR="68575" marL="68575"/>
                </a:tc>
                <a:tc>
                  <a:txBody>
                    <a:bodyPr/>
                    <a:lstStyle/>
                    <a:p>
                      <a:pPr indent="-381000" lvl="0" marL="457200" marR="0" rtl="0" algn="l">
                        <a:lnSpc>
                          <a:spcPct val="100000"/>
                        </a:lnSpc>
                        <a:spcBef>
                          <a:spcPts val="0"/>
                        </a:spcBef>
                        <a:spcAft>
                          <a:spcPts val="0"/>
                        </a:spcAft>
                        <a:buClr>
                          <a:srgbClr val="000000"/>
                        </a:buClr>
                        <a:buSzPts val="2400"/>
                        <a:buFont typeface="Arial"/>
                        <a:buChar char="●"/>
                      </a:pPr>
                      <a:r>
                        <a:rPr lang="en-US" sz="2400" u="none" cap="none" strike="noStrike">
                          <a:solidFill>
                            <a:schemeClr val="dk1"/>
                          </a:solidFill>
                        </a:rPr>
                        <a:t>Turn volume/sound off on cell phones</a:t>
                      </a:r>
                      <a:endParaRPr sz="2400" u="none" cap="none" strike="noStrike">
                        <a:solidFill>
                          <a:schemeClr val="dk1"/>
                        </a:solidFill>
                      </a:endParaRPr>
                    </a:p>
                    <a:p>
                      <a:pPr indent="-381000" lvl="0" marL="457200" marR="0" rtl="0" algn="l">
                        <a:lnSpc>
                          <a:spcPct val="100000"/>
                        </a:lnSpc>
                        <a:spcBef>
                          <a:spcPts val="0"/>
                        </a:spcBef>
                        <a:spcAft>
                          <a:spcPts val="0"/>
                        </a:spcAft>
                        <a:buClr>
                          <a:srgbClr val="000000"/>
                        </a:buClr>
                        <a:buSzPts val="2400"/>
                        <a:buFont typeface="Arial"/>
                        <a:buChar char="●"/>
                      </a:pPr>
                      <a:r>
                        <a:rPr lang="en-US" sz="2400" u="none" cap="none" strike="noStrike">
                          <a:solidFill>
                            <a:schemeClr val="dk1"/>
                          </a:solidFill>
                        </a:rPr>
                        <a:t>Listen to others attentively</a:t>
                      </a:r>
                      <a:endParaRPr sz="2400" u="none" cap="none" strike="noStrike">
                        <a:solidFill>
                          <a:schemeClr val="dk1"/>
                        </a:solidFill>
                      </a:endParaRPr>
                    </a:p>
                    <a:p>
                      <a:pPr indent="-381000" lvl="0" marL="457200" marR="0" rtl="0" algn="l">
                        <a:lnSpc>
                          <a:spcPct val="100000"/>
                        </a:lnSpc>
                        <a:spcBef>
                          <a:spcPts val="0"/>
                        </a:spcBef>
                        <a:spcAft>
                          <a:spcPts val="0"/>
                        </a:spcAft>
                        <a:buClr>
                          <a:srgbClr val="000000"/>
                        </a:buClr>
                        <a:buSzPts val="2400"/>
                        <a:buFont typeface="Arial"/>
                        <a:buChar char="●"/>
                      </a:pPr>
                      <a:r>
                        <a:rPr lang="en-US" sz="2400" u="none" cap="none" strike="noStrike">
                          <a:solidFill>
                            <a:schemeClr val="dk1"/>
                          </a:solidFill>
                        </a:rPr>
                        <a:t>Follow up and complete assigned tasks</a:t>
                      </a:r>
                      <a:endParaRPr sz="2400" u="none" cap="none" strike="noStrike">
                        <a:solidFill>
                          <a:schemeClr val="dk1"/>
                        </a:solidFill>
                      </a:endParaRPr>
                    </a:p>
                  </a:txBody>
                  <a:tcPr marT="68575" marB="68575" marR="68575" marL="68575"/>
                </a:tc>
              </a:tr>
              <a:tr h="148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070C0"/>
                          </a:solidFill>
                        </a:rPr>
                        <a:t>Be Engaged</a:t>
                      </a:r>
                      <a:endParaRPr sz="2400" u="none" cap="none" strike="noStrike">
                        <a:solidFill>
                          <a:srgbClr val="0070C0"/>
                        </a:solidFill>
                      </a:endParaRPr>
                    </a:p>
                  </a:txBody>
                  <a:tcPr marT="68575" marB="68575" marR="68575" marL="68575"/>
                </a:tc>
                <a:tc>
                  <a:txBody>
                    <a:bodyPr/>
                    <a:lstStyle/>
                    <a:p>
                      <a:pPr indent="-381000" lvl="0" marL="457200" marR="0" rtl="0" algn="l">
                        <a:lnSpc>
                          <a:spcPct val="100000"/>
                        </a:lnSpc>
                        <a:spcBef>
                          <a:spcPts val="0"/>
                        </a:spcBef>
                        <a:spcAft>
                          <a:spcPts val="0"/>
                        </a:spcAft>
                        <a:buClr>
                          <a:srgbClr val="000000"/>
                        </a:buClr>
                        <a:buSzPts val="2400"/>
                        <a:buFont typeface="Arial"/>
                        <a:buChar char="●"/>
                      </a:pPr>
                      <a:r>
                        <a:rPr lang="en-US" sz="2400" u="none" cap="none" strike="noStrike"/>
                        <a:t>Ask what you need to know to understand and contribute</a:t>
                      </a:r>
                      <a:endParaRPr sz="2400" u="none" cap="none" strike="noStrike"/>
                    </a:p>
                    <a:p>
                      <a:pPr indent="-381000" lvl="0" marL="457200" marR="0" rtl="0" algn="l">
                        <a:lnSpc>
                          <a:spcPct val="100000"/>
                        </a:lnSpc>
                        <a:spcBef>
                          <a:spcPts val="0"/>
                        </a:spcBef>
                        <a:spcAft>
                          <a:spcPts val="0"/>
                        </a:spcAft>
                        <a:buClr>
                          <a:srgbClr val="000000"/>
                        </a:buClr>
                        <a:buSzPts val="2400"/>
                        <a:buFont typeface="Arial"/>
                        <a:buChar char="●"/>
                      </a:pPr>
                      <a:r>
                        <a:rPr lang="en-US" sz="2400" u="none" cap="none" strike="noStrike"/>
                        <a:t>Share your expertise, information and ideas</a:t>
                      </a:r>
                      <a:endParaRPr sz="2400" u="none" cap="none" strike="noStrike"/>
                    </a:p>
                  </a:txBody>
                  <a:tcPr marT="68575" marB="68575" marR="68575" marL="6857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1" name="Shape 681"/>
        <p:cNvGrpSpPr/>
        <p:nvPr/>
      </p:nvGrpSpPr>
      <p:grpSpPr>
        <a:xfrm>
          <a:off x="0" y="0"/>
          <a:ext cx="0" cy="0"/>
          <a:chOff x="0" y="0"/>
          <a:chExt cx="0" cy="0"/>
        </a:xfrm>
      </p:grpSpPr>
      <p:sp>
        <p:nvSpPr>
          <p:cNvPr id="682" name="Google Shape;682;p20"/>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590"/>
              <a:buChar char="•"/>
            </a:pPr>
            <a:r>
              <a:rPr lang="en-US" sz="2590"/>
              <a:t>Identifying students in need of tiered reading support</a:t>
            </a:r>
            <a:endParaRPr/>
          </a:p>
          <a:p>
            <a:pPr indent="0" lvl="0" marL="0" rtl="0" algn="l">
              <a:lnSpc>
                <a:spcPct val="90000"/>
              </a:lnSpc>
              <a:spcBef>
                <a:spcPts val="518"/>
              </a:spcBef>
              <a:spcAft>
                <a:spcPts val="0"/>
              </a:spcAft>
              <a:buClr>
                <a:schemeClr val="dk1"/>
              </a:buClr>
              <a:buSzPts val="2590"/>
              <a:buNone/>
            </a:pPr>
            <a:r>
              <a:t/>
            </a:r>
            <a:endParaRPr sz="2590"/>
          </a:p>
          <a:p>
            <a:pPr indent="-342900" lvl="0" marL="342900" rtl="0" algn="l">
              <a:lnSpc>
                <a:spcPct val="90000"/>
              </a:lnSpc>
              <a:spcBef>
                <a:spcPts val="518"/>
              </a:spcBef>
              <a:spcAft>
                <a:spcPts val="0"/>
              </a:spcAft>
              <a:buClr>
                <a:schemeClr val="dk1"/>
              </a:buClr>
              <a:buSzPts val="2590"/>
              <a:buChar char="•"/>
            </a:pPr>
            <a:r>
              <a:rPr lang="en-US" sz="2590"/>
              <a:t>Diagnosing root of students’ reading difficulties</a:t>
            </a:r>
            <a:endParaRPr/>
          </a:p>
          <a:p>
            <a:pPr indent="-178435" lvl="0" marL="342900" rtl="0" algn="l">
              <a:lnSpc>
                <a:spcPct val="90000"/>
              </a:lnSpc>
              <a:spcBef>
                <a:spcPts val="518"/>
              </a:spcBef>
              <a:spcAft>
                <a:spcPts val="0"/>
              </a:spcAft>
              <a:buClr>
                <a:schemeClr val="dk1"/>
              </a:buClr>
              <a:buSzPts val="2590"/>
              <a:buNone/>
            </a:pPr>
            <a:r>
              <a:t/>
            </a:r>
            <a:endParaRPr sz="2590"/>
          </a:p>
          <a:p>
            <a:pPr indent="-342900" lvl="0" marL="342900" rtl="0" algn="l">
              <a:lnSpc>
                <a:spcPct val="90000"/>
              </a:lnSpc>
              <a:spcBef>
                <a:spcPts val="518"/>
              </a:spcBef>
              <a:spcAft>
                <a:spcPts val="0"/>
              </a:spcAft>
              <a:buClr>
                <a:schemeClr val="dk1"/>
              </a:buClr>
              <a:buSzPts val="2590"/>
              <a:buChar char="•"/>
            </a:pPr>
            <a:r>
              <a:rPr lang="en-US" sz="2590"/>
              <a:t>Matching evidenced-based interventions to specific student needs (Just Right Fit)</a:t>
            </a:r>
            <a:endParaRPr/>
          </a:p>
          <a:p>
            <a:pPr indent="0" lvl="0" marL="0" rtl="0" algn="l">
              <a:lnSpc>
                <a:spcPct val="90000"/>
              </a:lnSpc>
              <a:spcBef>
                <a:spcPts val="518"/>
              </a:spcBef>
              <a:spcAft>
                <a:spcPts val="0"/>
              </a:spcAft>
              <a:buClr>
                <a:schemeClr val="dk1"/>
              </a:buClr>
              <a:buSzPts val="2590"/>
              <a:buNone/>
            </a:pPr>
            <a:r>
              <a:t/>
            </a:r>
            <a:endParaRPr sz="2590"/>
          </a:p>
          <a:p>
            <a:pPr indent="-342900" lvl="0" marL="342900" rtl="0" algn="l">
              <a:lnSpc>
                <a:spcPct val="90000"/>
              </a:lnSpc>
              <a:spcBef>
                <a:spcPts val="518"/>
              </a:spcBef>
              <a:spcAft>
                <a:spcPts val="0"/>
              </a:spcAft>
              <a:buClr>
                <a:schemeClr val="dk1"/>
              </a:buClr>
              <a:buSzPts val="2590"/>
              <a:buChar char="•"/>
            </a:pPr>
            <a:r>
              <a:rPr lang="en-US" sz="2590"/>
              <a:t>Monitoring effectiveness of match and student growth</a:t>
            </a:r>
            <a:endParaRPr sz="2590"/>
          </a:p>
          <a:p>
            <a:pPr indent="0" lvl="0" marL="0" rtl="0" algn="l">
              <a:lnSpc>
                <a:spcPct val="90000"/>
              </a:lnSpc>
              <a:spcBef>
                <a:spcPts val="592"/>
              </a:spcBef>
              <a:spcAft>
                <a:spcPts val="0"/>
              </a:spcAft>
              <a:buClr>
                <a:schemeClr val="dk1"/>
              </a:buClr>
              <a:buSzPts val="2960"/>
              <a:buNone/>
            </a:pPr>
            <a:r>
              <a:t/>
            </a:r>
            <a:endParaRPr sz="2960"/>
          </a:p>
        </p:txBody>
      </p:sp>
      <p:sp>
        <p:nvSpPr>
          <p:cNvPr id="683" name="Google Shape;683;p20"/>
          <p:cNvSpPr txBox="1"/>
          <p:nvPr>
            <p:ph type="title"/>
          </p:nvPr>
        </p:nvSpPr>
        <p:spPr>
          <a:xfrm>
            <a:off x="228600" y="324853"/>
            <a:ext cx="86868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Create Effective Efficiencies</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21"/>
          <p:cNvSpPr txBox="1"/>
          <p:nvPr>
            <p:ph type="title"/>
          </p:nvPr>
        </p:nvSpPr>
        <p:spPr>
          <a:xfrm>
            <a:off x="228600" y="228600"/>
            <a:ext cx="86868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chemeClr val="dk1"/>
                </a:solidFill>
              </a:rPr>
              <a:t>Critical Decision Points</a:t>
            </a:r>
            <a:endParaRPr>
              <a:solidFill>
                <a:schemeClr val="dk1"/>
              </a:solidFill>
            </a:endParaRPr>
          </a:p>
        </p:txBody>
      </p:sp>
      <p:grpSp>
        <p:nvGrpSpPr>
          <p:cNvPr descr="circle with seven boxes indicating things to be done when building advanced tiers. They include: mapping resources, selecting assessments, establishing assessment criteria, creating a decision tree, matching evidence-based interventions to specific deficit areas, providing professional learning and evaluating effectiveness" id="689" name="Google Shape;689;p21" title="Critical Decision Points"/>
          <p:cNvGrpSpPr/>
          <p:nvPr/>
        </p:nvGrpSpPr>
        <p:grpSpPr>
          <a:xfrm>
            <a:off x="2021888" y="1650234"/>
            <a:ext cx="5208865" cy="4711741"/>
            <a:chOff x="1044113" y="2504"/>
            <a:chExt cx="5208865" cy="4711741"/>
          </a:xfrm>
        </p:grpSpPr>
        <p:sp>
          <p:nvSpPr>
            <p:cNvPr id="690" name="Google Shape;690;p21"/>
            <p:cNvSpPr/>
            <p:nvPr/>
          </p:nvSpPr>
          <p:spPr>
            <a:xfrm>
              <a:off x="3084695" y="2504"/>
              <a:ext cx="1127700" cy="732900"/>
            </a:xfrm>
            <a:prstGeom prst="roundRect">
              <a:avLst>
                <a:gd fmla="val 16667" name="adj"/>
              </a:avLst>
            </a:prstGeom>
            <a:solidFill>
              <a:srgbClr val="0C693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1"/>
            <p:cNvSpPr txBox="1"/>
            <p:nvPr/>
          </p:nvSpPr>
          <p:spPr>
            <a:xfrm>
              <a:off x="3120477" y="38286"/>
              <a:ext cx="1056000" cy="661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Verdana"/>
                  <a:ea typeface="Verdana"/>
                  <a:cs typeface="Verdana"/>
                  <a:sym typeface="Verdana"/>
                </a:rPr>
                <a:t>Map Resources</a:t>
              </a:r>
              <a:endParaRPr b="0" i="0" sz="1100" u="none" cap="none" strike="noStrike">
                <a:solidFill>
                  <a:schemeClr val="lt1"/>
                </a:solidFill>
                <a:latin typeface="Arial"/>
                <a:ea typeface="Arial"/>
                <a:cs typeface="Arial"/>
                <a:sym typeface="Arial"/>
              </a:endParaRPr>
            </a:p>
          </p:txBody>
        </p:sp>
        <p:sp>
          <p:nvSpPr>
            <p:cNvPr id="692" name="Google Shape;692;p21"/>
            <p:cNvSpPr/>
            <p:nvPr/>
          </p:nvSpPr>
          <p:spPr>
            <a:xfrm>
              <a:off x="1555486" y="369006"/>
              <a:ext cx="4186200" cy="4186200"/>
            </a:xfrm>
            <a:custGeom>
              <a:rect b="b" l="l" r="r" t="t"/>
              <a:pathLst>
                <a:path extrusionOk="0" h="120000" w="120000">
                  <a:moveTo>
                    <a:pt x="80402" y="3575"/>
                  </a:moveTo>
                  <a:cubicBezTo>
                    <a:pt x="84633" y="5105"/>
                    <a:pt x="88678" y="7106"/>
                    <a:pt x="92462" y="9540"/>
                  </a:cubicBezTo>
                </a:path>
              </a:pathLst>
            </a:custGeom>
            <a:noFill/>
            <a:ln cap="flat" cmpd="sng" w="9525">
              <a:solidFill>
                <a:srgbClr val="0C69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1"/>
            <p:cNvSpPr/>
            <p:nvPr/>
          </p:nvSpPr>
          <p:spPr>
            <a:xfrm>
              <a:off x="4721116" y="790562"/>
              <a:ext cx="1127700" cy="732900"/>
            </a:xfrm>
            <a:prstGeom prst="roundRect">
              <a:avLst>
                <a:gd fmla="val 16667" name="adj"/>
              </a:avLst>
            </a:prstGeom>
            <a:solidFill>
              <a:srgbClr val="0F7E5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1"/>
            <p:cNvSpPr txBox="1"/>
            <p:nvPr/>
          </p:nvSpPr>
          <p:spPr>
            <a:xfrm>
              <a:off x="4756898" y="826344"/>
              <a:ext cx="1056000" cy="661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Select Assessments &amp; Define Logic</a:t>
              </a:r>
              <a:endParaRPr b="0" i="0" sz="1400" u="none" cap="none" strike="noStrike">
                <a:solidFill>
                  <a:srgbClr val="000000"/>
                </a:solidFill>
                <a:latin typeface="Arial"/>
                <a:ea typeface="Arial"/>
                <a:cs typeface="Arial"/>
                <a:sym typeface="Arial"/>
              </a:endParaRPr>
            </a:p>
          </p:txBody>
        </p:sp>
        <p:sp>
          <p:nvSpPr>
            <p:cNvPr id="695" name="Google Shape;695;p21"/>
            <p:cNvSpPr/>
            <p:nvPr/>
          </p:nvSpPr>
          <p:spPr>
            <a:xfrm>
              <a:off x="1555486" y="369006"/>
              <a:ext cx="4186200" cy="4186200"/>
            </a:xfrm>
            <a:custGeom>
              <a:rect b="b" l="l" r="r" t="t"/>
              <a:pathLst>
                <a:path extrusionOk="0" h="120000" w="120000">
                  <a:moveTo>
                    <a:pt x="116077" y="38662"/>
                  </a:moveTo>
                  <a:lnTo>
                    <a:pt x="116077" y="38662"/>
                  </a:lnTo>
                  <a:cubicBezTo>
                    <a:pt x="118284" y="44462"/>
                    <a:pt x="119578" y="50570"/>
                    <a:pt x="119912" y="56766"/>
                  </a:cubicBezTo>
                </a:path>
              </a:pathLst>
            </a:custGeom>
            <a:noFill/>
            <a:ln cap="flat" cmpd="sng" w="9525">
              <a:solidFill>
                <a:srgbClr val="0F7E5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1"/>
            <p:cNvSpPr/>
            <p:nvPr/>
          </p:nvSpPr>
          <p:spPr>
            <a:xfrm>
              <a:off x="5125278" y="2561313"/>
              <a:ext cx="1127700" cy="732900"/>
            </a:xfrm>
            <a:prstGeom prst="roundRect">
              <a:avLst>
                <a:gd fmla="val 16667" name="adj"/>
              </a:avLst>
            </a:prstGeom>
            <a:solidFill>
              <a:srgbClr val="12947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1"/>
            <p:cNvSpPr txBox="1"/>
            <p:nvPr/>
          </p:nvSpPr>
          <p:spPr>
            <a:xfrm>
              <a:off x="5161060" y="2597095"/>
              <a:ext cx="1056000" cy="661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Verdana"/>
                  <a:ea typeface="Verdana"/>
                  <a:cs typeface="Verdana"/>
                  <a:sym typeface="Verdana"/>
                </a:rPr>
                <a:t>Establish Criteria for Additional Assessment</a:t>
              </a:r>
              <a:endParaRPr b="0" i="0" sz="1100" u="none" cap="none" strike="noStrike">
                <a:solidFill>
                  <a:schemeClr val="lt1"/>
                </a:solidFill>
                <a:latin typeface="Arial"/>
                <a:ea typeface="Arial"/>
                <a:cs typeface="Arial"/>
                <a:sym typeface="Arial"/>
              </a:endParaRPr>
            </a:p>
          </p:txBody>
        </p:sp>
        <p:sp>
          <p:nvSpPr>
            <p:cNvPr id="698" name="Google Shape;698;p21"/>
            <p:cNvSpPr/>
            <p:nvPr/>
          </p:nvSpPr>
          <p:spPr>
            <a:xfrm>
              <a:off x="1555486" y="369006"/>
              <a:ext cx="4186200" cy="4186200"/>
            </a:xfrm>
            <a:custGeom>
              <a:rect b="b" l="l" r="r" t="t"/>
              <a:pathLst>
                <a:path extrusionOk="0" h="120000" w="120000">
                  <a:moveTo>
                    <a:pt x="112967" y="88187"/>
                  </a:moveTo>
                  <a:lnTo>
                    <a:pt x="112967" y="88187"/>
                  </a:lnTo>
                  <a:cubicBezTo>
                    <a:pt x="110680" y="92485"/>
                    <a:pt x="107878" y="96488"/>
                    <a:pt x="104624" y="100108"/>
                  </a:cubicBezTo>
                </a:path>
              </a:pathLst>
            </a:custGeom>
            <a:noFill/>
            <a:ln cap="flat" cmpd="sng" w="9525">
              <a:solidFill>
                <a:srgbClr val="12947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1"/>
            <p:cNvSpPr/>
            <p:nvPr/>
          </p:nvSpPr>
          <p:spPr>
            <a:xfrm>
              <a:off x="3992840" y="3981345"/>
              <a:ext cx="1127700" cy="732900"/>
            </a:xfrm>
            <a:prstGeom prst="roundRect">
              <a:avLst>
                <a:gd fmla="val 16667" name="adj"/>
              </a:avLst>
            </a:prstGeom>
            <a:solidFill>
              <a:srgbClr val="15AA9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1"/>
            <p:cNvSpPr txBox="1"/>
            <p:nvPr/>
          </p:nvSpPr>
          <p:spPr>
            <a:xfrm>
              <a:off x="4028622" y="4017127"/>
              <a:ext cx="1056000" cy="661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Verdana"/>
                  <a:ea typeface="Verdana"/>
                  <a:cs typeface="Verdana"/>
                  <a:sym typeface="Verdana"/>
                </a:rPr>
                <a:t>Create Decision Tree</a:t>
              </a:r>
              <a:endParaRPr b="0" i="0" sz="1100" u="none" cap="none" strike="noStrike">
                <a:solidFill>
                  <a:schemeClr val="lt1"/>
                </a:solidFill>
                <a:latin typeface="Arial"/>
                <a:ea typeface="Arial"/>
                <a:cs typeface="Arial"/>
                <a:sym typeface="Arial"/>
              </a:endParaRPr>
            </a:p>
          </p:txBody>
        </p:sp>
        <p:sp>
          <p:nvSpPr>
            <p:cNvPr id="701" name="Google Shape;701;p21"/>
            <p:cNvSpPr/>
            <p:nvPr/>
          </p:nvSpPr>
          <p:spPr>
            <a:xfrm>
              <a:off x="1555486" y="369006"/>
              <a:ext cx="4186200" cy="4186200"/>
            </a:xfrm>
            <a:custGeom>
              <a:rect b="b" l="l" r="r" t="t"/>
              <a:pathLst>
                <a:path extrusionOk="0" h="120000" w="120000">
                  <a:moveTo>
                    <a:pt x="65957" y="119704"/>
                  </a:moveTo>
                  <a:lnTo>
                    <a:pt x="65957" y="119704"/>
                  </a:lnTo>
                  <a:cubicBezTo>
                    <a:pt x="61996" y="120099"/>
                    <a:pt x="58005" y="120099"/>
                    <a:pt x="54043" y="119704"/>
                  </a:cubicBezTo>
                </a:path>
              </a:pathLst>
            </a:custGeom>
            <a:noFill/>
            <a:ln cap="flat" cmpd="sng" w="9525">
              <a:solidFill>
                <a:srgbClr val="15AA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1"/>
            <p:cNvSpPr/>
            <p:nvPr/>
          </p:nvSpPr>
          <p:spPr>
            <a:xfrm>
              <a:off x="2176551" y="3981345"/>
              <a:ext cx="1127700" cy="732900"/>
            </a:xfrm>
            <a:prstGeom prst="roundRect">
              <a:avLst>
                <a:gd fmla="val 16667" name="adj"/>
              </a:avLst>
            </a:prstGeom>
            <a:solidFill>
              <a:srgbClr val="17BA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1"/>
            <p:cNvSpPr txBox="1"/>
            <p:nvPr/>
          </p:nvSpPr>
          <p:spPr>
            <a:xfrm>
              <a:off x="2212333" y="4017127"/>
              <a:ext cx="1056000" cy="661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Verdana"/>
                  <a:ea typeface="Verdana"/>
                  <a:cs typeface="Verdana"/>
                  <a:sym typeface="Verdana"/>
                </a:rPr>
                <a:t>Match EBIs to Specific Deficit Areas</a:t>
              </a:r>
              <a:endParaRPr b="0" i="0" sz="1100" u="none" cap="none" strike="noStrike">
                <a:solidFill>
                  <a:schemeClr val="lt1"/>
                </a:solidFill>
                <a:latin typeface="Arial"/>
                <a:ea typeface="Arial"/>
                <a:cs typeface="Arial"/>
                <a:sym typeface="Arial"/>
              </a:endParaRPr>
            </a:p>
          </p:txBody>
        </p:sp>
        <p:sp>
          <p:nvSpPr>
            <p:cNvPr id="704" name="Google Shape;704;p21"/>
            <p:cNvSpPr/>
            <p:nvPr/>
          </p:nvSpPr>
          <p:spPr>
            <a:xfrm>
              <a:off x="1555486" y="369006"/>
              <a:ext cx="4186200" cy="4186200"/>
            </a:xfrm>
            <a:custGeom>
              <a:rect b="b" l="l" r="r" t="t"/>
              <a:pathLst>
                <a:path extrusionOk="0" h="120000" w="120000">
                  <a:moveTo>
                    <a:pt x="15376" y="100109"/>
                  </a:moveTo>
                  <a:lnTo>
                    <a:pt x="15376" y="100109"/>
                  </a:lnTo>
                  <a:cubicBezTo>
                    <a:pt x="12122" y="96488"/>
                    <a:pt x="9320" y="92485"/>
                    <a:pt x="7033" y="88188"/>
                  </a:cubicBezTo>
                </a:path>
              </a:pathLst>
            </a:custGeom>
            <a:noFill/>
            <a:ln cap="flat" cmpd="sng" w="9525">
              <a:solidFill>
                <a:srgbClr val="17BA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1"/>
            <p:cNvSpPr/>
            <p:nvPr/>
          </p:nvSpPr>
          <p:spPr>
            <a:xfrm>
              <a:off x="1044113" y="2561313"/>
              <a:ext cx="1127700" cy="732900"/>
            </a:xfrm>
            <a:prstGeom prst="roundRect">
              <a:avLst>
                <a:gd fmla="val 16667" name="adj"/>
              </a:avLst>
            </a:prstGeom>
            <a:solidFill>
              <a:srgbClr val="1AB7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1"/>
            <p:cNvSpPr txBox="1"/>
            <p:nvPr/>
          </p:nvSpPr>
          <p:spPr>
            <a:xfrm>
              <a:off x="1079895" y="2597095"/>
              <a:ext cx="1056000" cy="661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Verdana"/>
                  <a:ea typeface="Verdana"/>
                  <a:cs typeface="Verdana"/>
                  <a:sym typeface="Verdana"/>
                </a:rPr>
                <a:t>Provide Professional Development</a:t>
              </a:r>
              <a:endParaRPr b="0" i="0" sz="1100" u="none" cap="none" strike="noStrike">
                <a:solidFill>
                  <a:schemeClr val="lt1"/>
                </a:solidFill>
                <a:latin typeface="Arial"/>
                <a:ea typeface="Arial"/>
                <a:cs typeface="Arial"/>
                <a:sym typeface="Arial"/>
              </a:endParaRPr>
            </a:p>
          </p:txBody>
        </p:sp>
        <p:sp>
          <p:nvSpPr>
            <p:cNvPr id="707" name="Google Shape;707;p21"/>
            <p:cNvSpPr/>
            <p:nvPr/>
          </p:nvSpPr>
          <p:spPr>
            <a:xfrm>
              <a:off x="1555486" y="369006"/>
              <a:ext cx="4186200" cy="4186200"/>
            </a:xfrm>
            <a:custGeom>
              <a:rect b="b" l="l" r="r" t="t"/>
              <a:pathLst>
                <a:path extrusionOk="0" h="120000" w="120000">
                  <a:moveTo>
                    <a:pt x="87" y="56766"/>
                  </a:moveTo>
                  <a:lnTo>
                    <a:pt x="87" y="56766"/>
                  </a:lnTo>
                  <a:cubicBezTo>
                    <a:pt x="421" y="50569"/>
                    <a:pt x="1715" y="44462"/>
                    <a:pt x="3922" y="38662"/>
                  </a:cubicBezTo>
                </a:path>
              </a:pathLst>
            </a:custGeom>
            <a:noFill/>
            <a:ln cap="flat" cmpd="sng" w="9525">
              <a:solidFill>
                <a:srgbClr val="1AB7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1"/>
            <p:cNvSpPr/>
            <p:nvPr/>
          </p:nvSpPr>
          <p:spPr>
            <a:xfrm>
              <a:off x="1448275" y="790562"/>
              <a:ext cx="1127700" cy="732900"/>
            </a:xfrm>
            <a:prstGeom prst="roundRect">
              <a:avLst>
                <a:gd fmla="val 16667" name="adj"/>
              </a:avLst>
            </a:prstGeom>
            <a:solidFill>
              <a:srgbClr val="24AB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1"/>
            <p:cNvSpPr txBox="1"/>
            <p:nvPr/>
          </p:nvSpPr>
          <p:spPr>
            <a:xfrm>
              <a:off x="1484057" y="826344"/>
              <a:ext cx="1056000" cy="6615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Evaluate Effectiveness</a:t>
              </a:r>
              <a:endParaRPr b="0" i="0" sz="1400" u="none" cap="none" strike="noStrike">
                <a:solidFill>
                  <a:srgbClr val="000000"/>
                </a:solidFill>
                <a:latin typeface="Arial"/>
                <a:ea typeface="Arial"/>
                <a:cs typeface="Arial"/>
                <a:sym typeface="Arial"/>
              </a:endParaRPr>
            </a:p>
          </p:txBody>
        </p:sp>
        <p:sp>
          <p:nvSpPr>
            <p:cNvPr id="710" name="Google Shape;710;p21"/>
            <p:cNvSpPr/>
            <p:nvPr/>
          </p:nvSpPr>
          <p:spPr>
            <a:xfrm>
              <a:off x="1555486" y="369006"/>
              <a:ext cx="4186200" cy="4186200"/>
            </a:xfrm>
            <a:custGeom>
              <a:rect b="b" l="l" r="r" t="t"/>
              <a:pathLst>
                <a:path extrusionOk="0" h="120000" w="120000">
                  <a:moveTo>
                    <a:pt x="27538" y="9540"/>
                  </a:moveTo>
                  <a:lnTo>
                    <a:pt x="27538" y="9540"/>
                  </a:lnTo>
                  <a:cubicBezTo>
                    <a:pt x="31322" y="7106"/>
                    <a:pt x="35367" y="5105"/>
                    <a:pt x="39598" y="3575"/>
                  </a:cubicBezTo>
                </a:path>
              </a:pathLst>
            </a:custGeom>
            <a:noFill/>
            <a:ln cap="flat" cmpd="sng" w="9525">
              <a:solidFill>
                <a:srgbClr val="24AB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sp>
        <p:nvSpPr>
          <p:cNvPr id="715" name="Google Shape;715;p22"/>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US" sz="2400"/>
              <a:t>What assessments do we have? For what? Who is trained to give them?</a:t>
            </a:r>
            <a:endParaRPr/>
          </a:p>
          <a:p>
            <a:pPr indent="0" lvl="0" marL="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What EBIs can we provide </a:t>
            </a:r>
            <a:r>
              <a:rPr b="1" lang="en-US" sz="2400"/>
              <a:t>with fidelity</a:t>
            </a:r>
            <a:r>
              <a:rPr lang="en-US" sz="2400"/>
              <a:t>?  Who is trained to implement them?  How much time is required?</a:t>
            </a:r>
            <a:endParaRPr/>
          </a:p>
          <a:p>
            <a:pPr indent="0" lvl="0" marL="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What’s missing?  What do we need?  What is the cost, required training, and implementation time?</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716" name="Google Shape;716;p22"/>
          <p:cNvSpPr txBox="1"/>
          <p:nvPr>
            <p:ph type="title"/>
          </p:nvPr>
        </p:nvSpPr>
        <p:spPr>
          <a:xfrm>
            <a:off x="228600" y="228600"/>
            <a:ext cx="8686800" cy="1143000"/>
          </a:xfrm>
          <a:prstGeom prst="rect">
            <a:avLst/>
          </a:prstGeom>
          <a:solidFill>
            <a:schemeClr val="accent5">
              <a:alpha val="21568"/>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Map Resources</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Google Shape;721;p23"/>
          <p:cNvSpPr txBox="1"/>
          <p:nvPr>
            <p:ph idx="1" type="body"/>
          </p:nvPr>
        </p:nvSpPr>
        <p:spPr>
          <a:xfrm>
            <a:off x="457201" y="1600201"/>
            <a:ext cx="8229600" cy="4772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t>MAP Growth</a:t>
            </a:r>
            <a:endParaRPr/>
          </a:p>
          <a:p>
            <a:pPr indent="0" lvl="0" marL="0" rtl="0" algn="l">
              <a:lnSpc>
                <a:spcPct val="90000"/>
              </a:lnSpc>
              <a:spcBef>
                <a:spcPts val="400"/>
              </a:spcBef>
              <a:spcAft>
                <a:spcPts val="0"/>
              </a:spcAft>
              <a:buClr>
                <a:schemeClr val="dk1"/>
              </a:buClr>
              <a:buSzPts val="2000"/>
              <a:buNone/>
            </a:pPr>
            <a:r>
              <a:rPr lang="en-US" sz="2400"/>
              <a:t>Reading Comprehension</a:t>
            </a:r>
            <a:endParaRPr sz="2400"/>
          </a:p>
          <a:p>
            <a:pPr indent="0" lvl="0" marL="0" rtl="0" algn="l">
              <a:lnSpc>
                <a:spcPct val="90000"/>
              </a:lnSpc>
              <a:spcBef>
                <a:spcPts val="400"/>
              </a:spcBef>
              <a:spcAft>
                <a:spcPts val="0"/>
              </a:spcAft>
              <a:buClr>
                <a:schemeClr val="dk1"/>
              </a:buClr>
              <a:buSzPts val="2000"/>
              <a:buNone/>
            </a:pPr>
            <a:r>
              <a:t/>
            </a:r>
            <a:endParaRPr sz="2000"/>
          </a:p>
          <a:p>
            <a:pPr indent="0" lvl="0" marL="0" rtl="0" algn="l">
              <a:lnSpc>
                <a:spcPct val="90000"/>
              </a:lnSpc>
              <a:spcBef>
                <a:spcPts val="640"/>
              </a:spcBef>
              <a:spcAft>
                <a:spcPts val="0"/>
              </a:spcAft>
              <a:buClr>
                <a:schemeClr val="dk1"/>
              </a:buClr>
              <a:buSzPts val="3200"/>
              <a:buNone/>
            </a:pPr>
            <a:r>
              <a:rPr lang="en-US"/>
              <a:t>FAST</a:t>
            </a:r>
            <a:endParaRPr/>
          </a:p>
          <a:p>
            <a:pPr indent="0" lvl="0" marL="0" rtl="0" algn="l">
              <a:lnSpc>
                <a:spcPct val="90000"/>
              </a:lnSpc>
              <a:spcBef>
                <a:spcPts val="400"/>
              </a:spcBef>
              <a:spcAft>
                <a:spcPts val="0"/>
              </a:spcAft>
              <a:buClr>
                <a:schemeClr val="dk1"/>
              </a:buClr>
              <a:buSzPts val="2000"/>
              <a:buNone/>
            </a:pPr>
            <a:r>
              <a:rPr lang="en-US" sz="2400"/>
              <a:t>Phonological Awareness  Fluency, Phonics Fluency, Oral Reading Fluency</a:t>
            </a:r>
            <a:endParaRPr sz="2400"/>
          </a:p>
          <a:p>
            <a:pPr indent="0" lvl="0" marL="0" rtl="0" algn="l">
              <a:lnSpc>
                <a:spcPct val="90000"/>
              </a:lnSpc>
              <a:spcBef>
                <a:spcPts val="400"/>
              </a:spcBef>
              <a:spcAft>
                <a:spcPts val="0"/>
              </a:spcAft>
              <a:buClr>
                <a:schemeClr val="dk1"/>
              </a:buClr>
              <a:buSzPts val="2000"/>
              <a:buNone/>
            </a:pPr>
            <a:r>
              <a:t/>
            </a:r>
            <a:endParaRPr sz="2000"/>
          </a:p>
          <a:p>
            <a:pPr indent="0" lvl="0" marL="0" rtl="0" algn="l">
              <a:lnSpc>
                <a:spcPct val="90000"/>
              </a:lnSpc>
              <a:spcBef>
                <a:spcPts val="640"/>
              </a:spcBef>
              <a:spcAft>
                <a:spcPts val="0"/>
              </a:spcAft>
              <a:buClr>
                <a:schemeClr val="dk1"/>
              </a:buClr>
              <a:buSzPts val="3200"/>
              <a:buNone/>
            </a:pPr>
            <a:r>
              <a:rPr lang="en-US"/>
              <a:t>Developmental Spelling (DSA)</a:t>
            </a:r>
            <a:endParaRPr/>
          </a:p>
          <a:p>
            <a:pPr indent="0" lvl="0" marL="0" rtl="0" algn="l">
              <a:lnSpc>
                <a:spcPct val="90000"/>
              </a:lnSpc>
              <a:spcBef>
                <a:spcPts val="640"/>
              </a:spcBef>
              <a:spcAft>
                <a:spcPts val="0"/>
              </a:spcAft>
              <a:buClr>
                <a:schemeClr val="dk1"/>
              </a:buClr>
              <a:buSzPts val="3200"/>
              <a:buNone/>
            </a:pPr>
            <a:r>
              <a:rPr lang="en-US"/>
              <a:t>Words Their Way Inventories</a:t>
            </a:r>
            <a:endParaRPr/>
          </a:p>
          <a:p>
            <a:pPr indent="0" lvl="0" marL="0" rtl="0" algn="l">
              <a:lnSpc>
                <a:spcPct val="90000"/>
              </a:lnSpc>
              <a:spcBef>
                <a:spcPts val="640"/>
              </a:spcBef>
              <a:spcAft>
                <a:spcPts val="0"/>
              </a:spcAft>
              <a:buClr>
                <a:schemeClr val="dk1"/>
              </a:buClr>
              <a:buSzPts val="3200"/>
              <a:buNone/>
            </a:pPr>
            <a:r>
              <a:rPr lang="en-US"/>
              <a:t>Orton-Gillingham Phonics Inventory</a:t>
            </a:r>
            <a:endParaRPr/>
          </a:p>
          <a:p>
            <a:pPr indent="0" lvl="0" marL="0" rtl="0" algn="l">
              <a:lnSpc>
                <a:spcPct val="90000"/>
              </a:lnSpc>
              <a:spcBef>
                <a:spcPts val="400"/>
              </a:spcBef>
              <a:spcAft>
                <a:spcPts val="0"/>
              </a:spcAft>
              <a:buClr>
                <a:schemeClr val="dk1"/>
              </a:buClr>
              <a:buSzPts val="2000"/>
              <a:buNone/>
            </a:pPr>
            <a:r>
              <a:rPr lang="en-US" sz="2400"/>
              <a:t>Phonics</a:t>
            </a:r>
            <a:endParaRPr sz="2400"/>
          </a:p>
          <a:p>
            <a:pPr indent="0" lvl="0" marL="0" rtl="0" algn="l">
              <a:lnSpc>
                <a:spcPct val="90000"/>
              </a:lnSpc>
              <a:spcBef>
                <a:spcPts val="400"/>
              </a:spcBef>
              <a:spcAft>
                <a:spcPts val="0"/>
              </a:spcAft>
              <a:buClr>
                <a:schemeClr val="dk1"/>
              </a:buClr>
              <a:buSzPts val="2000"/>
              <a:buNone/>
            </a:pPr>
            <a:r>
              <a:t/>
            </a:r>
            <a:endParaRPr sz="2000"/>
          </a:p>
          <a:p>
            <a:pPr indent="0" lvl="0" marL="0" rtl="0" algn="l">
              <a:lnSpc>
                <a:spcPct val="90000"/>
              </a:lnSpc>
              <a:spcBef>
                <a:spcPts val="400"/>
              </a:spcBef>
              <a:spcAft>
                <a:spcPts val="0"/>
              </a:spcAft>
              <a:buClr>
                <a:schemeClr val="dk1"/>
              </a:buClr>
              <a:buSzPts val="2000"/>
              <a:buNone/>
            </a:pPr>
            <a:r>
              <a:t/>
            </a:r>
            <a:endParaRPr sz="2000"/>
          </a:p>
        </p:txBody>
      </p:sp>
      <p:sp>
        <p:nvSpPr>
          <p:cNvPr id="722" name="Google Shape;722;p23"/>
          <p:cNvSpPr txBox="1"/>
          <p:nvPr>
            <p:ph type="title"/>
          </p:nvPr>
        </p:nvSpPr>
        <p:spPr>
          <a:xfrm>
            <a:off x="228601" y="228600"/>
            <a:ext cx="8686800" cy="1143000"/>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Select Assessments</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24"/>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3200"/>
              <a:buNone/>
            </a:pPr>
            <a:r>
              <a:rPr b="1" lang="en-US" sz="2800"/>
              <a:t>Universal</a:t>
            </a:r>
            <a:r>
              <a:rPr lang="en-US" sz="2800"/>
              <a:t> - ALL</a:t>
            </a:r>
            <a:endParaRPr sz="2800"/>
          </a:p>
          <a:p>
            <a:pPr indent="0" lvl="1" marL="457200" rtl="0" algn="l">
              <a:lnSpc>
                <a:spcPct val="100000"/>
              </a:lnSpc>
              <a:spcBef>
                <a:spcPts val="400"/>
              </a:spcBef>
              <a:spcAft>
                <a:spcPts val="0"/>
              </a:spcAft>
              <a:buClr>
                <a:schemeClr val="dk1"/>
              </a:buClr>
              <a:buSzPts val="2000"/>
              <a:buNone/>
            </a:pPr>
            <a:r>
              <a:rPr lang="en-US" sz="2400"/>
              <a:t>PALS (Grades K-1)</a:t>
            </a:r>
            <a:endParaRPr sz="2400"/>
          </a:p>
          <a:p>
            <a:pPr indent="0" lvl="1" marL="457200" rtl="0" algn="l">
              <a:lnSpc>
                <a:spcPct val="100000"/>
              </a:lnSpc>
              <a:spcBef>
                <a:spcPts val="400"/>
              </a:spcBef>
              <a:spcAft>
                <a:spcPts val="0"/>
              </a:spcAft>
              <a:buClr>
                <a:schemeClr val="dk1"/>
              </a:buClr>
              <a:buSzPts val="2000"/>
              <a:buNone/>
            </a:pPr>
            <a:r>
              <a:rPr lang="en-US" sz="2400"/>
              <a:t>MAP Growth (Grades 2-8)</a:t>
            </a:r>
            <a:endParaRPr sz="2400"/>
          </a:p>
          <a:p>
            <a:pPr indent="0" lvl="1" marL="457200" rtl="0" algn="l">
              <a:lnSpc>
                <a:spcPct val="100000"/>
              </a:lnSpc>
              <a:spcBef>
                <a:spcPts val="400"/>
              </a:spcBef>
              <a:spcAft>
                <a:spcPts val="0"/>
              </a:spcAft>
              <a:buClr>
                <a:schemeClr val="dk1"/>
              </a:buClr>
              <a:buSzPts val="2000"/>
              <a:buNone/>
            </a:pPr>
            <a:r>
              <a:t/>
            </a:r>
            <a:endParaRPr sz="2000"/>
          </a:p>
          <a:p>
            <a:pPr indent="0" lvl="0" marL="0" rtl="0" algn="l">
              <a:lnSpc>
                <a:spcPct val="110000"/>
              </a:lnSpc>
              <a:spcBef>
                <a:spcPts val="640"/>
              </a:spcBef>
              <a:spcAft>
                <a:spcPts val="0"/>
              </a:spcAft>
              <a:buClr>
                <a:schemeClr val="dk1"/>
              </a:buClr>
              <a:buSzPts val="3200"/>
              <a:buNone/>
            </a:pPr>
            <a:r>
              <a:rPr b="1" lang="en-US" sz="2800"/>
              <a:t>Supplemental</a:t>
            </a:r>
            <a:r>
              <a:rPr lang="en-US" sz="2800"/>
              <a:t>- SOME</a:t>
            </a:r>
            <a:endParaRPr sz="2800"/>
          </a:p>
          <a:p>
            <a:pPr indent="0" lvl="1" marL="457200" rtl="0" algn="l">
              <a:lnSpc>
                <a:spcPct val="110000"/>
              </a:lnSpc>
              <a:spcBef>
                <a:spcPts val="360"/>
              </a:spcBef>
              <a:spcAft>
                <a:spcPts val="0"/>
              </a:spcAft>
              <a:buClr>
                <a:schemeClr val="dk1"/>
              </a:buClr>
              <a:buSzPts val="1800"/>
              <a:buNone/>
            </a:pPr>
            <a:r>
              <a:rPr lang="en-US" sz="2400"/>
              <a:t>Formative Assessment System for Teachers (FAST)</a:t>
            </a:r>
            <a:endParaRPr sz="2400"/>
          </a:p>
          <a:p>
            <a:pPr indent="0" lvl="1" marL="457200" rtl="0" algn="l">
              <a:lnSpc>
                <a:spcPct val="110000"/>
              </a:lnSpc>
              <a:spcBef>
                <a:spcPts val="360"/>
              </a:spcBef>
              <a:spcAft>
                <a:spcPts val="0"/>
              </a:spcAft>
              <a:buClr>
                <a:schemeClr val="dk1"/>
              </a:buClr>
              <a:buSzPts val="1800"/>
              <a:buNone/>
            </a:pPr>
            <a:r>
              <a:rPr lang="en-US" sz="2400"/>
              <a:t>Developmental Reading Assessment (DRA-2)</a:t>
            </a:r>
            <a:endParaRPr sz="2400"/>
          </a:p>
          <a:p>
            <a:pPr indent="0" lvl="1" marL="457200" rtl="0" algn="l">
              <a:lnSpc>
                <a:spcPct val="110000"/>
              </a:lnSpc>
              <a:spcBef>
                <a:spcPts val="360"/>
              </a:spcBef>
              <a:spcAft>
                <a:spcPts val="0"/>
              </a:spcAft>
              <a:buClr>
                <a:schemeClr val="dk1"/>
              </a:buClr>
              <a:buSzPts val="1800"/>
              <a:buNone/>
            </a:pPr>
            <a:r>
              <a:t/>
            </a:r>
            <a:endParaRPr sz="1800"/>
          </a:p>
          <a:p>
            <a:pPr indent="0" lvl="0" marL="57150" rtl="0" algn="l">
              <a:lnSpc>
                <a:spcPct val="110000"/>
              </a:lnSpc>
              <a:spcBef>
                <a:spcPts val="600"/>
              </a:spcBef>
              <a:spcAft>
                <a:spcPts val="0"/>
              </a:spcAft>
              <a:buClr>
                <a:schemeClr val="dk1"/>
              </a:buClr>
              <a:buSzPts val="3000"/>
              <a:buNone/>
            </a:pPr>
            <a:r>
              <a:rPr b="1" lang="en-US" sz="2800"/>
              <a:t>Diagnostic</a:t>
            </a:r>
            <a:r>
              <a:rPr lang="en-US" sz="2800"/>
              <a:t> - FEW</a:t>
            </a:r>
            <a:endParaRPr sz="2800"/>
          </a:p>
          <a:p>
            <a:pPr indent="0" lvl="1" marL="457200" rtl="0" algn="l">
              <a:lnSpc>
                <a:spcPct val="110000"/>
              </a:lnSpc>
              <a:spcBef>
                <a:spcPts val="360"/>
              </a:spcBef>
              <a:spcAft>
                <a:spcPts val="0"/>
              </a:spcAft>
              <a:buClr>
                <a:schemeClr val="dk1"/>
              </a:buClr>
              <a:buSzPts val="1800"/>
              <a:buNone/>
            </a:pPr>
            <a:r>
              <a:rPr lang="en-US" sz="2400"/>
              <a:t>Phonics Inventories</a:t>
            </a:r>
            <a:endParaRPr sz="2400"/>
          </a:p>
          <a:p>
            <a:pPr indent="0" lvl="0" marL="0" rtl="0" algn="l">
              <a:lnSpc>
                <a:spcPct val="110000"/>
              </a:lnSpc>
              <a:spcBef>
                <a:spcPts val="440"/>
              </a:spcBef>
              <a:spcAft>
                <a:spcPts val="0"/>
              </a:spcAft>
              <a:buClr>
                <a:schemeClr val="dk1"/>
              </a:buClr>
              <a:buSzPts val="2200"/>
              <a:buNone/>
            </a:pPr>
            <a:r>
              <a:t/>
            </a:r>
            <a:endParaRPr sz="2200"/>
          </a:p>
          <a:p>
            <a:pPr indent="-139700" lvl="0" marL="342900" rtl="0" algn="l">
              <a:lnSpc>
                <a:spcPct val="170000"/>
              </a:lnSpc>
              <a:spcBef>
                <a:spcPts val="640"/>
              </a:spcBef>
              <a:spcAft>
                <a:spcPts val="0"/>
              </a:spcAft>
              <a:buClr>
                <a:schemeClr val="dk1"/>
              </a:buClr>
              <a:buSzPts val="3200"/>
              <a:buNone/>
            </a:pPr>
            <a:r>
              <a:t/>
            </a:r>
            <a:endParaRPr/>
          </a:p>
        </p:txBody>
      </p:sp>
      <p:sp>
        <p:nvSpPr>
          <p:cNvPr id="728" name="Google Shape;728;p24"/>
          <p:cNvSpPr txBox="1"/>
          <p:nvPr>
            <p:ph type="title"/>
          </p:nvPr>
        </p:nvSpPr>
        <p:spPr>
          <a:xfrm>
            <a:off x="228600" y="228600"/>
            <a:ext cx="8686800" cy="1143000"/>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Define Assessment Logic</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2" name="Shape 732"/>
        <p:cNvGrpSpPr/>
        <p:nvPr/>
      </p:nvGrpSpPr>
      <p:grpSpPr>
        <a:xfrm>
          <a:off x="0" y="0"/>
          <a:ext cx="0" cy="0"/>
          <a:chOff x="0" y="0"/>
          <a:chExt cx="0" cy="0"/>
        </a:xfrm>
      </p:grpSpPr>
      <p:sp>
        <p:nvSpPr>
          <p:cNvPr id="733" name="Google Shape;733;p25"/>
          <p:cNvSpPr txBox="1"/>
          <p:nvPr>
            <p:ph idx="1" type="body"/>
          </p:nvPr>
        </p:nvSpPr>
        <p:spPr>
          <a:xfrm>
            <a:off x="457200" y="1371600"/>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960"/>
              <a:buNone/>
            </a:pPr>
            <a:r>
              <a:rPr lang="en-US" sz="2960"/>
              <a:t>PALS (Grades K-1)</a:t>
            </a:r>
            <a:endParaRPr/>
          </a:p>
          <a:p>
            <a:pPr indent="0" lvl="1" marL="400050" rtl="0" algn="l">
              <a:lnSpc>
                <a:spcPct val="100000"/>
              </a:lnSpc>
              <a:spcBef>
                <a:spcPts val="296"/>
              </a:spcBef>
              <a:spcAft>
                <a:spcPts val="0"/>
              </a:spcAft>
              <a:buClr>
                <a:schemeClr val="dk1"/>
              </a:buClr>
              <a:buSzPts val="1480"/>
              <a:buNone/>
            </a:pPr>
            <a:r>
              <a:rPr lang="en-US" sz="2400"/>
              <a:t>Students who don’t meet the fall benchmark</a:t>
            </a:r>
            <a:endParaRPr sz="2400"/>
          </a:p>
          <a:p>
            <a:pPr indent="0" lvl="1" marL="400050" rtl="0" algn="l">
              <a:lnSpc>
                <a:spcPct val="100000"/>
              </a:lnSpc>
              <a:spcBef>
                <a:spcPts val="296"/>
              </a:spcBef>
              <a:spcAft>
                <a:spcPts val="0"/>
              </a:spcAft>
              <a:buClr>
                <a:schemeClr val="dk1"/>
              </a:buClr>
              <a:buSzPts val="1480"/>
              <a:buNone/>
            </a:pPr>
            <a:r>
              <a:rPr lang="en-US" sz="2400"/>
              <a:t>Students who meet the fall benchmark but team still has concerns</a:t>
            </a:r>
            <a:endParaRPr sz="2400"/>
          </a:p>
          <a:p>
            <a:pPr indent="0" lvl="0" marL="0" rtl="0" algn="l">
              <a:lnSpc>
                <a:spcPct val="150000"/>
              </a:lnSpc>
              <a:spcBef>
                <a:spcPts val="592"/>
              </a:spcBef>
              <a:spcAft>
                <a:spcPts val="0"/>
              </a:spcAft>
              <a:buClr>
                <a:schemeClr val="dk1"/>
              </a:buClr>
              <a:buSzPts val="2960"/>
              <a:buNone/>
            </a:pPr>
            <a:r>
              <a:rPr lang="en-US" sz="2960"/>
              <a:t>MAP Growth (Grades 2-8)</a:t>
            </a:r>
            <a:endParaRPr/>
          </a:p>
          <a:p>
            <a:pPr indent="0" lvl="1" marL="400050" rtl="0" algn="l">
              <a:lnSpc>
                <a:spcPct val="100000"/>
              </a:lnSpc>
              <a:spcBef>
                <a:spcPts val="296"/>
              </a:spcBef>
              <a:spcAft>
                <a:spcPts val="0"/>
              </a:spcAft>
              <a:buClr>
                <a:schemeClr val="dk1"/>
              </a:buClr>
              <a:buSzPts val="1480"/>
              <a:buNone/>
            </a:pPr>
            <a:r>
              <a:rPr lang="en-US" sz="2400"/>
              <a:t>Grade 2 = Students whose score falls below the 40%tile –OR- are not on DRA grade level</a:t>
            </a:r>
            <a:endParaRPr sz="2400"/>
          </a:p>
          <a:p>
            <a:pPr indent="0" lvl="1" marL="400050" rtl="0" algn="l">
              <a:lnSpc>
                <a:spcPct val="100000"/>
              </a:lnSpc>
              <a:spcBef>
                <a:spcPts val="296"/>
              </a:spcBef>
              <a:spcAft>
                <a:spcPts val="0"/>
              </a:spcAft>
              <a:buClr>
                <a:schemeClr val="dk1"/>
              </a:buClr>
              <a:buSzPts val="1480"/>
              <a:buNone/>
            </a:pPr>
            <a:r>
              <a:t/>
            </a:r>
            <a:endParaRPr b="1" sz="2400"/>
          </a:p>
          <a:p>
            <a:pPr indent="0" lvl="1" marL="400050" rtl="0" algn="l">
              <a:lnSpc>
                <a:spcPct val="100000"/>
              </a:lnSpc>
              <a:spcBef>
                <a:spcPts val="296"/>
              </a:spcBef>
              <a:spcAft>
                <a:spcPts val="0"/>
              </a:spcAft>
              <a:buClr>
                <a:schemeClr val="dk1"/>
              </a:buClr>
              <a:buSzPts val="1480"/>
              <a:buNone/>
            </a:pPr>
            <a:r>
              <a:rPr lang="en-US" sz="2400"/>
              <a:t>Grades 6-8 = Students whose score fall below the 40%ile –OR- are not predicted to pass the VASOL English per the Class Breakdown by Proficiency Report</a:t>
            </a:r>
            <a:endParaRPr sz="2400"/>
          </a:p>
        </p:txBody>
      </p:sp>
      <p:sp>
        <p:nvSpPr>
          <p:cNvPr id="734" name="Google Shape;734;p25"/>
          <p:cNvSpPr txBox="1"/>
          <p:nvPr>
            <p:ph type="title"/>
          </p:nvPr>
        </p:nvSpPr>
        <p:spPr>
          <a:xfrm>
            <a:off x="228600" y="228600"/>
            <a:ext cx="8686800" cy="1143000"/>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3200"/>
              <a:buFont typeface="Verdana"/>
              <a:buNone/>
            </a:pPr>
            <a:r>
              <a:rPr lang="en-US" sz="3200">
                <a:solidFill>
                  <a:schemeClr val="dk1"/>
                </a:solidFill>
              </a:rPr>
              <a:t>Establish Criteria for Additional Assessment</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sp>
        <p:nvSpPr>
          <p:cNvPr id="740" name="Google Shape;740;p26"/>
          <p:cNvSpPr txBox="1"/>
          <p:nvPr>
            <p:ph idx="1" type="body"/>
          </p:nvPr>
        </p:nvSpPr>
        <p:spPr>
          <a:xfrm>
            <a:off x="487501" y="2906600"/>
            <a:ext cx="81690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400"/>
              </a:spcBef>
              <a:spcAft>
                <a:spcPts val="0"/>
              </a:spcAft>
              <a:buSzPts val="2000"/>
              <a:buNone/>
            </a:pPr>
            <a:r>
              <a:rPr lang="en-US" sz="3000"/>
              <a:t>Let’s Practice! </a:t>
            </a:r>
            <a:endParaRPr sz="3000"/>
          </a:p>
        </p:txBody>
      </p:sp>
      <p:sp>
        <p:nvSpPr>
          <p:cNvPr id="741" name="Google Shape;741;p26"/>
          <p:cNvSpPr txBox="1"/>
          <p:nvPr>
            <p:ph type="title"/>
          </p:nvPr>
        </p:nvSpPr>
        <p:spPr>
          <a:xfrm>
            <a:off x="577625" y="4406900"/>
            <a:ext cx="8370300" cy="13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lang="en-US" sz="3600"/>
              <a:t>Advanced Tiers Resource Map </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27"/>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rgbClr val="000000"/>
                </a:solidFill>
              </a:rPr>
              <a:t>Resource Mapping</a:t>
            </a:r>
            <a:endParaRPr>
              <a:solidFill>
                <a:srgbClr val="000000"/>
              </a:solidFill>
            </a:endParaRPr>
          </a:p>
        </p:txBody>
      </p:sp>
      <p:pic>
        <p:nvPicPr>
          <p:cNvPr descr="This is a chart divided into five columns with the headings: core instruction literacy, core instruction math, behavior, mental wellness and attendance. The rows define for Tier 1 who will recieve the intervention, what curriculum and instruction will be used, group size, when the groups meet and what assessments will be used." id="748" name="Google Shape;748;p27" title="Resource Mapping Example"/>
          <p:cNvPicPr preferRelativeResize="0"/>
          <p:nvPr/>
        </p:nvPicPr>
        <p:blipFill rotWithShape="1">
          <a:blip r:embed="rId3">
            <a:alphaModFix/>
          </a:blip>
          <a:srcRect b="7838" l="14111" r="14511" t="25046"/>
          <a:stretch/>
        </p:blipFill>
        <p:spPr>
          <a:xfrm>
            <a:off x="1256144" y="1505527"/>
            <a:ext cx="6816437" cy="4451928"/>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28"/>
          <p:cNvSpPr txBox="1"/>
          <p:nvPr>
            <p:ph type="title"/>
          </p:nvPr>
        </p:nvSpPr>
        <p:spPr>
          <a:xfrm>
            <a:off x="457200" y="274638"/>
            <a:ext cx="8229600" cy="1143000"/>
          </a:xfrm>
          <a:prstGeom prst="rect">
            <a:avLst/>
          </a:prstGeom>
          <a:solidFill>
            <a:schemeClr val="accent5">
              <a:alpha val="21568"/>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rgbClr val="000000"/>
                </a:solidFill>
              </a:rPr>
              <a:t>Advanced Tiers</a:t>
            </a:r>
            <a:endParaRPr>
              <a:solidFill>
                <a:srgbClr val="000000"/>
              </a:solidFill>
            </a:endParaRPr>
          </a:p>
          <a:p>
            <a:pPr indent="0" lvl="0" marL="0" rtl="0" algn="ctr">
              <a:lnSpc>
                <a:spcPct val="100000"/>
              </a:lnSpc>
              <a:spcBef>
                <a:spcPts val="0"/>
              </a:spcBef>
              <a:spcAft>
                <a:spcPts val="0"/>
              </a:spcAft>
              <a:buSzPts val="4000"/>
              <a:buNone/>
            </a:pPr>
            <a:r>
              <a:rPr lang="en-US">
                <a:solidFill>
                  <a:srgbClr val="000000"/>
                </a:solidFill>
              </a:rPr>
              <a:t>Resource Map Example</a:t>
            </a:r>
            <a:endParaRPr>
              <a:solidFill>
                <a:srgbClr val="000000"/>
              </a:solidFill>
            </a:endParaRPr>
          </a:p>
        </p:txBody>
      </p:sp>
      <p:pic>
        <p:nvPicPr>
          <p:cNvPr descr="Chart with three columns, each designated for a separate tier. On the left side, the rows are labeled: who?; where and when?; what does it look like?, and how do I progress monitor and when? as guidance to the information answering each question for all three tiers." id="755" name="Google Shape;755;p28" title="CTSS Math Intervention Resource Map"/>
          <p:cNvPicPr preferRelativeResize="0"/>
          <p:nvPr/>
        </p:nvPicPr>
        <p:blipFill rotWithShape="1">
          <a:blip r:embed="rId3">
            <a:alphaModFix/>
          </a:blip>
          <a:srcRect b="5631" l="1601" r="20648" t="18976"/>
          <a:stretch/>
        </p:blipFill>
        <p:spPr>
          <a:xfrm>
            <a:off x="1015124" y="1505926"/>
            <a:ext cx="7334791" cy="445153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pic>
        <p:nvPicPr>
          <p:cNvPr descr="4x3 grid chart describing entry criteria for Tier 2 and Tier 3 supports; also listed are multiple links to resources for interventions in each tier" id="761" name="Google Shape;761;p29" title="Advanced Tiers Decision Rules"/>
          <p:cNvPicPr preferRelativeResize="0"/>
          <p:nvPr/>
        </p:nvPicPr>
        <p:blipFill rotWithShape="1">
          <a:blip r:embed="rId3">
            <a:alphaModFix/>
          </a:blip>
          <a:srcRect b="27006" l="1431" r="21172" t="17602"/>
          <a:stretch/>
        </p:blipFill>
        <p:spPr>
          <a:xfrm>
            <a:off x="494174" y="1523394"/>
            <a:ext cx="8155651" cy="4408174"/>
          </a:xfrm>
          <a:prstGeom prst="rect">
            <a:avLst/>
          </a:prstGeom>
          <a:noFill/>
          <a:ln>
            <a:noFill/>
          </a:ln>
        </p:spPr>
      </p:pic>
      <p:sp>
        <p:nvSpPr>
          <p:cNvPr id="762" name="Google Shape;762;p29"/>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rgbClr val="000000"/>
                </a:solidFill>
              </a:rPr>
              <a:t>Advanced Tiers Decision Rules</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3"/>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lang="en-US"/>
              <a:t>Making Connections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30"/>
          <p:cNvSpPr txBox="1"/>
          <p:nvPr>
            <p:ph idx="1" type="body"/>
          </p:nvPr>
        </p:nvSpPr>
        <p:spPr>
          <a:xfrm>
            <a:off x="457200" y="1526310"/>
            <a:ext cx="4038600" cy="33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b="1" lang="en-US"/>
              <a:t>Advanced Tiers Resource Mapping</a:t>
            </a:r>
            <a:r>
              <a:rPr lang="en-US"/>
              <a:t>:</a:t>
            </a:r>
            <a:endParaRPr/>
          </a:p>
          <a:p>
            <a:pPr indent="-406400" lvl="0" marL="457200" rtl="0" algn="l">
              <a:lnSpc>
                <a:spcPct val="100000"/>
              </a:lnSpc>
              <a:spcBef>
                <a:spcPts val="560"/>
              </a:spcBef>
              <a:spcAft>
                <a:spcPts val="0"/>
              </a:spcAft>
              <a:buSzPts val="2800"/>
              <a:buChar char="•"/>
            </a:pPr>
            <a:r>
              <a:rPr lang="en-US" sz="2400"/>
              <a:t>Choose a domain </a:t>
            </a:r>
            <a:endParaRPr sz="2400"/>
          </a:p>
          <a:p>
            <a:pPr indent="-406400" lvl="0" marL="457200" rtl="0" algn="l">
              <a:lnSpc>
                <a:spcPct val="100000"/>
              </a:lnSpc>
              <a:spcBef>
                <a:spcPts val="0"/>
              </a:spcBef>
              <a:spcAft>
                <a:spcPts val="0"/>
              </a:spcAft>
              <a:buSzPts val="2800"/>
              <a:buChar char="•"/>
            </a:pPr>
            <a:r>
              <a:rPr lang="en-US" sz="2400"/>
              <a:t>Complete what you can across the row</a:t>
            </a:r>
            <a:endParaRPr sz="2400"/>
          </a:p>
          <a:p>
            <a:pPr indent="-381000" lvl="1" marL="914400" rtl="0" algn="l">
              <a:lnSpc>
                <a:spcPct val="100000"/>
              </a:lnSpc>
              <a:spcBef>
                <a:spcPts val="0"/>
              </a:spcBef>
              <a:spcAft>
                <a:spcPts val="0"/>
              </a:spcAft>
              <a:buSzPts val="2400"/>
              <a:buChar char="–"/>
            </a:pPr>
            <a:r>
              <a:rPr lang="en-US"/>
              <a:t>screeners/data points</a:t>
            </a:r>
            <a:endParaRPr/>
          </a:p>
          <a:p>
            <a:pPr indent="-381000" lvl="1" marL="914400" rtl="0" algn="l">
              <a:lnSpc>
                <a:spcPct val="100000"/>
              </a:lnSpc>
              <a:spcBef>
                <a:spcPts val="0"/>
              </a:spcBef>
              <a:spcAft>
                <a:spcPts val="0"/>
              </a:spcAft>
              <a:buSzPts val="2400"/>
              <a:buChar char="–"/>
            </a:pPr>
            <a:r>
              <a:rPr lang="en-US"/>
              <a:t>EBIs/EBPs</a:t>
            </a:r>
            <a:endParaRPr/>
          </a:p>
        </p:txBody>
      </p:sp>
      <p:sp>
        <p:nvSpPr>
          <p:cNvPr id="769" name="Google Shape;769;p30"/>
          <p:cNvSpPr txBox="1"/>
          <p:nvPr>
            <p:ph type="title"/>
          </p:nvPr>
        </p:nvSpPr>
        <p:spPr>
          <a:xfrm>
            <a:off x="2743200" y="256814"/>
            <a:ext cx="5943600" cy="1143000"/>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Your Turn</a:t>
            </a:r>
            <a:endParaRPr/>
          </a:p>
        </p:txBody>
      </p:sp>
      <p:pic>
        <p:nvPicPr>
          <p:cNvPr descr="chart with eight columns asking for identification of data indicatiing  a need, programs or initiatives, progress monitoring details, data indication need for differentiation, fidelity measurement, materials needed and logistics of who will implement the practice and at what  frequency " id="770" name="Google Shape;770;p30" title="Resource Map">
            <a:hlinkClick r:id="rId3"/>
          </p:cNvPr>
          <p:cNvPicPr preferRelativeResize="0"/>
          <p:nvPr/>
        </p:nvPicPr>
        <p:blipFill rotWithShape="1">
          <a:blip r:embed="rId4">
            <a:alphaModFix/>
          </a:blip>
          <a:srcRect b="0" l="0" r="0" t="0"/>
          <a:stretch/>
        </p:blipFill>
        <p:spPr>
          <a:xfrm>
            <a:off x="4810050" y="1806400"/>
            <a:ext cx="3623300" cy="26360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sp>
        <p:nvSpPr>
          <p:cNvPr id="776" name="Google Shape;776;p31"/>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solidFill>
                  <a:srgbClr val="000000"/>
                </a:solidFill>
              </a:rPr>
              <a:t> Matrix 1.F/3.C </a:t>
            </a:r>
            <a:endParaRPr>
              <a:solidFill>
                <a:srgbClr val="000000"/>
              </a:solidFill>
            </a:endParaRPr>
          </a:p>
          <a:p>
            <a:pPr indent="0" lvl="0" marL="0" rtl="0" algn="ctr">
              <a:lnSpc>
                <a:spcPct val="100000"/>
              </a:lnSpc>
              <a:spcBef>
                <a:spcPts val="0"/>
              </a:spcBef>
              <a:spcAft>
                <a:spcPts val="0"/>
              </a:spcAft>
              <a:buSzPts val="3800"/>
              <a:buNone/>
            </a:pPr>
            <a:r>
              <a:rPr lang="en-US">
                <a:solidFill>
                  <a:srgbClr val="000000"/>
                </a:solidFill>
              </a:rPr>
              <a:t> Action Planning</a:t>
            </a:r>
            <a:r>
              <a:rPr lang="en-US"/>
              <a:t> </a:t>
            </a:r>
            <a:endParaRPr/>
          </a:p>
        </p:txBody>
      </p:sp>
      <p:pic>
        <p:nvPicPr>
          <p:cNvPr descr="Bulleted list of phases of implementation and a description of evidence for each; a four-column chart outlining action items, responsibility, and time frame are outlined and any notes for planning" id="777" name="Google Shape;777;p31" title="Implementation Matrix Action Planning"/>
          <p:cNvPicPr preferRelativeResize="0"/>
          <p:nvPr/>
        </p:nvPicPr>
        <p:blipFill rotWithShape="1">
          <a:blip r:embed="rId3">
            <a:alphaModFix/>
          </a:blip>
          <a:srcRect b="0" l="0" r="0" t="0"/>
          <a:stretch/>
        </p:blipFill>
        <p:spPr>
          <a:xfrm>
            <a:off x="675261" y="1371600"/>
            <a:ext cx="8106326" cy="457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sp>
        <p:nvSpPr>
          <p:cNvPr id="783" name="Google Shape;783;p3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lang="en-US"/>
              <a:t>Lunch</a:t>
            </a:r>
            <a:endParaRPr/>
          </a:p>
        </p:txBody>
      </p:sp>
      <p:sp>
        <p:nvSpPr>
          <p:cNvPr id="784" name="Google Shape;784;p3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400"/>
              </a:spcBef>
              <a:spcAft>
                <a:spcPts val="0"/>
              </a:spcAft>
              <a:buSzPts val="2000"/>
              <a:buNone/>
            </a:pPr>
            <a:r>
              <a:rPr lang="en-US" sz="3600"/>
              <a:t>Digest and Process...</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Google Shape;790;p33"/>
          <p:cNvSpPr txBox="1"/>
          <p:nvPr>
            <p:ph idx="1" type="body"/>
          </p:nvPr>
        </p:nvSpPr>
        <p:spPr>
          <a:xfrm>
            <a:off x="52500" y="2906600"/>
            <a:ext cx="90915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400"/>
              </a:spcBef>
              <a:spcAft>
                <a:spcPts val="0"/>
              </a:spcAft>
              <a:buSzPts val="2000"/>
              <a:buNone/>
            </a:pPr>
            <a:r>
              <a:rPr lang="en-US" sz="3000"/>
              <a:t>Advanced Tiers Decision Rules </a:t>
            </a:r>
            <a:endParaRPr sz="3000"/>
          </a:p>
        </p:txBody>
      </p:sp>
      <p:sp>
        <p:nvSpPr>
          <p:cNvPr id="791" name="Google Shape;791;p33"/>
          <p:cNvSpPr txBox="1"/>
          <p:nvPr>
            <p:ph type="title"/>
          </p:nvPr>
        </p:nvSpPr>
        <p:spPr>
          <a:xfrm>
            <a:off x="577625" y="4406900"/>
            <a:ext cx="8370300" cy="1362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00"/>
              <a:buNone/>
            </a:pPr>
            <a:r>
              <a:rPr lang="en-US" sz="3600"/>
              <a:t> Loudoun County Public Schools:</a:t>
            </a:r>
            <a:endParaRPr sz="3600"/>
          </a:p>
          <a:p>
            <a:pPr indent="0" lvl="0" marL="0" rtl="0" algn="ctr">
              <a:lnSpc>
                <a:spcPct val="100000"/>
              </a:lnSpc>
              <a:spcBef>
                <a:spcPts val="0"/>
              </a:spcBef>
              <a:spcAft>
                <a:spcPts val="0"/>
              </a:spcAft>
              <a:buSzPts val="4000"/>
              <a:buNone/>
            </a:pPr>
            <a:r>
              <a:rPr lang="en-US" sz="3600"/>
              <a:t>Our Implementation Story </a:t>
            </a:r>
            <a:endParaRPr sz="3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p34"/>
          <p:cNvSpPr txBox="1"/>
          <p:nvPr>
            <p:ph type="title"/>
          </p:nvPr>
        </p:nvSpPr>
        <p:spPr>
          <a:xfrm>
            <a:off x="2743200" y="256814"/>
            <a:ext cx="59436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2C3C"/>
              </a:buClr>
              <a:buSzPts val="4000"/>
              <a:buFont typeface="Verdana"/>
              <a:buNone/>
            </a:pPr>
            <a:r>
              <a:rPr lang="en-US"/>
              <a:t>Create Decision Tree</a:t>
            </a:r>
            <a:endParaRPr/>
          </a:p>
        </p:txBody>
      </p:sp>
      <p:sp>
        <p:nvSpPr>
          <p:cNvPr descr="flow chart shared by Loudoun County describing their decision-making process" id="797" name="Google Shape;797;p34" title="Decision Tree"/>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p>
            <a:pPr indent="0" lvl="0" marL="0" rtl="0" algn="l">
              <a:lnSpc>
                <a:spcPct val="170000"/>
              </a:lnSpc>
              <a:spcBef>
                <a:spcPts val="640"/>
              </a:spcBef>
              <a:spcAft>
                <a:spcPts val="0"/>
              </a:spcAft>
              <a:buClr>
                <a:schemeClr val="dk1"/>
              </a:buClr>
              <a:buSzPts val="3200"/>
              <a:buNone/>
            </a:pPr>
            <a:r>
              <a:t/>
            </a:r>
            <a:endParaRPr>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None/>
            </a:pPr>
            <a:r>
              <a:t/>
            </a:r>
            <a:endParaRPr b="1" sz="2400">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None/>
            </a:pPr>
            <a:r>
              <a:t/>
            </a:r>
            <a:endParaRPr b="1" sz="2400">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None/>
            </a:pPr>
            <a:r>
              <a:t/>
            </a:r>
            <a:endParaRPr sz="2400"/>
          </a:p>
        </p:txBody>
      </p:sp>
      <p:sp>
        <p:nvSpPr>
          <p:cNvPr id="798" name="Google Shape;798;p34"/>
          <p:cNvSpPr txBox="1"/>
          <p:nvPr>
            <p:ph idx="2" type="body"/>
          </p:nvPr>
        </p:nvSpPr>
        <p:spPr>
          <a:xfrm>
            <a:off x="4597399" y="1600200"/>
            <a:ext cx="4038600" cy="3352800"/>
          </a:xfrm>
          <a:prstGeom prst="rect">
            <a:avLst/>
          </a:prstGeom>
          <a:solidFill>
            <a:srgbClr val="E7F3D8"/>
          </a:solid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lang="en-US" sz="2800">
                <a:latin typeface="Verdana"/>
                <a:ea typeface="Verdana"/>
                <a:cs typeface="Verdana"/>
                <a:sym typeface="Verdana"/>
              </a:rPr>
              <a:t>Created using Microsoft Word </a:t>
            </a:r>
            <a:endParaRPr sz="2800">
              <a:latin typeface="Verdana"/>
              <a:ea typeface="Verdana"/>
              <a:cs typeface="Verdana"/>
              <a:sym typeface="Verdana"/>
            </a:endParaRPr>
          </a:p>
          <a:p>
            <a:pPr indent="0" lvl="0" marL="0" rtl="0" algn="l">
              <a:lnSpc>
                <a:spcPct val="100000"/>
              </a:lnSpc>
              <a:spcBef>
                <a:spcPts val="480"/>
              </a:spcBef>
              <a:spcAft>
                <a:spcPts val="0"/>
              </a:spcAft>
              <a:buSzPts val="2400"/>
              <a:buNone/>
            </a:pPr>
            <a:r>
              <a:rPr lang="en-US" sz="2800">
                <a:latin typeface="Verdana"/>
                <a:ea typeface="Verdana"/>
                <a:cs typeface="Verdana"/>
                <a:sym typeface="Verdana"/>
              </a:rPr>
              <a:t>Converted to .pdf</a:t>
            </a:r>
            <a:endParaRPr sz="2800">
              <a:latin typeface="Verdana"/>
              <a:ea typeface="Verdana"/>
              <a:cs typeface="Verdana"/>
              <a:sym typeface="Verdana"/>
            </a:endParaRPr>
          </a:p>
          <a:p>
            <a:pPr indent="0" lvl="0" marL="0" rtl="0" algn="l">
              <a:lnSpc>
                <a:spcPct val="100000"/>
              </a:lnSpc>
              <a:spcBef>
                <a:spcPts val="480"/>
              </a:spcBef>
              <a:spcAft>
                <a:spcPts val="0"/>
              </a:spcAft>
              <a:buSzPts val="2400"/>
              <a:buNone/>
            </a:pPr>
            <a:r>
              <a:rPr lang="en-US" sz="2800">
                <a:latin typeface="Verdana"/>
                <a:ea typeface="Verdana"/>
                <a:cs typeface="Verdana"/>
                <a:sym typeface="Verdana"/>
              </a:rPr>
              <a:t>Saved in Google drive </a:t>
            </a:r>
            <a:endParaRPr sz="2800">
              <a:latin typeface="Verdana"/>
              <a:ea typeface="Verdana"/>
              <a:cs typeface="Verdana"/>
              <a:sym typeface="Verdana"/>
            </a:endParaRPr>
          </a:p>
        </p:txBody>
      </p:sp>
      <p:pic>
        <p:nvPicPr>
          <p:cNvPr descr="flow chart shared by Loudoun County outlining the process of decision making for added support in reading " id="799" name="Google Shape;799;p34" title="Decision Tree"/>
          <p:cNvPicPr preferRelativeResize="0"/>
          <p:nvPr/>
        </p:nvPicPr>
        <p:blipFill rotWithShape="1">
          <a:blip r:embed="rId3">
            <a:alphaModFix/>
          </a:blip>
          <a:srcRect b="0" l="0" r="0" t="0"/>
          <a:stretch/>
        </p:blipFill>
        <p:spPr>
          <a:xfrm>
            <a:off x="1" y="1494884"/>
            <a:ext cx="4495800" cy="53631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descr="7x3 grid chart describing reading intervention options for Tier 2 and Tier 3 supports; also listed are multiple links to resources for interventions in each tier" id="804" name="Google Shape;804;p35" title="Reading Intervention Matrix"/>
          <p:cNvSpPr txBox="1"/>
          <p:nvPr>
            <p:ph idx="1" type="body"/>
          </p:nvPr>
        </p:nvSpPr>
        <p:spPr>
          <a:xfrm>
            <a:off x="457200" y="1600202"/>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u="sng">
              <a:solidFill>
                <a:schemeClr val="hlink"/>
              </a:solidFill>
              <a:hlinkClick r:id="rId3"/>
            </a:endParaRPr>
          </a:p>
          <a:p>
            <a:pPr indent="0" lvl="0" marL="0" rtl="0" algn="l">
              <a:lnSpc>
                <a:spcPct val="100000"/>
              </a:lnSpc>
              <a:spcBef>
                <a:spcPts val="640"/>
              </a:spcBef>
              <a:spcAft>
                <a:spcPts val="0"/>
              </a:spcAft>
              <a:buClr>
                <a:schemeClr val="dk1"/>
              </a:buClr>
              <a:buSzPts val="3200"/>
              <a:buNone/>
            </a:pPr>
            <a:r>
              <a:t/>
            </a:r>
            <a:endParaRPr u="sng">
              <a:solidFill>
                <a:schemeClr val="hlink"/>
              </a:solidFill>
              <a:hlinkClick r:id="rId4"/>
            </a:endParaRPr>
          </a:p>
          <a:p>
            <a:pPr indent="0" lvl="0" marL="0" rtl="0" algn="l">
              <a:lnSpc>
                <a:spcPct val="100000"/>
              </a:lnSpc>
              <a:spcBef>
                <a:spcPts val="640"/>
              </a:spcBef>
              <a:spcAft>
                <a:spcPts val="0"/>
              </a:spcAft>
              <a:buClr>
                <a:schemeClr val="dk1"/>
              </a:buClr>
              <a:buSzPts val="3200"/>
              <a:buNone/>
            </a:pPr>
            <a:r>
              <a:t/>
            </a:r>
            <a:endParaRPr u="sng">
              <a:solidFill>
                <a:schemeClr val="hlink"/>
              </a:solidFill>
              <a:hlinkClick r:id="rId5"/>
            </a:endParaRPr>
          </a:p>
          <a:p>
            <a:pPr indent="0" lvl="0" marL="0" rtl="0" algn="l">
              <a:lnSpc>
                <a:spcPct val="100000"/>
              </a:lnSpc>
              <a:spcBef>
                <a:spcPts val="640"/>
              </a:spcBef>
              <a:spcAft>
                <a:spcPts val="0"/>
              </a:spcAft>
              <a:buClr>
                <a:schemeClr val="dk1"/>
              </a:buClr>
              <a:buSzPts val="3200"/>
              <a:buNone/>
            </a:pPr>
            <a:r>
              <a:t/>
            </a:r>
            <a:endParaRPr u="sng">
              <a:solidFill>
                <a:schemeClr val="hlink"/>
              </a:solidFill>
              <a:hlinkClick r:id="rId6"/>
            </a:endParaRPr>
          </a:p>
          <a:p>
            <a:pPr indent="0" lvl="0" marL="0" rtl="0" algn="l">
              <a:lnSpc>
                <a:spcPct val="100000"/>
              </a:lnSpc>
              <a:spcBef>
                <a:spcPts val="640"/>
              </a:spcBef>
              <a:spcAft>
                <a:spcPts val="0"/>
              </a:spcAft>
              <a:buClr>
                <a:schemeClr val="dk1"/>
              </a:buClr>
              <a:buSzPts val="3200"/>
              <a:buNone/>
            </a:pPr>
            <a:r>
              <a:t/>
            </a:r>
            <a:endParaRPr u="sng">
              <a:solidFill>
                <a:schemeClr val="hlink"/>
              </a:solidFill>
              <a:hlinkClick r:id="rId7"/>
            </a:endParaRPr>
          </a:p>
          <a:p>
            <a:pPr indent="0" lvl="0" marL="0" rtl="0" algn="l">
              <a:lnSpc>
                <a:spcPct val="100000"/>
              </a:lnSpc>
              <a:spcBef>
                <a:spcPts val="640"/>
              </a:spcBef>
              <a:spcAft>
                <a:spcPts val="0"/>
              </a:spcAft>
              <a:buClr>
                <a:schemeClr val="dk1"/>
              </a:buClr>
              <a:buSzPts val="3200"/>
              <a:buNone/>
            </a:pPr>
            <a:r>
              <a:t/>
            </a:r>
            <a:endParaRPr u="sng">
              <a:solidFill>
                <a:schemeClr val="hlink"/>
              </a:solidFill>
              <a:hlinkClick r:id="rId8"/>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p:txBody>
      </p:sp>
      <p:sp>
        <p:nvSpPr>
          <p:cNvPr id="805" name="Google Shape;805;p35"/>
          <p:cNvSpPr txBox="1"/>
          <p:nvPr>
            <p:ph type="title"/>
          </p:nvPr>
        </p:nvSpPr>
        <p:spPr>
          <a:xfrm>
            <a:off x="228600" y="228600"/>
            <a:ext cx="8686800" cy="1143000"/>
          </a:xfrm>
          <a:prstGeom prst="rect">
            <a:avLst/>
          </a:prstGeom>
          <a:solidFill>
            <a:schemeClr val="accent5">
              <a:alpha val="21568"/>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3600"/>
              <a:buFont typeface="Verdana"/>
              <a:buNone/>
            </a:pPr>
            <a:r>
              <a:rPr lang="en-US" sz="3600">
                <a:solidFill>
                  <a:schemeClr val="dk1"/>
                </a:solidFill>
              </a:rPr>
              <a:t>Match EBIs to Specific Deficit Areas</a:t>
            </a:r>
            <a:endParaRPr sz="3600">
              <a:solidFill>
                <a:schemeClr val="dk1"/>
              </a:solidFill>
            </a:endParaRPr>
          </a:p>
        </p:txBody>
      </p:sp>
      <p:pic>
        <p:nvPicPr>
          <p:cNvPr descr="7x3 grid chart describing reading intervention options for Tier 2 and Tier 3 supports; also listed are multiple links to resources for interventions in each tier" id="806" name="Google Shape;806;p35" title="Reading Intervantion Matrix Example"/>
          <p:cNvPicPr preferRelativeResize="0"/>
          <p:nvPr/>
        </p:nvPicPr>
        <p:blipFill rotWithShape="1">
          <a:blip r:embed="rId9">
            <a:alphaModFix/>
          </a:blip>
          <a:srcRect b="0" l="0" r="0" t="0"/>
          <a:stretch/>
        </p:blipFill>
        <p:spPr>
          <a:xfrm>
            <a:off x="1041979" y="1600202"/>
            <a:ext cx="6838706" cy="45719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0" name="Shape 810"/>
        <p:cNvGrpSpPr/>
        <p:nvPr/>
      </p:nvGrpSpPr>
      <p:grpSpPr>
        <a:xfrm>
          <a:off x="0" y="0"/>
          <a:ext cx="0" cy="0"/>
          <a:chOff x="0" y="0"/>
          <a:chExt cx="0" cy="0"/>
        </a:xfrm>
      </p:grpSpPr>
      <p:sp>
        <p:nvSpPr>
          <p:cNvPr id="811" name="Google Shape;811;p36"/>
          <p:cNvSpPr txBox="1"/>
          <p:nvPr>
            <p:ph type="title"/>
          </p:nvPr>
        </p:nvSpPr>
        <p:spPr>
          <a:xfrm>
            <a:off x="2743200" y="256814"/>
            <a:ext cx="5943600" cy="1143000"/>
          </a:xfrm>
          <a:prstGeom prst="rect">
            <a:avLst/>
          </a:prstGeom>
          <a:solidFill>
            <a:schemeClr val="accent5">
              <a:alpha val="21568"/>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3600"/>
              <a:buFont typeface="Verdana"/>
              <a:buNone/>
            </a:pPr>
            <a:r>
              <a:rPr lang="en-US" sz="3600">
                <a:solidFill>
                  <a:schemeClr val="dk1"/>
                </a:solidFill>
              </a:rPr>
              <a:t>Create a Professional Development Plan</a:t>
            </a:r>
            <a:endParaRPr sz="3600">
              <a:solidFill>
                <a:schemeClr val="dk1"/>
              </a:solidFill>
            </a:endParaRPr>
          </a:p>
        </p:txBody>
      </p:sp>
      <p:sp>
        <p:nvSpPr>
          <p:cNvPr id="812" name="Google Shape;812;p36"/>
          <p:cNvSpPr txBox="1"/>
          <p:nvPr>
            <p:ph idx="1" type="body"/>
          </p:nvPr>
        </p:nvSpPr>
        <p:spPr>
          <a:xfrm>
            <a:off x="401053" y="1491916"/>
            <a:ext cx="8153400" cy="3424989"/>
          </a:xfrm>
          <a:prstGeom prst="rect">
            <a:avLst/>
          </a:prstGeom>
          <a:noFill/>
          <a:ln>
            <a:noFill/>
          </a:ln>
        </p:spPr>
        <p:txBody>
          <a:bodyPr anchorCtr="0" anchor="t" bIns="45700" lIns="91425" spcFirstLastPara="1" rIns="91425" wrap="square" tIns="45700">
            <a:noAutofit/>
          </a:bodyPr>
          <a:lstStyle/>
          <a:p>
            <a:pPr indent="-457200" lvl="0" marL="660400" rtl="0" algn="l">
              <a:lnSpc>
                <a:spcPct val="150000"/>
              </a:lnSpc>
              <a:spcBef>
                <a:spcPts val="0"/>
              </a:spcBef>
              <a:spcAft>
                <a:spcPts val="0"/>
              </a:spcAft>
              <a:buSzPts val="3200"/>
              <a:buChar char="•"/>
            </a:pPr>
            <a:r>
              <a:rPr lang="en-US" sz="2400"/>
              <a:t>Make it sustainable and cost-effective</a:t>
            </a:r>
            <a:endParaRPr sz="2400"/>
          </a:p>
          <a:p>
            <a:pPr indent="-457200" lvl="0" marL="660400" rtl="0" algn="l">
              <a:lnSpc>
                <a:spcPct val="150000"/>
              </a:lnSpc>
              <a:spcBef>
                <a:spcPts val="0"/>
              </a:spcBef>
              <a:spcAft>
                <a:spcPts val="0"/>
              </a:spcAft>
              <a:buSzPts val="3200"/>
              <a:buChar char="•"/>
            </a:pPr>
            <a:r>
              <a:rPr lang="en-US" sz="2400"/>
              <a:t>Appeal to several learning styles</a:t>
            </a:r>
            <a:endParaRPr sz="2400"/>
          </a:p>
          <a:p>
            <a:pPr indent="-457200" lvl="0" marL="660400" rtl="0" algn="l">
              <a:lnSpc>
                <a:spcPct val="150000"/>
              </a:lnSpc>
              <a:spcBef>
                <a:spcPts val="0"/>
              </a:spcBef>
              <a:spcAft>
                <a:spcPts val="0"/>
              </a:spcAft>
              <a:buSzPts val="3200"/>
              <a:buChar char="•"/>
            </a:pPr>
            <a:r>
              <a:rPr lang="en-US" sz="2400"/>
              <a:t>Provide follow Up sessions</a:t>
            </a:r>
            <a:endParaRPr sz="2400"/>
          </a:p>
          <a:p>
            <a:pPr indent="-457200" lvl="0" marL="660400" rtl="0" algn="l">
              <a:lnSpc>
                <a:spcPct val="100000"/>
              </a:lnSpc>
              <a:spcBef>
                <a:spcPts val="0"/>
              </a:spcBef>
              <a:spcAft>
                <a:spcPts val="0"/>
              </a:spcAft>
              <a:buSzPts val="3200"/>
              <a:buChar char="•"/>
            </a:pPr>
            <a:r>
              <a:rPr lang="en-US" sz="2400"/>
              <a:t>Evaluate effectiveness and use results to make </a:t>
            </a:r>
            <a:endParaRPr/>
          </a:p>
          <a:p>
            <a:pPr indent="-457200" lvl="0" marL="660400" rtl="0" algn="l">
              <a:lnSpc>
                <a:spcPct val="100000"/>
              </a:lnSpc>
              <a:spcBef>
                <a:spcPts val="0"/>
              </a:spcBef>
              <a:spcAft>
                <a:spcPts val="0"/>
              </a:spcAft>
              <a:buSzPts val="3200"/>
              <a:buChar char="•"/>
            </a:pPr>
            <a:r>
              <a:rPr lang="en-US" sz="2400"/>
              <a:t>improvements</a:t>
            </a:r>
            <a:endParaRPr sz="2400"/>
          </a:p>
          <a:p>
            <a:pPr indent="-457200" lvl="0" marL="660400" rtl="0" algn="l">
              <a:lnSpc>
                <a:spcPct val="150000"/>
              </a:lnSpc>
              <a:spcBef>
                <a:spcPts val="0"/>
              </a:spcBef>
              <a:spcAft>
                <a:spcPts val="0"/>
              </a:spcAft>
              <a:buSzPts val="3200"/>
              <a:buChar char="•"/>
            </a:pPr>
            <a:r>
              <a:rPr lang="en-US" sz="2400"/>
              <a:t>Revise plan annually</a:t>
            </a:r>
            <a:endParaRPr sz="2400"/>
          </a:p>
          <a:p>
            <a:pPr indent="-254000" lvl="0" marL="660400" rtl="0" algn="l">
              <a:lnSpc>
                <a:spcPct val="100000"/>
              </a:lnSpc>
              <a:spcBef>
                <a:spcPts val="0"/>
              </a:spcBef>
              <a:spcAft>
                <a:spcPts val="0"/>
              </a:spcAft>
              <a:buSzPts val="32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37"/>
          <p:cNvSpPr txBox="1"/>
          <p:nvPr>
            <p:ph type="title"/>
          </p:nvPr>
        </p:nvSpPr>
        <p:spPr>
          <a:xfrm>
            <a:off x="457200" y="274638"/>
            <a:ext cx="82296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chemeClr val="dk1"/>
                </a:solidFill>
              </a:rPr>
              <a:t>LCPS RTI Implementation Rubric</a:t>
            </a:r>
            <a:endParaRPr>
              <a:solidFill>
                <a:schemeClr val="dk1"/>
              </a:solidFill>
            </a:endParaRPr>
          </a:p>
        </p:txBody>
      </p:sp>
      <p:pic>
        <p:nvPicPr>
          <p:cNvPr descr="example from Loudoun County of a rubric used at the school level to implement RTI based on the four major components of leadership, data-driven decision making, targeted instruction and data to support student success" id="818" name="Google Shape;818;p37" title="School Level Implementation Rubric Example"/>
          <p:cNvPicPr preferRelativeResize="0"/>
          <p:nvPr/>
        </p:nvPicPr>
        <p:blipFill rotWithShape="1">
          <a:blip r:embed="rId3">
            <a:alphaModFix/>
          </a:blip>
          <a:srcRect b="0" l="0" r="0" t="0"/>
          <a:stretch/>
        </p:blipFill>
        <p:spPr>
          <a:xfrm>
            <a:off x="1213253" y="1503976"/>
            <a:ext cx="6717493" cy="4664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2" name="Shape 822"/>
        <p:cNvGrpSpPr/>
        <p:nvPr/>
      </p:nvGrpSpPr>
      <p:grpSpPr>
        <a:xfrm>
          <a:off x="0" y="0"/>
          <a:ext cx="0" cy="0"/>
          <a:chOff x="0" y="0"/>
          <a:chExt cx="0" cy="0"/>
        </a:xfrm>
      </p:grpSpPr>
      <p:sp>
        <p:nvSpPr>
          <p:cNvPr id="823" name="Google Shape;823;p38"/>
          <p:cNvSpPr txBox="1"/>
          <p:nvPr>
            <p:ph type="title"/>
          </p:nvPr>
        </p:nvSpPr>
        <p:spPr>
          <a:xfrm>
            <a:off x="228600" y="228600"/>
            <a:ext cx="8686800" cy="1143000"/>
          </a:xfrm>
          <a:prstGeom prst="rect">
            <a:avLst/>
          </a:prstGeom>
          <a:solidFill>
            <a:schemeClr val="accent5">
              <a:alpha val="21568"/>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3200"/>
              <a:buFont typeface="Verdana"/>
              <a:buNone/>
            </a:pPr>
            <a:r>
              <a:rPr lang="en-US" sz="3200">
                <a:solidFill>
                  <a:schemeClr val="dk1"/>
                </a:solidFill>
              </a:rPr>
              <a:t>Evaluate Effectiveness - Implementation</a:t>
            </a:r>
            <a:endParaRPr sz="3200">
              <a:solidFill>
                <a:schemeClr val="dk1"/>
              </a:solidFill>
            </a:endParaRPr>
          </a:p>
        </p:txBody>
      </p:sp>
      <p:graphicFrame>
        <p:nvGraphicFramePr>
          <p:cNvPr descr="grid chart giving fall and spring data from the Division Capacity Assessment &quot;s seven overall categories: leadership, data driven decisions, targeted instruction, data to support student success, structures, processes and procedures, and professional development; each area showed growth" id="824" name="Google Shape;824;p38" title="Growth Chart"/>
          <p:cNvGraphicFramePr/>
          <p:nvPr/>
        </p:nvGraphicFramePr>
        <p:xfrm>
          <a:off x="481263" y="1672389"/>
          <a:ext cx="3000000" cy="3000000"/>
        </p:xfrm>
        <a:graphic>
          <a:graphicData uri="http://schemas.openxmlformats.org/drawingml/2006/table">
            <a:tbl>
              <a:tblPr firstRow="1">
                <a:noFill/>
                <a:tableStyleId>{8FF0FE36-3A35-4CDD-9990-7C6A2D3548B5}</a:tableStyleId>
              </a:tblPr>
              <a:tblGrid>
                <a:gridCol w="2997475"/>
                <a:gridCol w="577725"/>
                <a:gridCol w="3075350"/>
                <a:gridCol w="583575"/>
                <a:gridCol w="934350"/>
              </a:tblGrid>
              <a:tr h="5462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Fall 2018</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Spring 2019</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GROWTH </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r>
              <a:tr h="291350">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LEADERSHIP</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2.54</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LEADERSHIP</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2.93</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0.39</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CF8F2"/>
                    </a:solidFill>
                  </a:tcPr>
                </a:tc>
              </a:tr>
              <a:tr h="54627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DATA DRIVEN DECISIONS</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2.34</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DATA DRIVEN DECISIONS</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2.91</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1" lang="en-US" sz="1400" u="none" cap="none" strike="noStrike"/>
                        <a:t>0.57</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57BB8A"/>
                    </a:solidFill>
                  </a:tcPr>
                </a:tc>
              </a:tr>
              <a:tr h="54627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TARGETED INSTRUCTION</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2.57</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TARGETED INSTRUCTION</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3.05</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0.48</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A0D9BD"/>
                    </a:solidFill>
                  </a:tcPr>
                </a:tc>
              </a:tr>
              <a:tr h="54627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DATA TO SUPPORT STUDENT SUCCESS</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2.57</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DATA TO SUPPORT STUDENT SUCCESS</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2.93</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0.36</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91350">
                <a:tc>
                  <a:txBody>
                    <a:bodyPr/>
                    <a:lstStyle/>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r>
              <a:tr h="291350">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STRUCTURES</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2.55</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STRUCTURES</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2.94</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0.39</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5F5ED"/>
                    </a:solidFill>
                  </a:tcPr>
                </a:tc>
              </a:tr>
              <a:tr h="54627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PROCESSES AND PROCEDURES</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2.55</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PROCESSES AND PROCEDURES</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3.00</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0.45</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AE3CF"/>
                    </a:solidFill>
                  </a:tcPr>
                </a:tc>
              </a:tr>
              <a:tr h="54627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PROFESSIONAL DEVELOPMENT</a:t>
                      </a:r>
                      <a:endParaRPr sz="1400" u="none" cap="none" strike="noStrike"/>
                    </a:p>
                  </a:txBody>
                  <a:tcPr marT="15250" marB="15250" marR="22850" marL="2285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2.42</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PROFESSIONAL DEVELOPMENT</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2.91</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0.49</a:t>
                      </a:r>
                      <a:endParaRPr sz="1400" u="none" cap="none" strike="noStrike"/>
                    </a:p>
                  </a:txBody>
                  <a:tcPr marT="15250" marB="15250" marR="22850" marL="2285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93D4B4"/>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28" name="Shape 828"/>
        <p:cNvGrpSpPr/>
        <p:nvPr/>
      </p:nvGrpSpPr>
      <p:grpSpPr>
        <a:xfrm>
          <a:off x="0" y="0"/>
          <a:ext cx="0" cy="0"/>
          <a:chOff x="0" y="0"/>
          <a:chExt cx="0" cy="0"/>
        </a:xfrm>
      </p:grpSpPr>
      <p:sp>
        <p:nvSpPr>
          <p:cNvPr id="829" name="Google Shape;829;p39"/>
          <p:cNvSpPr txBox="1"/>
          <p:nvPr>
            <p:ph type="title"/>
          </p:nvPr>
        </p:nvSpPr>
        <p:spPr>
          <a:xfrm>
            <a:off x="2743200" y="256814"/>
            <a:ext cx="59436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3600"/>
              <a:buFont typeface="Verdana"/>
              <a:buNone/>
            </a:pPr>
            <a:r>
              <a:rPr lang="en-US" sz="3600">
                <a:solidFill>
                  <a:schemeClr val="dk1"/>
                </a:solidFill>
              </a:rPr>
              <a:t>Evaluate Effectiveness - Outcomes</a:t>
            </a:r>
            <a:endParaRPr sz="3600">
              <a:solidFill>
                <a:schemeClr val="dk1"/>
              </a:solidFill>
            </a:endParaRPr>
          </a:p>
        </p:txBody>
      </p:sp>
      <p:sp>
        <p:nvSpPr>
          <p:cNvPr id="830" name="Google Shape;830;p39"/>
          <p:cNvSpPr txBox="1"/>
          <p:nvPr>
            <p:ph idx="1" type="body"/>
          </p:nvPr>
        </p:nvSpPr>
        <p:spPr>
          <a:xfrm>
            <a:off x="533400" y="1600200"/>
            <a:ext cx="8153400" cy="3352800"/>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rPr lang="en-US"/>
              <a:t>Data pending.  Will add.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4"/>
          <p:cNvSpPr txBox="1"/>
          <p:nvPr>
            <p:ph type="title"/>
          </p:nvPr>
        </p:nvSpPr>
        <p:spPr>
          <a:xfrm>
            <a:off x="3276600" y="381000"/>
            <a:ext cx="5181600" cy="857250"/>
          </a:xfrm>
          <a:prstGeom prst="rect">
            <a:avLst/>
          </a:prstGeom>
          <a:solidFill>
            <a:srgbClr val="A9DCF2">
              <a:alpha val="65882"/>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dk1"/>
              </a:buClr>
              <a:buSzPts val="3800"/>
              <a:buFont typeface="Verdana"/>
              <a:buNone/>
            </a:pPr>
            <a:r>
              <a:rPr lang="en-US" sz="3600"/>
              <a:t>When Last We Met…</a:t>
            </a:r>
            <a:endParaRPr sz="3600"/>
          </a:p>
        </p:txBody>
      </p:sp>
      <p:sp>
        <p:nvSpPr>
          <p:cNvPr id="526" name="Google Shape;526;p4"/>
          <p:cNvSpPr txBox="1"/>
          <p:nvPr>
            <p:ph idx="1" type="body"/>
          </p:nvPr>
        </p:nvSpPr>
        <p:spPr>
          <a:xfrm>
            <a:off x="240632" y="1600200"/>
            <a:ext cx="4005149" cy="251460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SzPts val="2800"/>
              <a:buNone/>
            </a:pPr>
            <a:r>
              <a:t/>
            </a:r>
            <a:endParaRPr b="1" sz="2400"/>
          </a:p>
          <a:p>
            <a:pPr indent="0" lvl="0" marL="0" rtl="0" algn="l">
              <a:lnSpc>
                <a:spcPct val="100000"/>
              </a:lnSpc>
              <a:spcBef>
                <a:spcPts val="0"/>
              </a:spcBef>
              <a:spcAft>
                <a:spcPts val="0"/>
              </a:spcAft>
              <a:buSzPts val="2800"/>
              <a:buNone/>
            </a:pPr>
            <a:r>
              <a:t/>
            </a:r>
            <a:endParaRPr b="1" sz="2400"/>
          </a:p>
          <a:p>
            <a:pPr indent="0" lvl="0" marL="0" rtl="0" algn="l">
              <a:lnSpc>
                <a:spcPct val="100000"/>
              </a:lnSpc>
              <a:spcBef>
                <a:spcPts val="0"/>
              </a:spcBef>
              <a:spcAft>
                <a:spcPts val="0"/>
              </a:spcAft>
              <a:buSzPts val="2800"/>
              <a:buNone/>
            </a:pPr>
            <a:r>
              <a:rPr b="1" lang="en-US" sz="2400"/>
              <a:t>Advanced Tiers </a:t>
            </a:r>
            <a:endParaRPr b="1" sz="2400"/>
          </a:p>
          <a:p>
            <a:pPr indent="0" lvl="0" marL="0" rtl="0" algn="l">
              <a:lnSpc>
                <a:spcPct val="100000"/>
              </a:lnSpc>
              <a:spcBef>
                <a:spcPts val="0"/>
              </a:spcBef>
              <a:spcAft>
                <a:spcPts val="0"/>
              </a:spcAft>
              <a:buSzPts val="2800"/>
              <a:buNone/>
            </a:pPr>
            <a:r>
              <a:t/>
            </a:r>
            <a:endParaRPr b="1" sz="2400"/>
          </a:p>
          <a:p>
            <a:pPr indent="-342900" lvl="0" marL="342900" rtl="0" algn="l">
              <a:lnSpc>
                <a:spcPct val="100000"/>
              </a:lnSpc>
              <a:spcBef>
                <a:spcPts val="0"/>
              </a:spcBef>
              <a:spcAft>
                <a:spcPts val="0"/>
              </a:spcAft>
              <a:buClr>
                <a:schemeClr val="dk1"/>
              </a:buClr>
              <a:buSzPts val="1800"/>
              <a:buChar char="•"/>
            </a:pPr>
            <a:r>
              <a:rPr lang="en-US" sz="2400"/>
              <a:t>Core Features</a:t>
            </a:r>
            <a:endParaRPr sz="2400"/>
          </a:p>
          <a:p>
            <a:pPr indent="-342900" lvl="0" marL="342900" rtl="0" algn="l">
              <a:lnSpc>
                <a:spcPct val="100000"/>
              </a:lnSpc>
              <a:spcBef>
                <a:spcPts val="0"/>
              </a:spcBef>
              <a:spcAft>
                <a:spcPts val="0"/>
              </a:spcAft>
              <a:buClr>
                <a:schemeClr val="dk1"/>
              </a:buClr>
              <a:buSzPts val="1800"/>
              <a:buChar char="•"/>
            </a:pPr>
            <a:r>
              <a:rPr lang="en-US" sz="2400"/>
              <a:t>Common Language</a:t>
            </a:r>
            <a:endParaRPr sz="2400"/>
          </a:p>
          <a:p>
            <a:pPr indent="-342900" lvl="0" marL="342900" rtl="0" algn="l">
              <a:lnSpc>
                <a:spcPct val="100000"/>
              </a:lnSpc>
              <a:spcBef>
                <a:spcPts val="420"/>
              </a:spcBef>
              <a:spcAft>
                <a:spcPts val="0"/>
              </a:spcAft>
              <a:buClr>
                <a:schemeClr val="dk1"/>
              </a:buClr>
              <a:buSzPts val="1800"/>
              <a:buChar char="•"/>
            </a:pPr>
            <a:r>
              <a:rPr lang="en-US" sz="2400"/>
              <a:t>Screening and Assessment Inventory</a:t>
            </a:r>
            <a:endParaRPr sz="2400"/>
          </a:p>
          <a:p>
            <a:pPr indent="0" lvl="0" marL="0" rtl="0" algn="l">
              <a:lnSpc>
                <a:spcPct val="100000"/>
              </a:lnSpc>
              <a:spcBef>
                <a:spcPts val="420"/>
              </a:spcBef>
              <a:spcAft>
                <a:spcPts val="0"/>
              </a:spcAft>
              <a:buSzPts val="2800"/>
              <a:buNone/>
            </a:pPr>
            <a:r>
              <a:t/>
            </a:r>
            <a:endParaRPr sz="2400"/>
          </a:p>
          <a:p>
            <a:pPr indent="0" lvl="0" marL="342900" rtl="0" algn="l">
              <a:lnSpc>
                <a:spcPct val="100000"/>
              </a:lnSpc>
              <a:spcBef>
                <a:spcPts val="420"/>
              </a:spcBef>
              <a:spcAft>
                <a:spcPts val="0"/>
              </a:spcAft>
              <a:buSzPts val="2800"/>
              <a:buNone/>
            </a:pPr>
            <a:r>
              <a:t/>
            </a:r>
            <a:endParaRPr sz="2400"/>
          </a:p>
        </p:txBody>
      </p:sp>
      <p:sp>
        <p:nvSpPr>
          <p:cNvPr id="527" name="Google Shape;527;p4"/>
          <p:cNvSpPr txBox="1"/>
          <p:nvPr>
            <p:ph idx="2" type="body"/>
          </p:nvPr>
        </p:nvSpPr>
        <p:spPr>
          <a:xfrm>
            <a:off x="4724400" y="1752600"/>
            <a:ext cx="4136219" cy="2514600"/>
          </a:xfrm>
          <a:prstGeom prst="rect">
            <a:avLst/>
          </a:prstGeom>
          <a:noFill/>
          <a:ln>
            <a:noFill/>
          </a:ln>
        </p:spPr>
        <p:txBody>
          <a:bodyPr anchorCtr="0" anchor="ctr" bIns="34275" lIns="68550" spcFirstLastPara="1" rIns="68550" wrap="square" tIns="34275">
            <a:noAutofit/>
          </a:bodyPr>
          <a:lstStyle/>
          <a:p>
            <a:pPr indent="0" lvl="0" marL="342900" rtl="0" algn="l">
              <a:lnSpc>
                <a:spcPct val="100000"/>
              </a:lnSpc>
              <a:spcBef>
                <a:spcPts val="0"/>
              </a:spcBef>
              <a:spcAft>
                <a:spcPts val="0"/>
              </a:spcAft>
              <a:buSzPts val="2800"/>
              <a:buNone/>
            </a:pPr>
            <a:r>
              <a:t/>
            </a:r>
            <a:endParaRPr sz="2400"/>
          </a:p>
          <a:p>
            <a:pPr indent="-342900" lvl="0" marL="342900" rtl="0" algn="l">
              <a:lnSpc>
                <a:spcPct val="100000"/>
              </a:lnSpc>
              <a:spcBef>
                <a:spcPts val="0"/>
              </a:spcBef>
              <a:spcAft>
                <a:spcPts val="0"/>
              </a:spcAft>
              <a:buClr>
                <a:schemeClr val="dk1"/>
              </a:buClr>
              <a:buSzPts val="1800"/>
              <a:buChar char="•"/>
            </a:pPr>
            <a:r>
              <a:rPr lang="en-US" sz="2400"/>
              <a:t>Data Audit</a:t>
            </a:r>
            <a:endParaRPr sz="2400"/>
          </a:p>
          <a:p>
            <a:pPr indent="-342900" lvl="0" marL="342900" rtl="0" algn="l">
              <a:lnSpc>
                <a:spcPct val="100000"/>
              </a:lnSpc>
              <a:spcBef>
                <a:spcPts val="0"/>
              </a:spcBef>
              <a:spcAft>
                <a:spcPts val="0"/>
              </a:spcAft>
              <a:buClr>
                <a:schemeClr val="dk1"/>
              </a:buClr>
              <a:buSzPts val="1800"/>
              <a:buChar char="•"/>
            </a:pPr>
            <a:r>
              <a:rPr lang="en-US" sz="2400"/>
              <a:t>Data Informed Decision Making</a:t>
            </a:r>
            <a:endParaRPr sz="2400"/>
          </a:p>
          <a:p>
            <a:pPr indent="-285750" lvl="1" marL="742950" rtl="0" algn="l">
              <a:lnSpc>
                <a:spcPct val="100000"/>
              </a:lnSpc>
              <a:spcBef>
                <a:spcPts val="0"/>
              </a:spcBef>
              <a:spcAft>
                <a:spcPts val="0"/>
              </a:spcAft>
              <a:buSzPts val="2400"/>
              <a:buChar char="–"/>
            </a:pPr>
            <a:r>
              <a:rPr lang="en-US"/>
              <a:t>Precision Statements</a:t>
            </a:r>
            <a:endParaRPr sz="2400"/>
          </a:p>
          <a:p>
            <a:pPr indent="-342900" lvl="0" marL="342900" rtl="0" algn="l">
              <a:lnSpc>
                <a:spcPct val="100000"/>
              </a:lnSpc>
              <a:spcBef>
                <a:spcPts val="420"/>
              </a:spcBef>
              <a:spcAft>
                <a:spcPts val="0"/>
              </a:spcAft>
              <a:buClr>
                <a:schemeClr val="dk1"/>
              </a:buClr>
              <a:buSzPts val="1800"/>
              <a:buChar char="•"/>
            </a:pPr>
            <a:r>
              <a:rPr lang="en-US" sz="2400"/>
              <a:t>Decision Rules</a:t>
            </a:r>
            <a:endParaRPr sz="2400"/>
          </a:p>
          <a:p>
            <a:pPr indent="-342900" lvl="0" marL="342900" rtl="0" algn="l">
              <a:lnSpc>
                <a:spcPct val="100000"/>
              </a:lnSpc>
              <a:spcBef>
                <a:spcPts val="420"/>
              </a:spcBef>
              <a:spcAft>
                <a:spcPts val="0"/>
              </a:spcAft>
              <a:buClr>
                <a:schemeClr val="dk1"/>
              </a:buClr>
              <a:buSzPts val="1800"/>
              <a:buChar char="•"/>
            </a:pPr>
            <a:r>
              <a:rPr lang="en-US" sz="2400">
                <a:highlight>
                  <a:srgbClr val="FFFF00"/>
                </a:highlight>
              </a:rPr>
              <a:t>Resource Mapping</a:t>
            </a:r>
            <a:endParaRPr sz="2400">
              <a:highlight>
                <a:srgbClr val="FFFF00"/>
              </a:highlight>
            </a:endParaRPr>
          </a:p>
          <a:p>
            <a:pPr indent="0" lvl="0" marL="342900" rtl="0" algn="l">
              <a:lnSpc>
                <a:spcPct val="100000"/>
              </a:lnSpc>
              <a:spcBef>
                <a:spcPts val="420"/>
              </a:spcBef>
              <a:spcAft>
                <a:spcPts val="0"/>
              </a:spcAft>
              <a:buSzPts val="2800"/>
              <a:buNone/>
            </a:pPr>
            <a:r>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4" name="Shape 834"/>
        <p:cNvGrpSpPr/>
        <p:nvPr/>
      </p:nvGrpSpPr>
      <p:grpSpPr>
        <a:xfrm>
          <a:off x="0" y="0"/>
          <a:ext cx="0" cy="0"/>
          <a:chOff x="0" y="0"/>
          <a:chExt cx="0" cy="0"/>
        </a:xfrm>
      </p:grpSpPr>
      <p:sp>
        <p:nvSpPr>
          <p:cNvPr id="835" name="Google Shape;835;p40"/>
          <p:cNvSpPr txBox="1"/>
          <p:nvPr>
            <p:ph type="title"/>
          </p:nvPr>
        </p:nvSpPr>
        <p:spPr>
          <a:xfrm>
            <a:off x="2743200" y="256814"/>
            <a:ext cx="5943600" cy="1143000"/>
          </a:xfrm>
          <a:prstGeom prst="rect">
            <a:avLst/>
          </a:prstGeom>
          <a:solidFill>
            <a:srgbClr val="7DCCED">
              <a:alpha val="33333"/>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C3C"/>
              </a:buClr>
              <a:buSzPts val="4000"/>
              <a:buFont typeface="Verdana"/>
              <a:buNone/>
            </a:pPr>
            <a:r>
              <a:rPr lang="en-US"/>
              <a:t>Next Steps</a:t>
            </a:r>
            <a:endParaRPr/>
          </a:p>
        </p:txBody>
      </p:sp>
      <p:sp>
        <p:nvSpPr>
          <p:cNvPr id="836" name="Google Shape;836;p40"/>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sz="2400"/>
              <a:t>VKRP as K math screener (Fall 2019)</a:t>
            </a:r>
            <a:endParaRPr sz="2400"/>
          </a:p>
          <a:p>
            <a:pPr indent="-342900" lvl="0" marL="342900" rtl="0" algn="l">
              <a:lnSpc>
                <a:spcPct val="100000"/>
              </a:lnSpc>
              <a:spcBef>
                <a:spcPts val="0"/>
              </a:spcBef>
              <a:spcAft>
                <a:spcPts val="0"/>
              </a:spcAft>
              <a:buClr>
                <a:schemeClr val="dk1"/>
              </a:buClr>
              <a:buSzPts val="3200"/>
              <a:buChar char="•"/>
            </a:pPr>
            <a:r>
              <a:rPr lang="en-US" sz="2400"/>
              <a:t>Grade 1 universal math screener (Fall 2019)</a:t>
            </a:r>
            <a:endParaRPr sz="2400"/>
          </a:p>
          <a:p>
            <a:pPr indent="-342900" lvl="0" marL="342900" rtl="0" algn="l">
              <a:lnSpc>
                <a:spcPct val="100000"/>
              </a:lnSpc>
              <a:spcBef>
                <a:spcPts val="0"/>
              </a:spcBef>
              <a:spcAft>
                <a:spcPts val="0"/>
              </a:spcAft>
              <a:buClr>
                <a:schemeClr val="dk1"/>
              </a:buClr>
              <a:buSzPts val="3200"/>
              <a:buChar char="•"/>
            </a:pPr>
            <a:r>
              <a:rPr lang="en-US" sz="2400"/>
              <a:t>Specialized Math Instruction (Fall 2019)</a:t>
            </a:r>
            <a:endParaRPr sz="2400"/>
          </a:p>
          <a:p>
            <a:pPr indent="-342900" lvl="0" marL="342900" rtl="0" algn="l">
              <a:lnSpc>
                <a:spcPct val="100000"/>
              </a:lnSpc>
              <a:spcBef>
                <a:spcPts val="0"/>
              </a:spcBef>
              <a:spcAft>
                <a:spcPts val="0"/>
              </a:spcAft>
              <a:buClr>
                <a:schemeClr val="dk1"/>
              </a:buClr>
              <a:buSzPts val="3200"/>
              <a:buChar char="•"/>
            </a:pPr>
            <a:r>
              <a:rPr lang="en-US" sz="2400"/>
              <a:t>Math Decision Trees (Fall 2019)</a:t>
            </a:r>
            <a:endParaRPr sz="2400"/>
          </a:p>
          <a:p>
            <a:pPr indent="-342900" lvl="0" marL="342900" rtl="0" algn="l">
              <a:lnSpc>
                <a:spcPct val="100000"/>
              </a:lnSpc>
              <a:spcBef>
                <a:spcPts val="640"/>
              </a:spcBef>
              <a:spcAft>
                <a:spcPts val="0"/>
              </a:spcAft>
              <a:buClr>
                <a:schemeClr val="dk1"/>
              </a:buClr>
              <a:buSzPts val="3200"/>
              <a:buChar char="•"/>
            </a:pPr>
            <a:r>
              <a:rPr lang="en-US" sz="2400"/>
              <a:t>EL and Dually Identified (2020)</a:t>
            </a:r>
            <a:endParaRPr sz="2400"/>
          </a:p>
          <a:p>
            <a:pPr indent="-342900" lvl="0" marL="342900" rtl="0" algn="l">
              <a:lnSpc>
                <a:spcPct val="100000"/>
              </a:lnSpc>
              <a:spcBef>
                <a:spcPts val="640"/>
              </a:spcBef>
              <a:spcAft>
                <a:spcPts val="0"/>
              </a:spcAft>
              <a:buClr>
                <a:schemeClr val="dk1"/>
              </a:buClr>
              <a:buSzPts val="3200"/>
              <a:buChar char="•"/>
            </a:pPr>
            <a:r>
              <a:rPr lang="en-US" sz="2400"/>
              <a:t>Expand implementation to middle and high schools (2020-2023)</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1" name="Shape 841"/>
        <p:cNvGrpSpPr/>
        <p:nvPr/>
      </p:nvGrpSpPr>
      <p:grpSpPr>
        <a:xfrm>
          <a:off x="0" y="0"/>
          <a:ext cx="0" cy="0"/>
          <a:chOff x="0" y="0"/>
          <a:chExt cx="0" cy="0"/>
        </a:xfrm>
      </p:grpSpPr>
      <p:sp>
        <p:nvSpPr>
          <p:cNvPr id="842" name="Google Shape;842;p41"/>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solidFill>
                  <a:srgbClr val="000000"/>
                </a:solidFill>
              </a:rPr>
              <a:t> Matrix 2.B/3.B </a:t>
            </a:r>
            <a:endParaRPr>
              <a:solidFill>
                <a:srgbClr val="000000"/>
              </a:solidFill>
            </a:endParaRPr>
          </a:p>
          <a:p>
            <a:pPr indent="0" lvl="0" marL="0" rtl="0" algn="ctr">
              <a:lnSpc>
                <a:spcPct val="100000"/>
              </a:lnSpc>
              <a:spcBef>
                <a:spcPts val="0"/>
              </a:spcBef>
              <a:spcAft>
                <a:spcPts val="0"/>
              </a:spcAft>
              <a:buSzPts val="3800"/>
              <a:buNone/>
            </a:pPr>
            <a:r>
              <a:rPr lang="en-US">
                <a:solidFill>
                  <a:srgbClr val="000000"/>
                </a:solidFill>
              </a:rPr>
              <a:t>Action Planning</a:t>
            </a:r>
            <a:r>
              <a:rPr lang="en-US"/>
              <a:t> </a:t>
            </a:r>
            <a:endParaRPr/>
          </a:p>
        </p:txBody>
      </p:sp>
      <p:sp>
        <p:nvSpPr>
          <p:cNvPr descr="Bulleted list of phases of implementation and a description of evidence for each; a four-column chart outlining action items, responsibility, and time frame are outlined and any notes for planning" id="843" name="Google Shape;843;p41" title="Implementation Matrix Action Planning"/>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t/>
            </a:r>
            <a:endParaRPr/>
          </a:p>
          <a:p>
            <a:pPr indent="0" lvl="0" marL="0" rtl="0" algn="l">
              <a:lnSpc>
                <a:spcPct val="100000"/>
              </a:lnSpc>
              <a:spcBef>
                <a:spcPts val="560"/>
              </a:spcBef>
              <a:spcAft>
                <a:spcPts val="0"/>
              </a:spcAft>
              <a:buSzPts val="2800"/>
              <a:buNone/>
            </a:pPr>
            <a:r>
              <a:t/>
            </a:r>
            <a:endParaRPr/>
          </a:p>
        </p:txBody>
      </p:sp>
      <p:pic>
        <p:nvPicPr>
          <p:cNvPr descr="Bulleted list of phases of implementation and a description of evidence for each; a four-column chart outlining action items, responsibility, and time frame are outlined and any notes for planning" id="844" name="Google Shape;844;p41" title="Implementation Matrix Action Planer"/>
          <p:cNvPicPr preferRelativeResize="0"/>
          <p:nvPr/>
        </p:nvPicPr>
        <p:blipFill rotWithShape="1">
          <a:blip r:embed="rId3">
            <a:alphaModFix/>
          </a:blip>
          <a:srcRect b="0" l="0" r="0" t="0"/>
          <a:stretch/>
        </p:blipFill>
        <p:spPr>
          <a:xfrm>
            <a:off x="972950" y="1558750"/>
            <a:ext cx="7571674" cy="4654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sp>
        <p:nvSpPr>
          <p:cNvPr id="849" name="Google Shape;849;p42"/>
          <p:cNvSpPr txBox="1"/>
          <p:nvPr>
            <p:ph type="ctrTitle"/>
          </p:nvPr>
        </p:nvSpPr>
        <p:spPr>
          <a:xfrm>
            <a:off x="953254" y="3671154"/>
            <a:ext cx="7240500" cy="1470000"/>
          </a:xfrm>
          <a:prstGeom prst="rect">
            <a:avLst/>
          </a:prstGeom>
          <a:solidFill>
            <a:schemeClr val="lt1">
              <a:alpha val="67058"/>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91919"/>
              </a:buClr>
              <a:buSzPts val="5400"/>
              <a:buFont typeface="Verdana"/>
              <a:buNone/>
            </a:pPr>
            <a:r>
              <a:rPr lang="en-US"/>
              <a:t>Practices Deep Dive</a:t>
            </a:r>
            <a:endParaRPr/>
          </a:p>
        </p:txBody>
      </p:sp>
      <p:sp>
        <p:nvSpPr>
          <p:cNvPr id="850" name="Google Shape;850;p42"/>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a:solidFill>
                  <a:srgbClr val="666666"/>
                </a:solidFill>
              </a:rPr>
              <a:t>Station Rotations</a:t>
            </a:r>
            <a:endParaRPr b="1">
              <a:solidFill>
                <a:srgbClr val="666666"/>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43"/>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Station Rotations</a:t>
            </a:r>
            <a:endParaRPr/>
          </a:p>
        </p:txBody>
      </p:sp>
      <p:sp>
        <p:nvSpPr>
          <p:cNvPr id="857" name="Google Shape;857;p43"/>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SzPts val="2400"/>
              <a:buChar char="•"/>
            </a:pPr>
            <a:r>
              <a:rPr lang="en-US" sz="2400"/>
              <a:t>Evidence-Based Practice Selection and Match</a:t>
            </a:r>
            <a:endParaRPr/>
          </a:p>
          <a:p>
            <a:pPr indent="-254000" lvl="0" marL="457200" rtl="0" algn="l">
              <a:lnSpc>
                <a:spcPct val="100000"/>
              </a:lnSpc>
              <a:spcBef>
                <a:spcPts val="560"/>
              </a:spcBef>
              <a:spcAft>
                <a:spcPts val="0"/>
              </a:spcAft>
              <a:buSzPts val="2400"/>
              <a:buNone/>
            </a:pPr>
            <a:r>
              <a:t/>
            </a:r>
            <a:endParaRPr sz="2400"/>
          </a:p>
          <a:p>
            <a:pPr indent="-406400" lvl="0" marL="457200" rtl="0" algn="l">
              <a:lnSpc>
                <a:spcPct val="100000"/>
              </a:lnSpc>
              <a:spcBef>
                <a:spcPts val="0"/>
              </a:spcBef>
              <a:spcAft>
                <a:spcPts val="0"/>
              </a:spcAft>
              <a:buSzPts val="2400"/>
              <a:buChar char="•"/>
            </a:pPr>
            <a:r>
              <a:rPr lang="en-US" sz="2400"/>
              <a:t>Progress Monitoring</a:t>
            </a:r>
            <a:endParaRPr/>
          </a:p>
          <a:p>
            <a:pPr indent="-254000" lvl="0" marL="457200" rtl="0" algn="l">
              <a:lnSpc>
                <a:spcPct val="100000"/>
              </a:lnSpc>
              <a:spcBef>
                <a:spcPts val="0"/>
              </a:spcBef>
              <a:spcAft>
                <a:spcPts val="0"/>
              </a:spcAft>
              <a:buSzPts val="2400"/>
              <a:buNone/>
            </a:pPr>
            <a:r>
              <a:t/>
            </a:r>
            <a:endParaRPr sz="2400"/>
          </a:p>
          <a:p>
            <a:pPr indent="-406400" lvl="0" marL="457200" rtl="0" algn="l">
              <a:lnSpc>
                <a:spcPct val="100000"/>
              </a:lnSpc>
              <a:spcBef>
                <a:spcPts val="0"/>
              </a:spcBef>
              <a:spcAft>
                <a:spcPts val="0"/>
              </a:spcAft>
              <a:buSzPts val="2400"/>
              <a:buChar char="•"/>
            </a:pPr>
            <a:r>
              <a:rPr lang="en-US" sz="2400"/>
              <a:t>Scheduling </a:t>
            </a:r>
            <a:endParaRPr sz="2400"/>
          </a:p>
        </p:txBody>
      </p:sp>
      <p:sp>
        <p:nvSpPr>
          <p:cNvPr id="858" name="Google Shape;858;p43"/>
          <p:cNvSpPr txBox="1"/>
          <p:nvPr>
            <p:ph idx="2" type="body"/>
          </p:nvPr>
        </p:nvSpPr>
        <p:spPr>
          <a:xfrm>
            <a:off x="4597399" y="1600200"/>
            <a:ext cx="4038600" cy="3352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SzPts val="2400"/>
              <a:buChar char="•"/>
            </a:pPr>
            <a:r>
              <a:rPr lang="en-US" sz="2400"/>
              <a:t>Travel with Team</a:t>
            </a:r>
            <a:endParaRPr/>
          </a:p>
          <a:p>
            <a:pPr indent="-254000" lvl="0" marL="457200" rtl="0" algn="l">
              <a:lnSpc>
                <a:spcPct val="100000"/>
              </a:lnSpc>
              <a:spcBef>
                <a:spcPts val="560"/>
              </a:spcBef>
              <a:spcAft>
                <a:spcPts val="0"/>
              </a:spcAft>
              <a:buSzPts val="2400"/>
              <a:buNone/>
            </a:pPr>
            <a:r>
              <a:t/>
            </a:r>
            <a:endParaRPr sz="2400"/>
          </a:p>
          <a:p>
            <a:pPr indent="-406400" lvl="0" marL="457200" rtl="0" algn="l">
              <a:lnSpc>
                <a:spcPct val="100000"/>
              </a:lnSpc>
              <a:spcBef>
                <a:spcPts val="0"/>
              </a:spcBef>
              <a:spcAft>
                <a:spcPts val="0"/>
              </a:spcAft>
              <a:buSzPts val="2400"/>
              <a:buChar char="•"/>
            </a:pPr>
            <a:r>
              <a:rPr lang="en-US" sz="2400"/>
              <a:t>40-45 minutes at each station</a:t>
            </a:r>
            <a:endParaRPr/>
          </a:p>
          <a:p>
            <a:pPr indent="-228600" lvl="0" marL="457200" rtl="0" algn="l">
              <a:lnSpc>
                <a:spcPct val="100000"/>
              </a:lnSpc>
              <a:spcBef>
                <a:spcPts val="0"/>
              </a:spcBef>
              <a:spcAft>
                <a:spcPts val="0"/>
              </a:spcAft>
              <a:buSzPts val="2800"/>
              <a:buNone/>
            </a:pPr>
            <a:r>
              <a:t/>
            </a:r>
            <a:endParaRPr sz="2400"/>
          </a:p>
          <a:p>
            <a:pPr indent="-406400" lvl="0" marL="457200" rtl="0" algn="l">
              <a:lnSpc>
                <a:spcPct val="100000"/>
              </a:lnSpc>
              <a:spcBef>
                <a:spcPts val="0"/>
              </a:spcBef>
              <a:spcAft>
                <a:spcPts val="0"/>
              </a:spcAft>
              <a:buSzPts val="2400"/>
              <a:buChar char="•"/>
            </a:pPr>
            <a:r>
              <a:rPr lang="en-US" sz="2400"/>
              <a:t>Action plan as you go</a:t>
            </a:r>
            <a:endParaRPr/>
          </a:p>
          <a:p>
            <a:pPr indent="-228600" lvl="0" marL="457200" rtl="0" algn="l">
              <a:lnSpc>
                <a:spcPct val="100000"/>
              </a:lnSpc>
              <a:spcBef>
                <a:spcPts val="0"/>
              </a:spcBef>
              <a:spcAft>
                <a:spcPts val="0"/>
              </a:spcAft>
              <a:buSzPts val="2800"/>
              <a:buNone/>
            </a:pPr>
            <a:r>
              <a:t/>
            </a:r>
            <a:endParaRPr sz="2400"/>
          </a:p>
          <a:p>
            <a:pPr indent="-406400" lvl="0" marL="457200" rtl="0" algn="l">
              <a:lnSpc>
                <a:spcPct val="100000"/>
              </a:lnSpc>
              <a:spcBef>
                <a:spcPts val="0"/>
              </a:spcBef>
              <a:spcAft>
                <a:spcPts val="0"/>
              </a:spcAft>
              <a:buSzPts val="2400"/>
              <a:buChar char="•"/>
            </a:pPr>
            <a:r>
              <a:rPr lang="en-US" sz="2400"/>
              <a:t>Return to whole group for closure</a:t>
            </a:r>
            <a:endParaRPr sz="2400"/>
          </a:p>
          <a:p>
            <a:pPr indent="0" lvl="0" marL="457200" rtl="0" algn="l">
              <a:lnSpc>
                <a:spcPct val="100000"/>
              </a:lnSpc>
              <a:spcBef>
                <a:spcPts val="560"/>
              </a:spcBef>
              <a:spcAft>
                <a:spcPts val="0"/>
              </a:spcAft>
              <a:buSzPts val="2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3" name="Shape 863"/>
        <p:cNvGrpSpPr/>
        <p:nvPr/>
      </p:nvGrpSpPr>
      <p:grpSpPr>
        <a:xfrm>
          <a:off x="0" y="0"/>
          <a:ext cx="0" cy="0"/>
          <a:chOff x="0" y="0"/>
          <a:chExt cx="0" cy="0"/>
        </a:xfrm>
      </p:grpSpPr>
      <p:sp>
        <p:nvSpPr>
          <p:cNvPr id="864" name="Google Shape;864;p44"/>
          <p:cNvSpPr txBox="1"/>
          <p:nvPr>
            <p:ph idx="1" type="body"/>
          </p:nvPr>
        </p:nvSpPr>
        <p:spPr>
          <a:xfrm>
            <a:off x="487501" y="2906600"/>
            <a:ext cx="81690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400"/>
              </a:spcBef>
              <a:spcAft>
                <a:spcPts val="0"/>
              </a:spcAft>
              <a:buSzPts val="2000"/>
              <a:buNone/>
            </a:pPr>
            <a:r>
              <a:rPr lang="en-US" sz="3000"/>
              <a:t> Station Rotation</a:t>
            </a:r>
            <a:endParaRPr sz="3000"/>
          </a:p>
        </p:txBody>
      </p:sp>
      <p:sp>
        <p:nvSpPr>
          <p:cNvPr id="865" name="Google Shape;865;p44"/>
          <p:cNvSpPr txBox="1"/>
          <p:nvPr>
            <p:ph type="title"/>
          </p:nvPr>
        </p:nvSpPr>
        <p:spPr>
          <a:xfrm>
            <a:off x="577625" y="4406900"/>
            <a:ext cx="8370300" cy="13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lang="en-US" sz="3600"/>
              <a:t>Evidence-Based Selection Tool and Matching Interventions </a:t>
            </a:r>
            <a:endParaRPr sz="3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sp>
        <p:nvSpPr>
          <p:cNvPr id="871" name="Google Shape;871;p45"/>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Evidence-Based Selection Tool</a:t>
            </a:r>
            <a:endParaRPr/>
          </a:p>
        </p:txBody>
      </p:sp>
      <p:sp>
        <p:nvSpPr>
          <p:cNvPr id="872" name="Google Shape;872;p45"/>
          <p:cNvSpPr txBox="1"/>
          <p:nvPr>
            <p:ph idx="1" type="body"/>
          </p:nvPr>
        </p:nvSpPr>
        <p:spPr>
          <a:xfrm>
            <a:off x="533400" y="1600200"/>
            <a:ext cx="8153400" cy="33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t/>
            </a:r>
            <a:endParaRPr/>
          </a:p>
        </p:txBody>
      </p:sp>
      <p:pic>
        <p:nvPicPr>
          <p:cNvPr descr="chart divided into three columns labeled data, practices and systems; the data column indicates question to ask identifying the need for an evidence-based practice; the practices column lists questions to clarify the research evidence and fit of the practice; and the systems column helps divisions identify if they are ready and have the resources to support the practice." id="873" name="Google Shape;873;p45" title="Evidence-based Selection Tool"/>
          <p:cNvPicPr preferRelativeResize="0"/>
          <p:nvPr/>
        </p:nvPicPr>
        <p:blipFill rotWithShape="1">
          <a:blip r:embed="rId3">
            <a:alphaModFix/>
          </a:blip>
          <a:srcRect b="0" l="0" r="0" t="0"/>
          <a:stretch/>
        </p:blipFill>
        <p:spPr>
          <a:xfrm>
            <a:off x="64161" y="1600200"/>
            <a:ext cx="9015683" cy="3352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77" name="Shape 877"/>
        <p:cNvGrpSpPr/>
        <p:nvPr/>
      </p:nvGrpSpPr>
      <p:grpSpPr>
        <a:xfrm>
          <a:off x="0" y="0"/>
          <a:ext cx="0" cy="0"/>
          <a:chOff x="0" y="0"/>
          <a:chExt cx="0" cy="0"/>
        </a:xfrm>
      </p:grpSpPr>
      <p:pic>
        <p:nvPicPr>
          <p:cNvPr descr="chart divided into three columns labeled data, practices and systems; the data column indicates questions to ask to evaluate the success of the evidence-based practice; the practices column lists questions to clarify the instructional match and fit of the practice; and the systems column helps divisions identify if they have the resources organized and elements to build capacity. " id="878" name="Google Shape;878;p46" title="Evaluation of Evidence-based Practices"/>
          <p:cNvPicPr preferRelativeResize="0"/>
          <p:nvPr/>
        </p:nvPicPr>
        <p:blipFill rotWithShape="1">
          <a:blip r:embed="rId3">
            <a:alphaModFix/>
          </a:blip>
          <a:srcRect b="27399" l="1007" r="6588" t="18770"/>
          <a:stretch/>
        </p:blipFill>
        <p:spPr>
          <a:xfrm>
            <a:off x="338100" y="1618025"/>
            <a:ext cx="8620201" cy="3898725"/>
          </a:xfrm>
          <a:prstGeom prst="rect">
            <a:avLst/>
          </a:prstGeom>
          <a:noFill/>
          <a:ln>
            <a:noFill/>
          </a:ln>
        </p:spPr>
      </p:pic>
      <p:sp>
        <p:nvSpPr>
          <p:cNvPr id="879" name="Google Shape;879;p46"/>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rgbClr val="000000"/>
                </a:solidFill>
              </a:rPr>
              <a:t>Evidence Based Practices Evaluation</a:t>
            </a:r>
            <a:endParaRPr sz="40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4" name="Shape 884"/>
        <p:cNvGrpSpPr/>
        <p:nvPr/>
      </p:nvGrpSpPr>
      <p:grpSpPr>
        <a:xfrm>
          <a:off x="0" y="0"/>
          <a:ext cx="0" cy="0"/>
          <a:chOff x="0" y="0"/>
          <a:chExt cx="0" cy="0"/>
        </a:xfrm>
      </p:grpSpPr>
      <p:sp>
        <p:nvSpPr>
          <p:cNvPr id="885" name="Google Shape;885;p47"/>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Finding Evidence Based Practices</a:t>
            </a:r>
            <a:endParaRPr/>
          </a:p>
        </p:txBody>
      </p:sp>
      <p:pic>
        <p:nvPicPr>
          <p:cNvPr descr=" &#10;chalkboard clipart with available topics listed for the What Works Clearinghouse; they include literacy, mathematics, science, behavior, children and youth with disabilities, English learners, teacher excellence, charter schools, early childhood, Kindergarten to 12th grade, path to graduation and postsecondary &#10;" id="886" name="Google Shape;886;p47" title="What Works Clearinghouse">
            <a:hlinkClick r:id="rId3"/>
          </p:cNvPr>
          <p:cNvPicPr preferRelativeResize="0"/>
          <p:nvPr/>
        </p:nvPicPr>
        <p:blipFill rotWithShape="1">
          <a:blip r:embed="rId4">
            <a:alphaModFix/>
          </a:blip>
          <a:srcRect b="0" l="0" r="0" t="0"/>
          <a:stretch/>
        </p:blipFill>
        <p:spPr>
          <a:xfrm>
            <a:off x="457200" y="1669950"/>
            <a:ext cx="7923626" cy="3350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sp>
        <p:nvSpPr>
          <p:cNvPr id="891" name="Google Shape;891;p48"/>
          <p:cNvSpPr txBox="1"/>
          <p:nvPr>
            <p:ph idx="1" type="body"/>
          </p:nvPr>
        </p:nvSpPr>
        <p:spPr>
          <a:xfrm>
            <a:off x="457201" y="1600201"/>
            <a:ext cx="8229600" cy="4572000"/>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chemeClr val="dk1"/>
              </a:buClr>
              <a:buSzPts val="3200"/>
              <a:buNone/>
            </a:pPr>
            <a:r>
              <a:rPr b="1" lang="en-US" sz="2400"/>
              <a:t>National Center on Intensive Intervention      </a:t>
            </a:r>
            <a:r>
              <a:rPr lang="en-US" sz="2400" u="sng">
                <a:solidFill>
                  <a:schemeClr val="hlink"/>
                </a:solidFill>
                <a:hlinkClick r:id="rId3"/>
              </a:rPr>
              <a:t>https://charts.intensiveintervention.org/chart/behavioral-intervention-chart</a:t>
            </a:r>
            <a:endParaRPr sz="2400"/>
          </a:p>
          <a:p>
            <a:pPr indent="0" lvl="0" marL="0" rtl="0" algn="l">
              <a:lnSpc>
                <a:spcPct val="100000"/>
              </a:lnSpc>
              <a:spcBef>
                <a:spcPts val="480"/>
              </a:spcBef>
              <a:spcAft>
                <a:spcPts val="0"/>
              </a:spcAft>
              <a:buClr>
                <a:schemeClr val="dk1"/>
              </a:buClr>
              <a:buSzPts val="3200"/>
              <a:buNone/>
            </a:pPr>
            <a:r>
              <a:rPr lang="en-US" sz="2400"/>
              <a:t>   Behavior Intervention Tools Chart</a:t>
            </a:r>
            <a:endParaRPr/>
          </a:p>
          <a:p>
            <a:pPr indent="0" lvl="1" marL="342900" rtl="0" algn="l">
              <a:lnSpc>
                <a:spcPct val="100000"/>
              </a:lnSpc>
              <a:spcBef>
                <a:spcPts val="360"/>
              </a:spcBef>
              <a:spcAft>
                <a:spcPts val="0"/>
              </a:spcAft>
              <a:buClr>
                <a:schemeClr val="dk1"/>
              </a:buClr>
              <a:buSzPts val="2400"/>
              <a:buNone/>
            </a:pPr>
            <a:r>
              <a:rPr lang="en-US" sz="2400"/>
              <a:t>Academic Intervention Tools Chart</a:t>
            </a:r>
            <a:endParaRPr/>
          </a:p>
          <a:p>
            <a:pPr indent="0" lvl="0" marL="0" rtl="0" algn="l">
              <a:lnSpc>
                <a:spcPct val="100000"/>
              </a:lnSpc>
              <a:spcBef>
                <a:spcPts val="360"/>
              </a:spcBef>
              <a:spcAft>
                <a:spcPts val="0"/>
              </a:spcAft>
              <a:buClr>
                <a:schemeClr val="dk1"/>
              </a:buClr>
              <a:buSzPts val="2400"/>
              <a:buNone/>
            </a:pPr>
            <a:r>
              <a:t/>
            </a:r>
            <a:endParaRPr b="1" sz="2400"/>
          </a:p>
          <a:p>
            <a:pPr indent="0" lvl="0" marL="0" rtl="0" algn="l">
              <a:lnSpc>
                <a:spcPct val="100000"/>
              </a:lnSpc>
              <a:spcBef>
                <a:spcPts val="360"/>
              </a:spcBef>
              <a:spcAft>
                <a:spcPts val="0"/>
              </a:spcAft>
              <a:buClr>
                <a:schemeClr val="dk1"/>
              </a:buClr>
              <a:buSzPts val="2400"/>
              <a:buNone/>
            </a:pPr>
            <a:r>
              <a:rPr b="1" lang="en-US" sz="2400"/>
              <a:t>What Works Clearinghouse</a:t>
            </a:r>
            <a:endParaRPr/>
          </a:p>
          <a:p>
            <a:pPr indent="0" lvl="0" marL="0" rtl="0" algn="l">
              <a:lnSpc>
                <a:spcPct val="100000"/>
              </a:lnSpc>
              <a:spcBef>
                <a:spcPts val="360"/>
              </a:spcBef>
              <a:spcAft>
                <a:spcPts val="0"/>
              </a:spcAft>
              <a:buClr>
                <a:schemeClr val="dk1"/>
              </a:buClr>
              <a:buSzPts val="2400"/>
              <a:buNone/>
            </a:pPr>
            <a:r>
              <a:rPr lang="en-US" sz="2400" u="sng">
                <a:solidFill>
                  <a:schemeClr val="hlink"/>
                </a:solidFill>
                <a:hlinkClick r:id="rId4"/>
              </a:rPr>
              <a:t>https://ies.ed.gov/ncee/wwc/FWW</a:t>
            </a:r>
            <a:endParaRPr sz="2400"/>
          </a:p>
          <a:p>
            <a:pPr indent="0" lvl="1" marL="342900" rtl="0" algn="l">
              <a:lnSpc>
                <a:spcPct val="100000"/>
              </a:lnSpc>
              <a:spcBef>
                <a:spcPts val="360"/>
              </a:spcBef>
              <a:spcAft>
                <a:spcPts val="0"/>
              </a:spcAft>
              <a:buClr>
                <a:schemeClr val="dk1"/>
              </a:buClr>
              <a:buSzPts val="2400"/>
              <a:buNone/>
            </a:pPr>
            <a:r>
              <a:rPr lang="en-US" sz="2400"/>
              <a:t>Behavior Intervention Tools Chart</a:t>
            </a:r>
            <a:endParaRPr sz="2400"/>
          </a:p>
          <a:p>
            <a:pPr indent="0" lvl="1" marL="342900" rtl="0" algn="l">
              <a:lnSpc>
                <a:spcPct val="100000"/>
              </a:lnSpc>
              <a:spcBef>
                <a:spcPts val="360"/>
              </a:spcBef>
              <a:spcAft>
                <a:spcPts val="0"/>
              </a:spcAft>
              <a:buClr>
                <a:schemeClr val="dk1"/>
              </a:buClr>
              <a:buSzPts val="2400"/>
              <a:buNone/>
            </a:pPr>
            <a:r>
              <a:rPr lang="en-US" sz="2400"/>
              <a:t>Academic Intervention Tools Chart</a:t>
            </a:r>
            <a:endParaRPr sz="2400"/>
          </a:p>
          <a:p>
            <a:pPr indent="0" lvl="1" marL="150876" rtl="0" algn="l">
              <a:lnSpc>
                <a:spcPct val="100000"/>
              </a:lnSpc>
              <a:spcBef>
                <a:spcPts val="360"/>
              </a:spcBef>
              <a:spcAft>
                <a:spcPts val="0"/>
              </a:spcAft>
              <a:buClr>
                <a:schemeClr val="dk1"/>
              </a:buClr>
              <a:buSzPts val="2400"/>
              <a:buNone/>
            </a:pPr>
            <a:r>
              <a:t/>
            </a:r>
            <a:endParaRPr sz="1800"/>
          </a:p>
        </p:txBody>
      </p:sp>
      <p:sp>
        <p:nvSpPr>
          <p:cNvPr id="892" name="Google Shape;892;p48"/>
          <p:cNvSpPr txBox="1"/>
          <p:nvPr>
            <p:ph type="title"/>
          </p:nvPr>
        </p:nvSpPr>
        <p:spPr>
          <a:xfrm>
            <a:off x="228600" y="304800"/>
            <a:ext cx="8686800" cy="1143000"/>
          </a:xfrm>
          <a:prstGeom prst="rect">
            <a:avLst/>
          </a:prstGeom>
          <a:solidFill>
            <a:schemeClr val="accent5">
              <a:alpha val="21176"/>
            </a:scheme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Evidence-based Practices</a:t>
            </a:r>
            <a:endParaRPr>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97" name="Shape 897"/>
        <p:cNvGrpSpPr/>
        <p:nvPr/>
      </p:nvGrpSpPr>
      <p:grpSpPr>
        <a:xfrm>
          <a:off x="0" y="0"/>
          <a:ext cx="0" cy="0"/>
          <a:chOff x="0" y="0"/>
          <a:chExt cx="0" cy="0"/>
        </a:xfrm>
      </p:grpSpPr>
      <p:sp>
        <p:nvSpPr>
          <p:cNvPr id="898" name="Google Shape;898;p49"/>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Your Turn! </a:t>
            </a:r>
            <a:endParaRPr/>
          </a:p>
          <a:p>
            <a:pPr indent="0" lvl="0" marL="0" rtl="0" algn="ctr">
              <a:lnSpc>
                <a:spcPct val="100000"/>
              </a:lnSpc>
              <a:spcBef>
                <a:spcPts val="0"/>
              </a:spcBef>
              <a:spcAft>
                <a:spcPts val="0"/>
              </a:spcAft>
              <a:buSzPts val="3800"/>
              <a:buNone/>
            </a:pPr>
            <a:r>
              <a:rPr lang="en-US"/>
              <a:t>Let’s Practice!</a:t>
            </a:r>
            <a:endParaRPr/>
          </a:p>
        </p:txBody>
      </p:sp>
      <p:sp>
        <p:nvSpPr>
          <p:cNvPr id="899" name="Google Shape;899;p49"/>
          <p:cNvSpPr txBox="1"/>
          <p:nvPr>
            <p:ph idx="2" type="body"/>
          </p:nvPr>
        </p:nvSpPr>
        <p:spPr>
          <a:xfrm>
            <a:off x="4597399" y="1600200"/>
            <a:ext cx="4038600" cy="335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3000"/>
              <a:t>Use the sample set of data to determine possible evidence-based interventions. </a:t>
            </a:r>
            <a:endParaRPr sz="3000"/>
          </a:p>
        </p:txBody>
      </p:sp>
      <p:pic>
        <p:nvPicPr>
          <p:cNvPr descr="This chart illustrates first grade reading performance data using Star Early Literacy. 76% of students are reading at or above benchmark (shaded in green), 11% of students are identified as &quot;on watch&quot; (shaded in blue), 9% of students are identified by the yellow shading as &quot;intervention&quot;, and 4% are identified by the red shading as &quot;urgent intervention&quot;." id="900" name="Google Shape;900;p49" title="Sample graph of reading performance data "/>
          <p:cNvPicPr preferRelativeResize="0"/>
          <p:nvPr/>
        </p:nvPicPr>
        <p:blipFill rotWithShape="1">
          <a:blip r:embed="rId3">
            <a:alphaModFix/>
          </a:blip>
          <a:srcRect b="0" l="0" r="0" t="0"/>
          <a:stretch/>
        </p:blipFill>
        <p:spPr>
          <a:xfrm>
            <a:off x="710699" y="1600196"/>
            <a:ext cx="2628776" cy="33528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5"/>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Bell Ringer</a:t>
            </a:r>
            <a:endParaRPr/>
          </a:p>
        </p:txBody>
      </p:sp>
      <p:pic>
        <p:nvPicPr>
          <p:cNvPr descr="ringing bell" id="533" name="Google Shape;533;p5" title="Bell ringer"/>
          <p:cNvPicPr preferRelativeResize="0"/>
          <p:nvPr/>
        </p:nvPicPr>
        <p:blipFill rotWithShape="1">
          <a:blip r:embed="rId3">
            <a:alphaModFix/>
          </a:blip>
          <a:srcRect b="0" l="2566" r="0" t="1705"/>
          <a:stretch/>
        </p:blipFill>
        <p:spPr>
          <a:xfrm>
            <a:off x="2514599" y="1900989"/>
            <a:ext cx="4226125" cy="391728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5" name="Shape 905"/>
        <p:cNvGrpSpPr/>
        <p:nvPr/>
      </p:nvGrpSpPr>
      <p:grpSpPr>
        <a:xfrm>
          <a:off x="0" y="0"/>
          <a:ext cx="0" cy="0"/>
          <a:chOff x="0" y="0"/>
          <a:chExt cx="0" cy="0"/>
        </a:xfrm>
      </p:grpSpPr>
      <p:sp>
        <p:nvSpPr>
          <p:cNvPr id="906" name="Google Shape;906;p50"/>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b="1" lang="en-US">
                <a:solidFill>
                  <a:srgbClr val="000000"/>
                </a:solidFill>
              </a:rPr>
              <a:t> </a:t>
            </a:r>
            <a:r>
              <a:rPr lang="en-US">
                <a:solidFill>
                  <a:srgbClr val="000000"/>
                </a:solidFill>
              </a:rPr>
              <a:t>Matrix 2.B/ 3.B </a:t>
            </a:r>
            <a:endParaRPr>
              <a:solidFill>
                <a:srgbClr val="000000"/>
              </a:solidFill>
            </a:endParaRPr>
          </a:p>
          <a:p>
            <a:pPr indent="0" lvl="0" marL="0" rtl="0" algn="ctr">
              <a:lnSpc>
                <a:spcPct val="100000"/>
              </a:lnSpc>
              <a:spcBef>
                <a:spcPts val="0"/>
              </a:spcBef>
              <a:spcAft>
                <a:spcPts val="0"/>
              </a:spcAft>
              <a:buSzPts val="3800"/>
              <a:buNone/>
            </a:pPr>
            <a:r>
              <a:rPr lang="en-US">
                <a:solidFill>
                  <a:srgbClr val="000000"/>
                </a:solidFill>
              </a:rPr>
              <a:t> Action Planning</a:t>
            </a:r>
            <a:r>
              <a:rPr lang="en-US"/>
              <a:t> </a:t>
            </a:r>
            <a:endParaRPr/>
          </a:p>
        </p:txBody>
      </p:sp>
      <p:pic>
        <p:nvPicPr>
          <p:cNvPr descr="Bulleted list of phases of implementation and a description of evidence for each; a four-column chart outlining action items, responsibility, and time frame are outlined and any notes for planning" id="907" name="Google Shape;907;p50" title="Implementation Matrix Action Planning"/>
          <p:cNvPicPr preferRelativeResize="0"/>
          <p:nvPr/>
        </p:nvPicPr>
        <p:blipFill rotWithShape="1">
          <a:blip r:embed="rId3">
            <a:alphaModFix/>
          </a:blip>
          <a:srcRect b="0" l="0" r="0" t="0"/>
          <a:stretch/>
        </p:blipFill>
        <p:spPr>
          <a:xfrm>
            <a:off x="550176" y="1663525"/>
            <a:ext cx="8136626" cy="4572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2" name="Shape 912"/>
        <p:cNvGrpSpPr/>
        <p:nvPr/>
      </p:nvGrpSpPr>
      <p:grpSpPr>
        <a:xfrm>
          <a:off x="0" y="0"/>
          <a:ext cx="0" cy="0"/>
          <a:chOff x="0" y="0"/>
          <a:chExt cx="0" cy="0"/>
        </a:xfrm>
      </p:grpSpPr>
      <p:sp>
        <p:nvSpPr>
          <p:cNvPr id="913" name="Google Shape;913;p51"/>
          <p:cNvSpPr txBox="1"/>
          <p:nvPr>
            <p:ph idx="1" type="body"/>
          </p:nvPr>
        </p:nvSpPr>
        <p:spPr>
          <a:xfrm>
            <a:off x="487501" y="2906600"/>
            <a:ext cx="81690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400"/>
              </a:spcBef>
              <a:spcAft>
                <a:spcPts val="0"/>
              </a:spcAft>
              <a:buSzPts val="2000"/>
              <a:buNone/>
            </a:pPr>
            <a:r>
              <a:rPr lang="en-US" sz="3000"/>
              <a:t> Station Rotation </a:t>
            </a:r>
            <a:endParaRPr sz="3000"/>
          </a:p>
        </p:txBody>
      </p:sp>
      <p:sp>
        <p:nvSpPr>
          <p:cNvPr id="914" name="Google Shape;914;p51"/>
          <p:cNvSpPr txBox="1"/>
          <p:nvPr>
            <p:ph type="title"/>
          </p:nvPr>
        </p:nvSpPr>
        <p:spPr>
          <a:xfrm>
            <a:off x="577625" y="4406900"/>
            <a:ext cx="8370300" cy="13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lang="en-US" sz="3600"/>
              <a:t>Progress Monitoring </a:t>
            </a:r>
            <a:endParaRPr sz="3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19" name="Shape 919"/>
        <p:cNvGrpSpPr/>
        <p:nvPr/>
      </p:nvGrpSpPr>
      <p:grpSpPr>
        <a:xfrm>
          <a:off x="0" y="0"/>
          <a:ext cx="0" cy="0"/>
          <a:chOff x="0" y="0"/>
          <a:chExt cx="0" cy="0"/>
        </a:xfrm>
      </p:grpSpPr>
      <p:sp>
        <p:nvSpPr>
          <p:cNvPr id="920" name="Google Shape;920;p52"/>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b="1" lang="en-US" sz="2400">
                <a:latin typeface="Verdana"/>
                <a:ea typeface="Verdana"/>
                <a:cs typeface="Verdana"/>
                <a:sym typeface="Verdana"/>
              </a:rPr>
              <a:t>Curriculum-based measurements </a:t>
            </a:r>
            <a:r>
              <a:rPr lang="en-US" sz="2400">
                <a:latin typeface="Verdana"/>
                <a:ea typeface="Verdana"/>
                <a:cs typeface="Verdana"/>
                <a:sym typeface="Verdana"/>
              </a:rPr>
              <a:t>(CBMs) are standardized assessments, including specific scoring guidelines, usually timed, criterion based.  For example, fluency measures serve as a proxy for overall literacy development</a:t>
            </a:r>
            <a:endParaRPr sz="2400">
              <a:latin typeface="Verdana"/>
              <a:ea typeface="Verdana"/>
              <a:cs typeface="Verdana"/>
              <a:sym typeface="Verdana"/>
            </a:endParaRPr>
          </a:p>
          <a:p>
            <a:pPr indent="0" lvl="0" marL="0" rtl="0" algn="l">
              <a:lnSpc>
                <a:spcPct val="100000"/>
              </a:lnSpc>
              <a:spcBef>
                <a:spcPts val="360"/>
              </a:spcBef>
              <a:spcAft>
                <a:spcPts val="0"/>
              </a:spcAft>
              <a:buSzPts val="1800"/>
              <a:buNone/>
            </a:pPr>
            <a:r>
              <a:t/>
            </a:r>
            <a:endParaRPr b="1" sz="2800"/>
          </a:p>
          <a:p>
            <a:pPr indent="0" lvl="0" marL="0" rtl="0" algn="l">
              <a:lnSpc>
                <a:spcPct val="100000"/>
              </a:lnSpc>
              <a:spcBef>
                <a:spcPts val="360"/>
              </a:spcBef>
              <a:spcAft>
                <a:spcPts val="0"/>
              </a:spcAft>
              <a:buSzPts val="1800"/>
              <a:buNone/>
            </a:pPr>
            <a:r>
              <a:rPr b="1" lang="en-US" sz="2400">
                <a:latin typeface="Verdana"/>
                <a:ea typeface="Verdana"/>
                <a:cs typeface="Verdana"/>
                <a:sym typeface="Verdana"/>
              </a:rPr>
              <a:t>Curriculum-based assessments </a:t>
            </a:r>
            <a:r>
              <a:rPr lang="en-US" sz="2400">
                <a:latin typeface="Verdana"/>
                <a:ea typeface="Verdana"/>
                <a:cs typeface="Verdana"/>
                <a:sym typeface="Verdana"/>
              </a:rPr>
              <a:t>(CBAs) are tools developed by teachers that align with the content they have taught.  CBAs involve “direct observation and recording of a students performance in the local curriculum…” (Deno, 1987)</a:t>
            </a:r>
            <a:endParaRPr sz="2400">
              <a:latin typeface="Verdana"/>
              <a:ea typeface="Verdana"/>
              <a:cs typeface="Verdana"/>
              <a:sym typeface="Verdana"/>
            </a:endParaRPr>
          </a:p>
          <a:p>
            <a:pPr indent="0" lvl="0" marL="0" rtl="0" algn="l">
              <a:lnSpc>
                <a:spcPct val="100000"/>
              </a:lnSpc>
              <a:spcBef>
                <a:spcPts val="360"/>
              </a:spcBef>
              <a:spcAft>
                <a:spcPts val="0"/>
              </a:spcAft>
              <a:buSzPts val="1800"/>
              <a:buNone/>
            </a:pPr>
            <a:r>
              <a:rPr lang="en-US" sz="2800"/>
              <a:t>*</a:t>
            </a:r>
            <a:r>
              <a:rPr lang="en-US" sz="1800"/>
              <a:t>Definition adapted from Hattie, Fisher, Frey (2016)</a:t>
            </a:r>
            <a:endParaRPr sz="1800"/>
          </a:p>
        </p:txBody>
      </p:sp>
      <p:sp>
        <p:nvSpPr>
          <p:cNvPr id="921" name="Google Shape;921;p52"/>
          <p:cNvSpPr txBox="1"/>
          <p:nvPr>
            <p:ph type="title"/>
          </p:nvPr>
        </p:nvSpPr>
        <p:spPr>
          <a:xfrm>
            <a:off x="228600" y="228600"/>
            <a:ext cx="8686800" cy="1143000"/>
          </a:xfrm>
          <a:prstGeom prst="rect">
            <a:avLst/>
          </a:prstGeom>
          <a:solidFill>
            <a:srgbClr val="A9DCF2">
              <a:alpha val="66666"/>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sz="4000">
                <a:solidFill>
                  <a:srgbClr val="000000"/>
                </a:solidFill>
                <a:latin typeface="Verdana"/>
                <a:ea typeface="Verdana"/>
                <a:cs typeface="Verdana"/>
                <a:sym typeface="Verdana"/>
              </a:rPr>
              <a:t>Measurement Tools</a:t>
            </a:r>
            <a:endParaRPr sz="4000">
              <a:solidFill>
                <a:srgbClr val="000000"/>
              </a:solidFill>
              <a:latin typeface="Verdana"/>
              <a:ea typeface="Verdana"/>
              <a:cs typeface="Verdana"/>
              <a:sym typeface="Verdana"/>
            </a:endParaRPr>
          </a:p>
          <a:p>
            <a:pPr indent="0" lvl="0" marL="0" rtl="0" algn="ctr">
              <a:lnSpc>
                <a:spcPct val="100000"/>
              </a:lnSpc>
              <a:spcBef>
                <a:spcPts val="0"/>
              </a:spcBef>
              <a:spcAft>
                <a:spcPts val="0"/>
              </a:spcAft>
              <a:buSzPts val="4000"/>
              <a:buNone/>
            </a:pPr>
            <a:r>
              <a:rPr lang="en-US" sz="4000">
                <a:solidFill>
                  <a:srgbClr val="000000"/>
                </a:solidFill>
                <a:latin typeface="Verdana"/>
                <a:ea typeface="Verdana"/>
                <a:cs typeface="Verdana"/>
                <a:sym typeface="Verdana"/>
              </a:rPr>
              <a:t>It Is Not “Either/Or”</a:t>
            </a:r>
            <a:endParaRPr sz="4000">
              <a:solidFill>
                <a:srgbClr val="000000"/>
              </a:solidFill>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26" name="Shape 926"/>
        <p:cNvGrpSpPr/>
        <p:nvPr/>
      </p:nvGrpSpPr>
      <p:grpSpPr>
        <a:xfrm>
          <a:off x="0" y="0"/>
          <a:ext cx="0" cy="0"/>
          <a:chOff x="0" y="0"/>
          <a:chExt cx="0" cy="0"/>
        </a:xfrm>
      </p:grpSpPr>
      <p:pic>
        <p:nvPicPr>
          <p:cNvPr descr="C:\Users\Regina\Desktop\Nick.1.JPG" id="927" name="Google Shape;927;p53"/>
          <p:cNvPicPr preferRelativeResize="0"/>
          <p:nvPr/>
        </p:nvPicPr>
        <p:blipFill rotWithShape="1">
          <a:blip r:embed="rId3">
            <a:alphaModFix/>
          </a:blip>
          <a:srcRect b="0" l="0" r="0" t="0"/>
          <a:stretch/>
        </p:blipFill>
        <p:spPr>
          <a:xfrm>
            <a:off x="144379" y="1417638"/>
            <a:ext cx="8771019" cy="2773362"/>
          </a:xfrm>
          <a:prstGeom prst="rect">
            <a:avLst/>
          </a:prstGeom>
          <a:noFill/>
          <a:ln cap="flat" cmpd="sng" w="25400">
            <a:solidFill>
              <a:srgbClr val="4A7DBA"/>
            </a:solidFill>
            <a:prstDash val="solid"/>
            <a:round/>
            <a:headEnd len="sm" w="sm" type="none"/>
            <a:tailEnd len="sm" w="sm" type="none"/>
          </a:ln>
        </p:spPr>
      </p:pic>
      <p:pic>
        <p:nvPicPr>
          <p:cNvPr descr="C:\Users\Regina\Desktop\Nick.2.JPG" id="928" name="Google Shape;928;p53"/>
          <p:cNvPicPr preferRelativeResize="0"/>
          <p:nvPr/>
        </p:nvPicPr>
        <p:blipFill rotWithShape="1">
          <a:blip r:embed="rId4">
            <a:alphaModFix/>
          </a:blip>
          <a:srcRect b="0" l="0" r="0" t="0"/>
          <a:stretch/>
        </p:blipFill>
        <p:spPr>
          <a:xfrm>
            <a:off x="144378" y="4267200"/>
            <a:ext cx="8847221" cy="2504792"/>
          </a:xfrm>
          <a:prstGeom prst="rect">
            <a:avLst/>
          </a:prstGeom>
          <a:noFill/>
          <a:ln cap="flat" cmpd="sng" w="25400">
            <a:solidFill>
              <a:srgbClr val="4A7DBA"/>
            </a:solidFill>
            <a:prstDash val="solid"/>
            <a:round/>
            <a:headEnd len="sm" w="sm" type="none"/>
            <a:tailEnd len="sm" w="sm" type="none"/>
          </a:ln>
        </p:spPr>
      </p:pic>
      <p:sp>
        <p:nvSpPr>
          <p:cNvPr id="929" name="Google Shape;929;p53"/>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US"/>
              <a:t>The RATE and LEVEL of Learning</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34" name="Shape 934"/>
        <p:cNvGrpSpPr/>
        <p:nvPr/>
      </p:nvGrpSpPr>
      <p:grpSpPr>
        <a:xfrm>
          <a:off x="0" y="0"/>
          <a:ext cx="0" cy="0"/>
          <a:chOff x="0" y="0"/>
          <a:chExt cx="0" cy="0"/>
        </a:xfrm>
      </p:grpSpPr>
      <p:pic>
        <p:nvPicPr>
          <p:cNvPr descr="photo of four smiling adults wearing white coats adn stethoscopes" id="935" name="Google Shape;935;p54" title="Medical Analogy"/>
          <p:cNvPicPr preferRelativeResize="0"/>
          <p:nvPr>
            <p:ph idx="1" type="body"/>
          </p:nvPr>
        </p:nvPicPr>
        <p:blipFill rotWithShape="1">
          <a:blip r:embed="rId3">
            <a:alphaModFix/>
          </a:blip>
          <a:srcRect b="0" l="0" r="0" t="0"/>
          <a:stretch/>
        </p:blipFill>
        <p:spPr>
          <a:xfrm>
            <a:off x="439847" y="2325006"/>
            <a:ext cx="3611178" cy="2228888"/>
          </a:xfrm>
          <a:prstGeom prst="rect">
            <a:avLst/>
          </a:prstGeom>
          <a:noFill/>
          <a:ln cap="flat" cmpd="sng" w="25400">
            <a:solidFill>
              <a:schemeClr val="dk1"/>
            </a:solidFill>
            <a:prstDash val="solid"/>
            <a:round/>
            <a:headEnd len="sm" w="sm" type="none"/>
            <a:tailEnd len="sm" w="sm" type="none"/>
          </a:ln>
        </p:spPr>
      </p:pic>
      <p:sp>
        <p:nvSpPr>
          <p:cNvPr id="936" name="Google Shape;936;p54"/>
          <p:cNvSpPr txBox="1"/>
          <p:nvPr>
            <p:ph type="title"/>
          </p:nvPr>
        </p:nvSpPr>
        <p:spPr>
          <a:xfrm>
            <a:off x="228600" y="228600"/>
            <a:ext cx="8686800" cy="1143000"/>
          </a:xfrm>
          <a:prstGeom prst="rect">
            <a:avLst/>
          </a:prstGeom>
          <a:solidFill>
            <a:schemeClr val="accent5">
              <a:alpha val="23921"/>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3959"/>
              <a:buFont typeface="Calibri"/>
              <a:buNone/>
            </a:pPr>
            <a:r>
              <a:rPr lang="en-US" sz="4000">
                <a:solidFill>
                  <a:schemeClr val="dk1"/>
                </a:solidFill>
                <a:latin typeface="Verdana"/>
                <a:ea typeface="Verdana"/>
                <a:cs typeface="Verdana"/>
                <a:sym typeface="Verdana"/>
              </a:rPr>
              <a:t>General Indicators:</a:t>
            </a:r>
            <a:br>
              <a:rPr lang="en-US" sz="4000">
                <a:solidFill>
                  <a:schemeClr val="dk1"/>
                </a:solidFill>
                <a:latin typeface="Verdana"/>
                <a:ea typeface="Verdana"/>
                <a:cs typeface="Verdana"/>
                <a:sym typeface="Verdana"/>
              </a:rPr>
            </a:br>
            <a:r>
              <a:rPr lang="en-US" sz="4000">
                <a:solidFill>
                  <a:schemeClr val="dk1"/>
                </a:solidFill>
                <a:latin typeface="Verdana"/>
                <a:ea typeface="Verdana"/>
                <a:cs typeface="Verdana"/>
                <a:sym typeface="Verdana"/>
              </a:rPr>
              <a:t>The Medical Analogy</a:t>
            </a:r>
            <a:endParaRPr sz="4000">
              <a:solidFill>
                <a:schemeClr val="dk1"/>
              </a:solidFill>
              <a:latin typeface="Verdana"/>
              <a:ea typeface="Verdana"/>
              <a:cs typeface="Verdana"/>
              <a:sym typeface="Verdana"/>
            </a:endParaRPr>
          </a:p>
        </p:txBody>
      </p:sp>
      <p:sp>
        <p:nvSpPr>
          <p:cNvPr id="937" name="Google Shape;937;p54"/>
          <p:cNvSpPr txBox="1"/>
          <p:nvPr/>
        </p:nvSpPr>
        <p:spPr>
          <a:xfrm>
            <a:off x="4722625" y="2366501"/>
            <a:ext cx="3590100" cy="3539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Think About Starting with </a:t>
            </a:r>
            <a:r>
              <a:rPr b="0" i="1" lang="en-US" sz="2400" u="none" cap="none" strike="noStrike">
                <a:solidFill>
                  <a:schemeClr val="dk1"/>
                </a:solidFill>
                <a:latin typeface="Verdana"/>
                <a:ea typeface="Verdana"/>
                <a:cs typeface="Verdana"/>
                <a:sym typeface="Verdana"/>
              </a:rPr>
              <a:t>Screening</a:t>
            </a:r>
            <a:r>
              <a:rPr b="0" i="0" lang="en-US" sz="2400" u="none" cap="none" strike="noStrike">
                <a:solidFill>
                  <a:schemeClr val="dk1"/>
                </a:solidFill>
                <a:latin typeface="Verdana"/>
                <a:ea typeface="Verdana"/>
                <a:cs typeface="Verdana"/>
                <a:sym typeface="Verdana"/>
              </a:rPr>
              <a:t> Tools:</a:t>
            </a:r>
            <a:endParaRPr b="0" i="0" sz="24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342900" lvl="0" marL="342900" marR="0" rtl="0" algn="l">
              <a:lnSpc>
                <a:spcPct val="100000"/>
              </a:lnSpc>
              <a:spcBef>
                <a:spcPts val="0"/>
              </a:spcBef>
              <a:spcAft>
                <a:spcPts val="0"/>
              </a:spcAft>
              <a:buClr>
                <a:schemeClr val="dk1"/>
              </a:buClr>
              <a:buSzPts val="2800"/>
              <a:buFont typeface="Noto Sans Symbols"/>
              <a:buChar char="✓"/>
            </a:pPr>
            <a:r>
              <a:rPr b="0" i="0" lang="en-US" sz="2400" u="none" cap="none" strike="noStrike">
                <a:solidFill>
                  <a:schemeClr val="dk1"/>
                </a:solidFill>
                <a:latin typeface="Verdana"/>
                <a:ea typeface="Verdana"/>
                <a:cs typeface="Verdana"/>
                <a:sym typeface="Verdana"/>
              </a:rPr>
              <a:t>Height </a:t>
            </a:r>
            <a:endParaRPr b="0" i="0" sz="2400" u="none" cap="none" strike="noStrike">
              <a:solidFill>
                <a:srgbClr val="000000"/>
              </a:solidFill>
              <a:latin typeface="Verdana"/>
              <a:ea typeface="Verdana"/>
              <a:cs typeface="Verdana"/>
              <a:sym typeface="Verdana"/>
            </a:endParaRPr>
          </a:p>
          <a:p>
            <a:pPr indent="-342900" lvl="0" marL="342900" marR="0" rtl="0" algn="l">
              <a:lnSpc>
                <a:spcPct val="100000"/>
              </a:lnSpc>
              <a:spcBef>
                <a:spcPts val="0"/>
              </a:spcBef>
              <a:spcAft>
                <a:spcPts val="0"/>
              </a:spcAft>
              <a:buClr>
                <a:schemeClr val="dk1"/>
              </a:buClr>
              <a:buSzPts val="2800"/>
              <a:buFont typeface="Noto Sans Symbols"/>
              <a:buChar char="✓"/>
            </a:pPr>
            <a:r>
              <a:rPr b="0" i="0" lang="en-US" sz="2400" u="none" cap="none" strike="noStrike">
                <a:solidFill>
                  <a:schemeClr val="dk1"/>
                </a:solidFill>
                <a:latin typeface="Verdana"/>
                <a:ea typeface="Verdana"/>
                <a:cs typeface="Verdana"/>
                <a:sym typeface="Verdana"/>
              </a:rPr>
              <a:t>Weight</a:t>
            </a:r>
            <a:endParaRPr b="0" i="0" sz="2400" u="none" cap="none" strike="noStrike">
              <a:solidFill>
                <a:srgbClr val="000000"/>
              </a:solidFill>
              <a:latin typeface="Verdana"/>
              <a:ea typeface="Verdana"/>
              <a:cs typeface="Verdana"/>
              <a:sym typeface="Verdana"/>
            </a:endParaRPr>
          </a:p>
          <a:p>
            <a:pPr indent="-342900" lvl="0" marL="342900" marR="0" rtl="0" algn="l">
              <a:lnSpc>
                <a:spcPct val="100000"/>
              </a:lnSpc>
              <a:spcBef>
                <a:spcPts val="0"/>
              </a:spcBef>
              <a:spcAft>
                <a:spcPts val="0"/>
              </a:spcAft>
              <a:buClr>
                <a:schemeClr val="dk1"/>
              </a:buClr>
              <a:buSzPts val="2800"/>
              <a:buFont typeface="Noto Sans Symbols"/>
              <a:buChar char="✓"/>
            </a:pPr>
            <a:r>
              <a:rPr b="0" i="0" lang="en-US" sz="2400" u="none" cap="none" strike="noStrike">
                <a:solidFill>
                  <a:schemeClr val="dk1"/>
                </a:solidFill>
                <a:latin typeface="Verdana"/>
                <a:ea typeface="Verdana"/>
                <a:cs typeface="Verdana"/>
                <a:sym typeface="Verdana"/>
              </a:rPr>
              <a:t>Temperature</a:t>
            </a:r>
            <a:endParaRPr b="0" i="0" sz="2400" u="none" cap="none" strike="noStrike">
              <a:solidFill>
                <a:srgbClr val="000000"/>
              </a:solidFill>
              <a:latin typeface="Verdana"/>
              <a:ea typeface="Verdana"/>
              <a:cs typeface="Verdana"/>
              <a:sym typeface="Verdana"/>
            </a:endParaRPr>
          </a:p>
          <a:p>
            <a:pPr indent="-342900" lvl="0" marL="342900" marR="0" rtl="0" algn="l">
              <a:lnSpc>
                <a:spcPct val="100000"/>
              </a:lnSpc>
              <a:spcBef>
                <a:spcPts val="0"/>
              </a:spcBef>
              <a:spcAft>
                <a:spcPts val="0"/>
              </a:spcAft>
              <a:buClr>
                <a:schemeClr val="dk1"/>
              </a:buClr>
              <a:buSzPts val="2800"/>
              <a:buFont typeface="Noto Sans Symbols"/>
              <a:buChar char="✓"/>
            </a:pPr>
            <a:r>
              <a:rPr b="0" i="0" lang="en-US" sz="2400" u="none" cap="none" strike="noStrike">
                <a:solidFill>
                  <a:schemeClr val="dk1"/>
                </a:solidFill>
                <a:latin typeface="Verdana"/>
                <a:ea typeface="Verdana"/>
                <a:cs typeface="Verdana"/>
                <a:sym typeface="Verdana"/>
              </a:rPr>
              <a:t>Blood Pressure</a:t>
            </a:r>
            <a:endParaRPr b="0" i="0" sz="2400" u="none" cap="none" strike="noStrike">
              <a:solidFill>
                <a:srgbClr val="000000"/>
              </a:solidFill>
              <a:latin typeface="Verdana"/>
              <a:ea typeface="Verdana"/>
              <a:cs typeface="Verdana"/>
              <a:sym typeface="Verdana"/>
            </a:endParaRPr>
          </a:p>
          <a:p>
            <a:pPr indent="-342900" lvl="0" marL="342900" marR="0" rtl="0" algn="l">
              <a:lnSpc>
                <a:spcPct val="100000"/>
              </a:lnSpc>
              <a:spcBef>
                <a:spcPts val="0"/>
              </a:spcBef>
              <a:spcAft>
                <a:spcPts val="0"/>
              </a:spcAft>
              <a:buClr>
                <a:schemeClr val="dk1"/>
              </a:buClr>
              <a:buSzPts val="2800"/>
              <a:buFont typeface="Noto Sans Symbols"/>
              <a:buChar char="✓"/>
            </a:pPr>
            <a:r>
              <a:rPr b="0" i="0" lang="en-US" sz="2400" u="none" cap="none" strike="noStrike">
                <a:solidFill>
                  <a:schemeClr val="dk1"/>
                </a:solidFill>
                <a:latin typeface="Verdana"/>
                <a:ea typeface="Verdana"/>
                <a:cs typeface="Verdana"/>
                <a:sym typeface="Verdana"/>
              </a:rPr>
              <a:t>Pulse</a:t>
            </a:r>
            <a:endParaRPr b="0" i="0" sz="2400" u="none" cap="none" strike="noStrike">
              <a:solidFill>
                <a:srgbClr val="000000"/>
              </a:solidFill>
              <a:latin typeface="Verdana"/>
              <a:ea typeface="Verdana"/>
              <a:cs typeface="Verdana"/>
              <a:sym typeface="Verdana"/>
            </a:endParaRPr>
          </a:p>
        </p:txBody>
      </p:sp>
      <p:sp>
        <p:nvSpPr>
          <p:cNvPr descr="red circle around the words blood pressure" id="938" name="Google Shape;938;p54" title="Blood Pressure"/>
          <p:cNvSpPr/>
          <p:nvPr/>
        </p:nvSpPr>
        <p:spPr>
          <a:xfrm>
            <a:off x="4810907" y="4764387"/>
            <a:ext cx="2830200" cy="5613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9" name="Google Shape;939;p54"/>
          <p:cNvSpPr txBox="1"/>
          <p:nvPr/>
        </p:nvSpPr>
        <p:spPr>
          <a:xfrm>
            <a:off x="7422975" y="5712375"/>
            <a:ext cx="1443900" cy="102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8761D"/>
                </a:solidFill>
                <a:latin typeface="Calibri"/>
                <a:ea typeface="Calibri"/>
                <a:cs typeface="Calibri"/>
                <a:sym typeface="Calibri"/>
              </a:rPr>
              <a:t>1</a:t>
            </a:r>
            <a:endParaRPr b="0" i="0" sz="3600" u="none" cap="none" strike="noStrike">
              <a:solidFill>
                <a:srgbClr val="38761D"/>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44" name="Shape 944"/>
        <p:cNvGrpSpPr/>
        <p:nvPr/>
      </p:nvGrpSpPr>
      <p:grpSpPr>
        <a:xfrm>
          <a:off x="0" y="0"/>
          <a:ext cx="0" cy="0"/>
          <a:chOff x="0" y="0"/>
          <a:chExt cx="0" cy="0"/>
        </a:xfrm>
      </p:grpSpPr>
      <p:sp>
        <p:nvSpPr>
          <p:cNvPr id="945" name="Google Shape;945;p55"/>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sz="2400">
                <a:latin typeface="Verdana"/>
                <a:ea typeface="Verdana"/>
                <a:cs typeface="Verdana"/>
                <a:sym typeface="Verdana"/>
              </a:rPr>
              <a:t>It is considered to be an indicator of overall health; not a complete picture</a:t>
            </a:r>
            <a:endParaRPr/>
          </a:p>
          <a:p>
            <a:pPr indent="-139700" lvl="0" marL="342900" rtl="0" algn="l">
              <a:lnSpc>
                <a:spcPct val="100000"/>
              </a:lnSpc>
              <a:spcBef>
                <a:spcPts val="0"/>
              </a:spcBef>
              <a:spcAft>
                <a:spcPts val="0"/>
              </a:spcAft>
              <a:buClr>
                <a:schemeClr val="dk1"/>
              </a:buClr>
              <a:buSzPts val="3200"/>
              <a:buNone/>
            </a:pPr>
            <a:r>
              <a:t/>
            </a:r>
            <a:endParaRPr sz="2400">
              <a:latin typeface="Verdana"/>
              <a:ea typeface="Verdana"/>
              <a:cs typeface="Verdana"/>
              <a:sym typeface="Verdana"/>
            </a:endParaRPr>
          </a:p>
          <a:p>
            <a:pPr indent="-342900" lvl="0" marL="342900" rtl="0" algn="l">
              <a:lnSpc>
                <a:spcPct val="100000"/>
              </a:lnSpc>
              <a:spcBef>
                <a:spcPts val="640"/>
              </a:spcBef>
              <a:spcAft>
                <a:spcPts val="0"/>
              </a:spcAft>
              <a:buClr>
                <a:schemeClr val="dk1"/>
              </a:buClr>
              <a:buSzPts val="3200"/>
              <a:buChar char="•"/>
            </a:pPr>
            <a:r>
              <a:rPr lang="en-US" sz="2400">
                <a:latin typeface="Verdana"/>
                <a:ea typeface="Verdana"/>
                <a:cs typeface="Verdana"/>
                <a:sym typeface="Verdana"/>
              </a:rPr>
              <a:t>It isn’t the only indicator of overall health, and it is used with some other measures</a:t>
            </a:r>
            <a:endParaRPr/>
          </a:p>
          <a:p>
            <a:pPr indent="-139700" lvl="0" marL="342900" rtl="0" algn="l">
              <a:lnSpc>
                <a:spcPct val="100000"/>
              </a:lnSpc>
              <a:spcBef>
                <a:spcPts val="640"/>
              </a:spcBef>
              <a:spcAft>
                <a:spcPts val="0"/>
              </a:spcAft>
              <a:buClr>
                <a:schemeClr val="dk1"/>
              </a:buClr>
              <a:buSzPts val="3200"/>
              <a:buNone/>
            </a:pPr>
            <a:r>
              <a:t/>
            </a:r>
            <a:endParaRPr sz="2400">
              <a:latin typeface="Verdana"/>
              <a:ea typeface="Verdana"/>
              <a:cs typeface="Verdana"/>
              <a:sym typeface="Verdana"/>
            </a:endParaRPr>
          </a:p>
          <a:p>
            <a:pPr indent="-342900" lvl="0" marL="342900" rtl="0" algn="l">
              <a:lnSpc>
                <a:spcPct val="100000"/>
              </a:lnSpc>
              <a:spcBef>
                <a:spcPts val="640"/>
              </a:spcBef>
              <a:spcAft>
                <a:spcPts val="0"/>
              </a:spcAft>
              <a:buClr>
                <a:schemeClr val="dk1"/>
              </a:buClr>
              <a:buSzPts val="3200"/>
              <a:buChar char="•"/>
            </a:pPr>
            <a:r>
              <a:rPr lang="en-US" sz="2400">
                <a:latin typeface="Verdana"/>
                <a:ea typeface="Verdana"/>
                <a:cs typeface="Verdana"/>
                <a:sym typeface="Verdana"/>
              </a:rPr>
              <a:t>It is brief and reliable</a:t>
            </a:r>
            <a:endParaRPr/>
          </a:p>
          <a:p>
            <a:pPr indent="-139700" lvl="0" marL="342900" rtl="0" algn="l">
              <a:lnSpc>
                <a:spcPct val="100000"/>
              </a:lnSpc>
              <a:spcBef>
                <a:spcPts val="640"/>
              </a:spcBef>
              <a:spcAft>
                <a:spcPts val="0"/>
              </a:spcAft>
              <a:buClr>
                <a:schemeClr val="dk1"/>
              </a:buClr>
              <a:buSzPts val="3200"/>
              <a:buNone/>
            </a:pPr>
            <a:r>
              <a:t/>
            </a:r>
            <a:endParaRPr sz="2400">
              <a:latin typeface="Verdana"/>
              <a:ea typeface="Verdana"/>
              <a:cs typeface="Verdana"/>
              <a:sym typeface="Verdana"/>
            </a:endParaRPr>
          </a:p>
          <a:p>
            <a:pPr indent="-342900" lvl="0" marL="342900" rtl="0" algn="l">
              <a:lnSpc>
                <a:spcPct val="100000"/>
              </a:lnSpc>
              <a:spcBef>
                <a:spcPts val="640"/>
              </a:spcBef>
              <a:spcAft>
                <a:spcPts val="0"/>
              </a:spcAft>
              <a:buClr>
                <a:schemeClr val="dk1"/>
              </a:buClr>
              <a:buSzPts val="3200"/>
              <a:buChar char="•"/>
            </a:pPr>
            <a:r>
              <a:rPr lang="en-US" sz="2400">
                <a:latin typeface="Verdana"/>
                <a:ea typeface="Verdana"/>
                <a:cs typeface="Verdana"/>
                <a:sym typeface="Verdana"/>
              </a:rPr>
              <a:t>It is a “flag” that there may be risk factors</a:t>
            </a:r>
            <a:endParaRPr sz="2400">
              <a:latin typeface="Verdana"/>
              <a:ea typeface="Verdana"/>
              <a:cs typeface="Verdana"/>
              <a:sym typeface="Verdana"/>
            </a:endParaRPr>
          </a:p>
          <a:p>
            <a:pPr indent="0" lvl="0" marL="0" rtl="0" algn="l">
              <a:lnSpc>
                <a:spcPct val="100000"/>
              </a:lnSpc>
              <a:spcBef>
                <a:spcPts val="640"/>
              </a:spcBef>
              <a:spcAft>
                <a:spcPts val="0"/>
              </a:spcAft>
              <a:buSzPts val="1800"/>
              <a:buNone/>
            </a:pPr>
            <a:r>
              <a:t/>
            </a:r>
            <a:endParaRPr/>
          </a:p>
          <a:p>
            <a:pPr indent="0" lvl="0" marL="0" rtl="0" algn="l">
              <a:lnSpc>
                <a:spcPct val="100000"/>
              </a:lnSpc>
              <a:spcBef>
                <a:spcPts val="640"/>
              </a:spcBef>
              <a:spcAft>
                <a:spcPts val="0"/>
              </a:spcAft>
              <a:buSzPts val="1800"/>
              <a:buNone/>
            </a:pPr>
            <a:r>
              <a:t/>
            </a:r>
            <a:endParaRPr/>
          </a:p>
          <a:p>
            <a:pPr indent="0" lvl="0" marL="0" rtl="0" algn="l">
              <a:lnSpc>
                <a:spcPct val="100000"/>
              </a:lnSpc>
              <a:spcBef>
                <a:spcPts val="640"/>
              </a:spcBef>
              <a:spcAft>
                <a:spcPts val="0"/>
              </a:spcAft>
              <a:buSzPts val="1800"/>
              <a:buNone/>
            </a:pPr>
            <a:r>
              <a:t/>
            </a:r>
            <a:endParaRPr sz="1800"/>
          </a:p>
        </p:txBody>
      </p:sp>
      <p:sp>
        <p:nvSpPr>
          <p:cNvPr id="946" name="Google Shape;946;p55"/>
          <p:cNvSpPr txBox="1"/>
          <p:nvPr>
            <p:ph type="title"/>
          </p:nvPr>
        </p:nvSpPr>
        <p:spPr>
          <a:xfrm>
            <a:off x="228600" y="228600"/>
            <a:ext cx="8686800" cy="1143000"/>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4400"/>
              <a:buFont typeface="Calibri"/>
              <a:buNone/>
            </a:pPr>
            <a:r>
              <a:rPr lang="en-US" sz="4000">
                <a:solidFill>
                  <a:schemeClr val="dk1"/>
                </a:solidFill>
                <a:latin typeface="Verdana"/>
                <a:ea typeface="Verdana"/>
                <a:cs typeface="Verdana"/>
                <a:sym typeface="Verdana"/>
              </a:rPr>
              <a:t>Blood Pressure Is An Indicator</a:t>
            </a:r>
            <a:endParaRPr/>
          </a:p>
        </p:txBody>
      </p:sp>
      <p:sp>
        <p:nvSpPr>
          <p:cNvPr id="947" name="Google Shape;947;p55"/>
          <p:cNvSpPr txBox="1"/>
          <p:nvPr/>
        </p:nvSpPr>
        <p:spPr>
          <a:xfrm>
            <a:off x="7156150" y="6057625"/>
            <a:ext cx="1726200" cy="66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8761D"/>
                </a:solidFill>
                <a:latin typeface="Calibri"/>
                <a:ea typeface="Calibri"/>
                <a:cs typeface="Calibri"/>
                <a:sym typeface="Calibri"/>
              </a:rPr>
              <a:t>2</a:t>
            </a:r>
            <a:endParaRPr b="0" i="0" sz="3600" u="none" cap="none" strike="noStrike">
              <a:solidFill>
                <a:srgbClr val="38761D"/>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52" name="Shape 952"/>
        <p:cNvGrpSpPr/>
        <p:nvPr/>
      </p:nvGrpSpPr>
      <p:grpSpPr>
        <a:xfrm>
          <a:off x="0" y="0"/>
          <a:ext cx="0" cy="0"/>
          <a:chOff x="0" y="0"/>
          <a:chExt cx="0" cy="0"/>
        </a:xfrm>
      </p:grpSpPr>
      <p:pic>
        <p:nvPicPr>
          <p:cNvPr descr="diagram of diastolic and systolic readings broken into low, ldeal, pre-high and high blood pressure readings" id="953" name="Google Shape;953;p56" title="Blood Pressure"/>
          <p:cNvPicPr preferRelativeResize="0"/>
          <p:nvPr>
            <p:ph idx="4294967295" type="body"/>
          </p:nvPr>
        </p:nvPicPr>
        <p:blipFill rotWithShape="1">
          <a:blip r:embed="rId3">
            <a:alphaModFix/>
          </a:blip>
          <a:srcRect b="0" l="-73762" r="-73762" t="0"/>
          <a:stretch/>
        </p:blipFill>
        <p:spPr>
          <a:xfrm>
            <a:off x="152400" y="1433525"/>
            <a:ext cx="4111500" cy="4437900"/>
          </a:xfrm>
          <a:prstGeom prst="rect">
            <a:avLst/>
          </a:prstGeom>
          <a:noFill/>
          <a:ln>
            <a:noFill/>
          </a:ln>
        </p:spPr>
      </p:pic>
      <p:sp>
        <p:nvSpPr>
          <p:cNvPr id="954" name="Google Shape;954;p56"/>
          <p:cNvSpPr txBox="1"/>
          <p:nvPr>
            <p:ph idx="4294967295" type="title"/>
          </p:nvPr>
        </p:nvSpPr>
        <p:spPr>
          <a:xfrm>
            <a:off x="1031875" y="290513"/>
            <a:ext cx="8112125"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rgbClr val="800000"/>
              </a:buClr>
              <a:buSzPts val="3959"/>
              <a:buNone/>
            </a:pPr>
            <a:r>
              <a:rPr lang="en-US" sz="4000">
                <a:solidFill>
                  <a:schemeClr val="dk1"/>
                </a:solidFill>
                <a:latin typeface="Verdana"/>
                <a:ea typeface="Verdana"/>
                <a:cs typeface="Verdana"/>
                <a:sym typeface="Verdana"/>
              </a:rPr>
              <a:t>Blood Pressure As A General Indicator Uses Decision Rules</a:t>
            </a:r>
            <a:br>
              <a:rPr b="1" lang="en-US" sz="3959">
                <a:solidFill>
                  <a:srgbClr val="800000"/>
                </a:solidFill>
              </a:rPr>
            </a:br>
            <a:endParaRPr b="1" sz="3959">
              <a:solidFill>
                <a:srgbClr val="800000"/>
              </a:solidFill>
            </a:endParaRPr>
          </a:p>
        </p:txBody>
      </p:sp>
      <p:sp>
        <p:nvSpPr>
          <p:cNvPr id="955" name="Google Shape;955;p56"/>
          <p:cNvSpPr txBox="1"/>
          <p:nvPr/>
        </p:nvSpPr>
        <p:spPr>
          <a:xfrm>
            <a:off x="4963009" y="1445632"/>
            <a:ext cx="3131700" cy="1200300"/>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What is the data that suggests</a:t>
            </a:r>
            <a:endParaRPr b="0" i="0" sz="14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“at risk?</a:t>
            </a:r>
            <a:endParaRPr b="0" i="0" sz="1400" u="none" cap="none" strike="noStrike">
              <a:solidFill>
                <a:srgbClr val="000000"/>
              </a:solidFill>
              <a:latin typeface="Verdana"/>
              <a:ea typeface="Verdana"/>
              <a:cs typeface="Verdana"/>
              <a:sym typeface="Verdana"/>
            </a:endParaRPr>
          </a:p>
        </p:txBody>
      </p:sp>
      <p:sp>
        <p:nvSpPr>
          <p:cNvPr id="956" name="Google Shape;956;p56"/>
          <p:cNvSpPr txBox="1"/>
          <p:nvPr/>
        </p:nvSpPr>
        <p:spPr>
          <a:xfrm>
            <a:off x="5024509" y="3458759"/>
            <a:ext cx="3008700" cy="2412600"/>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Verdana"/>
                <a:ea typeface="Verdana"/>
                <a:cs typeface="Verdana"/>
                <a:sym typeface="Verdana"/>
              </a:rPr>
              <a:t>What happens if the screener isn’t</a:t>
            </a:r>
            <a:endParaRPr b="0" i="0" sz="22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Verdana"/>
                <a:ea typeface="Verdana"/>
                <a:cs typeface="Verdana"/>
                <a:sym typeface="Verdana"/>
              </a:rPr>
              <a:t>Administered with fidelity?  How will it</a:t>
            </a:r>
            <a:endParaRPr b="0" i="0" sz="22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Verdana"/>
                <a:ea typeface="Verdana"/>
                <a:cs typeface="Verdana"/>
                <a:sym typeface="Verdana"/>
              </a:rPr>
              <a:t>impact the fidelity of progress monitoring?</a:t>
            </a:r>
            <a:endParaRPr b="0" i="0" sz="2200" u="none" cap="none" strike="noStrike">
              <a:solidFill>
                <a:srgbClr val="000000"/>
              </a:solidFill>
              <a:latin typeface="Verdana"/>
              <a:ea typeface="Verdana"/>
              <a:cs typeface="Verdana"/>
              <a:sym typeface="Verdana"/>
            </a:endParaRPr>
          </a:p>
        </p:txBody>
      </p:sp>
      <p:sp>
        <p:nvSpPr>
          <p:cNvPr id="957" name="Google Shape;957;p56"/>
          <p:cNvSpPr txBox="1"/>
          <p:nvPr/>
        </p:nvSpPr>
        <p:spPr>
          <a:xfrm>
            <a:off x="6643291" y="6051607"/>
            <a:ext cx="1522200" cy="103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Calibri"/>
                <a:ea typeface="Calibri"/>
                <a:cs typeface="Calibri"/>
                <a:sym typeface="Calibri"/>
              </a:rPr>
              <a:t>3</a:t>
            </a:r>
            <a:endParaRPr b="0" i="0" sz="3600" u="none" cap="none" strike="noStrike">
              <a:solidFill>
                <a:srgbClr val="FF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62" name="Shape 962"/>
        <p:cNvGrpSpPr/>
        <p:nvPr/>
      </p:nvGrpSpPr>
      <p:grpSpPr>
        <a:xfrm>
          <a:off x="0" y="0"/>
          <a:ext cx="0" cy="0"/>
          <a:chOff x="0" y="0"/>
          <a:chExt cx="0" cy="0"/>
        </a:xfrm>
      </p:grpSpPr>
      <p:sp>
        <p:nvSpPr>
          <p:cNvPr id="963" name="Google Shape;963;p57"/>
          <p:cNvSpPr txBox="1"/>
          <p:nvPr>
            <p:ph type="title"/>
          </p:nvPr>
        </p:nvSpPr>
        <p:spPr>
          <a:xfrm>
            <a:off x="457200" y="274638"/>
            <a:ext cx="8229600" cy="1143000"/>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3959"/>
              <a:buFont typeface="Calibri"/>
              <a:buNone/>
            </a:pPr>
            <a:r>
              <a:rPr lang="en-US" sz="4000">
                <a:solidFill>
                  <a:schemeClr val="dk1"/>
                </a:solidFill>
                <a:latin typeface="Verdana"/>
                <a:ea typeface="Verdana"/>
                <a:cs typeface="Verdana"/>
                <a:sym typeface="Verdana"/>
              </a:rPr>
              <a:t>The Indicator Guides Other Decisions</a:t>
            </a:r>
            <a:endParaRPr sz="4000">
              <a:solidFill>
                <a:schemeClr val="dk1"/>
              </a:solidFill>
              <a:latin typeface="Verdana"/>
              <a:ea typeface="Verdana"/>
              <a:cs typeface="Verdana"/>
              <a:sym typeface="Verdana"/>
            </a:endParaRPr>
          </a:p>
        </p:txBody>
      </p:sp>
      <p:pic>
        <p:nvPicPr>
          <p:cNvPr descr="diagram of diastolic and systolic readings broken into low, ldeal, pre-high and high blood pressure readings" id="964" name="Google Shape;964;p57" title="Blood Pressure"/>
          <p:cNvPicPr preferRelativeResize="0"/>
          <p:nvPr>
            <p:ph idx="4294967295" type="body"/>
          </p:nvPr>
        </p:nvPicPr>
        <p:blipFill rotWithShape="1">
          <a:blip r:embed="rId3">
            <a:alphaModFix/>
          </a:blip>
          <a:srcRect b="0" l="-73762" r="-73762" t="0"/>
          <a:stretch/>
        </p:blipFill>
        <p:spPr>
          <a:xfrm>
            <a:off x="457200" y="1929150"/>
            <a:ext cx="3067200" cy="3709800"/>
          </a:xfrm>
          <a:prstGeom prst="rect">
            <a:avLst/>
          </a:prstGeom>
          <a:noFill/>
          <a:ln>
            <a:noFill/>
          </a:ln>
        </p:spPr>
      </p:pic>
      <p:sp>
        <p:nvSpPr>
          <p:cNvPr id="965" name="Google Shape;965;p57"/>
          <p:cNvSpPr txBox="1"/>
          <p:nvPr/>
        </p:nvSpPr>
        <p:spPr>
          <a:xfrm>
            <a:off x="3762626" y="3032082"/>
            <a:ext cx="43881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400" u="none" cap="none" strike="noStrike">
                <a:solidFill>
                  <a:schemeClr val="dk1"/>
                </a:solidFill>
                <a:latin typeface="Verdana"/>
                <a:ea typeface="Verdana"/>
                <a:cs typeface="Verdana"/>
                <a:sym typeface="Verdana"/>
              </a:rPr>
              <a:t>What might you consider if someone</a:t>
            </a:r>
            <a:r>
              <a:rPr b="0" i="0" lang="en-US" sz="2400" u="none" cap="none" strike="noStrike">
                <a:solidFill>
                  <a:srgbClr val="000000"/>
                </a:solidFill>
                <a:latin typeface="Verdana"/>
                <a:ea typeface="Verdana"/>
                <a:cs typeface="Verdana"/>
                <a:sym typeface="Verdana"/>
              </a:rPr>
              <a:t> </a:t>
            </a:r>
            <a:r>
              <a:rPr b="0" i="0" lang="en-US" sz="2400" u="none" cap="none" strike="noStrike">
                <a:solidFill>
                  <a:schemeClr val="dk1"/>
                </a:solidFill>
                <a:latin typeface="Verdana"/>
                <a:ea typeface="Verdana"/>
                <a:cs typeface="Verdana"/>
                <a:sym typeface="Verdana"/>
              </a:rPr>
              <a:t>is mildly at risk? </a:t>
            </a:r>
            <a:endParaRPr b="0" i="0" sz="2400" u="none" cap="none" strike="noStrike">
              <a:solidFill>
                <a:srgbClr val="000000"/>
              </a:solidFill>
              <a:latin typeface="Verdana"/>
              <a:ea typeface="Verdana"/>
              <a:cs typeface="Verdana"/>
              <a:sym typeface="Verdana"/>
            </a:endParaRPr>
          </a:p>
        </p:txBody>
      </p:sp>
      <p:sp>
        <p:nvSpPr>
          <p:cNvPr id="966" name="Google Shape;966;p57"/>
          <p:cNvSpPr txBox="1"/>
          <p:nvPr/>
        </p:nvSpPr>
        <p:spPr>
          <a:xfrm>
            <a:off x="6499314" y="6017100"/>
            <a:ext cx="1405200" cy="8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8761D"/>
                </a:solidFill>
                <a:latin typeface="Calibri"/>
                <a:ea typeface="Calibri"/>
                <a:cs typeface="Calibri"/>
                <a:sym typeface="Calibri"/>
              </a:rPr>
              <a:t>4</a:t>
            </a:r>
            <a:endParaRPr b="0" i="0" sz="3600" u="none" cap="none" strike="noStrike">
              <a:solidFill>
                <a:srgbClr val="38761D"/>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71" name="Shape 971"/>
        <p:cNvGrpSpPr/>
        <p:nvPr/>
      </p:nvGrpSpPr>
      <p:grpSpPr>
        <a:xfrm>
          <a:off x="0" y="0"/>
          <a:ext cx="0" cy="0"/>
          <a:chOff x="0" y="0"/>
          <a:chExt cx="0" cy="0"/>
        </a:xfrm>
      </p:grpSpPr>
      <p:sp>
        <p:nvSpPr>
          <p:cNvPr id="972" name="Google Shape;972;p58"/>
          <p:cNvSpPr txBox="1"/>
          <p:nvPr>
            <p:ph type="title"/>
          </p:nvPr>
        </p:nvSpPr>
        <p:spPr>
          <a:xfrm>
            <a:off x="457200" y="274638"/>
            <a:ext cx="8229600" cy="1143000"/>
          </a:xfrm>
          <a:prstGeom prst="rect">
            <a:avLst/>
          </a:prstGeom>
          <a:solidFill>
            <a:srgbClr val="00B0F0">
              <a:alpha val="23529"/>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4400"/>
              <a:buFont typeface="Calibri"/>
              <a:buNone/>
            </a:pPr>
            <a:r>
              <a:rPr lang="en-US" sz="4000">
                <a:solidFill>
                  <a:schemeClr val="dk1"/>
                </a:solidFill>
                <a:latin typeface="Verdana"/>
                <a:ea typeface="Verdana"/>
                <a:cs typeface="Verdana"/>
                <a:sym typeface="Verdana"/>
              </a:rPr>
              <a:t>Mr. Smith: Flagged As </a:t>
            </a:r>
            <a:br>
              <a:rPr lang="en-US" sz="4000">
                <a:solidFill>
                  <a:schemeClr val="dk1"/>
                </a:solidFill>
                <a:latin typeface="Verdana"/>
                <a:ea typeface="Verdana"/>
                <a:cs typeface="Verdana"/>
                <a:sym typeface="Verdana"/>
              </a:rPr>
            </a:br>
            <a:r>
              <a:rPr lang="en-US" sz="4000">
                <a:solidFill>
                  <a:schemeClr val="dk1"/>
                </a:solidFill>
                <a:latin typeface="Verdana"/>
                <a:ea typeface="Verdana"/>
                <a:cs typeface="Verdana"/>
                <a:sym typeface="Verdana"/>
              </a:rPr>
              <a:t>“At Risk”</a:t>
            </a:r>
            <a:endParaRPr sz="4000">
              <a:solidFill>
                <a:schemeClr val="dk1"/>
              </a:solidFill>
              <a:latin typeface="Verdana"/>
              <a:ea typeface="Verdana"/>
              <a:cs typeface="Verdana"/>
              <a:sym typeface="Verdana"/>
            </a:endParaRPr>
          </a:p>
        </p:txBody>
      </p:sp>
      <p:pic>
        <p:nvPicPr>
          <p:cNvPr descr="photo of doctor taking a patient's blood pressure with a Sphygmomanometer" id="973" name="Google Shape;973;p58" title="Doctor and patient"/>
          <p:cNvPicPr preferRelativeResize="0"/>
          <p:nvPr>
            <p:ph idx="4294967295" type="body"/>
          </p:nvPr>
        </p:nvPicPr>
        <p:blipFill rotWithShape="1">
          <a:blip r:embed="rId3">
            <a:alphaModFix/>
          </a:blip>
          <a:srcRect b="0" l="-10503" r="-10503" t="0"/>
          <a:stretch/>
        </p:blipFill>
        <p:spPr>
          <a:xfrm>
            <a:off x="378691" y="2742768"/>
            <a:ext cx="3251200" cy="2235633"/>
          </a:xfrm>
          <a:prstGeom prst="rect">
            <a:avLst/>
          </a:prstGeom>
          <a:noFill/>
          <a:ln cap="flat" cmpd="sng" w="19050">
            <a:solidFill>
              <a:schemeClr val="dk1"/>
            </a:solidFill>
            <a:prstDash val="solid"/>
            <a:round/>
            <a:headEnd len="sm" w="sm" type="none"/>
            <a:tailEnd len="sm" w="sm" type="none"/>
          </a:ln>
        </p:spPr>
      </p:pic>
      <p:sp>
        <p:nvSpPr>
          <p:cNvPr id="974" name="Google Shape;974;p58"/>
          <p:cNvSpPr txBox="1"/>
          <p:nvPr/>
        </p:nvSpPr>
        <p:spPr>
          <a:xfrm>
            <a:off x="4099605" y="1761451"/>
            <a:ext cx="4824600" cy="56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Verdana"/>
                <a:ea typeface="Verdana"/>
                <a:cs typeface="Verdana"/>
                <a:sym typeface="Verdana"/>
              </a:rPr>
              <a:t>Social History Reveals:</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800"/>
              <a:buFont typeface="Arial"/>
              <a:buChar char="•"/>
            </a:pPr>
            <a:r>
              <a:rPr b="0" i="0" lang="en-US" sz="2400" u="none" cap="none" strike="noStrike">
                <a:solidFill>
                  <a:schemeClr val="dk1"/>
                </a:solidFill>
                <a:latin typeface="Verdana"/>
                <a:ea typeface="Verdana"/>
                <a:cs typeface="Verdana"/>
                <a:sym typeface="Verdana"/>
              </a:rPr>
              <a:t>Family history of high blood pressure</a:t>
            </a:r>
            <a:endParaRPr b="0" i="0" sz="2400" u="none" cap="none" strike="noStrike">
              <a:solidFill>
                <a:srgbClr val="000000"/>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800"/>
              <a:buFont typeface="Arial"/>
              <a:buChar char="•"/>
            </a:pPr>
            <a:r>
              <a:rPr b="0" i="0" lang="en-US" sz="2400" u="none" cap="none" strike="noStrike">
                <a:solidFill>
                  <a:schemeClr val="dk1"/>
                </a:solidFill>
                <a:latin typeface="Verdana"/>
                <a:ea typeface="Verdana"/>
                <a:cs typeface="Verdana"/>
                <a:sym typeface="Verdana"/>
              </a:rPr>
              <a:t>Exercises on an inconsistent basis</a:t>
            </a:r>
            <a:endParaRPr b="0" i="0" sz="2400" u="none" cap="none" strike="noStrike">
              <a:solidFill>
                <a:srgbClr val="000000"/>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800"/>
              <a:buFont typeface="Arial"/>
              <a:buChar char="•"/>
            </a:pPr>
            <a:r>
              <a:rPr b="0" i="0" lang="en-US" sz="2400" u="none" cap="none" strike="noStrike">
                <a:solidFill>
                  <a:schemeClr val="dk1"/>
                </a:solidFill>
                <a:latin typeface="Verdana"/>
                <a:ea typeface="Verdana"/>
                <a:cs typeface="Verdana"/>
                <a:sym typeface="Verdana"/>
              </a:rPr>
              <a:t>Business travel prevents him from eating healthy meals on a regular basis</a:t>
            </a:r>
            <a:endParaRPr b="0" i="0" sz="2400" u="none" cap="none" strike="noStrike">
              <a:solidFill>
                <a:srgbClr val="000000"/>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800"/>
              <a:buFont typeface="Arial"/>
              <a:buChar char="•"/>
            </a:pPr>
            <a:r>
              <a:rPr b="0" i="0" lang="en-US" sz="2400" u="none" cap="none" strike="noStrike">
                <a:solidFill>
                  <a:schemeClr val="dk1"/>
                </a:solidFill>
                <a:latin typeface="Verdana"/>
                <a:ea typeface="Verdana"/>
                <a:cs typeface="Verdana"/>
                <a:sym typeface="Verdana"/>
              </a:rPr>
              <a:t>Has a demanding work week</a:t>
            </a:r>
            <a:endParaRPr b="0" i="0" sz="2400" u="none" cap="none" strike="noStrike">
              <a:solidFill>
                <a:srgbClr val="000000"/>
              </a:solidFill>
              <a:latin typeface="Verdana"/>
              <a:ea typeface="Verdana"/>
              <a:cs typeface="Verdana"/>
              <a:sym typeface="Verdana"/>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5" name="Google Shape;975;p58"/>
          <p:cNvSpPr txBox="1"/>
          <p:nvPr/>
        </p:nvSpPr>
        <p:spPr>
          <a:xfrm>
            <a:off x="6420863" y="5933725"/>
            <a:ext cx="1647900" cy="8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Calibri"/>
                <a:ea typeface="Calibri"/>
                <a:cs typeface="Calibri"/>
                <a:sym typeface="Calibri"/>
              </a:rPr>
              <a:t>5</a:t>
            </a:r>
            <a:endParaRPr b="0" i="0" sz="3600" u="none" cap="none" strike="noStrike">
              <a:solidFill>
                <a:srgbClr val="FF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80" name="Shape 980"/>
        <p:cNvGrpSpPr/>
        <p:nvPr/>
      </p:nvGrpSpPr>
      <p:grpSpPr>
        <a:xfrm>
          <a:off x="0" y="0"/>
          <a:ext cx="0" cy="0"/>
          <a:chOff x="0" y="0"/>
          <a:chExt cx="0" cy="0"/>
        </a:xfrm>
      </p:grpSpPr>
      <p:sp>
        <p:nvSpPr>
          <p:cNvPr id="981" name="Google Shape;981;p59"/>
          <p:cNvSpPr txBox="1"/>
          <p:nvPr>
            <p:ph type="title"/>
          </p:nvPr>
        </p:nvSpPr>
        <p:spPr>
          <a:xfrm>
            <a:off x="457200" y="274638"/>
            <a:ext cx="8229600" cy="1143000"/>
          </a:xfrm>
          <a:prstGeom prst="rect">
            <a:avLst/>
          </a:prstGeom>
          <a:solidFill>
            <a:schemeClr val="accent6">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3959"/>
              <a:buFont typeface="Calibri"/>
              <a:buNone/>
            </a:pPr>
            <a:r>
              <a:rPr lang="en-US" sz="4000">
                <a:solidFill>
                  <a:schemeClr val="dk1"/>
                </a:solidFill>
                <a:latin typeface="Verdana"/>
                <a:ea typeface="Verdana"/>
                <a:cs typeface="Verdana"/>
                <a:sym typeface="Verdana"/>
              </a:rPr>
              <a:t>Other Diagnostic Tests Are Ordered</a:t>
            </a:r>
            <a:endParaRPr sz="4000">
              <a:solidFill>
                <a:schemeClr val="dk1"/>
              </a:solidFill>
              <a:latin typeface="Verdana"/>
              <a:ea typeface="Verdana"/>
              <a:cs typeface="Verdana"/>
              <a:sym typeface="Verdana"/>
            </a:endParaRPr>
          </a:p>
        </p:txBody>
      </p:sp>
      <p:sp>
        <p:nvSpPr>
          <p:cNvPr id="982" name="Google Shape;982;p59"/>
          <p:cNvSpPr txBox="1"/>
          <p:nvPr>
            <p:ph idx="4294967295" type="body"/>
          </p:nvPr>
        </p:nvSpPr>
        <p:spPr>
          <a:xfrm>
            <a:off x="600364" y="1668074"/>
            <a:ext cx="8229600" cy="410465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400">
                <a:latin typeface="Verdana"/>
                <a:ea typeface="Verdana"/>
                <a:cs typeface="Verdana"/>
                <a:sym typeface="Verdana"/>
              </a:rPr>
              <a:t>Blood values</a:t>
            </a:r>
            <a:endParaRPr sz="2400">
              <a:latin typeface="Verdana"/>
              <a:ea typeface="Verdana"/>
              <a:cs typeface="Verdana"/>
              <a:sym typeface="Verdana"/>
            </a:endParaRPr>
          </a:p>
          <a:p>
            <a:pPr indent="-342900" lvl="0" marL="342900" rtl="0" algn="l">
              <a:lnSpc>
                <a:spcPct val="90000"/>
              </a:lnSpc>
              <a:spcBef>
                <a:spcPts val="592"/>
              </a:spcBef>
              <a:spcAft>
                <a:spcPts val="0"/>
              </a:spcAft>
              <a:buClr>
                <a:schemeClr val="dk1"/>
              </a:buClr>
              <a:buSzPts val="2960"/>
              <a:buChar char="•"/>
            </a:pPr>
            <a:r>
              <a:rPr lang="en-US" sz="2400">
                <a:latin typeface="Verdana"/>
                <a:ea typeface="Verdana"/>
                <a:cs typeface="Verdana"/>
                <a:sym typeface="Verdana"/>
              </a:rPr>
              <a:t>Stress test</a:t>
            </a:r>
            <a:endParaRPr sz="2400">
              <a:latin typeface="Verdana"/>
              <a:ea typeface="Verdana"/>
              <a:cs typeface="Verdana"/>
              <a:sym typeface="Verdana"/>
            </a:endParaRPr>
          </a:p>
          <a:p>
            <a:pPr indent="-154940" lvl="0" marL="342900" rtl="0" algn="l">
              <a:lnSpc>
                <a:spcPct val="90000"/>
              </a:lnSpc>
              <a:spcBef>
                <a:spcPts val="592"/>
              </a:spcBef>
              <a:spcAft>
                <a:spcPts val="0"/>
              </a:spcAft>
              <a:buClr>
                <a:schemeClr val="dk1"/>
              </a:buClr>
              <a:buSzPts val="2960"/>
              <a:buNone/>
            </a:pPr>
            <a:r>
              <a:t/>
            </a:r>
            <a:endParaRPr sz="2400">
              <a:latin typeface="Verdana"/>
              <a:ea typeface="Verdana"/>
              <a:cs typeface="Verdana"/>
              <a:sym typeface="Verdana"/>
            </a:endParaRPr>
          </a:p>
          <a:p>
            <a:pPr indent="0" lvl="0" marL="0" rtl="0" algn="l">
              <a:lnSpc>
                <a:spcPct val="90000"/>
              </a:lnSpc>
              <a:spcBef>
                <a:spcPts val="592"/>
              </a:spcBef>
              <a:spcAft>
                <a:spcPts val="0"/>
              </a:spcAft>
              <a:buClr>
                <a:schemeClr val="dk1"/>
              </a:buClr>
              <a:buSzPts val="2960"/>
              <a:buNone/>
            </a:pPr>
            <a:r>
              <a:rPr lang="en-US" sz="2400">
                <a:latin typeface="Verdana"/>
                <a:ea typeface="Verdana"/>
                <a:cs typeface="Verdana"/>
                <a:sym typeface="Verdana"/>
              </a:rPr>
              <a:t>Mr. Smith has to visit a specialist for some of these tests, while some are administered at the office.</a:t>
            </a:r>
            <a:endParaRPr sz="2400">
              <a:latin typeface="Verdana"/>
              <a:ea typeface="Verdana"/>
              <a:cs typeface="Verdana"/>
              <a:sym typeface="Verdana"/>
            </a:endParaRPr>
          </a:p>
          <a:p>
            <a:pPr indent="-154940" lvl="0" marL="342900" rtl="0" algn="l">
              <a:lnSpc>
                <a:spcPct val="90000"/>
              </a:lnSpc>
              <a:spcBef>
                <a:spcPts val="592"/>
              </a:spcBef>
              <a:spcAft>
                <a:spcPts val="0"/>
              </a:spcAft>
              <a:buClr>
                <a:schemeClr val="dk1"/>
              </a:buClr>
              <a:buSzPts val="2960"/>
              <a:buNone/>
            </a:pPr>
            <a:r>
              <a:t/>
            </a:r>
            <a:endParaRPr sz="2400">
              <a:latin typeface="Verdana"/>
              <a:ea typeface="Verdana"/>
              <a:cs typeface="Verdana"/>
              <a:sym typeface="Verdana"/>
            </a:endParaRPr>
          </a:p>
          <a:p>
            <a:pPr indent="0" lvl="0" marL="0" rtl="0" algn="l">
              <a:lnSpc>
                <a:spcPct val="90000"/>
              </a:lnSpc>
              <a:spcBef>
                <a:spcPts val="592"/>
              </a:spcBef>
              <a:spcAft>
                <a:spcPts val="0"/>
              </a:spcAft>
              <a:buClr>
                <a:schemeClr val="dk1"/>
              </a:buClr>
              <a:buSzPts val="2960"/>
              <a:buNone/>
            </a:pPr>
            <a:r>
              <a:rPr lang="en-US" sz="2400">
                <a:latin typeface="Verdana"/>
                <a:ea typeface="Verdana"/>
                <a:cs typeface="Verdana"/>
                <a:sym typeface="Verdana"/>
              </a:rPr>
              <a:t>(Does this sound like diagnosing the problem in order to make a good</a:t>
            </a:r>
            <a:r>
              <a:rPr lang="en-US" sz="2400"/>
              <a:t> </a:t>
            </a:r>
            <a:r>
              <a:rPr lang="en-US" sz="2400">
                <a:latin typeface="Verdana"/>
                <a:ea typeface="Verdana"/>
                <a:cs typeface="Verdana"/>
                <a:sym typeface="Verdana"/>
              </a:rPr>
              <a:t>Instructional match?)</a:t>
            </a:r>
            <a:endParaRPr/>
          </a:p>
          <a:p>
            <a:pPr indent="0" lvl="0" marL="0" rtl="0" algn="l">
              <a:lnSpc>
                <a:spcPct val="90000"/>
              </a:lnSpc>
              <a:spcBef>
                <a:spcPts val="592"/>
              </a:spcBef>
              <a:spcAft>
                <a:spcPts val="0"/>
              </a:spcAft>
              <a:buClr>
                <a:schemeClr val="dk1"/>
              </a:buClr>
              <a:buSzPts val="2960"/>
              <a:buNone/>
            </a:pPr>
            <a:r>
              <a:t/>
            </a:r>
            <a:endParaRPr sz="2400"/>
          </a:p>
          <a:p>
            <a:pPr indent="0" lvl="0" marL="0" rtl="0" algn="l">
              <a:lnSpc>
                <a:spcPct val="90000"/>
              </a:lnSpc>
              <a:spcBef>
                <a:spcPts val="592"/>
              </a:spcBef>
              <a:spcAft>
                <a:spcPts val="0"/>
              </a:spcAft>
              <a:buClr>
                <a:schemeClr val="dk1"/>
              </a:buClr>
              <a:buSzPts val="2960"/>
              <a:buNone/>
            </a:pPr>
            <a:r>
              <a:rPr lang="en-US" sz="2400"/>
              <a:t>				                    </a:t>
            </a:r>
            <a:endParaRPr/>
          </a:p>
          <a:p>
            <a:pPr indent="0" lvl="0" marL="0" rtl="0" algn="l">
              <a:lnSpc>
                <a:spcPct val="90000"/>
              </a:lnSpc>
              <a:spcBef>
                <a:spcPts val="592"/>
              </a:spcBef>
              <a:spcAft>
                <a:spcPts val="0"/>
              </a:spcAft>
              <a:buClr>
                <a:schemeClr val="dk1"/>
              </a:buClr>
              <a:buSzPts val="2960"/>
              <a:buNone/>
            </a:pPr>
            <a:r>
              <a:t/>
            </a:r>
            <a:endParaRPr sz="2400">
              <a:solidFill>
                <a:srgbClr val="FF0000"/>
              </a:solidFill>
              <a:latin typeface="Verdana"/>
              <a:ea typeface="Verdana"/>
              <a:cs typeface="Verdana"/>
              <a:sym typeface="Verdana"/>
            </a:endParaRPr>
          </a:p>
          <a:p>
            <a:pPr indent="0" lvl="0" marL="0" rtl="0" algn="l">
              <a:lnSpc>
                <a:spcPct val="90000"/>
              </a:lnSpc>
              <a:spcBef>
                <a:spcPts val="592"/>
              </a:spcBef>
              <a:spcAft>
                <a:spcPts val="0"/>
              </a:spcAft>
              <a:buClr>
                <a:schemeClr val="dk1"/>
              </a:buClr>
              <a:buSzPts val="2960"/>
              <a:buNone/>
            </a:pPr>
            <a:r>
              <a:rPr lang="en-US" sz="2400">
                <a:solidFill>
                  <a:srgbClr val="FF0000"/>
                </a:solidFill>
              </a:rPr>
              <a:t>						            </a:t>
            </a:r>
            <a:r>
              <a:rPr lang="en-US" sz="3600">
                <a:solidFill>
                  <a:srgbClr val="FF0000"/>
                </a:solidFill>
                <a:latin typeface="Verdana"/>
                <a:ea typeface="Verdana"/>
                <a:cs typeface="Verdana"/>
                <a:sym typeface="Verdana"/>
              </a:rPr>
              <a:t>6</a:t>
            </a:r>
            <a:endParaRPr/>
          </a:p>
          <a:p>
            <a:pPr indent="0" lvl="0" marL="0" rtl="0" algn="l">
              <a:lnSpc>
                <a:spcPct val="90000"/>
              </a:lnSpc>
              <a:spcBef>
                <a:spcPts val="592"/>
              </a:spcBef>
              <a:spcAft>
                <a:spcPts val="0"/>
              </a:spcAft>
              <a:buClr>
                <a:schemeClr val="dk1"/>
              </a:buClr>
              <a:buSzPts val="2960"/>
              <a:buNone/>
            </a:pPr>
            <a:r>
              <a:t/>
            </a:r>
            <a:endParaRPr sz="2400"/>
          </a:p>
          <a:p>
            <a:pPr indent="0" lvl="0" marL="0" rtl="0" algn="l">
              <a:lnSpc>
                <a:spcPct val="90000"/>
              </a:lnSpc>
              <a:spcBef>
                <a:spcPts val="592"/>
              </a:spcBef>
              <a:spcAft>
                <a:spcPts val="0"/>
              </a:spcAft>
              <a:buClr>
                <a:schemeClr val="dk1"/>
              </a:buClr>
              <a:buSzPts val="2960"/>
              <a:buNone/>
            </a:pPr>
            <a:r>
              <a:rPr lang="en-US" sz="2400">
                <a:latin typeface="Verdana"/>
                <a:ea typeface="Verdana"/>
                <a:cs typeface="Verdana"/>
                <a:sym typeface="Verdana"/>
              </a:rPr>
              <a:t>						</a:t>
            </a:r>
            <a:endParaRPr/>
          </a:p>
          <a:p>
            <a:pPr indent="0" lvl="0" marL="0" rtl="0" algn="l">
              <a:lnSpc>
                <a:spcPct val="90000"/>
              </a:lnSpc>
              <a:spcBef>
                <a:spcPts val="592"/>
              </a:spcBef>
              <a:spcAft>
                <a:spcPts val="0"/>
              </a:spcAft>
              <a:buClr>
                <a:schemeClr val="dk1"/>
              </a:buClr>
              <a:buSzPts val="2960"/>
              <a:buNone/>
            </a:pPr>
            <a:r>
              <a:rPr lang="en-US" sz="2400"/>
              <a:t>	</a:t>
            </a:r>
            <a:endParaRPr sz="2400">
              <a:latin typeface="Verdana"/>
              <a:ea typeface="Verdana"/>
              <a:cs typeface="Verdana"/>
              <a:sym typeface="Verdana"/>
            </a:endParaRPr>
          </a:p>
          <a:p>
            <a:pPr indent="0" lvl="0" marL="0" rtl="0" algn="l">
              <a:lnSpc>
                <a:spcPct val="90000"/>
              </a:lnSpc>
              <a:spcBef>
                <a:spcPts val="592"/>
              </a:spcBef>
              <a:spcAft>
                <a:spcPts val="0"/>
              </a:spcAft>
              <a:buClr>
                <a:schemeClr val="dk1"/>
              </a:buClr>
              <a:buSzPts val="2960"/>
              <a:buNone/>
            </a:pPr>
            <a:r>
              <a:t/>
            </a:r>
            <a:endParaRPr sz="1800"/>
          </a:p>
          <a:p>
            <a:pPr indent="0" lvl="0" marL="0" rtl="0" algn="l">
              <a:lnSpc>
                <a:spcPct val="90000"/>
              </a:lnSpc>
              <a:spcBef>
                <a:spcPts val="592"/>
              </a:spcBef>
              <a:spcAft>
                <a:spcPts val="0"/>
              </a:spcAft>
              <a:buClr>
                <a:schemeClr val="dk1"/>
              </a:buClr>
              <a:buSzPts val="2960"/>
              <a:buNone/>
            </a:pPr>
            <a:r>
              <a:t/>
            </a:r>
            <a:endParaRPr sz="1800"/>
          </a:p>
          <a:p>
            <a:pPr indent="0" lvl="0" marL="0" rtl="0" algn="l">
              <a:lnSpc>
                <a:spcPct val="90000"/>
              </a:lnSpc>
              <a:spcBef>
                <a:spcPts val="592"/>
              </a:spcBef>
              <a:spcAft>
                <a:spcPts val="0"/>
              </a:spcAft>
              <a:buClr>
                <a:schemeClr val="dk1"/>
              </a:buClr>
              <a:buSzPts val="2960"/>
              <a:buNone/>
            </a:pPr>
            <a:r>
              <a:rPr lang="en-US" sz="1800"/>
              <a:t>													</a:t>
            </a:r>
            <a:endParaRPr sz="3600">
              <a:solidFill>
                <a:srgbClr val="FF0000"/>
              </a:solidFill>
            </a:endParaRPr>
          </a:p>
        </p:txBody>
      </p:sp>
      <p:pic>
        <p:nvPicPr>
          <p:cNvPr descr="C:\Users\Regina\AppData\Local\Microsoft\Windows\Temporary Internet Files\Content.IE5\XLEO7RW2\MP900386037[1].jpg" id="983" name="Google Shape;983;p59"/>
          <p:cNvPicPr preferRelativeResize="0"/>
          <p:nvPr/>
        </p:nvPicPr>
        <p:blipFill rotWithShape="1">
          <a:blip r:embed="rId3">
            <a:alphaModFix/>
          </a:blip>
          <a:srcRect b="0" l="0" r="0" t="0"/>
          <a:stretch/>
        </p:blipFill>
        <p:spPr>
          <a:xfrm>
            <a:off x="457200" y="5154802"/>
            <a:ext cx="2286000" cy="1235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grpSp>
        <p:nvGrpSpPr>
          <p:cNvPr descr="Six blank boxes to indicate the 6 Core Features of Tier 2" id="538" name="Google Shape;538;p6" title="Tier 2 Core Features"/>
          <p:cNvGrpSpPr/>
          <p:nvPr/>
        </p:nvGrpSpPr>
        <p:grpSpPr>
          <a:xfrm>
            <a:off x="425829" y="1592056"/>
            <a:ext cx="8292160" cy="3841083"/>
            <a:chOff x="-78823" y="593372"/>
            <a:chExt cx="9322271" cy="5442555"/>
          </a:xfrm>
        </p:grpSpPr>
        <p:sp>
          <p:nvSpPr>
            <p:cNvPr id="539" name="Google Shape;539;p6"/>
            <p:cNvSpPr/>
            <p:nvPr/>
          </p:nvSpPr>
          <p:spPr>
            <a:xfrm>
              <a:off x="3397535" y="3586427"/>
              <a:ext cx="2449500" cy="2449500"/>
            </a:xfrm>
            <a:prstGeom prst="ellipse">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40" name="Google Shape;540;p6"/>
            <p:cNvSpPr txBox="1"/>
            <p:nvPr/>
          </p:nvSpPr>
          <p:spPr>
            <a:xfrm>
              <a:off x="3756269" y="3945161"/>
              <a:ext cx="1732200" cy="1732200"/>
            </a:xfrm>
            <a:prstGeom prst="rect">
              <a:avLst/>
            </a:prstGeom>
            <a:noFill/>
            <a:ln>
              <a:noFill/>
            </a:ln>
          </p:spPr>
          <p:txBody>
            <a:bodyPr anchorCtr="0" anchor="ctr" bIns="11400" lIns="11400" spcFirstLastPara="1" rIns="11400" wrap="square" tIns="1140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Tier 2 Core Features </a:t>
              </a:r>
              <a:endParaRPr b="0" i="0" sz="1800" u="none" cap="none" strike="noStrike">
                <a:solidFill>
                  <a:srgbClr val="000000"/>
                </a:solidFill>
                <a:latin typeface="Verdana"/>
                <a:ea typeface="Verdana"/>
                <a:cs typeface="Verdana"/>
                <a:sym typeface="Verdana"/>
              </a:endParaRPr>
            </a:p>
            <a:p>
              <a:pPr indent="0" lvl="0" marL="0" marR="0" rtl="0" algn="ctr">
                <a:lnSpc>
                  <a:spcPct val="90000"/>
                </a:lnSpc>
                <a:spcBef>
                  <a:spcPts val="63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TFI 2.6</a:t>
              </a:r>
              <a:endParaRPr b="0" i="0" sz="1800" u="none" cap="none" strike="noStrike">
                <a:solidFill>
                  <a:srgbClr val="000000"/>
                </a:solidFill>
                <a:latin typeface="Verdana"/>
                <a:ea typeface="Verdana"/>
                <a:cs typeface="Verdana"/>
                <a:sym typeface="Verdana"/>
              </a:endParaRPr>
            </a:p>
          </p:txBody>
        </p:sp>
        <p:sp>
          <p:nvSpPr>
            <p:cNvPr id="541" name="Google Shape;541;p6"/>
            <p:cNvSpPr/>
            <p:nvPr/>
          </p:nvSpPr>
          <p:spPr>
            <a:xfrm rot="10800000">
              <a:off x="1077857" y="4462189"/>
              <a:ext cx="2192100" cy="698100"/>
            </a:xfrm>
            <a:prstGeom prst="leftArrow">
              <a:avLst>
                <a:gd fmla="val 60000" name="adj1"/>
                <a:gd fmla="val 50000" name="adj2"/>
              </a:avLst>
            </a:prstGeom>
            <a:gradFill>
              <a:gsLst>
                <a:gs pos="0">
                  <a:srgbClr val="FFF6DB"/>
                </a:gs>
                <a:gs pos="100000">
                  <a:srgbClr val="FAD25C"/>
                </a:gs>
              </a:gsLst>
              <a:path path="circle">
                <a:fillToRect b="50%" l="50%" r="50%" t="50%"/>
              </a:path>
              <a:tileRect/>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42" name="Google Shape;542;p6"/>
            <p:cNvSpPr/>
            <p:nvPr/>
          </p:nvSpPr>
          <p:spPr>
            <a:xfrm>
              <a:off x="-78823" y="3874522"/>
              <a:ext cx="2313600" cy="19473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43" name="Google Shape;543;p6"/>
            <p:cNvSpPr txBox="1"/>
            <p:nvPr/>
          </p:nvSpPr>
          <p:spPr>
            <a:xfrm>
              <a:off x="-78683" y="3733247"/>
              <a:ext cx="2313300" cy="20886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t/>
              </a:r>
              <a:endParaRPr b="0" i="0" sz="1350" u="none" cap="none" strike="noStrike">
                <a:solidFill>
                  <a:srgbClr val="000000"/>
                </a:solidFill>
                <a:latin typeface="Verdana"/>
                <a:ea typeface="Verdana"/>
                <a:cs typeface="Verdana"/>
                <a:sym typeface="Verdana"/>
              </a:endParaRPr>
            </a:p>
          </p:txBody>
        </p:sp>
        <p:sp>
          <p:nvSpPr>
            <p:cNvPr id="544" name="Google Shape;544;p6"/>
            <p:cNvSpPr/>
            <p:nvPr/>
          </p:nvSpPr>
          <p:spPr>
            <a:xfrm rot="-8674050">
              <a:off x="1121256" y="2903795"/>
              <a:ext cx="2621505" cy="698080"/>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45" name="Google Shape;545;p6"/>
            <p:cNvSpPr/>
            <p:nvPr/>
          </p:nvSpPr>
          <p:spPr>
            <a:xfrm>
              <a:off x="506546" y="1806996"/>
              <a:ext cx="1714800" cy="13719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46" name="Google Shape;546;p6"/>
            <p:cNvSpPr txBox="1"/>
            <p:nvPr/>
          </p:nvSpPr>
          <p:spPr>
            <a:xfrm>
              <a:off x="546725" y="1847172"/>
              <a:ext cx="1634400" cy="11349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t/>
              </a:r>
              <a:endParaRPr b="0" i="0" sz="1350" u="none" cap="none" strike="noStrike">
                <a:solidFill>
                  <a:srgbClr val="000000"/>
                </a:solidFill>
                <a:latin typeface="Verdana"/>
                <a:ea typeface="Verdana"/>
                <a:cs typeface="Verdana"/>
                <a:sym typeface="Verdana"/>
              </a:endParaRPr>
            </a:p>
          </p:txBody>
        </p:sp>
        <p:sp>
          <p:nvSpPr>
            <p:cNvPr id="547" name="Google Shape;547;p6"/>
            <p:cNvSpPr/>
            <p:nvPr/>
          </p:nvSpPr>
          <p:spPr>
            <a:xfrm rot="-6480166">
              <a:off x="2662105" y="2048812"/>
              <a:ext cx="2351948" cy="698061"/>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48" name="Google Shape;548;p6"/>
            <p:cNvSpPr/>
            <p:nvPr/>
          </p:nvSpPr>
          <p:spPr>
            <a:xfrm>
              <a:off x="2617374" y="593372"/>
              <a:ext cx="1714800" cy="12135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49" name="Google Shape;549;p6"/>
            <p:cNvSpPr txBox="1"/>
            <p:nvPr/>
          </p:nvSpPr>
          <p:spPr>
            <a:xfrm>
              <a:off x="2657542" y="633547"/>
              <a:ext cx="1634400" cy="993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t/>
              </a:r>
              <a:endParaRPr b="0" i="0" sz="1350" u="none" cap="none" strike="noStrike">
                <a:solidFill>
                  <a:srgbClr val="000000"/>
                </a:solidFill>
                <a:latin typeface="Verdana"/>
                <a:ea typeface="Verdana"/>
                <a:cs typeface="Verdana"/>
                <a:sym typeface="Verdana"/>
              </a:endParaRPr>
            </a:p>
          </p:txBody>
        </p:sp>
        <p:sp>
          <p:nvSpPr>
            <p:cNvPr id="550" name="Google Shape;550;p6"/>
            <p:cNvSpPr/>
            <p:nvPr/>
          </p:nvSpPr>
          <p:spPr>
            <a:xfrm rot="-4319834">
              <a:off x="4230575" y="2048688"/>
              <a:ext cx="2351948" cy="698061"/>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51" name="Google Shape;551;p6"/>
            <p:cNvSpPr/>
            <p:nvPr/>
          </p:nvSpPr>
          <p:spPr>
            <a:xfrm>
              <a:off x="4912588" y="593372"/>
              <a:ext cx="1714800" cy="12135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52" name="Google Shape;552;p6"/>
            <p:cNvSpPr txBox="1"/>
            <p:nvPr/>
          </p:nvSpPr>
          <p:spPr>
            <a:xfrm>
              <a:off x="4952755" y="633548"/>
              <a:ext cx="1634400" cy="11349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t/>
              </a:r>
              <a:endParaRPr b="0" i="0" sz="1350" u="none" cap="none" strike="noStrike">
                <a:solidFill>
                  <a:srgbClr val="000000"/>
                </a:solidFill>
                <a:latin typeface="Verdana"/>
                <a:ea typeface="Verdana"/>
                <a:cs typeface="Verdana"/>
                <a:sym typeface="Verdana"/>
              </a:endParaRPr>
            </a:p>
          </p:txBody>
        </p:sp>
        <p:sp>
          <p:nvSpPr>
            <p:cNvPr id="553" name="Google Shape;553;p6"/>
            <p:cNvSpPr/>
            <p:nvPr/>
          </p:nvSpPr>
          <p:spPr>
            <a:xfrm rot="-2159837">
              <a:off x="5499427" y="2970564"/>
              <a:ext cx="2352033" cy="698241"/>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54" name="Google Shape;554;p6"/>
            <p:cNvSpPr/>
            <p:nvPr/>
          </p:nvSpPr>
          <p:spPr>
            <a:xfrm>
              <a:off x="6632301" y="1942468"/>
              <a:ext cx="1989000" cy="13719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55" name="Google Shape;555;p6"/>
            <p:cNvSpPr txBox="1"/>
            <p:nvPr/>
          </p:nvSpPr>
          <p:spPr>
            <a:xfrm>
              <a:off x="6672477" y="1982647"/>
              <a:ext cx="1908600" cy="11349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t/>
              </a:r>
              <a:endParaRPr b="0" i="0" sz="1350" u="none" cap="none" strike="noStrike">
                <a:solidFill>
                  <a:srgbClr val="000000"/>
                </a:solidFill>
                <a:latin typeface="Verdana"/>
                <a:ea typeface="Verdana"/>
                <a:cs typeface="Verdana"/>
                <a:sym typeface="Verdana"/>
              </a:endParaRPr>
            </a:p>
          </p:txBody>
        </p:sp>
        <p:sp>
          <p:nvSpPr>
            <p:cNvPr id="556" name="Google Shape;556;p6"/>
            <p:cNvSpPr/>
            <p:nvPr/>
          </p:nvSpPr>
          <p:spPr>
            <a:xfrm rot="16321">
              <a:off x="5848681" y="4428484"/>
              <a:ext cx="2211625" cy="698108"/>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57" name="Google Shape;557;p6"/>
            <p:cNvSpPr/>
            <p:nvPr/>
          </p:nvSpPr>
          <p:spPr>
            <a:xfrm>
              <a:off x="7131148" y="3882035"/>
              <a:ext cx="2112300" cy="18921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58" name="Google Shape;558;p6"/>
            <p:cNvSpPr txBox="1"/>
            <p:nvPr/>
          </p:nvSpPr>
          <p:spPr>
            <a:xfrm>
              <a:off x="7131137" y="3937422"/>
              <a:ext cx="2001300" cy="16266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t/>
              </a:r>
              <a:endParaRPr b="0" i="0" sz="1350" u="none" cap="none" strike="noStrike">
                <a:solidFill>
                  <a:srgbClr val="000000"/>
                </a:solidFill>
                <a:latin typeface="Verdana"/>
                <a:ea typeface="Verdana"/>
                <a:cs typeface="Verdana"/>
                <a:sym typeface="Verdana"/>
              </a:endParaRPr>
            </a:p>
          </p:txBody>
        </p:sp>
      </p:grpSp>
      <p:sp>
        <p:nvSpPr>
          <p:cNvPr id="559" name="Google Shape;559;p6"/>
          <p:cNvSpPr txBox="1"/>
          <p:nvPr/>
        </p:nvSpPr>
        <p:spPr>
          <a:xfrm>
            <a:off x="5536621" y="5596563"/>
            <a:ext cx="3368700" cy="1818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Adapted from Horner &amp; Sugai (2016)</a:t>
            </a:r>
            <a:endParaRPr b="0" i="0" sz="1050" u="none" cap="none" strike="noStrike">
              <a:solidFill>
                <a:srgbClr val="000000"/>
              </a:solidFill>
              <a:latin typeface="Arial"/>
              <a:ea typeface="Arial"/>
              <a:cs typeface="Arial"/>
              <a:sym typeface="Arial"/>
            </a:endParaRPr>
          </a:p>
        </p:txBody>
      </p:sp>
      <p:sp>
        <p:nvSpPr>
          <p:cNvPr id="560" name="Google Shape;560;p6"/>
          <p:cNvSpPr txBox="1"/>
          <p:nvPr>
            <p:ph type="title"/>
          </p:nvPr>
        </p:nvSpPr>
        <p:spPr>
          <a:xfrm>
            <a:off x="457200" y="336137"/>
            <a:ext cx="8229600" cy="1092502"/>
          </a:xfrm>
          <a:prstGeom prst="rect">
            <a:avLst/>
          </a:prstGeom>
          <a:solidFill>
            <a:srgbClr val="7DCCED">
              <a:alpha val="32941"/>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0000"/>
              </a:buClr>
              <a:buSzPts val="4000"/>
              <a:buFont typeface="Verdana"/>
              <a:buNone/>
            </a:pPr>
            <a:r>
              <a:rPr lang="en-US">
                <a:solidFill>
                  <a:srgbClr val="000000"/>
                </a:solidFill>
              </a:rPr>
              <a:t>Core Features Quick Check</a:t>
            </a:r>
            <a:endParaRPr>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88" name="Shape 988"/>
        <p:cNvGrpSpPr/>
        <p:nvPr/>
      </p:nvGrpSpPr>
      <p:grpSpPr>
        <a:xfrm>
          <a:off x="0" y="0"/>
          <a:ext cx="0" cy="0"/>
          <a:chOff x="0" y="0"/>
          <a:chExt cx="0" cy="0"/>
        </a:xfrm>
      </p:grpSpPr>
      <p:sp>
        <p:nvSpPr>
          <p:cNvPr id="989" name="Google Shape;989;p60"/>
          <p:cNvSpPr txBox="1"/>
          <p:nvPr>
            <p:ph idx="1" type="body"/>
          </p:nvPr>
        </p:nvSpPr>
        <p:spPr>
          <a:xfrm>
            <a:off x="457200" y="1789007"/>
            <a:ext cx="8229600" cy="45720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360"/>
              </a:spcBef>
              <a:spcAft>
                <a:spcPts val="0"/>
              </a:spcAft>
              <a:buSzPts val="1800"/>
              <a:buNone/>
            </a:pPr>
            <a:r>
              <a:rPr lang="en-US" sz="2800" u="sng"/>
              <a:t>THE PLAN</a:t>
            </a:r>
            <a:endParaRPr sz="2800"/>
          </a:p>
          <a:p>
            <a:pPr indent="-342900" lvl="0" marL="457200" rtl="0" algn="l">
              <a:lnSpc>
                <a:spcPct val="100000"/>
              </a:lnSpc>
              <a:spcBef>
                <a:spcPts val="360"/>
              </a:spcBef>
              <a:spcAft>
                <a:spcPts val="0"/>
              </a:spcAft>
              <a:buSzPts val="1800"/>
              <a:buChar char="•"/>
            </a:pPr>
            <a:r>
              <a:rPr lang="en-US" sz="2800"/>
              <a:t>Daily exercise routine with trainer – heart rate monitored each session</a:t>
            </a:r>
            <a:endParaRPr/>
          </a:p>
          <a:p>
            <a:pPr indent="-342900" lvl="0" marL="457200" rtl="0" algn="l">
              <a:lnSpc>
                <a:spcPct val="100000"/>
              </a:lnSpc>
              <a:spcBef>
                <a:spcPts val="360"/>
              </a:spcBef>
              <a:spcAft>
                <a:spcPts val="0"/>
              </a:spcAft>
              <a:buSzPts val="1800"/>
              <a:buChar char="•"/>
            </a:pPr>
            <a:r>
              <a:rPr lang="en-US" sz="2800"/>
              <a:t>Low sodium diet; journal of food intake</a:t>
            </a:r>
            <a:endParaRPr/>
          </a:p>
          <a:p>
            <a:pPr indent="-342900" lvl="0" marL="457200" rtl="0" algn="l">
              <a:lnSpc>
                <a:spcPct val="100000"/>
              </a:lnSpc>
              <a:spcBef>
                <a:spcPts val="360"/>
              </a:spcBef>
              <a:spcAft>
                <a:spcPts val="0"/>
              </a:spcAft>
              <a:buSzPts val="1800"/>
              <a:buChar char="•"/>
            </a:pPr>
            <a:r>
              <a:rPr lang="en-US" sz="2800"/>
              <a:t>Plot blood pressure on a graph each week</a:t>
            </a:r>
            <a:endParaRPr/>
          </a:p>
          <a:p>
            <a:pPr indent="-342900" lvl="0" marL="457200" rtl="0" algn="l">
              <a:lnSpc>
                <a:spcPct val="100000"/>
              </a:lnSpc>
              <a:spcBef>
                <a:spcPts val="360"/>
              </a:spcBef>
              <a:spcAft>
                <a:spcPts val="0"/>
              </a:spcAft>
              <a:buSzPts val="1800"/>
              <a:buChar char="•"/>
            </a:pPr>
            <a:r>
              <a:rPr lang="en-US" sz="2800"/>
              <a:t>Blood pressure medication – common and generic</a:t>
            </a:r>
            <a:endParaRPr/>
          </a:p>
        </p:txBody>
      </p:sp>
      <p:sp>
        <p:nvSpPr>
          <p:cNvPr id="990" name="Google Shape;990;p60"/>
          <p:cNvSpPr txBox="1"/>
          <p:nvPr>
            <p:ph type="title"/>
          </p:nvPr>
        </p:nvSpPr>
        <p:spPr>
          <a:xfrm>
            <a:off x="228600" y="228600"/>
            <a:ext cx="8686800" cy="1143000"/>
          </a:xfrm>
          <a:prstGeom prst="rect">
            <a:avLst/>
          </a:prstGeom>
          <a:solidFill>
            <a:srgbClr val="00B0F0">
              <a:alpha val="23529"/>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3959"/>
              <a:buFont typeface="Calibri"/>
              <a:buNone/>
            </a:pPr>
            <a:r>
              <a:rPr lang="en-US" sz="3600">
                <a:solidFill>
                  <a:schemeClr val="dk1"/>
                </a:solidFill>
                <a:latin typeface="Verdana"/>
                <a:ea typeface="Verdana"/>
                <a:cs typeface="Verdana"/>
                <a:sym typeface="Verdana"/>
              </a:rPr>
              <a:t>The Team Meets Again With the Results And A New Team Member</a:t>
            </a:r>
            <a:endParaRPr sz="3600">
              <a:solidFill>
                <a:schemeClr val="dk1"/>
              </a:solidFill>
              <a:latin typeface="Verdana"/>
              <a:ea typeface="Verdana"/>
              <a:cs typeface="Verdana"/>
              <a:sym typeface="Verdana"/>
            </a:endParaRPr>
          </a:p>
        </p:txBody>
      </p:sp>
      <p:sp>
        <p:nvSpPr>
          <p:cNvPr id="991" name="Google Shape;991;p60"/>
          <p:cNvSpPr txBox="1"/>
          <p:nvPr/>
        </p:nvSpPr>
        <p:spPr>
          <a:xfrm flipH="1">
            <a:off x="6229283" y="6019800"/>
            <a:ext cx="614400" cy="8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Calibri"/>
                <a:ea typeface="Calibri"/>
                <a:cs typeface="Calibri"/>
                <a:sym typeface="Calibri"/>
              </a:rPr>
              <a:t>7</a:t>
            </a:r>
            <a:endParaRPr b="0" i="0" sz="3600" u="none" cap="none" strike="noStrike">
              <a:solidFill>
                <a:srgbClr val="FF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5" name="Shape 995"/>
        <p:cNvGrpSpPr/>
        <p:nvPr/>
      </p:nvGrpSpPr>
      <p:grpSpPr>
        <a:xfrm>
          <a:off x="0" y="0"/>
          <a:ext cx="0" cy="0"/>
          <a:chOff x="0" y="0"/>
          <a:chExt cx="0" cy="0"/>
        </a:xfrm>
      </p:grpSpPr>
      <p:sp>
        <p:nvSpPr>
          <p:cNvPr id="996" name="Google Shape;996;p61"/>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360"/>
              </a:spcBef>
              <a:spcAft>
                <a:spcPts val="0"/>
              </a:spcAft>
              <a:buSzPts val="1800"/>
              <a:buNone/>
            </a:pPr>
            <a:r>
              <a:rPr lang="en-US"/>
              <a:t>5 data points have been collected of the systolic pressure:</a:t>
            </a:r>
            <a:endParaRPr/>
          </a:p>
          <a:p>
            <a:pPr indent="-514350" lvl="0" marL="628650" rtl="0" algn="l">
              <a:lnSpc>
                <a:spcPct val="100000"/>
              </a:lnSpc>
              <a:spcBef>
                <a:spcPts val="360"/>
              </a:spcBef>
              <a:spcAft>
                <a:spcPts val="0"/>
              </a:spcAft>
              <a:buSzPts val="1800"/>
              <a:buFont typeface="Arial"/>
              <a:buAutoNum type="arabicPeriod"/>
            </a:pPr>
            <a:r>
              <a:rPr lang="en-US"/>
              <a:t>170</a:t>
            </a:r>
            <a:endParaRPr/>
          </a:p>
          <a:p>
            <a:pPr indent="-514350" lvl="0" marL="628650" rtl="0" algn="l">
              <a:lnSpc>
                <a:spcPct val="100000"/>
              </a:lnSpc>
              <a:spcBef>
                <a:spcPts val="360"/>
              </a:spcBef>
              <a:spcAft>
                <a:spcPts val="0"/>
              </a:spcAft>
              <a:buSzPts val="1800"/>
              <a:buFont typeface="Arial"/>
              <a:buAutoNum type="arabicPeriod"/>
            </a:pPr>
            <a:r>
              <a:rPr lang="en-US"/>
              <a:t>177</a:t>
            </a:r>
            <a:endParaRPr/>
          </a:p>
          <a:p>
            <a:pPr indent="-514350" lvl="0" marL="628650" rtl="0" algn="l">
              <a:lnSpc>
                <a:spcPct val="100000"/>
              </a:lnSpc>
              <a:spcBef>
                <a:spcPts val="360"/>
              </a:spcBef>
              <a:spcAft>
                <a:spcPts val="0"/>
              </a:spcAft>
              <a:buSzPts val="1800"/>
              <a:buFont typeface="Arial"/>
              <a:buAutoNum type="arabicPeriod"/>
            </a:pPr>
            <a:r>
              <a:rPr lang="en-US"/>
              <a:t>172</a:t>
            </a:r>
            <a:endParaRPr/>
          </a:p>
          <a:p>
            <a:pPr indent="-514350" lvl="0" marL="628650" rtl="0" algn="l">
              <a:lnSpc>
                <a:spcPct val="100000"/>
              </a:lnSpc>
              <a:spcBef>
                <a:spcPts val="360"/>
              </a:spcBef>
              <a:spcAft>
                <a:spcPts val="0"/>
              </a:spcAft>
              <a:buSzPts val="1800"/>
              <a:buFont typeface="Arial"/>
              <a:buAutoNum type="arabicPeriod"/>
            </a:pPr>
            <a:r>
              <a:rPr lang="en-US"/>
              <a:t>172</a:t>
            </a:r>
            <a:endParaRPr/>
          </a:p>
          <a:p>
            <a:pPr indent="-514350" lvl="0" marL="628650" rtl="0" algn="l">
              <a:lnSpc>
                <a:spcPct val="100000"/>
              </a:lnSpc>
              <a:spcBef>
                <a:spcPts val="360"/>
              </a:spcBef>
              <a:spcAft>
                <a:spcPts val="0"/>
              </a:spcAft>
              <a:buSzPts val="1800"/>
              <a:buFont typeface="Arial"/>
              <a:buAutoNum type="arabicPeriod"/>
            </a:pPr>
            <a:r>
              <a:rPr lang="en-US"/>
              <a:t>180</a:t>
            </a:r>
            <a:endParaRPr/>
          </a:p>
          <a:p>
            <a:pPr indent="-400050" lvl="0" marL="628650" rtl="0" algn="l">
              <a:lnSpc>
                <a:spcPct val="100000"/>
              </a:lnSpc>
              <a:spcBef>
                <a:spcPts val="360"/>
              </a:spcBef>
              <a:spcAft>
                <a:spcPts val="0"/>
              </a:spcAft>
              <a:buSzPts val="1800"/>
              <a:buFont typeface="Arial"/>
              <a:buNone/>
            </a:pPr>
            <a:r>
              <a:t/>
            </a:r>
            <a:endParaRPr/>
          </a:p>
          <a:p>
            <a:pPr indent="-228600" lvl="1" marL="914400" rtl="0" algn="l">
              <a:lnSpc>
                <a:spcPct val="100000"/>
              </a:lnSpc>
              <a:spcBef>
                <a:spcPts val="360"/>
              </a:spcBef>
              <a:spcAft>
                <a:spcPts val="0"/>
              </a:spcAft>
              <a:buSzPts val="1800"/>
              <a:buNone/>
            </a:pPr>
            <a:r>
              <a:t/>
            </a:r>
            <a:endParaRPr/>
          </a:p>
        </p:txBody>
      </p:sp>
      <p:sp>
        <p:nvSpPr>
          <p:cNvPr id="997" name="Google Shape;997;p61"/>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Monitoring Begins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002" name="Shape 1002"/>
        <p:cNvGrpSpPr/>
        <p:nvPr/>
      </p:nvGrpSpPr>
      <p:grpSpPr>
        <a:xfrm>
          <a:off x="0" y="0"/>
          <a:ext cx="0" cy="0"/>
          <a:chOff x="0" y="0"/>
          <a:chExt cx="0" cy="0"/>
        </a:xfrm>
      </p:grpSpPr>
      <p:sp>
        <p:nvSpPr>
          <p:cNvPr id="1003" name="Google Shape;1003;p62"/>
          <p:cNvSpPr txBox="1"/>
          <p:nvPr>
            <p:ph type="title"/>
          </p:nvPr>
        </p:nvSpPr>
        <p:spPr>
          <a:xfrm>
            <a:off x="457200" y="121478"/>
            <a:ext cx="8229600" cy="907617"/>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4400"/>
              <a:buFont typeface="Calibri"/>
              <a:buNone/>
            </a:pPr>
            <a:r>
              <a:rPr lang="en-US" sz="3600">
                <a:solidFill>
                  <a:schemeClr val="dk1"/>
                </a:solidFill>
                <a:latin typeface="Verdana"/>
                <a:ea typeface="Verdana"/>
                <a:cs typeface="Verdana"/>
                <a:sym typeface="Verdana"/>
              </a:rPr>
              <a:t>Change The Intervention?  How?</a:t>
            </a:r>
            <a:endParaRPr sz="3600">
              <a:solidFill>
                <a:schemeClr val="dk1"/>
              </a:solidFill>
              <a:latin typeface="Verdana"/>
              <a:ea typeface="Verdana"/>
              <a:cs typeface="Verdana"/>
              <a:sym typeface="Verdana"/>
            </a:endParaRPr>
          </a:p>
        </p:txBody>
      </p:sp>
      <p:pic>
        <p:nvPicPr>
          <p:cNvPr descr="photo of an open bottle of medicine on its side with white caplets spilling out" id="1004" name="Google Shape;1004;p62" title="medicine"/>
          <p:cNvPicPr preferRelativeResize="0"/>
          <p:nvPr>
            <p:ph idx="4294967295" type="body"/>
          </p:nvPr>
        </p:nvPicPr>
        <p:blipFill rotWithShape="1">
          <a:blip r:embed="rId3">
            <a:alphaModFix/>
          </a:blip>
          <a:srcRect b="8675" l="0" r="0" t="8677"/>
          <a:stretch/>
        </p:blipFill>
        <p:spPr>
          <a:xfrm>
            <a:off x="2369128" y="2916091"/>
            <a:ext cx="2520950" cy="1387475"/>
          </a:xfrm>
          <a:prstGeom prst="rect">
            <a:avLst/>
          </a:prstGeom>
          <a:noFill/>
          <a:ln>
            <a:noFill/>
          </a:ln>
        </p:spPr>
      </p:pic>
      <p:pic>
        <p:nvPicPr>
          <p:cNvPr descr="a white bowl with potato chips and sliced jalapeño pepper" id="1005" name="Google Shape;1005;p62" title="snack food"/>
          <p:cNvPicPr preferRelativeResize="0"/>
          <p:nvPr/>
        </p:nvPicPr>
        <p:blipFill rotWithShape="1">
          <a:blip r:embed="rId4">
            <a:alphaModFix/>
          </a:blip>
          <a:srcRect b="0" l="0" r="0" t="0"/>
          <a:stretch/>
        </p:blipFill>
        <p:spPr>
          <a:xfrm>
            <a:off x="457200" y="1093966"/>
            <a:ext cx="2582391" cy="1850629"/>
          </a:xfrm>
          <a:prstGeom prst="rect">
            <a:avLst/>
          </a:prstGeom>
          <a:noFill/>
          <a:ln>
            <a:noFill/>
          </a:ln>
        </p:spPr>
      </p:pic>
      <p:pic>
        <p:nvPicPr>
          <p:cNvPr descr="clipart of an exercise log on a computer desktop" id="1006" name="Google Shape;1006;p62" title="Exercise Log"/>
          <p:cNvPicPr preferRelativeResize="0"/>
          <p:nvPr/>
        </p:nvPicPr>
        <p:blipFill rotWithShape="1">
          <a:blip r:embed="rId5">
            <a:alphaModFix/>
          </a:blip>
          <a:srcRect b="0" l="0" r="0" t="0"/>
          <a:stretch/>
        </p:blipFill>
        <p:spPr>
          <a:xfrm>
            <a:off x="4890078" y="1251096"/>
            <a:ext cx="3025147" cy="1910915"/>
          </a:xfrm>
          <a:prstGeom prst="rect">
            <a:avLst/>
          </a:prstGeom>
          <a:noFill/>
          <a:ln>
            <a:noFill/>
          </a:ln>
        </p:spPr>
      </p:pic>
      <p:sp>
        <p:nvSpPr>
          <p:cNvPr id="1007" name="Google Shape;1007;p62"/>
          <p:cNvSpPr txBox="1"/>
          <p:nvPr/>
        </p:nvSpPr>
        <p:spPr>
          <a:xfrm>
            <a:off x="94121" y="4411267"/>
            <a:ext cx="92001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Suppose you discovered that Mr. James could not lay off the chips, and it turns out</a:t>
            </a:r>
            <a:r>
              <a:rPr b="0" i="0" lang="en-US" sz="2400" u="none" cap="none" strike="noStrike">
                <a:solidFill>
                  <a:srgbClr val="000000"/>
                </a:solidFill>
                <a:latin typeface="Verdana"/>
                <a:ea typeface="Verdana"/>
                <a:cs typeface="Verdana"/>
                <a:sym typeface="Verdana"/>
              </a:rPr>
              <a:t> </a:t>
            </a:r>
            <a:r>
              <a:rPr b="0" i="0" lang="en-US" sz="2400" u="none" cap="none" strike="noStrike">
                <a:solidFill>
                  <a:schemeClr val="dk1"/>
                </a:solidFill>
                <a:latin typeface="Verdana"/>
                <a:ea typeface="Verdana"/>
                <a:cs typeface="Verdana"/>
                <a:sym typeface="Verdana"/>
              </a:rPr>
              <a:t>that his trainer had a family emergency and was only able to meet with him for 60% of the scheduled appointments.  Would you make a change to the prescription medicine?</a:t>
            </a:r>
            <a:endParaRPr b="0" i="0" sz="2400" u="none" cap="none" strike="noStrike">
              <a:solidFill>
                <a:srgbClr val="000000"/>
              </a:solidFill>
              <a:latin typeface="Verdana"/>
              <a:ea typeface="Verdana"/>
              <a:cs typeface="Verdana"/>
              <a:sym typeface="Verdana"/>
            </a:endParaRPr>
          </a:p>
        </p:txBody>
      </p:sp>
      <p:sp>
        <p:nvSpPr>
          <p:cNvPr id="1008" name="Google Shape;1008;p62"/>
          <p:cNvSpPr txBox="1"/>
          <p:nvPr/>
        </p:nvSpPr>
        <p:spPr>
          <a:xfrm>
            <a:off x="7728300" y="5900650"/>
            <a:ext cx="8877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8761D"/>
                </a:solidFill>
                <a:latin typeface="Calibri"/>
                <a:ea typeface="Calibri"/>
                <a:cs typeface="Calibri"/>
                <a:sym typeface="Calibri"/>
              </a:rPr>
              <a:t>9</a:t>
            </a:r>
            <a:endParaRPr b="0" i="0" sz="3600" u="none" cap="none" strike="noStrike">
              <a:solidFill>
                <a:srgbClr val="38761D"/>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chemeClr val="lt1"/>
        </a:solidFill>
      </p:bgPr>
    </p:bg>
    <p:spTree>
      <p:nvGrpSpPr>
        <p:cNvPr id="1012" name="Shape 1012"/>
        <p:cNvGrpSpPr/>
        <p:nvPr/>
      </p:nvGrpSpPr>
      <p:grpSpPr>
        <a:xfrm>
          <a:off x="0" y="0"/>
          <a:ext cx="0" cy="0"/>
          <a:chOff x="0" y="0"/>
          <a:chExt cx="0" cy="0"/>
        </a:xfrm>
      </p:grpSpPr>
      <p:sp>
        <p:nvSpPr>
          <p:cNvPr id="1013" name="Google Shape;1013;p63"/>
          <p:cNvSpPr txBox="1"/>
          <p:nvPr>
            <p:ph type="title"/>
          </p:nvPr>
        </p:nvSpPr>
        <p:spPr>
          <a:xfrm>
            <a:off x="457200" y="274638"/>
            <a:ext cx="8229600" cy="1143000"/>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4400"/>
              <a:buFont typeface="Calibri"/>
              <a:buNone/>
            </a:pPr>
            <a:r>
              <a:rPr lang="en-US">
                <a:solidFill>
                  <a:schemeClr val="dk1"/>
                </a:solidFill>
                <a:latin typeface="Verdana"/>
                <a:ea typeface="Verdana"/>
                <a:cs typeface="Verdana"/>
                <a:sym typeface="Verdana"/>
              </a:rPr>
              <a:t>TIP #1</a:t>
            </a:r>
            <a:endParaRPr>
              <a:solidFill>
                <a:schemeClr val="dk1"/>
              </a:solidFill>
              <a:latin typeface="Verdana"/>
              <a:ea typeface="Verdana"/>
              <a:cs typeface="Verdana"/>
              <a:sym typeface="Verdana"/>
            </a:endParaRPr>
          </a:p>
        </p:txBody>
      </p:sp>
      <p:sp>
        <p:nvSpPr>
          <p:cNvPr id="1014" name="Google Shape;1014;p63"/>
          <p:cNvSpPr txBox="1"/>
          <p:nvPr>
            <p:ph idx="4294967295" type="body"/>
          </p:nvPr>
        </p:nvSpPr>
        <p:spPr>
          <a:xfrm>
            <a:off x="600364" y="1581727"/>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sz="2400">
                <a:latin typeface="Verdana"/>
                <a:ea typeface="Verdana"/>
                <a:cs typeface="Verdana"/>
                <a:sym typeface="Verdana"/>
              </a:rPr>
              <a:t>The first thing you do if the “dots aren’t going in the right direction” is to check the fidelity of assessment and implementation.</a:t>
            </a:r>
            <a:endParaRPr sz="2400">
              <a:latin typeface="Verdana"/>
              <a:ea typeface="Verdana"/>
              <a:cs typeface="Verdana"/>
              <a:sym typeface="Verdana"/>
            </a:endParaRPr>
          </a:p>
          <a:p>
            <a:pPr indent="0" lvl="0" marL="0" rtl="0" algn="l">
              <a:lnSpc>
                <a:spcPct val="100000"/>
              </a:lnSpc>
              <a:spcBef>
                <a:spcPts val="640"/>
              </a:spcBef>
              <a:spcAft>
                <a:spcPts val="0"/>
              </a:spcAft>
              <a:buClr>
                <a:schemeClr val="dk1"/>
              </a:buClr>
              <a:buSzPts val="3200"/>
              <a:buNone/>
            </a:pPr>
            <a:r>
              <a:t/>
            </a:r>
            <a:endParaRPr/>
          </a:p>
        </p:txBody>
      </p:sp>
      <p:pic>
        <p:nvPicPr>
          <p:cNvPr descr="red box with a quote: when something feels off, it is" id="1015" name="Google Shape;1015;p63" title="quote by Abraham Hicks"/>
          <p:cNvPicPr preferRelativeResize="0"/>
          <p:nvPr/>
        </p:nvPicPr>
        <p:blipFill rotWithShape="1">
          <a:blip r:embed="rId3">
            <a:alphaModFix/>
          </a:blip>
          <a:srcRect b="0" l="0" r="0" t="0"/>
          <a:stretch/>
        </p:blipFill>
        <p:spPr>
          <a:xfrm>
            <a:off x="2696260" y="2852809"/>
            <a:ext cx="3418970" cy="3418970"/>
          </a:xfrm>
          <a:prstGeom prst="rect">
            <a:avLst/>
          </a:prstGeom>
          <a:noFill/>
          <a:ln cap="flat" cmpd="sng" w="9525">
            <a:solidFill>
              <a:schemeClr val="dk1"/>
            </a:solidFill>
            <a:prstDash val="solid"/>
            <a:round/>
            <a:headEnd len="sm" w="sm" type="none"/>
            <a:tailEnd len="sm" w="sm" type="none"/>
          </a:ln>
          <a:effectLst>
            <a:outerShdw blurRad="63500" sx="102000" rotWithShape="0" algn="ctr" sy="102000">
              <a:srgbClr val="000000">
                <a:alpha val="40000"/>
              </a:srgbClr>
            </a:outerShdw>
          </a:effectLst>
        </p:spPr>
      </p:pic>
      <p:sp>
        <p:nvSpPr>
          <p:cNvPr id="1016" name="Google Shape;1016;p63"/>
          <p:cNvSpPr txBox="1"/>
          <p:nvPr/>
        </p:nvSpPr>
        <p:spPr>
          <a:xfrm>
            <a:off x="6555986" y="6001800"/>
            <a:ext cx="11835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8761D"/>
                </a:solidFill>
                <a:latin typeface="Calibri"/>
                <a:ea typeface="Calibri"/>
                <a:cs typeface="Calibri"/>
                <a:sym typeface="Calibri"/>
              </a:rPr>
              <a:t>10</a:t>
            </a:r>
            <a:endParaRPr b="0" i="0" sz="3600" u="none" cap="none" strike="noStrike">
              <a:solidFill>
                <a:srgbClr val="38761D"/>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021" name="Shape 1021"/>
        <p:cNvGrpSpPr/>
        <p:nvPr/>
      </p:nvGrpSpPr>
      <p:grpSpPr>
        <a:xfrm>
          <a:off x="0" y="0"/>
          <a:ext cx="0" cy="0"/>
          <a:chOff x="0" y="0"/>
          <a:chExt cx="0" cy="0"/>
        </a:xfrm>
      </p:grpSpPr>
      <p:sp>
        <p:nvSpPr>
          <p:cNvPr id="1022" name="Google Shape;1022;p64"/>
          <p:cNvSpPr txBox="1"/>
          <p:nvPr>
            <p:ph type="title"/>
          </p:nvPr>
        </p:nvSpPr>
        <p:spPr>
          <a:xfrm>
            <a:off x="401782" y="173038"/>
            <a:ext cx="8229600" cy="890299"/>
          </a:xfrm>
          <a:prstGeom prst="rect">
            <a:avLst/>
          </a:prstGeom>
          <a:solidFill>
            <a:schemeClr val="accent5">
              <a:alpha val="23529"/>
            </a:scheme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4400"/>
              <a:buFont typeface="Calibri"/>
              <a:buNone/>
            </a:pPr>
            <a:r>
              <a:rPr lang="en-US" sz="4000">
                <a:solidFill>
                  <a:schemeClr val="dk1"/>
                </a:solidFill>
                <a:latin typeface="Verdana"/>
                <a:ea typeface="Verdana"/>
                <a:cs typeface="Verdana"/>
                <a:sym typeface="Verdana"/>
              </a:rPr>
              <a:t>Tip# 2</a:t>
            </a:r>
            <a:endParaRPr sz="4000">
              <a:solidFill>
                <a:schemeClr val="dk1"/>
              </a:solidFill>
              <a:latin typeface="Verdana"/>
              <a:ea typeface="Verdana"/>
              <a:cs typeface="Verdana"/>
              <a:sym typeface="Verdana"/>
            </a:endParaRPr>
          </a:p>
        </p:txBody>
      </p:sp>
      <p:sp>
        <p:nvSpPr>
          <p:cNvPr id="1023" name="Google Shape;1023;p64"/>
          <p:cNvSpPr txBox="1"/>
          <p:nvPr>
            <p:ph idx="4294967295" type="body"/>
          </p:nvPr>
        </p:nvSpPr>
        <p:spPr>
          <a:xfrm>
            <a:off x="415637" y="1155700"/>
            <a:ext cx="8229600" cy="5257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240"/>
              <a:buNone/>
            </a:pPr>
            <a:r>
              <a:rPr i="1" lang="en-US" sz="2240">
                <a:latin typeface="Verdana"/>
                <a:ea typeface="Verdana"/>
                <a:cs typeface="Verdana"/>
                <a:sym typeface="Verdana"/>
              </a:rPr>
              <a:t>Consider having all the reasons for lack of success categorized to make the problem solving process easier:</a:t>
            </a:r>
            <a:endParaRPr i="1">
              <a:latin typeface="Verdana"/>
              <a:ea typeface="Verdana"/>
              <a:cs typeface="Verdana"/>
              <a:sym typeface="Verdana"/>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latin typeface="Verdana"/>
                <a:ea typeface="Verdana"/>
                <a:cs typeface="Verdana"/>
                <a:sym typeface="Verdana"/>
              </a:rPr>
              <a:t>Was the instruction at all tiers delivered with fidelity? </a:t>
            </a:r>
            <a:endParaRPr>
              <a:latin typeface="Verdana"/>
              <a:ea typeface="Verdana"/>
              <a:cs typeface="Verdana"/>
              <a:sym typeface="Verdana"/>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latin typeface="Verdana"/>
                <a:ea typeface="Verdana"/>
                <a:cs typeface="Verdana"/>
                <a:sym typeface="Verdana"/>
              </a:rPr>
              <a:t>Was it a correct instructional match? Was there consistent programming?  Is the dosage sufficient?</a:t>
            </a:r>
            <a:endParaRPr>
              <a:latin typeface="Verdana"/>
              <a:ea typeface="Verdana"/>
              <a:cs typeface="Verdana"/>
              <a:sym typeface="Verdana"/>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latin typeface="Verdana"/>
                <a:ea typeface="Verdana"/>
                <a:cs typeface="Verdana"/>
                <a:sym typeface="Verdana"/>
              </a:rPr>
              <a:t>Is attendance an issue? (Consider attendance of student and adults.)</a:t>
            </a:r>
            <a:endParaRPr>
              <a:latin typeface="Verdana"/>
              <a:ea typeface="Verdana"/>
              <a:cs typeface="Verdana"/>
              <a:sym typeface="Verdana"/>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latin typeface="Verdana"/>
                <a:ea typeface="Verdana"/>
                <a:cs typeface="Verdana"/>
                <a:sym typeface="Verdana"/>
              </a:rPr>
              <a:t>Is attention the reason the student is not performing well?</a:t>
            </a:r>
            <a:endParaRPr>
              <a:latin typeface="Verdana"/>
              <a:ea typeface="Verdana"/>
              <a:cs typeface="Verdana"/>
              <a:sym typeface="Verdana"/>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latin typeface="Verdana"/>
                <a:ea typeface="Verdana"/>
                <a:cs typeface="Verdana"/>
                <a:sym typeface="Verdana"/>
              </a:rPr>
              <a:t>Is motivation and engagement an issue?  (Consider the engagement of peers as well.)</a:t>
            </a:r>
            <a:endParaRPr>
              <a:latin typeface="Verdana"/>
              <a:ea typeface="Verdana"/>
              <a:cs typeface="Verdana"/>
              <a:sym typeface="Verdana"/>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latin typeface="Verdana"/>
                <a:ea typeface="Verdana"/>
                <a:cs typeface="Verdana"/>
                <a:sym typeface="Verdana"/>
              </a:rPr>
              <a:t>Are there certain behaviors (disruptions, defiance, etc.)that impede learning?</a:t>
            </a:r>
            <a:endParaRPr>
              <a:latin typeface="Verdana"/>
              <a:ea typeface="Verdana"/>
              <a:cs typeface="Verdana"/>
              <a:sym typeface="Verdana"/>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latin typeface="Verdana"/>
                <a:ea typeface="Verdana"/>
                <a:cs typeface="Verdana"/>
                <a:sym typeface="Verdana"/>
              </a:rPr>
              <a:t>Are there social-emotional and wellness issues that are the barrier to learning?</a:t>
            </a:r>
            <a:endParaRPr>
              <a:latin typeface="Verdana"/>
              <a:ea typeface="Verdana"/>
              <a:cs typeface="Verdana"/>
              <a:sym typeface="Verdana"/>
            </a:endParaRPr>
          </a:p>
          <a:p>
            <a:pPr indent="-200660" lvl="0" marL="342900" rtl="0" algn="l">
              <a:lnSpc>
                <a:spcPct val="80000"/>
              </a:lnSpc>
              <a:spcBef>
                <a:spcPts val="448"/>
              </a:spcBef>
              <a:spcAft>
                <a:spcPts val="0"/>
              </a:spcAft>
              <a:buClr>
                <a:schemeClr val="dk1"/>
              </a:buClr>
              <a:buSzPts val="2240"/>
              <a:buNone/>
            </a:pPr>
            <a:r>
              <a:t/>
            </a:r>
            <a:endParaRPr sz="2240"/>
          </a:p>
          <a:p>
            <a:pPr indent="-200660" lvl="0" marL="342900" rtl="0" algn="l">
              <a:lnSpc>
                <a:spcPct val="80000"/>
              </a:lnSpc>
              <a:spcBef>
                <a:spcPts val="448"/>
              </a:spcBef>
              <a:spcAft>
                <a:spcPts val="0"/>
              </a:spcAft>
              <a:buClr>
                <a:schemeClr val="dk1"/>
              </a:buClr>
              <a:buSzPts val="2240"/>
              <a:buNone/>
            </a:pPr>
            <a:r>
              <a:t/>
            </a:r>
            <a:endParaRPr sz="2240"/>
          </a:p>
        </p:txBody>
      </p:sp>
      <p:sp>
        <p:nvSpPr>
          <p:cNvPr id="1024" name="Google Shape;1024;p64"/>
          <p:cNvSpPr txBox="1"/>
          <p:nvPr/>
        </p:nvSpPr>
        <p:spPr>
          <a:xfrm>
            <a:off x="6250400" y="5985400"/>
            <a:ext cx="11664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8761D"/>
                </a:solidFill>
                <a:latin typeface="Calibri"/>
                <a:ea typeface="Calibri"/>
                <a:cs typeface="Calibri"/>
                <a:sym typeface="Calibri"/>
              </a:rPr>
              <a:t>11</a:t>
            </a:r>
            <a:endParaRPr b="0" i="0" sz="3600" u="none" cap="none" strike="noStrike">
              <a:solidFill>
                <a:srgbClr val="38761D"/>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8" name="Shape 1028"/>
        <p:cNvGrpSpPr/>
        <p:nvPr/>
      </p:nvGrpSpPr>
      <p:grpSpPr>
        <a:xfrm>
          <a:off x="0" y="0"/>
          <a:ext cx="0" cy="0"/>
          <a:chOff x="0" y="0"/>
          <a:chExt cx="0" cy="0"/>
        </a:xfrm>
      </p:grpSpPr>
      <p:sp>
        <p:nvSpPr>
          <p:cNvPr id="1029" name="Google Shape;1029;p65"/>
          <p:cNvSpPr txBox="1"/>
          <p:nvPr>
            <p:ph type="title"/>
          </p:nvPr>
        </p:nvSpPr>
        <p:spPr>
          <a:xfrm>
            <a:off x="2743200" y="256814"/>
            <a:ext cx="5943600" cy="1143000"/>
          </a:xfrm>
          <a:prstGeom prst="rect">
            <a:avLst/>
          </a:prstGeom>
          <a:solidFill>
            <a:srgbClr val="A9DCF2">
              <a:alpha val="66666"/>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800"/>
              <a:buFont typeface="Verdana"/>
              <a:buNone/>
            </a:pPr>
            <a:r>
              <a:rPr lang="en-US" sz="3200">
                <a:solidFill>
                  <a:schemeClr val="dk1"/>
                </a:solidFill>
              </a:rPr>
              <a:t>Improvement! </a:t>
            </a:r>
            <a:br>
              <a:rPr lang="en-US" sz="3200">
                <a:solidFill>
                  <a:schemeClr val="dk1"/>
                </a:solidFill>
              </a:rPr>
            </a:br>
            <a:r>
              <a:rPr lang="en-US" sz="3200">
                <a:solidFill>
                  <a:schemeClr val="dk1"/>
                </a:solidFill>
              </a:rPr>
              <a:t>But Will He Reach His Goal?</a:t>
            </a:r>
            <a:endParaRPr/>
          </a:p>
        </p:txBody>
      </p:sp>
      <p:sp>
        <p:nvSpPr>
          <p:cNvPr id="1030" name="Google Shape;1030;p65"/>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560"/>
              </a:spcBef>
              <a:spcAft>
                <a:spcPts val="0"/>
              </a:spcAft>
              <a:buSzPts val="2800"/>
              <a:buNone/>
            </a:pPr>
            <a:r>
              <a:rPr b="1" lang="en-US"/>
              <a:t>Aim is 125</a:t>
            </a:r>
            <a:endParaRPr/>
          </a:p>
          <a:p>
            <a:pPr indent="-406400" lvl="0" marL="457200" rtl="0" algn="l">
              <a:lnSpc>
                <a:spcPct val="100000"/>
              </a:lnSpc>
              <a:spcBef>
                <a:spcPts val="560"/>
              </a:spcBef>
              <a:spcAft>
                <a:spcPts val="0"/>
              </a:spcAft>
              <a:buClr>
                <a:schemeClr val="dk1"/>
              </a:buClr>
              <a:buSzPts val="2800"/>
              <a:buChar char="•"/>
            </a:pPr>
            <a:r>
              <a:rPr lang="en-US"/>
              <a:t>Next 5 systolic readings:	</a:t>
            </a:r>
            <a:endParaRPr/>
          </a:p>
          <a:p>
            <a:pPr indent="-381000" lvl="1" marL="914400" rtl="0" algn="l">
              <a:lnSpc>
                <a:spcPct val="100000"/>
              </a:lnSpc>
              <a:spcBef>
                <a:spcPts val="480"/>
              </a:spcBef>
              <a:spcAft>
                <a:spcPts val="0"/>
              </a:spcAft>
              <a:buSzPts val="2400"/>
              <a:buChar char="–"/>
            </a:pPr>
            <a:r>
              <a:rPr lang="en-US"/>
              <a:t>170</a:t>
            </a:r>
            <a:endParaRPr/>
          </a:p>
          <a:p>
            <a:pPr indent="-381000" lvl="1" marL="914400" rtl="0" algn="l">
              <a:lnSpc>
                <a:spcPct val="100000"/>
              </a:lnSpc>
              <a:spcBef>
                <a:spcPts val="480"/>
              </a:spcBef>
              <a:spcAft>
                <a:spcPts val="0"/>
              </a:spcAft>
              <a:buSzPts val="2400"/>
              <a:buChar char="–"/>
            </a:pPr>
            <a:r>
              <a:rPr lang="en-US"/>
              <a:t>165</a:t>
            </a:r>
            <a:endParaRPr/>
          </a:p>
          <a:p>
            <a:pPr indent="-381000" lvl="1" marL="914400" rtl="0" algn="l">
              <a:lnSpc>
                <a:spcPct val="100000"/>
              </a:lnSpc>
              <a:spcBef>
                <a:spcPts val="480"/>
              </a:spcBef>
              <a:spcAft>
                <a:spcPts val="0"/>
              </a:spcAft>
              <a:buSzPts val="2400"/>
              <a:buChar char="–"/>
            </a:pPr>
            <a:r>
              <a:rPr lang="en-US"/>
              <a:t>160</a:t>
            </a:r>
            <a:endParaRPr/>
          </a:p>
          <a:p>
            <a:pPr indent="-381000" lvl="1" marL="914400" rtl="0" algn="l">
              <a:lnSpc>
                <a:spcPct val="100000"/>
              </a:lnSpc>
              <a:spcBef>
                <a:spcPts val="480"/>
              </a:spcBef>
              <a:spcAft>
                <a:spcPts val="0"/>
              </a:spcAft>
              <a:buSzPts val="2400"/>
              <a:buChar char="–"/>
            </a:pPr>
            <a:r>
              <a:rPr lang="en-US"/>
              <a:t>162</a:t>
            </a:r>
            <a:endParaRPr/>
          </a:p>
          <a:p>
            <a:pPr indent="-381000" lvl="1" marL="914400" rtl="0" algn="l">
              <a:lnSpc>
                <a:spcPct val="100000"/>
              </a:lnSpc>
              <a:spcBef>
                <a:spcPts val="480"/>
              </a:spcBef>
              <a:spcAft>
                <a:spcPts val="0"/>
              </a:spcAft>
              <a:buSzPts val="2400"/>
              <a:buChar char="–"/>
            </a:pPr>
            <a:r>
              <a:rPr lang="en-US"/>
              <a:t>158</a:t>
            </a:r>
            <a:endParaRPr/>
          </a:p>
          <a:p>
            <a:pPr indent="-228600" lvl="1" marL="914400" rtl="0" algn="l">
              <a:lnSpc>
                <a:spcPct val="100000"/>
              </a:lnSpc>
              <a:spcBef>
                <a:spcPts val="480"/>
              </a:spcBef>
              <a:spcAft>
                <a:spcPts val="0"/>
              </a:spcAft>
              <a:buSzPts val="2400"/>
              <a:buNone/>
            </a:pPr>
            <a:r>
              <a:t/>
            </a:r>
            <a:endParaRPr/>
          </a:p>
          <a:p>
            <a:pPr indent="-228600" lvl="1" marL="914400" rtl="0" algn="l">
              <a:lnSpc>
                <a:spcPct val="100000"/>
              </a:lnSpc>
              <a:spcBef>
                <a:spcPts val="480"/>
              </a:spcBef>
              <a:spcAft>
                <a:spcPts val="0"/>
              </a:spcAft>
              <a:buSzPts val="24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035" name="Shape 1035"/>
        <p:cNvGrpSpPr/>
        <p:nvPr/>
      </p:nvGrpSpPr>
      <p:grpSpPr>
        <a:xfrm>
          <a:off x="0" y="0"/>
          <a:ext cx="0" cy="0"/>
          <a:chOff x="0" y="0"/>
          <a:chExt cx="0" cy="0"/>
        </a:xfrm>
      </p:grpSpPr>
      <p:sp>
        <p:nvSpPr>
          <p:cNvPr id="1036" name="Google Shape;1036;p66"/>
          <p:cNvSpPr txBox="1"/>
          <p:nvPr>
            <p:ph type="title"/>
          </p:nvPr>
        </p:nvSpPr>
        <p:spPr>
          <a:xfrm>
            <a:off x="2743200" y="256814"/>
            <a:ext cx="5943600" cy="1143000"/>
          </a:xfrm>
          <a:prstGeom prst="rect">
            <a:avLst/>
          </a:prstGeom>
          <a:solidFill>
            <a:srgbClr val="00B0F0">
              <a:alpha val="23529"/>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00000"/>
              </a:buClr>
              <a:buSzPts val="4400"/>
              <a:buFont typeface="Calibri"/>
              <a:buNone/>
            </a:pPr>
            <a:r>
              <a:rPr lang="en-US" sz="4000">
                <a:solidFill>
                  <a:schemeClr val="dk1"/>
                </a:solidFill>
                <a:latin typeface="Verdana"/>
                <a:ea typeface="Verdana"/>
                <a:cs typeface="Verdana"/>
                <a:sym typeface="Verdana"/>
              </a:rPr>
              <a:t>Now Our Decision May Change</a:t>
            </a:r>
            <a:endParaRPr sz="4000">
              <a:solidFill>
                <a:schemeClr val="dk1"/>
              </a:solidFill>
              <a:latin typeface="Verdana"/>
              <a:ea typeface="Verdana"/>
              <a:cs typeface="Verdana"/>
              <a:sym typeface="Verdana"/>
            </a:endParaRPr>
          </a:p>
        </p:txBody>
      </p:sp>
      <p:pic>
        <p:nvPicPr>
          <p:cNvPr descr="photo of an open bottle of medicine on its side with white caplets spilling out" id="1037" name="Google Shape;1037;p66" title="medicine"/>
          <p:cNvPicPr preferRelativeResize="0"/>
          <p:nvPr>
            <p:ph idx="1" type="body"/>
          </p:nvPr>
        </p:nvPicPr>
        <p:blipFill rotWithShape="1">
          <a:blip r:embed="rId3">
            <a:alphaModFix/>
          </a:blip>
          <a:srcRect b="0" l="0" r="0" t="0"/>
          <a:stretch/>
        </p:blipFill>
        <p:spPr>
          <a:xfrm>
            <a:off x="730250" y="2114550"/>
            <a:ext cx="3492500" cy="2324100"/>
          </a:xfrm>
          <a:prstGeom prst="rect">
            <a:avLst/>
          </a:prstGeom>
          <a:noFill/>
          <a:ln>
            <a:noFill/>
          </a:ln>
        </p:spPr>
      </p:pic>
      <p:sp>
        <p:nvSpPr>
          <p:cNvPr id="1038" name="Google Shape;1038;p66"/>
          <p:cNvSpPr txBox="1"/>
          <p:nvPr>
            <p:ph idx="2" type="body"/>
          </p:nvPr>
        </p:nvSpPr>
        <p:spPr>
          <a:xfrm>
            <a:off x="4597399" y="1600200"/>
            <a:ext cx="4038600" cy="3352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Clr>
                <a:schemeClr val="dk1"/>
              </a:buClr>
              <a:buSzPts val="2800"/>
              <a:buChar char="•"/>
            </a:pPr>
            <a:r>
              <a:rPr lang="en-US"/>
              <a:t>Eating Healthy</a:t>
            </a:r>
            <a:endParaRPr/>
          </a:p>
          <a:p>
            <a:pPr indent="-406400" lvl="0" marL="457200" rtl="0" algn="l">
              <a:lnSpc>
                <a:spcPct val="100000"/>
              </a:lnSpc>
              <a:spcBef>
                <a:spcPts val="560"/>
              </a:spcBef>
              <a:spcAft>
                <a:spcPts val="0"/>
              </a:spcAft>
              <a:buClr>
                <a:schemeClr val="dk1"/>
              </a:buClr>
              <a:buSzPts val="2800"/>
              <a:buChar char="•"/>
            </a:pPr>
            <a:r>
              <a:rPr lang="en-US"/>
              <a:t>Exercising Daily</a:t>
            </a:r>
            <a:endParaRPr/>
          </a:p>
        </p:txBody>
      </p:sp>
      <p:sp>
        <p:nvSpPr>
          <p:cNvPr id="1039" name="Google Shape;1039;p66"/>
          <p:cNvSpPr txBox="1"/>
          <p:nvPr/>
        </p:nvSpPr>
        <p:spPr>
          <a:xfrm>
            <a:off x="6417456" y="5920196"/>
            <a:ext cx="11979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8761D"/>
                </a:solidFill>
                <a:latin typeface="Calibri"/>
                <a:ea typeface="Calibri"/>
                <a:cs typeface="Calibri"/>
                <a:sym typeface="Calibri"/>
              </a:rPr>
              <a:t>13</a:t>
            </a:r>
            <a:endParaRPr b="0" i="0" sz="3600" u="none" cap="none" strike="noStrike">
              <a:solidFill>
                <a:srgbClr val="38761D"/>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3" name="Shape 1043"/>
        <p:cNvGrpSpPr/>
        <p:nvPr/>
      </p:nvGrpSpPr>
      <p:grpSpPr>
        <a:xfrm>
          <a:off x="0" y="0"/>
          <a:ext cx="0" cy="0"/>
          <a:chOff x="0" y="0"/>
          <a:chExt cx="0" cy="0"/>
        </a:xfrm>
      </p:grpSpPr>
      <p:sp>
        <p:nvSpPr>
          <p:cNvPr id="1044" name="Google Shape;1044;p67"/>
          <p:cNvSpPr txBox="1"/>
          <p:nvPr>
            <p:ph type="title"/>
          </p:nvPr>
        </p:nvSpPr>
        <p:spPr>
          <a:xfrm>
            <a:off x="2743200" y="171450"/>
            <a:ext cx="5943600" cy="14289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800"/>
              <a:buFont typeface="Verdana"/>
              <a:buNone/>
            </a:pPr>
            <a:r>
              <a:rPr lang="en-US" sz="3200"/>
              <a:t>An Iterative Process of Problem Solving</a:t>
            </a:r>
            <a:br>
              <a:rPr lang="en-US" sz="3200"/>
            </a:br>
            <a:endParaRPr sz="3200">
              <a:solidFill>
                <a:schemeClr val="dk1"/>
              </a:solidFill>
            </a:endParaRPr>
          </a:p>
        </p:txBody>
      </p:sp>
      <p:sp>
        <p:nvSpPr>
          <p:cNvPr id="1045" name="Google Shape;1045;p67"/>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560"/>
              </a:spcBef>
              <a:spcAft>
                <a:spcPts val="0"/>
              </a:spcAft>
              <a:buSzPts val="2800"/>
              <a:buNone/>
            </a:pPr>
            <a:r>
              <a:rPr b="1" lang="en-US"/>
              <a:t>Aim is 125</a:t>
            </a:r>
            <a:endParaRPr/>
          </a:p>
          <a:p>
            <a:pPr indent="-406400" lvl="0" marL="457200" rtl="0" algn="l">
              <a:lnSpc>
                <a:spcPct val="100000"/>
              </a:lnSpc>
              <a:spcBef>
                <a:spcPts val="560"/>
              </a:spcBef>
              <a:spcAft>
                <a:spcPts val="0"/>
              </a:spcAft>
              <a:buClr>
                <a:schemeClr val="dk1"/>
              </a:buClr>
              <a:buSzPts val="2800"/>
              <a:buChar char="•"/>
            </a:pPr>
            <a:r>
              <a:rPr lang="en-US"/>
              <a:t>Next 5 systolic readings:	</a:t>
            </a:r>
            <a:endParaRPr/>
          </a:p>
          <a:p>
            <a:pPr indent="-381000" lvl="1" marL="914400" rtl="0" algn="l">
              <a:lnSpc>
                <a:spcPct val="100000"/>
              </a:lnSpc>
              <a:spcBef>
                <a:spcPts val="480"/>
              </a:spcBef>
              <a:spcAft>
                <a:spcPts val="0"/>
              </a:spcAft>
              <a:buSzPts val="2400"/>
              <a:buChar char="–"/>
            </a:pPr>
            <a:r>
              <a:rPr lang="en-US"/>
              <a:t>150</a:t>
            </a:r>
            <a:endParaRPr/>
          </a:p>
          <a:p>
            <a:pPr indent="-381000" lvl="1" marL="914400" rtl="0" algn="l">
              <a:lnSpc>
                <a:spcPct val="100000"/>
              </a:lnSpc>
              <a:spcBef>
                <a:spcPts val="480"/>
              </a:spcBef>
              <a:spcAft>
                <a:spcPts val="0"/>
              </a:spcAft>
              <a:buSzPts val="2400"/>
              <a:buChar char="–"/>
            </a:pPr>
            <a:r>
              <a:rPr lang="en-US"/>
              <a:t>152</a:t>
            </a:r>
            <a:endParaRPr/>
          </a:p>
          <a:p>
            <a:pPr indent="-381000" lvl="1" marL="914400" rtl="0" algn="l">
              <a:lnSpc>
                <a:spcPct val="100000"/>
              </a:lnSpc>
              <a:spcBef>
                <a:spcPts val="480"/>
              </a:spcBef>
              <a:spcAft>
                <a:spcPts val="0"/>
              </a:spcAft>
              <a:buSzPts val="2400"/>
              <a:buChar char="–"/>
            </a:pPr>
            <a:r>
              <a:rPr lang="en-US"/>
              <a:t>145</a:t>
            </a:r>
            <a:endParaRPr/>
          </a:p>
          <a:p>
            <a:pPr indent="-381000" lvl="1" marL="914400" rtl="0" algn="l">
              <a:lnSpc>
                <a:spcPct val="100000"/>
              </a:lnSpc>
              <a:spcBef>
                <a:spcPts val="480"/>
              </a:spcBef>
              <a:spcAft>
                <a:spcPts val="0"/>
              </a:spcAft>
              <a:buSzPts val="2400"/>
              <a:buChar char="–"/>
            </a:pPr>
            <a:r>
              <a:rPr lang="en-US"/>
              <a:t>130</a:t>
            </a:r>
            <a:endParaRPr/>
          </a:p>
          <a:p>
            <a:pPr indent="-381000" lvl="1" marL="914400" rtl="0" algn="l">
              <a:lnSpc>
                <a:spcPct val="100000"/>
              </a:lnSpc>
              <a:spcBef>
                <a:spcPts val="480"/>
              </a:spcBef>
              <a:spcAft>
                <a:spcPts val="0"/>
              </a:spcAft>
              <a:buSzPts val="2400"/>
              <a:buChar char="–"/>
            </a:pPr>
            <a:r>
              <a:rPr lang="en-US"/>
              <a:t>135</a:t>
            </a:r>
            <a:endParaRPr/>
          </a:p>
          <a:p>
            <a:pPr indent="-228600" lvl="1" marL="914400" rtl="0" algn="l">
              <a:lnSpc>
                <a:spcPct val="100000"/>
              </a:lnSpc>
              <a:spcBef>
                <a:spcPts val="480"/>
              </a:spcBef>
              <a:spcAft>
                <a:spcPts val="0"/>
              </a:spcAft>
              <a:buSzPts val="2400"/>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050" name="Shape 1050"/>
        <p:cNvGrpSpPr/>
        <p:nvPr/>
      </p:nvGrpSpPr>
      <p:grpSpPr>
        <a:xfrm>
          <a:off x="0" y="0"/>
          <a:ext cx="0" cy="0"/>
          <a:chOff x="0" y="0"/>
          <a:chExt cx="0" cy="0"/>
        </a:xfrm>
      </p:grpSpPr>
      <p:sp>
        <p:nvSpPr>
          <p:cNvPr id="1051" name="Google Shape;1051;p68"/>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dk1"/>
              </a:buClr>
              <a:buSzPts val="4000"/>
              <a:buFont typeface="Verdana"/>
              <a:buNone/>
            </a:pPr>
            <a:r>
              <a:rPr lang="en-US"/>
              <a:t>Implementation Matrix 2.C</a:t>
            </a:r>
            <a:endParaRPr/>
          </a:p>
        </p:txBody>
      </p:sp>
      <p:sp>
        <p:nvSpPr>
          <p:cNvPr id="1052" name="Google Shape;1052;p68"/>
          <p:cNvSpPr txBox="1"/>
          <p:nvPr>
            <p:ph idx="1" type="body"/>
          </p:nvPr>
        </p:nvSpPr>
        <p:spPr>
          <a:xfrm>
            <a:off x="914400" y="1524000"/>
            <a:ext cx="3582900" cy="651000"/>
          </a:xfrm>
          <a:prstGeom prst="rect">
            <a:avLst/>
          </a:prstGeom>
          <a:solidFill>
            <a:srgbClr val="E8F7EB"/>
          </a:solidFill>
          <a:ln>
            <a:noFill/>
          </a:ln>
        </p:spPr>
        <p:txBody>
          <a:bodyPr anchorCtr="0" anchor="b" bIns="34275" lIns="68550" spcFirstLastPara="1" rIns="68550" wrap="square" tIns="34275">
            <a:noAutofit/>
          </a:bodyPr>
          <a:lstStyle/>
          <a:p>
            <a:pPr indent="0" lvl="0" marL="0" rtl="0" algn="l">
              <a:lnSpc>
                <a:spcPct val="100000"/>
              </a:lnSpc>
              <a:spcBef>
                <a:spcPts val="390"/>
              </a:spcBef>
              <a:spcAft>
                <a:spcPts val="0"/>
              </a:spcAft>
              <a:buClr>
                <a:schemeClr val="dk1"/>
              </a:buClr>
              <a:buSzPts val="2100"/>
              <a:buNone/>
            </a:pPr>
            <a:r>
              <a:rPr lang="en-US"/>
              <a:t>What the division needs</a:t>
            </a:r>
            <a:endParaRPr/>
          </a:p>
        </p:txBody>
      </p:sp>
      <p:sp>
        <p:nvSpPr>
          <p:cNvPr id="1053" name="Google Shape;1053;p68"/>
          <p:cNvSpPr txBox="1"/>
          <p:nvPr>
            <p:ph idx="2" type="body"/>
          </p:nvPr>
        </p:nvSpPr>
        <p:spPr>
          <a:xfrm>
            <a:off x="339505" y="2185972"/>
            <a:ext cx="4040100" cy="3951300"/>
          </a:xfrm>
          <a:prstGeom prst="rect">
            <a:avLst/>
          </a:prstGeom>
          <a:noFill/>
          <a:ln>
            <a:noFill/>
          </a:ln>
        </p:spPr>
        <p:txBody>
          <a:bodyPr anchorCtr="0" anchor="t" bIns="34275" lIns="68550" spcFirstLastPara="1" rIns="68550" wrap="square" tIns="34275">
            <a:noAutofit/>
          </a:bodyPr>
          <a:lstStyle/>
          <a:p>
            <a:pPr indent="-457200" lvl="0" marL="504825" rtl="0" algn="l">
              <a:lnSpc>
                <a:spcPct val="100000"/>
              </a:lnSpc>
              <a:spcBef>
                <a:spcPts val="270"/>
              </a:spcBef>
              <a:spcAft>
                <a:spcPts val="0"/>
              </a:spcAft>
              <a:buClr>
                <a:schemeClr val="dk1"/>
              </a:buClr>
              <a:buSzPts val="2400"/>
              <a:buFont typeface="Arial"/>
              <a:buAutoNum type="arabicPeriod"/>
            </a:pPr>
            <a:r>
              <a:rPr lang="en-US"/>
              <a:t>A way to know the percent of students successful in intervention</a:t>
            </a:r>
            <a:endParaRPr/>
          </a:p>
          <a:p>
            <a:pPr indent="-457200" lvl="0" marL="504825" rtl="0" algn="l">
              <a:lnSpc>
                <a:spcPct val="100000"/>
              </a:lnSpc>
              <a:spcBef>
                <a:spcPts val="0"/>
              </a:spcBef>
              <a:spcAft>
                <a:spcPts val="0"/>
              </a:spcAft>
              <a:buClr>
                <a:schemeClr val="dk1"/>
              </a:buClr>
              <a:buSzPts val="2400"/>
              <a:buFont typeface="Arial"/>
              <a:buAutoNum type="arabicPeriod"/>
            </a:pPr>
            <a:r>
              <a:rPr lang="en-US"/>
              <a:t>A time to discuss intervention data with links to universal data</a:t>
            </a:r>
            <a:endParaRPr/>
          </a:p>
        </p:txBody>
      </p:sp>
      <p:sp>
        <p:nvSpPr>
          <p:cNvPr id="1054" name="Google Shape;1054;p68"/>
          <p:cNvSpPr txBox="1"/>
          <p:nvPr>
            <p:ph idx="3" type="body"/>
          </p:nvPr>
        </p:nvSpPr>
        <p:spPr>
          <a:xfrm>
            <a:off x="5105400" y="1535113"/>
            <a:ext cx="3581400" cy="639900"/>
          </a:xfrm>
          <a:prstGeom prst="rect">
            <a:avLst/>
          </a:prstGeom>
          <a:solidFill>
            <a:srgbClr val="E8F7EB"/>
          </a:solidFill>
          <a:ln>
            <a:noFill/>
          </a:ln>
        </p:spPr>
        <p:txBody>
          <a:bodyPr anchorCtr="0" anchor="t" bIns="34275" lIns="68550" spcFirstLastPara="1" rIns="68550" wrap="square" tIns="34275">
            <a:noAutofit/>
          </a:bodyPr>
          <a:lstStyle/>
          <a:p>
            <a:pPr indent="0" lvl="0" marL="0" rtl="0" algn="l">
              <a:lnSpc>
                <a:spcPct val="100000"/>
              </a:lnSpc>
              <a:spcBef>
                <a:spcPts val="390"/>
              </a:spcBef>
              <a:spcAft>
                <a:spcPts val="0"/>
              </a:spcAft>
              <a:buClr>
                <a:schemeClr val="dk1"/>
              </a:buClr>
              <a:buSzPts val="2100"/>
              <a:buNone/>
            </a:pPr>
            <a:r>
              <a:rPr lang="en-US"/>
              <a:t>What the school needs</a:t>
            </a:r>
            <a:endParaRPr/>
          </a:p>
        </p:txBody>
      </p:sp>
      <p:sp>
        <p:nvSpPr>
          <p:cNvPr id="1055" name="Google Shape;1055;p68"/>
          <p:cNvSpPr txBox="1"/>
          <p:nvPr>
            <p:ph idx="4" type="body"/>
          </p:nvPr>
        </p:nvSpPr>
        <p:spPr>
          <a:xfrm>
            <a:off x="4497299" y="2175000"/>
            <a:ext cx="4456577" cy="3951300"/>
          </a:xfrm>
          <a:prstGeom prst="rect">
            <a:avLst/>
          </a:prstGeom>
          <a:noFill/>
          <a:ln>
            <a:noFill/>
          </a:ln>
        </p:spPr>
        <p:txBody>
          <a:bodyPr anchorCtr="0" anchor="t" bIns="34275" lIns="68550" spcFirstLastPara="1" rIns="68550" wrap="square" tIns="34275">
            <a:noAutofit/>
          </a:bodyPr>
          <a:lstStyle/>
          <a:p>
            <a:pPr indent="-457200" lvl="0" marL="504825" rtl="0" algn="l">
              <a:lnSpc>
                <a:spcPct val="100000"/>
              </a:lnSpc>
              <a:spcBef>
                <a:spcPts val="270"/>
              </a:spcBef>
              <a:spcAft>
                <a:spcPts val="0"/>
              </a:spcAft>
              <a:buClr>
                <a:schemeClr val="dk1"/>
              </a:buClr>
              <a:buSzPts val="2400"/>
              <a:buFont typeface="Arial"/>
              <a:buAutoNum type="arabicPeriod"/>
            </a:pPr>
            <a:r>
              <a:rPr lang="en-US"/>
              <a:t>A time and process to determining if the intervention is working for individual students</a:t>
            </a:r>
            <a:endParaRPr/>
          </a:p>
          <a:p>
            <a:pPr indent="-457200" lvl="0" marL="504825" rtl="0" algn="l">
              <a:lnSpc>
                <a:spcPct val="100000"/>
              </a:lnSpc>
              <a:spcBef>
                <a:spcPts val="0"/>
              </a:spcBef>
              <a:spcAft>
                <a:spcPts val="0"/>
              </a:spcAft>
              <a:buClr>
                <a:schemeClr val="dk1"/>
              </a:buClr>
              <a:buSzPts val="2400"/>
              <a:buFont typeface="Arial"/>
              <a:buAutoNum type="arabicPeriod"/>
            </a:pPr>
            <a:r>
              <a:rPr lang="en-US"/>
              <a:t>A time and process to utilize this data to determine success level in the intervention</a:t>
            </a:r>
            <a:endParaRPr/>
          </a:p>
          <a:p>
            <a:pPr indent="-457200" lvl="0" marL="504825" rtl="0" algn="l">
              <a:lnSpc>
                <a:spcPct val="100000"/>
              </a:lnSpc>
              <a:spcBef>
                <a:spcPts val="0"/>
              </a:spcBef>
              <a:spcAft>
                <a:spcPts val="0"/>
              </a:spcAft>
              <a:buClr>
                <a:schemeClr val="dk1"/>
              </a:buClr>
              <a:buSzPts val="2400"/>
              <a:buFont typeface="Arial"/>
              <a:buAutoNum type="arabicPeriod"/>
            </a:pPr>
            <a:r>
              <a:rPr lang="en-US"/>
              <a:t>A time and process to communicate data to the division</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0" name="Shape 1060"/>
        <p:cNvGrpSpPr/>
        <p:nvPr/>
      </p:nvGrpSpPr>
      <p:grpSpPr>
        <a:xfrm>
          <a:off x="0" y="0"/>
          <a:ext cx="0" cy="0"/>
          <a:chOff x="0" y="0"/>
          <a:chExt cx="0" cy="0"/>
        </a:xfrm>
      </p:grpSpPr>
      <p:sp>
        <p:nvSpPr>
          <p:cNvPr id="1061" name="Google Shape;1061;p69"/>
          <p:cNvSpPr txBox="1"/>
          <p:nvPr>
            <p:ph type="title"/>
          </p:nvPr>
        </p:nvSpPr>
        <p:spPr>
          <a:xfrm>
            <a:off x="457200" y="274638"/>
            <a:ext cx="8229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Complete Resource Map</a:t>
            </a:r>
            <a:endParaRPr/>
          </a:p>
        </p:txBody>
      </p:sp>
      <p:graphicFrame>
        <p:nvGraphicFramePr>
          <p:cNvPr descr=" &#10;chart with eight columns asking for identification of data indicating  a need, programs or initiatives, progress monitoring details, data indication need for differentiation, fidelity measurement, materials needed and logistics of who will implement the practice and at what  frequency &#10;" id="1062" name="Google Shape;1062;p69" title="Resource map"/>
          <p:cNvGraphicFramePr/>
          <p:nvPr/>
        </p:nvGraphicFramePr>
        <p:xfrm>
          <a:off x="1007198" y="1766903"/>
          <a:ext cx="6858000" cy="3994150"/>
        </p:xfrm>
        <a:graphic>
          <a:graphicData uri="http://schemas.openxmlformats.org/presentationml/2006/ole">
            <mc:AlternateContent>
              <mc:Choice Requires="v">
                <p:oleObj r:id="rId4" imgH="3994150" imgW="6858000" progId="Word.Document.12" spid="_x0000_s1">
                  <p:embed/>
                </p:oleObj>
              </mc:Choice>
              <mc:Fallback>
                <p:oleObj r:id="rId5" imgH="3994150" imgW="6858000" progId="Word.Document.12">
                  <p:embed/>
                  <p:pic>
                    <p:nvPicPr>
                      <p:cNvPr id="1062" name="Google Shape;1062;p69"/>
                      <p:cNvPicPr preferRelativeResize="0"/>
                      <p:nvPr/>
                    </p:nvPicPr>
                    <p:blipFill rotWithShape="1">
                      <a:blip r:embed="rId6">
                        <a:alphaModFix/>
                      </a:blip>
                      <a:srcRect b="0" l="0" r="0" t="0"/>
                      <a:stretch/>
                    </p:blipFill>
                    <p:spPr>
                      <a:xfrm>
                        <a:off x="1007198" y="1766903"/>
                        <a:ext cx="6858000" cy="3994150"/>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grpSp>
        <p:nvGrpSpPr>
          <p:cNvPr descr="Six boxes with the six core features for Tier 2 including instruction, feedback, structure and prompts, data collection, family engagement and intervention. " id="565" name="Google Shape;565;p7" title="Tier 2 Core Features"/>
          <p:cNvGrpSpPr/>
          <p:nvPr/>
        </p:nvGrpSpPr>
        <p:grpSpPr>
          <a:xfrm>
            <a:off x="425829" y="1592056"/>
            <a:ext cx="8292160" cy="3841083"/>
            <a:chOff x="-78823" y="593372"/>
            <a:chExt cx="9322271" cy="5442555"/>
          </a:xfrm>
        </p:grpSpPr>
        <p:sp>
          <p:nvSpPr>
            <p:cNvPr id="566" name="Google Shape;566;p7"/>
            <p:cNvSpPr/>
            <p:nvPr/>
          </p:nvSpPr>
          <p:spPr>
            <a:xfrm>
              <a:off x="3397535" y="3586427"/>
              <a:ext cx="2449500" cy="2449500"/>
            </a:xfrm>
            <a:prstGeom prst="ellipse">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67" name="Google Shape;567;p7"/>
            <p:cNvSpPr txBox="1"/>
            <p:nvPr/>
          </p:nvSpPr>
          <p:spPr>
            <a:xfrm>
              <a:off x="3756269" y="3945161"/>
              <a:ext cx="1732200" cy="1732200"/>
            </a:xfrm>
            <a:prstGeom prst="rect">
              <a:avLst/>
            </a:prstGeom>
            <a:noFill/>
            <a:ln>
              <a:noFill/>
            </a:ln>
          </p:spPr>
          <p:txBody>
            <a:bodyPr anchorCtr="0" anchor="ctr" bIns="11400" lIns="11400" spcFirstLastPara="1" rIns="11400" wrap="square" tIns="1140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Tier 2 Core Features </a:t>
              </a:r>
              <a:endParaRPr b="0" i="0" sz="1800" u="none" cap="none" strike="noStrike">
                <a:solidFill>
                  <a:srgbClr val="000000"/>
                </a:solidFill>
                <a:latin typeface="Verdana"/>
                <a:ea typeface="Verdana"/>
                <a:cs typeface="Verdana"/>
                <a:sym typeface="Verdana"/>
              </a:endParaRPr>
            </a:p>
            <a:p>
              <a:pPr indent="0" lvl="0" marL="0" marR="0" rtl="0" algn="ctr">
                <a:lnSpc>
                  <a:spcPct val="90000"/>
                </a:lnSpc>
                <a:spcBef>
                  <a:spcPts val="63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TFI 2.6</a:t>
              </a:r>
              <a:endParaRPr b="0" i="0" sz="1800" u="none" cap="none" strike="noStrike">
                <a:solidFill>
                  <a:srgbClr val="000000"/>
                </a:solidFill>
                <a:latin typeface="Verdana"/>
                <a:ea typeface="Verdana"/>
                <a:cs typeface="Verdana"/>
                <a:sym typeface="Verdana"/>
              </a:endParaRPr>
            </a:p>
          </p:txBody>
        </p:sp>
        <p:sp>
          <p:nvSpPr>
            <p:cNvPr id="568" name="Google Shape;568;p7"/>
            <p:cNvSpPr/>
            <p:nvPr/>
          </p:nvSpPr>
          <p:spPr>
            <a:xfrm rot="10800000">
              <a:off x="1077857" y="4462189"/>
              <a:ext cx="2192100" cy="698100"/>
            </a:xfrm>
            <a:prstGeom prst="leftArrow">
              <a:avLst>
                <a:gd fmla="val 60000" name="adj1"/>
                <a:gd fmla="val 50000" name="adj2"/>
              </a:avLst>
            </a:prstGeom>
            <a:gradFill>
              <a:gsLst>
                <a:gs pos="0">
                  <a:srgbClr val="FFF6DB"/>
                </a:gs>
                <a:gs pos="100000">
                  <a:srgbClr val="FAD25C"/>
                </a:gs>
              </a:gsLst>
              <a:path path="circle">
                <a:fillToRect b="50%" l="50%" r="50%" t="50%"/>
              </a:path>
              <a:tileRect/>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69" name="Google Shape;569;p7"/>
            <p:cNvSpPr/>
            <p:nvPr/>
          </p:nvSpPr>
          <p:spPr>
            <a:xfrm>
              <a:off x="-78823" y="3874522"/>
              <a:ext cx="2313600" cy="19473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70" name="Google Shape;570;p7"/>
            <p:cNvSpPr txBox="1"/>
            <p:nvPr/>
          </p:nvSpPr>
          <p:spPr>
            <a:xfrm>
              <a:off x="-78683" y="3733247"/>
              <a:ext cx="2313300" cy="20886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rPr b="0" i="0" lang="en-US" sz="1350" u="none" cap="none" strike="noStrike">
                  <a:solidFill>
                    <a:srgbClr val="000000"/>
                  </a:solidFill>
                  <a:latin typeface="Verdana"/>
                  <a:ea typeface="Verdana"/>
                  <a:cs typeface="Verdana"/>
                  <a:sym typeface="Verdana"/>
                </a:rPr>
                <a:t>Additional Instruction on Skills (prosocial, emotional, academic)</a:t>
              </a:r>
              <a:endParaRPr b="0" i="0" sz="1350" u="none" cap="none" strike="noStrike">
                <a:solidFill>
                  <a:srgbClr val="000000"/>
                </a:solidFill>
                <a:latin typeface="Verdana"/>
                <a:ea typeface="Verdana"/>
                <a:cs typeface="Verdana"/>
                <a:sym typeface="Verdana"/>
              </a:endParaRPr>
            </a:p>
          </p:txBody>
        </p:sp>
        <p:sp>
          <p:nvSpPr>
            <p:cNvPr id="571" name="Google Shape;571;p7"/>
            <p:cNvSpPr/>
            <p:nvPr/>
          </p:nvSpPr>
          <p:spPr>
            <a:xfrm rot="-8674050">
              <a:off x="1121256" y="2903795"/>
              <a:ext cx="2621505" cy="698080"/>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72" name="Google Shape;572;p7"/>
            <p:cNvSpPr/>
            <p:nvPr/>
          </p:nvSpPr>
          <p:spPr>
            <a:xfrm>
              <a:off x="506546" y="1806996"/>
              <a:ext cx="1714800" cy="13719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73" name="Google Shape;573;p7"/>
            <p:cNvSpPr txBox="1"/>
            <p:nvPr/>
          </p:nvSpPr>
          <p:spPr>
            <a:xfrm>
              <a:off x="546725" y="1847172"/>
              <a:ext cx="1634400" cy="11349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rPr b="0" i="0" lang="en-US" sz="1350" u="none" cap="none" strike="noStrike">
                  <a:solidFill>
                    <a:srgbClr val="000000"/>
                  </a:solidFill>
                  <a:latin typeface="Verdana"/>
                  <a:ea typeface="Verdana"/>
                  <a:cs typeface="Verdana"/>
                  <a:sym typeface="Verdana"/>
                </a:rPr>
                <a:t>Increased </a:t>
              </a:r>
              <a:endParaRPr b="0" i="0" sz="1350" u="none" cap="none" strike="noStrike">
                <a:solidFill>
                  <a:srgbClr val="000000"/>
                </a:solidFill>
                <a:latin typeface="Verdana"/>
                <a:ea typeface="Verdana"/>
                <a:cs typeface="Verdana"/>
                <a:sym typeface="Verdana"/>
              </a:endParaRPr>
            </a:p>
            <a:p>
              <a:pPr indent="0" lvl="0" marL="0" marR="0" rtl="0" algn="ctr">
                <a:lnSpc>
                  <a:spcPct val="90000"/>
                </a:lnSpc>
                <a:spcBef>
                  <a:spcPts val="0"/>
                </a:spcBef>
                <a:spcAft>
                  <a:spcPts val="0"/>
                </a:spcAft>
                <a:buClr>
                  <a:srgbClr val="000000"/>
                </a:buClr>
                <a:buSzPts val="1350"/>
                <a:buFont typeface="Arial"/>
                <a:buNone/>
              </a:pPr>
              <a:r>
                <a:rPr b="0" i="0" lang="en-US" sz="1350" u="none" cap="none" strike="noStrike">
                  <a:solidFill>
                    <a:srgbClr val="000000"/>
                  </a:solidFill>
                  <a:latin typeface="Verdana"/>
                  <a:ea typeface="Verdana"/>
                  <a:cs typeface="Verdana"/>
                  <a:sym typeface="Verdana"/>
                </a:rPr>
                <a:t>Regular Feedback</a:t>
              </a:r>
              <a:endParaRPr b="0" i="0" sz="1350" u="none" cap="none" strike="noStrike">
                <a:solidFill>
                  <a:srgbClr val="000000"/>
                </a:solidFill>
                <a:latin typeface="Verdana"/>
                <a:ea typeface="Verdana"/>
                <a:cs typeface="Verdana"/>
                <a:sym typeface="Verdana"/>
              </a:endParaRPr>
            </a:p>
          </p:txBody>
        </p:sp>
        <p:sp>
          <p:nvSpPr>
            <p:cNvPr id="574" name="Google Shape;574;p7"/>
            <p:cNvSpPr/>
            <p:nvPr/>
          </p:nvSpPr>
          <p:spPr>
            <a:xfrm rot="-6480166">
              <a:off x="2662105" y="2048812"/>
              <a:ext cx="2351948" cy="698061"/>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75" name="Google Shape;575;p7"/>
            <p:cNvSpPr/>
            <p:nvPr/>
          </p:nvSpPr>
          <p:spPr>
            <a:xfrm>
              <a:off x="2617374" y="593372"/>
              <a:ext cx="1714800" cy="12135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76" name="Google Shape;576;p7"/>
            <p:cNvSpPr txBox="1"/>
            <p:nvPr/>
          </p:nvSpPr>
          <p:spPr>
            <a:xfrm>
              <a:off x="2657542" y="633547"/>
              <a:ext cx="1634400" cy="993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rPr b="0" i="0" lang="en-US" sz="1350" u="none" cap="none" strike="noStrike">
                  <a:solidFill>
                    <a:srgbClr val="000000"/>
                  </a:solidFill>
                  <a:latin typeface="Verdana"/>
                  <a:ea typeface="Verdana"/>
                  <a:cs typeface="Verdana"/>
                  <a:sym typeface="Verdana"/>
                </a:rPr>
                <a:t>Increased Structure &amp; Prompts</a:t>
              </a:r>
              <a:endParaRPr b="0" i="0" sz="1350" u="none" cap="none" strike="noStrike">
                <a:solidFill>
                  <a:srgbClr val="000000"/>
                </a:solidFill>
                <a:latin typeface="Verdana"/>
                <a:ea typeface="Verdana"/>
                <a:cs typeface="Verdana"/>
                <a:sym typeface="Verdana"/>
              </a:endParaRPr>
            </a:p>
          </p:txBody>
        </p:sp>
        <p:sp>
          <p:nvSpPr>
            <p:cNvPr id="577" name="Google Shape;577;p7"/>
            <p:cNvSpPr/>
            <p:nvPr/>
          </p:nvSpPr>
          <p:spPr>
            <a:xfrm rot="-4319834">
              <a:off x="4230575" y="2048688"/>
              <a:ext cx="2351948" cy="698061"/>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78" name="Google Shape;578;p7"/>
            <p:cNvSpPr/>
            <p:nvPr/>
          </p:nvSpPr>
          <p:spPr>
            <a:xfrm>
              <a:off x="4912588" y="593372"/>
              <a:ext cx="1714800" cy="12135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79" name="Google Shape;579;p7"/>
            <p:cNvSpPr txBox="1"/>
            <p:nvPr/>
          </p:nvSpPr>
          <p:spPr>
            <a:xfrm>
              <a:off x="4952755" y="633548"/>
              <a:ext cx="1634400" cy="11349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rPr b="0" i="0" lang="en-US" sz="1350" u="none" cap="none" strike="noStrike">
                  <a:solidFill>
                    <a:srgbClr val="000000"/>
                  </a:solidFill>
                  <a:latin typeface="Verdana"/>
                  <a:ea typeface="Verdana"/>
                  <a:cs typeface="Verdana"/>
                  <a:sym typeface="Verdana"/>
                </a:rPr>
                <a:t>Increased Intensity of Data Collection</a:t>
              </a:r>
              <a:endParaRPr b="0" i="0" sz="1350" u="none" cap="none" strike="noStrike">
                <a:solidFill>
                  <a:srgbClr val="000000"/>
                </a:solidFill>
                <a:latin typeface="Verdana"/>
                <a:ea typeface="Verdana"/>
                <a:cs typeface="Verdana"/>
                <a:sym typeface="Verdana"/>
              </a:endParaRPr>
            </a:p>
          </p:txBody>
        </p:sp>
        <p:sp>
          <p:nvSpPr>
            <p:cNvPr id="580" name="Google Shape;580;p7"/>
            <p:cNvSpPr/>
            <p:nvPr/>
          </p:nvSpPr>
          <p:spPr>
            <a:xfrm rot="-2159837">
              <a:off x="5499427" y="2970564"/>
              <a:ext cx="2352033" cy="698241"/>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81" name="Google Shape;581;p7"/>
            <p:cNvSpPr/>
            <p:nvPr/>
          </p:nvSpPr>
          <p:spPr>
            <a:xfrm>
              <a:off x="6632301" y="1942468"/>
              <a:ext cx="1989000" cy="13719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82" name="Google Shape;582;p7"/>
            <p:cNvSpPr txBox="1"/>
            <p:nvPr/>
          </p:nvSpPr>
          <p:spPr>
            <a:xfrm>
              <a:off x="6672477" y="1982647"/>
              <a:ext cx="1908600" cy="11349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rPr b="0" i="0" lang="en-US" sz="1350" u="none" cap="none" strike="noStrike">
                  <a:solidFill>
                    <a:srgbClr val="000000"/>
                  </a:solidFill>
                  <a:latin typeface="Verdana"/>
                  <a:ea typeface="Verdana"/>
                  <a:cs typeface="Verdana"/>
                  <a:sym typeface="Verdana"/>
                </a:rPr>
                <a:t>Increased Family Engagement</a:t>
              </a:r>
              <a:endParaRPr b="0" i="0" sz="1350" u="none" cap="none" strike="noStrike">
                <a:solidFill>
                  <a:srgbClr val="000000"/>
                </a:solidFill>
                <a:latin typeface="Verdana"/>
                <a:ea typeface="Verdana"/>
                <a:cs typeface="Verdana"/>
                <a:sym typeface="Verdana"/>
              </a:endParaRPr>
            </a:p>
          </p:txBody>
        </p:sp>
        <p:sp>
          <p:nvSpPr>
            <p:cNvPr id="583" name="Google Shape;583;p7"/>
            <p:cNvSpPr/>
            <p:nvPr/>
          </p:nvSpPr>
          <p:spPr>
            <a:xfrm rot="16321">
              <a:off x="5848681" y="4428484"/>
              <a:ext cx="2211625" cy="698108"/>
            </a:xfrm>
            <a:prstGeom prst="leftArrow">
              <a:avLst>
                <a:gd fmla="val 60000" name="adj1"/>
                <a:gd fmla="val 50000" name="adj2"/>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84" name="Google Shape;584;p7"/>
            <p:cNvSpPr/>
            <p:nvPr/>
          </p:nvSpPr>
          <p:spPr>
            <a:xfrm>
              <a:off x="7131148" y="3882035"/>
              <a:ext cx="2112300" cy="1892100"/>
            </a:xfrm>
            <a:prstGeom prst="roundRect">
              <a:avLst>
                <a:gd fmla="val 10000" name="adj"/>
              </a:avLst>
            </a:prstGeom>
            <a:gradFill>
              <a:gsLst>
                <a:gs pos="0">
                  <a:srgbClr val="FFF6DB"/>
                </a:gs>
                <a:gs pos="100000">
                  <a:srgbClr val="FAD25C"/>
                </a:gs>
              </a:gsLst>
              <a:lin ang="5400012" scaled="0"/>
            </a:gradFill>
            <a:ln cap="flat" cmpd="sng" w="9525">
              <a:solidFill>
                <a:srgbClr val="00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85" name="Google Shape;585;p7"/>
            <p:cNvSpPr txBox="1"/>
            <p:nvPr/>
          </p:nvSpPr>
          <p:spPr>
            <a:xfrm>
              <a:off x="7131137" y="3937422"/>
              <a:ext cx="2001300" cy="16266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1350"/>
                <a:buFont typeface="Arial"/>
                <a:buNone/>
              </a:pPr>
              <a:r>
                <a:rPr b="0" i="0" lang="en-US" sz="1350" u="none" cap="none" strike="noStrike">
                  <a:solidFill>
                    <a:srgbClr val="000000"/>
                  </a:solidFill>
                  <a:latin typeface="Verdana"/>
                  <a:ea typeface="Verdana"/>
                  <a:cs typeface="Verdana"/>
                  <a:sym typeface="Verdana"/>
                </a:rPr>
                <a:t>Efficient system for access and delivery of intervention</a:t>
              </a:r>
              <a:endParaRPr b="0" i="0" sz="1350" u="none" cap="none" strike="noStrike">
                <a:solidFill>
                  <a:srgbClr val="000000"/>
                </a:solidFill>
                <a:latin typeface="Verdana"/>
                <a:ea typeface="Verdana"/>
                <a:cs typeface="Verdana"/>
                <a:sym typeface="Verdana"/>
              </a:endParaRPr>
            </a:p>
          </p:txBody>
        </p:sp>
      </p:grpSp>
      <p:sp>
        <p:nvSpPr>
          <p:cNvPr id="586" name="Google Shape;586;p7"/>
          <p:cNvSpPr txBox="1"/>
          <p:nvPr/>
        </p:nvSpPr>
        <p:spPr>
          <a:xfrm>
            <a:off x="5536621" y="5596563"/>
            <a:ext cx="3368700" cy="1818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Adapted from Horner &amp; Sugai (2016)</a:t>
            </a:r>
            <a:endParaRPr b="0" i="0" sz="1050" u="none" cap="none" strike="noStrike">
              <a:solidFill>
                <a:srgbClr val="000000"/>
              </a:solidFill>
              <a:latin typeface="Arial"/>
              <a:ea typeface="Arial"/>
              <a:cs typeface="Arial"/>
              <a:sym typeface="Arial"/>
            </a:endParaRPr>
          </a:p>
        </p:txBody>
      </p:sp>
      <p:sp>
        <p:nvSpPr>
          <p:cNvPr id="587" name="Google Shape;587;p7"/>
          <p:cNvSpPr txBox="1"/>
          <p:nvPr>
            <p:ph type="title"/>
          </p:nvPr>
        </p:nvSpPr>
        <p:spPr>
          <a:xfrm>
            <a:off x="457200" y="354163"/>
            <a:ext cx="8229600" cy="1074475"/>
          </a:xfrm>
          <a:prstGeom prst="rect">
            <a:avLst/>
          </a:prstGeom>
          <a:solidFill>
            <a:srgbClr val="7DCCED">
              <a:alpha val="32941"/>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0000"/>
              </a:buClr>
              <a:buSzPts val="4000"/>
              <a:buFont typeface="Verdana"/>
              <a:buNone/>
            </a:pPr>
            <a:r>
              <a:rPr lang="en-US">
                <a:solidFill>
                  <a:srgbClr val="000000"/>
                </a:solidFill>
              </a:rPr>
              <a:t>Tier 2 Core Features</a:t>
            </a:r>
            <a:endParaRPr>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7" name="Shape 1067"/>
        <p:cNvGrpSpPr/>
        <p:nvPr/>
      </p:nvGrpSpPr>
      <p:grpSpPr>
        <a:xfrm>
          <a:off x="0" y="0"/>
          <a:ext cx="0" cy="0"/>
          <a:chOff x="0" y="0"/>
          <a:chExt cx="0" cy="0"/>
        </a:xfrm>
      </p:grpSpPr>
      <p:sp>
        <p:nvSpPr>
          <p:cNvPr id="1068" name="Google Shape;1068;p70"/>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a:p>
        </p:txBody>
      </p:sp>
      <p:sp>
        <p:nvSpPr>
          <p:cNvPr id="1069" name="Google Shape;1069;p70"/>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solidFill>
                  <a:schemeClr val="dk1"/>
                </a:solidFill>
              </a:rPr>
              <a:t>Matrix 2.C/ 5.E </a:t>
            </a:r>
            <a:br>
              <a:rPr lang="en-US">
                <a:solidFill>
                  <a:schemeClr val="dk1"/>
                </a:solidFill>
              </a:rPr>
            </a:br>
            <a:r>
              <a:rPr lang="en-US">
                <a:solidFill>
                  <a:schemeClr val="dk1"/>
                </a:solidFill>
              </a:rPr>
              <a:t>Action Planning</a:t>
            </a:r>
            <a:endParaRPr>
              <a:solidFill>
                <a:schemeClr val="dk1"/>
              </a:solidFill>
            </a:endParaRPr>
          </a:p>
        </p:txBody>
      </p:sp>
      <p:pic>
        <p:nvPicPr>
          <p:cNvPr descr="Bulleted list of phases of implementation and a description of evidence for each; a four-column chart outlining action items, responsibility, and time frame are outlined and any notes for planning" id="1070" name="Google Shape;1070;p70" title="Implementation Matrix Action Planner"/>
          <p:cNvPicPr preferRelativeResize="0"/>
          <p:nvPr/>
        </p:nvPicPr>
        <p:blipFill rotWithShape="1">
          <a:blip r:embed="rId3">
            <a:alphaModFix/>
          </a:blip>
          <a:srcRect b="0" l="0" r="0" t="0"/>
          <a:stretch/>
        </p:blipFill>
        <p:spPr>
          <a:xfrm>
            <a:off x="457201" y="1600202"/>
            <a:ext cx="8239591" cy="475533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5" name="Shape 1075"/>
        <p:cNvGrpSpPr/>
        <p:nvPr/>
      </p:nvGrpSpPr>
      <p:grpSpPr>
        <a:xfrm>
          <a:off x="0" y="0"/>
          <a:ext cx="0" cy="0"/>
          <a:chOff x="0" y="0"/>
          <a:chExt cx="0" cy="0"/>
        </a:xfrm>
      </p:grpSpPr>
      <p:sp>
        <p:nvSpPr>
          <p:cNvPr id="1076" name="Google Shape;1076;p71"/>
          <p:cNvSpPr txBox="1"/>
          <p:nvPr>
            <p:ph idx="1" type="body"/>
          </p:nvPr>
        </p:nvSpPr>
        <p:spPr>
          <a:xfrm>
            <a:off x="487501" y="2906600"/>
            <a:ext cx="81690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400"/>
              </a:spcBef>
              <a:spcAft>
                <a:spcPts val="0"/>
              </a:spcAft>
              <a:buSzPts val="2000"/>
              <a:buNone/>
            </a:pPr>
            <a:r>
              <a:rPr lang="en-US" sz="3000"/>
              <a:t>Station Rotation </a:t>
            </a:r>
            <a:endParaRPr sz="3000"/>
          </a:p>
        </p:txBody>
      </p:sp>
      <p:sp>
        <p:nvSpPr>
          <p:cNvPr id="1077" name="Google Shape;1077;p71"/>
          <p:cNvSpPr txBox="1"/>
          <p:nvPr>
            <p:ph type="title"/>
          </p:nvPr>
        </p:nvSpPr>
        <p:spPr>
          <a:xfrm>
            <a:off x="577625" y="4406900"/>
            <a:ext cx="8370300" cy="13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lang="en-US" sz="3600"/>
              <a:t>Scheduling for Advanced Tier Effectiveness</a:t>
            </a:r>
            <a:endParaRPr sz="36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2" name="Shape 1082"/>
        <p:cNvGrpSpPr/>
        <p:nvPr/>
      </p:nvGrpSpPr>
      <p:grpSpPr>
        <a:xfrm>
          <a:off x="0" y="0"/>
          <a:ext cx="0" cy="0"/>
          <a:chOff x="0" y="0"/>
          <a:chExt cx="0" cy="0"/>
        </a:xfrm>
      </p:grpSpPr>
      <p:sp>
        <p:nvSpPr>
          <p:cNvPr id="1083" name="Google Shape;1083;p72"/>
          <p:cNvSpPr txBox="1"/>
          <p:nvPr>
            <p:ph type="title"/>
          </p:nvPr>
        </p:nvSpPr>
        <p:spPr>
          <a:xfrm>
            <a:off x="457200" y="274638"/>
            <a:ext cx="8229600" cy="1143000"/>
          </a:xfrm>
          <a:prstGeom prst="rect">
            <a:avLst/>
          </a:prstGeom>
          <a:solidFill>
            <a:srgbClr val="A9DCF2">
              <a:alpha val="54117"/>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3600"/>
              <a:buFont typeface="Verdana"/>
              <a:buNone/>
            </a:pPr>
            <a:r>
              <a:rPr lang="en-US" sz="3600"/>
              <a:t>Scheduling Intensive Intervention</a:t>
            </a:r>
            <a:r>
              <a:rPr lang="en-US" sz="2700"/>
              <a:t> </a:t>
            </a:r>
            <a:endParaRPr/>
          </a:p>
        </p:txBody>
      </p:sp>
      <p:sp>
        <p:nvSpPr>
          <p:cNvPr id="1084" name="Google Shape;1084;p72"/>
          <p:cNvSpPr txBox="1"/>
          <p:nvPr/>
        </p:nvSpPr>
        <p:spPr>
          <a:xfrm>
            <a:off x="5484495" y="5121101"/>
            <a:ext cx="3346800" cy="346200"/>
          </a:xfrm>
          <a:prstGeom prst="rect">
            <a:avLst/>
          </a:prstGeom>
          <a:noFill/>
          <a:ln>
            <a:noFill/>
          </a:ln>
        </p:spPr>
        <p:txBody>
          <a:bodyPr anchorCtr="0" anchor="t" bIns="34275" lIns="68550" spcFirstLastPara="1" rIns="68550" wrap="square" tIns="34275">
            <a:noAutofit/>
          </a:bodyPr>
          <a:lstStyle/>
          <a:p>
            <a:pPr indent="0" lvl="0" marL="0" marR="0" rtl="0" algn="r">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Verdana"/>
                <a:ea typeface="Verdana"/>
                <a:cs typeface="Verdana"/>
                <a:sym typeface="Verdana"/>
              </a:rPr>
              <a:t>(</a:t>
            </a:r>
            <a:r>
              <a:rPr b="0" i="0" lang="en-US" sz="1800" u="none" cap="none" strike="noStrike">
                <a:solidFill>
                  <a:schemeClr val="dk1"/>
                </a:solidFill>
                <a:latin typeface="Verdana"/>
                <a:ea typeface="Verdana"/>
                <a:cs typeface="Verdana"/>
                <a:sym typeface="Verdana"/>
              </a:rPr>
              <a:t>Vaughn et al., 2013)</a:t>
            </a:r>
            <a:endParaRPr b="0" i="0" sz="1350" u="none" cap="none" strike="noStrike">
              <a:solidFill>
                <a:schemeClr val="dk1"/>
              </a:solidFill>
              <a:latin typeface="Verdana"/>
              <a:ea typeface="Verdana"/>
              <a:cs typeface="Verdana"/>
              <a:sym typeface="Verdana"/>
            </a:endParaRPr>
          </a:p>
        </p:txBody>
      </p:sp>
      <p:sp>
        <p:nvSpPr>
          <p:cNvPr id="1085" name="Google Shape;1085;p72"/>
          <p:cNvSpPr txBox="1"/>
          <p:nvPr/>
        </p:nvSpPr>
        <p:spPr>
          <a:xfrm>
            <a:off x="165508" y="5467350"/>
            <a:ext cx="8826000" cy="4848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rPr b="0" i="1" lang="en-US" sz="1350" u="sng" cap="none" strike="noStrike">
                <a:solidFill>
                  <a:schemeClr val="dk1"/>
                </a:solidFill>
                <a:latin typeface="Verdana"/>
                <a:ea typeface="Verdana"/>
                <a:cs typeface="Verdana"/>
                <a:sym typeface="Verdana"/>
                <a:hlinkClick r:id="rId3"/>
              </a:rPr>
              <a:t>http://www.centeroninstruction.org/files/Intensive%20Interventions%20for%20Students%20Struggling%20in%20Reading%20%26%20Math.pdf</a:t>
            </a:r>
            <a:r>
              <a:rPr b="0" i="1" lang="en-US" sz="1350" u="none" cap="none" strike="noStrike">
                <a:solidFill>
                  <a:schemeClr val="dk1"/>
                </a:solidFill>
                <a:latin typeface="Verdana"/>
                <a:ea typeface="Verdana"/>
                <a:cs typeface="Verdana"/>
                <a:sym typeface="Verdana"/>
              </a:rPr>
              <a:t>.  </a:t>
            </a:r>
            <a:endParaRPr b="0" i="1" sz="1350" u="none" cap="none" strike="noStrike">
              <a:solidFill>
                <a:schemeClr val="dk1"/>
              </a:solidFill>
              <a:latin typeface="Verdana"/>
              <a:ea typeface="Verdana"/>
              <a:cs typeface="Verdana"/>
              <a:sym typeface="Verdana"/>
            </a:endParaRPr>
          </a:p>
        </p:txBody>
      </p:sp>
      <p:grpSp>
        <p:nvGrpSpPr>
          <p:cNvPr id="1086" name="Google Shape;1086;p72" title="Changes to Intensify Intervention"/>
          <p:cNvGrpSpPr/>
          <p:nvPr/>
        </p:nvGrpSpPr>
        <p:grpSpPr>
          <a:xfrm>
            <a:off x="625513" y="2152650"/>
            <a:ext cx="7541344" cy="2911500"/>
            <a:chOff x="21218" y="0"/>
            <a:chExt cx="10055126" cy="3882000"/>
          </a:xfrm>
        </p:grpSpPr>
        <p:sp>
          <p:nvSpPr>
            <p:cNvPr id="1087" name="Google Shape;1087;p72"/>
            <p:cNvSpPr/>
            <p:nvPr/>
          </p:nvSpPr>
          <p:spPr>
            <a:xfrm>
              <a:off x="21218" y="0"/>
              <a:ext cx="2384400" cy="3882000"/>
            </a:xfrm>
            <a:prstGeom prst="roundRect">
              <a:avLst>
                <a:gd fmla="val 10000" name="adj"/>
              </a:avLst>
            </a:prstGeom>
            <a:solidFill>
              <a:srgbClr val="CACBCB"/>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088" name="Google Shape;1088;p72"/>
            <p:cNvSpPr txBox="1"/>
            <p:nvPr/>
          </p:nvSpPr>
          <p:spPr>
            <a:xfrm>
              <a:off x="21218" y="0"/>
              <a:ext cx="2384400" cy="1164600"/>
            </a:xfrm>
            <a:prstGeom prst="rect">
              <a:avLst/>
            </a:prstGeom>
            <a:noFill/>
            <a:ln>
              <a:noFill/>
            </a:ln>
          </p:spPr>
          <p:txBody>
            <a:bodyPr anchorCtr="0" anchor="ctr" bIns="60000" lIns="60000" spcFirstLastPara="1" rIns="60000" wrap="square" tIns="60000">
              <a:noAutofit/>
            </a:bodyPr>
            <a:lstStyle/>
            <a:p>
              <a:pPr indent="0" lvl="0" marL="0" marR="0" rtl="0" algn="ctr">
                <a:lnSpc>
                  <a:spcPct val="90000"/>
                </a:lnSpc>
                <a:spcBef>
                  <a:spcPts val="0"/>
                </a:spcBef>
                <a:spcAft>
                  <a:spcPts val="0"/>
                </a:spcAft>
                <a:buClr>
                  <a:srgbClr val="000000"/>
                </a:buClr>
                <a:buSzPts val="1575"/>
                <a:buFont typeface="Arial"/>
                <a:buNone/>
              </a:pPr>
              <a:r>
                <a:rPr b="0" i="0" lang="en-US" sz="1575" u="none" cap="none" strike="noStrike">
                  <a:solidFill>
                    <a:schemeClr val="dk1"/>
                  </a:solidFill>
                  <a:latin typeface="Verdana"/>
                  <a:ea typeface="Verdana"/>
                  <a:cs typeface="Verdana"/>
                  <a:sym typeface="Verdana"/>
                </a:rPr>
                <a:t>Instruction</a:t>
              </a:r>
              <a:endParaRPr b="0" i="0" sz="1575" u="none" cap="none" strike="noStrike">
                <a:solidFill>
                  <a:schemeClr val="dk1"/>
                </a:solidFill>
                <a:latin typeface="Verdana"/>
                <a:ea typeface="Verdana"/>
                <a:cs typeface="Verdana"/>
                <a:sym typeface="Verdana"/>
              </a:endParaRPr>
            </a:p>
          </p:txBody>
        </p:sp>
        <p:sp>
          <p:nvSpPr>
            <p:cNvPr id="1089" name="Google Shape;1089;p72"/>
            <p:cNvSpPr/>
            <p:nvPr/>
          </p:nvSpPr>
          <p:spPr>
            <a:xfrm>
              <a:off x="240864" y="1164566"/>
              <a:ext cx="1907400" cy="2523300"/>
            </a:xfrm>
            <a:prstGeom prst="roundRect">
              <a:avLst>
                <a:gd fmla="val 1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090" name="Google Shape;1090;p72"/>
            <p:cNvSpPr txBox="1"/>
            <p:nvPr/>
          </p:nvSpPr>
          <p:spPr>
            <a:xfrm>
              <a:off x="296732" y="1220434"/>
              <a:ext cx="1795800" cy="2411400"/>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Modify Instruction Delivery</a:t>
              </a:r>
              <a:endParaRPr b="0" i="0" sz="1800" u="none" cap="none" strike="noStrike">
                <a:solidFill>
                  <a:srgbClr val="000000"/>
                </a:solidFill>
                <a:latin typeface="Verdana"/>
                <a:ea typeface="Verdana"/>
                <a:cs typeface="Verdana"/>
                <a:sym typeface="Verdana"/>
              </a:endParaRPr>
            </a:p>
          </p:txBody>
        </p:sp>
        <p:sp>
          <p:nvSpPr>
            <p:cNvPr id="1091" name="Google Shape;1091;p72"/>
            <p:cNvSpPr/>
            <p:nvPr/>
          </p:nvSpPr>
          <p:spPr>
            <a:xfrm>
              <a:off x="2565601" y="0"/>
              <a:ext cx="2384400" cy="3882000"/>
            </a:xfrm>
            <a:prstGeom prst="roundRect">
              <a:avLst>
                <a:gd fmla="val 10000" name="adj"/>
              </a:avLst>
            </a:prstGeom>
            <a:solidFill>
              <a:srgbClr val="CACBCB"/>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092" name="Google Shape;1092;p72"/>
            <p:cNvSpPr txBox="1"/>
            <p:nvPr/>
          </p:nvSpPr>
          <p:spPr>
            <a:xfrm>
              <a:off x="2565601" y="0"/>
              <a:ext cx="2384400" cy="1164600"/>
            </a:xfrm>
            <a:prstGeom prst="rect">
              <a:avLst/>
            </a:prstGeom>
            <a:noFill/>
            <a:ln>
              <a:noFill/>
            </a:ln>
          </p:spPr>
          <p:txBody>
            <a:bodyPr anchorCtr="0" anchor="ctr" bIns="60000" lIns="60000" spcFirstLastPara="1" rIns="60000" wrap="square" tIns="60000">
              <a:noAutofit/>
            </a:bodyPr>
            <a:lstStyle/>
            <a:p>
              <a:pPr indent="0" lvl="0" marL="0" marR="0" rtl="0" algn="ctr">
                <a:lnSpc>
                  <a:spcPct val="90000"/>
                </a:lnSpc>
                <a:spcBef>
                  <a:spcPts val="0"/>
                </a:spcBef>
                <a:spcAft>
                  <a:spcPts val="0"/>
                </a:spcAft>
                <a:buClr>
                  <a:srgbClr val="000000"/>
                </a:buClr>
                <a:buSzPts val="1575"/>
                <a:buFont typeface="Arial"/>
                <a:buNone/>
              </a:pPr>
              <a:r>
                <a:rPr b="0" i="0" lang="en-US" sz="1575" u="none" cap="none" strike="noStrike">
                  <a:solidFill>
                    <a:schemeClr val="dk1"/>
                  </a:solidFill>
                  <a:latin typeface="Verdana"/>
                  <a:ea typeface="Verdana"/>
                  <a:cs typeface="Verdana"/>
                  <a:sym typeface="Verdana"/>
                </a:rPr>
                <a:t>Engagement</a:t>
              </a:r>
              <a:endParaRPr b="0" i="0" sz="1575" u="none" cap="none" strike="noStrike">
                <a:solidFill>
                  <a:schemeClr val="dk1"/>
                </a:solidFill>
                <a:latin typeface="Verdana"/>
                <a:ea typeface="Verdana"/>
                <a:cs typeface="Verdana"/>
                <a:sym typeface="Verdana"/>
              </a:endParaRPr>
            </a:p>
          </p:txBody>
        </p:sp>
        <p:sp>
          <p:nvSpPr>
            <p:cNvPr id="1093" name="Google Shape;1093;p72"/>
            <p:cNvSpPr/>
            <p:nvPr/>
          </p:nvSpPr>
          <p:spPr>
            <a:xfrm>
              <a:off x="2804035" y="1164566"/>
              <a:ext cx="1907400" cy="2523300"/>
            </a:xfrm>
            <a:prstGeom prst="roundRect">
              <a:avLst>
                <a:gd fmla="val 1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094" name="Google Shape;1094;p72"/>
            <p:cNvSpPr txBox="1"/>
            <p:nvPr/>
          </p:nvSpPr>
          <p:spPr>
            <a:xfrm>
              <a:off x="2859903" y="1220434"/>
              <a:ext cx="1795800" cy="2411400"/>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Verdana"/>
                  <a:ea typeface="Verdana"/>
                  <a:cs typeface="Verdana"/>
                  <a:sym typeface="Verdana"/>
                </a:rPr>
                <a:t>Change Learning Environment to promote attention and engagement</a:t>
              </a:r>
              <a:endParaRPr b="0" i="0" sz="1500" u="none" cap="none" strike="noStrike">
                <a:solidFill>
                  <a:srgbClr val="000000"/>
                </a:solidFill>
                <a:latin typeface="Verdana"/>
                <a:ea typeface="Verdana"/>
                <a:cs typeface="Verdana"/>
                <a:sym typeface="Verdana"/>
              </a:endParaRPr>
            </a:p>
          </p:txBody>
        </p:sp>
        <p:sp>
          <p:nvSpPr>
            <p:cNvPr id="1095" name="Google Shape;1095;p72"/>
            <p:cNvSpPr/>
            <p:nvPr/>
          </p:nvSpPr>
          <p:spPr>
            <a:xfrm>
              <a:off x="5128772" y="0"/>
              <a:ext cx="2384400" cy="3882000"/>
            </a:xfrm>
            <a:prstGeom prst="roundRect">
              <a:avLst>
                <a:gd fmla="val 10000" name="adj"/>
              </a:avLst>
            </a:prstGeom>
            <a:solidFill>
              <a:srgbClr val="CACBCB"/>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096" name="Google Shape;1096;p72"/>
            <p:cNvSpPr txBox="1"/>
            <p:nvPr/>
          </p:nvSpPr>
          <p:spPr>
            <a:xfrm>
              <a:off x="5128772" y="0"/>
              <a:ext cx="2384400" cy="1164600"/>
            </a:xfrm>
            <a:prstGeom prst="rect">
              <a:avLst/>
            </a:prstGeom>
            <a:noFill/>
            <a:ln>
              <a:noFill/>
            </a:ln>
          </p:spPr>
          <p:txBody>
            <a:bodyPr anchorCtr="0" anchor="ctr" bIns="60000" lIns="60000" spcFirstLastPara="1" rIns="60000" wrap="square" tIns="60000">
              <a:noAutofit/>
            </a:bodyPr>
            <a:lstStyle/>
            <a:p>
              <a:pPr indent="0" lvl="0" marL="0" marR="0" rtl="0" algn="ctr">
                <a:lnSpc>
                  <a:spcPct val="90000"/>
                </a:lnSpc>
                <a:spcBef>
                  <a:spcPts val="0"/>
                </a:spcBef>
                <a:spcAft>
                  <a:spcPts val="0"/>
                </a:spcAft>
                <a:buClr>
                  <a:srgbClr val="000000"/>
                </a:buClr>
                <a:buSzPts val="1575"/>
                <a:buFont typeface="Arial"/>
                <a:buNone/>
              </a:pPr>
              <a:r>
                <a:rPr b="0" i="0" lang="en-US" sz="1575" u="none" cap="none" strike="noStrike">
                  <a:solidFill>
                    <a:schemeClr val="dk1"/>
                  </a:solidFill>
                  <a:latin typeface="Verdana"/>
                  <a:ea typeface="Verdana"/>
                  <a:cs typeface="Verdana"/>
                  <a:sym typeface="Verdana"/>
                </a:rPr>
                <a:t>Instructional </a:t>
              </a:r>
              <a:r>
                <a:rPr b="1" i="0" lang="en-US" sz="1575" u="none" cap="none" strike="noStrike">
                  <a:solidFill>
                    <a:schemeClr val="dk1"/>
                  </a:solidFill>
                  <a:latin typeface="Verdana"/>
                  <a:ea typeface="Verdana"/>
                  <a:cs typeface="Verdana"/>
                  <a:sym typeface="Verdana"/>
                </a:rPr>
                <a:t>Time</a:t>
              </a:r>
              <a:r>
                <a:rPr b="0" i="0" lang="en-US" sz="1575" u="none" cap="none" strike="noStrike">
                  <a:solidFill>
                    <a:schemeClr val="dk1"/>
                  </a:solidFill>
                  <a:latin typeface="Verdana"/>
                  <a:ea typeface="Verdana"/>
                  <a:cs typeface="Verdana"/>
                  <a:sym typeface="Verdana"/>
                </a:rPr>
                <a:t> </a:t>
              </a:r>
              <a:endParaRPr b="0" i="0" sz="1575" u="none" cap="none" strike="noStrike">
                <a:solidFill>
                  <a:schemeClr val="dk1"/>
                </a:solidFill>
                <a:latin typeface="Verdana"/>
                <a:ea typeface="Verdana"/>
                <a:cs typeface="Verdana"/>
                <a:sym typeface="Verdana"/>
              </a:endParaRPr>
            </a:p>
          </p:txBody>
        </p:sp>
        <p:sp>
          <p:nvSpPr>
            <p:cNvPr id="1097" name="Google Shape;1097;p72"/>
            <p:cNvSpPr/>
            <p:nvPr/>
          </p:nvSpPr>
          <p:spPr>
            <a:xfrm>
              <a:off x="5367207" y="1164566"/>
              <a:ext cx="1907400" cy="2523300"/>
            </a:xfrm>
            <a:prstGeom prst="roundRect">
              <a:avLst>
                <a:gd fmla="val 1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098" name="Google Shape;1098;p72"/>
            <p:cNvSpPr txBox="1"/>
            <p:nvPr/>
          </p:nvSpPr>
          <p:spPr>
            <a:xfrm>
              <a:off x="5423075" y="1220434"/>
              <a:ext cx="1795800" cy="2411400"/>
            </a:xfrm>
            <a:prstGeom prst="rect">
              <a:avLst/>
            </a:prstGeom>
            <a:solidFill>
              <a:srgbClr val="FFFF00"/>
            </a:solid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Change dosage or time</a:t>
              </a:r>
              <a:endParaRPr b="0" i="0" sz="2400" u="none" cap="none" strike="noStrike">
                <a:solidFill>
                  <a:srgbClr val="000000"/>
                </a:solidFill>
                <a:latin typeface="Verdana"/>
                <a:ea typeface="Verdana"/>
                <a:cs typeface="Verdana"/>
                <a:sym typeface="Verdana"/>
              </a:endParaRPr>
            </a:p>
          </p:txBody>
        </p:sp>
        <p:sp>
          <p:nvSpPr>
            <p:cNvPr id="1099" name="Google Shape;1099;p72"/>
            <p:cNvSpPr/>
            <p:nvPr/>
          </p:nvSpPr>
          <p:spPr>
            <a:xfrm>
              <a:off x="7691944" y="0"/>
              <a:ext cx="2384400" cy="3882000"/>
            </a:xfrm>
            <a:prstGeom prst="roundRect">
              <a:avLst>
                <a:gd fmla="val 10000" name="adj"/>
              </a:avLst>
            </a:prstGeom>
            <a:solidFill>
              <a:srgbClr val="CACBCB"/>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00" name="Google Shape;1100;p72"/>
            <p:cNvSpPr txBox="1"/>
            <p:nvPr/>
          </p:nvSpPr>
          <p:spPr>
            <a:xfrm>
              <a:off x="7691944" y="0"/>
              <a:ext cx="2384400" cy="1164600"/>
            </a:xfrm>
            <a:prstGeom prst="rect">
              <a:avLst/>
            </a:prstGeom>
            <a:noFill/>
            <a:ln>
              <a:noFill/>
            </a:ln>
          </p:spPr>
          <p:txBody>
            <a:bodyPr anchorCtr="0" anchor="ctr" bIns="60000" lIns="60000" spcFirstLastPara="1" rIns="60000" wrap="square" tIns="60000">
              <a:noAutofit/>
            </a:bodyPr>
            <a:lstStyle/>
            <a:p>
              <a:pPr indent="0" lvl="0" marL="0" marR="0" rtl="0" algn="ctr">
                <a:lnSpc>
                  <a:spcPct val="90000"/>
                </a:lnSpc>
                <a:spcBef>
                  <a:spcPts val="0"/>
                </a:spcBef>
                <a:spcAft>
                  <a:spcPts val="0"/>
                </a:spcAft>
                <a:buClr>
                  <a:srgbClr val="000000"/>
                </a:buClr>
                <a:buSzPts val="1575"/>
                <a:buFont typeface="Arial"/>
                <a:buNone/>
              </a:pPr>
              <a:r>
                <a:rPr b="0" i="0" lang="en-US" sz="1575" u="none" cap="none" strike="noStrike">
                  <a:solidFill>
                    <a:schemeClr val="dk1"/>
                  </a:solidFill>
                  <a:latin typeface="Verdana"/>
                  <a:ea typeface="Verdana"/>
                  <a:cs typeface="Verdana"/>
                  <a:sym typeface="Verdana"/>
                </a:rPr>
                <a:t>Data-based Individualization</a:t>
              </a:r>
              <a:endParaRPr b="0" i="0" sz="1575" u="none" cap="none" strike="noStrike">
                <a:solidFill>
                  <a:schemeClr val="dk1"/>
                </a:solidFill>
                <a:latin typeface="Verdana"/>
                <a:ea typeface="Verdana"/>
                <a:cs typeface="Verdana"/>
                <a:sym typeface="Verdana"/>
              </a:endParaRPr>
            </a:p>
          </p:txBody>
        </p:sp>
        <p:sp>
          <p:nvSpPr>
            <p:cNvPr id="1101" name="Google Shape;1101;p72"/>
            <p:cNvSpPr/>
            <p:nvPr/>
          </p:nvSpPr>
          <p:spPr>
            <a:xfrm>
              <a:off x="7930379" y="1164566"/>
              <a:ext cx="1907400" cy="2523300"/>
            </a:xfrm>
            <a:prstGeom prst="roundRect">
              <a:avLst>
                <a:gd fmla="val 1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02" name="Google Shape;1102;p72"/>
            <p:cNvSpPr txBox="1"/>
            <p:nvPr/>
          </p:nvSpPr>
          <p:spPr>
            <a:xfrm>
              <a:off x="7691934" y="1313600"/>
              <a:ext cx="2229000" cy="2411400"/>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Cognitive processing</a:t>
              </a:r>
              <a:endParaRPr b="0" i="0" sz="1800" u="none" cap="none" strike="noStrike">
                <a:solidFill>
                  <a:srgbClr val="000000"/>
                </a:solidFill>
                <a:latin typeface="Verdana"/>
                <a:ea typeface="Verdana"/>
                <a:cs typeface="Verdana"/>
                <a:sym typeface="Verdana"/>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07" name="Shape 1107"/>
        <p:cNvGrpSpPr/>
        <p:nvPr/>
      </p:nvGrpSpPr>
      <p:grpSpPr>
        <a:xfrm>
          <a:off x="0" y="0"/>
          <a:ext cx="0" cy="0"/>
          <a:chOff x="0" y="0"/>
          <a:chExt cx="0" cy="0"/>
        </a:xfrm>
      </p:grpSpPr>
      <p:sp>
        <p:nvSpPr>
          <p:cNvPr id="1108" name="Google Shape;1108;p73"/>
          <p:cNvSpPr txBox="1"/>
          <p:nvPr>
            <p:ph idx="1" type="body"/>
          </p:nvPr>
        </p:nvSpPr>
        <p:spPr>
          <a:xfrm>
            <a:off x="228600" y="1463964"/>
            <a:ext cx="8229600" cy="45720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SzPts val="2800"/>
              <a:buNone/>
            </a:pPr>
            <a:r>
              <a:rPr b="1" lang="en-US" sz="2400"/>
              <a:t>  </a:t>
            </a:r>
            <a:r>
              <a:rPr b="1" lang="en-US" sz="2400">
                <a:solidFill>
                  <a:schemeClr val="dk1"/>
                </a:solidFill>
              </a:rPr>
              <a:t>Double dip</a:t>
            </a:r>
            <a:endParaRPr sz="2400"/>
          </a:p>
          <a:p>
            <a:pPr indent="0" lvl="1" marL="342900" rtl="0" algn="l">
              <a:lnSpc>
                <a:spcPct val="90000"/>
              </a:lnSpc>
              <a:spcBef>
                <a:spcPts val="420"/>
              </a:spcBef>
              <a:spcAft>
                <a:spcPts val="0"/>
              </a:spcAft>
              <a:buClr>
                <a:schemeClr val="dk1"/>
              </a:buClr>
              <a:buSzPts val="2800"/>
              <a:buNone/>
            </a:pPr>
            <a:r>
              <a:rPr lang="en-US" sz="2400">
                <a:solidFill>
                  <a:schemeClr val="dk1"/>
                </a:solidFill>
              </a:rPr>
              <a:t> Single intervention block vs intervention at different times during the day (e.g., 20 min in the morning and 20 min the afternoon rather than a single 40 min session) </a:t>
            </a:r>
            <a:br>
              <a:rPr lang="en-US" sz="2400">
                <a:solidFill>
                  <a:schemeClr val="dk1"/>
                </a:solidFill>
              </a:rPr>
            </a:br>
            <a:r>
              <a:rPr lang="en-US" sz="2400">
                <a:solidFill>
                  <a:schemeClr val="dk1"/>
                </a:solidFill>
              </a:rPr>
              <a:t>(Gersten et al., 2008; Vaughn et al., 2012). </a:t>
            </a:r>
            <a:endParaRPr/>
          </a:p>
          <a:p>
            <a:pPr indent="0" lvl="1" marL="342900" rtl="0" algn="l">
              <a:lnSpc>
                <a:spcPct val="90000"/>
              </a:lnSpc>
              <a:spcBef>
                <a:spcPts val="420"/>
              </a:spcBef>
              <a:spcAft>
                <a:spcPts val="0"/>
              </a:spcAft>
              <a:buClr>
                <a:schemeClr val="dk1"/>
              </a:buClr>
              <a:buSzPts val="2800"/>
              <a:buNone/>
            </a:pPr>
            <a:r>
              <a:t/>
            </a:r>
            <a:endParaRPr sz="2400"/>
          </a:p>
          <a:p>
            <a:pPr indent="0" lvl="0" marL="0" rtl="0" algn="l">
              <a:lnSpc>
                <a:spcPct val="100000"/>
              </a:lnSpc>
              <a:spcBef>
                <a:spcPts val="360"/>
              </a:spcBef>
              <a:spcAft>
                <a:spcPts val="0"/>
              </a:spcAft>
              <a:buClr>
                <a:schemeClr val="dk1"/>
              </a:buClr>
              <a:buSzPts val="2400"/>
              <a:buNone/>
            </a:pPr>
            <a:r>
              <a:rPr lang="en-US" sz="2400">
                <a:solidFill>
                  <a:schemeClr val="dk1"/>
                </a:solidFill>
              </a:rPr>
              <a:t> </a:t>
            </a:r>
            <a:r>
              <a:rPr b="1" lang="en-US" sz="2400">
                <a:solidFill>
                  <a:schemeClr val="dk1"/>
                </a:solidFill>
              </a:rPr>
              <a:t>Use entry or exit routines</a:t>
            </a:r>
            <a:endParaRPr sz="2400"/>
          </a:p>
          <a:p>
            <a:pPr indent="0" lvl="1" marL="342900" rtl="0" algn="l">
              <a:lnSpc>
                <a:spcPct val="90000"/>
              </a:lnSpc>
              <a:spcBef>
                <a:spcPts val="360"/>
              </a:spcBef>
              <a:spcAft>
                <a:spcPts val="0"/>
              </a:spcAft>
              <a:buClr>
                <a:schemeClr val="dk1"/>
              </a:buClr>
              <a:buSzPts val="2400"/>
              <a:buNone/>
            </a:pPr>
            <a:r>
              <a:rPr lang="en-US" sz="2400">
                <a:solidFill>
                  <a:schemeClr val="dk1"/>
                </a:solidFill>
              </a:rPr>
              <a:t> Provide independent or peer-mediated practice opportunities for students to minimize wait time and allow multiple small groups to run at once.</a:t>
            </a:r>
            <a:endParaRPr/>
          </a:p>
          <a:p>
            <a:pPr indent="0" lvl="1" marL="342900" rtl="0" algn="l">
              <a:lnSpc>
                <a:spcPct val="90000"/>
              </a:lnSpc>
              <a:spcBef>
                <a:spcPts val="360"/>
              </a:spcBef>
              <a:spcAft>
                <a:spcPts val="0"/>
              </a:spcAft>
              <a:buClr>
                <a:schemeClr val="dk1"/>
              </a:buClr>
              <a:buSzPts val="2400"/>
              <a:buNone/>
            </a:pPr>
            <a:r>
              <a:t/>
            </a:r>
            <a:endParaRPr sz="2400"/>
          </a:p>
          <a:p>
            <a:pPr indent="0" lvl="0" marL="0" rtl="0" algn="l">
              <a:lnSpc>
                <a:spcPct val="90000"/>
              </a:lnSpc>
              <a:spcBef>
                <a:spcPts val="360"/>
              </a:spcBef>
              <a:spcAft>
                <a:spcPts val="0"/>
              </a:spcAft>
              <a:buClr>
                <a:schemeClr val="dk1"/>
              </a:buClr>
              <a:buSzPts val="2400"/>
              <a:buNone/>
            </a:pPr>
            <a:r>
              <a:rPr lang="en-US" sz="2400">
                <a:solidFill>
                  <a:schemeClr val="dk1"/>
                </a:solidFill>
              </a:rPr>
              <a:t> </a:t>
            </a:r>
            <a:r>
              <a:rPr b="1" lang="en-US" sz="2400">
                <a:solidFill>
                  <a:schemeClr val="dk1"/>
                </a:solidFill>
              </a:rPr>
              <a:t>Reinforce groups for working independently</a:t>
            </a:r>
            <a:endParaRPr sz="2400"/>
          </a:p>
          <a:p>
            <a:pPr indent="0" lvl="1" marL="342900" rtl="0" algn="l">
              <a:lnSpc>
                <a:spcPct val="90000"/>
              </a:lnSpc>
              <a:spcBef>
                <a:spcPts val="360"/>
              </a:spcBef>
              <a:spcAft>
                <a:spcPts val="0"/>
              </a:spcAft>
              <a:buClr>
                <a:schemeClr val="dk1"/>
              </a:buClr>
              <a:buSzPts val="2400"/>
              <a:buNone/>
            </a:pPr>
            <a:r>
              <a:rPr lang="en-US" sz="2400">
                <a:solidFill>
                  <a:schemeClr val="dk1"/>
                </a:solidFill>
              </a:rPr>
              <a:t>Allows for multiple groups running simultaneously</a:t>
            </a:r>
            <a:endParaRPr sz="2400"/>
          </a:p>
        </p:txBody>
      </p:sp>
      <p:sp>
        <p:nvSpPr>
          <p:cNvPr id="1109" name="Google Shape;1109;p73"/>
          <p:cNvSpPr txBox="1"/>
          <p:nvPr>
            <p:ph type="title"/>
          </p:nvPr>
        </p:nvSpPr>
        <p:spPr>
          <a:xfrm>
            <a:off x="228600" y="228600"/>
            <a:ext cx="8686800" cy="1143000"/>
          </a:xfrm>
          <a:prstGeom prst="rect">
            <a:avLst/>
          </a:prstGeom>
          <a:solidFill>
            <a:schemeClr val="accent5">
              <a:alpha val="23529"/>
            </a:scheme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4000"/>
              <a:buFont typeface="Verdana"/>
              <a:buNone/>
            </a:pPr>
            <a:r>
              <a:rPr lang="en-US" sz="3800">
                <a:solidFill>
                  <a:schemeClr val="dk1"/>
                </a:solidFill>
              </a:rPr>
              <a:t>Strategies for Adding Intervention Time</a:t>
            </a:r>
            <a:endParaRPr sz="3800">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3" name="Shape 1113"/>
        <p:cNvGrpSpPr/>
        <p:nvPr/>
      </p:nvGrpSpPr>
      <p:grpSpPr>
        <a:xfrm>
          <a:off x="0" y="0"/>
          <a:ext cx="0" cy="0"/>
          <a:chOff x="0" y="0"/>
          <a:chExt cx="0" cy="0"/>
        </a:xfrm>
      </p:grpSpPr>
      <p:sp>
        <p:nvSpPr>
          <p:cNvPr id="1114" name="Google Shape;1114;p74"/>
          <p:cNvSpPr txBox="1"/>
          <p:nvPr>
            <p:ph type="title"/>
          </p:nvPr>
        </p:nvSpPr>
        <p:spPr>
          <a:xfrm>
            <a:off x="228600" y="381000"/>
            <a:ext cx="8686800" cy="857400"/>
          </a:xfrm>
          <a:prstGeom prst="rect">
            <a:avLst/>
          </a:prstGeom>
          <a:solidFill>
            <a:schemeClr val="accent5">
              <a:alpha val="22352"/>
            </a:scheme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Scheduling Resource</a:t>
            </a:r>
            <a:endParaRPr>
              <a:solidFill>
                <a:schemeClr val="dk1"/>
              </a:solidFill>
            </a:endParaRPr>
          </a:p>
        </p:txBody>
      </p:sp>
      <p:sp>
        <p:nvSpPr>
          <p:cNvPr id="1115" name="Google Shape;1115;p74"/>
          <p:cNvSpPr/>
          <p:nvPr/>
        </p:nvSpPr>
        <p:spPr>
          <a:xfrm>
            <a:off x="822960" y="4901126"/>
            <a:ext cx="7770900" cy="3462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Verdana"/>
                <a:ea typeface="Verdana"/>
                <a:cs typeface="Verdana"/>
                <a:sym typeface="Verdana"/>
                <a:hlinkClick r:id="rId3"/>
              </a:rPr>
              <a:t>https://intensiveintervention.org/sites/default/files/NCII-Scheduling-508.pdf</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pic>
        <p:nvPicPr>
          <p:cNvPr descr="photo of three people smiling" id="1116" name="Google Shape;1116;p74" title="Strategies for Scheduling"/>
          <p:cNvPicPr preferRelativeResize="0"/>
          <p:nvPr/>
        </p:nvPicPr>
        <p:blipFill rotWithShape="1">
          <a:blip r:embed="rId4">
            <a:alphaModFix/>
          </a:blip>
          <a:srcRect b="0" l="0" r="0" t="0"/>
          <a:stretch/>
        </p:blipFill>
        <p:spPr>
          <a:xfrm>
            <a:off x="488600" y="1636626"/>
            <a:ext cx="3897625" cy="3002325"/>
          </a:xfrm>
          <a:prstGeom prst="rect">
            <a:avLst/>
          </a:prstGeom>
          <a:noFill/>
          <a:ln>
            <a:noFill/>
          </a:ln>
        </p:spPr>
      </p:pic>
      <p:pic>
        <p:nvPicPr>
          <p:cNvPr descr="grid of sample block schedule" id="1117" name="Google Shape;1117;p74" title="Example Schedule"/>
          <p:cNvPicPr preferRelativeResize="0"/>
          <p:nvPr>
            <p:ph idx="1" type="body"/>
          </p:nvPr>
        </p:nvPicPr>
        <p:blipFill rotWithShape="1">
          <a:blip r:embed="rId5">
            <a:alphaModFix/>
          </a:blip>
          <a:srcRect b="0" l="0" r="0" t="0"/>
          <a:stretch/>
        </p:blipFill>
        <p:spPr>
          <a:xfrm>
            <a:off x="4871000" y="1636575"/>
            <a:ext cx="3569100" cy="30024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2" name="Shape 1122"/>
        <p:cNvGrpSpPr/>
        <p:nvPr/>
      </p:nvGrpSpPr>
      <p:grpSpPr>
        <a:xfrm>
          <a:off x="0" y="0"/>
          <a:ext cx="0" cy="0"/>
          <a:chOff x="0" y="0"/>
          <a:chExt cx="0" cy="0"/>
        </a:xfrm>
      </p:grpSpPr>
      <p:sp>
        <p:nvSpPr>
          <p:cNvPr id="1123" name="Google Shape;1123;p75"/>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SzPts val="2800"/>
              <a:buChar char="•"/>
            </a:pPr>
            <a:r>
              <a:rPr lang="en-US"/>
              <a:t>Number off 1-3</a:t>
            </a:r>
            <a:endParaRPr/>
          </a:p>
          <a:p>
            <a:pPr indent="-406400" lvl="0" marL="457200" rtl="0" algn="l">
              <a:lnSpc>
                <a:spcPct val="100000"/>
              </a:lnSpc>
              <a:spcBef>
                <a:spcPts val="0"/>
              </a:spcBef>
              <a:spcAft>
                <a:spcPts val="0"/>
              </a:spcAft>
              <a:buSzPts val="2800"/>
              <a:buChar char="•"/>
            </a:pPr>
            <a:r>
              <a:rPr lang="en-US"/>
              <a:t>Join group</a:t>
            </a:r>
            <a:endParaRPr/>
          </a:p>
          <a:p>
            <a:pPr indent="-406400" lvl="0" marL="457200" rtl="0" algn="l">
              <a:lnSpc>
                <a:spcPct val="100000"/>
              </a:lnSpc>
              <a:spcBef>
                <a:spcPts val="0"/>
              </a:spcBef>
              <a:spcAft>
                <a:spcPts val="0"/>
              </a:spcAft>
              <a:buSzPts val="2800"/>
              <a:buChar char="•"/>
            </a:pPr>
            <a:r>
              <a:rPr lang="en-US"/>
              <a:t>Read highlight</a:t>
            </a:r>
            <a:endParaRPr/>
          </a:p>
          <a:p>
            <a:pPr indent="-406400" lvl="0" marL="457200" rtl="0" algn="l">
              <a:lnSpc>
                <a:spcPct val="100000"/>
              </a:lnSpc>
              <a:spcBef>
                <a:spcPts val="0"/>
              </a:spcBef>
              <a:spcAft>
                <a:spcPts val="0"/>
              </a:spcAft>
              <a:buSzPts val="2800"/>
              <a:buChar char="•"/>
            </a:pPr>
            <a:r>
              <a:rPr lang="en-US"/>
              <a:t>Share findings</a:t>
            </a:r>
            <a:endParaRPr/>
          </a:p>
          <a:p>
            <a:pPr indent="-406400" lvl="0" marL="457200" rtl="0" algn="l">
              <a:lnSpc>
                <a:spcPct val="100000"/>
              </a:lnSpc>
              <a:spcBef>
                <a:spcPts val="0"/>
              </a:spcBef>
              <a:spcAft>
                <a:spcPts val="0"/>
              </a:spcAft>
              <a:buSzPts val="2800"/>
              <a:buChar char="•"/>
            </a:pPr>
            <a:r>
              <a:rPr lang="en-US"/>
              <a:t>Prioritize top 3 to share out with group</a:t>
            </a:r>
            <a:endParaRPr/>
          </a:p>
        </p:txBody>
      </p:sp>
      <p:sp>
        <p:nvSpPr>
          <p:cNvPr id="1124" name="Google Shape;1124;p75"/>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Scheduling Treasure </a:t>
            </a:r>
            <a:br>
              <a:rPr lang="en-US"/>
            </a:br>
            <a:r>
              <a:rPr lang="en-US"/>
              <a:t>Jigsaw</a:t>
            </a:r>
            <a:endParaRPr/>
          </a:p>
        </p:txBody>
      </p:sp>
      <p:sp>
        <p:nvSpPr>
          <p:cNvPr id="1125" name="Google Shape;1125;p75"/>
          <p:cNvSpPr txBox="1"/>
          <p:nvPr>
            <p:ph idx="2" type="body"/>
          </p:nvPr>
        </p:nvSpPr>
        <p:spPr>
          <a:xfrm>
            <a:off x="4597399" y="1600200"/>
            <a:ext cx="4038600" cy="3352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560"/>
              </a:spcBef>
              <a:spcAft>
                <a:spcPts val="0"/>
              </a:spcAft>
              <a:buSzPts val="2800"/>
              <a:buNone/>
            </a:pPr>
            <a:r>
              <a:t/>
            </a:r>
            <a:endParaRPr/>
          </a:p>
          <a:p>
            <a:pPr indent="-406400" lvl="0" marL="457200" rtl="0" algn="l">
              <a:lnSpc>
                <a:spcPct val="100000"/>
              </a:lnSpc>
              <a:spcBef>
                <a:spcPts val="560"/>
              </a:spcBef>
              <a:spcAft>
                <a:spcPts val="0"/>
              </a:spcAft>
              <a:buSzPts val="2800"/>
              <a:buChar char="●"/>
            </a:pPr>
            <a:r>
              <a:rPr lang="en-US"/>
              <a:t>Share scheduling gems with whole group</a:t>
            </a:r>
            <a:endParaRPr/>
          </a:p>
          <a:p>
            <a:pPr indent="0" lvl="0" marL="457200" rtl="0" algn="l">
              <a:lnSpc>
                <a:spcPct val="100000"/>
              </a:lnSpc>
              <a:spcBef>
                <a:spcPts val="560"/>
              </a:spcBef>
              <a:spcAft>
                <a:spcPts val="0"/>
              </a:spcAft>
              <a:buSzPts val="2800"/>
              <a:buNone/>
            </a:pPr>
            <a:r>
              <a:t/>
            </a:r>
            <a:endParaRPr/>
          </a:p>
          <a:p>
            <a:pPr indent="0" lvl="0" marL="457200" rtl="0" algn="l">
              <a:lnSpc>
                <a:spcPct val="100000"/>
              </a:lnSpc>
              <a:spcBef>
                <a:spcPts val="560"/>
              </a:spcBef>
              <a:spcAft>
                <a:spcPts val="0"/>
              </a:spcAft>
              <a:buSzPts val="2800"/>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0" name="Shape 1130"/>
        <p:cNvGrpSpPr/>
        <p:nvPr/>
      </p:nvGrpSpPr>
      <p:grpSpPr>
        <a:xfrm>
          <a:off x="0" y="0"/>
          <a:ext cx="0" cy="0"/>
          <a:chOff x="0" y="0"/>
          <a:chExt cx="0" cy="0"/>
        </a:xfrm>
      </p:grpSpPr>
      <p:sp>
        <p:nvSpPr>
          <p:cNvPr id="1131" name="Google Shape;1131;p76"/>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Enough Is Enough?</a:t>
            </a:r>
            <a:endParaRPr/>
          </a:p>
        </p:txBody>
      </p:sp>
      <p:sp>
        <p:nvSpPr>
          <p:cNvPr id="1132" name="Google Shape;1132;p76"/>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SzPts val="2800"/>
              <a:buChar char="●"/>
            </a:pPr>
            <a:r>
              <a:rPr lang="en-US"/>
              <a:t>Pair with a learning partner</a:t>
            </a:r>
            <a:endParaRPr/>
          </a:p>
          <a:p>
            <a:pPr indent="-406400" lvl="0" marL="457200" rtl="0" algn="l">
              <a:lnSpc>
                <a:spcPct val="100000"/>
              </a:lnSpc>
              <a:spcBef>
                <a:spcPts val="0"/>
              </a:spcBef>
              <a:spcAft>
                <a:spcPts val="0"/>
              </a:spcAft>
              <a:buSzPts val="2800"/>
              <a:buChar char="●"/>
            </a:pPr>
            <a:r>
              <a:rPr lang="en-US"/>
              <a:t>Confer and record a guess</a:t>
            </a:r>
            <a:endParaRPr/>
          </a:p>
          <a:p>
            <a:pPr indent="-406400" lvl="0" marL="457200" rtl="0" algn="l">
              <a:lnSpc>
                <a:spcPct val="100000"/>
              </a:lnSpc>
              <a:spcBef>
                <a:spcPts val="0"/>
              </a:spcBef>
              <a:spcAft>
                <a:spcPts val="0"/>
              </a:spcAft>
              <a:buSzPts val="2800"/>
              <a:buChar char="●"/>
            </a:pPr>
            <a:r>
              <a:rPr lang="en-US"/>
              <a:t>Reveal on signal</a:t>
            </a:r>
            <a:endParaRPr/>
          </a:p>
          <a:p>
            <a:pPr indent="-406400" lvl="0" marL="457200" rtl="0" algn="l">
              <a:lnSpc>
                <a:spcPct val="100000"/>
              </a:lnSpc>
              <a:spcBef>
                <a:spcPts val="0"/>
              </a:spcBef>
              <a:spcAft>
                <a:spcPts val="0"/>
              </a:spcAft>
              <a:buSzPts val="2800"/>
              <a:buChar char="●"/>
            </a:pPr>
            <a:r>
              <a:rPr lang="en-US"/>
              <a:t>Erase and prepare for next question!</a:t>
            </a:r>
            <a:endParaRPr/>
          </a:p>
        </p:txBody>
      </p:sp>
      <p:pic>
        <p:nvPicPr>
          <p:cNvPr descr="clipart purple wall clock" id="1133" name="Google Shape;1133;p76" title="clock"/>
          <p:cNvPicPr preferRelativeResize="0"/>
          <p:nvPr/>
        </p:nvPicPr>
        <p:blipFill rotWithShape="1">
          <a:blip r:embed="rId3">
            <a:alphaModFix/>
          </a:blip>
          <a:srcRect b="0" l="0" r="0" t="0"/>
          <a:stretch/>
        </p:blipFill>
        <p:spPr>
          <a:xfrm>
            <a:off x="4984550" y="1998350"/>
            <a:ext cx="2974825" cy="24979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8" name="Shape 1138"/>
        <p:cNvGrpSpPr/>
        <p:nvPr/>
      </p:nvGrpSpPr>
      <p:grpSpPr>
        <a:xfrm>
          <a:off x="0" y="0"/>
          <a:ext cx="0" cy="0"/>
          <a:chOff x="0" y="0"/>
          <a:chExt cx="0" cy="0"/>
        </a:xfrm>
      </p:grpSpPr>
      <p:sp>
        <p:nvSpPr>
          <p:cNvPr id="1139" name="Google Shape;1139;p77"/>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Questions</a:t>
            </a:r>
            <a:endParaRPr/>
          </a:p>
        </p:txBody>
      </p:sp>
      <p:sp>
        <p:nvSpPr>
          <p:cNvPr id="1140" name="Google Shape;1140;p77"/>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SzPts val="2800"/>
              <a:buAutoNum type="arabicPeriod"/>
            </a:pPr>
            <a:r>
              <a:rPr lang="en-US"/>
              <a:t>What is the suggested duration of intensive intervention?</a:t>
            </a:r>
            <a:endParaRPr/>
          </a:p>
        </p:txBody>
      </p:sp>
      <p:sp>
        <p:nvSpPr>
          <p:cNvPr id="1141" name="Google Shape;1141;p77"/>
          <p:cNvSpPr txBox="1"/>
          <p:nvPr>
            <p:ph idx="2" type="body"/>
          </p:nvPr>
        </p:nvSpPr>
        <p:spPr>
          <a:xfrm>
            <a:off x="4597399" y="1600200"/>
            <a:ext cx="4038600" cy="33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a:t>2.  Who does the research say needs more intensive intervention time, younger or older students?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6" name="Shape 1146"/>
        <p:cNvGrpSpPr/>
        <p:nvPr/>
      </p:nvGrpSpPr>
      <p:grpSpPr>
        <a:xfrm>
          <a:off x="0" y="0"/>
          <a:ext cx="0" cy="0"/>
          <a:chOff x="0" y="0"/>
          <a:chExt cx="0" cy="0"/>
        </a:xfrm>
      </p:grpSpPr>
      <p:sp>
        <p:nvSpPr>
          <p:cNvPr id="1147" name="Google Shape;1147;p78"/>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More time questions</a:t>
            </a:r>
            <a:endParaRPr/>
          </a:p>
        </p:txBody>
      </p:sp>
      <p:sp>
        <p:nvSpPr>
          <p:cNvPr id="1148" name="Google Shape;1148;p78"/>
          <p:cNvSpPr txBox="1"/>
          <p:nvPr>
            <p:ph idx="1" type="body"/>
          </p:nvPr>
        </p:nvSpPr>
        <p:spPr>
          <a:xfrm>
            <a:off x="457200" y="1600201"/>
            <a:ext cx="4038600" cy="33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a:t>3. What is the recommended range of time per day for intensive intervention?  </a:t>
            </a:r>
            <a:endParaRPr/>
          </a:p>
        </p:txBody>
      </p:sp>
      <p:sp>
        <p:nvSpPr>
          <p:cNvPr id="1149" name="Google Shape;1149;p78"/>
          <p:cNvSpPr txBox="1"/>
          <p:nvPr>
            <p:ph idx="2" type="body"/>
          </p:nvPr>
        </p:nvSpPr>
        <p:spPr>
          <a:xfrm>
            <a:off x="4597399" y="1600200"/>
            <a:ext cx="4038600" cy="33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a:t>4.  What is an important consideration to determine length and frequency of intervention?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54" name="Shape 1154"/>
        <p:cNvGrpSpPr/>
        <p:nvPr/>
      </p:nvGrpSpPr>
      <p:grpSpPr>
        <a:xfrm>
          <a:off x="0" y="0"/>
          <a:ext cx="0" cy="0"/>
          <a:chOff x="0" y="0"/>
          <a:chExt cx="0" cy="0"/>
        </a:xfrm>
      </p:grpSpPr>
      <p:sp>
        <p:nvSpPr>
          <p:cNvPr id="1155" name="Google Shape;1155;p79"/>
          <p:cNvSpPr txBox="1"/>
          <p:nvPr>
            <p:ph type="title"/>
          </p:nvPr>
        </p:nvSpPr>
        <p:spPr>
          <a:xfrm>
            <a:off x="2743200" y="256814"/>
            <a:ext cx="5943600" cy="1143000"/>
          </a:xfrm>
          <a:prstGeom prst="rect">
            <a:avLst/>
          </a:prstGeom>
          <a:solidFill>
            <a:srgbClr val="A9DCF2">
              <a:alpha val="49019"/>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dk1"/>
              </a:buClr>
              <a:buSzPts val="3200"/>
              <a:buFont typeface="Verdana"/>
              <a:buNone/>
            </a:pPr>
            <a:r>
              <a:rPr lang="en-US" sz="3200"/>
              <a:t>Methods for Increasing Quantity of Instruction</a:t>
            </a:r>
            <a:endParaRPr sz="3200"/>
          </a:p>
        </p:txBody>
      </p:sp>
      <p:sp>
        <p:nvSpPr>
          <p:cNvPr id="1156" name="Google Shape;1156;p79"/>
          <p:cNvSpPr txBox="1"/>
          <p:nvPr>
            <p:ph idx="1" type="body"/>
          </p:nvPr>
        </p:nvSpPr>
        <p:spPr>
          <a:xfrm>
            <a:off x="1744579" y="1423877"/>
            <a:ext cx="5943600" cy="3352800"/>
          </a:xfrm>
          <a:prstGeom prst="rect">
            <a:avLst/>
          </a:prstGeom>
          <a:noFill/>
          <a:ln>
            <a:noFill/>
          </a:ln>
        </p:spPr>
        <p:txBody>
          <a:bodyPr anchorCtr="0" anchor="t" bIns="34275" lIns="68550" spcFirstLastPara="1" rIns="68550" wrap="square" tIns="34275">
            <a:noAutofit/>
          </a:bodyPr>
          <a:lstStyle/>
          <a:p>
            <a:pPr indent="-165100" lvl="1" marL="685800" rtl="0" algn="l">
              <a:lnSpc>
                <a:spcPct val="100000"/>
              </a:lnSpc>
              <a:spcBef>
                <a:spcPts val="0"/>
              </a:spcBef>
              <a:spcAft>
                <a:spcPts val="0"/>
              </a:spcAft>
              <a:buClr>
                <a:schemeClr val="dk1"/>
              </a:buClr>
              <a:buSzPts val="2800"/>
              <a:buFont typeface="Arial"/>
              <a:buNone/>
            </a:pPr>
            <a:r>
              <a:t/>
            </a:r>
            <a:endParaRPr/>
          </a:p>
          <a:p>
            <a:pPr indent="-165100" lvl="1" marL="685800" rtl="0" algn="l">
              <a:lnSpc>
                <a:spcPct val="100000"/>
              </a:lnSpc>
              <a:spcBef>
                <a:spcPts val="0"/>
              </a:spcBef>
              <a:spcAft>
                <a:spcPts val="0"/>
              </a:spcAft>
              <a:buClr>
                <a:schemeClr val="dk1"/>
              </a:buClr>
              <a:buSzPts val="2800"/>
              <a:buFont typeface="Arial"/>
              <a:buNone/>
            </a:pPr>
            <a:r>
              <a:t/>
            </a:r>
            <a:endParaRPr/>
          </a:p>
          <a:p>
            <a:pPr indent="-342900" lvl="1" marL="685800" rtl="0" algn="l">
              <a:lnSpc>
                <a:spcPct val="100000"/>
              </a:lnSpc>
              <a:spcBef>
                <a:spcPts val="0"/>
              </a:spcBef>
              <a:spcAft>
                <a:spcPts val="0"/>
              </a:spcAft>
              <a:buClr>
                <a:schemeClr val="dk1"/>
              </a:buClr>
              <a:buSzPts val="2800"/>
              <a:buFont typeface="Arial"/>
              <a:buChar char="•"/>
            </a:pPr>
            <a:r>
              <a:rPr lang="en-US" sz="2800"/>
              <a:t>Minutes per day </a:t>
            </a:r>
            <a:endParaRPr sz="2800"/>
          </a:p>
          <a:p>
            <a:pPr indent="-342900" lvl="1" marL="685800" rtl="0" algn="l">
              <a:lnSpc>
                <a:spcPct val="100000"/>
              </a:lnSpc>
              <a:spcBef>
                <a:spcPts val="420"/>
              </a:spcBef>
              <a:spcAft>
                <a:spcPts val="0"/>
              </a:spcAft>
              <a:buClr>
                <a:schemeClr val="dk1"/>
              </a:buClr>
              <a:buSzPts val="2800"/>
              <a:buFont typeface="Arial"/>
              <a:buChar char="•"/>
            </a:pPr>
            <a:r>
              <a:rPr lang="en-US" sz="2800"/>
              <a:t>Minutes per session</a:t>
            </a:r>
            <a:endParaRPr sz="2800"/>
          </a:p>
          <a:p>
            <a:pPr indent="-342900" lvl="1" marL="685800" rtl="0" algn="l">
              <a:lnSpc>
                <a:spcPct val="100000"/>
              </a:lnSpc>
              <a:spcBef>
                <a:spcPts val="420"/>
              </a:spcBef>
              <a:spcAft>
                <a:spcPts val="0"/>
              </a:spcAft>
              <a:buClr>
                <a:schemeClr val="dk1"/>
              </a:buClr>
              <a:buSzPts val="2800"/>
              <a:buFont typeface="Arial"/>
              <a:buChar char="•"/>
            </a:pPr>
            <a:r>
              <a:rPr lang="en-US" sz="2800"/>
              <a:t>Sessions per week </a:t>
            </a:r>
            <a:endParaRPr sz="2800"/>
          </a:p>
          <a:p>
            <a:pPr indent="-342900" lvl="1" marL="685800" rtl="0" algn="l">
              <a:lnSpc>
                <a:spcPct val="100000"/>
              </a:lnSpc>
              <a:spcBef>
                <a:spcPts val="420"/>
              </a:spcBef>
              <a:spcAft>
                <a:spcPts val="0"/>
              </a:spcAft>
              <a:buClr>
                <a:schemeClr val="dk1"/>
              </a:buClr>
              <a:buSzPts val="2800"/>
              <a:buFont typeface="Arial"/>
              <a:buChar char="•"/>
            </a:pPr>
            <a:r>
              <a:rPr lang="en-US" sz="2800"/>
              <a:t>Total number of sessions</a:t>
            </a:r>
            <a:endParaRPr sz="2800"/>
          </a:p>
          <a:p>
            <a:pPr indent="-157162" lvl="1" marL="557212" rtl="0" algn="l">
              <a:lnSpc>
                <a:spcPct val="100000"/>
              </a:lnSpc>
              <a:spcBef>
                <a:spcPts val="180"/>
              </a:spcBef>
              <a:spcAft>
                <a:spcPts val="0"/>
              </a:spcAft>
              <a:buClr>
                <a:schemeClr val="dk1"/>
              </a:buClr>
              <a:buSzPts val="1200"/>
              <a:buNone/>
            </a:pPr>
            <a:r>
              <a:t/>
            </a:r>
            <a:endParaRPr sz="900"/>
          </a:p>
          <a:p>
            <a:pPr indent="0" lvl="1" marL="172640" rtl="0" algn="l">
              <a:lnSpc>
                <a:spcPct val="100000"/>
              </a:lnSpc>
              <a:spcBef>
                <a:spcPts val="180"/>
              </a:spcBef>
              <a:spcAft>
                <a:spcPts val="0"/>
              </a:spcAft>
              <a:buClr>
                <a:schemeClr val="dk1"/>
              </a:buClr>
              <a:buSzPts val="1200"/>
              <a:buNone/>
            </a:pPr>
            <a:r>
              <a:t/>
            </a:r>
            <a:endParaRPr sz="900"/>
          </a:p>
          <a:p>
            <a:pPr indent="-157162" lvl="1" marL="557212" rtl="0" algn="l">
              <a:lnSpc>
                <a:spcPct val="100000"/>
              </a:lnSpc>
              <a:spcBef>
                <a:spcPts val="180"/>
              </a:spcBef>
              <a:spcAft>
                <a:spcPts val="0"/>
              </a:spcAft>
              <a:buClr>
                <a:schemeClr val="dk1"/>
              </a:buClr>
              <a:buSzPts val="1200"/>
              <a:buNone/>
            </a:pPr>
            <a:r>
              <a:t/>
            </a:r>
            <a:endParaRPr sz="900"/>
          </a:p>
        </p:txBody>
      </p:sp>
      <p:sp>
        <p:nvSpPr>
          <p:cNvPr id="1157" name="Google Shape;1157;p79"/>
          <p:cNvSpPr txBox="1"/>
          <p:nvPr>
            <p:ph idx="12" type="sldNum"/>
          </p:nvPr>
        </p:nvSpPr>
        <p:spPr>
          <a:xfrm>
            <a:off x="6553200" y="6356350"/>
            <a:ext cx="2133600" cy="365100"/>
          </a:xfrm>
          <a:prstGeom prst="rect">
            <a:avLst/>
          </a:prstGeom>
          <a:noFill/>
          <a:ln>
            <a:noFill/>
          </a:ln>
        </p:spPr>
        <p:txBody>
          <a:bodyPr anchorCtr="0" anchor="b" bIns="34275" lIns="68550" spcFirstLastPara="1" rIns="68550" wrap="square" tIns="342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8"/>
          <p:cNvSpPr txBox="1"/>
          <p:nvPr>
            <p:ph idx="1" type="body"/>
          </p:nvPr>
        </p:nvSpPr>
        <p:spPr>
          <a:xfrm>
            <a:off x="228599" y="1447800"/>
            <a:ext cx="8839200" cy="3486150"/>
          </a:xfrm>
          <a:prstGeom prst="rect">
            <a:avLst/>
          </a:prstGeom>
          <a:noFill/>
          <a:ln>
            <a:noFill/>
          </a:ln>
        </p:spPr>
        <p:txBody>
          <a:bodyPr anchorCtr="0" anchor="t" bIns="34275" lIns="68550" spcFirstLastPara="1" rIns="68550" wrap="square" tIns="34275">
            <a:noAutofit/>
          </a:bodyPr>
          <a:lstStyle/>
          <a:p>
            <a:pPr indent="-342900" lvl="0" marL="342900" rtl="0" algn="l">
              <a:lnSpc>
                <a:spcPct val="80000"/>
              </a:lnSpc>
              <a:spcBef>
                <a:spcPts val="0"/>
              </a:spcBef>
              <a:spcAft>
                <a:spcPts val="0"/>
              </a:spcAft>
              <a:buSzPts val="2400"/>
              <a:buAutoNum type="arabicPeriod"/>
            </a:pPr>
            <a:r>
              <a:rPr lang="en-US" sz="2400"/>
              <a:t>Build on Data-Informed Decision-Making to make instructional decisions and ways to adopt and support interventions for students requiring support at Tiers 2 and 3 (Matrix  2.B, 3.B)</a:t>
            </a:r>
            <a:endParaRPr sz="2400"/>
          </a:p>
          <a:p>
            <a:pPr indent="0" lvl="0" marL="742950" rtl="0" algn="l">
              <a:lnSpc>
                <a:spcPct val="80000"/>
              </a:lnSpc>
              <a:spcBef>
                <a:spcPts val="0"/>
              </a:spcBef>
              <a:spcAft>
                <a:spcPts val="0"/>
              </a:spcAft>
              <a:buSzPts val="1800"/>
              <a:buNone/>
            </a:pPr>
            <a:r>
              <a:t/>
            </a:r>
            <a:endParaRPr sz="2400"/>
          </a:p>
          <a:p>
            <a:pPr indent="-342900" lvl="0" marL="342900" rtl="0" algn="l">
              <a:lnSpc>
                <a:spcPct val="80000"/>
              </a:lnSpc>
              <a:spcBef>
                <a:spcPts val="0"/>
              </a:spcBef>
              <a:spcAft>
                <a:spcPts val="0"/>
              </a:spcAft>
              <a:buSzPts val="2400"/>
              <a:buAutoNum type="arabicPeriod"/>
            </a:pPr>
            <a:r>
              <a:rPr lang="en-US" sz="2400"/>
              <a:t>Create and/or analyze clearly defined continuum of supports that is culturally responsive and utilized to ensure an instructional match for all learners (Matrix 1.F,  3.C)</a:t>
            </a:r>
            <a:endParaRPr sz="2400"/>
          </a:p>
          <a:p>
            <a:pPr indent="0" lvl="0" marL="742950" rtl="0" algn="l">
              <a:lnSpc>
                <a:spcPct val="80000"/>
              </a:lnSpc>
              <a:spcBef>
                <a:spcPts val="0"/>
              </a:spcBef>
              <a:spcAft>
                <a:spcPts val="0"/>
              </a:spcAft>
              <a:buSzPts val="1800"/>
              <a:buNone/>
            </a:pPr>
            <a:r>
              <a:t/>
            </a:r>
            <a:endParaRPr sz="2400"/>
          </a:p>
          <a:p>
            <a:pPr indent="-342900" lvl="0" marL="342900" rtl="0" algn="l">
              <a:lnSpc>
                <a:spcPct val="80000"/>
              </a:lnSpc>
              <a:spcBef>
                <a:spcPts val="0"/>
              </a:spcBef>
              <a:spcAft>
                <a:spcPts val="0"/>
              </a:spcAft>
              <a:buSzPts val="2400"/>
              <a:buAutoNum type="arabicPeriod"/>
            </a:pPr>
            <a:r>
              <a:rPr lang="en-US" sz="2400">
                <a:solidFill>
                  <a:srgbClr val="2C2C2C"/>
                </a:solidFill>
                <a:highlight>
                  <a:srgbClr val="FFFFFF"/>
                </a:highlight>
              </a:rPr>
              <a:t>Define advanced tiers and how schools will be supported to </a:t>
            </a:r>
            <a:r>
              <a:rPr lang="en-US" sz="2400"/>
              <a:t>analyze data to determine the impact of interventions and make decisions to change the level of support (Matrix 2.C, 5.E)</a:t>
            </a:r>
            <a:endParaRPr sz="2400"/>
          </a:p>
          <a:p>
            <a:pPr indent="0" lvl="0" marL="742950" rtl="0" algn="l">
              <a:lnSpc>
                <a:spcPct val="80000"/>
              </a:lnSpc>
              <a:spcBef>
                <a:spcPts val="0"/>
              </a:spcBef>
              <a:spcAft>
                <a:spcPts val="0"/>
              </a:spcAft>
              <a:buSzPts val="1800"/>
              <a:buNone/>
            </a:pPr>
            <a:r>
              <a:t/>
            </a:r>
            <a:endParaRPr sz="2400"/>
          </a:p>
          <a:p>
            <a:pPr indent="-342900" lvl="0" marL="342900" rtl="0" algn="l">
              <a:lnSpc>
                <a:spcPct val="80000"/>
              </a:lnSpc>
              <a:spcBef>
                <a:spcPts val="0"/>
              </a:spcBef>
              <a:spcAft>
                <a:spcPts val="0"/>
              </a:spcAft>
              <a:buSzPts val="2400"/>
              <a:buAutoNum type="arabicPeriod"/>
            </a:pPr>
            <a:r>
              <a:rPr lang="en-US" sz="2400"/>
              <a:t>Integrate and align professional learning based on need (Matrix 1.G)</a:t>
            </a:r>
            <a:endParaRPr sz="2400"/>
          </a:p>
          <a:p>
            <a:pPr indent="0" lvl="0" marL="342900" rtl="0" algn="l">
              <a:lnSpc>
                <a:spcPct val="80000"/>
              </a:lnSpc>
              <a:spcBef>
                <a:spcPts val="0"/>
              </a:spcBef>
              <a:spcAft>
                <a:spcPts val="0"/>
              </a:spcAft>
              <a:buClr>
                <a:schemeClr val="dk1"/>
              </a:buClr>
              <a:buSzPts val="1800"/>
              <a:buNone/>
            </a:pPr>
            <a:r>
              <a:t/>
            </a:r>
            <a:endParaRPr sz="1650"/>
          </a:p>
          <a:p>
            <a:pPr indent="0" lvl="0" marL="0" rtl="0" algn="l">
              <a:lnSpc>
                <a:spcPct val="80000"/>
              </a:lnSpc>
              <a:spcBef>
                <a:spcPts val="333"/>
              </a:spcBef>
              <a:spcAft>
                <a:spcPts val="0"/>
              </a:spcAft>
              <a:buClr>
                <a:schemeClr val="dk1"/>
              </a:buClr>
              <a:buSzPts val="1800"/>
              <a:buNone/>
            </a:pPr>
            <a:r>
              <a:t/>
            </a:r>
            <a:endParaRPr sz="1500"/>
          </a:p>
        </p:txBody>
      </p:sp>
      <p:sp>
        <p:nvSpPr>
          <p:cNvPr id="593" name="Google Shape;593;p8"/>
          <p:cNvSpPr txBox="1"/>
          <p:nvPr>
            <p:ph type="title"/>
          </p:nvPr>
        </p:nvSpPr>
        <p:spPr>
          <a:xfrm>
            <a:off x="885825" y="74650"/>
            <a:ext cx="7524600" cy="1143000"/>
          </a:xfrm>
          <a:prstGeom prst="rect">
            <a:avLst/>
          </a:prstGeom>
          <a:solidFill>
            <a:srgbClr val="A9DCF2">
              <a:alpha val="65882"/>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Today’s Learning Intentions</a:t>
            </a:r>
            <a:endParaRPr>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62" name="Shape 1162"/>
        <p:cNvGrpSpPr/>
        <p:nvPr/>
      </p:nvGrpSpPr>
      <p:grpSpPr>
        <a:xfrm>
          <a:off x="0" y="0"/>
          <a:ext cx="0" cy="0"/>
          <a:chOff x="0" y="0"/>
          <a:chExt cx="0" cy="0"/>
        </a:xfrm>
      </p:grpSpPr>
      <p:sp>
        <p:nvSpPr>
          <p:cNvPr id="1163" name="Google Shape;1163;p80"/>
          <p:cNvSpPr txBox="1"/>
          <p:nvPr>
            <p:ph type="title"/>
          </p:nvPr>
        </p:nvSpPr>
        <p:spPr>
          <a:xfrm>
            <a:off x="457200" y="274638"/>
            <a:ext cx="8229600" cy="1143000"/>
          </a:xfrm>
          <a:prstGeom prst="rect">
            <a:avLst/>
          </a:prstGeom>
          <a:solidFill>
            <a:srgbClr val="7DCCED">
              <a:alpha val="33333"/>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3600"/>
              <a:buFont typeface="Verdana"/>
              <a:buNone/>
            </a:pPr>
            <a:r>
              <a:rPr lang="en-US" sz="3200"/>
              <a:t>What is the suggested duration of intensive intervention?</a:t>
            </a:r>
            <a:endParaRPr sz="3200"/>
          </a:p>
        </p:txBody>
      </p:sp>
      <p:sp>
        <p:nvSpPr>
          <p:cNvPr id="1164" name="Google Shape;1164;p80"/>
          <p:cNvSpPr txBox="1"/>
          <p:nvPr>
            <p:ph idx="4294967295" type="body"/>
          </p:nvPr>
        </p:nvSpPr>
        <p:spPr>
          <a:xfrm>
            <a:off x="457200" y="1524000"/>
            <a:ext cx="7870825" cy="3027363"/>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SzPts val="2800"/>
              <a:buNone/>
            </a:pPr>
            <a:r>
              <a:rPr lang="en-US" sz="2400">
                <a:latin typeface="Verdana"/>
                <a:ea typeface="Verdana"/>
                <a:cs typeface="Verdana"/>
                <a:sym typeface="Verdana"/>
              </a:rPr>
              <a:t>Consider: </a:t>
            </a:r>
            <a:endParaRPr sz="2400">
              <a:latin typeface="Verdana"/>
              <a:ea typeface="Verdana"/>
              <a:cs typeface="Verdana"/>
              <a:sym typeface="Verdana"/>
            </a:endParaRPr>
          </a:p>
          <a:p>
            <a:pPr indent="-342900" lvl="1" marL="685800" rtl="0" algn="l">
              <a:lnSpc>
                <a:spcPct val="100000"/>
              </a:lnSpc>
              <a:spcBef>
                <a:spcPts val="360"/>
              </a:spcBef>
              <a:spcAft>
                <a:spcPts val="0"/>
              </a:spcAft>
              <a:buSzPts val="2400"/>
              <a:buFont typeface="Arial"/>
              <a:buChar char="•"/>
            </a:pPr>
            <a:r>
              <a:rPr lang="en-US" sz="2400">
                <a:latin typeface="Verdana"/>
                <a:ea typeface="Verdana"/>
                <a:cs typeface="Verdana"/>
                <a:sym typeface="Verdana"/>
              </a:rPr>
              <a:t>Students further behind need more intervention time.</a:t>
            </a:r>
            <a:endParaRPr sz="2400">
              <a:latin typeface="Verdana"/>
              <a:ea typeface="Verdana"/>
              <a:cs typeface="Verdana"/>
              <a:sym typeface="Verdana"/>
            </a:endParaRPr>
          </a:p>
          <a:p>
            <a:pPr indent="-342900" lvl="1" marL="685800" rtl="0" algn="l">
              <a:lnSpc>
                <a:spcPct val="100000"/>
              </a:lnSpc>
              <a:spcBef>
                <a:spcPts val="360"/>
              </a:spcBef>
              <a:spcAft>
                <a:spcPts val="0"/>
              </a:spcAft>
              <a:buSzPts val="2400"/>
              <a:buFont typeface="Arial"/>
              <a:buChar char="•"/>
            </a:pPr>
            <a:r>
              <a:rPr lang="en-US" sz="2400">
                <a:latin typeface="Verdana"/>
                <a:ea typeface="Verdana"/>
                <a:cs typeface="Verdana"/>
                <a:sym typeface="Verdana"/>
              </a:rPr>
              <a:t>Students provided less appropriate Tier I instruction need more intervention time.</a:t>
            </a:r>
            <a:endParaRPr sz="2400">
              <a:latin typeface="Verdana"/>
              <a:ea typeface="Verdana"/>
              <a:cs typeface="Verdana"/>
              <a:sym typeface="Verdana"/>
            </a:endParaRPr>
          </a:p>
          <a:p>
            <a:pPr indent="-342900" lvl="1" marL="685800" rtl="0" algn="l">
              <a:lnSpc>
                <a:spcPct val="100000"/>
              </a:lnSpc>
              <a:spcBef>
                <a:spcPts val="360"/>
              </a:spcBef>
              <a:spcAft>
                <a:spcPts val="0"/>
              </a:spcAft>
              <a:buSzPts val="2400"/>
              <a:buFont typeface="Arial"/>
              <a:buChar char="•"/>
            </a:pPr>
            <a:r>
              <a:rPr lang="en-US" sz="2400">
                <a:latin typeface="Verdana"/>
                <a:ea typeface="Verdana"/>
                <a:cs typeface="Verdana"/>
                <a:sym typeface="Verdana"/>
              </a:rPr>
              <a:t>Older students will likely need more time in intervention than younger students. </a:t>
            </a:r>
            <a:endParaRPr/>
          </a:p>
          <a:p>
            <a:pPr indent="0" lvl="1" marL="342900" rtl="0" algn="l">
              <a:lnSpc>
                <a:spcPct val="100000"/>
              </a:lnSpc>
              <a:spcBef>
                <a:spcPts val="360"/>
              </a:spcBef>
              <a:spcAft>
                <a:spcPts val="0"/>
              </a:spcAft>
              <a:buSzPts val="2400"/>
              <a:buNone/>
            </a:pPr>
            <a:r>
              <a:rPr lang="en-US" sz="2400">
                <a:latin typeface="Verdana"/>
                <a:ea typeface="Verdana"/>
                <a:cs typeface="Verdana"/>
                <a:sym typeface="Verdana"/>
              </a:rPr>
              <a:t> </a:t>
            </a:r>
            <a:endParaRPr i="1" sz="2400">
              <a:latin typeface="Verdana"/>
              <a:ea typeface="Verdana"/>
              <a:cs typeface="Verdana"/>
              <a:sym typeface="Verdana"/>
            </a:endParaRPr>
          </a:p>
          <a:p>
            <a:pPr indent="-214312" lvl="1" marL="557212" rtl="0" algn="l">
              <a:lnSpc>
                <a:spcPct val="100000"/>
              </a:lnSpc>
              <a:spcBef>
                <a:spcPts val="360"/>
              </a:spcBef>
              <a:spcAft>
                <a:spcPts val="0"/>
              </a:spcAft>
              <a:buSzPts val="2400"/>
              <a:buNone/>
            </a:pPr>
            <a:r>
              <a:rPr i="1" lang="en-US" sz="2400">
                <a:latin typeface="Verdana"/>
                <a:ea typeface="Verdana"/>
                <a:cs typeface="Verdana"/>
                <a:sym typeface="Verdana"/>
              </a:rPr>
              <a:t>* Research on the number of sessions varies, but at least 8-16 weeks, often longer </a:t>
            </a:r>
            <a:r>
              <a:rPr lang="en-US" sz="2400">
                <a:latin typeface="Verdana"/>
                <a:ea typeface="Verdana"/>
                <a:cs typeface="Verdana"/>
                <a:sym typeface="Verdana"/>
              </a:rPr>
              <a:t>(Vaughn et al., 2012) </a:t>
            </a:r>
            <a:endParaRPr sz="2400">
              <a:latin typeface="Verdana"/>
              <a:ea typeface="Verdana"/>
              <a:cs typeface="Verdana"/>
              <a:sym typeface="Verdana"/>
            </a:endParaRPr>
          </a:p>
          <a:p>
            <a:pPr indent="-80962" lvl="1" marL="557212" rtl="0" algn="l">
              <a:lnSpc>
                <a:spcPct val="100000"/>
              </a:lnSpc>
              <a:spcBef>
                <a:spcPts val="420"/>
              </a:spcBef>
              <a:spcAft>
                <a:spcPts val="0"/>
              </a:spcAft>
              <a:buSzPts val="2800"/>
              <a:buNone/>
            </a:pPr>
            <a:r>
              <a:t/>
            </a:r>
            <a:endParaRPr sz="2100"/>
          </a:p>
          <a:p>
            <a:pPr indent="-100012" lvl="1" marL="557212" rtl="0" algn="l">
              <a:lnSpc>
                <a:spcPct val="100000"/>
              </a:lnSpc>
              <a:spcBef>
                <a:spcPts val="360"/>
              </a:spcBef>
              <a:spcAft>
                <a:spcPts val="0"/>
              </a:spcAft>
              <a:buSzPts val="2400"/>
              <a:buNone/>
            </a:pPr>
            <a:r>
              <a:t/>
            </a:r>
            <a:endParaRPr sz="18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69" name="Shape 1169"/>
        <p:cNvGrpSpPr/>
        <p:nvPr/>
      </p:nvGrpSpPr>
      <p:grpSpPr>
        <a:xfrm>
          <a:off x="0" y="0"/>
          <a:ext cx="0" cy="0"/>
          <a:chOff x="0" y="0"/>
          <a:chExt cx="0" cy="0"/>
        </a:xfrm>
      </p:grpSpPr>
      <p:sp>
        <p:nvSpPr>
          <p:cNvPr id="1170" name="Google Shape;1170;p81"/>
          <p:cNvSpPr txBox="1"/>
          <p:nvPr>
            <p:ph idx="1" type="body"/>
          </p:nvPr>
        </p:nvSpPr>
        <p:spPr>
          <a:xfrm>
            <a:off x="457201" y="1600201"/>
            <a:ext cx="8229600" cy="4572000"/>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chemeClr val="dk1"/>
              </a:buClr>
              <a:buSzPts val="2800"/>
              <a:buNone/>
            </a:pPr>
            <a:r>
              <a:rPr lang="en-US" sz="2400">
                <a:latin typeface="Verdana"/>
                <a:ea typeface="Verdana"/>
                <a:cs typeface="Verdana"/>
                <a:sym typeface="Verdana"/>
              </a:rPr>
              <a:t>Consider:</a:t>
            </a:r>
            <a:endParaRPr sz="2400"/>
          </a:p>
          <a:p>
            <a:pPr indent="-203597" lvl="0" marL="381000" rtl="0" algn="l">
              <a:lnSpc>
                <a:spcPct val="100000"/>
              </a:lnSpc>
              <a:spcBef>
                <a:spcPts val="360"/>
              </a:spcBef>
              <a:spcAft>
                <a:spcPts val="0"/>
              </a:spcAft>
              <a:buClr>
                <a:schemeClr val="dk1"/>
              </a:buClr>
              <a:buSzPts val="2400"/>
              <a:buChar char="•"/>
            </a:pPr>
            <a:r>
              <a:rPr lang="en-US" sz="2400">
                <a:latin typeface="Verdana"/>
                <a:ea typeface="Verdana"/>
                <a:cs typeface="Verdana"/>
                <a:sym typeface="Verdana"/>
              </a:rPr>
              <a:t>How far the student is below grade-level</a:t>
            </a:r>
            <a:endParaRPr sz="2400"/>
          </a:p>
          <a:p>
            <a:pPr indent="-203597" lvl="0" marL="381000" rtl="0" algn="l">
              <a:lnSpc>
                <a:spcPct val="100000"/>
              </a:lnSpc>
              <a:spcBef>
                <a:spcPts val="360"/>
              </a:spcBef>
              <a:spcAft>
                <a:spcPts val="0"/>
              </a:spcAft>
              <a:buClr>
                <a:schemeClr val="dk1"/>
              </a:buClr>
              <a:buSzPts val="2400"/>
              <a:buChar char="•"/>
            </a:pPr>
            <a:r>
              <a:rPr lang="en-US" sz="2400">
                <a:latin typeface="Verdana"/>
                <a:ea typeface="Verdana"/>
                <a:cs typeface="Verdana"/>
                <a:sym typeface="Verdana"/>
              </a:rPr>
              <a:t>The length and frequency of the previous interventions</a:t>
            </a:r>
            <a:endParaRPr sz="2400"/>
          </a:p>
          <a:p>
            <a:pPr indent="-203597" lvl="0" marL="381000" rtl="0" algn="l">
              <a:lnSpc>
                <a:spcPct val="100000"/>
              </a:lnSpc>
              <a:spcBef>
                <a:spcPts val="360"/>
              </a:spcBef>
              <a:spcAft>
                <a:spcPts val="0"/>
              </a:spcAft>
              <a:buClr>
                <a:schemeClr val="dk1"/>
              </a:buClr>
              <a:buSzPts val="2400"/>
              <a:buChar char="•"/>
            </a:pPr>
            <a:r>
              <a:rPr lang="en-US" sz="2400">
                <a:latin typeface="Verdana"/>
                <a:ea typeface="Verdana"/>
                <a:cs typeface="Verdana"/>
                <a:sym typeface="Verdana"/>
              </a:rPr>
              <a:t>The complexity of the learning tasks</a:t>
            </a:r>
            <a:endParaRPr sz="2400"/>
          </a:p>
          <a:p>
            <a:pPr indent="-203597" lvl="0" marL="381000" rtl="0" algn="l">
              <a:lnSpc>
                <a:spcPct val="100000"/>
              </a:lnSpc>
              <a:spcBef>
                <a:spcPts val="360"/>
              </a:spcBef>
              <a:spcAft>
                <a:spcPts val="0"/>
              </a:spcAft>
              <a:buClr>
                <a:schemeClr val="dk1"/>
              </a:buClr>
              <a:buSzPts val="2400"/>
              <a:buChar char="•"/>
            </a:pPr>
            <a:r>
              <a:rPr lang="en-US" sz="2400">
                <a:latin typeface="Verdana"/>
                <a:ea typeface="Verdana"/>
                <a:cs typeface="Verdana"/>
                <a:sym typeface="Verdana"/>
              </a:rPr>
              <a:t>Student stamina and attention span </a:t>
            </a:r>
            <a:endParaRPr sz="2400"/>
          </a:p>
          <a:p>
            <a:pPr indent="-51196" lvl="0" marL="381000" rtl="0" algn="l">
              <a:lnSpc>
                <a:spcPct val="100000"/>
              </a:lnSpc>
              <a:spcBef>
                <a:spcPts val="480"/>
              </a:spcBef>
              <a:spcAft>
                <a:spcPts val="0"/>
              </a:spcAft>
              <a:buClr>
                <a:schemeClr val="dk1"/>
              </a:buClr>
              <a:buSzPts val="3200"/>
              <a:buNone/>
            </a:pPr>
            <a:r>
              <a:t/>
            </a:r>
            <a:endParaRPr sz="2400">
              <a:latin typeface="Verdana"/>
              <a:ea typeface="Verdana"/>
              <a:cs typeface="Verdana"/>
              <a:sym typeface="Verdana"/>
            </a:endParaRPr>
          </a:p>
          <a:p>
            <a:pPr indent="-203597" lvl="0" marL="381000" rtl="0" algn="l">
              <a:lnSpc>
                <a:spcPct val="100000"/>
              </a:lnSpc>
              <a:spcBef>
                <a:spcPts val="360"/>
              </a:spcBef>
              <a:spcAft>
                <a:spcPts val="0"/>
              </a:spcAft>
              <a:buClr>
                <a:schemeClr val="dk1"/>
              </a:buClr>
              <a:buSzPts val="2400"/>
              <a:buNone/>
            </a:pPr>
            <a:r>
              <a:rPr i="1" lang="en-US" sz="2400">
                <a:latin typeface="Verdana"/>
                <a:ea typeface="Verdana"/>
                <a:cs typeface="Verdana"/>
                <a:sym typeface="Verdana"/>
              </a:rPr>
              <a:t>* Evidence suggests that students with intensive needs may benefit from 60-120 min of intervention per day.</a:t>
            </a:r>
            <a:endParaRPr sz="2400"/>
          </a:p>
        </p:txBody>
      </p:sp>
      <p:sp>
        <p:nvSpPr>
          <p:cNvPr id="1171" name="Google Shape;1171;p81"/>
          <p:cNvSpPr txBox="1"/>
          <p:nvPr>
            <p:ph type="title"/>
          </p:nvPr>
        </p:nvSpPr>
        <p:spPr>
          <a:xfrm>
            <a:off x="228600" y="228600"/>
            <a:ext cx="8686800" cy="1143000"/>
          </a:xfrm>
          <a:prstGeom prst="rect">
            <a:avLst/>
          </a:prstGeom>
          <a:solidFill>
            <a:srgbClr val="7DCCED">
              <a:alpha val="33333"/>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chemeClr val="dk1"/>
              </a:buClr>
              <a:buSzPts val="3600"/>
              <a:buFont typeface="Verdana"/>
              <a:buNone/>
            </a:pPr>
            <a:r>
              <a:rPr lang="en-US" sz="3200">
                <a:solidFill>
                  <a:schemeClr val="dk1"/>
                </a:solidFill>
              </a:rPr>
              <a:t>What are the suggested length and frequency of intensive intervention?</a:t>
            </a:r>
            <a:endParaRPr sz="32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75" name="Shape 1175"/>
        <p:cNvGrpSpPr/>
        <p:nvPr/>
      </p:nvGrpSpPr>
      <p:grpSpPr>
        <a:xfrm>
          <a:off x="0" y="0"/>
          <a:ext cx="0" cy="0"/>
          <a:chOff x="0" y="0"/>
          <a:chExt cx="0" cy="0"/>
        </a:xfrm>
      </p:grpSpPr>
      <p:grpSp>
        <p:nvGrpSpPr>
          <p:cNvPr descr="steps are outlined showing an increase in practice opportunities from typical routines for practice to more time for additional learning (60 min per week) and finally even more time for additional learning (120 minutes per week)" id="1176" name="Google Shape;1176;p82" title="Increasing time "/>
          <p:cNvGrpSpPr/>
          <p:nvPr/>
        </p:nvGrpSpPr>
        <p:grpSpPr>
          <a:xfrm>
            <a:off x="226182" y="2059362"/>
            <a:ext cx="8686421" cy="3425162"/>
            <a:chOff x="383970" y="2616"/>
            <a:chExt cx="10204912" cy="4566882"/>
          </a:xfrm>
        </p:grpSpPr>
        <p:sp>
          <p:nvSpPr>
            <p:cNvPr id="1177" name="Google Shape;1177;p82"/>
            <p:cNvSpPr/>
            <p:nvPr/>
          </p:nvSpPr>
          <p:spPr>
            <a:xfrm rot="5400000">
              <a:off x="1017720" y="1106403"/>
              <a:ext cx="1909200" cy="3176700"/>
            </a:xfrm>
            <a:prstGeom prst="corner">
              <a:avLst>
                <a:gd fmla="val 16120" name="adj1"/>
                <a:gd fmla="val 16110" name="adj2"/>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78" name="Google Shape;1178;p82"/>
            <p:cNvSpPr/>
            <p:nvPr/>
          </p:nvSpPr>
          <p:spPr>
            <a:xfrm>
              <a:off x="699133" y="2055498"/>
              <a:ext cx="2868000" cy="2514000"/>
            </a:xfrm>
            <a:prstGeom prst="rect">
              <a:avLst/>
            </a:prstGeom>
            <a:no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79" name="Google Shape;1179;p82"/>
            <p:cNvSpPr txBox="1"/>
            <p:nvPr/>
          </p:nvSpPr>
          <p:spPr>
            <a:xfrm>
              <a:off x="699133" y="2055498"/>
              <a:ext cx="2868000" cy="2514000"/>
            </a:xfrm>
            <a:prstGeom prst="rect">
              <a:avLst/>
            </a:prstGeom>
            <a:noFill/>
            <a:ln>
              <a:noFill/>
            </a:ln>
          </p:spPr>
          <p:txBody>
            <a:bodyPr anchorCtr="0" anchor="t" bIns="74275" lIns="74275" spcFirstLastPara="1" rIns="74275" wrap="square" tIns="742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Typical routines for practice</a:t>
              </a:r>
              <a:endParaRPr b="0" i="0" sz="2400" u="none" cap="none" strike="noStrike">
                <a:solidFill>
                  <a:schemeClr val="dk1"/>
                </a:solidFill>
                <a:latin typeface="Verdana"/>
                <a:ea typeface="Verdana"/>
                <a:cs typeface="Verdana"/>
                <a:sym typeface="Verdana"/>
              </a:endParaRPr>
            </a:p>
          </p:txBody>
        </p:sp>
        <p:sp>
          <p:nvSpPr>
            <p:cNvPr id="1180" name="Google Shape;1180;p82"/>
            <p:cNvSpPr/>
            <p:nvPr/>
          </p:nvSpPr>
          <p:spPr>
            <a:xfrm>
              <a:off x="3025923" y="872493"/>
              <a:ext cx="541200" cy="541200"/>
            </a:xfrm>
            <a:prstGeom prst="triangle">
              <a:avLst>
                <a:gd fmla="val 10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81" name="Google Shape;1181;p82"/>
            <p:cNvSpPr/>
            <p:nvPr/>
          </p:nvSpPr>
          <p:spPr>
            <a:xfrm rot="5400000">
              <a:off x="4528594" y="237634"/>
              <a:ext cx="1909200" cy="3176700"/>
            </a:xfrm>
            <a:prstGeom prst="corner">
              <a:avLst>
                <a:gd fmla="val 16120" name="adj1"/>
                <a:gd fmla="val 16110" name="adj2"/>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82" name="Google Shape;1182;p82"/>
            <p:cNvSpPr/>
            <p:nvPr/>
          </p:nvSpPr>
          <p:spPr>
            <a:xfrm>
              <a:off x="4210007" y="1186729"/>
              <a:ext cx="2868000" cy="2514000"/>
            </a:xfrm>
            <a:prstGeom prst="rect">
              <a:avLst/>
            </a:prstGeom>
            <a:no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83" name="Google Shape;1183;p82"/>
            <p:cNvSpPr txBox="1"/>
            <p:nvPr/>
          </p:nvSpPr>
          <p:spPr>
            <a:xfrm>
              <a:off x="4210007" y="1186729"/>
              <a:ext cx="2868000" cy="2514000"/>
            </a:xfrm>
            <a:prstGeom prst="rect">
              <a:avLst/>
            </a:prstGeom>
            <a:noFill/>
            <a:ln>
              <a:noFill/>
            </a:ln>
          </p:spPr>
          <p:txBody>
            <a:bodyPr anchorCtr="0" anchor="t" bIns="74275" lIns="74275" spcFirstLastPara="1" rIns="74275" wrap="square" tIns="742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More time for additional learning</a:t>
              </a:r>
              <a:br>
                <a:rPr b="0" i="0" lang="en-US" sz="2400" u="none" cap="none" strike="noStrike">
                  <a:solidFill>
                    <a:schemeClr val="dk1"/>
                  </a:solidFill>
                  <a:latin typeface="Verdana"/>
                  <a:ea typeface="Verdana"/>
                  <a:cs typeface="Verdana"/>
                  <a:sym typeface="Verdana"/>
                </a:rPr>
              </a:br>
              <a:r>
                <a:rPr b="0" i="0" lang="en-US" sz="2400" u="none" cap="none" strike="noStrike">
                  <a:solidFill>
                    <a:schemeClr val="dk1"/>
                  </a:solidFill>
                  <a:latin typeface="Verdana"/>
                  <a:ea typeface="Verdana"/>
                  <a:cs typeface="Verdana"/>
                  <a:sym typeface="Verdana"/>
                </a:rPr>
                <a:t>(i.e.,60 min/per x 8 weeks)</a:t>
              </a:r>
              <a:endParaRPr b="0" i="0" sz="2400" u="none" cap="none" strike="noStrike">
                <a:solidFill>
                  <a:schemeClr val="dk1"/>
                </a:solidFill>
                <a:latin typeface="Verdana"/>
                <a:ea typeface="Verdana"/>
                <a:cs typeface="Verdana"/>
                <a:sym typeface="Verdana"/>
              </a:endParaRPr>
            </a:p>
          </p:txBody>
        </p:sp>
        <p:sp>
          <p:nvSpPr>
            <p:cNvPr id="1184" name="Google Shape;1184;p82"/>
            <p:cNvSpPr/>
            <p:nvPr/>
          </p:nvSpPr>
          <p:spPr>
            <a:xfrm>
              <a:off x="6536797" y="3724"/>
              <a:ext cx="541200" cy="541200"/>
            </a:xfrm>
            <a:prstGeom prst="triangle">
              <a:avLst>
                <a:gd fmla="val 10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85" name="Google Shape;1185;p82"/>
            <p:cNvSpPr/>
            <p:nvPr/>
          </p:nvSpPr>
          <p:spPr>
            <a:xfrm rot="5400000">
              <a:off x="8039468" y="-631134"/>
              <a:ext cx="1909200" cy="3176700"/>
            </a:xfrm>
            <a:prstGeom prst="corner">
              <a:avLst>
                <a:gd fmla="val 16120" name="adj1"/>
                <a:gd fmla="val 16110" name="adj2"/>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86" name="Google Shape;1186;p82"/>
            <p:cNvSpPr/>
            <p:nvPr/>
          </p:nvSpPr>
          <p:spPr>
            <a:xfrm>
              <a:off x="7720882" y="317960"/>
              <a:ext cx="2868000" cy="2514000"/>
            </a:xfrm>
            <a:prstGeom prst="rect">
              <a:avLst/>
            </a:prstGeom>
            <a:no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187" name="Google Shape;1187;p82"/>
            <p:cNvSpPr txBox="1"/>
            <p:nvPr/>
          </p:nvSpPr>
          <p:spPr>
            <a:xfrm>
              <a:off x="7720882" y="317960"/>
              <a:ext cx="2868000" cy="2514000"/>
            </a:xfrm>
            <a:prstGeom prst="rect">
              <a:avLst/>
            </a:prstGeom>
            <a:noFill/>
            <a:ln>
              <a:noFill/>
            </a:ln>
          </p:spPr>
          <p:txBody>
            <a:bodyPr anchorCtr="0" anchor="t" bIns="74275" lIns="74275" spcFirstLastPara="1" rIns="74275" wrap="square" tIns="742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Even more time for additional learning </a:t>
              </a:r>
              <a:endParaRPr b="0" i="0" sz="2400" u="none" cap="none" strike="noStrike">
                <a:solidFill>
                  <a:schemeClr val="dk1"/>
                </a:solidFill>
                <a:latin typeface="Verdana"/>
                <a:ea typeface="Verdana"/>
                <a:cs typeface="Verdana"/>
                <a:sym typeface="Verdana"/>
              </a:endParaRPr>
            </a:p>
            <a:p>
              <a:pPr indent="0" lvl="0" marL="0" marR="0" rtl="0" algn="l">
                <a:lnSpc>
                  <a:spcPct val="90000"/>
                </a:lnSpc>
                <a:spcBef>
                  <a:spcPts val="683"/>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(i.e.,120 min/per x 16 weeks)</a:t>
              </a:r>
              <a:endParaRPr b="0" i="0" sz="2400" u="none" cap="none" strike="noStrike">
                <a:solidFill>
                  <a:schemeClr val="dk1"/>
                </a:solidFill>
                <a:latin typeface="Verdana"/>
                <a:ea typeface="Verdana"/>
                <a:cs typeface="Verdana"/>
                <a:sym typeface="Verdana"/>
              </a:endParaRPr>
            </a:p>
          </p:txBody>
        </p:sp>
      </p:grpSp>
      <p:sp>
        <p:nvSpPr>
          <p:cNvPr id="1188" name="Google Shape;1188;p82"/>
          <p:cNvSpPr txBox="1"/>
          <p:nvPr>
            <p:ph type="title"/>
          </p:nvPr>
        </p:nvSpPr>
        <p:spPr>
          <a:xfrm>
            <a:off x="226196" y="304800"/>
            <a:ext cx="8686800" cy="857400"/>
          </a:xfrm>
          <a:prstGeom prst="rect">
            <a:avLst/>
          </a:prstGeom>
          <a:solidFill>
            <a:schemeClr val="accent5">
              <a:alpha val="23529"/>
            </a:scheme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2C3C"/>
              </a:buClr>
              <a:buSzPts val="4000"/>
              <a:buFont typeface="Verdana"/>
              <a:buNone/>
            </a:pPr>
            <a:r>
              <a:rPr lang="en-US" sz="3600">
                <a:solidFill>
                  <a:schemeClr val="dk1"/>
                </a:solidFill>
              </a:rPr>
              <a:t>Increase Time = Increase PRACTICE</a:t>
            </a:r>
            <a:endParaRPr sz="36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93" name="Shape 1193"/>
        <p:cNvGrpSpPr/>
        <p:nvPr/>
      </p:nvGrpSpPr>
      <p:grpSpPr>
        <a:xfrm>
          <a:off x="0" y="0"/>
          <a:ext cx="0" cy="0"/>
          <a:chOff x="0" y="0"/>
          <a:chExt cx="0" cy="0"/>
        </a:xfrm>
      </p:grpSpPr>
      <p:sp>
        <p:nvSpPr>
          <p:cNvPr id="1194" name="Google Shape;1194;p83"/>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a:p>
        </p:txBody>
      </p:sp>
      <p:sp>
        <p:nvSpPr>
          <p:cNvPr id="1195" name="Google Shape;1195;p83"/>
          <p:cNvSpPr txBox="1"/>
          <p:nvPr>
            <p:ph type="title"/>
          </p:nvPr>
        </p:nvSpPr>
        <p:spPr>
          <a:xfrm>
            <a:off x="228600" y="228600"/>
            <a:ext cx="8686800" cy="1143000"/>
          </a:xfrm>
          <a:prstGeom prst="rect">
            <a:avLst/>
          </a:prstGeom>
          <a:solidFill>
            <a:srgbClr val="7DCCED">
              <a:alpha val="33333"/>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Evaluate Learning Time</a:t>
            </a:r>
            <a:endParaRPr>
              <a:solidFill>
                <a:schemeClr val="dk1"/>
              </a:solidFill>
            </a:endParaRPr>
          </a:p>
        </p:txBody>
      </p:sp>
      <p:sp>
        <p:nvSpPr>
          <p:cNvPr id="1196" name="Google Shape;1196;p83"/>
          <p:cNvSpPr txBox="1"/>
          <p:nvPr/>
        </p:nvSpPr>
        <p:spPr>
          <a:xfrm>
            <a:off x="152400" y="1089984"/>
            <a:ext cx="8843100" cy="5158500"/>
          </a:xfrm>
          <a:prstGeom prst="rect">
            <a:avLst/>
          </a:prstGeom>
          <a:solidFill>
            <a:schemeClr val="lt1"/>
          </a:solidFill>
          <a:ln>
            <a:noFill/>
          </a:ln>
        </p:spPr>
        <p:txBody>
          <a:bodyPr anchorCtr="0" anchor="t" bIns="34275" lIns="68550" spcFirstLastPara="1" rIns="68550" wrap="square" tIns="34275">
            <a:noAutofit/>
          </a:bodyPr>
          <a:lstStyle/>
          <a:p>
            <a:pPr indent="-457200" lvl="0" marL="457200" marR="0" rtl="0" algn="l">
              <a:lnSpc>
                <a:spcPct val="100000"/>
              </a:lnSpc>
              <a:spcBef>
                <a:spcPts val="0"/>
              </a:spcBef>
              <a:spcAft>
                <a:spcPts val="0"/>
              </a:spcAft>
              <a:buClr>
                <a:schemeClr val="dk1"/>
              </a:buClr>
              <a:buSzPts val="2400"/>
              <a:buFont typeface="Verdana"/>
              <a:buAutoNum type="arabicPeriod"/>
            </a:pPr>
            <a:r>
              <a:rPr b="0" i="0" lang="en-US" sz="2400" u="none" cap="none" strike="noStrike">
                <a:solidFill>
                  <a:schemeClr val="dk1"/>
                </a:solidFill>
                <a:latin typeface="Verdana"/>
                <a:ea typeface="Verdana"/>
                <a:cs typeface="Verdana"/>
                <a:sym typeface="Verdana"/>
              </a:rPr>
              <a:t>How much time do you have for an instructional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    activity?</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	 Identify </a:t>
            </a:r>
            <a:r>
              <a:rPr b="0" i="1" lang="en-US" sz="2400" u="none" cap="none" strike="noStrike">
                <a:solidFill>
                  <a:schemeClr val="dk1"/>
                </a:solidFill>
                <a:latin typeface="Verdana"/>
                <a:ea typeface="Verdana"/>
                <a:cs typeface="Verdana"/>
                <a:sym typeface="Verdana"/>
              </a:rPr>
              <a:t>“Time Killers” - </a:t>
            </a:r>
            <a:r>
              <a:rPr b="0" i="0" lang="en-US" sz="2400" u="none" cap="none" strike="noStrike">
                <a:solidFill>
                  <a:schemeClr val="dk1"/>
                </a:solidFill>
                <a:latin typeface="Verdana"/>
                <a:ea typeface="Verdana"/>
                <a:cs typeface="Verdana"/>
                <a:sym typeface="Verdana"/>
              </a:rPr>
              <a:t>Student disruptions,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         visitors, announcements, transitions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        “</a:t>
            </a:r>
            <a:r>
              <a:rPr b="0" i="1" lang="en-US" sz="2400" u="none" cap="none" strike="noStrike">
                <a:solidFill>
                  <a:schemeClr val="dk1"/>
                </a:solidFill>
                <a:latin typeface="Verdana"/>
                <a:ea typeface="Verdana"/>
                <a:cs typeface="Verdana"/>
                <a:sym typeface="Verdana"/>
              </a:rPr>
              <a:t>Disciplinary Time Killers” </a:t>
            </a:r>
            <a:r>
              <a:rPr b="0" i="0" lang="en-US" sz="2400" u="none" cap="none" strike="noStrike">
                <a:solidFill>
                  <a:schemeClr val="dk1"/>
                </a:solidFill>
                <a:latin typeface="Verdana"/>
                <a:ea typeface="Verdana"/>
                <a:cs typeface="Verdana"/>
                <a:sym typeface="Verdana"/>
              </a:rPr>
              <a:t>– waiting for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         compliance, individual corrections, redirections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2. So how much time do you really have?</a:t>
            </a:r>
            <a:endParaRPr b="0" i="0" sz="2400" u="none" cap="none" strike="noStrike">
              <a:solidFill>
                <a:schemeClr val="dk1"/>
              </a:solidFill>
              <a:latin typeface="Verdana"/>
              <a:ea typeface="Verdana"/>
              <a:cs typeface="Verdana"/>
              <a:sym typeface="Verdana"/>
            </a:endParaRPr>
          </a:p>
          <a:p>
            <a:pPr indent="0" lvl="1" marL="3429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(Allotted time) – (Time killers) = </a:t>
            </a:r>
            <a:r>
              <a:rPr b="1" i="1" lang="en-US" sz="2400" u="none" cap="none" strike="noStrike">
                <a:solidFill>
                  <a:schemeClr val="dk1"/>
                </a:solidFill>
                <a:latin typeface="Verdana"/>
                <a:ea typeface="Verdana"/>
                <a:cs typeface="Verdana"/>
                <a:sym typeface="Verdana"/>
              </a:rPr>
              <a:t>Instructional time</a:t>
            </a:r>
            <a:endParaRPr b="0" i="0" sz="1400" u="none" cap="none" strike="noStrike">
              <a:solidFill>
                <a:srgbClr val="000000"/>
              </a:solidFill>
              <a:latin typeface="Arial"/>
              <a:ea typeface="Arial"/>
              <a:cs typeface="Arial"/>
              <a:sym typeface="Arial"/>
            </a:endParaRPr>
          </a:p>
          <a:p>
            <a:pPr indent="0" lvl="1"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3. How much of your instructional time is spent in </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    Lecture? </a:t>
            </a:r>
            <a:r>
              <a:rPr b="0" i="0" lang="en-US" sz="2400" u="none" cap="none" strike="noStrike">
                <a:solidFill>
                  <a:schemeClr val="dk1"/>
                </a:solidFill>
                <a:highlight>
                  <a:srgbClr val="FFFF00"/>
                </a:highlight>
                <a:latin typeface="Verdana"/>
                <a:ea typeface="Verdana"/>
                <a:cs typeface="Verdana"/>
                <a:sym typeface="Verdana"/>
              </a:rPr>
              <a:t>Guided practice? Independent practice?</a:t>
            </a:r>
            <a:endParaRPr b="0" i="0" sz="1400" u="none" cap="none" strike="noStrike">
              <a:solidFill>
                <a:srgbClr val="000000"/>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4. How many students are engaged during instructional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    time?</a:t>
            </a:r>
            <a:endParaRPr b="0" i="0" sz="2400" u="none" cap="none" strike="noStrike">
              <a:solidFill>
                <a:schemeClr val="dk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0" name="Shape 1200"/>
        <p:cNvGrpSpPr/>
        <p:nvPr/>
      </p:nvGrpSpPr>
      <p:grpSpPr>
        <a:xfrm>
          <a:off x="0" y="0"/>
          <a:ext cx="0" cy="0"/>
          <a:chOff x="0" y="0"/>
          <a:chExt cx="0" cy="0"/>
        </a:xfrm>
      </p:grpSpPr>
      <p:pic>
        <p:nvPicPr>
          <p:cNvPr descr="chart showing a row for each level: elementary, middle school and high school with the number of opportunities to respond per minute listed for each; each totla is then taken across and given a value per minute, perhour, per day, per month and per year" id="1201" name="Google Shape;1201;p84" title="Typical Rate of Practice"/>
          <p:cNvPicPr preferRelativeResize="0"/>
          <p:nvPr/>
        </p:nvPicPr>
        <p:blipFill rotWithShape="1">
          <a:blip r:embed="rId3">
            <a:alphaModFix/>
          </a:blip>
          <a:srcRect b="0" l="0" r="0" t="0"/>
          <a:stretch/>
        </p:blipFill>
        <p:spPr>
          <a:xfrm>
            <a:off x="144379" y="1524000"/>
            <a:ext cx="8939070" cy="3685450"/>
          </a:xfrm>
          <a:prstGeom prst="rect">
            <a:avLst/>
          </a:prstGeom>
          <a:noFill/>
          <a:ln>
            <a:noFill/>
          </a:ln>
        </p:spPr>
      </p:pic>
      <p:sp>
        <p:nvSpPr>
          <p:cNvPr id="1202" name="Google Shape;1202;p84"/>
          <p:cNvSpPr txBox="1"/>
          <p:nvPr/>
        </p:nvSpPr>
        <p:spPr>
          <a:xfrm>
            <a:off x="7543800" y="5181120"/>
            <a:ext cx="1600200" cy="248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Verdana"/>
                <a:ea typeface="Verdana"/>
                <a:cs typeface="Verdana"/>
                <a:sym typeface="Verdana"/>
              </a:rPr>
              <a:t>Scott (2015)</a:t>
            </a:r>
            <a:endParaRPr b="0" i="0" sz="1350" u="none" cap="none" strike="noStrike">
              <a:solidFill>
                <a:schemeClr val="dk1"/>
              </a:solidFill>
              <a:latin typeface="Verdana"/>
              <a:ea typeface="Verdana"/>
              <a:cs typeface="Verdana"/>
              <a:sym typeface="Verdana"/>
            </a:endParaRPr>
          </a:p>
        </p:txBody>
      </p:sp>
      <p:sp>
        <p:nvSpPr>
          <p:cNvPr id="1203" name="Google Shape;1203;p84"/>
          <p:cNvSpPr txBox="1"/>
          <p:nvPr>
            <p:ph type="title"/>
          </p:nvPr>
        </p:nvSpPr>
        <p:spPr>
          <a:xfrm>
            <a:off x="228600" y="381000"/>
            <a:ext cx="8686800" cy="990600"/>
          </a:xfrm>
          <a:prstGeom prst="rect">
            <a:avLst/>
          </a:prstGeom>
          <a:solidFill>
            <a:srgbClr val="7DCCED">
              <a:alpha val="33333"/>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What’s Typical Rate of Practice?</a:t>
            </a:r>
            <a:endParaRPr>
              <a:solidFill>
                <a:schemeClr val="dk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207" name="Shape 1207"/>
        <p:cNvGrpSpPr/>
        <p:nvPr/>
      </p:nvGrpSpPr>
      <p:grpSpPr>
        <a:xfrm>
          <a:off x="0" y="0"/>
          <a:ext cx="0" cy="0"/>
          <a:chOff x="0" y="0"/>
          <a:chExt cx="0" cy="0"/>
        </a:xfrm>
      </p:grpSpPr>
      <p:grpSp>
        <p:nvGrpSpPr>
          <p:cNvPr descr="steps are outlined showing an increase in practice opportunities from typical routines for practice to focused opportunities to respond and finally targeted practice and repetition based on errors in responding" id="1208" name="Google Shape;1208;p85" title="Intensifying Practice Opportunities"/>
          <p:cNvGrpSpPr/>
          <p:nvPr/>
        </p:nvGrpSpPr>
        <p:grpSpPr>
          <a:xfrm>
            <a:off x="745178" y="2059362"/>
            <a:ext cx="7653684" cy="3425162"/>
            <a:chOff x="383970" y="2616"/>
            <a:chExt cx="10204912" cy="4566882"/>
          </a:xfrm>
        </p:grpSpPr>
        <p:sp>
          <p:nvSpPr>
            <p:cNvPr id="1209" name="Google Shape;1209;p85"/>
            <p:cNvSpPr/>
            <p:nvPr/>
          </p:nvSpPr>
          <p:spPr>
            <a:xfrm rot="5400000">
              <a:off x="1017720" y="1106403"/>
              <a:ext cx="1909200" cy="3176700"/>
            </a:xfrm>
            <a:prstGeom prst="corner">
              <a:avLst>
                <a:gd fmla="val 16120" name="adj1"/>
                <a:gd fmla="val 16110" name="adj2"/>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0" name="Google Shape;1210;p85"/>
            <p:cNvSpPr/>
            <p:nvPr/>
          </p:nvSpPr>
          <p:spPr>
            <a:xfrm>
              <a:off x="699133" y="2055498"/>
              <a:ext cx="2868000" cy="2514000"/>
            </a:xfrm>
            <a:prstGeom prst="rect">
              <a:avLst/>
            </a:prstGeom>
            <a:no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1" name="Google Shape;1211;p85"/>
            <p:cNvSpPr txBox="1"/>
            <p:nvPr/>
          </p:nvSpPr>
          <p:spPr>
            <a:xfrm>
              <a:off x="699133" y="2055498"/>
              <a:ext cx="2868000" cy="2514000"/>
            </a:xfrm>
            <a:prstGeom prst="rect">
              <a:avLst/>
            </a:prstGeom>
            <a:noFill/>
            <a:ln>
              <a:noFill/>
            </a:ln>
          </p:spPr>
          <p:txBody>
            <a:bodyPr anchorCtr="0" anchor="t" bIns="77125" lIns="77125" spcFirstLastPara="1" rIns="77125" wrap="square" tIns="771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Typical routines for practice</a:t>
              </a:r>
              <a:endParaRPr b="0" i="0" sz="2400" u="none" cap="none" strike="noStrike">
                <a:solidFill>
                  <a:schemeClr val="dk1"/>
                </a:solidFill>
                <a:latin typeface="Verdana"/>
                <a:ea typeface="Verdana"/>
                <a:cs typeface="Verdana"/>
                <a:sym typeface="Verdana"/>
              </a:endParaRPr>
            </a:p>
          </p:txBody>
        </p:sp>
        <p:sp>
          <p:nvSpPr>
            <p:cNvPr id="1212" name="Google Shape;1212;p85"/>
            <p:cNvSpPr/>
            <p:nvPr/>
          </p:nvSpPr>
          <p:spPr>
            <a:xfrm>
              <a:off x="3025923" y="872493"/>
              <a:ext cx="541200" cy="541200"/>
            </a:xfrm>
            <a:prstGeom prst="triangle">
              <a:avLst>
                <a:gd fmla="val 10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3" name="Google Shape;1213;p85"/>
            <p:cNvSpPr/>
            <p:nvPr/>
          </p:nvSpPr>
          <p:spPr>
            <a:xfrm rot="5400000">
              <a:off x="4528594" y="237634"/>
              <a:ext cx="1909200" cy="3176700"/>
            </a:xfrm>
            <a:prstGeom prst="corner">
              <a:avLst>
                <a:gd fmla="val 16120" name="adj1"/>
                <a:gd fmla="val 16110" name="adj2"/>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4" name="Google Shape;1214;p85"/>
            <p:cNvSpPr/>
            <p:nvPr/>
          </p:nvSpPr>
          <p:spPr>
            <a:xfrm>
              <a:off x="4210007" y="1186729"/>
              <a:ext cx="2868000" cy="2514000"/>
            </a:xfrm>
            <a:prstGeom prst="rect">
              <a:avLst/>
            </a:prstGeom>
            <a:no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5" name="Google Shape;1215;p85"/>
            <p:cNvSpPr txBox="1"/>
            <p:nvPr/>
          </p:nvSpPr>
          <p:spPr>
            <a:xfrm>
              <a:off x="4210007" y="1186729"/>
              <a:ext cx="3003600" cy="2514000"/>
            </a:xfrm>
            <a:prstGeom prst="rect">
              <a:avLst/>
            </a:prstGeom>
            <a:noFill/>
            <a:ln>
              <a:noFill/>
            </a:ln>
          </p:spPr>
          <p:txBody>
            <a:bodyPr anchorCtr="0" anchor="t" bIns="77125" lIns="77125" spcFirstLastPara="1" rIns="77125" wrap="square" tIns="771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Focused opportunities to respond</a:t>
              </a:r>
              <a:endParaRPr b="0" i="0" sz="2400" u="none" cap="none" strike="noStrike">
                <a:solidFill>
                  <a:schemeClr val="dk1"/>
                </a:solidFill>
                <a:latin typeface="Verdana"/>
                <a:ea typeface="Verdana"/>
                <a:cs typeface="Verdana"/>
                <a:sym typeface="Verdana"/>
              </a:endParaRPr>
            </a:p>
          </p:txBody>
        </p:sp>
        <p:sp>
          <p:nvSpPr>
            <p:cNvPr id="1216" name="Google Shape;1216;p85"/>
            <p:cNvSpPr/>
            <p:nvPr/>
          </p:nvSpPr>
          <p:spPr>
            <a:xfrm>
              <a:off x="6536797" y="3724"/>
              <a:ext cx="541200" cy="541200"/>
            </a:xfrm>
            <a:prstGeom prst="triangle">
              <a:avLst>
                <a:gd fmla="val 100000" name="adj"/>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7" name="Google Shape;1217;p85"/>
            <p:cNvSpPr/>
            <p:nvPr/>
          </p:nvSpPr>
          <p:spPr>
            <a:xfrm rot="5400000">
              <a:off x="8039468" y="-631134"/>
              <a:ext cx="1909200" cy="3176700"/>
            </a:xfrm>
            <a:prstGeom prst="corner">
              <a:avLst>
                <a:gd fmla="val 16120" name="adj1"/>
                <a:gd fmla="val 16110" name="adj2"/>
              </a:avLst>
            </a:prstGeom>
            <a:solidFill>
              <a:schemeClr val="lt1"/>
            </a:solidFill>
            <a:ln cap="flat" cmpd="sng" w="25400">
              <a:solidFill>
                <a:srgbClr val="001D2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8" name="Google Shape;1218;p85"/>
            <p:cNvSpPr/>
            <p:nvPr/>
          </p:nvSpPr>
          <p:spPr>
            <a:xfrm>
              <a:off x="7720882" y="317960"/>
              <a:ext cx="2868000" cy="2514000"/>
            </a:xfrm>
            <a:prstGeom prst="rect">
              <a:avLst/>
            </a:prstGeom>
            <a:no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Verdana"/>
                <a:ea typeface="Verdana"/>
                <a:cs typeface="Verdana"/>
                <a:sym typeface="Verdana"/>
              </a:endParaRPr>
            </a:p>
          </p:txBody>
        </p:sp>
        <p:sp>
          <p:nvSpPr>
            <p:cNvPr id="1219" name="Google Shape;1219;p85"/>
            <p:cNvSpPr txBox="1"/>
            <p:nvPr/>
          </p:nvSpPr>
          <p:spPr>
            <a:xfrm>
              <a:off x="7720882" y="317960"/>
              <a:ext cx="2861400" cy="2462700"/>
            </a:xfrm>
            <a:prstGeom prst="rect">
              <a:avLst/>
            </a:prstGeom>
            <a:noFill/>
            <a:ln>
              <a:noFill/>
            </a:ln>
          </p:spPr>
          <p:txBody>
            <a:bodyPr anchorCtr="0" anchor="t" bIns="77125" lIns="77125" spcFirstLastPara="1" rIns="77125" wrap="square" tIns="771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Targeted practice and repetition based on errors in responding</a:t>
              </a:r>
              <a:endParaRPr b="0" i="0" sz="2400" u="none" cap="none" strike="noStrike">
                <a:solidFill>
                  <a:schemeClr val="dk1"/>
                </a:solidFill>
                <a:latin typeface="Verdana"/>
                <a:ea typeface="Verdana"/>
                <a:cs typeface="Verdana"/>
                <a:sym typeface="Verdana"/>
              </a:endParaRPr>
            </a:p>
          </p:txBody>
        </p:sp>
      </p:grpSp>
      <p:sp>
        <p:nvSpPr>
          <p:cNvPr id="1220" name="Google Shape;1220;p85"/>
          <p:cNvSpPr txBox="1"/>
          <p:nvPr>
            <p:ph type="title"/>
          </p:nvPr>
        </p:nvSpPr>
        <p:spPr>
          <a:xfrm>
            <a:off x="228601" y="152400"/>
            <a:ext cx="8686800" cy="1662000"/>
          </a:xfrm>
          <a:prstGeom prst="rect">
            <a:avLst/>
          </a:prstGeom>
          <a:solidFill>
            <a:srgbClr val="7DCCED">
              <a:alpha val="33333"/>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002C3C"/>
              </a:buClr>
              <a:buSzPts val="4000"/>
              <a:buFont typeface="Verdana"/>
              <a:buNone/>
            </a:pPr>
            <a:r>
              <a:rPr lang="en-US">
                <a:solidFill>
                  <a:schemeClr val="dk1"/>
                </a:solidFill>
              </a:rPr>
              <a:t>Intensifying</a:t>
            </a:r>
            <a:r>
              <a:rPr lang="en-US"/>
              <a:t> </a:t>
            </a:r>
            <a:r>
              <a:rPr lang="en-US">
                <a:solidFill>
                  <a:schemeClr val="dk1"/>
                </a:solidFill>
              </a:rPr>
              <a:t>Practice</a:t>
            </a:r>
            <a:r>
              <a:rPr lang="en-US"/>
              <a:t> </a:t>
            </a:r>
            <a:r>
              <a:rPr lang="en-US">
                <a:solidFill>
                  <a:schemeClr val="dk1"/>
                </a:solidFill>
              </a:rPr>
              <a:t>Opportunities</a:t>
            </a:r>
            <a:r>
              <a:rPr lang="en-US"/>
              <a:t>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5" name="Shape 1225"/>
        <p:cNvGrpSpPr/>
        <p:nvPr/>
      </p:nvGrpSpPr>
      <p:grpSpPr>
        <a:xfrm>
          <a:off x="0" y="0"/>
          <a:ext cx="0" cy="0"/>
          <a:chOff x="0" y="0"/>
          <a:chExt cx="0" cy="0"/>
        </a:xfrm>
      </p:grpSpPr>
      <p:sp>
        <p:nvSpPr>
          <p:cNvPr id="1226" name="Google Shape;1226;p86"/>
          <p:cNvSpPr txBox="1"/>
          <p:nvPr>
            <p:ph idx="1" type="body"/>
          </p:nvPr>
        </p:nvSpPr>
        <p:spPr>
          <a:xfrm>
            <a:off x="148055" y="1944232"/>
            <a:ext cx="4845050" cy="33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a:t>Individually: </a:t>
            </a:r>
            <a:endParaRPr/>
          </a:p>
          <a:p>
            <a:pPr indent="0" lvl="0" marL="0" rtl="0" algn="l">
              <a:lnSpc>
                <a:spcPct val="100000"/>
              </a:lnSpc>
              <a:spcBef>
                <a:spcPts val="560"/>
              </a:spcBef>
              <a:spcAft>
                <a:spcPts val="0"/>
              </a:spcAft>
              <a:buSzPts val="2800"/>
              <a:buNone/>
            </a:pPr>
            <a:r>
              <a:rPr lang="en-US"/>
              <a:t>explore sample schedules</a:t>
            </a:r>
            <a:endParaRPr/>
          </a:p>
          <a:p>
            <a:pPr indent="0" lvl="0" marL="0" rtl="0" algn="l">
              <a:lnSpc>
                <a:spcPct val="100000"/>
              </a:lnSpc>
              <a:spcBef>
                <a:spcPts val="560"/>
              </a:spcBef>
              <a:spcAft>
                <a:spcPts val="0"/>
              </a:spcAft>
              <a:buSzPts val="2800"/>
              <a:buNone/>
            </a:pPr>
            <a:r>
              <a:rPr lang="en-US" sz="2400" u="sng">
                <a:solidFill>
                  <a:schemeClr val="hlink"/>
                </a:solidFill>
                <a:hlinkClick r:id="rId3"/>
              </a:rPr>
              <a:t>http://www.schoolschedulingassociates.com/</a:t>
            </a:r>
            <a:endParaRPr/>
          </a:p>
        </p:txBody>
      </p:sp>
      <p:sp>
        <p:nvSpPr>
          <p:cNvPr id="1227" name="Google Shape;1227;p86"/>
          <p:cNvSpPr txBox="1"/>
          <p:nvPr>
            <p:ph type="title"/>
          </p:nvPr>
        </p:nvSpPr>
        <p:spPr>
          <a:xfrm>
            <a:off x="2743200" y="256814"/>
            <a:ext cx="59436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Your Turn!</a:t>
            </a:r>
            <a:endParaRPr/>
          </a:p>
          <a:p>
            <a:pPr indent="0" lvl="0" marL="0" rtl="0" algn="l">
              <a:lnSpc>
                <a:spcPct val="100000"/>
              </a:lnSpc>
              <a:spcBef>
                <a:spcPts val="0"/>
              </a:spcBef>
              <a:spcAft>
                <a:spcPts val="0"/>
              </a:spcAft>
              <a:buSzPts val="3800"/>
              <a:buNone/>
            </a:pPr>
            <a:r>
              <a:rPr lang="en-US"/>
              <a:t>Explore and Discuss</a:t>
            </a:r>
            <a:endParaRPr/>
          </a:p>
        </p:txBody>
      </p:sp>
      <p:sp>
        <p:nvSpPr>
          <p:cNvPr id="1228" name="Google Shape;1228;p86"/>
          <p:cNvSpPr txBox="1"/>
          <p:nvPr>
            <p:ph idx="2" type="body"/>
          </p:nvPr>
        </p:nvSpPr>
        <p:spPr>
          <a:xfrm>
            <a:off x="5287222" y="1944232"/>
            <a:ext cx="4037847" cy="33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a:t>Team Share:</a:t>
            </a:r>
            <a:endParaRPr/>
          </a:p>
          <a:p>
            <a:pPr indent="-406400" lvl="0" marL="457200" rtl="0" algn="l">
              <a:lnSpc>
                <a:spcPct val="100000"/>
              </a:lnSpc>
              <a:spcBef>
                <a:spcPts val="560"/>
              </a:spcBef>
              <a:spcAft>
                <a:spcPts val="0"/>
              </a:spcAft>
              <a:buClr>
                <a:schemeClr val="dk1"/>
              </a:buClr>
              <a:buSzPts val="2800"/>
              <a:buChar char="•"/>
            </a:pPr>
            <a:r>
              <a:rPr lang="en-US"/>
              <a:t>what you noticed</a:t>
            </a:r>
            <a:endParaRPr/>
          </a:p>
          <a:p>
            <a:pPr indent="-406400" lvl="0" marL="457200" rtl="0" algn="l">
              <a:lnSpc>
                <a:spcPct val="100000"/>
              </a:lnSpc>
              <a:spcBef>
                <a:spcPts val="0"/>
              </a:spcBef>
              <a:spcAft>
                <a:spcPts val="0"/>
              </a:spcAft>
              <a:buSzPts val="2800"/>
              <a:buChar char="•"/>
            </a:pPr>
            <a:r>
              <a:rPr lang="en-US"/>
              <a:t>questions</a:t>
            </a:r>
            <a:endParaRPr/>
          </a:p>
          <a:p>
            <a:pPr indent="-406400" lvl="0" marL="457200" rtl="0" algn="l">
              <a:lnSpc>
                <a:spcPct val="100000"/>
              </a:lnSpc>
              <a:spcBef>
                <a:spcPts val="0"/>
              </a:spcBef>
              <a:spcAft>
                <a:spcPts val="0"/>
              </a:spcAft>
              <a:buSzPts val="2800"/>
              <a:buChar char="•"/>
            </a:pPr>
            <a:r>
              <a:rPr lang="en-US"/>
              <a:t>take-aways</a:t>
            </a:r>
            <a:endParaRPr/>
          </a:p>
          <a:p>
            <a:pPr indent="0" lvl="0" marL="0" rtl="0" algn="l">
              <a:lnSpc>
                <a:spcPct val="100000"/>
              </a:lnSpc>
              <a:spcBef>
                <a:spcPts val="560"/>
              </a:spcBef>
              <a:spcAft>
                <a:spcPts val="0"/>
              </a:spcAft>
              <a:buSzPts val="2800"/>
              <a:buNone/>
            </a:pPr>
            <a:r>
              <a:t/>
            </a:r>
            <a:endParaRPr/>
          </a:p>
          <a:p>
            <a:pPr indent="0" lvl="0" marL="0" rtl="0" algn="l">
              <a:lnSpc>
                <a:spcPct val="100000"/>
              </a:lnSpc>
              <a:spcBef>
                <a:spcPts val="560"/>
              </a:spcBef>
              <a:spcAft>
                <a:spcPts val="0"/>
              </a:spcAft>
              <a:buSzPts val="2800"/>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3" name="Shape 1233"/>
        <p:cNvGrpSpPr/>
        <p:nvPr/>
      </p:nvGrpSpPr>
      <p:grpSpPr>
        <a:xfrm>
          <a:off x="0" y="0"/>
          <a:ext cx="0" cy="0"/>
          <a:chOff x="0" y="0"/>
          <a:chExt cx="0" cy="0"/>
        </a:xfrm>
      </p:grpSpPr>
      <p:sp>
        <p:nvSpPr>
          <p:cNvPr id="1234" name="Google Shape;1234;p87"/>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a:p>
        </p:txBody>
      </p:sp>
      <p:sp>
        <p:nvSpPr>
          <p:cNvPr id="1235" name="Google Shape;1235;p87"/>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solidFill>
                  <a:schemeClr val="dk1"/>
                </a:solidFill>
              </a:rPr>
              <a:t>Matrix 2.B/ 3.B/ 1.G Action Planning</a:t>
            </a:r>
            <a:endParaRPr>
              <a:solidFill>
                <a:schemeClr val="dk1"/>
              </a:solidFill>
            </a:endParaRPr>
          </a:p>
        </p:txBody>
      </p:sp>
      <p:pic>
        <p:nvPicPr>
          <p:cNvPr descr="Bulleted list of phases of implementation and a description of evidence for each; a four-column chart outlining action items, responsibility, and time frame are outlined and any notes for planning" id="1236" name="Google Shape;1236;p87" title="Implementation Matrix Action Planner"/>
          <p:cNvPicPr preferRelativeResize="0"/>
          <p:nvPr/>
        </p:nvPicPr>
        <p:blipFill rotWithShape="1">
          <a:blip r:embed="rId3">
            <a:alphaModFix/>
          </a:blip>
          <a:srcRect b="0" l="0" r="0" t="0"/>
          <a:stretch/>
        </p:blipFill>
        <p:spPr>
          <a:xfrm>
            <a:off x="556791" y="1475714"/>
            <a:ext cx="8130010" cy="455342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0" name="Shape 1240"/>
        <p:cNvGrpSpPr/>
        <p:nvPr/>
      </p:nvGrpSpPr>
      <p:grpSpPr>
        <a:xfrm>
          <a:off x="0" y="0"/>
          <a:ext cx="0" cy="0"/>
          <a:chOff x="0" y="0"/>
          <a:chExt cx="0" cy="0"/>
        </a:xfrm>
      </p:grpSpPr>
      <p:sp>
        <p:nvSpPr>
          <p:cNvPr id="1241" name="Google Shape;1241;p88"/>
          <p:cNvSpPr txBox="1"/>
          <p:nvPr>
            <p:ph idx="1" type="body"/>
          </p:nvPr>
        </p:nvSpPr>
        <p:spPr>
          <a:xfrm>
            <a:off x="228599" y="1447800"/>
            <a:ext cx="8839200" cy="3486300"/>
          </a:xfrm>
          <a:prstGeom prst="rect">
            <a:avLst/>
          </a:prstGeom>
          <a:noFill/>
          <a:ln>
            <a:noFill/>
          </a:ln>
        </p:spPr>
        <p:txBody>
          <a:bodyPr anchorCtr="0" anchor="t" bIns="34275" lIns="68550" spcFirstLastPara="1" rIns="68550" wrap="square" tIns="34275">
            <a:noAutofit/>
          </a:bodyPr>
          <a:lstStyle/>
          <a:p>
            <a:pPr indent="-342900" lvl="0" marL="342900" rtl="0" algn="l">
              <a:lnSpc>
                <a:spcPct val="80000"/>
              </a:lnSpc>
              <a:spcBef>
                <a:spcPts val="0"/>
              </a:spcBef>
              <a:spcAft>
                <a:spcPts val="0"/>
              </a:spcAft>
              <a:buSzPts val="2400"/>
              <a:buAutoNum type="arabicPeriod"/>
            </a:pPr>
            <a:r>
              <a:rPr lang="en-US" sz="2400"/>
              <a:t>Build on Data-Informed Decision-Making to make instructional decisions and ways to adopt and support interventions for students requiring support at Tiers 2 and 3 (Matrix  2.B, 3.B)</a:t>
            </a:r>
            <a:endParaRPr sz="2400"/>
          </a:p>
          <a:p>
            <a:pPr indent="0" lvl="0" marL="742950" rtl="0" algn="l">
              <a:lnSpc>
                <a:spcPct val="80000"/>
              </a:lnSpc>
              <a:spcBef>
                <a:spcPts val="0"/>
              </a:spcBef>
              <a:spcAft>
                <a:spcPts val="0"/>
              </a:spcAft>
              <a:buSzPts val="1800"/>
              <a:buNone/>
            </a:pPr>
            <a:r>
              <a:t/>
            </a:r>
            <a:endParaRPr sz="2400"/>
          </a:p>
          <a:p>
            <a:pPr indent="-342900" lvl="0" marL="342900" rtl="0" algn="l">
              <a:lnSpc>
                <a:spcPct val="80000"/>
              </a:lnSpc>
              <a:spcBef>
                <a:spcPts val="0"/>
              </a:spcBef>
              <a:spcAft>
                <a:spcPts val="0"/>
              </a:spcAft>
              <a:buSzPts val="2400"/>
              <a:buAutoNum type="arabicPeriod"/>
            </a:pPr>
            <a:r>
              <a:rPr lang="en-US" sz="2400"/>
              <a:t>Create and/or analyze clearly defined continuum of supports that is culturally responsive and utilized to ensure an instructional match for all learners (Matrix 1.F,  3.C)</a:t>
            </a:r>
            <a:endParaRPr sz="2400"/>
          </a:p>
          <a:p>
            <a:pPr indent="0" lvl="0" marL="742950" rtl="0" algn="l">
              <a:lnSpc>
                <a:spcPct val="80000"/>
              </a:lnSpc>
              <a:spcBef>
                <a:spcPts val="0"/>
              </a:spcBef>
              <a:spcAft>
                <a:spcPts val="0"/>
              </a:spcAft>
              <a:buSzPts val="1800"/>
              <a:buNone/>
            </a:pPr>
            <a:r>
              <a:t/>
            </a:r>
            <a:endParaRPr sz="2400"/>
          </a:p>
          <a:p>
            <a:pPr indent="-342900" lvl="0" marL="342900" rtl="0" algn="l">
              <a:lnSpc>
                <a:spcPct val="80000"/>
              </a:lnSpc>
              <a:spcBef>
                <a:spcPts val="0"/>
              </a:spcBef>
              <a:spcAft>
                <a:spcPts val="0"/>
              </a:spcAft>
              <a:buSzPts val="2400"/>
              <a:buAutoNum type="arabicPeriod"/>
            </a:pPr>
            <a:r>
              <a:rPr lang="en-US" sz="2400">
                <a:solidFill>
                  <a:srgbClr val="2C2C2C"/>
                </a:solidFill>
                <a:highlight>
                  <a:srgbClr val="FFFFFF"/>
                </a:highlight>
              </a:rPr>
              <a:t>Define advanced tiers and how schools will be supported to </a:t>
            </a:r>
            <a:r>
              <a:rPr lang="en-US" sz="2400"/>
              <a:t>analyze data to determine the impact of interventions and make decisions to change the level of support (Matrix 2.C, 5.E)</a:t>
            </a:r>
            <a:endParaRPr sz="2400"/>
          </a:p>
          <a:p>
            <a:pPr indent="0" lvl="0" marL="742950" rtl="0" algn="l">
              <a:lnSpc>
                <a:spcPct val="80000"/>
              </a:lnSpc>
              <a:spcBef>
                <a:spcPts val="0"/>
              </a:spcBef>
              <a:spcAft>
                <a:spcPts val="0"/>
              </a:spcAft>
              <a:buSzPts val="1800"/>
              <a:buNone/>
            </a:pPr>
            <a:r>
              <a:t/>
            </a:r>
            <a:endParaRPr sz="2400"/>
          </a:p>
          <a:p>
            <a:pPr indent="-342900" lvl="0" marL="342900" rtl="0" algn="l">
              <a:lnSpc>
                <a:spcPct val="80000"/>
              </a:lnSpc>
              <a:spcBef>
                <a:spcPts val="0"/>
              </a:spcBef>
              <a:spcAft>
                <a:spcPts val="0"/>
              </a:spcAft>
              <a:buSzPts val="2400"/>
              <a:buAutoNum type="arabicPeriod"/>
            </a:pPr>
            <a:r>
              <a:rPr lang="en-US" sz="2400"/>
              <a:t>Integrate and align professional learning based on need (Matrix 1.G)</a:t>
            </a:r>
            <a:endParaRPr sz="2400"/>
          </a:p>
          <a:p>
            <a:pPr indent="0" lvl="0" marL="342900" rtl="0" algn="l">
              <a:lnSpc>
                <a:spcPct val="80000"/>
              </a:lnSpc>
              <a:spcBef>
                <a:spcPts val="0"/>
              </a:spcBef>
              <a:spcAft>
                <a:spcPts val="0"/>
              </a:spcAft>
              <a:buClr>
                <a:schemeClr val="dk1"/>
              </a:buClr>
              <a:buSzPts val="1800"/>
              <a:buNone/>
            </a:pPr>
            <a:r>
              <a:t/>
            </a:r>
            <a:endParaRPr sz="1650"/>
          </a:p>
          <a:p>
            <a:pPr indent="0" lvl="0" marL="0" rtl="0" algn="l">
              <a:lnSpc>
                <a:spcPct val="80000"/>
              </a:lnSpc>
              <a:spcBef>
                <a:spcPts val="333"/>
              </a:spcBef>
              <a:spcAft>
                <a:spcPts val="0"/>
              </a:spcAft>
              <a:buClr>
                <a:schemeClr val="dk1"/>
              </a:buClr>
              <a:buSzPts val="1800"/>
              <a:buNone/>
            </a:pPr>
            <a:r>
              <a:t/>
            </a:r>
            <a:endParaRPr sz="1500"/>
          </a:p>
        </p:txBody>
      </p:sp>
      <p:sp>
        <p:nvSpPr>
          <p:cNvPr id="1242" name="Google Shape;1242;p88"/>
          <p:cNvSpPr txBox="1"/>
          <p:nvPr>
            <p:ph type="title"/>
          </p:nvPr>
        </p:nvSpPr>
        <p:spPr>
          <a:xfrm>
            <a:off x="885825" y="74650"/>
            <a:ext cx="7524600" cy="1143000"/>
          </a:xfrm>
          <a:prstGeom prst="rect">
            <a:avLst/>
          </a:prstGeom>
          <a:solidFill>
            <a:srgbClr val="A9DCF2">
              <a:alpha val="65882"/>
            </a:srgbClr>
          </a:solid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Clr>
                <a:srgbClr val="105775"/>
              </a:buClr>
              <a:buSzPts val="4000"/>
              <a:buFont typeface="Verdana"/>
              <a:buNone/>
            </a:pPr>
            <a:r>
              <a:rPr lang="en-US">
                <a:solidFill>
                  <a:schemeClr val="dk1"/>
                </a:solidFill>
              </a:rPr>
              <a:t>Assessing Today’s Learning Intentions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98" name="Shape 598"/>
        <p:cNvGrpSpPr/>
        <p:nvPr/>
      </p:nvGrpSpPr>
      <p:grpSpPr>
        <a:xfrm>
          <a:off x="0" y="0"/>
          <a:ext cx="0" cy="0"/>
          <a:chOff x="0" y="0"/>
          <a:chExt cx="0" cy="0"/>
        </a:xfrm>
      </p:grpSpPr>
      <p:sp>
        <p:nvSpPr>
          <p:cNvPr id="599" name="Google Shape;599;p9"/>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lang="en-US" sz="2400" u="sng">
                <a:solidFill>
                  <a:schemeClr val="hlink"/>
                </a:solidFill>
                <a:hlinkClick r:id="rId3"/>
              </a:rPr>
              <a:t>https://vtss-ric.org/event/starting-to-sustaining-session-b-2019-december-3/</a:t>
            </a:r>
            <a:r>
              <a:rPr lang="en-US" sz="2400"/>
              <a:t> </a:t>
            </a:r>
            <a:endParaRPr/>
          </a:p>
          <a:p>
            <a:pPr indent="0" lvl="0" marL="0" rtl="0" algn="l">
              <a:lnSpc>
                <a:spcPct val="100000"/>
              </a:lnSpc>
              <a:spcBef>
                <a:spcPts val="360"/>
              </a:spcBef>
              <a:spcAft>
                <a:spcPts val="0"/>
              </a:spcAft>
              <a:buSzPts val="1800"/>
              <a:buNone/>
            </a:pPr>
            <a:r>
              <a:t/>
            </a:r>
            <a:endParaRPr sz="2400"/>
          </a:p>
          <a:p>
            <a:pPr indent="0" lvl="0" marL="0" rtl="0" algn="l">
              <a:lnSpc>
                <a:spcPct val="100000"/>
              </a:lnSpc>
              <a:spcBef>
                <a:spcPts val="360"/>
              </a:spcBef>
              <a:spcAft>
                <a:spcPts val="0"/>
              </a:spcAft>
              <a:buSzPts val="1800"/>
              <a:buNone/>
            </a:pPr>
            <a:r>
              <a:rPr lang="en-US" sz="2400" u="sng">
                <a:solidFill>
                  <a:schemeClr val="dk1"/>
                </a:solidFill>
                <a:hlinkClick r:id="rId4"/>
              </a:rPr>
              <a:t>https://vtss-ric.org/event/starting-to-sustaining-session-b-2019-december-5/</a:t>
            </a:r>
            <a:endParaRPr sz="2400">
              <a:solidFill>
                <a:schemeClr val="dk1"/>
              </a:solidFill>
            </a:endParaRPr>
          </a:p>
          <a:p>
            <a:pPr indent="0" lvl="0" marL="0" rtl="0" algn="l">
              <a:lnSpc>
                <a:spcPct val="100000"/>
              </a:lnSpc>
              <a:spcBef>
                <a:spcPts val="360"/>
              </a:spcBef>
              <a:spcAft>
                <a:spcPts val="0"/>
              </a:spcAft>
              <a:buSzPts val="1800"/>
              <a:buNone/>
            </a:pPr>
            <a:r>
              <a:t/>
            </a:r>
            <a:endParaRPr sz="2400">
              <a:solidFill>
                <a:schemeClr val="dk1"/>
              </a:solidFill>
            </a:endParaRPr>
          </a:p>
          <a:p>
            <a:pPr indent="0" lvl="0" marL="0" rtl="0" algn="l">
              <a:lnSpc>
                <a:spcPct val="100000"/>
              </a:lnSpc>
              <a:spcBef>
                <a:spcPts val="360"/>
              </a:spcBef>
              <a:spcAft>
                <a:spcPts val="0"/>
              </a:spcAft>
              <a:buSzPts val="1800"/>
              <a:buNone/>
            </a:pPr>
            <a:r>
              <a:rPr lang="en-US" sz="2400">
                <a:solidFill>
                  <a:schemeClr val="dk1"/>
                </a:solidFill>
              </a:rPr>
              <a:t>Password: vtss</a:t>
            </a:r>
            <a:endParaRPr sz="2400">
              <a:solidFill>
                <a:schemeClr val="dk1"/>
              </a:solidFill>
            </a:endParaRPr>
          </a:p>
        </p:txBody>
      </p:sp>
      <p:sp>
        <p:nvSpPr>
          <p:cNvPr id="600" name="Google Shape;600;p9"/>
          <p:cNvSpPr txBox="1"/>
          <p:nvPr>
            <p:ph type="title"/>
          </p:nvPr>
        </p:nvSpPr>
        <p:spPr>
          <a:xfrm>
            <a:off x="228600" y="228600"/>
            <a:ext cx="8686800" cy="1143000"/>
          </a:xfrm>
          <a:prstGeom prst="rect">
            <a:avLst/>
          </a:prstGeom>
          <a:solidFill>
            <a:srgbClr val="A9DCF2">
              <a:alpha val="6705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chemeClr val="dk1"/>
                </a:solidFill>
              </a:rPr>
              <a:t>Materials Walk</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6">
      <a:dk1>
        <a:srgbClr val="00212C"/>
      </a:dk1>
      <a:lt1>
        <a:srgbClr val="FFFFFF"/>
      </a:lt1>
      <a:dk2>
        <a:srgbClr val="00212C"/>
      </a:dk2>
      <a:lt2>
        <a:srgbClr val="C9F0FE"/>
      </a:lt2>
      <a:accent1>
        <a:srgbClr val="8DC543"/>
      </a:accent1>
      <a:accent2>
        <a:srgbClr val="3BB54C"/>
      </a:accent2>
      <a:accent3>
        <a:srgbClr val="109449"/>
      </a:accent3>
      <a:accent4>
        <a:srgbClr val="0F693A"/>
      </a:accent4>
      <a:accent5>
        <a:srgbClr val="2AABE1"/>
      </a:accent5>
      <a:accent6>
        <a:srgbClr val="005878"/>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