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4"/>
    <p:sldMasterId id="2147483682" r:id="rId5"/>
  </p:sldMasterIdLst>
  <p:notesMasterIdLst>
    <p:notesMasterId r:id="rId8"/>
  </p:notesMasterIdLst>
  <p:sldIdLst>
    <p:sldId id="256" r:id="rId6"/>
    <p:sldId id="257"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4" d="100"/>
          <a:sy n="124" d="100"/>
        </p:scale>
        <p:origin x="545"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61bef2d13b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800"/>
              <a:buFont typeface="Arial"/>
              <a:buNone/>
            </a:pPr>
            <a:r>
              <a:rPr lang="en" sz="1200">
                <a:solidFill>
                  <a:schemeClr val="dk1"/>
                </a:solidFill>
                <a:latin typeface="Verdana"/>
                <a:ea typeface="Verdana"/>
                <a:cs typeface="Verdana"/>
                <a:sym typeface="Verdana"/>
              </a:rPr>
              <a:t>PBIS national leaders George Sugai and Rob Horner have developed this graphic to extend the TFI amd increase our understanding of research-based Tier 2 features. </a:t>
            </a:r>
            <a:endParaRPr sz="1200">
              <a:solidFill>
                <a:schemeClr val="dk1"/>
              </a:solidFill>
              <a:latin typeface="Verdana"/>
              <a:ea typeface="Verdana"/>
              <a:cs typeface="Verdana"/>
              <a:sym typeface="Verdana"/>
            </a:endParaRPr>
          </a:p>
          <a:p>
            <a:pPr marL="0" lvl="0" indent="0" algn="l" rtl="0">
              <a:lnSpc>
                <a:spcPct val="100000"/>
              </a:lnSpc>
              <a:spcBef>
                <a:spcPts val="0"/>
              </a:spcBef>
              <a:spcAft>
                <a:spcPts val="0"/>
              </a:spcAft>
              <a:buClr>
                <a:schemeClr val="dk1"/>
              </a:buClr>
              <a:buSzPts val="1800"/>
              <a:buFont typeface="Arial"/>
              <a:buNone/>
            </a:pPr>
            <a:r>
              <a:rPr lang="en" sz="1200">
                <a:solidFill>
                  <a:srgbClr val="FF0000"/>
                </a:solidFill>
                <a:latin typeface="Verdana"/>
                <a:ea typeface="Verdana"/>
                <a:cs typeface="Verdana"/>
                <a:sym typeface="Verdana"/>
              </a:rPr>
              <a:t>Processing activity: </a:t>
            </a:r>
            <a:r>
              <a:rPr lang="en" sz="1200">
                <a:latin typeface="Verdana"/>
                <a:ea typeface="Verdana"/>
                <a:cs typeface="Verdana"/>
                <a:sym typeface="Verdana"/>
              </a:rPr>
              <a:t>What are the additional features shown on this graphic?</a:t>
            </a:r>
            <a:br>
              <a:rPr lang="en" sz="1200">
                <a:latin typeface="Verdana"/>
                <a:ea typeface="Verdana"/>
                <a:cs typeface="Verdana"/>
                <a:sym typeface="Verdana"/>
              </a:rPr>
            </a:br>
            <a:r>
              <a:rPr lang="en" sz="1200">
                <a:latin typeface="Verdana"/>
                <a:ea typeface="Verdana"/>
                <a:cs typeface="Verdana"/>
                <a:sym typeface="Verdana"/>
              </a:rPr>
              <a:t>(Yes, increased data collection, family engagement and system support).</a:t>
            </a:r>
            <a:endParaRPr sz="1200">
              <a:latin typeface="Verdana"/>
              <a:ea typeface="Verdana"/>
              <a:cs typeface="Verdana"/>
              <a:sym typeface="Verdana"/>
            </a:endParaRPr>
          </a:p>
          <a:p>
            <a:pPr marL="0" lvl="0" indent="0" algn="l" rtl="0">
              <a:lnSpc>
                <a:spcPct val="100000"/>
              </a:lnSpc>
              <a:spcBef>
                <a:spcPts val="0"/>
              </a:spcBef>
              <a:spcAft>
                <a:spcPts val="0"/>
              </a:spcAft>
              <a:buClr>
                <a:schemeClr val="dk1"/>
              </a:buClr>
              <a:buSzPts val="1800"/>
              <a:buFont typeface="Arial"/>
              <a:buNone/>
            </a:pPr>
            <a:r>
              <a:rPr lang="en" sz="1200">
                <a:solidFill>
                  <a:schemeClr val="dk1"/>
                </a:solidFill>
                <a:latin typeface="Verdana"/>
                <a:ea typeface="Verdana"/>
                <a:cs typeface="Verdana"/>
                <a:sym typeface="Verdana"/>
              </a:rPr>
              <a:t>We use this graphic in Virginia because it aligns with the VTSS implementation matrix as well as the TFI.</a:t>
            </a:r>
            <a:endParaRPr sz="1200">
              <a:solidFill>
                <a:schemeClr val="dk1"/>
              </a:solidFill>
              <a:latin typeface="Verdana"/>
              <a:ea typeface="Verdana"/>
              <a:cs typeface="Verdana"/>
              <a:sym typeface="Verdana"/>
            </a:endParaRPr>
          </a:p>
          <a:p>
            <a:pPr marL="0" lvl="0" indent="0" algn="l" rtl="0">
              <a:lnSpc>
                <a:spcPct val="100000"/>
              </a:lnSpc>
              <a:spcBef>
                <a:spcPts val="0"/>
              </a:spcBef>
              <a:spcAft>
                <a:spcPts val="0"/>
              </a:spcAft>
              <a:buSzPts val="1100"/>
              <a:buNone/>
            </a:pPr>
            <a:r>
              <a:rPr lang="en" sz="1200">
                <a:solidFill>
                  <a:schemeClr val="dk1"/>
                </a:solidFill>
                <a:latin typeface="Verdana"/>
                <a:ea typeface="Verdana"/>
                <a:cs typeface="Verdana"/>
                <a:sym typeface="Verdana"/>
              </a:rPr>
              <a:t>Tier 2 Core features are the effective intensifying of : structure, instruction, feedback, data collection, family engagement and efficiency.   We will refer back to this graphic throughout the training to demonstrate each of the features as they appear in CICO</a:t>
            </a:r>
            <a:endParaRPr sz="1200">
              <a:solidFill>
                <a:schemeClr val="dk1"/>
              </a:solidFill>
              <a:latin typeface="Verdana"/>
              <a:ea typeface="Verdana"/>
              <a:cs typeface="Verdana"/>
              <a:sym typeface="Verdana"/>
            </a:endParaRPr>
          </a:p>
        </p:txBody>
      </p:sp>
      <p:sp>
        <p:nvSpPr>
          <p:cNvPr id="225" name="Google Shape;225;g61bef2d13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61bef2d13b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800"/>
              <a:buFont typeface="Arial"/>
              <a:buNone/>
            </a:pPr>
            <a:r>
              <a:rPr lang="en" sz="1200">
                <a:solidFill>
                  <a:srgbClr val="FF0000"/>
                </a:solidFill>
                <a:latin typeface="Verdana"/>
                <a:ea typeface="Verdana"/>
                <a:cs typeface="Verdana"/>
                <a:sym typeface="Verdana"/>
              </a:rPr>
              <a:t>Processing activity:  </a:t>
            </a:r>
            <a:r>
              <a:rPr lang="en" sz="1200">
                <a:solidFill>
                  <a:schemeClr val="dk1"/>
                </a:solidFill>
                <a:latin typeface="Verdana"/>
                <a:ea typeface="Verdana"/>
                <a:cs typeface="Verdana"/>
                <a:sym typeface="Verdana"/>
              </a:rPr>
              <a:t>Since these are core features to effective implementation, let’s see if we can commit them to memory.  Using the graphic in your workbook, point to each feature and say it out loud.  Repeat the sequence of 6 three times.</a:t>
            </a:r>
            <a:endParaRPr sz="1200">
              <a:solidFill>
                <a:schemeClr val="dk1"/>
              </a:solidFill>
              <a:latin typeface="Verdana"/>
              <a:ea typeface="Verdana"/>
              <a:cs typeface="Verdana"/>
              <a:sym typeface="Verdana"/>
            </a:endParaRPr>
          </a:p>
          <a:p>
            <a:pPr marL="0" lvl="0" indent="0" algn="l" rtl="0">
              <a:lnSpc>
                <a:spcPct val="100000"/>
              </a:lnSpc>
              <a:spcBef>
                <a:spcPts val="0"/>
              </a:spcBef>
              <a:spcAft>
                <a:spcPts val="0"/>
              </a:spcAft>
              <a:buClr>
                <a:schemeClr val="dk1"/>
              </a:buClr>
              <a:buSzPts val="1800"/>
              <a:buFont typeface="Arial"/>
              <a:buNone/>
            </a:pPr>
            <a:r>
              <a:rPr lang="en" sz="1200">
                <a:solidFill>
                  <a:schemeClr val="dk1"/>
                </a:solidFill>
                <a:latin typeface="Verdana"/>
                <a:ea typeface="Verdana"/>
                <a:cs typeface="Verdana"/>
                <a:sym typeface="Verdana"/>
              </a:rPr>
              <a:t>Now turn to a partner, and using the blank slide, take turns naming the six features.</a:t>
            </a:r>
            <a:endParaRPr sz="1200">
              <a:solidFill>
                <a:schemeClr val="dk1"/>
              </a:solidFill>
              <a:latin typeface="Verdana"/>
              <a:ea typeface="Verdana"/>
              <a:cs typeface="Verdana"/>
              <a:sym typeface="Verdana"/>
            </a:endParaRPr>
          </a:p>
          <a:p>
            <a:pPr marL="0" lvl="0" indent="0" algn="l" rtl="0">
              <a:lnSpc>
                <a:spcPct val="100000"/>
              </a:lnSpc>
              <a:spcBef>
                <a:spcPts val="0"/>
              </a:spcBef>
              <a:spcAft>
                <a:spcPts val="0"/>
              </a:spcAft>
              <a:buClr>
                <a:schemeClr val="dk1"/>
              </a:buClr>
              <a:buSzPts val="1800"/>
              <a:buFont typeface="Arial"/>
              <a:buNone/>
            </a:pPr>
            <a:r>
              <a:rPr lang="en" sz="1200">
                <a:solidFill>
                  <a:schemeClr val="dk1"/>
                </a:solidFill>
                <a:latin typeface="Verdana"/>
                <a:ea typeface="Verdana"/>
                <a:cs typeface="Verdana"/>
                <a:sym typeface="Verdana"/>
              </a:rPr>
              <a:t>Now let’s practice as a group.  </a:t>
            </a:r>
            <a:endParaRPr sz="1200">
              <a:solidFill>
                <a:schemeClr val="dk1"/>
              </a:solidFill>
              <a:latin typeface="Verdana"/>
              <a:ea typeface="Verdana"/>
              <a:cs typeface="Verdana"/>
              <a:sym typeface="Verdana"/>
            </a:endParaRPr>
          </a:p>
          <a:p>
            <a:pPr marL="0" lvl="0" indent="0" algn="l" rtl="0">
              <a:lnSpc>
                <a:spcPct val="100000"/>
              </a:lnSpc>
              <a:spcBef>
                <a:spcPts val="0"/>
              </a:spcBef>
              <a:spcAft>
                <a:spcPts val="0"/>
              </a:spcAft>
              <a:buClr>
                <a:schemeClr val="dk1"/>
              </a:buClr>
              <a:buSzPts val="1800"/>
              <a:buFont typeface="Arial"/>
              <a:buNone/>
            </a:pPr>
            <a:r>
              <a:rPr lang="en" sz="1200">
                <a:solidFill>
                  <a:schemeClr val="dk1"/>
                </a:solidFill>
                <a:latin typeface="Verdana"/>
                <a:ea typeface="Verdana"/>
                <a:cs typeface="Verdana"/>
                <a:sym typeface="Verdana"/>
              </a:rPr>
              <a:t>What are the 6 Tier 2 Core Features?</a:t>
            </a:r>
            <a:br>
              <a:rPr lang="en" sz="1200">
                <a:solidFill>
                  <a:schemeClr val="dk1"/>
                </a:solidFill>
                <a:latin typeface="Verdana"/>
                <a:ea typeface="Verdana"/>
                <a:cs typeface="Verdana"/>
                <a:sym typeface="Verdana"/>
              </a:rPr>
            </a:br>
            <a:r>
              <a:rPr lang="en" sz="1200">
                <a:solidFill>
                  <a:schemeClr val="dk1"/>
                </a:solidFill>
                <a:latin typeface="Verdana"/>
                <a:ea typeface="Verdana"/>
                <a:cs typeface="Verdana"/>
                <a:sym typeface="Verdana"/>
              </a:rPr>
              <a:t>Point to each cell and have participants name increased:</a:t>
            </a:r>
            <a:endParaRPr sz="1200">
              <a:solidFill>
                <a:schemeClr val="dk1"/>
              </a:solidFill>
              <a:latin typeface="Verdana"/>
              <a:ea typeface="Verdana"/>
              <a:cs typeface="Verdana"/>
              <a:sym typeface="Verdana"/>
            </a:endParaRPr>
          </a:p>
          <a:p>
            <a:pPr marL="0" lvl="0" indent="0" algn="l" rtl="0">
              <a:lnSpc>
                <a:spcPct val="100000"/>
              </a:lnSpc>
              <a:spcBef>
                <a:spcPts val="0"/>
              </a:spcBef>
              <a:spcAft>
                <a:spcPts val="0"/>
              </a:spcAft>
              <a:buClr>
                <a:schemeClr val="dk1"/>
              </a:buClr>
              <a:buSzPts val="1800"/>
              <a:buFont typeface="Arial"/>
              <a:buNone/>
            </a:pPr>
            <a:r>
              <a:rPr lang="en" sz="1200">
                <a:solidFill>
                  <a:schemeClr val="dk1"/>
                </a:solidFill>
                <a:latin typeface="Verdana"/>
                <a:ea typeface="Verdana"/>
                <a:cs typeface="Verdana"/>
                <a:sym typeface="Verdana"/>
              </a:rPr>
              <a:t>Instruction</a:t>
            </a:r>
            <a:endParaRPr sz="1200">
              <a:solidFill>
                <a:schemeClr val="dk1"/>
              </a:solidFill>
              <a:latin typeface="Verdana"/>
              <a:ea typeface="Verdana"/>
              <a:cs typeface="Verdana"/>
              <a:sym typeface="Verdana"/>
            </a:endParaRPr>
          </a:p>
          <a:p>
            <a:pPr marL="0" lvl="0" indent="0" algn="l" rtl="0">
              <a:lnSpc>
                <a:spcPct val="100000"/>
              </a:lnSpc>
              <a:spcBef>
                <a:spcPts val="0"/>
              </a:spcBef>
              <a:spcAft>
                <a:spcPts val="0"/>
              </a:spcAft>
              <a:buClr>
                <a:schemeClr val="dk1"/>
              </a:buClr>
              <a:buSzPts val="1800"/>
              <a:buFont typeface="Arial"/>
              <a:buNone/>
            </a:pPr>
            <a:r>
              <a:rPr lang="en" sz="1200">
                <a:solidFill>
                  <a:schemeClr val="dk1"/>
                </a:solidFill>
                <a:latin typeface="Verdana"/>
                <a:ea typeface="Verdana"/>
                <a:cs typeface="Verdana"/>
                <a:sym typeface="Verdana"/>
              </a:rPr>
              <a:t>Feedback</a:t>
            </a:r>
            <a:endParaRPr sz="1200">
              <a:solidFill>
                <a:schemeClr val="dk1"/>
              </a:solidFill>
              <a:latin typeface="Verdana"/>
              <a:ea typeface="Verdana"/>
              <a:cs typeface="Verdana"/>
              <a:sym typeface="Verdana"/>
            </a:endParaRPr>
          </a:p>
          <a:p>
            <a:pPr marL="0" lvl="0" indent="0" algn="l" rtl="0">
              <a:lnSpc>
                <a:spcPct val="100000"/>
              </a:lnSpc>
              <a:spcBef>
                <a:spcPts val="0"/>
              </a:spcBef>
              <a:spcAft>
                <a:spcPts val="0"/>
              </a:spcAft>
              <a:buClr>
                <a:schemeClr val="dk1"/>
              </a:buClr>
              <a:buSzPts val="1800"/>
              <a:buFont typeface="Arial"/>
              <a:buNone/>
            </a:pPr>
            <a:r>
              <a:rPr lang="en" sz="1200">
                <a:solidFill>
                  <a:schemeClr val="dk1"/>
                </a:solidFill>
                <a:latin typeface="Verdana"/>
                <a:ea typeface="Verdana"/>
                <a:cs typeface="Verdana"/>
                <a:sym typeface="Verdana"/>
              </a:rPr>
              <a:t>Structure and prompts</a:t>
            </a:r>
            <a:endParaRPr sz="1200">
              <a:solidFill>
                <a:schemeClr val="dk1"/>
              </a:solidFill>
              <a:latin typeface="Verdana"/>
              <a:ea typeface="Verdana"/>
              <a:cs typeface="Verdana"/>
              <a:sym typeface="Verdana"/>
            </a:endParaRPr>
          </a:p>
          <a:p>
            <a:pPr marL="0" lvl="0" indent="0" algn="l" rtl="0">
              <a:lnSpc>
                <a:spcPct val="100000"/>
              </a:lnSpc>
              <a:spcBef>
                <a:spcPts val="0"/>
              </a:spcBef>
              <a:spcAft>
                <a:spcPts val="0"/>
              </a:spcAft>
              <a:buClr>
                <a:schemeClr val="dk1"/>
              </a:buClr>
              <a:buSzPts val="1800"/>
              <a:buFont typeface="Arial"/>
              <a:buNone/>
            </a:pPr>
            <a:r>
              <a:rPr lang="en" sz="1200">
                <a:solidFill>
                  <a:schemeClr val="dk1"/>
                </a:solidFill>
                <a:latin typeface="Verdana"/>
                <a:ea typeface="Verdana"/>
                <a:cs typeface="Verdana"/>
                <a:sym typeface="Verdana"/>
              </a:rPr>
              <a:t>Data Collection</a:t>
            </a:r>
            <a:endParaRPr sz="1200">
              <a:solidFill>
                <a:schemeClr val="dk1"/>
              </a:solidFill>
              <a:latin typeface="Verdana"/>
              <a:ea typeface="Verdana"/>
              <a:cs typeface="Verdana"/>
              <a:sym typeface="Verdana"/>
            </a:endParaRPr>
          </a:p>
          <a:p>
            <a:pPr marL="0" lvl="0" indent="0" algn="l" rtl="0">
              <a:lnSpc>
                <a:spcPct val="100000"/>
              </a:lnSpc>
              <a:spcBef>
                <a:spcPts val="0"/>
              </a:spcBef>
              <a:spcAft>
                <a:spcPts val="0"/>
              </a:spcAft>
              <a:buClr>
                <a:schemeClr val="dk1"/>
              </a:buClr>
              <a:buSzPts val="1800"/>
              <a:buFont typeface="Arial"/>
              <a:buNone/>
            </a:pPr>
            <a:r>
              <a:rPr lang="en" sz="1200">
                <a:solidFill>
                  <a:schemeClr val="dk1"/>
                </a:solidFill>
                <a:latin typeface="Verdana"/>
                <a:ea typeface="Verdana"/>
                <a:cs typeface="Verdana"/>
                <a:sym typeface="Verdana"/>
              </a:rPr>
              <a:t>Family Engagement</a:t>
            </a:r>
            <a:endParaRPr sz="1200">
              <a:solidFill>
                <a:schemeClr val="dk1"/>
              </a:solidFill>
              <a:latin typeface="Verdana"/>
              <a:ea typeface="Verdana"/>
              <a:cs typeface="Verdana"/>
              <a:sym typeface="Verdana"/>
            </a:endParaRPr>
          </a:p>
          <a:p>
            <a:pPr marL="0" lvl="0" indent="0" algn="l" rtl="0">
              <a:lnSpc>
                <a:spcPct val="100000"/>
              </a:lnSpc>
              <a:spcBef>
                <a:spcPts val="0"/>
              </a:spcBef>
              <a:spcAft>
                <a:spcPts val="0"/>
              </a:spcAft>
              <a:buClr>
                <a:schemeClr val="dk1"/>
              </a:buClr>
              <a:buSzPts val="1800"/>
              <a:buFont typeface="Arial"/>
              <a:buNone/>
            </a:pPr>
            <a:r>
              <a:rPr lang="en" sz="1200">
                <a:solidFill>
                  <a:schemeClr val="dk1"/>
                </a:solidFill>
                <a:latin typeface="Verdana"/>
                <a:ea typeface="Verdana"/>
                <a:cs typeface="Verdana"/>
                <a:sym typeface="Verdana"/>
              </a:rPr>
              <a:t>Systems</a:t>
            </a:r>
            <a:endParaRPr sz="1200">
              <a:solidFill>
                <a:schemeClr val="dk1"/>
              </a:solidFill>
              <a:latin typeface="Verdana"/>
              <a:ea typeface="Verdana"/>
              <a:cs typeface="Verdana"/>
              <a:sym typeface="Verdana"/>
            </a:endParaRPr>
          </a:p>
        </p:txBody>
      </p:sp>
      <p:sp>
        <p:nvSpPr>
          <p:cNvPr id="252" name="Google Shape;252;g61bef2d13b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type="title">
  <p:cSld name="TITLE">
    <p:spTree>
      <p:nvGrpSpPr>
        <p:cNvPr id="1" name="Shape 56"/>
        <p:cNvGrpSpPr/>
        <p:nvPr/>
      </p:nvGrpSpPr>
      <p:grpSpPr>
        <a:xfrm>
          <a:off x="0" y="0"/>
          <a:ext cx="0" cy="0"/>
          <a:chOff x="0" y="0"/>
          <a:chExt cx="0" cy="0"/>
        </a:xfrm>
      </p:grpSpPr>
      <p:pic>
        <p:nvPicPr>
          <p:cNvPr id="57" name="Google Shape;57;p14" descr="Decorative image of kids smiling" title="Decorative image"/>
          <p:cNvPicPr preferRelativeResize="0"/>
          <p:nvPr/>
        </p:nvPicPr>
        <p:blipFill rotWithShape="1">
          <a:blip r:embed="rId2">
            <a:alphaModFix/>
          </a:blip>
          <a:srcRect/>
          <a:stretch/>
        </p:blipFill>
        <p:spPr>
          <a:xfrm>
            <a:off x="0" y="1405324"/>
            <a:ext cx="6860265" cy="1661470"/>
          </a:xfrm>
          <a:prstGeom prst="rect">
            <a:avLst/>
          </a:prstGeom>
          <a:noFill/>
          <a:ln>
            <a:noFill/>
          </a:ln>
        </p:spPr>
      </p:pic>
      <p:sp>
        <p:nvSpPr>
          <p:cNvPr id="58" name="Google Shape;58;p14"/>
          <p:cNvSpPr txBox="1">
            <a:spLocks noGrp="1"/>
          </p:cNvSpPr>
          <p:nvPr>
            <p:ph type="ctrTitle"/>
          </p:nvPr>
        </p:nvSpPr>
        <p:spPr>
          <a:xfrm>
            <a:off x="953254" y="2753365"/>
            <a:ext cx="7240500" cy="1102500"/>
          </a:xfrm>
          <a:prstGeom prst="rect">
            <a:avLst/>
          </a:prstGeom>
          <a:solidFill>
            <a:schemeClr val="lt1">
              <a:alpha val="67450"/>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rtl="0">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9" name="Google Shape;59;p14"/>
          <p:cNvSpPr txBox="1">
            <a:spLocks noGrp="1"/>
          </p:cNvSpPr>
          <p:nvPr>
            <p:ph type="subTitle" idx="1"/>
          </p:nvPr>
        </p:nvSpPr>
        <p:spPr>
          <a:xfrm>
            <a:off x="1373109" y="3943350"/>
            <a:ext cx="6400800" cy="685800"/>
          </a:xfrm>
          <a:prstGeom prst="rect">
            <a:avLst/>
          </a:prstGeom>
          <a:solidFill>
            <a:schemeClr val="lt1">
              <a:alpha val="67450"/>
            </a:schemeClr>
          </a:solidFill>
          <a:ln>
            <a:noFill/>
          </a:ln>
        </p:spPr>
        <p:txBody>
          <a:bodyPr spcFirstLastPara="1" wrap="square" lIns="91425" tIns="45700" rIns="91425" bIns="45700" anchor="t" anchorCtr="0">
            <a:noAutofit/>
          </a:bodyPr>
          <a:lstStyle>
            <a:lvl1pPr lvl="0" algn="ctr" rtl="0">
              <a:lnSpc>
                <a:spcPct val="100000"/>
              </a:lnSpc>
              <a:spcBef>
                <a:spcPts val="640"/>
              </a:spcBef>
              <a:spcAft>
                <a:spcPts val="0"/>
              </a:spcAft>
              <a:buClr>
                <a:srgbClr val="888888"/>
              </a:buClr>
              <a:buSzPts val="3200"/>
              <a:buNone/>
              <a:defRPr>
                <a:solidFill>
                  <a:srgbClr val="888888"/>
                </a:solidFill>
              </a:defRPr>
            </a:lvl1pPr>
            <a:lvl2pPr lvl="1" algn="ctr" rtl="0">
              <a:lnSpc>
                <a:spcPct val="100000"/>
              </a:lnSpc>
              <a:spcBef>
                <a:spcPts val="560"/>
              </a:spcBef>
              <a:spcAft>
                <a:spcPts val="0"/>
              </a:spcAft>
              <a:buClr>
                <a:srgbClr val="888888"/>
              </a:buClr>
              <a:buSzPts val="2800"/>
              <a:buNone/>
              <a:defRPr>
                <a:solidFill>
                  <a:srgbClr val="888888"/>
                </a:solidFill>
              </a:defRPr>
            </a:lvl2pPr>
            <a:lvl3pPr lvl="2" algn="ctr" rtl="0">
              <a:lnSpc>
                <a:spcPct val="100000"/>
              </a:lnSpc>
              <a:spcBef>
                <a:spcPts val="480"/>
              </a:spcBef>
              <a:spcAft>
                <a:spcPts val="0"/>
              </a:spcAft>
              <a:buClr>
                <a:srgbClr val="888888"/>
              </a:buClr>
              <a:buSzPts val="2400"/>
              <a:buNone/>
              <a:defRPr>
                <a:solidFill>
                  <a:srgbClr val="888888"/>
                </a:solidFill>
              </a:defRPr>
            </a:lvl3pPr>
            <a:lvl4pPr lvl="3" algn="ctr" rtl="0">
              <a:lnSpc>
                <a:spcPct val="100000"/>
              </a:lnSpc>
              <a:spcBef>
                <a:spcPts val="400"/>
              </a:spcBef>
              <a:spcAft>
                <a:spcPts val="0"/>
              </a:spcAft>
              <a:buClr>
                <a:srgbClr val="888888"/>
              </a:buClr>
              <a:buSzPts val="2000"/>
              <a:buNone/>
              <a:defRPr>
                <a:solidFill>
                  <a:srgbClr val="888888"/>
                </a:solidFill>
              </a:defRPr>
            </a:lvl4pPr>
            <a:lvl5pPr lvl="4" algn="ctr" rtl="0">
              <a:lnSpc>
                <a:spcPct val="100000"/>
              </a:lnSpc>
              <a:spcBef>
                <a:spcPts val="400"/>
              </a:spcBef>
              <a:spcAft>
                <a:spcPts val="0"/>
              </a:spcAft>
              <a:buClr>
                <a:srgbClr val="888888"/>
              </a:buClr>
              <a:buSzPts val="2000"/>
              <a:buNone/>
              <a:defRPr>
                <a:solidFill>
                  <a:srgbClr val="888888"/>
                </a:solidFill>
              </a:defRPr>
            </a:lvl5pPr>
            <a:lvl6pPr lvl="5" algn="ctr" rtl="0">
              <a:lnSpc>
                <a:spcPct val="100000"/>
              </a:lnSpc>
              <a:spcBef>
                <a:spcPts val="400"/>
              </a:spcBef>
              <a:spcAft>
                <a:spcPts val="0"/>
              </a:spcAft>
              <a:buClr>
                <a:srgbClr val="888888"/>
              </a:buClr>
              <a:buSzPts val="2000"/>
              <a:buNone/>
              <a:defRPr>
                <a:solidFill>
                  <a:srgbClr val="888888"/>
                </a:solidFill>
              </a:defRPr>
            </a:lvl6pPr>
            <a:lvl7pPr lvl="6" algn="ctr" rtl="0">
              <a:lnSpc>
                <a:spcPct val="100000"/>
              </a:lnSpc>
              <a:spcBef>
                <a:spcPts val="400"/>
              </a:spcBef>
              <a:spcAft>
                <a:spcPts val="0"/>
              </a:spcAft>
              <a:buClr>
                <a:srgbClr val="888888"/>
              </a:buClr>
              <a:buSzPts val="2000"/>
              <a:buNone/>
              <a:defRPr>
                <a:solidFill>
                  <a:srgbClr val="888888"/>
                </a:solidFill>
              </a:defRPr>
            </a:lvl7pPr>
            <a:lvl8pPr lvl="7" algn="ctr" rtl="0">
              <a:lnSpc>
                <a:spcPct val="100000"/>
              </a:lnSpc>
              <a:spcBef>
                <a:spcPts val="400"/>
              </a:spcBef>
              <a:spcAft>
                <a:spcPts val="0"/>
              </a:spcAft>
              <a:buClr>
                <a:srgbClr val="888888"/>
              </a:buClr>
              <a:buSzPts val="2000"/>
              <a:buNone/>
              <a:defRPr>
                <a:solidFill>
                  <a:srgbClr val="888888"/>
                </a:solidFill>
              </a:defRPr>
            </a:lvl8pPr>
            <a:lvl9pPr lvl="8" algn="ctr" rtl="0">
              <a:lnSpc>
                <a:spcPct val="100000"/>
              </a:lnSpc>
              <a:spcBef>
                <a:spcPts val="400"/>
              </a:spcBef>
              <a:spcAft>
                <a:spcPts val="0"/>
              </a:spcAft>
              <a:buClr>
                <a:srgbClr val="888888"/>
              </a:buClr>
              <a:buSzPts val="2000"/>
              <a:buNone/>
              <a:defRPr>
                <a:solidFill>
                  <a:srgbClr val="888888"/>
                </a:solidFill>
              </a:defRPr>
            </a:lvl9pPr>
          </a:lstStyle>
          <a:p>
            <a:endParaRPr/>
          </a:p>
        </p:txBody>
      </p:sp>
      <p:sp>
        <p:nvSpPr>
          <p:cNvPr id="60" name="Google Shape;60;p14"/>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1" name="Google Shape;61;p14"/>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p1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pic>
        <p:nvPicPr>
          <p:cNvPr id="63" name="Google Shape;63;p14" descr="Decorative image - VTSS Logo&#10;" title="VTSS Logo"/>
          <p:cNvPicPr preferRelativeResize="0"/>
          <p:nvPr/>
        </p:nvPicPr>
        <p:blipFill rotWithShape="1">
          <a:blip r:embed="rId3">
            <a:alphaModFix/>
          </a:blip>
          <a:srcRect/>
          <a:stretch/>
        </p:blipFill>
        <p:spPr>
          <a:xfrm>
            <a:off x="3087445" y="114300"/>
            <a:ext cx="2191912" cy="97155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4_Title Slide">
  <p:cSld name="4_Title Slide">
    <p:spTree>
      <p:nvGrpSpPr>
        <p:cNvPr id="1" name="Shape 64"/>
        <p:cNvGrpSpPr/>
        <p:nvPr/>
      </p:nvGrpSpPr>
      <p:grpSpPr>
        <a:xfrm>
          <a:off x="0" y="0"/>
          <a:ext cx="0" cy="0"/>
          <a:chOff x="0" y="0"/>
          <a:chExt cx="0" cy="0"/>
        </a:xfrm>
      </p:grpSpPr>
      <p:pic>
        <p:nvPicPr>
          <p:cNvPr id="65" name="Google Shape;65;p15" descr="Decorative image of teenage students sitting around a table" title="Decorative image"/>
          <p:cNvPicPr preferRelativeResize="0"/>
          <p:nvPr/>
        </p:nvPicPr>
        <p:blipFill rotWithShape="1">
          <a:blip r:embed="rId2">
            <a:alphaModFix/>
          </a:blip>
          <a:srcRect/>
          <a:stretch/>
        </p:blipFill>
        <p:spPr>
          <a:xfrm>
            <a:off x="1" y="1405324"/>
            <a:ext cx="6860262" cy="1661470"/>
          </a:xfrm>
          <a:prstGeom prst="rect">
            <a:avLst/>
          </a:prstGeom>
          <a:noFill/>
          <a:ln>
            <a:noFill/>
          </a:ln>
        </p:spPr>
      </p:pic>
      <p:sp>
        <p:nvSpPr>
          <p:cNvPr id="66" name="Google Shape;66;p15"/>
          <p:cNvSpPr txBox="1">
            <a:spLocks noGrp="1"/>
          </p:cNvSpPr>
          <p:nvPr>
            <p:ph type="ctrTitle"/>
          </p:nvPr>
        </p:nvSpPr>
        <p:spPr>
          <a:xfrm>
            <a:off x="953254" y="2753365"/>
            <a:ext cx="7240500" cy="1102500"/>
          </a:xfrm>
          <a:prstGeom prst="rect">
            <a:avLst/>
          </a:prstGeom>
          <a:solidFill>
            <a:schemeClr val="lt1">
              <a:alpha val="67450"/>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rtl="0">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7" name="Google Shape;67;p15"/>
          <p:cNvSpPr txBox="1">
            <a:spLocks noGrp="1"/>
          </p:cNvSpPr>
          <p:nvPr>
            <p:ph type="subTitle" idx="1"/>
          </p:nvPr>
        </p:nvSpPr>
        <p:spPr>
          <a:xfrm>
            <a:off x="1373109" y="3943350"/>
            <a:ext cx="6400800" cy="685800"/>
          </a:xfrm>
          <a:prstGeom prst="rect">
            <a:avLst/>
          </a:prstGeom>
          <a:solidFill>
            <a:schemeClr val="lt1">
              <a:alpha val="67450"/>
            </a:schemeClr>
          </a:solidFill>
          <a:ln>
            <a:noFill/>
          </a:ln>
        </p:spPr>
        <p:txBody>
          <a:bodyPr spcFirstLastPara="1" wrap="square" lIns="91425" tIns="45700" rIns="91425" bIns="45700" anchor="t" anchorCtr="0">
            <a:noAutofit/>
          </a:bodyPr>
          <a:lstStyle>
            <a:lvl1pPr lvl="0" algn="ctr" rtl="0">
              <a:lnSpc>
                <a:spcPct val="100000"/>
              </a:lnSpc>
              <a:spcBef>
                <a:spcPts val="640"/>
              </a:spcBef>
              <a:spcAft>
                <a:spcPts val="0"/>
              </a:spcAft>
              <a:buClr>
                <a:srgbClr val="888888"/>
              </a:buClr>
              <a:buSzPts val="3200"/>
              <a:buNone/>
              <a:defRPr>
                <a:solidFill>
                  <a:srgbClr val="888888"/>
                </a:solidFill>
              </a:defRPr>
            </a:lvl1pPr>
            <a:lvl2pPr lvl="1" algn="ctr" rtl="0">
              <a:lnSpc>
                <a:spcPct val="100000"/>
              </a:lnSpc>
              <a:spcBef>
                <a:spcPts val="560"/>
              </a:spcBef>
              <a:spcAft>
                <a:spcPts val="0"/>
              </a:spcAft>
              <a:buClr>
                <a:srgbClr val="888888"/>
              </a:buClr>
              <a:buSzPts val="2800"/>
              <a:buNone/>
              <a:defRPr>
                <a:solidFill>
                  <a:srgbClr val="888888"/>
                </a:solidFill>
              </a:defRPr>
            </a:lvl2pPr>
            <a:lvl3pPr lvl="2" algn="ctr" rtl="0">
              <a:lnSpc>
                <a:spcPct val="100000"/>
              </a:lnSpc>
              <a:spcBef>
                <a:spcPts val="480"/>
              </a:spcBef>
              <a:spcAft>
                <a:spcPts val="0"/>
              </a:spcAft>
              <a:buClr>
                <a:srgbClr val="888888"/>
              </a:buClr>
              <a:buSzPts val="2400"/>
              <a:buNone/>
              <a:defRPr>
                <a:solidFill>
                  <a:srgbClr val="888888"/>
                </a:solidFill>
              </a:defRPr>
            </a:lvl3pPr>
            <a:lvl4pPr lvl="3" algn="ctr" rtl="0">
              <a:lnSpc>
                <a:spcPct val="100000"/>
              </a:lnSpc>
              <a:spcBef>
                <a:spcPts val="400"/>
              </a:spcBef>
              <a:spcAft>
                <a:spcPts val="0"/>
              </a:spcAft>
              <a:buClr>
                <a:srgbClr val="888888"/>
              </a:buClr>
              <a:buSzPts val="2000"/>
              <a:buNone/>
              <a:defRPr>
                <a:solidFill>
                  <a:srgbClr val="888888"/>
                </a:solidFill>
              </a:defRPr>
            </a:lvl4pPr>
            <a:lvl5pPr lvl="4" algn="ctr" rtl="0">
              <a:lnSpc>
                <a:spcPct val="100000"/>
              </a:lnSpc>
              <a:spcBef>
                <a:spcPts val="400"/>
              </a:spcBef>
              <a:spcAft>
                <a:spcPts val="0"/>
              </a:spcAft>
              <a:buClr>
                <a:srgbClr val="888888"/>
              </a:buClr>
              <a:buSzPts val="2000"/>
              <a:buNone/>
              <a:defRPr>
                <a:solidFill>
                  <a:srgbClr val="888888"/>
                </a:solidFill>
              </a:defRPr>
            </a:lvl5pPr>
            <a:lvl6pPr lvl="5" algn="ctr" rtl="0">
              <a:lnSpc>
                <a:spcPct val="100000"/>
              </a:lnSpc>
              <a:spcBef>
                <a:spcPts val="400"/>
              </a:spcBef>
              <a:spcAft>
                <a:spcPts val="0"/>
              </a:spcAft>
              <a:buClr>
                <a:srgbClr val="888888"/>
              </a:buClr>
              <a:buSzPts val="2000"/>
              <a:buNone/>
              <a:defRPr>
                <a:solidFill>
                  <a:srgbClr val="888888"/>
                </a:solidFill>
              </a:defRPr>
            </a:lvl6pPr>
            <a:lvl7pPr lvl="6" algn="ctr" rtl="0">
              <a:lnSpc>
                <a:spcPct val="100000"/>
              </a:lnSpc>
              <a:spcBef>
                <a:spcPts val="400"/>
              </a:spcBef>
              <a:spcAft>
                <a:spcPts val="0"/>
              </a:spcAft>
              <a:buClr>
                <a:srgbClr val="888888"/>
              </a:buClr>
              <a:buSzPts val="2000"/>
              <a:buNone/>
              <a:defRPr>
                <a:solidFill>
                  <a:srgbClr val="888888"/>
                </a:solidFill>
              </a:defRPr>
            </a:lvl7pPr>
            <a:lvl8pPr lvl="7" algn="ctr" rtl="0">
              <a:lnSpc>
                <a:spcPct val="100000"/>
              </a:lnSpc>
              <a:spcBef>
                <a:spcPts val="400"/>
              </a:spcBef>
              <a:spcAft>
                <a:spcPts val="0"/>
              </a:spcAft>
              <a:buClr>
                <a:srgbClr val="888888"/>
              </a:buClr>
              <a:buSzPts val="2000"/>
              <a:buNone/>
              <a:defRPr>
                <a:solidFill>
                  <a:srgbClr val="888888"/>
                </a:solidFill>
              </a:defRPr>
            </a:lvl8pPr>
            <a:lvl9pPr lvl="8" algn="ctr" rtl="0">
              <a:lnSpc>
                <a:spcPct val="100000"/>
              </a:lnSpc>
              <a:spcBef>
                <a:spcPts val="400"/>
              </a:spcBef>
              <a:spcAft>
                <a:spcPts val="0"/>
              </a:spcAft>
              <a:buClr>
                <a:srgbClr val="888888"/>
              </a:buClr>
              <a:buSzPts val="2000"/>
              <a:buNone/>
              <a:defRPr>
                <a:solidFill>
                  <a:srgbClr val="888888"/>
                </a:solidFill>
              </a:defRPr>
            </a:lvl9pPr>
          </a:lstStyle>
          <a:p>
            <a:endParaRPr/>
          </a:p>
        </p:txBody>
      </p:sp>
      <p:sp>
        <p:nvSpPr>
          <p:cNvPr id="68" name="Google Shape;68;p15"/>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9" name="Google Shape;69;p15"/>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1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pic>
        <p:nvPicPr>
          <p:cNvPr id="71" name="Google Shape;71;p15"/>
          <p:cNvPicPr preferRelativeResize="0"/>
          <p:nvPr/>
        </p:nvPicPr>
        <p:blipFill rotWithShape="1">
          <a:blip r:embed="rId3">
            <a:alphaModFix/>
          </a:blip>
          <a:srcRect/>
          <a:stretch/>
        </p:blipFill>
        <p:spPr>
          <a:xfrm>
            <a:off x="3087445" y="114300"/>
            <a:ext cx="2191912" cy="97155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72"/>
        <p:cNvGrpSpPr/>
        <p:nvPr/>
      </p:nvGrpSpPr>
      <p:grpSpPr>
        <a:xfrm>
          <a:off x="0" y="0"/>
          <a:ext cx="0" cy="0"/>
          <a:chOff x="0" y="0"/>
          <a:chExt cx="0" cy="0"/>
        </a:xfrm>
      </p:grpSpPr>
      <p:pic>
        <p:nvPicPr>
          <p:cNvPr id="73" name="Google Shape;73;p16" descr="Decorative image of smiling professionals" title="Decorative image"/>
          <p:cNvPicPr preferRelativeResize="0"/>
          <p:nvPr/>
        </p:nvPicPr>
        <p:blipFill rotWithShape="1">
          <a:blip r:embed="rId2">
            <a:alphaModFix/>
          </a:blip>
          <a:srcRect/>
          <a:stretch/>
        </p:blipFill>
        <p:spPr>
          <a:xfrm>
            <a:off x="0" y="1197641"/>
            <a:ext cx="6860265" cy="2076837"/>
          </a:xfrm>
          <a:prstGeom prst="rect">
            <a:avLst/>
          </a:prstGeom>
          <a:noFill/>
          <a:ln>
            <a:noFill/>
          </a:ln>
        </p:spPr>
      </p:pic>
      <p:sp>
        <p:nvSpPr>
          <p:cNvPr id="74" name="Google Shape;74;p16"/>
          <p:cNvSpPr txBox="1">
            <a:spLocks noGrp="1"/>
          </p:cNvSpPr>
          <p:nvPr>
            <p:ph type="ctrTitle"/>
          </p:nvPr>
        </p:nvSpPr>
        <p:spPr>
          <a:xfrm>
            <a:off x="953254" y="2753365"/>
            <a:ext cx="7240500" cy="1102500"/>
          </a:xfrm>
          <a:prstGeom prst="rect">
            <a:avLst/>
          </a:prstGeom>
          <a:solidFill>
            <a:schemeClr val="lt1">
              <a:alpha val="67450"/>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rtl="0">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5" name="Google Shape;75;p16"/>
          <p:cNvSpPr txBox="1">
            <a:spLocks noGrp="1"/>
          </p:cNvSpPr>
          <p:nvPr>
            <p:ph type="subTitle" idx="1"/>
          </p:nvPr>
        </p:nvSpPr>
        <p:spPr>
          <a:xfrm>
            <a:off x="1373109" y="3943350"/>
            <a:ext cx="6400800" cy="685800"/>
          </a:xfrm>
          <a:prstGeom prst="rect">
            <a:avLst/>
          </a:prstGeom>
          <a:solidFill>
            <a:schemeClr val="lt1">
              <a:alpha val="67450"/>
            </a:schemeClr>
          </a:solidFill>
          <a:ln>
            <a:noFill/>
          </a:ln>
        </p:spPr>
        <p:txBody>
          <a:bodyPr spcFirstLastPara="1" wrap="square" lIns="91425" tIns="45700" rIns="91425" bIns="45700" anchor="t" anchorCtr="0">
            <a:noAutofit/>
          </a:bodyPr>
          <a:lstStyle>
            <a:lvl1pPr lvl="0" algn="ctr" rtl="0">
              <a:lnSpc>
                <a:spcPct val="100000"/>
              </a:lnSpc>
              <a:spcBef>
                <a:spcPts val="640"/>
              </a:spcBef>
              <a:spcAft>
                <a:spcPts val="0"/>
              </a:spcAft>
              <a:buClr>
                <a:srgbClr val="888888"/>
              </a:buClr>
              <a:buSzPts val="3200"/>
              <a:buNone/>
              <a:defRPr>
                <a:solidFill>
                  <a:srgbClr val="888888"/>
                </a:solidFill>
                <a:latin typeface="Verdana"/>
                <a:ea typeface="Verdana"/>
                <a:cs typeface="Verdana"/>
                <a:sym typeface="Verdana"/>
              </a:defRPr>
            </a:lvl1pPr>
            <a:lvl2pPr lvl="1" algn="ctr" rtl="0">
              <a:lnSpc>
                <a:spcPct val="100000"/>
              </a:lnSpc>
              <a:spcBef>
                <a:spcPts val="560"/>
              </a:spcBef>
              <a:spcAft>
                <a:spcPts val="0"/>
              </a:spcAft>
              <a:buClr>
                <a:srgbClr val="888888"/>
              </a:buClr>
              <a:buSzPts val="2800"/>
              <a:buNone/>
              <a:defRPr>
                <a:solidFill>
                  <a:srgbClr val="888888"/>
                </a:solidFill>
              </a:defRPr>
            </a:lvl2pPr>
            <a:lvl3pPr lvl="2" algn="ctr" rtl="0">
              <a:lnSpc>
                <a:spcPct val="100000"/>
              </a:lnSpc>
              <a:spcBef>
                <a:spcPts val="480"/>
              </a:spcBef>
              <a:spcAft>
                <a:spcPts val="0"/>
              </a:spcAft>
              <a:buClr>
                <a:srgbClr val="888888"/>
              </a:buClr>
              <a:buSzPts val="2400"/>
              <a:buNone/>
              <a:defRPr>
                <a:solidFill>
                  <a:srgbClr val="888888"/>
                </a:solidFill>
              </a:defRPr>
            </a:lvl3pPr>
            <a:lvl4pPr lvl="3" algn="ctr" rtl="0">
              <a:lnSpc>
                <a:spcPct val="100000"/>
              </a:lnSpc>
              <a:spcBef>
                <a:spcPts val="400"/>
              </a:spcBef>
              <a:spcAft>
                <a:spcPts val="0"/>
              </a:spcAft>
              <a:buClr>
                <a:srgbClr val="888888"/>
              </a:buClr>
              <a:buSzPts val="2000"/>
              <a:buNone/>
              <a:defRPr>
                <a:solidFill>
                  <a:srgbClr val="888888"/>
                </a:solidFill>
              </a:defRPr>
            </a:lvl4pPr>
            <a:lvl5pPr lvl="4" algn="ctr" rtl="0">
              <a:lnSpc>
                <a:spcPct val="100000"/>
              </a:lnSpc>
              <a:spcBef>
                <a:spcPts val="400"/>
              </a:spcBef>
              <a:spcAft>
                <a:spcPts val="0"/>
              </a:spcAft>
              <a:buClr>
                <a:srgbClr val="888888"/>
              </a:buClr>
              <a:buSzPts val="2000"/>
              <a:buNone/>
              <a:defRPr>
                <a:solidFill>
                  <a:srgbClr val="888888"/>
                </a:solidFill>
              </a:defRPr>
            </a:lvl5pPr>
            <a:lvl6pPr lvl="5" algn="ctr" rtl="0">
              <a:lnSpc>
                <a:spcPct val="100000"/>
              </a:lnSpc>
              <a:spcBef>
                <a:spcPts val="400"/>
              </a:spcBef>
              <a:spcAft>
                <a:spcPts val="0"/>
              </a:spcAft>
              <a:buClr>
                <a:srgbClr val="888888"/>
              </a:buClr>
              <a:buSzPts val="2000"/>
              <a:buNone/>
              <a:defRPr>
                <a:solidFill>
                  <a:srgbClr val="888888"/>
                </a:solidFill>
              </a:defRPr>
            </a:lvl6pPr>
            <a:lvl7pPr lvl="6" algn="ctr" rtl="0">
              <a:lnSpc>
                <a:spcPct val="100000"/>
              </a:lnSpc>
              <a:spcBef>
                <a:spcPts val="400"/>
              </a:spcBef>
              <a:spcAft>
                <a:spcPts val="0"/>
              </a:spcAft>
              <a:buClr>
                <a:srgbClr val="888888"/>
              </a:buClr>
              <a:buSzPts val="2000"/>
              <a:buNone/>
              <a:defRPr>
                <a:solidFill>
                  <a:srgbClr val="888888"/>
                </a:solidFill>
              </a:defRPr>
            </a:lvl7pPr>
            <a:lvl8pPr lvl="7" algn="ctr" rtl="0">
              <a:lnSpc>
                <a:spcPct val="100000"/>
              </a:lnSpc>
              <a:spcBef>
                <a:spcPts val="400"/>
              </a:spcBef>
              <a:spcAft>
                <a:spcPts val="0"/>
              </a:spcAft>
              <a:buClr>
                <a:srgbClr val="888888"/>
              </a:buClr>
              <a:buSzPts val="2000"/>
              <a:buNone/>
              <a:defRPr>
                <a:solidFill>
                  <a:srgbClr val="888888"/>
                </a:solidFill>
              </a:defRPr>
            </a:lvl8pPr>
            <a:lvl9pPr lvl="8" algn="ctr" rtl="0">
              <a:lnSpc>
                <a:spcPct val="100000"/>
              </a:lnSpc>
              <a:spcBef>
                <a:spcPts val="400"/>
              </a:spcBef>
              <a:spcAft>
                <a:spcPts val="0"/>
              </a:spcAft>
              <a:buClr>
                <a:srgbClr val="888888"/>
              </a:buClr>
              <a:buSzPts val="2000"/>
              <a:buNone/>
              <a:defRPr>
                <a:solidFill>
                  <a:srgbClr val="888888"/>
                </a:solidFill>
              </a:defRPr>
            </a:lvl9pPr>
          </a:lstStyle>
          <a:p>
            <a:endParaRPr/>
          </a:p>
        </p:txBody>
      </p:sp>
      <p:sp>
        <p:nvSpPr>
          <p:cNvPr id="76" name="Google Shape;76;p16"/>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7" name="Google Shape;77;p16"/>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6"/>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pic>
        <p:nvPicPr>
          <p:cNvPr id="79" name="Google Shape;79;p16"/>
          <p:cNvPicPr preferRelativeResize="0"/>
          <p:nvPr/>
        </p:nvPicPr>
        <p:blipFill rotWithShape="1">
          <a:blip r:embed="rId3">
            <a:alphaModFix/>
          </a:blip>
          <a:srcRect/>
          <a:stretch/>
        </p:blipFill>
        <p:spPr>
          <a:xfrm>
            <a:off x="3087445" y="114300"/>
            <a:ext cx="2191912" cy="97155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5_Title Slide">
  <p:cSld name="5_Title Slide">
    <p:spTree>
      <p:nvGrpSpPr>
        <p:cNvPr id="1" name="Shape 80"/>
        <p:cNvGrpSpPr/>
        <p:nvPr/>
      </p:nvGrpSpPr>
      <p:grpSpPr>
        <a:xfrm>
          <a:off x="0" y="0"/>
          <a:ext cx="0" cy="0"/>
          <a:chOff x="0" y="0"/>
          <a:chExt cx="0" cy="0"/>
        </a:xfrm>
      </p:grpSpPr>
      <p:sp>
        <p:nvSpPr>
          <p:cNvPr id="81" name="Google Shape;81;p17"/>
          <p:cNvSpPr txBox="1">
            <a:spLocks noGrp="1"/>
          </p:cNvSpPr>
          <p:nvPr>
            <p:ph type="ctrTitle"/>
          </p:nvPr>
        </p:nvSpPr>
        <p:spPr>
          <a:xfrm>
            <a:off x="928464" y="1200150"/>
            <a:ext cx="7240500" cy="1102500"/>
          </a:xfrm>
          <a:prstGeom prst="rect">
            <a:avLst/>
          </a:prstGeom>
          <a:solidFill>
            <a:schemeClr val="lt1">
              <a:alpha val="67450"/>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rtl="0">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2" name="Google Shape;82;p17"/>
          <p:cNvSpPr txBox="1">
            <a:spLocks noGrp="1"/>
          </p:cNvSpPr>
          <p:nvPr>
            <p:ph type="subTitle" idx="1"/>
          </p:nvPr>
        </p:nvSpPr>
        <p:spPr>
          <a:xfrm>
            <a:off x="1348319" y="2571750"/>
            <a:ext cx="6400800" cy="685800"/>
          </a:xfrm>
          <a:prstGeom prst="rect">
            <a:avLst/>
          </a:prstGeom>
          <a:solidFill>
            <a:schemeClr val="lt1">
              <a:alpha val="67450"/>
            </a:schemeClr>
          </a:solidFill>
          <a:ln>
            <a:noFill/>
          </a:ln>
        </p:spPr>
        <p:txBody>
          <a:bodyPr spcFirstLastPara="1" wrap="square" lIns="91425" tIns="45700" rIns="91425" bIns="45700" anchor="t" anchorCtr="0">
            <a:noAutofit/>
          </a:bodyPr>
          <a:lstStyle>
            <a:lvl1pPr lvl="0" algn="ctr" rtl="0">
              <a:lnSpc>
                <a:spcPct val="100000"/>
              </a:lnSpc>
              <a:spcBef>
                <a:spcPts val="640"/>
              </a:spcBef>
              <a:spcAft>
                <a:spcPts val="0"/>
              </a:spcAft>
              <a:buClr>
                <a:srgbClr val="888888"/>
              </a:buClr>
              <a:buSzPts val="3200"/>
              <a:buNone/>
              <a:defRPr>
                <a:solidFill>
                  <a:srgbClr val="888888"/>
                </a:solidFill>
                <a:latin typeface="Verdana"/>
                <a:ea typeface="Verdana"/>
                <a:cs typeface="Verdana"/>
                <a:sym typeface="Verdana"/>
              </a:defRPr>
            </a:lvl1pPr>
            <a:lvl2pPr lvl="1" algn="ctr" rtl="0">
              <a:lnSpc>
                <a:spcPct val="100000"/>
              </a:lnSpc>
              <a:spcBef>
                <a:spcPts val="560"/>
              </a:spcBef>
              <a:spcAft>
                <a:spcPts val="0"/>
              </a:spcAft>
              <a:buClr>
                <a:srgbClr val="888888"/>
              </a:buClr>
              <a:buSzPts val="2800"/>
              <a:buNone/>
              <a:defRPr>
                <a:solidFill>
                  <a:srgbClr val="888888"/>
                </a:solidFill>
              </a:defRPr>
            </a:lvl2pPr>
            <a:lvl3pPr lvl="2" algn="ctr" rtl="0">
              <a:lnSpc>
                <a:spcPct val="100000"/>
              </a:lnSpc>
              <a:spcBef>
                <a:spcPts val="480"/>
              </a:spcBef>
              <a:spcAft>
                <a:spcPts val="0"/>
              </a:spcAft>
              <a:buClr>
                <a:srgbClr val="888888"/>
              </a:buClr>
              <a:buSzPts val="2400"/>
              <a:buNone/>
              <a:defRPr>
                <a:solidFill>
                  <a:srgbClr val="888888"/>
                </a:solidFill>
              </a:defRPr>
            </a:lvl3pPr>
            <a:lvl4pPr lvl="3" algn="ctr" rtl="0">
              <a:lnSpc>
                <a:spcPct val="100000"/>
              </a:lnSpc>
              <a:spcBef>
                <a:spcPts val="400"/>
              </a:spcBef>
              <a:spcAft>
                <a:spcPts val="0"/>
              </a:spcAft>
              <a:buClr>
                <a:srgbClr val="888888"/>
              </a:buClr>
              <a:buSzPts val="2000"/>
              <a:buNone/>
              <a:defRPr>
                <a:solidFill>
                  <a:srgbClr val="888888"/>
                </a:solidFill>
              </a:defRPr>
            </a:lvl4pPr>
            <a:lvl5pPr lvl="4" algn="ctr" rtl="0">
              <a:lnSpc>
                <a:spcPct val="100000"/>
              </a:lnSpc>
              <a:spcBef>
                <a:spcPts val="400"/>
              </a:spcBef>
              <a:spcAft>
                <a:spcPts val="0"/>
              </a:spcAft>
              <a:buClr>
                <a:srgbClr val="888888"/>
              </a:buClr>
              <a:buSzPts val="2000"/>
              <a:buNone/>
              <a:defRPr>
                <a:solidFill>
                  <a:srgbClr val="888888"/>
                </a:solidFill>
              </a:defRPr>
            </a:lvl5pPr>
            <a:lvl6pPr lvl="5" algn="ctr" rtl="0">
              <a:lnSpc>
                <a:spcPct val="100000"/>
              </a:lnSpc>
              <a:spcBef>
                <a:spcPts val="400"/>
              </a:spcBef>
              <a:spcAft>
                <a:spcPts val="0"/>
              </a:spcAft>
              <a:buClr>
                <a:srgbClr val="888888"/>
              </a:buClr>
              <a:buSzPts val="2000"/>
              <a:buNone/>
              <a:defRPr>
                <a:solidFill>
                  <a:srgbClr val="888888"/>
                </a:solidFill>
              </a:defRPr>
            </a:lvl6pPr>
            <a:lvl7pPr lvl="6" algn="ctr" rtl="0">
              <a:lnSpc>
                <a:spcPct val="100000"/>
              </a:lnSpc>
              <a:spcBef>
                <a:spcPts val="400"/>
              </a:spcBef>
              <a:spcAft>
                <a:spcPts val="0"/>
              </a:spcAft>
              <a:buClr>
                <a:srgbClr val="888888"/>
              </a:buClr>
              <a:buSzPts val="2000"/>
              <a:buNone/>
              <a:defRPr>
                <a:solidFill>
                  <a:srgbClr val="888888"/>
                </a:solidFill>
              </a:defRPr>
            </a:lvl7pPr>
            <a:lvl8pPr lvl="7" algn="ctr" rtl="0">
              <a:lnSpc>
                <a:spcPct val="100000"/>
              </a:lnSpc>
              <a:spcBef>
                <a:spcPts val="400"/>
              </a:spcBef>
              <a:spcAft>
                <a:spcPts val="0"/>
              </a:spcAft>
              <a:buClr>
                <a:srgbClr val="888888"/>
              </a:buClr>
              <a:buSzPts val="2000"/>
              <a:buNone/>
              <a:defRPr>
                <a:solidFill>
                  <a:srgbClr val="888888"/>
                </a:solidFill>
              </a:defRPr>
            </a:lvl8pPr>
            <a:lvl9pPr lvl="8" algn="ctr" rtl="0">
              <a:lnSpc>
                <a:spcPct val="100000"/>
              </a:lnSpc>
              <a:spcBef>
                <a:spcPts val="400"/>
              </a:spcBef>
              <a:spcAft>
                <a:spcPts val="0"/>
              </a:spcAft>
              <a:buClr>
                <a:srgbClr val="888888"/>
              </a:buClr>
              <a:buSzPts val="2000"/>
              <a:buNone/>
              <a:defRPr>
                <a:solidFill>
                  <a:srgbClr val="888888"/>
                </a:solidFill>
              </a:defRPr>
            </a:lvl9pPr>
          </a:lstStyle>
          <a:p>
            <a:endParaRPr/>
          </a:p>
        </p:txBody>
      </p:sp>
      <p:sp>
        <p:nvSpPr>
          <p:cNvPr id="83" name="Google Shape;83;p17"/>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4" name="Google Shape;84;p17"/>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5" name="Google Shape;85;p17"/>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pic>
        <p:nvPicPr>
          <p:cNvPr id="86" name="Google Shape;86;p17"/>
          <p:cNvPicPr preferRelativeResize="0"/>
          <p:nvPr/>
        </p:nvPicPr>
        <p:blipFill rotWithShape="1">
          <a:blip r:embed="rId2">
            <a:alphaModFix/>
          </a:blip>
          <a:srcRect/>
          <a:stretch/>
        </p:blipFill>
        <p:spPr>
          <a:xfrm>
            <a:off x="3087445" y="114300"/>
            <a:ext cx="2191912" cy="97155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3_Section Header">
  <p:cSld name="3_Section Header">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722313" y="3305175"/>
            <a:ext cx="7772400" cy="10215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Clr>
                <a:schemeClr val="dk1"/>
              </a:buClr>
              <a:buSzPts val="4000"/>
              <a:buFont typeface="Verdana"/>
              <a:buNone/>
              <a:defRPr sz="4000" b="1" cap="none"/>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9" name="Google Shape;89;p18"/>
          <p:cNvSpPr txBox="1">
            <a:spLocks noGrp="1"/>
          </p:cNvSpPr>
          <p:nvPr>
            <p:ph type="body" idx="1"/>
          </p:nvPr>
        </p:nvSpPr>
        <p:spPr>
          <a:xfrm>
            <a:off x="722313" y="2180035"/>
            <a:ext cx="7772400" cy="11253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400"/>
              </a:spcBef>
              <a:spcAft>
                <a:spcPts val="0"/>
              </a:spcAft>
              <a:buClr>
                <a:srgbClr val="888888"/>
              </a:buClr>
              <a:buSzPts val="2000"/>
              <a:buNone/>
              <a:defRPr sz="2000">
                <a:solidFill>
                  <a:srgbClr val="888888"/>
                </a:solidFill>
              </a:defRPr>
            </a:lvl1pPr>
            <a:lvl2pPr marL="914400" lvl="1" indent="-228600" algn="l" rtl="0">
              <a:lnSpc>
                <a:spcPct val="100000"/>
              </a:lnSpc>
              <a:spcBef>
                <a:spcPts val="360"/>
              </a:spcBef>
              <a:spcAft>
                <a:spcPts val="0"/>
              </a:spcAft>
              <a:buClr>
                <a:srgbClr val="888888"/>
              </a:buClr>
              <a:buSzPts val="1800"/>
              <a:buNone/>
              <a:defRPr sz="1800">
                <a:solidFill>
                  <a:srgbClr val="888888"/>
                </a:solidFill>
              </a:defRPr>
            </a:lvl2pPr>
            <a:lvl3pPr marL="1371600" lvl="2" indent="-228600" algn="l" rtl="0">
              <a:lnSpc>
                <a:spcPct val="100000"/>
              </a:lnSpc>
              <a:spcBef>
                <a:spcPts val="320"/>
              </a:spcBef>
              <a:spcAft>
                <a:spcPts val="0"/>
              </a:spcAft>
              <a:buClr>
                <a:srgbClr val="888888"/>
              </a:buClr>
              <a:buSzPts val="1600"/>
              <a:buNone/>
              <a:defRPr sz="1600">
                <a:solidFill>
                  <a:srgbClr val="888888"/>
                </a:solidFill>
              </a:defRPr>
            </a:lvl3pPr>
            <a:lvl4pPr marL="1828800" lvl="3" indent="-228600" algn="l" rtl="0">
              <a:lnSpc>
                <a:spcPct val="100000"/>
              </a:lnSpc>
              <a:spcBef>
                <a:spcPts val="280"/>
              </a:spcBef>
              <a:spcAft>
                <a:spcPts val="0"/>
              </a:spcAft>
              <a:buClr>
                <a:srgbClr val="888888"/>
              </a:buClr>
              <a:buSzPts val="1400"/>
              <a:buNone/>
              <a:defRPr sz="1400">
                <a:solidFill>
                  <a:srgbClr val="888888"/>
                </a:solidFill>
              </a:defRPr>
            </a:lvl4pPr>
            <a:lvl5pPr marL="2286000" lvl="4" indent="-228600" algn="l" rtl="0">
              <a:lnSpc>
                <a:spcPct val="100000"/>
              </a:lnSpc>
              <a:spcBef>
                <a:spcPts val="280"/>
              </a:spcBef>
              <a:spcAft>
                <a:spcPts val="0"/>
              </a:spcAft>
              <a:buClr>
                <a:srgbClr val="888888"/>
              </a:buClr>
              <a:buSzPts val="1400"/>
              <a:buNone/>
              <a:defRPr sz="1400">
                <a:solidFill>
                  <a:srgbClr val="888888"/>
                </a:solidFill>
              </a:defRPr>
            </a:lvl5pPr>
            <a:lvl6pPr marL="2743200" lvl="5" indent="-228600" algn="l" rtl="0">
              <a:lnSpc>
                <a:spcPct val="100000"/>
              </a:lnSpc>
              <a:spcBef>
                <a:spcPts val="280"/>
              </a:spcBef>
              <a:spcAft>
                <a:spcPts val="0"/>
              </a:spcAft>
              <a:buClr>
                <a:srgbClr val="888888"/>
              </a:buClr>
              <a:buSzPts val="1400"/>
              <a:buNone/>
              <a:defRPr sz="1400">
                <a:solidFill>
                  <a:srgbClr val="888888"/>
                </a:solidFill>
              </a:defRPr>
            </a:lvl6pPr>
            <a:lvl7pPr marL="3200400" lvl="6" indent="-228600" algn="l" rtl="0">
              <a:lnSpc>
                <a:spcPct val="100000"/>
              </a:lnSpc>
              <a:spcBef>
                <a:spcPts val="280"/>
              </a:spcBef>
              <a:spcAft>
                <a:spcPts val="0"/>
              </a:spcAft>
              <a:buClr>
                <a:srgbClr val="888888"/>
              </a:buClr>
              <a:buSzPts val="1400"/>
              <a:buNone/>
              <a:defRPr sz="1400">
                <a:solidFill>
                  <a:srgbClr val="888888"/>
                </a:solidFill>
              </a:defRPr>
            </a:lvl7pPr>
            <a:lvl8pPr marL="3657600" lvl="7" indent="-228600" algn="l" rtl="0">
              <a:lnSpc>
                <a:spcPct val="100000"/>
              </a:lnSpc>
              <a:spcBef>
                <a:spcPts val="280"/>
              </a:spcBef>
              <a:spcAft>
                <a:spcPts val="0"/>
              </a:spcAft>
              <a:buClr>
                <a:srgbClr val="888888"/>
              </a:buClr>
              <a:buSzPts val="1400"/>
              <a:buNone/>
              <a:defRPr sz="1400">
                <a:solidFill>
                  <a:srgbClr val="888888"/>
                </a:solidFill>
              </a:defRPr>
            </a:lvl8pPr>
            <a:lvl9pPr marL="4114800" lvl="8" indent="-228600" algn="l" rtl="0">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90" name="Google Shape;90;p18"/>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1" name="Google Shape;91;p18"/>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2" name="Google Shape;92;p18"/>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sp>
        <p:nvSpPr>
          <p:cNvPr id="93" name="Google Shape;93;p18"/>
          <p:cNvSpPr/>
          <p:nvPr/>
        </p:nvSpPr>
        <p:spPr>
          <a:xfrm>
            <a:off x="-1" y="1660922"/>
            <a:ext cx="9144000" cy="510900"/>
          </a:xfrm>
          <a:prstGeom prst="rect">
            <a:avLst/>
          </a:prstGeom>
          <a:gradFill>
            <a:gsLst>
              <a:gs pos="0">
                <a:schemeClr val="accent5"/>
              </a:gs>
              <a:gs pos="75000">
                <a:srgbClr val="7DCCED"/>
              </a:gs>
              <a:gs pos="100000">
                <a:schemeClr val="lt1"/>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94" name="Google Shape;94;p18" descr="Decorative image of professionals around a table" title="Decorative image"/>
          <p:cNvPicPr preferRelativeResize="0"/>
          <p:nvPr/>
        </p:nvPicPr>
        <p:blipFill rotWithShape="1">
          <a:blip r:embed="rId2">
            <a:alphaModFix/>
          </a:blip>
          <a:srcRect/>
          <a:stretch/>
        </p:blipFill>
        <p:spPr>
          <a:xfrm>
            <a:off x="-1" y="0"/>
            <a:ext cx="6857999" cy="1660922"/>
          </a:xfrm>
          <a:prstGeom prst="rect">
            <a:avLst/>
          </a:prstGeom>
          <a:noFill/>
          <a:ln>
            <a:noFill/>
          </a:ln>
          <a:effectLst>
            <a:reflection stA="52000" endA="300" endPos="35000" fadeDir="5400012" sy="-100000" algn="bl" rotWithShape="0"/>
          </a:effectLst>
        </p:spPr>
      </p:pic>
      <p:pic>
        <p:nvPicPr>
          <p:cNvPr id="95" name="Google Shape;95;p18" descr="VTSS Logo" title="Decorative image"/>
          <p:cNvPicPr preferRelativeResize="0"/>
          <p:nvPr/>
        </p:nvPicPr>
        <p:blipFill rotWithShape="1">
          <a:blip r:embed="rId3">
            <a:alphaModFix/>
          </a:blip>
          <a:srcRect/>
          <a:stretch/>
        </p:blipFill>
        <p:spPr>
          <a:xfrm>
            <a:off x="76200" y="35720"/>
            <a:ext cx="1160423" cy="51435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722313" y="3305175"/>
            <a:ext cx="7772400" cy="10215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Clr>
                <a:schemeClr val="dk1"/>
              </a:buClr>
              <a:buSzPts val="4000"/>
              <a:buFont typeface="Verdana"/>
              <a:buNone/>
              <a:defRPr sz="4000" b="1" cap="none"/>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8" name="Google Shape;98;p19"/>
          <p:cNvSpPr txBox="1">
            <a:spLocks noGrp="1"/>
          </p:cNvSpPr>
          <p:nvPr>
            <p:ph type="body" idx="1"/>
          </p:nvPr>
        </p:nvSpPr>
        <p:spPr>
          <a:xfrm>
            <a:off x="722313" y="2180035"/>
            <a:ext cx="7772400" cy="11253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400"/>
              </a:spcBef>
              <a:spcAft>
                <a:spcPts val="0"/>
              </a:spcAft>
              <a:buClr>
                <a:srgbClr val="888888"/>
              </a:buClr>
              <a:buSzPts val="2000"/>
              <a:buNone/>
              <a:defRPr sz="2000">
                <a:solidFill>
                  <a:srgbClr val="888888"/>
                </a:solidFill>
              </a:defRPr>
            </a:lvl1pPr>
            <a:lvl2pPr marL="914400" lvl="1" indent="-228600" algn="l" rtl="0">
              <a:lnSpc>
                <a:spcPct val="100000"/>
              </a:lnSpc>
              <a:spcBef>
                <a:spcPts val="360"/>
              </a:spcBef>
              <a:spcAft>
                <a:spcPts val="0"/>
              </a:spcAft>
              <a:buClr>
                <a:srgbClr val="888888"/>
              </a:buClr>
              <a:buSzPts val="1800"/>
              <a:buNone/>
              <a:defRPr sz="1800">
                <a:solidFill>
                  <a:srgbClr val="888888"/>
                </a:solidFill>
              </a:defRPr>
            </a:lvl2pPr>
            <a:lvl3pPr marL="1371600" lvl="2" indent="-228600" algn="l" rtl="0">
              <a:lnSpc>
                <a:spcPct val="100000"/>
              </a:lnSpc>
              <a:spcBef>
                <a:spcPts val="320"/>
              </a:spcBef>
              <a:spcAft>
                <a:spcPts val="0"/>
              </a:spcAft>
              <a:buClr>
                <a:srgbClr val="888888"/>
              </a:buClr>
              <a:buSzPts val="1600"/>
              <a:buNone/>
              <a:defRPr sz="1600">
                <a:solidFill>
                  <a:srgbClr val="888888"/>
                </a:solidFill>
              </a:defRPr>
            </a:lvl3pPr>
            <a:lvl4pPr marL="1828800" lvl="3" indent="-228600" algn="l" rtl="0">
              <a:lnSpc>
                <a:spcPct val="100000"/>
              </a:lnSpc>
              <a:spcBef>
                <a:spcPts val="280"/>
              </a:spcBef>
              <a:spcAft>
                <a:spcPts val="0"/>
              </a:spcAft>
              <a:buClr>
                <a:srgbClr val="888888"/>
              </a:buClr>
              <a:buSzPts val="1400"/>
              <a:buNone/>
              <a:defRPr sz="1400">
                <a:solidFill>
                  <a:srgbClr val="888888"/>
                </a:solidFill>
              </a:defRPr>
            </a:lvl4pPr>
            <a:lvl5pPr marL="2286000" lvl="4" indent="-228600" algn="l" rtl="0">
              <a:lnSpc>
                <a:spcPct val="100000"/>
              </a:lnSpc>
              <a:spcBef>
                <a:spcPts val="280"/>
              </a:spcBef>
              <a:spcAft>
                <a:spcPts val="0"/>
              </a:spcAft>
              <a:buClr>
                <a:srgbClr val="888888"/>
              </a:buClr>
              <a:buSzPts val="1400"/>
              <a:buNone/>
              <a:defRPr sz="1400">
                <a:solidFill>
                  <a:srgbClr val="888888"/>
                </a:solidFill>
              </a:defRPr>
            </a:lvl5pPr>
            <a:lvl6pPr marL="2743200" lvl="5" indent="-228600" algn="l" rtl="0">
              <a:lnSpc>
                <a:spcPct val="100000"/>
              </a:lnSpc>
              <a:spcBef>
                <a:spcPts val="280"/>
              </a:spcBef>
              <a:spcAft>
                <a:spcPts val="0"/>
              </a:spcAft>
              <a:buClr>
                <a:srgbClr val="888888"/>
              </a:buClr>
              <a:buSzPts val="1400"/>
              <a:buNone/>
              <a:defRPr sz="1400">
                <a:solidFill>
                  <a:srgbClr val="888888"/>
                </a:solidFill>
              </a:defRPr>
            </a:lvl6pPr>
            <a:lvl7pPr marL="3200400" lvl="6" indent="-228600" algn="l" rtl="0">
              <a:lnSpc>
                <a:spcPct val="100000"/>
              </a:lnSpc>
              <a:spcBef>
                <a:spcPts val="280"/>
              </a:spcBef>
              <a:spcAft>
                <a:spcPts val="0"/>
              </a:spcAft>
              <a:buClr>
                <a:srgbClr val="888888"/>
              </a:buClr>
              <a:buSzPts val="1400"/>
              <a:buNone/>
              <a:defRPr sz="1400">
                <a:solidFill>
                  <a:srgbClr val="888888"/>
                </a:solidFill>
              </a:defRPr>
            </a:lvl7pPr>
            <a:lvl8pPr marL="3657600" lvl="7" indent="-228600" algn="l" rtl="0">
              <a:lnSpc>
                <a:spcPct val="100000"/>
              </a:lnSpc>
              <a:spcBef>
                <a:spcPts val="280"/>
              </a:spcBef>
              <a:spcAft>
                <a:spcPts val="0"/>
              </a:spcAft>
              <a:buClr>
                <a:srgbClr val="888888"/>
              </a:buClr>
              <a:buSzPts val="1400"/>
              <a:buNone/>
              <a:defRPr sz="1400">
                <a:solidFill>
                  <a:srgbClr val="888888"/>
                </a:solidFill>
              </a:defRPr>
            </a:lvl8pPr>
            <a:lvl9pPr marL="4114800" lvl="8" indent="-228600" algn="l" rtl="0">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99" name="Google Shape;99;p19"/>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0" name="Google Shape;100;p19"/>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1" name="Google Shape;101;p19"/>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sp>
        <p:nvSpPr>
          <p:cNvPr id="102" name="Google Shape;102;p19"/>
          <p:cNvSpPr/>
          <p:nvPr/>
        </p:nvSpPr>
        <p:spPr>
          <a:xfrm>
            <a:off x="-1" y="1660922"/>
            <a:ext cx="9144000" cy="510900"/>
          </a:xfrm>
          <a:prstGeom prst="rect">
            <a:avLst/>
          </a:prstGeom>
          <a:gradFill>
            <a:gsLst>
              <a:gs pos="0">
                <a:schemeClr val="accent5"/>
              </a:gs>
              <a:gs pos="75000">
                <a:srgbClr val="7DCCED"/>
              </a:gs>
              <a:gs pos="100000">
                <a:schemeClr val="lt1"/>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103" name="Google Shape;103;p19" descr="Decorative image of smiling professionals around a computer" title="Decorative image"/>
          <p:cNvPicPr preferRelativeResize="0"/>
          <p:nvPr/>
        </p:nvPicPr>
        <p:blipFill rotWithShape="1">
          <a:blip r:embed="rId2">
            <a:alphaModFix/>
          </a:blip>
          <a:srcRect/>
          <a:stretch/>
        </p:blipFill>
        <p:spPr>
          <a:xfrm>
            <a:off x="1" y="0"/>
            <a:ext cx="6857999" cy="1660922"/>
          </a:xfrm>
          <a:prstGeom prst="rect">
            <a:avLst/>
          </a:prstGeom>
          <a:noFill/>
          <a:ln>
            <a:noFill/>
          </a:ln>
          <a:effectLst>
            <a:reflection stA="52000" endA="300" endPos="35000" fadeDir="5400012" sy="-100000" algn="bl" rotWithShape="0"/>
          </a:effectLst>
        </p:spPr>
      </p:pic>
      <p:pic>
        <p:nvPicPr>
          <p:cNvPr id="104" name="Google Shape;104;p19" descr="VTSS Logo" title="Decorative image"/>
          <p:cNvPicPr preferRelativeResize="0"/>
          <p:nvPr/>
        </p:nvPicPr>
        <p:blipFill rotWithShape="1">
          <a:blip r:embed="rId3">
            <a:alphaModFix/>
          </a:blip>
          <a:srcRect/>
          <a:stretch/>
        </p:blipFill>
        <p:spPr>
          <a:xfrm>
            <a:off x="76200" y="35720"/>
            <a:ext cx="1160423" cy="51435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457200" y="205978"/>
            <a:ext cx="8229600" cy="857400"/>
          </a:xfrm>
          <a:prstGeom prst="rect">
            <a:avLst/>
          </a:prstGeom>
          <a:solidFill>
            <a:srgbClr val="A9DCF2">
              <a:alpha val="67450"/>
            </a:srgbClr>
          </a:solid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Clr>
                <a:schemeClr val="dk1"/>
              </a:buClr>
              <a:buSzPts val="4000"/>
              <a:buFont typeface="Verdana"/>
              <a:buNone/>
              <a:defRPr sz="4000"/>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p20"/>
          <p:cNvSpPr txBox="1">
            <a:spLocks noGrp="1"/>
          </p:cNvSpPr>
          <p:nvPr>
            <p:ph type="body" idx="1"/>
          </p:nvPr>
        </p:nvSpPr>
        <p:spPr>
          <a:xfrm>
            <a:off x="914400" y="1143000"/>
            <a:ext cx="3582900" cy="488400"/>
          </a:xfrm>
          <a:prstGeom prst="rect">
            <a:avLst/>
          </a:prstGeom>
          <a:solidFill>
            <a:srgbClr val="E8F7EB"/>
          </a:solidFill>
          <a:ln>
            <a:noFill/>
          </a:ln>
        </p:spPr>
        <p:txBody>
          <a:bodyPr spcFirstLastPara="1" wrap="square" lIns="91425" tIns="45700" rIns="91425" bIns="45700" anchor="b" anchorCtr="0">
            <a:noAutofit/>
          </a:bodyPr>
          <a:lstStyle>
            <a:lvl1pPr marL="457200" lvl="0" indent="-228600" algn="l" rtl="0">
              <a:lnSpc>
                <a:spcPct val="100000"/>
              </a:lnSpc>
              <a:spcBef>
                <a:spcPts val="420"/>
              </a:spcBef>
              <a:spcAft>
                <a:spcPts val="0"/>
              </a:spcAft>
              <a:buClr>
                <a:schemeClr val="dk1"/>
              </a:buClr>
              <a:buSzPts val="2100"/>
              <a:buNone/>
              <a:defRPr sz="2100" b="1"/>
            </a:lvl1pPr>
            <a:lvl2pPr marL="914400" lvl="1" indent="-228600" algn="l" rtl="0">
              <a:lnSpc>
                <a:spcPct val="100000"/>
              </a:lnSpc>
              <a:spcBef>
                <a:spcPts val="400"/>
              </a:spcBef>
              <a:spcAft>
                <a:spcPts val="0"/>
              </a:spcAft>
              <a:buClr>
                <a:schemeClr val="dk1"/>
              </a:buClr>
              <a:buSzPts val="2000"/>
              <a:buNone/>
              <a:defRPr sz="2000" b="1"/>
            </a:lvl2pPr>
            <a:lvl3pPr marL="1371600" lvl="2" indent="-228600" algn="l" rtl="0">
              <a:lnSpc>
                <a:spcPct val="100000"/>
              </a:lnSpc>
              <a:spcBef>
                <a:spcPts val="360"/>
              </a:spcBef>
              <a:spcAft>
                <a:spcPts val="0"/>
              </a:spcAft>
              <a:buClr>
                <a:schemeClr val="dk1"/>
              </a:buClr>
              <a:buSzPts val="1800"/>
              <a:buNone/>
              <a:defRPr sz="1800" b="1"/>
            </a:lvl3pPr>
            <a:lvl4pPr marL="1828800" lvl="3" indent="-228600" algn="l" rtl="0">
              <a:lnSpc>
                <a:spcPct val="100000"/>
              </a:lnSpc>
              <a:spcBef>
                <a:spcPts val="320"/>
              </a:spcBef>
              <a:spcAft>
                <a:spcPts val="0"/>
              </a:spcAft>
              <a:buClr>
                <a:schemeClr val="dk1"/>
              </a:buClr>
              <a:buSzPts val="1600"/>
              <a:buNone/>
              <a:defRPr sz="1600" b="1"/>
            </a:lvl4pPr>
            <a:lvl5pPr marL="2286000" lvl="4" indent="-228600" algn="l" rtl="0">
              <a:lnSpc>
                <a:spcPct val="100000"/>
              </a:lnSpc>
              <a:spcBef>
                <a:spcPts val="320"/>
              </a:spcBef>
              <a:spcAft>
                <a:spcPts val="0"/>
              </a:spcAft>
              <a:buClr>
                <a:schemeClr val="dk1"/>
              </a:buClr>
              <a:buSzPts val="1600"/>
              <a:buNone/>
              <a:defRPr sz="1600" b="1"/>
            </a:lvl5pPr>
            <a:lvl6pPr marL="2743200" lvl="5" indent="-228600" algn="l" rtl="0">
              <a:lnSpc>
                <a:spcPct val="100000"/>
              </a:lnSpc>
              <a:spcBef>
                <a:spcPts val="320"/>
              </a:spcBef>
              <a:spcAft>
                <a:spcPts val="0"/>
              </a:spcAft>
              <a:buClr>
                <a:schemeClr val="dk1"/>
              </a:buClr>
              <a:buSzPts val="1600"/>
              <a:buNone/>
              <a:defRPr sz="1600" b="1"/>
            </a:lvl6pPr>
            <a:lvl7pPr marL="3200400" lvl="6" indent="-228600" algn="l" rtl="0">
              <a:lnSpc>
                <a:spcPct val="100000"/>
              </a:lnSpc>
              <a:spcBef>
                <a:spcPts val="320"/>
              </a:spcBef>
              <a:spcAft>
                <a:spcPts val="0"/>
              </a:spcAft>
              <a:buClr>
                <a:schemeClr val="dk1"/>
              </a:buClr>
              <a:buSzPts val="1600"/>
              <a:buNone/>
              <a:defRPr sz="1600" b="1"/>
            </a:lvl7pPr>
            <a:lvl8pPr marL="3657600" lvl="7" indent="-228600" algn="l" rtl="0">
              <a:lnSpc>
                <a:spcPct val="100000"/>
              </a:lnSpc>
              <a:spcBef>
                <a:spcPts val="320"/>
              </a:spcBef>
              <a:spcAft>
                <a:spcPts val="0"/>
              </a:spcAft>
              <a:buClr>
                <a:schemeClr val="dk1"/>
              </a:buClr>
              <a:buSzPts val="1600"/>
              <a:buNone/>
              <a:defRPr sz="1600" b="1"/>
            </a:lvl8pPr>
            <a:lvl9pPr marL="4114800" lvl="8" indent="-228600" algn="l" rtl="0">
              <a:lnSpc>
                <a:spcPct val="100000"/>
              </a:lnSpc>
              <a:spcBef>
                <a:spcPts val="320"/>
              </a:spcBef>
              <a:spcAft>
                <a:spcPts val="0"/>
              </a:spcAft>
              <a:buClr>
                <a:schemeClr val="dk1"/>
              </a:buClr>
              <a:buSzPts val="1600"/>
              <a:buNone/>
              <a:defRPr sz="1600" b="1"/>
            </a:lvl9pPr>
          </a:lstStyle>
          <a:p>
            <a:endParaRPr/>
          </a:p>
        </p:txBody>
      </p:sp>
      <p:sp>
        <p:nvSpPr>
          <p:cNvPr id="108" name="Google Shape;108;p20"/>
          <p:cNvSpPr txBox="1">
            <a:spLocks noGrp="1"/>
          </p:cNvSpPr>
          <p:nvPr>
            <p:ph type="body" idx="2"/>
          </p:nvPr>
        </p:nvSpPr>
        <p:spPr>
          <a:xfrm>
            <a:off x="457200" y="1631156"/>
            <a:ext cx="4040100" cy="2963400"/>
          </a:xfrm>
          <a:prstGeom prst="rect">
            <a:avLst/>
          </a:prstGeom>
          <a:noFill/>
          <a:ln>
            <a:noFill/>
          </a:ln>
        </p:spPr>
        <p:txBody>
          <a:bodyPr spcFirstLastPara="1" wrap="square" lIns="91425" tIns="45700" rIns="91425" bIns="45700" anchor="t" anchorCtr="0">
            <a:noAutofit/>
          </a:bodyPr>
          <a:lstStyle>
            <a:lvl1pPr marL="457200" lvl="0" indent="-381000" algn="l" rtl="0">
              <a:lnSpc>
                <a:spcPct val="100000"/>
              </a:lnSpc>
              <a:spcBef>
                <a:spcPts val="480"/>
              </a:spcBef>
              <a:spcAft>
                <a:spcPts val="0"/>
              </a:spcAft>
              <a:buClr>
                <a:schemeClr val="dk1"/>
              </a:buClr>
              <a:buSzPts val="2400"/>
              <a:buChar char="•"/>
              <a:defRPr sz="2400"/>
            </a:lvl1pPr>
            <a:lvl2pPr marL="914400" lvl="1" indent="-355600" algn="l" rtl="0">
              <a:lnSpc>
                <a:spcPct val="100000"/>
              </a:lnSpc>
              <a:spcBef>
                <a:spcPts val="400"/>
              </a:spcBef>
              <a:spcAft>
                <a:spcPts val="0"/>
              </a:spcAft>
              <a:buClr>
                <a:schemeClr val="dk1"/>
              </a:buClr>
              <a:buSzPts val="2000"/>
              <a:buChar char="–"/>
              <a:defRPr sz="2000"/>
            </a:lvl2pPr>
            <a:lvl3pPr marL="1371600" lvl="2" indent="-342900" algn="l" rtl="0">
              <a:lnSpc>
                <a:spcPct val="100000"/>
              </a:lnSpc>
              <a:spcBef>
                <a:spcPts val="360"/>
              </a:spcBef>
              <a:spcAft>
                <a:spcPts val="0"/>
              </a:spcAft>
              <a:buClr>
                <a:schemeClr val="dk1"/>
              </a:buClr>
              <a:buSzPts val="1800"/>
              <a:buChar char="•"/>
              <a:defRPr sz="1800"/>
            </a:lvl3pPr>
            <a:lvl4pPr marL="1828800" lvl="3" indent="-330200" algn="l" rtl="0">
              <a:lnSpc>
                <a:spcPct val="100000"/>
              </a:lnSpc>
              <a:spcBef>
                <a:spcPts val="320"/>
              </a:spcBef>
              <a:spcAft>
                <a:spcPts val="0"/>
              </a:spcAft>
              <a:buClr>
                <a:schemeClr val="dk1"/>
              </a:buClr>
              <a:buSzPts val="1600"/>
              <a:buChar char="–"/>
              <a:defRPr sz="1600"/>
            </a:lvl4pPr>
            <a:lvl5pPr marL="2286000" lvl="4" indent="-330200" algn="l" rtl="0">
              <a:lnSpc>
                <a:spcPct val="100000"/>
              </a:lnSpc>
              <a:spcBef>
                <a:spcPts val="320"/>
              </a:spcBef>
              <a:spcAft>
                <a:spcPts val="0"/>
              </a:spcAft>
              <a:buClr>
                <a:schemeClr val="dk1"/>
              </a:buClr>
              <a:buSzPts val="1600"/>
              <a:buChar char="»"/>
              <a:defRPr sz="1600"/>
            </a:lvl5pPr>
            <a:lvl6pPr marL="2743200" lvl="5" indent="-330200" algn="l" rtl="0">
              <a:lnSpc>
                <a:spcPct val="100000"/>
              </a:lnSpc>
              <a:spcBef>
                <a:spcPts val="320"/>
              </a:spcBef>
              <a:spcAft>
                <a:spcPts val="0"/>
              </a:spcAft>
              <a:buClr>
                <a:schemeClr val="dk1"/>
              </a:buClr>
              <a:buSzPts val="1600"/>
              <a:buChar char="•"/>
              <a:defRPr sz="1600"/>
            </a:lvl6pPr>
            <a:lvl7pPr marL="3200400" lvl="6" indent="-330200" algn="l" rtl="0">
              <a:lnSpc>
                <a:spcPct val="100000"/>
              </a:lnSpc>
              <a:spcBef>
                <a:spcPts val="320"/>
              </a:spcBef>
              <a:spcAft>
                <a:spcPts val="0"/>
              </a:spcAft>
              <a:buClr>
                <a:schemeClr val="dk1"/>
              </a:buClr>
              <a:buSzPts val="1600"/>
              <a:buChar char="•"/>
              <a:defRPr sz="1600"/>
            </a:lvl7pPr>
            <a:lvl8pPr marL="3657600" lvl="7" indent="-330200" algn="l" rtl="0">
              <a:lnSpc>
                <a:spcPct val="100000"/>
              </a:lnSpc>
              <a:spcBef>
                <a:spcPts val="320"/>
              </a:spcBef>
              <a:spcAft>
                <a:spcPts val="0"/>
              </a:spcAft>
              <a:buClr>
                <a:schemeClr val="dk1"/>
              </a:buClr>
              <a:buSzPts val="1600"/>
              <a:buChar char="•"/>
              <a:defRPr sz="1600"/>
            </a:lvl8pPr>
            <a:lvl9pPr marL="4114800" lvl="8" indent="-330200" algn="l" rtl="0">
              <a:lnSpc>
                <a:spcPct val="100000"/>
              </a:lnSpc>
              <a:spcBef>
                <a:spcPts val="320"/>
              </a:spcBef>
              <a:spcAft>
                <a:spcPts val="0"/>
              </a:spcAft>
              <a:buClr>
                <a:schemeClr val="dk1"/>
              </a:buClr>
              <a:buSzPts val="1600"/>
              <a:buChar char="•"/>
              <a:defRPr sz="1600"/>
            </a:lvl9pPr>
          </a:lstStyle>
          <a:p>
            <a:endParaRPr/>
          </a:p>
        </p:txBody>
      </p:sp>
      <p:sp>
        <p:nvSpPr>
          <p:cNvPr id="109" name="Google Shape;109;p20"/>
          <p:cNvSpPr txBox="1">
            <a:spLocks noGrp="1"/>
          </p:cNvSpPr>
          <p:nvPr>
            <p:ph type="body" idx="3"/>
          </p:nvPr>
        </p:nvSpPr>
        <p:spPr>
          <a:xfrm>
            <a:off x="5105400" y="1151335"/>
            <a:ext cx="3581400" cy="480000"/>
          </a:xfrm>
          <a:prstGeom prst="rect">
            <a:avLst/>
          </a:prstGeom>
          <a:solidFill>
            <a:srgbClr val="E8F7EB"/>
          </a:solidFill>
          <a:ln>
            <a:noFill/>
          </a:ln>
        </p:spPr>
        <p:txBody>
          <a:bodyPr spcFirstLastPara="1" wrap="square" lIns="91425" tIns="45700" rIns="91425" bIns="45700" anchor="b" anchorCtr="0">
            <a:noAutofit/>
          </a:bodyPr>
          <a:lstStyle>
            <a:lvl1pPr marL="457200" lvl="0" indent="-228600" algn="l" rtl="0">
              <a:lnSpc>
                <a:spcPct val="100000"/>
              </a:lnSpc>
              <a:spcBef>
                <a:spcPts val="420"/>
              </a:spcBef>
              <a:spcAft>
                <a:spcPts val="0"/>
              </a:spcAft>
              <a:buClr>
                <a:schemeClr val="dk1"/>
              </a:buClr>
              <a:buSzPts val="2100"/>
              <a:buNone/>
              <a:defRPr sz="2100" b="1"/>
            </a:lvl1pPr>
            <a:lvl2pPr marL="914400" lvl="1" indent="-228600" algn="l" rtl="0">
              <a:lnSpc>
                <a:spcPct val="100000"/>
              </a:lnSpc>
              <a:spcBef>
                <a:spcPts val="400"/>
              </a:spcBef>
              <a:spcAft>
                <a:spcPts val="0"/>
              </a:spcAft>
              <a:buClr>
                <a:schemeClr val="dk1"/>
              </a:buClr>
              <a:buSzPts val="2000"/>
              <a:buNone/>
              <a:defRPr sz="2000" b="1"/>
            </a:lvl2pPr>
            <a:lvl3pPr marL="1371600" lvl="2" indent="-228600" algn="l" rtl="0">
              <a:lnSpc>
                <a:spcPct val="100000"/>
              </a:lnSpc>
              <a:spcBef>
                <a:spcPts val="360"/>
              </a:spcBef>
              <a:spcAft>
                <a:spcPts val="0"/>
              </a:spcAft>
              <a:buClr>
                <a:schemeClr val="dk1"/>
              </a:buClr>
              <a:buSzPts val="1800"/>
              <a:buNone/>
              <a:defRPr sz="1800" b="1"/>
            </a:lvl3pPr>
            <a:lvl4pPr marL="1828800" lvl="3" indent="-228600" algn="l" rtl="0">
              <a:lnSpc>
                <a:spcPct val="100000"/>
              </a:lnSpc>
              <a:spcBef>
                <a:spcPts val="320"/>
              </a:spcBef>
              <a:spcAft>
                <a:spcPts val="0"/>
              </a:spcAft>
              <a:buClr>
                <a:schemeClr val="dk1"/>
              </a:buClr>
              <a:buSzPts val="1600"/>
              <a:buNone/>
              <a:defRPr sz="1600" b="1"/>
            </a:lvl4pPr>
            <a:lvl5pPr marL="2286000" lvl="4" indent="-228600" algn="l" rtl="0">
              <a:lnSpc>
                <a:spcPct val="100000"/>
              </a:lnSpc>
              <a:spcBef>
                <a:spcPts val="320"/>
              </a:spcBef>
              <a:spcAft>
                <a:spcPts val="0"/>
              </a:spcAft>
              <a:buClr>
                <a:schemeClr val="dk1"/>
              </a:buClr>
              <a:buSzPts val="1600"/>
              <a:buNone/>
              <a:defRPr sz="1600" b="1"/>
            </a:lvl5pPr>
            <a:lvl6pPr marL="2743200" lvl="5" indent="-228600" algn="l" rtl="0">
              <a:lnSpc>
                <a:spcPct val="100000"/>
              </a:lnSpc>
              <a:spcBef>
                <a:spcPts val="320"/>
              </a:spcBef>
              <a:spcAft>
                <a:spcPts val="0"/>
              </a:spcAft>
              <a:buClr>
                <a:schemeClr val="dk1"/>
              </a:buClr>
              <a:buSzPts val="1600"/>
              <a:buNone/>
              <a:defRPr sz="1600" b="1"/>
            </a:lvl6pPr>
            <a:lvl7pPr marL="3200400" lvl="6" indent="-228600" algn="l" rtl="0">
              <a:lnSpc>
                <a:spcPct val="100000"/>
              </a:lnSpc>
              <a:spcBef>
                <a:spcPts val="320"/>
              </a:spcBef>
              <a:spcAft>
                <a:spcPts val="0"/>
              </a:spcAft>
              <a:buClr>
                <a:schemeClr val="dk1"/>
              </a:buClr>
              <a:buSzPts val="1600"/>
              <a:buNone/>
              <a:defRPr sz="1600" b="1"/>
            </a:lvl7pPr>
            <a:lvl8pPr marL="3657600" lvl="7" indent="-228600" algn="l" rtl="0">
              <a:lnSpc>
                <a:spcPct val="100000"/>
              </a:lnSpc>
              <a:spcBef>
                <a:spcPts val="320"/>
              </a:spcBef>
              <a:spcAft>
                <a:spcPts val="0"/>
              </a:spcAft>
              <a:buClr>
                <a:schemeClr val="dk1"/>
              </a:buClr>
              <a:buSzPts val="1600"/>
              <a:buNone/>
              <a:defRPr sz="1600" b="1"/>
            </a:lvl8pPr>
            <a:lvl9pPr marL="4114800" lvl="8" indent="-228600" algn="l" rtl="0">
              <a:lnSpc>
                <a:spcPct val="100000"/>
              </a:lnSpc>
              <a:spcBef>
                <a:spcPts val="320"/>
              </a:spcBef>
              <a:spcAft>
                <a:spcPts val="0"/>
              </a:spcAft>
              <a:buClr>
                <a:schemeClr val="dk1"/>
              </a:buClr>
              <a:buSzPts val="1600"/>
              <a:buNone/>
              <a:defRPr sz="1600" b="1"/>
            </a:lvl9pPr>
          </a:lstStyle>
          <a:p>
            <a:endParaRPr/>
          </a:p>
        </p:txBody>
      </p:sp>
      <p:sp>
        <p:nvSpPr>
          <p:cNvPr id="110" name="Google Shape;110;p20"/>
          <p:cNvSpPr txBox="1">
            <a:spLocks noGrp="1"/>
          </p:cNvSpPr>
          <p:nvPr>
            <p:ph type="body" idx="4"/>
          </p:nvPr>
        </p:nvSpPr>
        <p:spPr>
          <a:xfrm>
            <a:off x="4648200" y="1631156"/>
            <a:ext cx="4038600" cy="2963400"/>
          </a:xfrm>
          <a:prstGeom prst="rect">
            <a:avLst/>
          </a:prstGeom>
          <a:noFill/>
          <a:ln>
            <a:noFill/>
          </a:ln>
        </p:spPr>
        <p:txBody>
          <a:bodyPr spcFirstLastPara="1" wrap="square" lIns="91425" tIns="45700" rIns="91425" bIns="45700" anchor="t" anchorCtr="0">
            <a:noAutofit/>
          </a:bodyPr>
          <a:lstStyle>
            <a:lvl1pPr marL="457200" lvl="0" indent="-381000" algn="l" rtl="0">
              <a:lnSpc>
                <a:spcPct val="100000"/>
              </a:lnSpc>
              <a:spcBef>
                <a:spcPts val="480"/>
              </a:spcBef>
              <a:spcAft>
                <a:spcPts val="0"/>
              </a:spcAft>
              <a:buClr>
                <a:schemeClr val="dk1"/>
              </a:buClr>
              <a:buSzPts val="2400"/>
              <a:buChar char="•"/>
              <a:defRPr sz="2400"/>
            </a:lvl1pPr>
            <a:lvl2pPr marL="914400" lvl="1" indent="-355600" algn="l" rtl="0">
              <a:lnSpc>
                <a:spcPct val="100000"/>
              </a:lnSpc>
              <a:spcBef>
                <a:spcPts val="400"/>
              </a:spcBef>
              <a:spcAft>
                <a:spcPts val="0"/>
              </a:spcAft>
              <a:buClr>
                <a:schemeClr val="dk1"/>
              </a:buClr>
              <a:buSzPts val="2000"/>
              <a:buChar char="–"/>
              <a:defRPr sz="2000"/>
            </a:lvl2pPr>
            <a:lvl3pPr marL="1371600" lvl="2" indent="-342900" algn="l" rtl="0">
              <a:lnSpc>
                <a:spcPct val="100000"/>
              </a:lnSpc>
              <a:spcBef>
                <a:spcPts val="360"/>
              </a:spcBef>
              <a:spcAft>
                <a:spcPts val="0"/>
              </a:spcAft>
              <a:buClr>
                <a:schemeClr val="dk1"/>
              </a:buClr>
              <a:buSzPts val="1800"/>
              <a:buChar char="•"/>
              <a:defRPr sz="1800"/>
            </a:lvl3pPr>
            <a:lvl4pPr marL="1828800" lvl="3" indent="-330200" algn="l" rtl="0">
              <a:lnSpc>
                <a:spcPct val="100000"/>
              </a:lnSpc>
              <a:spcBef>
                <a:spcPts val="320"/>
              </a:spcBef>
              <a:spcAft>
                <a:spcPts val="0"/>
              </a:spcAft>
              <a:buClr>
                <a:schemeClr val="dk1"/>
              </a:buClr>
              <a:buSzPts val="1600"/>
              <a:buChar char="–"/>
              <a:defRPr sz="1600"/>
            </a:lvl4pPr>
            <a:lvl5pPr marL="2286000" lvl="4" indent="-330200" algn="l" rtl="0">
              <a:lnSpc>
                <a:spcPct val="100000"/>
              </a:lnSpc>
              <a:spcBef>
                <a:spcPts val="320"/>
              </a:spcBef>
              <a:spcAft>
                <a:spcPts val="0"/>
              </a:spcAft>
              <a:buClr>
                <a:schemeClr val="dk1"/>
              </a:buClr>
              <a:buSzPts val="1600"/>
              <a:buChar char="»"/>
              <a:defRPr sz="1600"/>
            </a:lvl5pPr>
            <a:lvl6pPr marL="2743200" lvl="5" indent="-330200" algn="l" rtl="0">
              <a:lnSpc>
                <a:spcPct val="100000"/>
              </a:lnSpc>
              <a:spcBef>
                <a:spcPts val="320"/>
              </a:spcBef>
              <a:spcAft>
                <a:spcPts val="0"/>
              </a:spcAft>
              <a:buClr>
                <a:schemeClr val="dk1"/>
              </a:buClr>
              <a:buSzPts val="1600"/>
              <a:buChar char="•"/>
              <a:defRPr sz="1600"/>
            </a:lvl6pPr>
            <a:lvl7pPr marL="3200400" lvl="6" indent="-330200" algn="l" rtl="0">
              <a:lnSpc>
                <a:spcPct val="100000"/>
              </a:lnSpc>
              <a:spcBef>
                <a:spcPts val="320"/>
              </a:spcBef>
              <a:spcAft>
                <a:spcPts val="0"/>
              </a:spcAft>
              <a:buClr>
                <a:schemeClr val="dk1"/>
              </a:buClr>
              <a:buSzPts val="1600"/>
              <a:buChar char="•"/>
              <a:defRPr sz="1600"/>
            </a:lvl7pPr>
            <a:lvl8pPr marL="3657600" lvl="7" indent="-330200" algn="l" rtl="0">
              <a:lnSpc>
                <a:spcPct val="100000"/>
              </a:lnSpc>
              <a:spcBef>
                <a:spcPts val="320"/>
              </a:spcBef>
              <a:spcAft>
                <a:spcPts val="0"/>
              </a:spcAft>
              <a:buClr>
                <a:schemeClr val="dk1"/>
              </a:buClr>
              <a:buSzPts val="1600"/>
              <a:buChar char="•"/>
              <a:defRPr sz="1600"/>
            </a:lvl8pPr>
            <a:lvl9pPr marL="4114800" lvl="8" indent="-330200" algn="l" rtl="0">
              <a:lnSpc>
                <a:spcPct val="100000"/>
              </a:lnSpc>
              <a:spcBef>
                <a:spcPts val="320"/>
              </a:spcBef>
              <a:spcAft>
                <a:spcPts val="0"/>
              </a:spcAft>
              <a:buClr>
                <a:schemeClr val="dk1"/>
              </a:buClr>
              <a:buSzPts val="1600"/>
              <a:buChar char="•"/>
              <a:defRPr sz="1600"/>
            </a:lvl9pPr>
          </a:lstStyle>
          <a:p>
            <a:endParaRPr/>
          </a:p>
        </p:txBody>
      </p:sp>
      <p:sp>
        <p:nvSpPr>
          <p:cNvPr id="111" name="Google Shape;111;p20"/>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2" name="Google Shape;112;p20"/>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3" name="Google Shape;113;p20"/>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sp>
        <p:nvSpPr>
          <p:cNvPr id="114" name="Google Shape;114;p20"/>
          <p:cNvSpPr/>
          <p:nvPr/>
        </p:nvSpPr>
        <p:spPr>
          <a:xfrm>
            <a:off x="457200" y="1143000"/>
            <a:ext cx="457200" cy="488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sp>
        <p:nvSpPr>
          <p:cNvPr id="115" name="Google Shape;115;p20"/>
          <p:cNvSpPr/>
          <p:nvPr/>
        </p:nvSpPr>
        <p:spPr>
          <a:xfrm>
            <a:off x="4648200" y="1143000"/>
            <a:ext cx="457200" cy="488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116" name="Google Shape;116;p20" descr="VTSS Logo" title="Decorative image"/>
          <p:cNvPicPr preferRelativeResize="0"/>
          <p:nvPr/>
        </p:nvPicPr>
        <p:blipFill rotWithShape="1">
          <a:blip r:embed="rId2">
            <a:alphaModFix/>
          </a:blip>
          <a:srcRect/>
          <a:stretch/>
        </p:blipFill>
        <p:spPr>
          <a:xfrm>
            <a:off x="7924800" y="4686300"/>
            <a:ext cx="885824" cy="392636"/>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117"/>
        <p:cNvGrpSpPr/>
        <p:nvPr/>
      </p:nvGrpSpPr>
      <p:grpSpPr>
        <a:xfrm>
          <a:off x="0" y="0"/>
          <a:ext cx="0" cy="0"/>
          <a:chOff x="0" y="0"/>
          <a:chExt cx="0" cy="0"/>
        </a:xfrm>
      </p:grpSpPr>
      <p:sp>
        <p:nvSpPr>
          <p:cNvPr id="118" name="Google Shape;118;p21"/>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9" name="Google Shape;119;p21"/>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0" name="Google Shape;120;p21"/>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pic>
        <p:nvPicPr>
          <p:cNvPr id="121" name="Google Shape;121;p21" descr="VTSS Logo" title="Decorative image"/>
          <p:cNvPicPr preferRelativeResize="0"/>
          <p:nvPr/>
        </p:nvPicPr>
        <p:blipFill rotWithShape="1">
          <a:blip r:embed="rId2">
            <a:alphaModFix/>
          </a:blip>
          <a:srcRect/>
          <a:stretch/>
        </p:blipFill>
        <p:spPr>
          <a:xfrm>
            <a:off x="7924800" y="4686300"/>
            <a:ext cx="885824" cy="39263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1_Blank_No_VTSS">
  <p:cSld name="1_Blank_No_VTSS">
    <p:bg>
      <p:bgPr>
        <a:solidFill>
          <a:schemeClr val="lt1"/>
        </a:solidFill>
        <a:effectLst/>
      </p:bgPr>
    </p:bg>
    <p:spTree>
      <p:nvGrpSpPr>
        <p:cNvPr id="1" name="Shape 122"/>
        <p:cNvGrpSpPr/>
        <p:nvPr/>
      </p:nvGrpSpPr>
      <p:grpSpPr>
        <a:xfrm>
          <a:off x="0" y="0"/>
          <a:ext cx="0" cy="0"/>
          <a:chOff x="0" y="0"/>
          <a:chExt cx="0" cy="0"/>
        </a:xfrm>
      </p:grpSpPr>
      <p:sp>
        <p:nvSpPr>
          <p:cNvPr id="123" name="Google Shape;123;p22"/>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4" name="Google Shape;124;p22"/>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5" name="Google Shape;125;p22"/>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914400" y="204788"/>
            <a:ext cx="2551200" cy="871500"/>
          </a:xfrm>
          <a:prstGeom prst="rect">
            <a:avLst/>
          </a:prstGeom>
          <a:solidFill>
            <a:schemeClr val="lt1"/>
          </a:solidFill>
          <a:ln>
            <a:noFill/>
          </a:ln>
        </p:spPr>
        <p:txBody>
          <a:bodyPr spcFirstLastPara="1" wrap="square" lIns="91425" tIns="45700" rIns="91425" bIns="45700" anchor="b" anchorCtr="0">
            <a:noAutofit/>
          </a:bodyPr>
          <a:lstStyle>
            <a:lvl1pPr lvl="0" algn="l" rtl="0">
              <a:lnSpc>
                <a:spcPct val="100000"/>
              </a:lnSpc>
              <a:spcBef>
                <a:spcPts val="0"/>
              </a:spcBef>
              <a:spcAft>
                <a:spcPts val="0"/>
              </a:spcAft>
              <a:buClr>
                <a:schemeClr val="dk1"/>
              </a:buClr>
              <a:buSzPts val="2000"/>
              <a:buFont typeface="Verdana"/>
              <a:buNone/>
              <a:defRPr sz="20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8" name="Google Shape;128;p23"/>
          <p:cNvSpPr txBox="1">
            <a:spLocks noGrp="1"/>
          </p:cNvSpPr>
          <p:nvPr>
            <p:ph type="body" idx="1"/>
          </p:nvPr>
        </p:nvSpPr>
        <p:spPr>
          <a:xfrm>
            <a:off x="3575050" y="204788"/>
            <a:ext cx="5111700" cy="4389600"/>
          </a:xfrm>
          <a:prstGeom prst="rect">
            <a:avLst/>
          </a:prstGeom>
          <a:solidFill>
            <a:schemeClr val="lt1"/>
          </a:solidFill>
          <a:ln w="38100" cap="flat" cmpd="sng">
            <a:solidFill>
              <a:schemeClr val="accent5"/>
            </a:solidFill>
            <a:prstDash val="dash"/>
            <a:round/>
            <a:headEnd type="none" w="sm" len="sm"/>
            <a:tailEnd type="none" w="sm" len="sm"/>
          </a:ln>
        </p:spPr>
        <p:txBody>
          <a:bodyPr spcFirstLastPara="1" wrap="square" lIns="91425" tIns="45700" rIns="91425" bIns="45700" anchor="t" anchorCtr="0">
            <a:noAutofit/>
          </a:bodyPr>
          <a:lstStyle>
            <a:lvl1pPr marL="457200" lvl="0" indent="-431800" algn="l" rtl="0">
              <a:lnSpc>
                <a:spcPct val="100000"/>
              </a:lnSpc>
              <a:spcBef>
                <a:spcPts val="640"/>
              </a:spcBef>
              <a:spcAft>
                <a:spcPts val="0"/>
              </a:spcAft>
              <a:buClr>
                <a:schemeClr val="dk1"/>
              </a:buClr>
              <a:buSzPts val="3200"/>
              <a:buChar char="•"/>
              <a:defRPr sz="3200"/>
            </a:lvl1pPr>
            <a:lvl2pPr marL="914400" lvl="1" indent="-406400" algn="l" rtl="0">
              <a:lnSpc>
                <a:spcPct val="100000"/>
              </a:lnSpc>
              <a:spcBef>
                <a:spcPts val="560"/>
              </a:spcBef>
              <a:spcAft>
                <a:spcPts val="0"/>
              </a:spcAft>
              <a:buClr>
                <a:schemeClr val="dk1"/>
              </a:buClr>
              <a:buSzPts val="2800"/>
              <a:buChar char="–"/>
              <a:defRPr sz="2800"/>
            </a:lvl2pPr>
            <a:lvl3pPr marL="1371600" lvl="2" indent="-381000" algn="l" rtl="0">
              <a:lnSpc>
                <a:spcPct val="100000"/>
              </a:lnSpc>
              <a:spcBef>
                <a:spcPts val="480"/>
              </a:spcBef>
              <a:spcAft>
                <a:spcPts val="0"/>
              </a:spcAft>
              <a:buClr>
                <a:schemeClr val="dk1"/>
              </a:buClr>
              <a:buSzPts val="2400"/>
              <a:buChar char="•"/>
              <a:defRPr sz="2400"/>
            </a:lvl3pPr>
            <a:lvl4pPr marL="1828800" lvl="3" indent="-355600" algn="l" rtl="0">
              <a:lnSpc>
                <a:spcPct val="100000"/>
              </a:lnSpc>
              <a:spcBef>
                <a:spcPts val="400"/>
              </a:spcBef>
              <a:spcAft>
                <a:spcPts val="0"/>
              </a:spcAft>
              <a:buClr>
                <a:schemeClr val="dk1"/>
              </a:buClr>
              <a:buSzPts val="2000"/>
              <a:buChar char="–"/>
              <a:defRPr sz="2000"/>
            </a:lvl4pPr>
            <a:lvl5pPr marL="2286000" lvl="4" indent="-355600" algn="l" rtl="0">
              <a:lnSpc>
                <a:spcPct val="100000"/>
              </a:lnSpc>
              <a:spcBef>
                <a:spcPts val="400"/>
              </a:spcBef>
              <a:spcAft>
                <a:spcPts val="0"/>
              </a:spcAft>
              <a:buClr>
                <a:schemeClr val="dk1"/>
              </a:buClr>
              <a:buSzPts val="2000"/>
              <a:buChar char="»"/>
              <a:defRPr sz="2000"/>
            </a:lvl5pPr>
            <a:lvl6pPr marL="2743200" lvl="5" indent="-355600" algn="l" rtl="0">
              <a:lnSpc>
                <a:spcPct val="100000"/>
              </a:lnSpc>
              <a:spcBef>
                <a:spcPts val="400"/>
              </a:spcBef>
              <a:spcAft>
                <a:spcPts val="0"/>
              </a:spcAft>
              <a:buClr>
                <a:schemeClr val="dk1"/>
              </a:buClr>
              <a:buSzPts val="2000"/>
              <a:buChar char="•"/>
              <a:defRPr sz="2000"/>
            </a:lvl6pPr>
            <a:lvl7pPr marL="3200400" lvl="6" indent="-355600" algn="l" rtl="0">
              <a:lnSpc>
                <a:spcPct val="100000"/>
              </a:lnSpc>
              <a:spcBef>
                <a:spcPts val="400"/>
              </a:spcBef>
              <a:spcAft>
                <a:spcPts val="0"/>
              </a:spcAft>
              <a:buClr>
                <a:schemeClr val="dk1"/>
              </a:buClr>
              <a:buSzPts val="2000"/>
              <a:buChar char="•"/>
              <a:defRPr sz="2000"/>
            </a:lvl7pPr>
            <a:lvl8pPr marL="3657600" lvl="7" indent="-355600" algn="l" rtl="0">
              <a:lnSpc>
                <a:spcPct val="100000"/>
              </a:lnSpc>
              <a:spcBef>
                <a:spcPts val="400"/>
              </a:spcBef>
              <a:spcAft>
                <a:spcPts val="0"/>
              </a:spcAft>
              <a:buClr>
                <a:schemeClr val="dk1"/>
              </a:buClr>
              <a:buSzPts val="2000"/>
              <a:buChar char="•"/>
              <a:defRPr sz="2000"/>
            </a:lvl8pPr>
            <a:lvl9pPr marL="4114800" lvl="8" indent="-355600" algn="l" rtl="0">
              <a:lnSpc>
                <a:spcPct val="100000"/>
              </a:lnSpc>
              <a:spcBef>
                <a:spcPts val="400"/>
              </a:spcBef>
              <a:spcAft>
                <a:spcPts val="0"/>
              </a:spcAft>
              <a:buClr>
                <a:schemeClr val="dk1"/>
              </a:buClr>
              <a:buSzPts val="2000"/>
              <a:buChar char="•"/>
              <a:defRPr sz="2000"/>
            </a:lvl9pPr>
          </a:lstStyle>
          <a:p>
            <a:endParaRPr/>
          </a:p>
        </p:txBody>
      </p:sp>
      <p:sp>
        <p:nvSpPr>
          <p:cNvPr id="129" name="Google Shape;129;p23"/>
          <p:cNvSpPr txBox="1">
            <a:spLocks noGrp="1"/>
          </p:cNvSpPr>
          <p:nvPr>
            <p:ph type="body" idx="2"/>
          </p:nvPr>
        </p:nvSpPr>
        <p:spPr>
          <a:xfrm>
            <a:off x="457200" y="1076325"/>
            <a:ext cx="3008400" cy="3518400"/>
          </a:xfrm>
          <a:prstGeom prst="rect">
            <a:avLst/>
          </a:prstGeom>
          <a:solidFill>
            <a:srgbClr val="E8F7EB"/>
          </a:solidFill>
          <a:ln>
            <a:noFill/>
          </a:ln>
        </p:spPr>
        <p:txBody>
          <a:bodyPr spcFirstLastPara="1" wrap="square" lIns="91425" tIns="45700" rIns="91425" bIns="45700" anchor="t" anchorCtr="0">
            <a:noAutofit/>
          </a:bodyPr>
          <a:lstStyle>
            <a:lvl1pPr marL="457200" lvl="0" indent="-228600" algn="l" rtl="0">
              <a:lnSpc>
                <a:spcPct val="100000"/>
              </a:lnSpc>
              <a:spcBef>
                <a:spcPts val="480"/>
              </a:spcBef>
              <a:spcAft>
                <a:spcPts val="0"/>
              </a:spcAft>
              <a:buClr>
                <a:schemeClr val="dk1"/>
              </a:buClr>
              <a:buSzPts val="2400"/>
              <a:buNone/>
              <a:defRPr sz="2400"/>
            </a:lvl1pPr>
            <a:lvl2pPr marL="914400" lvl="1" indent="-228600" algn="l" rtl="0">
              <a:lnSpc>
                <a:spcPct val="100000"/>
              </a:lnSpc>
              <a:spcBef>
                <a:spcPts val="240"/>
              </a:spcBef>
              <a:spcAft>
                <a:spcPts val="0"/>
              </a:spcAft>
              <a:buClr>
                <a:schemeClr val="dk1"/>
              </a:buClr>
              <a:buSzPts val="1200"/>
              <a:buNone/>
              <a:defRPr sz="1200"/>
            </a:lvl2pPr>
            <a:lvl3pPr marL="1371600" lvl="2" indent="-228600" algn="l" rtl="0">
              <a:lnSpc>
                <a:spcPct val="100000"/>
              </a:lnSpc>
              <a:spcBef>
                <a:spcPts val="200"/>
              </a:spcBef>
              <a:spcAft>
                <a:spcPts val="0"/>
              </a:spcAft>
              <a:buClr>
                <a:schemeClr val="dk1"/>
              </a:buClr>
              <a:buSzPts val="1000"/>
              <a:buNone/>
              <a:defRPr sz="1000"/>
            </a:lvl3pPr>
            <a:lvl4pPr marL="1828800" lvl="3" indent="-228600" algn="l" rtl="0">
              <a:lnSpc>
                <a:spcPct val="100000"/>
              </a:lnSpc>
              <a:spcBef>
                <a:spcPts val="180"/>
              </a:spcBef>
              <a:spcAft>
                <a:spcPts val="0"/>
              </a:spcAft>
              <a:buClr>
                <a:schemeClr val="dk1"/>
              </a:buClr>
              <a:buSzPts val="900"/>
              <a:buNone/>
              <a:defRPr sz="900"/>
            </a:lvl4pPr>
            <a:lvl5pPr marL="2286000" lvl="4" indent="-228600" algn="l" rtl="0">
              <a:lnSpc>
                <a:spcPct val="100000"/>
              </a:lnSpc>
              <a:spcBef>
                <a:spcPts val="180"/>
              </a:spcBef>
              <a:spcAft>
                <a:spcPts val="0"/>
              </a:spcAft>
              <a:buClr>
                <a:schemeClr val="dk1"/>
              </a:buClr>
              <a:buSzPts val="900"/>
              <a:buNone/>
              <a:defRPr sz="900"/>
            </a:lvl5pPr>
            <a:lvl6pPr marL="2743200" lvl="5" indent="-228600" algn="l" rtl="0">
              <a:lnSpc>
                <a:spcPct val="100000"/>
              </a:lnSpc>
              <a:spcBef>
                <a:spcPts val="180"/>
              </a:spcBef>
              <a:spcAft>
                <a:spcPts val="0"/>
              </a:spcAft>
              <a:buClr>
                <a:schemeClr val="dk1"/>
              </a:buClr>
              <a:buSzPts val="900"/>
              <a:buNone/>
              <a:defRPr sz="900"/>
            </a:lvl6pPr>
            <a:lvl7pPr marL="3200400" lvl="6" indent="-228600" algn="l" rtl="0">
              <a:lnSpc>
                <a:spcPct val="100000"/>
              </a:lnSpc>
              <a:spcBef>
                <a:spcPts val="180"/>
              </a:spcBef>
              <a:spcAft>
                <a:spcPts val="0"/>
              </a:spcAft>
              <a:buClr>
                <a:schemeClr val="dk1"/>
              </a:buClr>
              <a:buSzPts val="900"/>
              <a:buNone/>
              <a:defRPr sz="900"/>
            </a:lvl7pPr>
            <a:lvl8pPr marL="3657600" lvl="7" indent="-228600" algn="l" rtl="0">
              <a:lnSpc>
                <a:spcPct val="100000"/>
              </a:lnSpc>
              <a:spcBef>
                <a:spcPts val="180"/>
              </a:spcBef>
              <a:spcAft>
                <a:spcPts val="0"/>
              </a:spcAft>
              <a:buClr>
                <a:schemeClr val="dk1"/>
              </a:buClr>
              <a:buSzPts val="900"/>
              <a:buNone/>
              <a:defRPr sz="900"/>
            </a:lvl8pPr>
            <a:lvl9pPr marL="4114800" lvl="8" indent="-228600" algn="l" rtl="0">
              <a:lnSpc>
                <a:spcPct val="100000"/>
              </a:lnSpc>
              <a:spcBef>
                <a:spcPts val="180"/>
              </a:spcBef>
              <a:spcAft>
                <a:spcPts val="0"/>
              </a:spcAft>
              <a:buClr>
                <a:schemeClr val="dk1"/>
              </a:buClr>
              <a:buSzPts val="900"/>
              <a:buNone/>
              <a:defRPr sz="900"/>
            </a:lvl9pPr>
          </a:lstStyle>
          <a:p>
            <a:endParaRPr/>
          </a:p>
        </p:txBody>
      </p:sp>
      <p:sp>
        <p:nvSpPr>
          <p:cNvPr id="130" name="Google Shape;130;p23"/>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1" name="Google Shape;131;p23"/>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2" name="Google Shape;132;p2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sp>
        <p:nvSpPr>
          <p:cNvPr id="133" name="Google Shape;133;p23"/>
          <p:cNvSpPr/>
          <p:nvPr/>
        </p:nvSpPr>
        <p:spPr>
          <a:xfrm>
            <a:off x="457200" y="205022"/>
            <a:ext cx="457200" cy="8709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134" name="Google Shape;134;p23" descr="VTSS Logo" title="Decorative image"/>
          <p:cNvPicPr preferRelativeResize="0"/>
          <p:nvPr/>
        </p:nvPicPr>
        <p:blipFill rotWithShape="1">
          <a:blip r:embed="rId2">
            <a:alphaModFix/>
          </a:blip>
          <a:srcRect/>
          <a:stretch/>
        </p:blipFill>
        <p:spPr>
          <a:xfrm>
            <a:off x="7924801" y="4718582"/>
            <a:ext cx="885824" cy="392636"/>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35"/>
        <p:cNvGrpSpPr/>
        <p:nvPr/>
      </p:nvGrpSpPr>
      <p:grpSpPr>
        <a:xfrm>
          <a:off x="0" y="0"/>
          <a:ext cx="0" cy="0"/>
          <a:chOff x="0" y="0"/>
          <a:chExt cx="0" cy="0"/>
        </a:xfrm>
      </p:grpSpPr>
      <p:sp>
        <p:nvSpPr>
          <p:cNvPr id="136" name="Google Shape;136;p24"/>
          <p:cNvSpPr txBox="1">
            <a:spLocks noGrp="1"/>
          </p:cNvSpPr>
          <p:nvPr>
            <p:ph type="title"/>
          </p:nvPr>
        </p:nvSpPr>
        <p:spPr>
          <a:xfrm>
            <a:off x="2743200" y="3600450"/>
            <a:ext cx="4535400" cy="425100"/>
          </a:xfrm>
          <a:prstGeom prst="rect">
            <a:avLst/>
          </a:prstGeom>
          <a:solidFill>
            <a:schemeClr val="lt1"/>
          </a:solidFill>
          <a:ln>
            <a:noFill/>
          </a:ln>
        </p:spPr>
        <p:txBody>
          <a:bodyPr spcFirstLastPara="1" wrap="square" lIns="91425" tIns="45700" rIns="91425" bIns="45700" anchor="b" anchorCtr="0">
            <a:noAutofit/>
          </a:bodyPr>
          <a:lstStyle>
            <a:lvl1pPr lvl="0" algn="l" rtl="0">
              <a:lnSpc>
                <a:spcPct val="100000"/>
              </a:lnSpc>
              <a:spcBef>
                <a:spcPts val="0"/>
              </a:spcBef>
              <a:spcAft>
                <a:spcPts val="0"/>
              </a:spcAft>
              <a:buClr>
                <a:schemeClr val="dk1"/>
              </a:buClr>
              <a:buSzPts val="2000"/>
              <a:buFont typeface="Verdana"/>
              <a:buNone/>
              <a:defRPr sz="20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7" name="Google Shape;137;p24"/>
          <p:cNvSpPr>
            <a:spLocks noGrp="1"/>
          </p:cNvSpPr>
          <p:nvPr>
            <p:ph type="pic" idx="2"/>
          </p:nvPr>
        </p:nvSpPr>
        <p:spPr>
          <a:xfrm>
            <a:off x="1792288" y="459581"/>
            <a:ext cx="5486400" cy="3086100"/>
          </a:xfrm>
          <a:prstGeom prst="rect">
            <a:avLst/>
          </a:prstGeom>
          <a:solidFill>
            <a:schemeClr val="lt1"/>
          </a:solidFill>
          <a:ln w="57150" cap="flat" cmpd="sng">
            <a:solidFill>
              <a:schemeClr val="accent5"/>
            </a:solidFill>
            <a:prstDash val="dash"/>
            <a:round/>
            <a:headEnd type="none" w="sm" len="sm"/>
            <a:tailEnd type="none" w="sm" len="sm"/>
          </a:ln>
        </p:spPr>
        <p:txBody>
          <a:bodyPr spcFirstLastPara="1" wrap="square" lIns="91425" tIns="45700" rIns="91425" bIns="45700" anchor="t" anchorCtr="0">
            <a:no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Verdana"/>
                <a:ea typeface="Verdana"/>
                <a:cs typeface="Verdana"/>
                <a:sym typeface="Verdana"/>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Verdana"/>
                <a:ea typeface="Verdana"/>
                <a:cs typeface="Verdana"/>
                <a:sym typeface="Verdana"/>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Verdana"/>
                <a:ea typeface="Verdana"/>
                <a:cs typeface="Verdana"/>
                <a:sym typeface="Verdana"/>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Verdana"/>
                <a:ea typeface="Verdana"/>
                <a:cs typeface="Verdana"/>
                <a:sym typeface="Verdana"/>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Verdana"/>
                <a:ea typeface="Verdana"/>
                <a:cs typeface="Verdana"/>
                <a:sym typeface="Verdana"/>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Verdana"/>
                <a:ea typeface="Verdana"/>
                <a:cs typeface="Verdana"/>
                <a:sym typeface="Verdana"/>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Verdana"/>
                <a:ea typeface="Verdana"/>
                <a:cs typeface="Verdana"/>
                <a:sym typeface="Verdana"/>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Verdana"/>
                <a:ea typeface="Verdana"/>
                <a:cs typeface="Verdana"/>
                <a:sym typeface="Verdana"/>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Verdana"/>
                <a:ea typeface="Verdana"/>
                <a:cs typeface="Verdana"/>
                <a:sym typeface="Verdana"/>
              </a:defRPr>
            </a:lvl9pPr>
          </a:lstStyle>
          <a:p>
            <a:endParaRPr/>
          </a:p>
        </p:txBody>
      </p:sp>
      <p:sp>
        <p:nvSpPr>
          <p:cNvPr id="138" name="Google Shape;138;p24"/>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9" name="Google Shape;139;p24"/>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0" name="Google Shape;140;p2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pic>
        <p:nvPicPr>
          <p:cNvPr id="141" name="Google Shape;141;p24" descr="VTSS Logo" title="Decorative image"/>
          <p:cNvPicPr preferRelativeResize="0"/>
          <p:nvPr/>
        </p:nvPicPr>
        <p:blipFill rotWithShape="1">
          <a:blip r:embed="rId2">
            <a:alphaModFix/>
          </a:blip>
          <a:srcRect/>
          <a:stretch/>
        </p:blipFill>
        <p:spPr>
          <a:xfrm>
            <a:off x="7924797" y="4724888"/>
            <a:ext cx="885824" cy="392636"/>
          </a:xfrm>
          <a:prstGeom prst="rect">
            <a:avLst/>
          </a:prstGeom>
          <a:noFill/>
          <a:ln>
            <a:noFill/>
          </a:ln>
        </p:spPr>
      </p:pic>
      <p:sp>
        <p:nvSpPr>
          <p:cNvPr id="142" name="Google Shape;142;p24"/>
          <p:cNvSpPr/>
          <p:nvPr/>
        </p:nvSpPr>
        <p:spPr>
          <a:xfrm>
            <a:off x="1828800" y="3600450"/>
            <a:ext cx="914400" cy="457200"/>
          </a:xfrm>
          <a:prstGeom prst="rect">
            <a:avLst/>
          </a:prstGeom>
          <a:solidFill>
            <a:srgbClr val="A9DC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sp>
        <p:nvSpPr>
          <p:cNvPr id="143" name="Google Shape;143;p24"/>
          <p:cNvSpPr txBox="1">
            <a:spLocks noGrp="1"/>
          </p:cNvSpPr>
          <p:nvPr>
            <p:ph type="body" idx="1"/>
          </p:nvPr>
        </p:nvSpPr>
        <p:spPr>
          <a:xfrm>
            <a:off x="1828800" y="4026694"/>
            <a:ext cx="5449800" cy="603600"/>
          </a:xfrm>
          <a:prstGeom prst="rect">
            <a:avLst/>
          </a:prstGeom>
          <a:solidFill>
            <a:srgbClr val="E5E5E5"/>
          </a:solidFill>
          <a:ln>
            <a:noFill/>
          </a:ln>
        </p:spPr>
        <p:txBody>
          <a:bodyPr spcFirstLastPara="1" wrap="square" lIns="91425" tIns="45700" rIns="91425" bIns="45700" anchor="t" anchorCtr="0">
            <a:noAutofit/>
          </a:bodyPr>
          <a:lstStyle>
            <a:lvl1pPr marL="457200" lvl="0" indent="-228600" algn="l" rtl="0">
              <a:lnSpc>
                <a:spcPct val="100000"/>
              </a:lnSpc>
              <a:spcBef>
                <a:spcPts val="280"/>
              </a:spcBef>
              <a:spcAft>
                <a:spcPts val="0"/>
              </a:spcAft>
              <a:buClr>
                <a:schemeClr val="dk1"/>
              </a:buClr>
              <a:buSzPts val="1400"/>
              <a:buNone/>
              <a:defRPr sz="1400"/>
            </a:lvl1pPr>
            <a:lvl2pPr marL="914400" lvl="1" indent="-228600" algn="l" rtl="0">
              <a:lnSpc>
                <a:spcPct val="100000"/>
              </a:lnSpc>
              <a:spcBef>
                <a:spcPts val="240"/>
              </a:spcBef>
              <a:spcAft>
                <a:spcPts val="0"/>
              </a:spcAft>
              <a:buClr>
                <a:schemeClr val="dk1"/>
              </a:buClr>
              <a:buSzPts val="1200"/>
              <a:buNone/>
              <a:defRPr sz="1200"/>
            </a:lvl2pPr>
            <a:lvl3pPr marL="1371600" lvl="2" indent="-228600" algn="l" rtl="0">
              <a:lnSpc>
                <a:spcPct val="100000"/>
              </a:lnSpc>
              <a:spcBef>
                <a:spcPts val="200"/>
              </a:spcBef>
              <a:spcAft>
                <a:spcPts val="0"/>
              </a:spcAft>
              <a:buClr>
                <a:schemeClr val="dk1"/>
              </a:buClr>
              <a:buSzPts val="1000"/>
              <a:buNone/>
              <a:defRPr sz="1000"/>
            </a:lvl3pPr>
            <a:lvl4pPr marL="1828800" lvl="3" indent="-228600" algn="l" rtl="0">
              <a:lnSpc>
                <a:spcPct val="100000"/>
              </a:lnSpc>
              <a:spcBef>
                <a:spcPts val="180"/>
              </a:spcBef>
              <a:spcAft>
                <a:spcPts val="0"/>
              </a:spcAft>
              <a:buClr>
                <a:schemeClr val="dk1"/>
              </a:buClr>
              <a:buSzPts val="900"/>
              <a:buNone/>
              <a:defRPr sz="900"/>
            </a:lvl4pPr>
            <a:lvl5pPr marL="2286000" lvl="4" indent="-228600" algn="l" rtl="0">
              <a:lnSpc>
                <a:spcPct val="100000"/>
              </a:lnSpc>
              <a:spcBef>
                <a:spcPts val="180"/>
              </a:spcBef>
              <a:spcAft>
                <a:spcPts val="0"/>
              </a:spcAft>
              <a:buClr>
                <a:schemeClr val="dk1"/>
              </a:buClr>
              <a:buSzPts val="900"/>
              <a:buNone/>
              <a:defRPr sz="900"/>
            </a:lvl5pPr>
            <a:lvl6pPr marL="2743200" lvl="5" indent="-228600" algn="l" rtl="0">
              <a:lnSpc>
                <a:spcPct val="100000"/>
              </a:lnSpc>
              <a:spcBef>
                <a:spcPts val="180"/>
              </a:spcBef>
              <a:spcAft>
                <a:spcPts val="0"/>
              </a:spcAft>
              <a:buClr>
                <a:schemeClr val="dk1"/>
              </a:buClr>
              <a:buSzPts val="900"/>
              <a:buNone/>
              <a:defRPr sz="900"/>
            </a:lvl6pPr>
            <a:lvl7pPr marL="3200400" lvl="6" indent="-228600" algn="l" rtl="0">
              <a:lnSpc>
                <a:spcPct val="100000"/>
              </a:lnSpc>
              <a:spcBef>
                <a:spcPts val="180"/>
              </a:spcBef>
              <a:spcAft>
                <a:spcPts val="0"/>
              </a:spcAft>
              <a:buClr>
                <a:schemeClr val="dk1"/>
              </a:buClr>
              <a:buSzPts val="900"/>
              <a:buNone/>
              <a:defRPr sz="900"/>
            </a:lvl7pPr>
            <a:lvl8pPr marL="3657600" lvl="7" indent="-228600" algn="l" rtl="0">
              <a:lnSpc>
                <a:spcPct val="100000"/>
              </a:lnSpc>
              <a:spcBef>
                <a:spcPts val="180"/>
              </a:spcBef>
              <a:spcAft>
                <a:spcPts val="0"/>
              </a:spcAft>
              <a:buClr>
                <a:schemeClr val="dk1"/>
              </a:buClr>
              <a:buSzPts val="900"/>
              <a:buNone/>
              <a:defRPr sz="900"/>
            </a:lvl8pPr>
            <a:lvl9pPr marL="4114800" lvl="8" indent="-228600" algn="l" rtl="0">
              <a:lnSpc>
                <a:spcPct val="100000"/>
              </a:lnSpc>
              <a:spcBef>
                <a:spcPts val="180"/>
              </a:spcBef>
              <a:spcAft>
                <a:spcPts val="0"/>
              </a:spcAft>
              <a:buClr>
                <a:schemeClr val="dk1"/>
              </a:buClr>
              <a:buSzPts val="900"/>
              <a:buNone/>
              <a:defRPr sz="900"/>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Clr>
                <a:schemeClr val="dk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6" name="Google Shape;146;p25"/>
          <p:cNvSpPr txBox="1">
            <a:spLocks noGrp="1"/>
          </p:cNvSpPr>
          <p:nvPr>
            <p:ph type="body" idx="1"/>
          </p:nvPr>
        </p:nvSpPr>
        <p:spPr>
          <a:xfrm rot="5400000">
            <a:off x="2874749" y="-1217400"/>
            <a:ext cx="3394500" cy="82296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47" name="Google Shape;147;p25"/>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8" name="Google Shape;148;p25"/>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9" name="Google Shape;149;p2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0"/>
        <p:cNvGrpSpPr/>
        <p:nvPr/>
      </p:nvGrpSpPr>
      <p:grpSpPr>
        <a:xfrm>
          <a:off x="0" y="0"/>
          <a:ext cx="0" cy="0"/>
          <a:chOff x="0" y="0"/>
          <a:chExt cx="0" cy="0"/>
        </a:xfrm>
      </p:grpSpPr>
      <p:sp>
        <p:nvSpPr>
          <p:cNvPr id="151" name="Google Shape;151;p26"/>
          <p:cNvSpPr txBox="1">
            <a:spLocks noGrp="1"/>
          </p:cNvSpPr>
          <p:nvPr>
            <p:ph type="title"/>
          </p:nvPr>
        </p:nvSpPr>
        <p:spPr>
          <a:xfrm rot="5400000">
            <a:off x="5463749" y="1371628"/>
            <a:ext cx="4388700" cy="20574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Clr>
                <a:schemeClr val="dk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2" name="Google Shape;152;p26"/>
          <p:cNvSpPr txBox="1">
            <a:spLocks noGrp="1"/>
          </p:cNvSpPr>
          <p:nvPr>
            <p:ph type="body" idx="1"/>
          </p:nvPr>
        </p:nvSpPr>
        <p:spPr>
          <a:xfrm rot="5400000">
            <a:off x="1272750" y="-609571"/>
            <a:ext cx="4388700" cy="60198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53" name="Google Shape;153;p26"/>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4" name="Google Shape;154;p26"/>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5" name="Google Shape;155;p26"/>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6"/>
        <p:cNvGrpSpPr/>
        <p:nvPr/>
      </p:nvGrpSpPr>
      <p:grpSpPr>
        <a:xfrm>
          <a:off x="0" y="0"/>
          <a:ext cx="0" cy="0"/>
          <a:chOff x="0" y="0"/>
          <a:chExt cx="0" cy="0"/>
        </a:xfrm>
      </p:grpSpPr>
      <p:sp>
        <p:nvSpPr>
          <p:cNvPr id="157" name="Google Shape;157;p27"/>
          <p:cNvSpPr txBox="1">
            <a:spLocks noGrp="1"/>
          </p:cNvSpPr>
          <p:nvPr>
            <p:ph type="body" idx="1"/>
          </p:nvPr>
        </p:nvSpPr>
        <p:spPr>
          <a:xfrm>
            <a:off x="457201" y="1200151"/>
            <a:ext cx="8229600" cy="34290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58" name="Google Shape;158;p27"/>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9" name="Google Shape;159;p27"/>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0" name="Google Shape;160;p27"/>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61" name="Google Shape;161;p27"/>
          <p:cNvSpPr txBox="1">
            <a:spLocks noGrp="1"/>
          </p:cNvSpPr>
          <p:nvPr>
            <p:ph type="title"/>
          </p:nvPr>
        </p:nvSpPr>
        <p:spPr>
          <a:xfrm>
            <a:off x="228600" y="171450"/>
            <a:ext cx="8686800" cy="857400"/>
          </a:xfrm>
          <a:prstGeom prst="rect">
            <a:avLst/>
          </a:prstGeom>
          <a:solidFill>
            <a:srgbClr val="A9DCF2">
              <a:alpha val="67840"/>
            </a:srgbClr>
          </a:solidFill>
          <a:ln>
            <a:noFill/>
          </a:ln>
        </p:spPr>
        <p:txBody>
          <a:bodyPr spcFirstLastPara="1" wrap="square" lIns="91425" tIns="45700" rIns="91425" bIns="45700" anchor="ctr" anchorCtr="0">
            <a:noAutofit/>
          </a:bodyPr>
          <a:lstStyle>
            <a:lvl1pPr lvl="0" algn="ctr" rtl="0">
              <a:spcBef>
                <a:spcPts val="0"/>
              </a:spcBef>
              <a:spcAft>
                <a:spcPts val="0"/>
              </a:spcAft>
              <a:buClr>
                <a:srgbClr val="105775"/>
              </a:buClr>
              <a:buSzPts val="4000"/>
              <a:buFont typeface="Verdana"/>
              <a:buNone/>
              <a:defRPr sz="4000">
                <a:solidFill>
                  <a:srgbClr val="105775"/>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162" name="Google Shape;162;p27" descr="VTSS Logo" title="Decorative image"/>
          <p:cNvPicPr preferRelativeResize="0"/>
          <p:nvPr/>
        </p:nvPicPr>
        <p:blipFill rotWithShape="1">
          <a:blip r:embed="rId2">
            <a:alphaModFix/>
          </a:blip>
          <a:srcRect/>
          <a:stretch/>
        </p:blipFill>
        <p:spPr>
          <a:xfrm>
            <a:off x="8051800" y="4760851"/>
            <a:ext cx="800100" cy="354638"/>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3"/>
        <p:cNvGrpSpPr/>
        <p:nvPr/>
      </p:nvGrpSpPr>
      <p:grpSpPr>
        <a:xfrm>
          <a:off x="0" y="0"/>
          <a:ext cx="0" cy="0"/>
          <a:chOff x="0" y="0"/>
          <a:chExt cx="0" cy="0"/>
        </a:xfrm>
      </p:grpSpPr>
      <p:sp>
        <p:nvSpPr>
          <p:cNvPr id="164" name="Google Shape;164;p28"/>
          <p:cNvSpPr txBox="1">
            <a:spLocks noGrp="1"/>
          </p:cNvSpPr>
          <p:nvPr>
            <p:ph type="title"/>
          </p:nvPr>
        </p:nvSpPr>
        <p:spPr>
          <a:xfrm>
            <a:off x="722313" y="3305175"/>
            <a:ext cx="7772400" cy="10215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4000"/>
              <a:buFont typeface="Verdana"/>
              <a:buNone/>
              <a:defRPr sz="4000" b="1"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65" name="Google Shape;165;p28"/>
          <p:cNvSpPr txBox="1">
            <a:spLocks noGrp="1"/>
          </p:cNvSpPr>
          <p:nvPr>
            <p:ph type="body" idx="1"/>
          </p:nvPr>
        </p:nvSpPr>
        <p:spPr>
          <a:xfrm>
            <a:off x="722313" y="2180035"/>
            <a:ext cx="7772400" cy="112530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00"/>
              </a:spcBef>
              <a:spcAft>
                <a:spcPts val="0"/>
              </a:spcAft>
              <a:buClr>
                <a:srgbClr val="888A8C"/>
              </a:buClr>
              <a:buSzPts val="2000"/>
              <a:buFont typeface="Arial"/>
              <a:buNone/>
              <a:defRPr sz="2000" b="0" i="0" u="none" strike="noStrike" cap="none">
                <a:solidFill>
                  <a:srgbClr val="888A8C"/>
                </a:solidFill>
                <a:latin typeface="Verdana"/>
                <a:ea typeface="Verdana"/>
                <a:cs typeface="Verdana"/>
                <a:sym typeface="Verdana"/>
              </a:defRPr>
            </a:lvl1pPr>
            <a:lvl2pPr marL="914400" marR="0" lvl="1" indent="-228600" algn="l" rtl="0">
              <a:lnSpc>
                <a:spcPct val="100000"/>
              </a:lnSpc>
              <a:spcBef>
                <a:spcPts val="360"/>
              </a:spcBef>
              <a:spcAft>
                <a:spcPts val="0"/>
              </a:spcAft>
              <a:buClr>
                <a:srgbClr val="888A8C"/>
              </a:buClr>
              <a:buSzPts val="1800"/>
              <a:buFont typeface="Arial"/>
              <a:buNone/>
              <a:defRPr sz="1800" b="0" i="0" u="none" strike="noStrike" cap="none">
                <a:solidFill>
                  <a:srgbClr val="888A8C"/>
                </a:solidFill>
                <a:latin typeface="Verdana"/>
                <a:ea typeface="Verdana"/>
                <a:cs typeface="Verdana"/>
                <a:sym typeface="Verdana"/>
              </a:defRPr>
            </a:lvl2pPr>
            <a:lvl3pPr marL="1371600" marR="0" lvl="2" indent="-228600" algn="l" rtl="0">
              <a:lnSpc>
                <a:spcPct val="100000"/>
              </a:lnSpc>
              <a:spcBef>
                <a:spcPts val="320"/>
              </a:spcBef>
              <a:spcAft>
                <a:spcPts val="0"/>
              </a:spcAft>
              <a:buClr>
                <a:srgbClr val="888A8C"/>
              </a:buClr>
              <a:buSzPts val="1600"/>
              <a:buFont typeface="Arial"/>
              <a:buNone/>
              <a:defRPr sz="1600" b="0" i="0" u="none" strike="noStrike" cap="none">
                <a:solidFill>
                  <a:srgbClr val="888A8C"/>
                </a:solidFill>
                <a:latin typeface="Verdana"/>
                <a:ea typeface="Verdana"/>
                <a:cs typeface="Verdana"/>
                <a:sym typeface="Verdana"/>
              </a:defRPr>
            </a:lvl3pPr>
            <a:lvl4pPr marL="1828800" marR="0" lvl="3" indent="-228600" algn="l" rtl="0">
              <a:lnSpc>
                <a:spcPct val="100000"/>
              </a:lnSpc>
              <a:spcBef>
                <a:spcPts val="280"/>
              </a:spcBef>
              <a:spcAft>
                <a:spcPts val="0"/>
              </a:spcAft>
              <a:buClr>
                <a:srgbClr val="888A8C"/>
              </a:buClr>
              <a:buSzPts val="1400"/>
              <a:buFont typeface="Arial"/>
              <a:buNone/>
              <a:defRPr sz="1400" b="0" i="0" u="none" strike="noStrike" cap="none">
                <a:solidFill>
                  <a:srgbClr val="888A8C"/>
                </a:solidFill>
                <a:latin typeface="Verdana"/>
                <a:ea typeface="Verdana"/>
                <a:cs typeface="Verdana"/>
                <a:sym typeface="Verdana"/>
              </a:defRPr>
            </a:lvl4pPr>
            <a:lvl5pPr marL="2286000" marR="0" lvl="4" indent="-228600" algn="l" rtl="0">
              <a:lnSpc>
                <a:spcPct val="100000"/>
              </a:lnSpc>
              <a:spcBef>
                <a:spcPts val="280"/>
              </a:spcBef>
              <a:spcAft>
                <a:spcPts val="0"/>
              </a:spcAft>
              <a:buClr>
                <a:srgbClr val="888A8C"/>
              </a:buClr>
              <a:buSzPts val="1400"/>
              <a:buFont typeface="Arial"/>
              <a:buNone/>
              <a:defRPr sz="1400" b="0" i="0" u="none" strike="noStrike" cap="none">
                <a:solidFill>
                  <a:srgbClr val="888A8C"/>
                </a:solidFill>
                <a:latin typeface="Verdana"/>
                <a:ea typeface="Verdana"/>
                <a:cs typeface="Verdana"/>
                <a:sym typeface="Verdana"/>
              </a:defRPr>
            </a:lvl5pPr>
            <a:lvl6pPr marL="2743200" marR="0" lvl="5" indent="-228600" algn="l" rtl="0">
              <a:lnSpc>
                <a:spcPct val="100000"/>
              </a:lnSpc>
              <a:spcBef>
                <a:spcPts val="280"/>
              </a:spcBef>
              <a:spcAft>
                <a:spcPts val="0"/>
              </a:spcAft>
              <a:buClr>
                <a:srgbClr val="888A8C"/>
              </a:buClr>
              <a:buSzPts val="1400"/>
              <a:buFont typeface="Arial"/>
              <a:buNone/>
              <a:defRPr sz="1400" b="0" i="0" u="none" strike="noStrike" cap="none">
                <a:solidFill>
                  <a:srgbClr val="888A8C"/>
                </a:solidFill>
                <a:latin typeface="Verdana"/>
                <a:ea typeface="Verdana"/>
                <a:cs typeface="Verdana"/>
                <a:sym typeface="Verdana"/>
              </a:defRPr>
            </a:lvl6pPr>
            <a:lvl7pPr marL="3200400" marR="0" lvl="6" indent="-228600" algn="l" rtl="0">
              <a:lnSpc>
                <a:spcPct val="100000"/>
              </a:lnSpc>
              <a:spcBef>
                <a:spcPts val="280"/>
              </a:spcBef>
              <a:spcAft>
                <a:spcPts val="0"/>
              </a:spcAft>
              <a:buClr>
                <a:srgbClr val="888A8C"/>
              </a:buClr>
              <a:buSzPts val="1400"/>
              <a:buFont typeface="Arial"/>
              <a:buNone/>
              <a:defRPr sz="1400" b="0" i="0" u="none" strike="noStrike" cap="none">
                <a:solidFill>
                  <a:srgbClr val="888A8C"/>
                </a:solidFill>
                <a:latin typeface="Verdana"/>
                <a:ea typeface="Verdana"/>
                <a:cs typeface="Verdana"/>
                <a:sym typeface="Verdana"/>
              </a:defRPr>
            </a:lvl7pPr>
            <a:lvl8pPr marL="3657600" marR="0" lvl="7" indent="-228600" algn="l" rtl="0">
              <a:lnSpc>
                <a:spcPct val="100000"/>
              </a:lnSpc>
              <a:spcBef>
                <a:spcPts val="280"/>
              </a:spcBef>
              <a:spcAft>
                <a:spcPts val="0"/>
              </a:spcAft>
              <a:buClr>
                <a:srgbClr val="888A8C"/>
              </a:buClr>
              <a:buSzPts val="1400"/>
              <a:buFont typeface="Arial"/>
              <a:buNone/>
              <a:defRPr sz="1400" b="0" i="0" u="none" strike="noStrike" cap="none">
                <a:solidFill>
                  <a:srgbClr val="888A8C"/>
                </a:solidFill>
                <a:latin typeface="Verdana"/>
                <a:ea typeface="Verdana"/>
                <a:cs typeface="Verdana"/>
                <a:sym typeface="Verdana"/>
              </a:defRPr>
            </a:lvl8pPr>
            <a:lvl9pPr marL="4114800" marR="0" lvl="8" indent="-228600" algn="l" rtl="0">
              <a:lnSpc>
                <a:spcPct val="100000"/>
              </a:lnSpc>
              <a:spcBef>
                <a:spcPts val="280"/>
              </a:spcBef>
              <a:spcAft>
                <a:spcPts val="0"/>
              </a:spcAft>
              <a:buClr>
                <a:srgbClr val="888A8C"/>
              </a:buClr>
              <a:buSzPts val="1400"/>
              <a:buFont typeface="Arial"/>
              <a:buNone/>
              <a:defRPr sz="1400" b="0" i="0" u="none" strike="noStrike" cap="none">
                <a:solidFill>
                  <a:srgbClr val="888A8C"/>
                </a:solidFill>
                <a:latin typeface="Verdana"/>
                <a:ea typeface="Verdana"/>
                <a:cs typeface="Verdana"/>
                <a:sym typeface="Verdana"/>
              </a:defRPr>
            </a:lvl9pPr>
          </a:lstStyle>
          <a:p>
            <a:endParaRPr/>
          </a:p>
        </p:txBody>
      </p:sp>
      <p:sp>
        <p:nvSpPr>
          <p:cNvPr id="166" name="Google Shape;166;p28"/>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A8C"/>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9pPr>
          </a:lstStyle>
          <a:p>
            <a:endParaRPr/>
          </a:p>
        </p:txBody>
      </p:sp>
      <p:sp>
        <p:nvSpPr>
          <p:cNvPr id="167" name="Google Shape;167;p28"/>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A8C"/>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9pPr>
          </a:lstStyle>
          <a:p>
            <a:endParaRPr/>
          </a:p>
        </p:txBody>
      </p:sp>
      <p:sp>
        <p:nvSpPr>
          <p:cNvPr id="168" name="Google Shape;168;p28"/>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A8C"/>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A8C"/>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A8C"/>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A8C"/>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A8C"/>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A8C"/>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A8C"/>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A8C"/>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A8C"/>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sp>
        <p:nvSpPr>
          <p:cNvPr id="169" name="Google Shape;169;p28"/>
          <p:cNvSpPr/>
          <p:nvPr/>
        </p:nvSpPr>
        <p:spPr>
          <a:xfrm>
            <a:off x="-1" y="1660922"/>
            <a:ext cx="9144000" cy="510900"/>
          </a:xfrm>
          <a:prstGeom prst="rect">
            <a:avLst/>
          </a:prstGeom>
          <a:gradFill>
            <a:gsLst>
              <a:gs pos="0">
                <a:schemeClr val="accent5"/>
              </a:gs>
              <a:gs pos="75000">
                <a:srgbClr val="7DCCED"/>
              </a:gs>
              <a:gs pos="100000">
                <a:schemeClr val="lt1"/>
              </a:gs>
            </a:gsLst>
            <a:lin ang="540001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170" name="Google Shape;170;p28" descr="Decorative image of professionals working around a table" title="Decorative image"/>
          <p:cNvPicPr preferRelativeResize="0"/>
          <p:nvPr/>
        </p:nvPicPr>
        <p:blipFill rotWithShape="1">
          <a:blip r:embed="rId2">
            <a:alphaModFix/>
          </a:blip>
          <a:srcRect/>
          <a:stretch/>
        </p:blipFill>
        <p:spPr>
          <a:xfrm>
            <a:off x="-1" y="0"/>
            <a:ext cx="6857999" cy="1660922"/>
          </a:xfrm>
          <a:prstGeom prst="rect">
            <a:avLst/>
          </a:prstGeom>
          <a:noFill/>
          <a:ln>
            <a:noFill/>
          </a:ln>
          <a:effectLst>
            <a:reflection stA="52000" endA="300" endPos="35000" fadeDir="5400012" sy="-100000" algn="bl" rotWithShape="0"/>
          </a:effectLst>
        </p:spPr>
      </p:pic>
      <p:pic>
        <p:nvPicPr>
          <p:cNvPr id="171" name="Google Shape;171;p28"/>
          <p:cNvPicPr preferRelativeResize="0"/>
          <p:nvPr/>
        </p:nvPicPr>
        <p:blipFill rotWithShape="1">
          <a:blip r:embed="rId3">
            <a:alphaModFix/>
          </a:blip>
          <a:srcRect/>
          <a:stretch/>
        </p:blipFill>
        <p:spPr>
          <a:xfrm>
            <a:off x="76200" y="35720"/>
            <a:ext cx="1160423" cy="514350"/>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2"/>
        <p:cNvGrpSpPr/>
        <p:nvPr/>
      </p:nvGrpSpPr>
      <p:grpSpPr>
        <a:xfrm>
          <a:off x="0" y="0"/>
          <a:ext cx="0" cy="0"/>
          <a:chOff x="0" y="0"/>
          <a:chExt cx="0" cy="0"/>
        </a:xfrm>
      </p:grpSpPr>
      <p:sp>
        <p:nvSpPr>
          <p:cNvPr id="173" name="Google Shape;173;p29"/>
          <p:cNvSpPr txBox="1">
            <a:spLocks noGrp="1"/>
          </p:cNvSpPr>
          <p:nvPr>
            <p:ph type="title"/>
          </p:nvPr>
        </p:nvSpPr>
        <p:spPr>
          <a:xfrm>
            <a:off x="457200" y="205978"/>
            <a:ext cx="8229600" cy="857400"/>
          </a:xfrm>
          <a:prstGeom prst="rect">
            <a:avLst/>
          </a:prstGeom>
          <a:solidFill>
            <a:schemeClr val="accent5">
              <a:alpha val="67060"/>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4000"/>
              <a:buFont typeface="Verdana"/>
              <a:buNone/>
              <a:defRPr sz="40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74" name="Google Shape;174;p29"/>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75" name="Google Shape;175;p29"/>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76" name="Google Shape;176;p29"/>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Arial"/>
                <a:ea typeface="Arial"/>
                <a:cs typeface="Arial"/>
                <a:sym typeface="Arial"/>
              </a:defRPr>
            </a:lvl1pPr>
            <a:lvl2pPr marL="0" marR="0" lvl="1"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Arial"/>
                <a:ea typeface="Arial"/>
                <a:cs typeface="Arial"/>
                <a:sym typeface="Arial"/>
              </a:defRPr>
            </a:lvl2pPr>
            <a:lvl3pPr marL="0" marR="0" lvl="2"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Arial"/>
                <a:ea typeface="Arial"/>
                <a:cs typeface="Arial"/>
                <a:sym typeface="Arial"/>
              </a:defRPr>
            </a:lvl3pPr>
            <a:lvl4pPr marL="0" marR="0" lvl="3"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Arial"/>
                <a:ea typeface="Arial"/>
                <a:cs typeface="Arial"/>
                <a:sym typeface="Arial"/>
              </a:defRPr>
            </a:lvl4pPr>
            <a:lvl5pPr marL="0" marR="0" lvl="4"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Arial"/>
                <a:ea typeface="Arial"/>
                <a:cs typeface="Arial"/>
                <a:sym typeface="Arial"/>
              </a:defRPr>
            </a:lvl5pPr>
            <a:lvl6pPr marL="0" marR="0" lvl="5"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Arial"/>
                <a:ea typeface="Arial"/>
                <a:cs typeface="Arial"/>
                <a:sym typeface="Arial"/>
              </a:defRPr>
            </a:lvl6pPr>
            <a:lvl7pPr marL="0" marR="0" lvl="6"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Arial"/>
                <a:ea typeface="Arial"/>
                <a:cs typeface="Arial"/>
                <a:sym typeface="Arial"/>
              </a:defRPr>
            </a:lvl7pPr>
            <a:lvl8pPr marL="0" marR="0" lvl="7"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Arial"/>
                <a:ea typeface="Arial"/>
                <a:cs typeface="Arial"/>
                <a:sym typeface="Arial"/>
              </a:defRPr>
            </a:lvl8pPr>
            <a:lvl9pPr marL="0" marR="0" lvl="8"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177" name="Google Shape;177;p29" descr="VTSS Logo" title="Decorative image"/>
          <p:cNvPicPr preferRelativeResize="0"/>
          <p:nvPr/>
        </p:nvPicPr>
        <p:blipFill rotWithShape="1">
          <a:blip r:embed="rId2">
            <a:alphaModFix/>
          </a:blip>
          <a:srcRect/>
          <a:stretch/>
        </p:blipFill>
        <p:spPr>
          <a:xfrm>
            <a:off x="3981450" y="4659733"/>
            <a:ext cx="664368" cy="294477"/>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78"/>
        <p:cNvGrpSpPr/>
        <p:nvPr/>
      </p:nvGrpSpPr>
      <p:grpSpPr>
        <a:xfrm>
          <a:off x="0" y="0"/>
          <a:ext cx="0" cy="0"/>
          <a:chOff x="0" y="0"/>
          <a:chExt cx="0" cy="0"/>
        </a:xfrm>
      </p:grpSpPr>
      <p:sp>
        <p:nvSpPr>
          <p:cNvPr id="179" name="Google Shape;179;p30"/>
          <p:cNvSpPr/>
          <p:nvPr/>
        </p:nvSpPr>
        <p:spPr>
          <a:xfrm>
            <a:off x="4648200" y="1200150"/>
            <a:ext cx="4038600" cy="2514600"/>
          </a:xfrm>
          <a:prstGeom prst="rect">
            <a:avLst/>
          </a:prstGeom>
          <a:solidFill>
            <a:srgbClr val="D2EDF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0" name="Google Shape;180;p30"/>
          <p:cNvSpPr/>
          <p:nvPr/>
        </p:nvSpPr>
        <p:spPr>
          <a:xfrm>
            <a:off x="457200" y="1200150"/>
            <a:ext cx="4038600" cy="25146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1" name="Google Shape;181;p30"/>
          <p:cNvSpPr txBox="1">
            <a:spLocks noGrp="1"/>
          </p:cNvSpPr>
          <p:nvPr>
            <p:ph type="title"/>
          </p:nvPr>
        </p:nvSpPr>
        <p:spPr>
          <a:xfrm>
            <a:off x="2743200" y="192610"/>
            <a:ext cx="5943600" cy="857400"/>
          </a:xfrm>
          <a:prstGeom prst="rect">
            <a:avLst/>
          </a:prstGeom>
          <a:solidFill>
            <a:schemeClr val="accent5">
              <a:alpha val="67840"/>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rtl="0">
              <a:spcBef>
                <a:spcPts val="0"/>
              </a:spcBef>
              <a:spcAft>
                <a:spcPts val="0"/>
              </a:spcAft>
              <a:buClr>
                <a:schemeClr val="accent6"/>
              </a:buClr>
              <a:buSzPts val="3800"/>
              <a:buFont typeface="Calibri"/>
              <a:buNone/>
              <a:defRPr sz="3800">
                <a:solidFill>
                  <a:schemeClr val="accent6"/>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2" name="Google Shape;182;p30"/>
          <p:cNvSpPr txBox="1">
            <a:spLocks noGrp="1"/>
          </p:cNvSpPr>
          <p:nvPr>
            <p:ph type="body" idx="1"/>
          </p:nvPr>
        </p:nvSpPr>
        <p:spPr>
          <a:xfrm>
            <a:off x="457200" y="1200151"/>
            <a:ext cx="4038600" cy="25146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183" name="Google Shape;183;p30"/>
          <p:cNvSpPr txBox="1">
            <a:spLocks noGrp="1"/>
          </p:cNvSpPr>
          <p:nvPr>
            <p:ph type="body" idx="2"/>
          </p:nvPr>
        </p:nvSpPr>
        <p:spPr>
          <a:xfrm>
            <a:off x="4648200" y="1200151"/>
            <a:ext cx="4038600" cy="2514600"/>
          </a:xfrm>
          <a:prstGeom prst="rect">
            <a:avLst/>
          </a:prstGeom>
          <a:solidFill>
            <a:schemeClr val="lt2"/>
          </a:solid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184" name="Google Shape;184;p30"/>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85" name="Google Shape;185;p30"/>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86" name="Google Shape;186;p30"/>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187" name="Google Shape;187;p30"/>
          <p:cNvPicPr preferRelativeResize="0"/>
          <p:nvPr/>
        </p:nvPicPr>
        <p:blipFill rotWithShape="1">
          <a:blip r:embed="rId2">
            <a:alphaModFix/>
          </a:blip>
          <a:srcRect l="239" t="13696"/>
          <a:stretch/>
        </p:blipFill>
        <p:spPr>
          <a:xfrm>
            <a:off x="-1" y="3829050"/>
            <a:ext cx="9144000" cy="1314450"/>
          </a:xfrm>
          <a:prstGeom prst="rect">
            <a:avLst/>
          </a:prstGeom>
          <a:noFill/>
          <a:ln w="38100" cap="flat" cmpd="sng">
            <a:solidFill>
              <a:schemeClr val="accent5"/>
            </a:solidFill>
            <a:prstDash val="dash"/>
            <a:round/>
            <a:headEnd type="none" w="sm" len="sm"/>
            <a:tailEnd type="none" w="sm" len="sm"/>
          </a:ln>
        </p:spPr>
      </p:pic>
      <p:pic>
        <p:nvPicPr>
          <p:cNvPr id="188" name="Google Shape;188;p30"/>
          <p:cNvPicPr preferRelativeResize="0"/>
          <p:nvPr/>
        </p:nvPicPr>
        <p:blipFill rotWithShape="1">
          <a:blip r:embed="rId3">
            <a:alphaModFix/>
          </a:blip>
          <a:srcRect/>
          <a:stretch/>
        </p:blipFill>
        <p:spPr>
          <a:xfrm>
            <a:off x="304800" y="243428"/>
            <a:ext cx="1771650" cy="785272"/>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189"/>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1_One Content">
  <p:cSld name="1_One Content">
    <p:spTree>
      <p:nvGrpSpPr>
        <p:cNvPr id="1" name="Shape 190"/>
        <p:cNvGrpSpPr/>
        <p:nvPr/>
      </p:nvGrpSpPr>
      <p:grpSpPr>
        <a:xfrm>
          <a:off x="0" y="0"/>
          <a:ext cx="0" cy="0"/>
          <a:chOff x="0" y="0"/>
          <a:chExt cx="0" cy="0"/>
        </a:xfrm>
      </p:grpSpPr>
      <p:sp>
        <p:nvSpPr>
          <p:cNvPr id="191" name="Google Shape;191;p32"/>
          <p:cNvSpPr/>
          <p:nvPr/>
        </p:nvSpPr>
        <p:spPr>
          <a:xfrm>
            <a:off x="457200" y="1200150"/>
            <a:ext cx="8229600" cy="25146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2" name="Google Shape;192;p32"/>
          <p:cNvSpPr txBox="1">
            <a:spLocks noGrp="1"/>
          </p:cNvSpPr>
          <p:nvPr>
            <p:ph type="title"/>
          </p:nvPr>
        </p:nvSpPr>
        <p:spPr>
          <a:xfrm>
            <a:off x="2743200" y="192610"/>
            <a:ext cx="5943600" cy="857400"/>
          </a:xfrm>
          <a:prstGeom prst="rect">
            <a:avLst/>
          </a:prstGeom>
          <a:solidFill>
            <a:schemeClr val="accent5">
              <a:alpha val="67450"/>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accent6"/>
              </a:buClr>
              <a:buSzPts val="3800"/>
              <a:buFont typeface="Calibri"/>
              <a:buNone/>
              <a:defRPr sz="3800" b="0" i="0" u="none" strike="noStrike" cap="none">
                <a:solidFill>
                  <a:schemeClr val="accent6"/>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3" name="Google Shape;193;p32"/>
          <p:cNvSpPr txBox="1">
            <a:spLocks noGrp="1"/>
          </p:cNvSpPr>
          <p:nvPr>
            <p:ph type="body" idx="1"/>
          </p:nvPr>
        </p:nvSpPr>
        <p:spPr>
          <a:xfrm>
            <a:off x="457200" y="1200150"/>
            <a:ext cx="8229600" cy="25146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4" name="Google Shape;194;p32"/>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89DAF"/>
              </a:buClr>
              <a:buSzPts val="1200"/>
              <a:buFont typeface="Arial"/>
              <a:buNone/>
              <a:defRPr sz="1200" b="0" i="0" u="none" strike="noStrike" cap="none">
                <a:solidFill>
                  <a:srgbClr val="889DA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95" name="Google Shape;195;p32"/>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889DAF"/>
              </a:buClr>
              <a:buSzPts val="1200"/>
              <a:buFont typeface="Arial"/>
              <a:buNone/>
              <a:defRPr sz="1200" b="0" i="0" u="none" strike="noStrike" cap="none">
                <a:solidFill>
                  <a:srgbClr val="889DA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96" name="Google Shape;196;p32"/>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9DAF"/>
              </a:buClr>
              <a:buSzPts val="1200"/>
              <a:buFont typeface="Arial"/>
              <a:buNone/>
              <a:defRPr sz="1200" b="0" i="0" u="none" strike="noStrike" cap="none">
                <a:solidFill>
                  <a:srgbClr val="889DAF"/>
                </a:solidFill>
                <a:latin typeface="Arial"/>
                <a:ea typeface="Arial"/>
                <a:cs typeface="Arial"/>
                <a:sym typeface="Arial"/>
              </a:defRPr>
            </a:lvl1pPr>
            <a:lvl2pPr marL="0" marR="0" lvl="1" indent="0" algn="r" rtl="0">
              <a:lnSpc>
                <a:spcPct val="100000"/>
              </a:lnSpc>
              <a:spcBef>
                <a:spcPts val="0"/>
              </a:spcBef>
              <a:spcAft>
                <a:spcPts val="0"/>
              </a:spcAft>
              <a:buClr>
                <a:srgbClr val="889DAF"/>
              </a:buClr>
              <a:buSzPts val="1200"/>
              <a:buFont typeface="Arial"/>
              <a:buNone/>
              <a:defRPr sz="1200" b="0" i="0" u="none" strike="noStrike" cap="none">
                <a:solidFill>
                  <a:srgbClr val="889DAF"/>
                </a:solidFill>
                <a:latin typeface="Arial"/>
                <a:ea typeface="Arial"/>
                <a:cs typeface="Arial"/>
                <a:sym typeface="Arial"/>
              </a:defRPr>
            </a:lvl2pPr>
            <a:lvl3pPr marL="0" marR="0" lvl="2" indent="0" algn="r" rtl="0">
              <a:lnSpc>
                <a:spcPct val="100000"/>
              </a:lnSpc>
              <a:spcBef>
                <a:spcPts val="0"/>
              </a:spcBef>
              <a:spcAft>
                <a:spcPts val="0"/>
              </a:spcAft>
              <a:buClr>
                <a:srgbClr val="889DAF"/>
              </a:buClr>
              <a:buSzPts val="1200"/>
              <a:buFont typeface="Arial"/>
              <a:buNone/>
              <a:defRPr sz="1200" b="0" i="0" u="none" strike="noStrike" cap="none">
                <a:solidFill>
                  <a:srgbClr val="889DAF"/>
                </a:solidFill>
                <a:latin typeface="Arial"/>
                <a:ea typeface="Arial"/>
                <a:cs typeface="Arial"/>
                <a:sym typeface="Arial"/>
              </a:defRPr>
            </a:lvl3pPr>
            <a:lvl4pPr marL="0" marR="0" lvl="3" indent="0" algn="r" rtl="0">
              <a:lnSpc>
                <a:spcPct val="100000"/>
              </a:lnSpc>
              <a:spcBef>
                <a:spcPts val="0"/>
              </a:spcBef>
              <a:spcAft>
                <a:spcPts val="0"/>
              </a:spcAft>
              <a:buClr>
                <a:srgbClr val="889DAF"/>
              </a:buClr>
              <a:buSzPts val="1200"/>
              <a:buFont typeface="Arial"/>
              <a:buNone/>
              <a:defRPr sz="1200" b="0" i="0" u="none" strike="noStrike" cap="none">
                <a:solidFill>
                  <a:srgbClr val="889DAF"/>
                </a:solidFill>
                <a:latin typeface="Arial"/>
                <a:ea typeface="Arial"/>
                <a:cs typeface="Arial"/>
                <a:sym typeface="Arial"/>
              </a:defRPr>
            </a:lvl4pPr>
            <a:lvl5pPr marL="0" marR="0" lvl="4" indent="0" algn="r" rtl="0">
              <a:lnSpc>
                <a:spcPct val="100000"/>
              </a:lnSpc>
              <a:spcBef>
                <a:spcPts val="0"/>
              </a:spcBef>
              <a:spcAft>
                <a:spcPts val="0"/>
              </a:spcAft>
              <a:buClr>
                <a:srgbClr val="889DAF"/>
              </a:buClr>
              <a:buSzPts val="1200"/>
              <a:buFont typeface="Arial"/>
              <a:buNone/>
              <a:defRPr sz="1200" b="0" i="0" u="none" strike="noStrike" cap="none">
                <a:solidFill>
                  <a:srgbClr val="889DAF"/>
                </a:solidFill>
                <a:latin typeface="Arial"/>
                <a:ea typeface="Arial"/>
                <a:cs typeface="Arial"/>
                <a:sym typeface="Arial"/>
              </a:defRPr>
            </a:lvl5pPr>
            <a:lvl6pPr marL="0" marR="0" lvl="5" indent="0" algn="r" rtl="0">
              <a:lnSpc>
                <a:spcPct val="100000"/>
              </a:lnSpc>
              <a:spcBef>
                <a:spcPts val="0"/>
              </a:spcBef>
              <a:spcAft>
                <a:spcPts val="0"/>
              </a:spcAft>
              <a:buClr>
                <a:srgbClr val="889DAF"/>
              </a:buClr>
              <a:buSzPts val="1200"/>
              <a:buFont typeface="Arial"/>
              <a:buNone/>
              <a:defRPr sz="1200" b="0" i="0" u="none" strike="noStrike" cap="none">
                <a:solidFill>
                  <a:srgbClr val="889DAF"/>
                </a:solidFill>
                <a:latin typeface="Arial"/>
                <a:ea typeface="Arial"/>
                <a:cs typeface="Arial"/>
                <a:sym typeface="Arial"/>
              </a:defRPr>
            </a:lvl6pPr>
            <a:lvl7pPr marL="0" marR="0" lvl="6" indent="0" algn="r" rtl="0">
              <a:lnSpc>
                <a:spcPct val="100000"/>
              </a:lnSpc>
              <a:spcBef>
                <a:spcPts val="0"/>
              </a:spcBef>
              <a:spcAft>
                <a:spcPts val="0"/>
              </a:spcAft>
              <a:buClr>
                <a:srgbClr val="889DAF"/>
              </a:buClr>
              <a:buSzPts val="1200"/>
              <a:buFont typeface="Arial"/>
              <a:buNone/>
              <a:defRPr sz="1200" b="0" i="0" u="none" strike="noStrike" cap="none">
                <a:solidFill>
                  <a:srgbClr val="889DAF"/>
                </a:solidFill>
                <a:latin typeface="Arial"/>
                <a:ea typeface="Arial"/>
                <a:cs typeface="Arial"/>
                <a:sym typeface="Arial"/>
              </a:defRPr>
            </a:lvl7pPr>
            <a:lvl8pPr marL="0" marR="0" lvl="7" indent="0" algn="r" rtl="0">
              <a:lnSpc>
                <a:spcPct val="100000"/>
              </a:lnSpc>
              <a:spcBef>
                <a:spcPts val="0"/>
              </a:spcBef>
              <a:spcAft>
                <a:spcPts val="0"/>
              </a:spcAft>
              <a:buClr>
                <a:srgbClr val="889DAF"/>
              </a:buClr>
              <a:buSzPts val="1200"/>
              <a:buFont typeface="Arial"/>
              <a:buNone/>
              <a:defRPr sz="1200" b="0" i="0" u="none" strike="noStrike" cap="none">
                <a:solidFill>
                  <a:srgbClr val="889DAF"/>
                </a:solidFill>
                <a:latin typeface="Arial"/>
                <a:ea typeface="Arial"/>
                <a:cs typeface="Arial"/>
                <a:sym typeface="Arial"/>
              </a:defRPr>
            </a:lvl8pPr>
            <a:lvl9pPr marL="0" marR="0" lvl="8" indent="0" algn="r" rtl="0">
              <a:lnSpc>
                <a:spcPct val="100000"/>
              </a:lnSpc>
              <a:spcBef>
                <a:spcPts val="0"/>
              </a:spcBef>
              <a:spcAft>
                <a:spcPts val="0"/>
              </a:spcAft>
              <a:buClr>
                <a:srgbClr val="889DAF"/>
              </a:buClr>
              <a:buSzPts val="1200"/>
              <a:buFont typeface="Arial"/>
              <a:buNone/>
              <a:defRPr sz="1200" b="0" i="0" u="none" strike="noStrike" cap="none">
                <a:solidFill>
                  <a:srgbClr val="889D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197" name="Google Shape;197;p32"/>
          <p:cNvPicPr preferRelativeResize="0"/>
          <p:nvPr/>
        </p:nvPicPr>
        <p:blipFill rotWithShape="1">
          <a:blip r:embed="rId2">
            <a:alphaModFix/>
          </a:blip>
          <a:srcRect l="239" t="13696"/>
          <a:stretch/>
        </p:blipFill>
        <p:spPr>
          <a:xfrm>
            <a:off x="-1" y="3829050"/>
            <a:ext cx="9144000" cy="1314450"/>
          </a:xfrm>
          <a:prstGeom prst="rect">
            <a:avLst/>
          </a:prstGeom>
          <a:noFill/>
          <a:ln w="38100" cap="flat" cmpd="sng">
            <a:solidFill>
              <a:schemeClr val="accent5"/>
            </a:solidFill>
            <a:prstDash val="dash"/>
            <a:round/>
            <a:headEnd type="none" w="sm" len="sm"/>
            <a:tailEnd type="none" w="sm" len="sm"/>
          </a:ln>
        </p:spPr>
      </p:pic>
      <p:pic>
        <p:nvPicPr>
          <p:cNvPr id="198" name="Google Shape;198;p32"/>
          <p:cNvPicPr preferRelativeResize="0"/>
          <p:nvPr/>
        </p:nvPicPr>
        <p:blipFill rotWithShape="1">
          <a:blip r:embed="rId3">
            <a:alphaModFix/>
          </a:blip>
          <a:srcRect/>
          <a:stretch/>
        </p:blipFill>
        <p:spPr>
          <a:xfrm>
            <a:off x="304800" y="243428"/>
            <a:ext cx="1328738" cy="588954"/>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4_One Content">
  <p:cSld name="4_One Content">
    <p:spTree>
      <p:nvGrpSpPr>
        <p:cNvPr id="1" name="Shape 199"/>
        <p:cNvGrpSpPr/>
        <p:nvPr/>
      </p:nvGrpSpPr>
      <p:grpSpPr>
        <a:xfrm>
          <a:off x="0" y="0"/>
          <a:ext cx="0" cy="0"/>
          <a:chOff x="0" y="0"/>
          <a:chExt cx="0" cy="0"/>
        </a:xfrm>
      </p:grpSpPr>
      <p:sp>
        <p:nvSpPr>
          <p:cNvPr id="200" name="Google Shape;200;p33"/>
          <p:cNvSpPr txBox="1">
            <a:spLocks noGrp="1"/>
          </p:cNvSpPr>
          <p:nvPr>
            <p:ph type="title"/>
          </p:nvPr>
        </p:nvSpPr>
        <p:spPr>
          <a:xfrm>
            <a:off x="2743200" y="192610"/>
            <a:ext cx="5943600" cy="857400"/>
          </a:xfrm>
          <a:prstGeom prst="rect">
            <a:avLst/>
          </a:prstGeom>
          <a:solidFill>
            <a:srgbClr val="63D4FF">
              <a:alpha val="67450"/>
            </a:srgbClr>
          </a:solid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2850"/>
              <a:buFont typeface="Verdana"/>
              <a:buNone/>
              <a:defRPr sz="2138" b="0" i="0" u="none" strike="noStrike" cap="none">
                <a:solidFill>
                  <a:schemeClr val="dk1"/>
                </a:solidFill>
                <a:latin typeface="Verdana"/>
                <a:ea typeface="Verdana"/>
                <a:cs typeface="Verdana"/>
                <a:sym typeface="Verdana"/>
              </a:defRPr>
            </a:lvl1pPr>
            <a:lvl2pPr lvl="1" algn="l" rtl="0">
              <a:lnSpc>
                <a:spcPct val="100000"/>
              </a:lnSpc>
              <a:spcBef>
                <a:spcPts val="0"/>
              </a:spcBef>
              <a:spcAft>
                <a:spcPts val="0"/>
              </a:spcAft>
              <a:buSzPts val="1400"/>
              <a:buNone/>
              <a:defRPr sz="1350"/>
            </a:lvl2pPr>
            <a:lvl3pPr lvl="2" algn="l" rtl="0">
              <a:lnSpc>
                <a:spcPct val="100000"/>
              </a:lnSpc>
              <a:spcBef>
                <a:spcPts val="0"/>
              </a:spcBef>
              <a:spcAft>
                <a:spcPts val="0"/>
              </a:spcAft>
              <a:buSzPts val="1400"/>
              <a:buNone/>
              <a:defRPr sz="1350"/>
            </a:lvl3pPr>
            <a:lvl4pPr lvl="3" algn="l" rtl="0">
              <a:lnSpc>
                <a:spcPct val="100000"/>
              </a:lnSpc>
              <a:spcBef>
                <a:spcPts val="0"/>
              </a:spcBef>
              <a:spcAft>
                <a:spcPts val="0"/>
              </a:spcAft>
              <a:buSzPts val="1400"/>
              <a:buNone/>
              <a:defRPr sz="1350"/>
            </a:lvl4pPr>
            <a:lvl5pPr lvl="4" algn="l" rtl="0">
              <a:lnSpc>
                <a:spcPct val="100000"/>
              </a:lnSpc>
              <a:spcBef>
                <a:spcPts val="0"/>
              </a:spcBef>
              <a:spcAft>
                <a:spcPts val="0"/>
              </a:spcAft>
              <a:buSzPts val="1400"/>
              <a:buNone/>
              <a:defRPr sz="1350"/>
            </a:lvl5pPr>
            <a:lvl6pPr lvl="5" algn="l" rtl="0">
              <a:lnSpc>
                <a:spcPct val="100000"/>
              </a:lnSpc>
              <a:spcBef>
                <a:spcPts val="0"/>
              </a:spcBef>
              <a:spcAft>
                <a:spcPts val="0"/>
              </a:spcAft>
              <a:buSzPts val="1400"/>
              <a:buNone/>
              <a:defRPr sz="1350"/>
            </a:lvl6pPr>
            <a:lvl7pPr lvl="6" algn="l" rtl="0">
              <a:lnSpc>
                <a:spcPct val="100000"/>
              </a:lnSpc>
              <a:spcBef>
                <a:spcPts val="0"/>
              </a:spcBef>
              <a:spcAft>
                <a:spcPts val="0"/>
              </a:spcAft>
              <a:buSzPts val="1400"/>
              <a:buNone/>
              <a:defRPr sz="1350"/>
            </a:lvl7pPr>
            <a:lvl8pPr lvl="7" algn="l" rtl="0">
              <a:lnSpc>
                <a:spcPct val="100000"/>
              </a:lnSpc>
              <a:spcBef>
                <a:spcPts val="0"/>
              </a:spcBef>
              <a:spcAft>
                <a:spcPts val="0"/>
              </a:spcAft>
              <a:buSzPts val="1400"/>
              <a:buNone/>
              <a:defRPr sz="1350"/>
            </a:lvl8pPr>
            <a:lvl9pPr lvl="8" algn="l" rtl="0">
              <a:lnSpc>
                <a:spcPct val="100000"/>
              </a:lnSpc>
              <a:spcBef>
                <a:spcPts val="0"/>
              </a:spcBef>
              <a:spcAft>
                <a:spcPts val="0"/>
              </a:spcAft>
              <a:buSzPts val="1400"/>
              <a:buNone/>
              <a:defRPr sz="1350"/>
            </a:lvl9pPr>
          </a:lstStyle>
          <a:p>
            <a:endParaRPr/>
          </a:p>
        </p:txBody>
      </p:sp>
      <p:sp>
        <p:nvSpPr>
          <p:cNvPr id="201" name="Google Shape;201;p33"/>
          <p:cNvSpPr txBox="1">
            <a:spLocks noGrp="1"/>
          </p:cNvSpPr>
          <p:nvPr>
            <p:ph type="body" idx="1"/>
          </p:nvPr>
        </p:nvSpPr>
        <p:spPr>
          <a:xfrm>
            <a:off x="533400" y="1200153"/>
            <a:ext cx="8153400" cy="2514600"/>
          </a:xfrm>
          <a:prstGeom prst="rect">
            <a:avLst/>
          </a:prstGeom>
          <a:noFill/>
          <a:ln>
            <a:noFill/>
          </a:ln>
        </p:spPr>
        <p:txBody>
          <a:bodyPr spcFirstLastPara="1" wrap="square" lIns="91425" tIns="45700" rIns="91425" bIns="45700" anchor="t" anchorCtr="0">
            <a:noAutofit/>
          </a:bodyPr>
          <a:lstStyle>
            <a:lvl1pPr marL="457200" marR="0" lvl="0" indent="-361950" algn="l" rtl="0">
              <a:lnSpc>
                <a:spcPct val="100000"/>
              </a:lnSpc>
              <a:spcBef>
                <a:spcPts val="315"/>
              </a:spcBef>
              <a:spcAft>
                <a:spcPts val="0"/>
              </a:spcAft>
              <a:buClr>
                <a:schemeClr val="dk1"/>
              </a:buClr>
              <a:buSzPts val="2100"/>
              <a:buFont typeface="Arial"/>
              <a:buChar char="•"/>
              <a:defRPr sz="1575" b="0" i="0" u="none" strike="noStrike" cap="none">
                <a:solidFill>
                  <a:schemeClr val="dk1"/>
                </a:solidFill>
                <a:latin typeface="Verdana"/>
                <a:ea typeface="Verdana"/>
                <a:cs typeface="Verdana"/>
                <a:sym typeface="Verdana"/>
              </a:defRPr>
            </a:lvl1pPr>
            <a:lvl2pPr marL="914400" marR="0" lvl="1" indent="-342900" algn="l" rtl="0">
              <a:lnSpc>
                <a:spcPct val="100000"/>
              </a:lnSpc>
              <a:spcBef>
                <a:spcPts val="270"/>
              </a:spcBef>
              <a:spcAft>
                <a:spcPts val="0"/>
              </a:spcAft>
              <a:buClr>
                <a:schemeClr val="dk1"/>
              </a:buClr>
              <a:buSzPts val="1800"/>
              <a:buFont typeface="Arial"/>
              <a:buChar char="–"/>
              <a:defRPr sz="1350" b="0" i="0" u="none" strike="noStrike" cap="none">
                <a:solidFill>
                  <a:schemeClr val="dk1"/>
                </a:solidFill>
                <a:latin typeface="Verdana"/>
                <a:ea typeface="Verdana"/>
                <a:cs typeface="Verdana"/>
                <a:sym typeface="Verdana"/>
              </a:defRPr>
            </a:lvl2pPr>
            <a:lvl3pPr marL="1371600" marR="0" lvl="2" indent="-323850" algn="l" rtl="0">
              <a:lnSpc>
                <a:spcPct val="100000"/>
              </a:lnSpc>
              <a:spcBef>
                <a:spcPts val="225"/>
              </a:spcBef>
              <a:spcAft>
                <a:spcPts val="0"/>
              </a:spcAft>
              <a:buClr>
                <a:schemeClr val="dk1"/>
              </a:buClr>
              <a:buSzPts val="1500"/>
              <a:buFont typeface="Arial"/>
              <a:buChar char="•"/>
              <a:defRPr sz="1125" b="0" i="0" u="none" strike="noStrike" cap="none">
                <a:solidFill>
                  <a:schemeClr val="dk1"/>
                </a:solidFill>
                <a:latin typeface="Verdana"/>
                <a:ea typeface="Verdana"/>
                <a:cs typeface="Verdana"/>
                <a:sym typeface="Verdana"/>
              </a:defRPr>
            </a:lvl3pPr>
            <a:lvl4pPr marL="1828800" marR="0" lvl="3" indent="-314325" algn="l" rtl="0">
              <a:lnSpc>
                <a:spcPct val="100000"/>
              </a:lnSpc>
              <a:spcBef>
                <a:spcPts val="203"/>
              </a:spcBef>
              <a:spcAft>
                <a:spcPts val="0"/>
              </a:spcAft>
              <a:buClr>
                <a:schemeClr val="dk1"/>
              </a:buClr>
              <a:buSzPts val="1350"/>
              <a:buFont typeface="Arial"/>
              <a:buChar char="–"/>
              <a:defRPr sz="1013" b="0" i="0" u="none" strike="noStrike" cap="none">
                <a:solidFill>
                  <a:schemeClr val="dk1"/>
                </a:solidFill>
                <a:latin typeface="Verdana"/>
                <a:ea typeface="Verdana"/>
                <a:cs typeface="Verdana"/>
                <a:sym typeface="Verdana"/>
              </a:defRPr>
            </a:lvl4pPr>
            <a:lvl5pPr marL="2286000" marR="0" lvl="4" indent="-314325" algn="l" rtl="0">
              <a:lnSpc>
                <a:spcPct val="100000"/>
              </a:lnSpc>
              <a:spcBef>
                <a:spcPts val="203"/>
              </a:spcBef>
              <a:spcAft>
                <a:spcPts val="0"/>
              </a:spcAft>
              <a:buClr>
                <a:schemeClr val="dk1"/>
              </a:buClr>
              <a:buSzPts val="1350"/>
              <a:buFont typeface="Arial"/>
              <a:buChar char="»"/>
              <a:defRPr sz="1013" b="0" i="0" u="none" strike="noStrike" cap="none">
                <a:solidFill>
                  <a:schemeClr val="dk1"/>
                </a:solidFill>
                <a:latin typeface="Verdana"/>
                <a:ea typeface="Verdana"/>
                <a:cs typeface="Verdana"/>
                <a:sym typeface="Verdana"/>
              </a:defRPr>
            </a:lvl5pPr>
            <a:lvl6pPr marL="2743200" marR="0" lvl="5" indent="-314325" algn="l" rtl="0">
              <a:lnSpc>
                <a:spcPct val="100000"/>
              </a:lnSpc>
              <a:spcBef>
                <a:spcPts val="203"/>
              </a:spcBef>
              <a:spcAft>
                <a:spcPts val="0"/>
              </a:spcAft>
              <a:buClr>
                <a:schemeClr val="dk1"/>
              </a:buClr>
              <a:buSzPts val="1350"/>
              <a:buFont typeface="Arial"/>
              <a:buChar char="•"/>
              <a:defRPr sz="1013" b="0" i="0" u="none" strike="noStrike" cap="none">
                <a:solidFill>
                  <a:schemeClr val="dk1"/>
                </a:solidFill>
                <a:latin typeface="Verdana"/>
                <a:ea typeface="Verdana"/>
                <a:cs typeface="Verdana"/>
                <a:sym typeface="Verdana"/>
              </a:defRPr>
            </a:lvl6pPr>
            <a:lvl7pPr marL="3200400" marR="0" lvl="6" indent="-314325" algn="l" rtl="0">
              <a:lnSpc>
                <a:spcPct val="100000"/>
              </a:lnSpc>
              <a:spcBef>
                <a:spcPts val="203"/>
              </a:spcBef>
              <a:spcAft>
                <a:spcPts val="0"/>
              </a:spcAft>
              <a:buClr>
                <a:schemeClr val="dk1"/>
              </a:buClr>
              <a:buSzPts val="1350"/>
              <a:buFont typeface="Arial"/>
              <a:buChar char="•"/>
              <a:defRPr sz="1013" b="0" i="0" u="none" strike="noStrike" cap="none">
                <a:solidFill>
                  <a:schemeClr val="dk1"/>
                </a:solidFill>
                <a:latin typeface="Verdana"/>
                <a:ea typeface="Verdana"/>
                <a:cs typeface="Verdana"/>
                <a:sym typeface="Verdana"/>
              </a:defRPr>
            </a:lvl7pPr>
            <a:lvl8pPr marL="3657600" marR="0" lvl="7" indent="-314325" algn="l" rtl="0">
              <a:lnSpc>
                <a:spcPct val="100000"/>
              </a:lnSpc>
              <a:spcBef>
                <a:spcPts val="203"/>
              </a:spcBef>
              <a:spcAft>
                <a:spcPts val="0"/>
              </a:spcAft>
              <a:buClr>
                <a:schemeClr val="dk1"/>
              </a:buClr>
              <a:buSzPts val="1350"/>
              <a:buFont typeface="Arial"/>
              <a:buChar char="•"/>
              <a:defRPr sz="1013" b="0" i="0" u="none" strike="noStrike" cap="none">
                <a:solidFill>
                  <a:schemeClr val="dk1"/>
                </a:solidFill>
                <a:latin typeface="Verdana"/>
                <a:ea typeface="Verdana"/>
                <a:cs typeface="Verdana"/>
                <a:sym typeface="Verdana"/>
              </a:defRPr>
            </a:lvl8pPr>
            <a:lvl9pPr marL="4114800" marR="0" lvl="8" indent="-314325" algn="l" rtl="0">
              <a:lnSpc>
                <a:spcPct val="100000"/>
              </a:lnSpc>
              <a:spcBef>
                <a:spcPts val="203"/>
              </a:spcBef>
              <a:spcAft>
                <a:spcPts val="0"/>
              </a:spcAft>
              <a:buClr>
                <a:schemeClr val="dk1"/>
              </a:buClr>
              <a:buSzPts val="1350"/>
              <a:buFont typeface="Arial"/>
              <a:buChar char="•"/>
              <a:defRPr sz="1013" b="0" i="0" u="none" strike="noStrike" cap="none">
                <a:solidFill>
                  <a:schemeClr val="dk1"/>
                </a:solidFill>
                <a:latin typeface="Verdana"/>
                <a:ea typeface="Verdana"/>
                <a:cs typeface="Verdana"/>
                <a:sym typeface="Verdana"/>
              </a:defRPr>
            </a:lvl9pPr>
          </a:lstStyle>
          <a:p>
            <a:endParaRPr/>
          </a:p>
        </p:txBody>
      </p:sp>
      <p:sp>
        <p:nvSpPr>
          <p:cNvPr id="202" name="Google Shape;202;p33"/>
          <p:cNvSpPr txBox="1">
            <a:spLocks noGrp="1"/>
          </p:cNvSpPr>
          <p:nvPr>
            <p:ph type="dt" idx="10"/>
          </p:nvPr>
        </p:nvSpPr>
        <p:spPr>
          <a:xfrm>
            <a:off x="457200" y="4767265"/>
            <a:ext cx="21336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675">
                <a:solidFill>
                  <a:srgbClr val="888888"/>
                </a:solidFill>
                <a:latin typeface="Verdana"/>
                <a:ea typeface="Verdana"/>
                <a:cs typeface="Verdana"/>
                <a:sym typeface="Verdana"/>
              </a:defRPr>
            </a:lvl1pPr>
            <a:lvl2pPr marR="0" lvl="1"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9pPr>
          </a:lstStyle>
          <a:p>
            <a:endParaRPr/>
          </a:p>
        </p:txBody>
      </p:sp>
      <p:sp>
        <p:nvSpPr>
          <p:cNvPr id="203" name="Google Shape;203;p33"/>
          <p:cNvSpPr txBox="1">
            <a:spLocks noGrp="1"/>
          </p:cNvSpPr>
          <p:nvPr>
            <p:ph type="ftr" idx="11"/>
          </p:nvPr>
        </p:nvSpPr>
        <p:spPr>
          <a:xfrm>
            <a:off x="3124200" y="4767265"/>
            <a:ext cx="28956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675">
                <a:solidFill>
                  <a:srgbClr val="888888"/>
                </a:solidFill>
                <a:latin typeface="Verdana"/>
                <a:ea typeface="Verdana"/>
                <a:cs typeface="Verdana"/>
                <a:sym typeface="Verdana"/>
              </a:defRPr>
            </a:lvl1pPr>
            <a:lvl2pPr marR="0" lvl="1"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350" b="0" i="0" u="none" strike="noStrike" cap="none">
                <a:solidFill>
                  <a:schemeClr val="dk1"/>
                </a:solidFill>
                <a:latin typeface="Verdana"/>
                <a:ea typeface="Verdana"/>
                <a:cs typeface="Verdana"/>
                <a:sym typeface="Verdana"/>
              </a:defRPr>
            </a:lvl9pPr>
          </a:lstStyle>
          <a:p>
            <a:endParaRPr/>
          </a:p>
        </p:txBody>
      </p:sp>
      <p:sp>
        <p:nvSpPr>
          <p:cNvPr id="204" name="Google Shape;204;p33"/>
          <p:cNvSpPr txBox="1">
            <a:spLocks noGrp="1"/>
          </p:cNvSpPr>
          <p:nvPr>
            <p:ph type="sldNum" idx="12"/>
          </p:nvPr>
        </p:nvSpPr>
        <p:spPr>
          <a:xfrm>
            <a:off x="6553200" y="4767265"/>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SzPts val="1200"/>
              <a:buNone/>
              <a:defRPr sz="675"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SzPts val="1200"/>
              <a:buNone/>
              <a:defRPr sz="675"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SzPts val="1200"/>
              <a:buNone/>
              <a:defRPr sz="675"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SzPts val="1200"/>
              <a:buNone/>
              <a:defRPr sz="675"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SzPts val="1200"/>
              <a:buNone/>
              <a:defRPr sz="675"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SzPts val="1200"/>
              <a:buNone/>
              <a:defRPr sz="675"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SzPts val="1200"/>
              <a:buNone/>
              <a:defRPr sz="675"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SzPts val="1200"/>
              <a:buNone/>
              <a:defRPr sz="675"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SzPts val="1200"/>
              <a:buNone/>
              <a:defRPr sz="675"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pic>
        <p:nvPicPr>
          <p:cNvPr id="205" name="Google Shape;205;p33" descr="Decorative image of smiling kids" title="Decorative image"/>
          <p:cNvPicPr preferRelativeResize="0"/>
          <p:nvPr/>
        </p:nvPicPr>
        <p:blipFill rotWithShape="1">
          <a:blip r:embed="rId2">
            <a:alphaModFix/>
          </a:blip>
          <a:srcRect l="239" t="13696"/>
          <a:stretch/>
        </p:blipFill>
        <p:spPr>
          <a:xfrm>
            <a:off x="-1" y="3829050"/>
            <a:ext cx="9144000" cy="1314450"/>
          </a:xfrm>
          <a:prstGeom prst="rect">
            <a:avLst/>
          </a:prstGeom>
          <a:noFill/>
          <a:ln w="38100" cap="flat" cmpd="sng">
            <a:solidFill>
              <a:schemeClr val="accent5"/>
            </a:solidFill>
            <a:prstDash val="dash"/>
            <a:round/>
            <a:headEnd type="none" w="sm" len="sm"/>
            <a:tailEnd type="none" w="sm" len="sm"/>
          </a:ln>
        </p:spPr>
      </p:pic>
      <p:pic>
        <p:nvPicPr>
          <p:cNvPr id="206" name="Google Shape;206;p33" descr="VTSS Logo" title="Decorative image"/>
          <p:cNvPicPr preferRelativeResize="0"/>
          <p:nvPr/>
        </p:nvPicPr>
        <p:blipFill rotWithShape="1">
          <a:blip r:embed="rId3">
            <a:alphaModFix/>
          </a:blip>
          <a:srcRect/>
          <a:stretch/>
        </p:blipFill>
        <p:spPr>
          <a:xfrm>
            <a:off x="304800" y="243433"/>
            <a:ext cx="1771650" cy="785272"/>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3_Title Slide">
  <p:cSld name="3_Title Slide">
    <p:spTree>
      <p:nvGrpSpPr>
        <p:cNvPr id="1" name="Shape 207"/>
        <p:cNvGrpSpPr/>
        <p:nvPr/>
      </p:nvGrpSpPr>
      <p:grpSpPr>
        <a:xfrm>
          <a:off x="0" y="0"/>
          <a:ext cx="0" cy="0"/>
          <a:chOff x="0" y="0"/>
          <a:chExt cx="0" cy="0"/>
        </a:xfrm>
      </p:grpSpPr>
      <p:pic>
        <p:nvPicPr>
          <p:cNvPr id="208" name="Google Shape;208;p34" descr="Decorative image of professionals around a computer" title="Decorative image"/>
          <p:cNvPicPr preferRelativeResize="0"/>
          <p:nvPr/>
        </p:nvPicPr>
        <p:blipFill rotWithShape="1">
          <a:blip r:embed="rId2">
            <a:alphaModFix/>
          </a:blip>
          <a:srcRect/>
          <a:stretch/>
        </p:blipFill>
        <p:spPr>
          <a:xfrm>
            <a:off x="1" y="1405324"/>
            <a:ext cx="5145196" cy="1246102"/>
          </a:xfrm>
          <a:prstGeom prst="rect">
            <a:avLst/>
          </a:prstGeom>
          <a:noFill/>
          <a:ln>
            <a:noFill/>
          </a:ln>
        </p:spPr>
      </p:pic>
      <p:sp>
        <p:nvSpPr>
          <p:cNvPr id="209" name="Google Shape;209;p34"/>
          <p:cNvSpPr txBox="1">
            <a:spLocks noGrp="1"/>
          </p:cNvSpPr>
          <p:nvPr>
            <p:ph type="ctrTitle"/>
          </p:nvPr>
        </p:nvSpPr>
        <p:spPr>
          <a:xfrm>
            <a:off x="953254" y="2753365"/>
            <a:ext cx="7240500" cy="1102500"/>
          </a:xfrm>
          <a:prstGeom prst="rect">
            <a:avLst/>
          </a:prstGeom>
          <a:solidFill>
            <a:schemeClr val="lt1">
              <a:alpha val="67060"/>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212C"/>
              </a:buClr>
              <a:buSzPts val="5400"/>
              <a:buFont typeface="Verdana"/>
              <a:buNone/>
              <a:defRPr sz="5400" b="0" i="0" u="none" strike="noStrike" cap="none">
                <a:solidFill>
                  <a:srgbClr val="00212C"/>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10" name="Google Shape;210;p34"/>
          <p:cNvSpPr txBox="1">
            <a:spLocks noGrp="1"/>
          </p:cNvSpPr>
          <p:nvPr>
            <p:ph type="subTitle" idx="1"/>
          </p:nvPr>
        </p:nvSpPr>
        <p:spPr>
          <a:xfrm>
            <a:off x="1373109" y="3943350"/>
            <a:ext cx="6400800" cy="685800"/>
          </a:xfrm>
          <a:prstGeom prst="rect">
            <a:avLst/>
          </a:prstGeom>
          <a:solidFill>
            <a:schemeClr val="lt1">
              <a:alpha val="67060"/>
            </a:schemeClr>
          </a:solidFill>
          <a:ln>
            <a:noFill/>
          </a:ln>
        </p:spPr>
        <p:txBody>
          <a:bodyPr spcFirstLastPara="1" wrap="square" lIns="91425" tIns="45700" rIns="91425" bIns="45700" anchor="t" anchorCtr="0">
            <a:noAutofit/>
          </a:bodyPr>
          <a:lstStyle>
            <a:lvl1pPr marR="0" lvl="0" algn="ctr" rtl="0">
              <a:lnSpc>
                <a:spcPct val="100000"/>
              </a:lnSpc>
              <a:spcBef>
                <a:spcPts val="640"/>
              </a:spcBef>
              <a:spcAft>
                <a:spcPts val="0"/>
              </a:spcAft>
              <a:buClr>
                <a:srgbClr val="888A8C"/>
              </a:buClr>
              <a:buSzPts val="3200"/>
              <a:buFont typeface="Arial"/>
              <a:buNone/>
              <a:defRPr sz="3200" b="0" i="0" u="none" strike="noStrike" cap="none">
                <a:solidFill>
                  <a:srgbClr val="888A8C"/>
                </a:solidFill>
                <a:latin typeface="Verdana"/>
                <a:ea typeface="Verdana"/>
                <a:cs typeface="Verdana"/>
                <a:sym typeface="Verdana"/>
              </a:defRPr>
            </a:lvl1pPr>
            <a:lvl2pPr marR="0" lvl="1" algn="ctr" rtl="0">
              <a:lnSpc>
                <a:spcPct val="100000"/>
              </a:lnSpc>
              <a:spcBef>
                <a:spcPts val="560"/>
              </a:spcBef>
              <a:spcAft>
                <a:spcPts val="0"/>
              </a:spcAft>
              <a:buClr>
                <a:srgbClr val="888A8C"/>
              </a:buClr>
              <a:buSzPts val="2800"/>
              <a:buFont typeface="Arial"/>
              <a:buNone/>
              <a:defRPr sz="2800" b="0" i="0" u="none" strike="noStrike" cap="none">
                <a:solidFill>
                  <a:srgbClr val="888A8C"/>
                </a:solidFill>
                <a:latin typeface="Verdana"/>
                <a:ea typeface="Verdana"/>
                <a:cs typeface="Verdana"/>
                <a:sym typeface="Verdana"/>
              </a:defRPr>
            </a:lvl2pPr>
            <a:lvl3pPr marR="0" lvl="2" algn="ctr" rtl="0">
              <a:lnSpc>
                <a:spcPct val="100000"/>
              </a:lnSpc>
              <a:spcBef>
                <a:spcPts val="480"/>
              </a:spcBef>
              <a:spcAft>
                <a:spcPts val="0"/>
              </a:spcAft>
              <a:buClr>
                <a:srgbClr val="888A8C"/>
              </a:buClr>
              <a:buSzPts val="2400"/>
              <a:buFont typeface="Arial"/>
              <a:buNone/>
              <a:defRPr sz="2400" b="0" i="0" u="none" strike="noStrike" cap="none">
                <a:solidFill>
                  <a:srgbClr val="888A8C"/>
                </a:solidFill>
                <a:latin typeface="Verdana"/>
                <a:ea typeface="Verdana"/>
                <a:cs typeface="Verdana"/>
                <a:sym typeface="Verdana"/>
              </a:defRPr>
            </a:lvl3pPr>
            <a:lvl4pPr marR="0" lvl="3" algn="ctr" rtl="0">
              <a:lnSpc>
                <a:spcPct val="100000"/>
              </a:lnSpc>
              <a:spcBef>
                <a:spcPts val="400"/>
              </a:spcBef>
              <a:spcAft>
                <a:spcPts val="0"/>
              </a:spcAft>
              <a:buClr>
                <a:srgbClr val="888A8C"/>
              </a:buClr>
              <a:buSzPts val="2000"/>
              <a:buFont typeface="Arial"/>
              <a:buNone/>
              <a:defRPr sz="2000" b="0" i="0" u="none" strike="noStrike" cap="none">
                <a:solidFill>
                  <a:srgbClr val="888A8C"/>
                </a:solidFill>
                <a:latin typeface="Verdana"/>
                <a:ea typeface="Verdana"/>
                <a:cs typeface="Verdana"/>
                <a:sym typeface="Verdana"/>
              </a:defRPr>
            </a:lvl4pPr>
            <a:lvl5pPr marR="0" lvl="4" algn="ctr" rtl="0">
              <a:lnSpc>
                <a:spcPct val="100000"/>
              </a:lnSpc>
              <a:spcBef>
                <a:spcPts val="400"/>
              </a:spcBef>
              <a:spcAft>
                <a:spcPts val="0"/>
              </a:spcAft>
              <a:buClr>
                <a:srgbClr val="888A8C"/>
              </a:buClr>
              <a:buSzPts val="2000"/>
              <a:buFont typeface="Arial"/>
              <a:buNone/>
              <a:defRPr sz="2000" b="0" i="0" u="none" strike="noStrike" cap="none">
                <a:solidFill>
                  <a:srgbClr val="888A8C"/>
                </a:solidFill>
                <a:latin typeface="Verdana"/>
                <a:ea typeface="Verdana"/>
                <a:cs typeface="Verdana"/>
                <a:sym typeface="Verdana"/>
              </a:defRPr>
            </a:lvl5pPr>
            <a:lvl6pPr marR="0" lvl="5" algn="ctr" rtl="0">
              <a:lnSpc>
                <a:spcPct val="100000"/>
              </a:lnSpc>
              <a:spcBef>
                <a:spcPts val="400"/>
              </a:spcBef>
              <a:spcAft>
                <a:spcPts val="0"/>
              </a:spcAft>
              <a:buClr>
                <a:srgbClr val="888A8C"/>
              </a:buClr>
              <a:buSzPts val="2000"/>
              <a:buFont typeface="Arial"/>
              <a:buNone/>
              <a:defRPr sz="2000" b="0" i="0" u="none" strike="noStrike" cap="none">
                <a:solidFill>
                  <a:srgbClr val="888A8C"/>
                </a:solidFill>
                <a:latin typeface="Verdana"/>
                <a:ea typeface="Verdana"/>
                <a:cs typeface="Verdana"/>
                <a:sym typeface="Verdana"/>
              </a:defRPr>
            </a:lvl6pPr>
            <a:lvl7pPr marR="0" lvl="6" algn="ctr" rtl="0">
              <a:lnSpc>
                <a:spcPct val="100000"/>
              </a:lnSpc>
              <a:spcBef>
                <a:spcPts val="400"/>
              </a:spcBef>
              <a:spcAft>
                <a:spcPts val="0"/>
              </a:spcAft>
              <a:buClr>
                <a:srgbClr val="888A8C"/>
              </a:buClr>
              <a:buSzPts val="2000"/>
              <a:buFont typeface="Arial"/>
              <a:buNone/>
              <a:defRPr sz="2000" b="0" i="0" u="none" strike="noStrike" cap="none">
                <a:solidFill>
                  <a:srgbClr val="888A8C"/>
                </a:solidFill>
                <a:latin typeface="Verdana"/>
                <a:ea typeface="Verdana"/>
                <a:cs typeface="Verdana"/>
                <a:sym typeface="Verdana"/>
              </a:defRPr>
            </a:lvl7pPr>
            <a:lvl8pPr marR="0" lvl="7" algn="ctr" rtl="0">
              <a:lnSpc>
                <a:spcPct val="100000"/>
              </a:lnSpc>
              <a:spcBef>
                <a:spcPts val="400"/>
              </a:spcBef>
              <a:spcAft>
                <a:spcPts val="0"/>
              </a:spcAft>
              <a:buClr>
                <a:srgbClr val="888A8C"/>
              </a:buClr>
              <a:buSzPts val="2000"/>
              <a:buFont typeface="Arial"/>
              <a:buNone/>
              <a:defRPr sz="2000" b="0" i="0" u="none" strike="noStrike" cap="none">
                <a:solidFill>
                  <a:srgbClr val="888A8C"/>
                </a:solidFill>
                <a:latin typeface="Verdana"/>
                <a:ea typeface="Verdana"/>
                <a:cs typeface="Verdana"/>
                <a:sym typeface="Verdana"/>
              </a:defRPr>
            </a:lvl8pPr>
            <a:lvl9pPr marR="0" lvl="8" algn="ctr" rtl="0">
              <a:lnSpc>
                <a:spcPct val="100000"/>
              </a:lnSpc>
              <a:spcBef>
                <a:spcPts val="400"/>
              </a:spcBef>
              <a:spcAft>
                <a:spcPts val="0"/>
              </a:spcAft>
              <a:buClr>
                <a:srgbClr val="888A8C"/>
              </a:buClr>
              <a:buSzPts val="2000"/>
              <a:buFont typeface="Arial"/>
              <a:buNone/>
              <a:defRPr sz="2000" b="0" i="0" u="none" strike="noStrike" cap="none">
                <a:solidFill>
                  <a:srgbClr val="888A8C"/>
                </a:solidFill>
                <a:latin typeface="Verdana"/>
                <a:ea typeface="Verdana"/>
                <a:cs typeface="Verdana"/>
                <a:sym typeface="Verdana"/>
              </a:defRPr>
            </a:lvl9pPr>
          </a:lstStyle>
          <a:p>
            <a:endParaRPr/>
          </a:p>
        </p:txBody>
      </p:sp>
      <p:sp>
        <p:nvSpPr>
          <p:cNvPr id="211" name="Google Shape;211;p34"/>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12" name="Google Shape;212;p34"/>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13" name="Google Shape;213;p3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1pPr>
            <a:lvl2pPr marL="0" marR="0" lvl="1"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2pPr>
            <a:lvl3pPr marL="0" marR="0" lvl="2"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3pPr>
            <a:lvl4pPr marL="0" marR="0" lvl="3"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4pPr>
            <a:lvl5pPr marL="0" marR="0" lvl="4"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5pPr>
            <a:lvl6pPr marL="0" marR="0" lvl="5"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6pPr>
            <a:lvl7pPr marL="0" marR="0" lvl="6"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7pPr>
            <a:lvl8pPr marL="0" marR="0" lvl="7"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8pPr>
            <a:lvl9pPr marL="0" marR="0" lvl="8"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pic>
        <p:nvPicPr>
          <p:cNvPr id="214" name="Google Shape;214;p34"/>
          <p:cNvPicPr preferRelativeResize="0"/>
          <p:nvPr/>
        </p:nvPicPr>
        <p:blipFill rotWithShape="1">
          <a:blip r:embed="rId3">
            <a:alphaModFix/>
          </a:blip>
          <a:srcRect/>
          <a:stretch/>
        </p:blipFill>
        <p:spPr>
          <a:xfrm>
            <a:off x="3087445" y="114300"/>
            <a:ext cx="1643934" cy="728663"/>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1_Title Slide 1">
  <p:cSld name="1_Title Slide">
    <p:spTree>
      <p:nvGrpSpPr>
        <p:cNvPr id="1" name="Shape 215"/>
        <p:cNvGrpSpPr/>
        <p:nvPr/>
      </p:nvGrpSpPr>
      <p:grpSpPr>
        <a:xfrm>
          <a:off x="0" y="0"/>
          <a:ext cx="0" cy="0"/>
          <a:chOff x="0" y="0"/>
          <a:chExt cx="0" cy="0"/>
        </a:xfrm>
      </p:grpSpPr>
      <p:pic>
        <p:nvPicPr>
          <p:cNvPr id="216" name="Google Shape;216;p35" descr="Decorative image of kids smiling" title="Decorative image"/>
          <p:cNvPicPr preferRelativeResize="0"/>
          <p:nvPr/>
        </p:nvPicPr>
        <p:blipFill rotWithShape="1">
          <a:blip r:embed="rId2">
            <a:alphaModFix/>
          </a:blip>
          <a:srcRect/>
          <a:stretch/>
        </p:blipFill>
        <p:spPr>
          <a:xfrm>
            <a:off x="0" y="1405324"/>
            <a:ext cx="5145198" cy="1246102"/>
          </a:xfrm>
          <a:prstGeom prst="rect">
            <a:avLst/>
          </a:prstGeom>
          <a:noFill/>
          <a:ln>
            <a:noFill/>
          </a:ln>
        </p:spPr>
      </p:pic>
      <p:sp>
        <p:nvSpPr>
          <p:cNvPr id="217" name="Google Shape;217;p35"/>
          <p:cNvSpPr txBox="1">
            <a:spLocks noGrp="1"/>
          </p:cNvSpPr>
          <p:nvPr>
            <p:ph type="ctrTitle"/>
          </p:nvPr>
        </p:nvSpPr>
        <p:spPr>
          <a:xfrm>
            <a:off x="953254" y="2753365"/>
            <a:ext cx="7240500" cy="1102500"/>
          </a:xfrm>
          <a:prstGeom prst="rect">
            <a:avLst/>
          </a:prstGeom>
          <a:solidFill>
            <a:schemeClr val="lt1">
              <a:alpha val="67060"/>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212C"/>
              </a:buClr>
              <a:buSzPts val="5400"/>
              <a:buFont typeface="Verdana"/>
              <a:buNone/>
              <a:defRPr sz="5400" b="0" i="0" u="none" strike="noStrike" cap="none">
                <a:solidFill>
                  <a:srgbClr val="00212C"/>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18" name="Google Shape;218;p35"/>
          <p:cNvSpPr txBox="1">
            <a:spLocks noGrp="1"/>
          </p:cNvSpPr>
          <p:nvPr>
            <p:ph type="subTitle" idx="1"/>
          </p:nvPr>
        </p:nvSpPr>
        <p:spPr>
          <a:xfrm>
            <a:off x="1373109" y="3943350"/>
            <a:ext cx="6400800" cy="685800"/>
          </a:xfrm>
          <a:prstGeom prst="rect">
            <a:avLst/>
          </a:prstGeom>
          <a:solidFill>
            <a:schemeClr val="lt1">
              <a:alpha val="67060"/>
            </a:schemeClr>
          </a:solidFill>
          <a:ln>
            <a:noFill/>
          </a:ln>
        </p:spPr>
        <p:txBody>
          <a:bodyPr spcFirstLastPara="1" wrap="square" lIns="91425" tIns="45700" rIns="91425" bIns="45700" anchor="t" anchorCtr="0">
            <a:noAutofit/>
          </a:bodyPr>
          <a:lstStyle>
            <a:lvl1pPr marR="0" lvl="0" algn="ctr" rtl="0">
              <a:lnSpc>
                <a:spcPct val="100000"/>
              </a:lnSpc>
              <a:spcBef>
                <a:spcPts val="640"/>
              </a:spcBef>
              <a:spcAft>
                <a:spcPts val="0"/>
              </a:spcAft>
              <a:buClr>
                <a:srgbClr val="888A8C"/>
              </a:buClr>
              <a:buSzPts val="3200"/>
              <a:buFont typeface="Arial"/>
              <a:buNone/>
              <a:defRPr sz="3200" b="0" i="0" u="none" strike="noStrike" cap="none">
                <a:solidFill>
                  <a:srgbClr val="888A8C"/>
                </a:solidFill>
                <a:latin typeface="Verdana"/>
                <a:ea typeface="Verdana"/>
                <a:cs typeface="Verdana"/>
                <a:sym typeface="Verdana"/>
              </a:defRPr>
            </a:lvl1pPr>
            <a:lvl2pPr marR="0" lvl="1" algn="ctr" rtl="0">
              <a:lnSpc>
                <a:spcPct val="100000"/>
              </a:lnSpc>
              <a:spcBef>
                <a:spcPts val="560"/>
              </a:spcBef>
              <a:spcAft>
                <a:spcPts val="0"/>
              </a:spcAft>
              <a:buClr>
                <a:srgbClr val="888A8C"/>
              </a:buClr>
              <a:buSzPts val="2800"/>
              <a:buFont typeface="Arial"/>
              <a:buNone/>
              <a:defRPr sz="2800" b="0" i="0" u="none" strike="noStrike" cap="none">
                <a:solidFill>
                  <a:srgbClr val="888A8C"/>
                </a:solidFill>
                <a:latin typeface="Verdana"/>
                <a:ea typeface="Verdana"/>
                <a:cs typeface="Verdana"/>
                <a:sym typeface="Verdana"/>
              </a:defRPr>
            </a:lvl2pPr>
            <a:lvl3pPr marR="0" lvl="2" algn="ctr" rtl="0">
              <a:lnSpc>
                <a:spcPct val="100000"/>
              </a:lnSpc>
              <a:spcBef>
                <a:spcPts val="480"/>
              </a:spcBef>
              <a:spcAft>
                <a:spcPts val="0"/>
              </a:spcAft>
              <a:buClr>
                <a:srgbClr val="888A8C"/>
              </a:buClr>
              <a:buSzPts val="2400"/>
              <a:buFont typeface="Arial"/>
              <a:buNone/>
              <a:defRPr sz="2400" b="0" i="0" u="none" strike="noStrike" cap="none">
                <a:solidFill>
                  <a:srgbClr val="888A8C"/>
                </a:solidFill>
                <a:latin typeface="Verdana"/>
                <a:ea typeface="Verdana"/>
                <a:cs typeface="Verdana"/>
                <a:sym typeface="Verdana"/>
              </a:defRPr>
            </a:lvl3pPr>
            <a:lvl4pPr marR="0" lvl="3" algn="ctr" rtl="0">
              <a:lnSpc>
                <a:spcPct val="100000"/>
              </a:lnSpc>
              <a:spcBef>
                <a:spcPts val="400"/>
              </a:spcBef>
              <a:spcAft>
                <a:spcPts val="0"/>
              </a:spcAft>
              <a:buClr>
                <a:srgbClr val="888A8C"/>
              </a:buClr>
              <a:buSzPts val="2000"/>
              <a:buFont typeface="Arial"/>
              <a:buNone/>
              <a:defRPr sz="2000" b="0" i="0" u="none" strike="noStrike" cap="none">
                <a:solidFill>
                  <a:srgbClr val="888A8C"/>
                </a:solidFill>
                <a:latin typeface="Verdana"/>
                <a:ea typeface="Verdana"/>
                <a:cs typeface="Verdana"/>
                <a:sym typeface="Verdana"/>
              </a:defRPr>
            </a:lvl4pPr>
            <a:lvl5pPr marR="0" lvl="4" algn="ctr" rtl="0">
              <a:lnSpc>
                <a:spcPct val="100000"/>
              </a:lnSpc>
              <a:spcBef>
                <a:spcPts val="400"/>
              </a:spcBef>
              <a:spcAft>
                <a:spcPts val="0"/>
              </a:spcAft>
              <a:buClr>
                <a:srgbClr val="888A8C"/>
              </a:buClr>
              <a:buSzPts val="2000"/>
              <a:buFont typeface="Arial"/>
              <a:buNone/>
              <a:defRPr sz="2000" b="0" i="0" u="none" strike="noStrike" cap="none">
                <a:solidFill>
                  <a:srgbClr val="888A8C"/>
                </a:solidFill>
                <a:latin typeface="Verdana"/>
                <a:ea typeface="Verdana"/>
                <a:cs typeface="Verdana"/>
                <a:sym typeface="Verdana"/>
              </a:defRPr>
            </a:lvl5pPr>
            <a:lvl6pPr marR="0" lvl="5" algn="ctr" rtl="0">
              <a:lnSpc>
                <a:spcPct val="100000"/>
              </a:lnSpc>
              <a:spcBef>
                <a:spcPts val="400"/>
              </a:spcBef>
              <a:spcAft>
                <a:spcPts val="0"/>
              </a:spcAft>
              <a:buClr>
                <a:srgbClr val="888A8C"/>
              </a:buClr>
              <a:buSzPts val="2000"/>
              <a:buFont typeface="Arial"/>
              <a:buNone/>
              <a:defRPr sz="2000" b="0" i="0" u="none" strike="noStrike" cap="none">
                <a:solidFill>
                  <a:srgbClr val="888A8C"/>
                </a:solidFill>
                <a:latin typeface="Verdana"/>
                <a:ea typeface="Verdana"/>
                <a:cs typeface="Verdana"/>
                <a:sym typeface="Verdana"/>
              </a:defRPr>
            </a:lvl6pPr>
            <a:lvl7pPr marR="0" lvl="6" algn="ctr" rtl="0">
              <a:lnSpc>
                <a:spcPct val="100000"/>
              </a:lnSpc>
              <a:spcBef>
                <a:spcPts val="400"/>
              </a:spcBef>
              <a:spcAft>
                <a:spcPts val="0"/>
              </a:spcAft>
              <a:buClr>
                <a:srgbClr val="888A8C"/>
              </a:buClr>
              <a:buSzPts val="2000"/>
              <a:buFont typeface="Arial"/>
              <a:buNone/>
              <a:defRPr sz="2000" b="0" i="0" u="none" strike="noStrike" cap="none">
                <a:solidFill>
                  <a:srgbClr val="888A8C"/>
                </a:solidFill>
                <a:latin typeface="Verdana"/>
                <a:ea typeface="Verdana"/>
                <a:cs typeface="Verdana"/>
                <a:sym typeface="Verdana"/>
              </a:defRPr>
            </a:lvl7pPr>
            <a:lvl8pPr marR="0" lvl="7" algn="ctr" rtl="0">
              <a:lnSpc>
                <a:spcPct val="100000"/>
              </a:lnSpc>
              <a:spcBef>
                <a:spcPts val="400"/>
              </a:spcBef>
              <a:spcAft>
                <a:spcPts val="0"/>
              </a:spcAft>
              <a:buClr>
                <a:srgbClr val="888A8C"/>
              </a:buClr>
              <a:buSzPts val="2000"/>
              <a:buFont typeface="Arial"/>
              <a:buNone/>
              <a:defRPr sz="2000" b="0" i="0" u="none" strike="noStrike" cap="none">
                <a:solidFill>
                  <a:srgbClr val="888A8C"/>
                </a:solidFill>
                <a:latin typeface="Verdana"/>
                <a:ea typeface="Verdana"/>
                <a:cs typeface="Verdana"/>
                <a:sym typeface="Verdana"/>
              </a:defRPr>
            </a:lvl8pPr>
            <a:lvl9pPr marR="0" lvl="8" algn="ctr" rtl="0">
              <a:lnSpc>
                <a:spcPct val="100000"/>
              </a:lnSpc>
              <a:spcBef>
                <a:spcPts val="400"/>
              </a:spcBef>
              <a:spcAft>
                <a:spcPts val="0"/>
              </a:spcAft>
              <a:buClr>
                <a:srgbClr val="888A8C"/>
              </a:buClr>
              <a:buSzPts val="2000"/>
              <a:buFont typeface="Arial"/>
              <a:buNone/>
              <a:defRPr sz="2000" b="0" i="0" u="none" strike="noStrike" cap="none">
                <a:solidFill>
                  <a:srgbClr val="888A8C"/>
                </a:solidFill>
                <a:latin typeface="Verdana"/>
                <a:ea typeface="Verdana"/>
                <a:cs typeface="Verdana"/>
                <a:sym typeface="Verdana"/>
              </a:defRPr>
            </a:lvl9pPr>
          </a:lstStyle>
          <a:p>
            <a:endParaRPr/>
          </a:p>
        </p:txBody>
      </p:sp>
      <p:sp>
        <p:nvSpPr>
          <p:cNvPr id="219" name="Google Shape;219;p35"/>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20" name="Google Shape;220;p35"/>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21" name="Google Shape;221;p3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1pPr>
            <a:lvl2pPr marL="0" marR="0" lvl="1"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2pPr>
            <a:lvl3pPr marL="0" marR="0" lvl="2"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3pPr>
            <a:lvl4pPr marL="0" marR="0" lvl="3"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4pPr>
            <a:lvl5pPr marL="0" marR="0" lvl="4"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5pPr>
            <a:lvl6pPr marL="0" marR="0" lvl="5"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6pPr>
            <a:lvl7pPr marL="0" marR="0" lvl="6"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7pPr>
            <a:lvl8pPr marL="0" marR="0" lvl="7"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8pPr>
            <a:lvl9pPr marL="0" marR="0" lvl="8" indent="0" algn="r" rtl="0">
              <a:lnSpc>
                <a:spcPct val="100000"/>
              </a:lnSpc>
              <a:spcBef>
                <a:spcPts val="0"/>
              </a:spcBef>
              <a:spcAft>
                <a:spcPts val="0"/>
              </a:spcAft>
              <a:buClr>
                <a:srgbClr val="888A8C"/>
              </a:buClr>
              <a:buSzPts val="1200"/>
              <a:buFont typeface="Arial"/>
              <a:buNone/>
              <a:defRPr sz="1200" b="0" i="0" u="none" strike="noStrike" cap="none">
                <a:solidFill>
                  <a:srgbClr val="888A8C"/>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pic>
        <p:nvPicPr>
          <p:cNvPr id="222" name="Google Shape;222;p35" descr="Decorative image - VTSS Logo&#10;" title="VTSS Logo"/>
          <p:cNvPicPr preferRelativeResize="0"/>
          <p:nvPr/>
        </p:nvPicPr>
        <p:blipFill rotWithShape="1">
          <a:blip r:embed="rId3">
            <a:alphaModFix/>
          </a:blip>
          <a:srcRect/>
          <a:stretch/>
        </p:blipFill>
        <p:spPr>
          <a:xfrm>
            <a:off x="3087445" y="114300"/>
            <a:ext cx="1643934" cy="7286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4000"/>
              <a:buFont typeface="Verdana"/>
              <a:buNone/>
              <a:defRPr sz="40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457200" y="1200150"/>
            <a:ext cx="8229600" cy="33945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Verdana"/>
                <a:ea typeface="Verdana"/>
                <a:cs typeface="Verdana"/>
                <a:sym typeface="Verdana"/>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Verdana"/>
                <a:ea typeface="Verdana"/>
                <a:cs typeface="Verdana"/>
                <a:sym typeface="Verdana"/>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Verdana"/>
                <a:ea typeface="Verdana"/>
                <a:cs typeface="Verdana"/>
                <a:sym typeface="Verdana"/>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9pPr>
          </a:lstStyle>
          <a:p>
            <a:endParaRPr/>
          </a:p>
        </p:txBody>
      </p:sp>
      <p:sp>
        <p:nvSpPr>
          <p:cNvPr id="53" name="Google Shape;53;p13"/>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9pPr>
          </a:lstStyle>
          <a:p>
            <a:endParaRPr/>
          </a:p>
        </p:txBody>
      </p:sp>
      <p:sp>
        <p:nvSpPr>
          <p:cNvPr id="54" name="Google Shape;54;p13"/>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9pPr>
          </a:lstStyle>
          <a:p>
            <a:endParaRPr/>
          </a:p>
        </p:txBody>
      </p:sp>
      <p:sp>
        <p:nvSpPr>
          <p:cNvPr id="55" name="Google Shape;55;p1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Shape 226"/>
        <p:cNvGrpSpPr/>
        <p:nvPr/>
      </p:nvGrpSpPr>
      <p:grpSpPr>
        <a:xfrm>
          <a:off x="0" y="0"/>
          <a:ext cx="0" cy="0"/>
          <a:chOff x="0" y="0"/>
          <a:chExt cx="0" cy="0"/>
        </a:xfrm>
      </p:grpSpPr>
      <p:grpSp>
        <p:nvGrpSpPr>
          <p:cNvPr id="227" name="Google Shape;227;p36"/>
          <p:cNvGrpSpPr/>
          <p:nvPr/>
        </p:nvGrpSpPr>
        <p:grpSpPr>
          <a:xfrm>
            <a:off x="425828" y="670608"/>
            <a:ext cx="8292160" cy="3904979"/>
            <a:chOff x="-78823" y="502444"/>
            <a:chExt cx="9322271" cy="5533483"/>
          </a:xfrm>
        </p:grpSpPr>
        <p:sp>
          <p:nvSpPr>
            <p:cNvPr id="228" name="Google Shape;228;p36"/>
            <p:cNvSpPr/>
            <p:nvPr/>
          </p:nvSpPr>
          <p:spPr>
            <a:xfrm>
              <a:off x="3397535" y="3586427"/>
              <a:ext cx="2449500" cy="2449500"/>
            </a:xfrm>
            <a:prstGeom prst="ellipse">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9" name="Google Shape;229;p36"/>
            <p:cNvSpPr txBox="1"/>
            <p:nvPr/>
          </p:nvSpPr>
          <p:spPr>
            <a:xfrm>
              <a:off x="3756269" y="3945161"/>
              <a:ext cx="1732200" cy="1732200"/>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rgbClr val="000000"/>
                </a:buClr>
                <a:buSzPts val="2400"/>
                <a:buFont typeface="Arial"/>
                <a:buNone/>
              </a:pPr>
              <a:r>
                <a:rPr lang="en" sz="2400" b="0" i="0" u="none" strike="noStrike" cap="none">
                  <a:solidFill>
                    <a:srgbClr val="000000"/>
                  </a:solidFill>
                  <a:latin typeface="Verdana"/>
                  <a:ea typeface="Verdana"/>
                  <a:cs typeface="Verdana"/>
                  <a:sym typeface="Verdana"/>
                </a:rPr>
                <a:t>Tier 2 Core Features </a:t>
              </a:r>
              <a:endParaRPr sz="2400" b="0" i="0" u="none" strike="noStrike" cap="none">
                <a:solidFill>
                  <a:srgbClr val="000000"/>
                </a:solidFill>
                <a:latin typeface="Verdana"/>
                <a:ea typeface="Verdana"/>
                <a:cs typeface="Verdana"/>
                <a:sym typeface="Verdana"/>
              </a:endParaRPr>
            </a:p>
            <a:p>
              <a:pPr marL="0" marR="0" lvl="0" indent="0" algn="ctr" rtl="0">
                <a:lnSpc>
                  <a:spcPct val="90000"/>
                </a:lnSpc>
                <a:spcBef>
                  <a:spcPts val="840"/>
                </a:spcBef>
                <a:spcAft>
                  <a:spcPts val="0"/>
                </a:spcAft>
                <a:buClr>
                  <a:srgbClr val="000000"/>
                </a:buClr>
                <a:buSzPts val="2400"/>
                <a:buFont typeface="Arial"/>
                <a:buNone/>
              </a:pPr>
              <a:r>
                <a:rPr lang="en" sz="2400" b="0" i="0" u="none" strike="noStrike" cap="none">
                  <a:solidFill>
                    <a:srgbClr val="000000"/>
                  </a:solidFill>
                  <a:latin typeface="Verdana"/>
                  <a:ea typeface="Verdana"/>
                  <a:cs typeface="Verdana"/>
                  <a:sym typeface="Verdana"/>
                </a:rPr>
                <a:t>TFI 2.6</a:t>
              </a:r>
              <a:endParaRPr sz="2400" b="0" i="0" u="none" strike="noStrike" cap="none">
                <a:solidFill>
                  <a:srgbClr val="000000"/>
                </a:solidFill>
                <a:latin typeface="Verdana"/>
                <a:ea typeface="Verdana"/>
                <a:cs typeface="Verdana"/>
                <a:sym typeface="Verdana"/>
              </a:endParaRPr>
            </a:p>
          </p:txBody>
        </p:sp>
        <p:sp>
          <p:nvSpPr>
            <p:cNvPr id="230" name="Google Shape;230;p36"/>
            <p:cNvSpPr/>
            <p:nvPr/>
          </p:nvSpPr>
          <p:spPr>
            <a:xfrm rot="10800000">
              <a:off x="1077857" y="4462189"/>
              <a:ext cx="2192100" cy="698100"/>
            </a:xfrm>
            <a:prstGeom prst="leftArrow">
              <a:avLst>
                <a:gd name="adj1" fmla="val 60000"/>
                <a:gd name="adj2" fmla="val 50000"/>
              </a:avLst>
            </a:prstGeom>
            <a:gradFill>
              <a:gsLst>
                <a:gs pos="0">
                  <a:srgbClr val="FFF6DB"/>
                </a:gs>
                <a:gs pos="100000">
                  <a:srgbClr val="FAD25C"/>
                </a:gs>
              </a:gsLst>
              <a:path path="circle">
                <a:fillToRect l="50000" t="50000" r="50000" b="50000"/>
              </a:path>
              <a:tileRect/>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1" name="Google Shape;231;p36"/>
            <p:cNvSpPr/>
            <p:nvPr/>
          </p:nvSpPr>
          <p:spPr>
            <a:xfrm>
              <a:off x="-78823" y="3874522"/>
              <a:ext cx="2313600" cy="1947300"/>
            </a:xfrm>
            <a:prstGeom prst="roundRect">
              <a:avLst>
                <a:gd name="adj" fmla="val 1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2" name="Google Shape;232;p36"/>
            <p:cNvSpPr txBox="1"/>
            <p:nvPr/>
          </p:nvSpPr>
          <p:spPr>
            <a:xfrm>
              <a:off x="-78683" y="3733247"/>
              <a:ext cx="2313300" cy="208860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2400"/>
                <a:buFont typeface="Arial"/>
                <a:buNone/>
              </a:pPr>
              <a:r>
                <a:rPr lang="en" sz="1800" b="0" i="0" u="none" strike="noStrike" cap="none" dirty="0">
                  <a:solidFill>
                    <a:srgbClr val="000000"/>
                  </a:solidFill>
                  <a:latin typeface="Verdana"/>
                  <a:ea typeface="Verdana"/>
                  <a:cs typeface="Verdana"/>
                  <a:sym typeface="Verdana"/>
                </a:rPr>
                <a:t>Additional Instruction on Skills (prosocial, emotional, academic)</a:t>
              </a:r>
              <a:endParaRPr sz="1800" b="0" i="0" u="none" strike="noStrike" cap="none" dirty="0">
                <a:solidFill>
                  <a:srgbClr val="000000"/>
                </a:solidFill>
                <a:latin typeface="Verdana"/>
                <a:ea typeface="Verdana"/>
                <a:cs typeface="Verdana"/>
                <a:sym typeface="Verdana"/>
              </a:endParaRPr>
            </a:p>
          </p:txBody>
        </p:sp>
        <p:sp>
          <p:nvSpPr>
            <p:cNvPr id="233" name="Google Shape;233;p36"/>
            <p:cNvSpPr/>
            <p:nvPr/>
          </p:nvSpPr>
          <p:spPr>
            <a:xfrm rot="-8674050">
              <a:off x="1121260" y="2903797"/>
              <a:ext cx="2621505" cy="698080"/>
            </a:xfrm>
            <a:prstGeom prst="leftArrow">
              <a:avLst>
                <a:gd name="adj1" fmla="val 60000"/>
                <a:gd name="adj2" fmla="val 5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4" name="Google Shape;234;p36"/>
            <p:cNvSpPr/>
            <p:nvPr/>
          </p:nvSpPr>
          <p:spPr>
            <a:xfrm>
              <a:off x="506546" y="1806996"/>
              <a:ext cx="1714800" cy="1371900"/>
            </a:xfrm>
            <a:prstGeom prst="roundRect">
              <a:avLst>
                <a:gd name="adj" fmla="val 1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5" name="Google Shape;235;p36"/>
            <p:cNvSpPr txBox="1"/>
            <p:nvPr/>
          </p:nvSpPr>
          <p:spPr>
            <a:xfrm>
              <a:off x="546725" y="1847172"/>
              <a:ext cx="1634400" cy="113490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2400"/>
                <a:buFont typeface="Arial"/>
                <a:buNone/>
              </a:pPr>
              <a:r>
                <a:rPr lang="en" sz="1800" b="0" i="0" u="none" strike="noStrike" cap="none">
                  <a:solidFill>
                    <a:srgbClr val="000000"/>
                  </a:solidFill>
                  <a:latin typeface="Verdana"/>
                  <a:ea typeface="Verdana"/>
                  <a:cs typeface="Verdana"/>
                  <a:sym typeface="Verdana"/>
                </a:rPr>
                <a:t>Increased </a:t>
              </a:r>
              <a:endParaRPr sz="1800" b="0" i="0" u="none" strike="noStrike" cap="none">
                <a:solidFill>
                  <a:srgbClr val="000000"/>
                </a:solidFill>
                <a:latin typeface="Verdana"/>
                <a:ea typeface="Verdana"/>
                <a:cs typeface="Verdana"/>
                <a:sym typeface="Verdana"/>
              </a:endParaRPr>
            </a:p>
            <a:p>
              <a:pPr marL="0" marR="0" lvl="0" indent="0" algn="ctr" rtl="0">
                <a:lnSpc>
                  <a:spcPct val="90000"/>
                </a:lnSpc>
                <a:spcBef>
                  <a:spcPts val="0"/>
                </a:spcBef>
                <a:spcAft>
                  <a:spcPts val="0"/>
                </a:spcAft>
                <a:buClr>
                  <a:srgbClr val="000000"/>
                </a:buClr>
                <a:buSzPts val="2400"/>
                <a:buFont typeface="Arial"/>
                <a:buNone/>
              </a:pPr>
              <a:r>
                <a:rPr lang="en" sz="1800" b="0" i="0" u="none" strike="noStrike" cap="none">
                  <a:solidFill>
                    <a:srgbClr val="000000"/>
                  </a:solidFill>
                  <a:latin typeface="Verdana"/>
                  <a:ea typeface="Verdana"/>
                  <a:cs typeface="Verdana"/>
                  <a:sym typeface="Verdana"/>
                </a:rPr>
                <a:t>Regular Feedback</a:t>
              </a:r>
              <a:endParaRPr sz="1800" b="0" i="0" u="none" strike="noStrike" cap="none">
                <a:solidFill>
                  <a:srgbClr val="000000"/>
                </a:solidFill>
                <a:latin typeface="Verdana"/>
                <a:ea typeface="Verdana"/>
                <a:cs typeface="Verdana"/>
                <a:sym typeface="Verdana"/>
              </a:endParaRPr>
            </a:p>
          </p:txBody>
        </p:sp>
        <p:sp>
          <p:nvSpPr>
            <p:cNvPr id="236" name="Google Shape;236;p36"/>
            <p:cNvSpPr/>
            <p:nvPr/>
          </p:nvSpPr>
          <p:spPr>
            <a:xfrm rot="-6480166">
              <a:off x="2662098" y="2048790"/>
              <a:ext cx="2351948" cy="698061"/>
            </a:xfrm>
            <a:prstGeom prst="leftArrow">
              <a:avLst>
                <a:gd name="adj1" fmla="val 60000"/>
                <a:gd name="adj2" fmla="val 5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7" name="Google Shape;237;p36"/>
            <p:cNvSpPr/>
            <p:nvPr/>
          </p:nvSpPr>
          <p:spPr>
            <a:xfrm>
              <a:off x="2617374" y="502444"/>
              <a:ext cx="1714800" cy="1344729"/>
            </a:xfrm>
            <a:prstGeom prst="roundRect">
              <a:avLst>
                <a:gd name="adj" fmla="val 1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8" name="Google Shape;238;p36"/>
            <p:cNvSpPr txBox="1"/>
            <p:nvPr/>
          </p:nvSpPr>
          <p:spPr>
            <a:xfrm>
              <a:off x="2657542" y="633546"/>
              <a:ext cx="1634400" cy="99300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2400"/>
                <a:buFont typeface="Arial"/>
                <a:buNone/>
              </a:pPr>
              <a:r>
                <a:rPr lang="en" sz="1800" b="0" i="0" u="none" strike="noStrike" cap="none" dirty="0">
                  <a:solidFill>
                    <a:srgbClr val="000000"/>
                  </a:solidFill>
                  <a:latin typeface="Verdana"/>
                  <a:ea typeface="Verdana"/>
                  <a:cs typeface="Verdana"/>
                  <a:sym typeface="Verdana"/>
                </a:rPr>
                <a:t>Increased Structure &amp; Prompts</a:t>
              </a:r>
              <a:endParaRPr sz="1800" b="0" i="0" u="none" strike="noStrike" cap="none" dirty="0">
                <a:solidFill>
                  <a:srgbClr val="000000"/>
                </a:solidFill>
                <a:latin typeface="Verdana"/>
                <a:ea typeface="Verdana"/>
                <a:cs typeface="Verdana"/>
                <a:sym typeface="Verdana"/>
              </a:endParaRPr>
            </a:p>
          </p:txBody>
        </p:sp>
        <p:sp>
          <p:nvSpPr>
            <p:cNvPr id="239" name="Google Shape;239;p36"/>
            <p:cNvSpPr/>
            <p:nvPr/>
          </p:nvSpPr>
          <p:spPr>
            <a:xfrm rot="-4319834">
              <a:off x="4230567" y="2048711"/>
              <a:ext cx="2351948" cy="698061"/>
            </a:xfrm>
            <a:prstGeom prst="leftArrow">
              <a:avLst>
                <a:gd name="adj1" fmla="val 60000"/>
                <a:gd name="adj2" fmla="val 5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0" name="Google Shape;240;p36"/>
            <p:cNvSpPr/>
            <p:nvPr/>
          </p:nvSpPr>
          <p:spPr>
            <a:xfrm>
              <a:off x="4912588" y="502444"/>
              <a:ext cx="1892108" cy="1370519"/>
            </a:xfrm>
            <a:prstGeom prst="roundRect">
              <a:avLst>
                <a:gd name="adj" fmla="val 1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1" name="Google Shape;241;p36"/>
            <p:cNvSpPr txBox="1"/>
            <p:nvPr/>
          </p:nvSpPr>
          <p:spPr>
            <a:xfrm>
              <a:off x="4952755" y="633548"/>
              <a:ext cx="1634400" cy="113490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2400"/>
                <a:buFont typeface="Arial"/>
                <a:buNone/>
              </a:pPr>
              <a:r>
                <a:rPr lang="en" sz="1800" b="0" i="0" u="none" strike="noStrike" cap="none" dirty="0">
                  <a:solidFill>
                    <a:srgbClr val="000000"/>
                  </a:solidFill>
                  <a:latin typeface="Verdana"/>
                  <a:ea typeface="Verdana"/>
                  <a:cs typeface="Verdana"/>
                  <a:sym typeface="Verdana"/>
                </a:rPr>
                <a:t>Increased Intensity of Data Collection</a:t>
              </a:r>
              <a:endParaRPr sz="1800" b="0" i="0" u="none" strike="noStrike" cap="none" dirty="0">
                <a:solidFill>
                  <a:srgbClr val="000000"/>
                </a:solidFill>
                <a:latin typeface="Verdana"/>
                <a:ea typeface="Verdana"/>
                <a:cs typeface="Verdana"/>
                <a:sym typeface="Verdana"/>
              </a:endParaRPr>
            </a:p>
          </p:txBody>
        </p:sp>
        <p:sp>
          <p:nvSpPr>
            <p:cNvPr id="242" name="Google Shape;242;p36"/>
            <p:cNvSpPr/>
            <p:nvPr/>
          </p:nvSpPr>
          <p:spPr>
            <a:xfrm rot="-2159837">
              <a:off x="5499422" y="2970568"/>
              <a:ext cx="2352033" cy="698241"/>
            </a:xfrm>
            <a:prstGeom prst="leftArrow">
              <a:avLst>
                <a:gd name="adj1" fmla="val 60000"/>
                <a:gd name="adj2" fmla="val 5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3" name="Google Shape;243;p36"/>
            <p:cNvSpPr/>
            <p:nvPr/>
          </p:nvSpPr>
          <p:spPr>
            <a:xfrm>
              <a:off x="6632301" y="1942468"/>
              <a:ext cx="1989000" cy="1371900"/>
            </a:xfrm>
            <a:prstGeom prst="roundRect">
              <a:avLst>
                <a:gd name="adj" fmla="val 1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4" name="Google Shape;244;p36"/>
            <p:cNvSpPr txBox="1"/>
            <p:nvPr/>
          </p:nvSpPr>
          <p:spPr>
            <a:xfrm>
              <a:off x="6672477" y="1982647"/>
              <a:ext cx="1908600" cy="113490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2400"/>
                <a:buFont typeface="Arial"/>
                <a:buNone/>
              </a:pPr>
              <a:r>
                <a:rPr lang="en" sz="1800" b="0" i="0" u="none" strike="noStrike" cap="none">
                  <a:solidFill>
                    <a:srgbClr val="000000"/>
                  </a:solidFill>
                  <a:latin typeface="Verdana"/>
                  <a:ea typeface="Verdana"/>
                  <a:cs typeface="Verdana"/>
                  <a:sym typeface="Verdana"/>
                </a:rPr>
                <a:t>Increased Family Engagement</a:t>
              </a:r>
              <a:endParaRPr sz="1800" b="0" i="0" u="none" strike="noStrike" cap="none">
                <a:solidFill>
                  <a:srgbClr val="000000"/>
                </a:solidFill>
                <a:latin typeface="Verdana"/>
                <a:ea typeface="Verdana"/>
                <a:cs typeface="Verdana"/>
                <a:sym typeface="Verdana"/>
              </a:endParaRPr>
            </a:p>
          </p:txBody>
        </p:sp>
        <p:sp>
          <p:nvSpPr>
            <p:cNvPr id="245" name="Google Shape;245;p36"/>
            <p:cNvSpPr/>
            <p:nvPr/>
          </p:nvSpPr>
          <p:spPr>
            <a:xfrm rot="16321">
              <a:off x="5848674" y="4428484"/>
              <a:ext cx="2211625" cy="698108"/>
            </a:xfrm>
            <a:prstGeom prst="leftArrow">
              <a:avLst>
                <a:gd name="adj1" fmla="val 60000"/>
                <a:gd name="adj2" fmla="val 5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6" name="Google Shape;246;p36"/>
            <p:cNvSpPr/>
            <p:nvPr/>
          </p:nvSpPr>
          <p:spPr>
            <a:xfrm>
              <a:off x="7131148" y="3882035"/>
              <a:ext cx="2112300" cy="1892100"/>
            </a:xfrm>
            <a:prstGeom prst="roundRect">
              <a:avLst>
                <a:gd name="adj" fmla="val 1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7" name="Google Shape;247;p36"/>
            <p:cNvSpPr txBox="1"/>
            <p:nvPr/>
          </p:nvSpPr>
          <p:spPr>
            <a:xfrm>
              <a:off x="7131137" y="4068186"/>
              <a:ext cx="2001300" cy="1495835"/>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2400"/>
                <a:buFont typeface="Arial"/>
                <a:buNone/>
              </a:pPr>
              <a:r>
                <a:rPr lang="en" sz="1800" b="0" i="0" u="none" strike="noStrike" cap="none" dirty="0">
                  <a:solidFill>
                    <a:srgbClr val="000000"/>
                  </a:solidFill>
                  <a:latin typeface="Verdana"/>
                  <a:ea typeface="Verdana"/>
                  <a:cs typeface="Verdana"/>
                  <a:sym typeface="Verdana"/>
                </a:rPr>
                <a:t>Efficient system for access and delivery of intervention</a:t>
              </a:r>
              <a:endParaRPr sz="1800" b="0" i="0" u="none" strike="noStrike" cap="none" dirty="0">
                <a:solidFill>
                  <a:srgbClr val="000000"/>
                </a:solidFill>
                <a:latin typeface="Verdana"/>
                <a:ea typeface="Verdana"/>
                <a:cs typeface="Verdana"/>
                <a:sym typeface="Verdana"/>
              </a:endParaRPr>
            </a:p>
          </p:txBody>
        </p:sp>
      </p:grpSp>
      <p:sp>
        <p:nvSpPr>
          <p:cNvPr id="248" name="Google Shape;248;p36"/>
          <p:cNvSpPr txBox="1"/>
          <p:nvPr/>
        </p:nvSpPr>
        <p:spPr>
          <a:xfrm>
            <a:off x="5536621" y="4739313"/>
            <a:ext cx="3368700" cy="18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Adapted from Horner &amp; Sugai (2016)</a:t>
            </a:r>
            <a:endParaRPr sz="1400" b="0" i="0" u="none" strike="noStrike" cap="none">
              <a:solidFill>
                <a:srgbClr val="000000"/>
              </a:solidFill>
              <a:latin typeface="Arial"/>
              <a:ea typeface="Arial"/>
              <a:cs typeface="Arial"/>
              <a:sym typeface="Arial"/>
            </a:endParaRPr>
          </a:p>
        </p:txBody>
      </p:sp>
      <p:sp>
        <p:nvSpPr>
          <p:cNvPr id="249" name="Google Shape;249;p36"/>
          <p:cNvSpPr txBox="1">
            <a:spLocks noGrp="1"/>
          </p:cNvSpPr>
          <p:nvPr>
            <p:ph type="title"/>
          </p:nvPr>
        </p:nvSpPr>
        <p:spPr>
          <a:xfrm>
            <a:off x="457200" y="63113"/>
            <a:ext cx="8229600" cy="508200"/>
          </a:xfrm>
          <a:prstGeom prst="rect">
            <a:avLst/>
          </a:prstGeom>
          <a:solidFill>
            <a:schemeClr val="accent5">
              <a:alpha val="67060"/>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 sz="3800" b="1">
                <a:solidFill>
                  <a:srgbClr val="000000"/>
                </a:solidFill>
              </a:rPr>
              <a:t>Tier 2 Core Features</a:t>
            </a:r>
            <a:endParaRPr sz="3800" b="1">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Shape 253"/>
        <p:cNvGrpSpPr/>
        <p:nvPr/>
      </p:nvGrpSpPr>
      <p:grpSpPr>
        <a:xfrm>
          <a:off x="0" y="0"/>
          <a:ext cx="0" cy="0"/>
          <a:chOff x="0" y="0"/>
          <a:chExt cx="0" cy="0"/>
        </a:xfrm>
      </p:grpSpPr>
      <p:grpSp>
        <p:nvGrpSpPr>
          <p:cNvPr id="254" name="Google Shape;254;p37"/>
          <p:cNvGrpSpPr/>
          <p:nvPr/>
        </p:nvGrpSpPr>
        <p:grpSpPr>
          <a:xfrm>
            <a:off x="425828" y="734776"/>
            <a:ext cx="8292160" cy="3840811"/>
            <a:chOff x="-78823" y="593372"/>
            <a:chExt cx="9322271" cy="5442555"/>
          </a:xfrm>
        </p:grpSpPr>
        <p:sp>
          <p:nvSpPr>
            <p:cNvPr id="255" name="Google Shape;255;p37"/>
            <p:cNvSpPr/>
            <p:nvPr/>
          </p:nvSpPr>
          <p:spPr>
            <a:xfrm>
              <a:off x="3397535" y="3586427"/>
              <a:ext cx="2449500" cy="2449500"/>
            </a:xfrm>
            <a:prstGeom prst="ellipse">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6" name="Google Shape;256;p37"/>
            <p:cNvSpPr txBox="1"/>
            <p:nvPr/>
          </p:nvSpPr>
          <p:spPr>
            <a:xfrm>
              <a:off x="3756269" y="3945161"/>
              <a:ext cx="1732200" cy="1732200"/>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rgbClr val="000000"/>
                </a:buClr>
                <a:buSzPts val="2400"/>
                <a:buFont typeface="Arial"/>
                <a:buNone/>
              </a:pPr>
              <a:r>
                <a:rPr lang="en" sz="2400" b="0" i="0" u="none" strike="noStrike" cap="none">
                  <a:solidFill>
                    <a:srgbClr val="000000"/>
                  </a:solidFill>
                  <a:latin typeface="Verdana"/>
                  <a:ea typeface="Verdana"/>
                  <a:cs typeface="Verdana"/>
                  <a:sym typeface="Verdana"/>
                </a:rPr>
                <a:t>Tier 2 Core Features </a:t>
              </a:r>
              <a:endParaRPr sz="2400" b="0" i="0" u="none" strike="noStrike" cap="none">
                <a:solidFill>
                  <a:srgbClr val="000000"/>
                </a:solidFill>
                <a:latin typeface="Verdana"/>
                <a:ea typeface="Verdana"/>
                <a:cs typeface="Verdana"/>
                <a:sym typeface="Verdana"/>
              </a:endParaRPr>
            </a:p>
            <a:p>
              <a:pPr marL="0" marR="0" lvl="0" indent="0" algn="ctr" rtl="0">
                <a:lnSpc>
                  <a:spcPct val="90000"/>
                </a:lnSpc>
                <a:spcBef>
                  <a:spcPts val="840"/>
                </a:spcBef>
                <a:spcAft>
                  <a:spcPts val="0"/>
                </a:spcAft>
                <a:buClr>
                  <a:srgbClr val="000000"/>
                </a:buClr>
                <a:buSzPts val="2400"/>
                <a:buFont typeface="Arial"/>
                <a:buNone/>
              </a:pPr>
              <a:r>
                <a:rPr lang="en" sz="2400" b="0" i="0" u="none" strike="noStrike" cap="none">
                  <a:solidFill>
                    <a:srgbClr val="000000"/>
                  </a:solidFill>
                  <a:latin typeface="Verdana"/>
                  <a:ea typeface="Verdana"/>
                  <a:cs typeface="Verdana"/>
                  <a:sym typeface="Verdana"/>
                </a:rPr>
                <a:t>TFI 2.6</a:t>
              </a:r>
              <a:endParaRPr sz="2400" b="0" i="0" u="none" strike="noStrike" cap="none">
                <a:solidFill>
                  <a:srgbClr val="000000"/>
                </a:solidFill>
                <a:latin typeface="Verdana"/>
                <a:ea typeface="Verdana"/>
                <a:cs typeface="Verdana"/>
                <a:sym typeface="Verdana"/>
              </a:endParaRPr>
            </a:p>
          </p:txBody>
        </p:sp>
        <p:sp>
          <p:nvSpPr>
            <p:cNvPr id="257" name="Google Shape;257;p37"/>
            <p:cNvSpPr/>
            <p:nvPr/>
          </p:nvSpPr>
          <p:spPr>
            <a:xfrm rot="10800000">
              <a:off x="1077857" y="4462189"/>
              <a:ext cx="2192100" cy="698100"/>
            </a:xfrm>
            <a:prstGeom prst="leftArrow">
              <a:avLst>
                <a:gd name="adj1" fmla="val 60000"/>
                <a:gd name="adj2" fmla="val 50000"/>
              </a:avLst>
            </a:prstGeom>
            <a:gradFill>
              <a:gsLst>
                <a:gs pos="0">
                  <a:srgbClr val="FFF6DB"/>
                </a:gs>
                <a:gs pos="100000">
                  <a:srgbClr val="FAD25C"/>
                </a:gs>
              </a:gsLst>
              <a:path path="circle">
                <a:fillToRect l="50000" t="50000" r="50000" b="50000"/>
              </a:path>
              <a:tileRect/>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8" name="Google Shape;258;p37"/>
            <p:cNvSpPr/>
            <p:nvPr/>
          </p:nvSpPr>
          <p:spPr>
            <a:xfrm>
              <a:off x="-78823" y="3874522"/>
              <a:ext cx="2313600" cy="1947300"/>
            </a:xfrm>
            <a:prstGeom prst="roundRect">
              <a:avLst>
                <a:gd name="adj" fmla="val 1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9" name="Google Shape;259;p37"/>
            <p:cNvSpPr txBox="1"/>
            <p:nvPr/>
          </p:nvSpPr>
          <p:spPr>
            <a:xfrm>
              <a:off x="-78683" y="3733247"/>
              <a:ext cx="2313300" cy="208860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2400"/>
                <a:buFont typeface="Arial"/>
                <a:buNone/>
              </a:pPr>
              <a:endParaRPr sz="1800" b="0" i="0" u="none" strike="noStrike" cap="none">
                <a:solidFill>
                  <a:srgbClr val="000000"/>
                </a:solidFill>
                <a:latin typeface="Verdana"/>
                <a:ea typeface="Verdana"/>
                <a:cs typeface="Verdana"/>
                <a:sym typeface="Verdana"/>
              </a:endParaRPr>
            </a:p>
          </p:txBody>
        </p:sp>
        <p:sp>
          <p:nvSpPr>
            <p:cNvPr id="260" name="Google Shape;260;p37"/>
            <p:cNvSpPr/>
            <p:nvPr/>
          </p:nvSpPr>
          <p:spPr>
            <a:xfrm rot="-8674050">
              <a:off x="1121260" y="2903797"/>
              <a:ext cx="2621505" cy="698080"/>
            </a:xfrm>
            <a:prstGeom prst="leftArrow">
              <a:avLst>
                <a:gd name="adj1" fmla="val 60000"/>
                <a:gd name="adj2" fmla="val 5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1" name="Google Shape;261;p37"/>
            <p:cNvSpPr/>
            <p:nvPr/>
          </p:nvSpPr>
          <p:spPr>
            <a:xfrm>
              <a:off x="506546" y="1806996"/>
              <a:ext cx="1714800" cy="1371900"/>
            </a:xfrm>
            <a:prstGeom prst="roundRect">
              <a:avLst>
                <a:gd name="adj" fmla="val 1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2" name="Google Shape;262;p37"/>
            <p:cNvSpPr txBox="1"/>
            <p:nvPr/>
          </p:nvSpPr>
          <p:spPr>
            <a:xfrm>
              <a:off x="546725" y="1847172"/>
              <a:ext cx="1634400" cy="113490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2400"/>
                <a:buFont typeface="Arial"/>
                <a:buNone/>
              </a:pPr>
              <a:endParaRPr sz="1800" b="0" i="0" u="none" strike="noStrike" cap="none">
                <a:solidFill>
                  <a:srgbClr val="000000"/>
                </a:solidFill>
                <a:latin typeface="Verdana"/>
                <a:ea typeface="Verdana"/>
                <a:cs typeface="Verdana"/>
                <a:sym typeface="Verdana"/>
              </a:endParaRPr>
            </a:p>
          </p:txBody>
        </p:sp>
        <p:sp>
          <p:nvSpPr>
            <p:cNvPr id="263" name="Google Shape;263;p37"/>
            <p:cNvSpPr/>
            <p:nvPr/>
          </p:nvSpPr>
          <p:spPr>
            <a:xfrm rot="-6480166">
              <a:off x="2662098" y="2048790"/>
              <a:ext cx="2351948" cy="698061"/>
            </a:xfrm>
            <a:prstGeom prst="leftArrow">
              <a:avLst>
                <a:gd name="adj1" fmla="val 60000"/>
                <a:gd name="adj2" fmla="val 5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4" name="Google Shape;264;p37"/>
            <p:cNvSpPr/>
            <p:nvPr/>
          </p:nvSpPr>
          <p:spPr>
            <a:xfrm>
              <a:off x="2617374" y="593372"/>
              <a:ext cx="1714800" cy="1213500"/>
            </a:xfrm>
            <a:prstGeom prst="roundRect">
              <a:avLst>
                <a:gd name="adj" fmla="val 1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5" name="Google Shape;265;p37"/>
            <p:cNvSpPr txBox="1"/>
            <p:nvPr/>
          </p:nvSpPr>
          <p:spPr>
            <a:xfrm>
              <a:off x="2657542" y="633547"/>
              <a:ext cx="1634400" cy="99300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2400"/>
                <a:buFont typeface="Arial"/>
                <a:buNone/>
              </a:pPr>
              <a:endParaRPr sz="1800" b="0" i="0" u="none" strike="noStrike" cap="none">
                <a:solidFill>
                  <a:srgbClr val="000000"/>
                </a:solidFill>
                <a:latin typeface="Verdana"/>
                <a:ea typeface="Verdana"/>
                <a:cs typeface="Verdana"/>
                <a:sym typeface="Verdana"/>
              </a:endParaRPr>
            </a:p>
          </p:txBody>
        </p:sp>
        <p:sp>
          <p:nvSpPr>
            <p:cNvPr id="266" name="Google Shape;266;p37"/>
            <p:cNvSpPr/>
            <p:nvPr/>
          </p:nvSpPr>
          <p:spPr>
            <a:xfrm rot="-4319834">
              <a:off x="4230567" y="2048711"/>
              <a:ext cx="2351948" cy="698061"/>
            </a:xfrm>
            <a:prstGeom prst="leftArrow">
              <a:avLst>
                <a:gd name="adj1" fmla="val 60000"/>
                <a:gd name="adj2" fmla="val 5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7" name="Google Shape;267;p37"/>
            <p:cNvSpPr/>
            <p:nvPr/>
          </p:nvSpPr>
          <p:spPr>
            <a:xfrm>
              <a:off x="4912588" y="593372"/>
              <a:ext cx="1714800" cy="1213500"/>
            </a:xfrm>
            <a:prstGeom prst="roundRect">
              <a:avLst>
                <a:gd name="adj" fmla="val 1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8" name="Google Shape;268;p37"/>
            <p:cNvSpPr txBox="1"/>
            <p:nvPr/>
          </p:nvSpPr>
          <p:spPr>
            <a:xfrm>
              <a:off x="4952755" y="633548"/>
              <a:ext cx="1634400" cy="113490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2400"/>
                <a:buFont typeface="Arial"/>
                <a:buNone/>
              </a:pPr>
              <a:endParaRPr sz="1800" b="0" i="0" u="none" strike="noStrike" cap="none">
                <a:solidFill>
                  <a:srgbClr val="000000"/>
                </a:solidFill>
                <a:latin typeface="Verdana"/>
                <a:ea typeface="Verdana"/>
                <a:cs typeface="Verdana"/>
                <a:sym typeface="Verdana"/>
              </a:endParaRPr>
            </a:p>
          </p:txBody>
        </p:sp>
        <p:sp>
          <p:nvSpPr>
            <p:cNvPr id="269" name="Google Shape;269;p37"/>
            <p:cNvSpPr/>
            <p:nvPr/>
          </p:nvSpPr>
          <p:spPr>
            <a:xfrm rot="-2159837">
              <a:off x="5499422" y="2970568"/>
              <a:ext cx="2352033" cy="698241"/>
            </a:xfrm>
            <a:prstGeom prst="leftArrow">
              <a:avLst>
                <a:gd name="adj1" fmla="val 60000"/>
                <a:gd name="adj2" fmla="val 5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0" name="Google Shape;270;p37"/>
            <p:cNvSpPr/>
            <p:nvPr/>
          </p:nvSpPr>
          <p:spPr>
            <a:xfrm>
              <a:off x="6632301" y="1942468"/>
              <a:ext cx="1989000" cy="1371900"/>
            </a:xfrm>
            <a:prstGeom prst="roundRect">
              <a:avLst>
                <a:gd name="adj" fmla="val 1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1" name="Google Shape;271;p37"/>
            <p:cNvSpPr txBox="1"/>
            <p:nvPr/>
          </p:nvSpPr>
          <p:spPr>
            <a:xfrm>
              <a:off x="6672477" y="1982647"/>
              <a:ext cx="1908600" cy="113490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2400"/>
                <a:buFont typeface="Arial"/>
                <a:buNone/>
              </a:pPr>
              <a:endParaRPr sz="1800" b="0" i="0" u="none" strike="noStrike" cap="none">
                <a:solidFill>
                  <a:srgbClr val="000000"/>
                </a:solidFill>
                <a:latin typeface="Verdana"/>
                <a:ea typeface="Verdana"/>
                <a:cs typeface="Verdana"/>
                <a:sym typeface="Verdana"/>
              </a:endParaRPr>
            </a:p>
          </p:txBody>
        </p:sp>
        <p:sp>
          <p:nvSpPr>
            <p:cNvPr id="272" name="Google Shape;272;p37"/>
            <p:cNvSpPr/>
            <p:nvPr/>
          </p:nvSpPr>
          <p:spPr>
            <a:xfrm rot="16321">
              <a:off x="5848674" y="4428484"/>
              <a:ext cx="2211625" cy="698108"/>
            </a:xfrm>
            <a:prstGeom prst="leftArrow">
              <a:avLst>
                <a:gd name="adj1" fmla="val 60000"/>
                <a:gd name="adj2" fmla="val 5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3" name="Google Shape;273;p37"/>
            <p:cNvSpPr/>
            <p:nvPr/>
          </p:nvSpPr>
          <p:spPr>
            <a:xfrm>
              <a:off x="7131148" y="3882035"/>
              <a:ext cx="2112300" cy="1892100"/>
            </a:xfrm>
            <a:prstGeom prst="roundRect">
              <a:avLst>
                <a:gd name="adj" fmla="val 10000"/>
              </a:avLst>
            </a:prstGeom>
            <a:gradFill>
              <a:gsLst>
                <a:gs pos="0">
                  <a:srgbClr val="FFF6DB"/>
                </a:gs>
                <a:gs pos="100000">
                  <a:srgbClr val="FAD25C"/>
                </a:gs>
              </a:gsLst>
              <a:lin ang="5400012" scaled="0"/>
            </a:gradFill>
            <a:ln w="9525" cap="flat" cmpd="sng">
              <a:solidFill>
                <a:srgbClr val="000000"/>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4" name="Google Shape;274;p37"/>
            <p:cNvSpPr txBox="1"/>
            <p:nvPr/>
          </p:nvSpPr>
          <p:spPr>
            <a:xfrm>
              <a:off x="7131137" y="3937422"/>
              <a:ext cx="2001300" cy="1626600"/>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2400"/>
                <a:buFont typeface="Arial"/>
                <a:buNone/>
              </a:pPr>
              <a:endParaRPr sz="1800" b="0" i="0" u="none" strike="noStrike" cap="none">
                <a:solidFill>
                  <a:srgbClr val="000000"/>
                </a:solidFill>
                <a:latin typeface="Verdana"/>
                <a:ea typeface="Verdana"/>
                <a:cs typeface="Verdana"/>
                <a:sym typeface="Verdana"/>
              </a:endParaRPr>
            </a:p>
          </p:txBody>
        </p:sp>
      </p:grpSp>
      <p:sp>
        <p:nvSpPr>
          <p:cNvPr id="275" name="Google Shape;275;p37"/>
          <p:cNvSpPr txBox="1"/>
          <p:nvPr/>
        </p:nvSpPr>
        <p:spPr>
          <a:xfrm>
            <a:off x="5536621" y="4739313"/>
            <a:ext cx="3368700" cy="18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Adapted from Horner &amp; Sugai (2016)</a:t>
            </a:r>
            <a:endParaRPr sz="1400" b="0" i="0" u="none" strike="noStrike" cap="none">
              <a:solidFill>
                <a:srgbClr val="000000"/>
              </a:solidFill>
              <a:latin typeface="Arial"/>
              <a:ea typeface="Arial"/>
              <a:cs typeface="Arial"/>
              <a:sym typeface="Arial"/>
            </a:endParaRPr>
          </a:p>
        </p:txBody>
      </p:sp>
      <p:sp>
        <p:nvSpPr>
          <p:cNvPr id="276" name="Google Shape;276;p37"/>
          <p:cNvSpPr txBox="1">
            <a:spLocks noGrp="1"/>
          </p:cNvSpPr>
          <p:nvPr>
            <p:ph type="title"/>
          </p:nvPr>
        </p:nvSpPr>
        <p:spPr>
          <a:xfrm>
            <a:off x="457200" y="63113"/>
            <a:ext cx="8229600" cy="508200"/>
          </a:xfrm>
          <a:prstGeom prst="rect">
            <a:avLst/>
          </a:prstGeom>
          <a:solidFill>
            <a:schemeClr val="accent5">
              <a:alpha val="67060"/>
            </a:schemeClr>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 sz="3800" b="1">
                <a:solidFill>
                  <a:srgbClr val="000000"/>
                </a:solidFill>
              </a:rPr>
              <a:t>Core Features Quick Check</a:t>
            </a:r>
            <a:endParaRPr sz="3800" b="1">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ustom 13">
      <a:dk1>
        <a:srgbClr val="000000"/>
      </a:dk1>
      <a:lt1>
        <a:srgbClr val="FFFFFF"/>
      </a:lt1>
      <a:dk2>
        <a:srgbClr val="000000"/>
      </a:dk2>
      <a:lt2>
        <a:srgbClr val="FFFFFF"/>
      </a:lt2>
      <a:accent1>
        <a:srgbClr val="95DA9F"/>
      </a:accent1>
      <a:accent2>
        <a:srgbClr val="3BB54C"/>
      </a:accent2>
      <a:accent3>
        <a:srgbClr val="109449"/>
      </a:accent3>
      <a:accent4>
        <a:srgbClr val="0F693A"/>
      </a:accent4>
      <a:accent5>
        <a:srgbClr val="2AABE1"/>
      </a:accent5>
      <a:accent6>
        <a:srgbClr val="2AABE1"/>
      </a:accent6>
      <a:hlink>
        <a:srgbClr val="074A24"/>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88C66DD6878247934C3032C88502BD" ma:contentTypeVersion="12" ma:contentTypeDescription="Create a new document." ma:contentTypeScope="" ma:versionID="a3349d0efec436aaebf6a6333b40ac31">
  <xsd:schema xmlns:xsd="http://www.w3.org/2001/XMLSchema" xmlns:xs="http://www.w3.org/2001/XMLSchema" xmlns:p="http://schemas.microsoft.com/office/2006/metadata/properties" xmlns:ns3="e57f6c35-541a-4073-a2f6-49dc8be0127c" xmlns:ns4="67ced3dd-177e-454b-b64a-ad68f0d994e1" targetNamespace="http://schemas.microsoft.com/office/2006/metadata/properties" ma:root="true" ma:fieldsID="c0f80d6cda4ddc43b66f3de99463ad98" ns3:_="" ns4:_="">
    <xsd:import namespace="e57f6c35-541a-4073-a2f6-49dc8be0127c"/>
    <xsd:import namespace="67ced3dd-177e-454b-b64a-ad68f0d994e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7f6c35-541a-4073-a2f6-49dc8be012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ced3dd-177e-454b-b64a-ad68f0d994e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81B9940-7196-44F4-88A8-BEEDB952A632}">
  <ds:schemaRefs>
    <ds:schemaRef ds:uri="http://schemas.microsoft.com/sharepoint/v3/contenttype/forms"/>
  </ds:schemaRefs>
</ds:datastoreItem>
</file>

<file path=customXml/itemProps2.xml><?xml version="1.0" encoding="utf-8"?>
<ds:datastoreItem xmlns:ds="http://schemas.openxmlformats.org/officeDocument/2006/customXml" ds:itemID="{32E6CAE8-F2B0-42C4-B1BA-EB5EA6723A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7f6c35-541a-4073-a2f6-49dc8be0127c"/>
    <ds:schemaRef ds:uri="67ced3dd-177e-454b-b64a-ad68f0d994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D3471B-3150-49E4-B448-C964DEC80DFC}">
  <ds:schemaRefs>
    <ds:schemaRef ds:uri="http://schemas.microsoft.com/office/2006/documentManagement/types"/>
    <ds:schemaRef ds:uri="http://purl.org/dc/dcmitype/"/>
    <ds:schemaRef ds:uri="http://www.w3.org/XML/1998/namespace"/>
    <ds:schemaRef ds:uri="http://purl.org/dc/elements/1.1/"/>
    <ds:schemaRef ds:uri="67ced3dd-177e-454b-b64a-ad68f0d994e1"/>
    <ds:schemaRef ds:uri="http://schemas.openxmlformats.org/package/2006/metadata/core-properties"/>
    <ds:schemaRef ds:uri="http://purl.org/dc/terms/"/>
    <ds:schemaRef ds:uri="http://schemas.microsoft.com/office/infopath/2007/PartnerControls"/>
    <ds:schemaRef ds:uri="e57f6c35-541a-4073-a2f6-49dc8be0127c"/>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TotalTime>
  <Words>191</Words>
  <Application>Microsoft Office PowerPoint</Application>
  <PresentationFormat>On-screen Show (16:9)</PresentationFormat>
  <Paragraphs>29</Paragraphs>
  <Slides>2</Slides>
  <Notes>2</Notes>
  <HiddenSlides>2</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Verdana</vt:lpstr>
      <vt:lpstr>Simple Light</vt:lpstr>
      <vt:lpstr>Office Theme</vt:lpstr>
      <vt:lpstr>Tier 2 Core Features</vt:lpstr>
      <vt:lpstr>Core Features Quick Check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Tier 2 Core Features</dc:title>
  <dc:creator>Karen S Berlin</dc:creator>
  <cp:lastModifiedBy>Gene Miles</cp:lastModifiedBy>
  <cp:revision>2</cp:revision>
  <dcterms:modified xsi:type="dcterms:W3CDTF">2019-10-12T20:53:11Z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0x0101009A88C66DD6878247934C3032C88502BD</vt:lpwstr>
  </property>
</Properties>
</file>