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embeddedFontLst>
    <p:embeddedFont>
      <p:font typeface="Proxima Nova Semibold" panose="020B0604020202020204" charset="0"/>
      <p:regular r:id="rId21"/>
      <p:bold r:id="rId22"/>
      <p:boldItalic r:id="rId23"/>
    </p:embeddedFont>
    <p:embeddedFont>
      <p:font typeface="Verdana" panose="020B0604030504040204" pitchFamily="34" charset="0"/>
      <p:regular r:id="rId24"/>
      <p:bold r:id="rId25"/>
      <p:italic r:id="rId26"/>
      <p:boldItalic r:id="rId27"/>
    </p:embeddedFont>
    <p:embeddedFont>
      <p:font typeface="Proxima Nova"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woJyoscR3PNB+Gq7Oyw5lzmF1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67E63B-643C-48AF-8523-D7AC486F3D2A}">
  <a:tblStyle styleId="{4D67E63B-643C-48AF-8523-D7AC486F3D2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3E7F790-6D08-486C-9440-119C5A95F11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91"/>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rive.google.com/file/d/1_pJW1gtOZmHYwHifr8FhsWosGIonvfWb/view?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ationalequityproject.org/tools/liberatory-design-card-dec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kT7HtzkZ74o&amp;list=PLRTyI0-OTuVMiCuRJItbRubhQUCDGd4nk&amp;index=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6b925b2da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96b925b2da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96b925b2da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97b61a25e2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97b61a25e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latin typeface="Arial"/>
                <a:ea typeface="Arial"/>
                <a:cs typeface="Arial"/>
                <a:sym typeface="Arial"/>
              </a:rPr>
              <a:t>Risk Ratio Spreadsheet (make yourself a copy): </a:t>
            </a:r>
            <a:r>
              <a:rPr lang="en-US" sz="1100" u="sng">
                <a:solidFill>
                  <a:schemeClr val="hlink"/>
                </a:solidFill>
                <a:latin typeface="Arial"/>
                <a:ea typeface="Arial"/>
                <a:cs typeface="Arial"/>
                <a:sym typeface="Arial"/>
                <a:hlinkClick r:id="rId3"/>
              </a:rPr>
              <a:t>https://drive.google.com/file/d/1_pJW1gtOZmHYwHifr8FhsWosGIonvfWb/view?usp=sharing</a:t>
            </a:r>
            <a:endParaRPr sz="1100">
              <a:latin typeface="Arial"/>
              <a:ea typeface="Arial"/>
              <a:cs typeface="Arial"/>
              <a:sym typeface="Arial"/>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a:latin typeface="Arial"/>
                <a:ea typeface="Arial"/>
                <a:cs typeface="Arial"/>
                <a:sym typeface="Arial"/>
              </a:rPr>
              <a:t>Risk Ratio Instructions: </a:t>
            </a: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a:latin typeface="Arial"/>
                <a:ea typeface="Arial"/>
                <a:cs typeface="Arial"/>
                <a:sym typeface="Arial"/>
              </a:rPr>
              <a:t>https://drive.google.com/file/d/1NAj44sjpk7G7wbUKVXTywit6iAXnOVGQ/view?usp=sharing</a:t>
            </a:r>
            <a:endParaRPr sz="1100">
              <a:latin typeface="Arial"/>
              <a:ea typeface="Arial"/>
              <a:cs typeface="Arial"/>
              <a:sym typeface="Arial"/>
            </a:endParaRPr>
          </a:p>
          <a:p>
            <a:pPr marL="0" lvl="0" indent="0" algn="l" rtl="0">
              <a:lnSpc>
                <a:spcPct val="115000"/>
              </a:lnSpc>
              <a:spcBef>
                <a:spcPts val="0"/>
              </a:spcBef>
              <a:spcAft>
                <a:spcPts val="0"/>
              </a:spcAft>
              <a:buSzPts val="1400"/>
              <a:buNone/>
            </a:pP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Adapted from</a:t>
            </a:r>
            <a:r>
              <a:rPr lang="en-US" sz="1100">
                <a:latin typeface="Arial"/>
                <a:ea typeface="Arial"/>
                <a:cs typeface="Arial"/>
                <a:sym typeface="Arial"/>
              </a:rPr>
              <a:t> Fergus, E. (2017).</a:t>
            </a:r>
            <a:r>
              <a:rPr lang="en-US" sz="1100" i="1">
                <a:latin typeface="Arial"/>
                <a:ea typeface="Arial"/>
                <a:cs typeface="Arial"/>
                <a:sym typeface="Arial"/>
              </a:rPr>
              <a:t> Solving Disproportionality and Achieving Equity: A Leader’s Guide to Using Data to Change Hearts and Minds. </a:t>
            </a:r>
            <a:r>
              <a:rPr lang="en-US" sz="1100">
                <a:latin typeface="Arial"/>
                <a:ea typeface="Arial"/>
                <a:cs typeface="Arial"/>
                <a:sym typeface="Arial"/>
              </a:rPr>
              <a:t>Thousand Oaks, California: Corwin.</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7" name="Google Shape;327;g97b61a25e2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WORKSPACE</a:t>
            </a:r>
            <a:endParaRPr b="1"/>
          </a:p>
          <a:p>
            <a:pPr marL="0" lvl="0" indent="0" algn="l" rtl="0">
              <a:lnSpc>
                <a:spcPct val="100000"/>
              </a:lnSpc>
              <a:spcBef>
                <a:spcPts val="0"/>
              </a:spcBef>
              <a:spcAft>
                <a:spcPts val="0"/>
              </a:spcAft>
              <a:buSzPts val="1400"/>
              <a:buNone/>
            </a:pPr>
            <a:r>
              <a:rPr lang="en-US" i="1"/>
              <a:t>Colorblindness: </a:t>
            </a:r>
            <a:r>
              <a:rPr lang="en-US"/>
              <a:t>denial of racial differences by emphasizing sameness; denial of racism by emphasizing equal opportunities</a:t>
            </a:r>
            <a:endParaRPr/>
          </a:p>
          <a:p>
            <a:pPr marL="0" lvl="0" indent="0" algn="l" rtl="0">
              <a:lnSpc>
                <a:spcPct val="100000"/>
              </a:lnSpc>
              <a:spcBef>
                <a:spcPts val="0"/>
              </a:spcBef>
              <a:spcAft>
                <a:spcPts val="0"/>
              </a:spcAft>
              <a:buSzPts val="1400"/>
              <a:buNone/>
            </a:pPr>
            <a:r>
              <a:rPr lang="en-US" i="1"/>
              <a:t>Deficit Thinking:</a:t>
            </a:r>
            <a:r>
              <a:rPr lang="en-US"/>
              <a:t> the notion that students (particularly those of low income, racial/ethnic minority background) fail in school because such students and their families have internal defects (deficits) that thwart the learning process </a:t>
            </a:r>
            <a:endParaRPr/>
          </a:p>
          <a:p>
            <a:pPr marL="0" lvl="0" indent="0" algn="l" rtl="0">
              <a:lnSpc>
                <a:spcPct val="100000"/>
              </a:lnSpc>
              <a:spcBef>
                <a:spcPts val="0"/>
              </a:spcBef>
              <a:spcAft>
                <a:spcPts val="0"/>
              </a:spcAft>
              <a:buSzPts val="1400"/>
              <a:buNone/>
            </a:pPr>
            <a:r>
              <a:rPr lang="en-US" i="1"/>
              <a:t>Poverty Disciplining:</a:t>
            </a:r>
            <a:r>
              <a:rPr lang="en-US"/>
              <a:t> </a:t>
            </a:r>
            <a:r>
              <a:rPr lang="en-US" sz="1100">
                <a:latin typeface="Arial"/>
                <a:ea typeface="Arial"/>
                <a:cs typeface="Arial"/>
                <a:sym typeface="Arial"/>
              </a:rPr>
              <a:t>the assumption that poverty itself is a kind of “culture,” characterized by dysfunctional behaviors that prevent success in school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Directions:</a:t>
            </a:r>
            <a:endParaRPr b="1"/>
          </a:p>
          <a:p>
            <a:pPr marL="0" lvl="0" indent="0" algn="l" rtl="0">
              <a:lnSpc>
                <a:spcPct val="100000"/>
              </a:lnSpc>
              <a:spcBef>
                <a:spcPts val="0"/>
              </a:spcBef>
              <a:spcAft>
                <a:spcPts val="0"/>
              </a:spcAft>
              <a:buSzPts val="1400"/>
              <a:buNone/>
            </a:pPr>
            <a:r>
              <a:rPr lang="en-US"/>
              <a:t>Read the statements in the boxes at the bottom.  </a:t>
            </a:r>
            <a:endParaRPr/>
          </a:p>
          <a:p>
            <a:pPr marL="0" lvl="0" indent="0" algn="l" rtl="0">
              <a:lnSpc>
                <a:spcPct val="100000"/>
              </a:lnSpc>
              <a:spcBef>
                <a:spcPts val="0"/>
              </a:spcBef>
              <a:spcAft>
                <a:spcPts val="0"/>
              </a:spcAft>
              <a:buSzPts val="1400"/>
              <a:buNone/>
            </a:pPr>
            <a:r>
              <a:rPr lang="en-US"/>
              <a:t>Decide if you think they’re an example of color blindness, deficit thinking or poverty disciplining.  </a:t>
            </a:r>
            <a:endParaRPr/>
          </a:p>
          <a:p>
            <a:pPr marL="0" lvl="0" indent="0" algn="l" rtl="0">
              <a:lnSpc>
                <a:spcPct val="100000"/>
              </a:lnSpc>
              <a:spcBef>
                <a:spcPts val="0"/>
              </a:spcBef>
              <a:spcAft>
                <a:spcPts val="0"/>
              </a:spcAft>
              <a:buSzPts val="1400"/>
              <a:buNone/>
            </a:pPr>
            <a:r>
              <a:rPr lang="en-US"/>
              <a:t>Pull the box under the bias based belief in which you think the comment falls.</a:t>
            </a:r>
            <a:endParaRPr/>
          </a:p>
          <a:p>
            <a:pPr marL="0" lvl="0" indent="0" algn="l" rtl="0">
              <a:lnSpc>
                <a:spcPct val="100000"/>
              </a:lnSpc>
              <a:spcBef>
                <a:spcPts val="0"/>
              </a:spcBef>
              <a:spcAft>
                <a:spcPts val="0"/>
              </a:spcAft>
              <a:buSzPts val="1400"/>
              <a:buNone/>
            </a:pPr>
            <a:r>
              <a:rPr lang="en-US"/>
              <a:t>Be prepared to discuss why you categorized the statements the way you did.</a:t>
            </a:r>
            <a:endParaRPr/>
          </a:p>
        </p:txBody>
      </p:sp>
      <p:sp>
        <p:nvSpPr>
          <p:cNvPr id="360" name="Google Shape;36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ab774b2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ab774b24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9ab774b24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ab774b24b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ab774b24b_0_1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9ab774b24b_0_19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966f4840a4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966f4840a4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descriptions and considerations for each of these tools, please see </a:t>
            </a:r>
            <a:r>
              <a:rPr lang="en-US" i="1"/>
              <a:t>Inquiry: Assessing Your Current Reality / Empathy Approaches</a:t>
            </a:r>
            <a:r>
              <a:rPr lang="en-US"/>
              <a:t> in Liberatory Design in Complex Systems (pgs 47-48)</a:t>
            </a:r>
            <a:endParaRPr/>
          </a:p>
        </p:txBody>
      </p:sp>
      <p:sp>
        <p:nvSpPr>
          <p:cNvPr id="415" name="Google Shape;415;g966f4840a4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969b84caae_2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969b84caae_2_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WORKSPACE</a:t>
            </a:r>
            <a:endParaRPr b="1"/>
          </a:p>
          <a:p>
            <a:pPr marL="0" lvl="0" indent="0" algn="l" rtl="0">
              <a:lnSpc>
                <a:spcPct val="100000"/>
              </a:lnSpc>
              <a:spcBef>
                <a:spcPts val="0"/>
              </a:spcBef>
              <a:spcAft>
                <a:spcPts val="0"/>
              </a:spcAft>
              <a:buSzPts val="1400"/>
              <a:buNone/>
            </a:pPr>
            <a:r>
              <a:rPr lang="en-US"/>
              <a:t>Make sure you plan individually and as a team to come back to NOTICE and REFLECT on the process and your place in it.  Try to do this at least one time before we meet again in December.  Use this workspace to capture your thoughts and questions.</a:t>
            </a:r>
            <a:endParaRPr/>
          </a:p>
        </p:txBody>
      </p:sp>
      <p:sp>
        <p:nvSpPr>
          <p:cNvPr id="422" name="Google Shape;422;g969b84caae_2_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969b84caae_8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969b84caae_8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WORKSPACE</a:t>
            </a:r>
            <a:endParaRPr/>
          </a:p>
          <a:p>
            <a:pPr marL="0" lvl="0" indent="0" algn="l" rtl="0">
              <a:lnSpc>
                <a:spcPct val="100000"/>
              </a:lnSpc>
              <a:spcBef>
                <a:spcPts val="0"/>
              </a:spcBef>
              <a:spcAft>
                <a:spcPts val="0"/>
              </a:spcAft>
              <a:buSzPts val="1400"/>
              <a:buNone/>
            </a:pPr>
            <a:r>
              <a:rPr lang="en-US"/>
              <a:t>Action Planner to record next steps.</a:t>
            </a:r>
            <a:endParaRPr/>
          </a:p>
        </p:txBody>
      </p:sp>
      <p:sp>
        <p:nvSpPr>
          <p:cNvPr id="448" name="Google Shape;448;g969b84caae_8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96b925b2da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96b925b2da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Mindset cards: </a:t>
            </a:r>
            <a:r>
              <a:rPr lang="en-US" u="sng">
                <a:solidFill>
                  <a:schemeClr val="hlink"/>
                </a:solidFill>
                <a:hlinkClick r:id="rId3"/>
              </a:rPr>
              <a:t>https://www.nationalequityproject.org/tools/liberatory-design-card-deck</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Welcome video from Michael (or someone).</a:t>
            </a:r>
            <a:endParaRPr/>
          </a:p>
        </p:txBody>
      </p:sp>
      <p:sp>
        <p:nvSpPr>
          <p:cNvPr id="244" name="Google Shape;24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Building on those assumptions we make, let’s take a look at some actions/behaviors we may expect of each other. </a:t>
            </a:r>
            <a:endParaRPr/>
          </a:p>
          <a:p>
            <a:pPr marL="0" lvl="0" indent="0" algn="l" rtl="0">
              <a:lnSpc>
                <a:spcPct val="100000"/>
              </a:lnSpc>
              <a:spcBef>
                <a:spcPts val="0"/>
              </a:spcBef>
              <a:spcAft>
                <a:spcPts val="0"/>
              </a:spcAft>
              <a:buSzPts val="1400"/>
              <a:buNone/>
            </a:pPr>
            <a:r>
              <a:rPr lang="en-US"/>
              <a:t>These come from </a:t>
            </a:r>
            <a:r>
              <a:rPr lang="en-US" sz="1200" b="1" i="1" u="none" strike="noStrike">
                <a:solidFill>
                  <a:schemeClr val="dk1"/>
                </a:solidFill>
              </a:rPr>
              <a:t>The Art of Conversation</a:t>
            </a:r>
            <a:r>
              <a:rPr lang="en-US" sz="1200" b="1" i="0" u="none" strike="noStrike">
                <a:solidFill>
                  <a:schemeClr val="dk1"/>
                </a:solidFill>
              </a:rPr>
              <a:t> (adapted from Margaret Wheatley)</a:t>
            </a:r>
            <a:endParaRPr/>
          </a:p>
          <a:p>
            <a:pPr marL="0" lvl="0" indent="0" algn="l" rtl="0">
              <a:lnSpc>
                <a:spcPct val="100000"/>
              </a:lnSpc>
              <a:spcBef>
                <a:spcPts val="0"/>
              </a:spcBef>
              <a:spcAft>
                <a:spcPts val="0"/>
              </a:spcAft>
              <a:buSzPts val="1400"/>
              <a:buNone/>
            </a:pPr>
            <a:endParaRPr/>
          </a:p>
        </p:txBody>
      </p:sp>
      <p:sp>
        <p:nvSpPr>
          <p:cNvPr id="257" name="Google Shape;2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66f4840a4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966f4840a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 Notes: </a:t>
            </a:r>
            <a:endParaRPr/>
          </a:p>
          <a:p>
            <a:pPr marL="0" lvl="0" indent="0" algn="l" rtl="0">
              <a:lnSpc>
                <a:spcPct val="100000"/>
              </a:lnSpc>
              <a:spcBef>
                <a:spcPts val="0"/>
              </a:spcBef>
              <a:spcAft>
                <a:spcPts val="0"/>
              </a:spcAft>
              <a:buSzPts val="1400"/>
              <a:buNone/>
            </a:pPr>
            <a:r>
              <a:rPr lang="en-US"/>
              <a:t>For additional information, see Dr. Lane’s presentation on the VA roadmap to equity: </a:t>
            </a:r>
            <a:r>
              <a:rPr lang="en-US" u="sng">
                <a:solidFill>
                  <a:schemeClr val="hlink"/>
                </a:solidFill>
                <a:hlinkClick r:id="rId3"/>
              </a:rPr>
              <a:t>VDOE Roadmap to Equity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the summer of 2020, Virginia Department of Education launched their 5 Cs of Educational Equity. These are areas of focus that charge educators with these internal/external, individual/institution actions. These 5 calls to action become the work that we must do to design equitable outcomes in schools and communities. </a:t>
            </a:r>
            <a:endParaRPr/>
          </a:p>
        </p:txBody>
      </p:sp>
      <p:sp>
        <p:nvSpPr>
          <p:cNvPr id="265" name="Google Shape;265;g966f4840a4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ff822d97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9ff822d97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9ff822d97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97b61a25e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97b61a25e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Adapted from</a:t>
            </a:r>
            <a:r>
              <a:rPr lang="en-US" sz="1100">
                <a:latin typeface="Arial"/>
                <a:ea typeface="Arial"/>
                <a:cs typeface="Arial"/>
                <a:sym typeface="Arial"/>
              </a:rPr>
              <a:t> Fergus, E. (2017).</a:t>
            </a:r>
            <a:r>
              <a:rPr lang="en-US" sz="1100" i="1">
                <a:latin typeface="Arial"/>
                <a:ea typeface="Arial"/>
                <a:cs typeface="Arial"/>
                <a:sym typeface="Arial"/>
              </a:rPr>
              <a:t> Solving Disproportionality and Achieving Equity: A Leader’s Guide to Using Data to Change Hearts and Minds. </a:t>
            </a:r>
            <a:r>
              <a:rPr lang="en-US" sz="1100">
                <a:latin typeface="Arial"/>
                <a:ea typeface="Arial"/>
                <a:cs typeface="Arial"/>
                <a:sym typeface="Arial"/>
              </a:rPr>
              <a:t>Thousand Oaks, California: Corwin.</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78" name="Google Shape;278;g97b61a25e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7b61a25e2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97b61a25e2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Adapted from</a:t>
            </a:r>
            <a:r>
              <a:rPr lang="en-US" sz="1100">
                <a:latin typeface="Arial"/>
                <a:ea typeface="Arial"/>
                <a:cs typeface="Arial"/>
                <a:sym typeface="Arial"/>
              </a:rPr>
              <a:t> Fergus, E. (2017).</a:t>
            </a:r>
            <a:r>
              <a:rPr lang="en-US" sz="1100" i="1">
                <a:latin typeface="Arial"/>
                <a:ea typeface="Arial"/>
                <a:cs typeface="Arial"/>
                <a:sym typeface="Arial"/>
              </a:rPr>
              <a:t> Solving Disproportionality and Achieving Equity: A Leader’s Guide to Using Data to Change Hearts and Minds. </a:t>
            </a:r>
            <a:r>
              <a:rPr lang="en-US" sz="1100">
                <a:latin typeface="Arial"/>
                <a:ea typeface="Arial"/>
                <a:cs typeface="Arial"/>
                <a:sym typeface="Arial"/>
              </a:rPr>
              <a:t>Thousand Oaks, California: Corwin.</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00" name="Google Shape;300;g97b61a25e2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97b61a25e2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97b61a25e2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Adapted from</a:t>
            </a:r>
            <a:r>
              <a:rPr lang="en-US" sz="1100">
                <a:latin typeface="Arial"/>
                <a:ea typeface="Arial"/>
                <a:cs typeface="Arial"/>
                <a:sym typeface="Arial"/>
              </a:rPr>
              <a:t> Fergus, E. (2017).</a:t>
            </a:r>
            <a:r>
              <a:rPr lang="en-US" sz="1100" i="1">
                <a:latin typeface="Arial"/>
                <a:ea typeface="Arial"/>
                <a:cs typeface="Arial"/>
                <a:sym typeface="Arial"/>
              </a:rPr>
              <a:t> Solving Disproportionality and Achieving Equity: A Leader’s Guide to Using Data to Change Hearts and Minds. </a:t>
            </a:r>
            <a:r>
              <a:rPr lang="en-US" sz="1100">
                <a:latin typeface="Arial"/>
                <a:ea typeface="Arial"/>
                <a:cs typeface="Arial"/>
                <a:sym typeface="Arial"/>
              </a:rPr>
              <a:t>Thousand Oaks, California: Corwin.</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0" name="Google Shape;320;g97b61a25e2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
        <p:cNvGrpSpPr/>
        <p:nvPr/>
      </p:nvGrpSpPr>
      <p:grpSpPr>
        <a:xfrm>
          <a:off x="0" y="0"/>
          <a:ext cx="0" cy="0"/>
          <a:chOff x="0" y="0"/>
          <a:chExt cx="0" cy="0"/>
        </a:xfrm>
      </p:grpSpPr>
      <p:sp>
        <p:nvSpPr>
          <p:cNvPr id="16" name="Google Shape;16;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9"/>
        <p:cNvGrpSpPr/>
        <p:nvPr/>
      </p:nvGrpSpPr>
      <p:grpSpPr>
        <a:xfrm>
          <a:off x="0" y="0"/>
          <a:ext cx="0" cy="0"/>
          <a:chOff x="0" y="0"/>
          <a:chExt cx="0" cy="0"/>
        </a:xfrm>
      </p:grpSpPr>
      <p:sp>
        <p:nvSpPr>
          <p:cNvPr id="80" name="Google Shape;80;p5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2" name="Google Shape;82;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59"/>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6" name="Google Shape;86;p59"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87" name="Google Shape;87;p59"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1" name="Google Shape;9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6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95" name="Google Shape;95;p60"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6"/>
        <p:cNvGrpSpPr/>
        <p:nvPr/>
      </p:nvGrpSpPr>
      <p:grpSpPr>
        <a:xfrm>
          <a:off x="0" y="0"/>
          <a:ext cx="0" cy="0"/>
          <a:chOff x="0" y="0"/>
          <a:chExt cx="0" cy="0"/>
        </a:xfrm>
      </p:grpSpPr>
      <p:pic>
        <p:nvPicPr>
          <p:cNvPr id="97" name="Google Shape;97;p61"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98" name="Google Shape;98;p61"/>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0" name="Google Shape;100;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61" descr="Decorative image - VTSS Logo&#10;" title="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04"/>
        <p:cNvGrpSpPr/>
        <p:nvPr/>
      </p:nvGrpSpPr>
      <p:grpSpPr>
        <a:xfrm>
          <a:off x="0" y="0"/>
          <a:ext cx="0" cy="0"/>
          <a:chOff x="0" y="0"/>
          <a:chExt cx="0" cy="0"/>
        </a:xfrm>
      </p:grpSpPr>
      <p:pic>
        <p:nvPicPr>
          <p:cNvPr id="105" name="Google Shape;105;p62"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06" name="Google Shape;106;p62"/>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2"/>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8" name="Google Shape;108;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62"/>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2"/>
        <p:cNvGrpSpPr/>
        <p:nvPr/>
      </p:nvGrpSpPr>
      <p:grpSpPr>
        <a:xfrm>
          <a:off x="0" y="0"/>
          <a:ext cx="0" cy="0"/>
          <a:chOff x="0" y="0"/>
          <a:chExt cx="0" cy="0"/>
        </a:xfrm>
      </p:grpSpPr>
      <p:pic>
        <p:nvPicPr>
          <p:cNvPr id="113" name="Google Shape;113;p63"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14" name="Google Shape;114;p63"/>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63"/>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6" name="Google Shape;116;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63"/>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0"/>
        <p:cNvGrpSpPr/>
        <p:nvPr/>
      </p:nvGrpSpPr>
      <p:grpSpPr>
        <a:xfrm>
          <a:off x="0" y="0"/>
          <a:ext cx="0" cy="0"/>
          <a:chOff x="0" y="0"/>
          <a:chExt cx="0" cy="0"/>
        </a:xfrm>
      </p:grpSpPr>
      <p:pic>
        <p:nvPicPr>
          <p:cNvPr id="121" name="Google Shape;121;p64"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22" name="Google Shape;122;p6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4" name="Google Shape;124;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7" name="Google Shape;127;p64"/>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28"/>
        <p:cNvGrpSpPr/>
        <p:nvPr/>
      </p:nvGrpSpPr>
      <p:grpSpPr>
        <a:xfrm>
          <a:off x="0" y="0"/>
          <a:ext cx="0" cy="0"/>
          <a:chOff x="0" y="0"/>
          <a:chExt cx="0" cy="0"/>
        </a:xfrm>
      </p:grpSpPr>
      <p:sp>
        <p:nvSpPr>
          <p:cNvPr id="129" name="Google Shape;129;p65"/>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5"/>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31" name="Google Shape;131;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4" name="Google Shape;134;p65"/>
          <p:cNvPicPr preferRelativeResize="0"/>
          <p:nvPr/>
        </p:nvPicPr>
        <p:blipFill rotWithShape="1">
          <a:blip r:embed="rId2">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35"/>
        <p:cNvGrpSpPr/>
        <p:nvPr/>
      </p:nvGrpSpPr>
      <p:grpSpPr>
        <a:xfrm>
          <a:off x="0" y="0"/>
          <a:ext cx="0" cy="0"/>
          <a:chOff x="0" y="0"/>
          <a:chExt cx="0" cy="0"/>
        </a:xfrm>
      </p:grpSpPr>
      <p:sp>
        <p:nvSpPr>
          <p:cNvPr id="136" name="Google Shape;136;p66"/>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6"/>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8" name="Google Shape;138;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66"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42" name="Google Shape;142;p66"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68"/>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8"/>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6" name="Google Shape;146;p68"/>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7" name="Google Shape;147;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0" name="Google Shape;150;p68"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51" name="Google Shape;151;p68"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2"/>
        <p:cNvGrpSpPr/>
        <p:nvPr/>
      </p:nvGrpSpPr>
      <p:grpSpPr>
        <a:xfrm>
          <a:off x="0" y="0"/>
          <a:ext cx="0" cy="0"/>
          <a:chOff x="0" y="0"/>
          <a:chExt cx="0" cy="0"/>
        </a:xfrm>
      </p:grpSpPr>
      <p:sp>
        <p:nvSpPr>
          <p:cNvPr id="153" name="Google Shape;153;p6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5" name="Google Shape;155;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69"/>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9" name="Google Shape;159;p69"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60" name="Google Shape;160;p69"/>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55"/>
          <p:cNvSpPr txBox="1">
            <a:spLocks noGrp="1"/>
          </p:cNvSpPr>
          <p:nvPr>
            <p:ph type="title"/>
          </p:nvPr>
        </p:nvSpPr>
        <p:spPr>
          <a:xfrm>
            <a:off x="498474" y="484094"/>
            <a:ext cx="7556400" cy="1116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1400"/>
              <a:buFont typeface="Rockwell"/>
              <a:buNone/>
              <a:defRPr sz="3600" b="0" i="0" u="none" strike="noStrike" cap="non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55"/>
          <p:cNvSpPr txBox="1">
            <a:spLocks noGrp="1"/>
          </p:cNvSpPr>
          <p:nvPr>
            <p:ph type="body" idx="1"/>
          </p:nvPr>
        </p:nvSpPr>
        <p:spPr>
          <a:xfrm>
            <a:off x="498474" y="1981200"/>
            <a:ext cx="7556400" cy="4145100"/>
          </a:xfrm>
          <a:prstGeom prst="rect">
            <a:avLst/>
          </a:prstGeom>
          <a:noFill/>
          <a:ln>
            <a:noFill/>
          </a:ln>
        </p:spPr>
        <p:txBody>
          <a:bodyPr spcFirstLastPara="1" wrap="square" lIns="91425" tIns="91425" rIns="91425" bIns="91425" anchor="t" anchorCtr="0">
            <a:noAutofit/>
          </a:bodyPr>
          <a:lstStyle>
            <a:lvl1pPr marL="457200" marR="0" lvl="0" indent="-323850" algn="l">
              <a:lnSpc>
                <a:spcPct val="100000"/>
              </a:lnSpc>
              <a:spcBef>
                <a:spcPts val="2000"/>
              </a:spcBef>
              <a:spcAft>
                <a:spcPts val="0"/>
              </a:spcAft>
              <a:buClr>
                <a:schemeClr val="accent1"/>
              </a:buClr>
              <a:buSzPts val="1500"/>
              <a:buFont typeface="Noto Sans Symbols"/>
              <a:buChar char="■"/>
              <a:defRPr sz="2000" b="0" i="0" u="none" strike="noStrike" cap="none">
                <a:solidFill>
                  <a:srgbClr val="95746A"/>
                </a:solidFill>
                <a:latin typeface="Rockwell"/>
                <a:ea typeface="Rockwell"/>
                <a:cs typeface="Rockwell"/>
                <a:sym typeface="Rockwell"/>
              </a:defRPr>
            </a:lvl1pPr>
            <a:lvl2pPr marL="914400" marR="0" lvl="1" indent="-314325" algn="l">
              <a:lnSpc>
                <a:spcPct val="100000"/>
              </a:lnSpc>
              <a:spcBef>
                <a:spcPts val="600"/>
              </a:spcBef>
              <a:spcAft>
                <a:spcPts val="0"/>
              </a:spcAft>
              <a:buClr>
                <a:srgbClr val="F6B186"/>
              </a:buClr>
              <a:buSzPts val="1350"/>
              <a:buFont typeface="Noto Sans Symbols"/>
              <a:buChar char="■"/>
              <a:defRPr sz="1800" b="0" i="0" u="none" strike="noStrike" cap="none">
                <a:solidFill>
                  <a:srgbClr val="95746A"/>
                </a:solidFill>
                <a:latin typeface="Rockwell"/>
                <a:ea typeface="Rockwell"/>
                <a:cs typeface="Rockwell"/>
                <a:sym typeface="Rockwell"/>
              </a:defRPr>
            </a:lvl2pPr>
            <a:lvl3pPr marL="1371600" marR="0" lvl="2"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95746A"/>
                </a:solidFill>
                <a:latin typeface="Rockwell"/>
                <a:ea typeface="Rockwell"/>
                <a:cs typeface="Rockwell"/>
                <a:sym typeface="Rockwell"/>
              </a:defRPr>
            </a:lvl3pPr>
            <a:lvl4pPr marL="1828800" marR="0" lvl="3" indent="-314325" algn="l">
              <a:lnSpc>
                <a:spcPct val="100000"/>
              </a:lnSpc>
              <a:spcBef>
                <a:spcPts val="600"/>
              </a:spcBef>
              <a:spcAft>
                <a:spcPts val="0"/>
              </a:spcAft>
              <a:buClr>
                <a:srgbClr val="F6B186"/>
              </a:buClr>
              <a:buSzPts val="1350"/>
              <a:buFont typeface="Noto Sans Symbols"/>
              <a:buChar char="■"/>
              <a:defRPr sz="1800" b="0" i="0" u="none" strike="noStrike" cap="none">
                <a:solidFill>
                  <a:srgbClr val="95746A"/>
                </a:solidFill>
                <a:latin typeface="Rockwell"/>
                <a:ea typeface="Rockwell"/>
                <a:cs typeface="Rockwell"/>
                <a:sym typeface="Rockwell"/>
              </a:defRPr>
            </a:lvl4pPr>
            <a:lvl5pPr marL="2286000" marR="0" lvl="4" indent="-314325" algn="l">
              <a:lnSpc>
                <a:spcPct val="100000"/>
              </a:lnSpc>
              <a:spcBef>
                <a:spcPts val="600"/>
              </a:spcBef>
              <a:spcAft>
                <a:spcPts val="0"/>
              </a:spcAft>
              <a:buClr>
                <a:schemeClr val="accent1"/>
              </a:buClr>
              <a:buSzPts val="1350"/>
              <a:buFont typeface="Noto Sans Symbols"/>
              <a:buChar char="■"/>
              <a:defRPr sz="1800" b="0" i="0" u="none" strike="noStrike" cap="none">
                <a:solidFill>
                  <a:srgbClr val="95746A"/>
                </a:solidFill>
                <a:latin typeface="Rockwell"/>
                <a:ea typeface="Rockwell"/>
                <a:cs typeface="Rockwell"/>
                <a:sym typeface="Rockwell"/>
              </a:defRPr>
            </a:lvl5pPr>
            <a:lvl6pPr marL="2743200" marR="0" lvl="5" indent="-314325" algn="l">
              <a:lnSpc>
                <a:spcPct val="100000"/>
              </a:lnSpc>
              <a:spcBef>
                <a:spcPts val="360"/>
              </a:spcBef>
              <a:spcAft>
                <a:spcPts val="0"/>
              </a:spcAft>
              <a:buClr>
                <a:srgbClr val="F6B186"/>
              </a:buClr>
              <a:buSzPts val="1350"/>
              <a:buFont typeface="Noto Sans Symbols"/>
              <a:buChar char="■"/>
              <a:defRPr sz="1800" b="0" i="0" u="none" strike="noStrike" cap="none">
                <a:solidFill>
                  <a:srgbClr val="95746A"/>
                </a:solidFill>
                <a:latin typeface="Rockwell"/>
                <a:ea typeface="Rockwell"/>
                <a:cs typeface="Rockwell"/>
                <a:sym typeface="Rockwell"/>
              </a:defRPr>
            </a:lvl6pPr>
            <a:lvl7pPr marL="3200400" marR="0" lvl="6"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95746A"/>
                </a:solidFill>
                <a:latin typeface="Rockwell"/>
                <a:ea typeface="Rockwell"/>
                <a:cs typeface="Rockwell"/>
                <a:sym typeface="Rockwell"/>
              </a:defRPr>
            </a:lvl7pPr>
            <a:lvl8pPr marL="3657600" marR="0" lvl="7" indent="-314325" algn="l">
              <a:lnSpc>
                <a:spcPct val="100000"/>
              </a:lnSpc>
              <a:spcBef>
                <a:spcPts val="360"/>
              </a:spcBef>
              <a:spcAft>
                <a:spcPts val="0"/>
              </a:spcAft>
              <a:buClr>
                <a:srgbClr val="F6B186"/>
              </a:buClr>
              <a:buSzPts val="1350"/>
              <a:buFont typeface="Noto Sans Symbols"/>
              <a:buChar char="■"/>
              <a:defRPr sz="1800" b="0" i="0" u="none" strike="noStrike" cap="none">
                <a:solidFill>
                  <a:srgbClr val="95746A"/>
                </a:solidFill>
                <a:latin typeface="Rockwell"/>
                <a:ea typeface="Rockwell"/>
                <a:cs typeface="Rockwell"/>
                <a:sym typeface="Rockwell"/>
              </a:defRPr>
            </a:lvl8pPr>
            <a:lvl9pPr marL="4114800" marR="0" lvl="8" indent="-314325" algn="l">
              <a:lnSpc>
                <a:spcPct val="100000"/>
              </a:lnSpc>
              <a:spcBef>
                <a:spcPts val="360"/>
              </a:spcBef>
              <a:spcAft>
                <a:spcPts val="0"/>
              </a:spcAft>
              <a:buClr>
                <a:schemeClr val="accent1"/>
              </a:buClr>
              <a:buSzPts val="1350"/>
              <a:buFont typeface="Noto Sans Symbols"/>
              <a:buChar char="■"/>
              <a:defRPr sz="1800" b="0" i="0" u="none" strike="noStrike" cap="none">
                <a:solidFill>
                  <a:srgbClr val="95746A"/>
                </a:solidFill>
                <a:latin typeface="Rockwell"/>
                <a:ea typeface="Rockwell"/>
                <a:cs typeface="Rockwell"/>
                <a:sym typeface="Rockwell"/>
              </a:defRPr>
            </a:lvl9pPr>
          </a:lstStyle>
          <a:p>
            <a:endParaRPr/>
          </a:p>
        </p:txBody>
      </p:sp>
      <p:sp>
        <p:nvSpPr>
          <p:cNvPr id="22" name="Google Shape;22;p55"/>
          <p:cNvSpPr txBox="1">
            <a:spLocks noGrp="1"/>
          </p:cNvSpPr>
          <p:nvPr>
            <p:ph type="dt" idx="10"/>
          </p:nvPr>
        </p:nvSpPr>
        <p:spPr>
          <a:xfrm>
            <a:off x="6795247" y="6423585"/>
            <a:ext cx="2133600" cy="3651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95746A"/>
              </a:buClr>
              <a:buSzPts val="1400"/>
              <a:buFont typeface="Rockwell"/>
              <a:buNone/>
              <a:defRPr sz="1100">
                <a:solidFill>
                  <a:srgbClr val="95746A"/>
                </a:solidFill>
                <a:latin typeface="Rockwell"/>
                <a:ea typeface="Rockwell"/>
                <a:cs typeface="Rockwell"/>
                <a:sym typeface="Rockwell"/>
              </a:defRPr>
            </a:lvl1pPr>
            <a:lvl2pPr marR="0" lvl="1"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
        <p:nvSpPr>
          <p:cNvPr id="23" name="Google Shape;23;p55"/>
          <p:cNvSpPr txBox="1">
            <a:spLocks noGrp="1"/>
          </p:cNvSpPr>
          <p:nvPr>
            <p:ph type="ftr" idx="11"/>
          </p:nvPr>
        </p:nvSpPr>
        <p:spPr>
          <a:xfrm>
            <a:off x="201706" y="6423585"/>
            <a:ext cx="61230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95746A"/>
              </a:buClr>
              <a:buSzPts val="1400"/>
              <a:buFont typeface="Rockwell"/>
              <a:buNone/>
              <a:defRPr sz="1100">
                <a:solidFill>
                  <a:srgbClr val="95746A"/>
                </a:solidFill>
                <a:latin typeface="Rockwell"/>
                <a:ea typeface="Rockwell"/>
                <a:cs typeface="Rockwell"/>
                <a:sym typeface="Rockwell"/>
              </a:defRPr>
            </a:lvl1pPr>
            <a:lvl2pPr marR="0" lvl="1"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2pPr>
            <a:lvl3pPr marR="0" lvl="2"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3pPr>
            <a:lvl4pPr marR="0" lvl="3"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4pPr>
            <a:lvl5pPr marR="0" lvl="4"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5pPr>
            <a:lvl6pPr marR="0" lvl="5"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6pPr>
            <a:lvl7pPr marR="0" lvl="6"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7pPr>
            <a:lvl8pPr marR="0" lvl="7"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8pPr>
            <a:lvl9pPr marR="0" lvl="8" algn="l">
              <a:lnSpc>
                <a:spcPct val="100000"/>
              </a:lnSpc>
              <a:spcBef>
                <a:spcPts val="0"/>
              </a:spcBef>
              <a:spcAft>
                <a:spcPts val="0"/>
              </a:spcAft>
              <a:buClr>
                <a:schemeClr val="dk1"/>
              </a:buClr>
              <a:buSzPts val="1400"/>
              <a:buFont typeface="Rockwell"/>
              <a:buNone/>
              <a:defRPr sz="1800" b="0" i="0" u="none" strike="noStrike" cap="none">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61"/>
        <p:cNvGrpSpPr/>
        <p:nvPr/>
      </p:nvGrpSpPr>
      <p:grpSpPr>
        <a:xfrm>
          <a:off x="0" y="0"/>
          <a:ext cx="0" cy="0"/>
          <a:chOff x="0" y="0"/>
          <a:chExt cx="0" cy="0"/>
        </a:xfrm>
      </p:grpSpPr>
      <p:sp>
        <p:nvSpPr>
          <p:cNvPr id="162" name="Google Shape;162;p7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7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4" name="Google Shape;164;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70"/>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8" name="Google Shape;168;p70"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69" name="Google Shape;169;p70"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73"/>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73"/>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73" name="Google Shape;173;p73"/>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74" name="Google Shape;174;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73"/>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8" name="Google Shape;178;p73" descr="VTSS Logo" title="Decorative image"/>
          <p:cNvPicPr preferRelativeResize="0"/>
          <p:nvPr/>
        </p:nvPicPr>
        <p:blipFill rotWithShape="1">
          <a:blip r:embed="rId2">
            <a:alphaModFix/>
          </a:blip>
          <a:srcRect/>
          <a:stretch/>
        </p:blipFill>
        <p:spPr>
          <a:xfrm>
            <a:off x="7924801" y="6291443"/>
            <a:ext cx="1181099" cy="52351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74"/>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74"/>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82" name="Google Shape;182;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5" name="Google Shape;185;p74" descr="VTSS Logo" title="Decorative image"/>
          <p:cNvPicPr preferRelativeResize="0"/>
          <p:nvPr/>
        </p:nvPicPr>
        <p:blipFill rotWithShape="1">
          <a:blip r:embed="rId2">
            <a:alphaModFix/>
          </a:blip>
          <a:srcRect/>
          <a:stretch/>
        </p:blipFill>
        <p:spPr>
          <a:xfrm>
            <a:off x="7924797" y="6299850"/>
            <a:ext cx="1181099" cy="523514"/>
          </a:xfrm>
          <a:prstGeom prst="rect">
            <a:avLst/>
          </a:prstGeom>
          <a:noFill/>
          <a:ln>
            <a:noFill/>
          </a:ln>
        </p:spPr>
      </p:pic>
      <p:sp>
        <p:nvSpPr>
          <p:cNvPr id="186" name="Google Shape;186;p74"/>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7" name="Google Shape;187;p74"/>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2"/>
        <p:cNvGrpSpPr/>
        <p:nvPr/>
      </p:nvGrpSpPr>
      <p:grpSpPr>
        <a:xfrm>
          <a:off x="0" y="0"/>
          <a:ext cx="0" cy="0"/>
          <a:chOff x="0" y="0"/>
          <a:chExt cx="0" cy="0"/>
        </a:xfrm>
      </p:grpSpPr>
      <p:sp>
        <p:nvSpPr>
          <p:cNvPr id="193" name="Google Shape;193;g96b925b2da_0_56"/>
          <p:cNvSpPr txBox="1">
            <a:spLocks noGrp="1"/>
          </p:cNvSpPr>
          <p:nvPr>
            <p:ph type="ctrTitle"/>
          </p:nvPr>
        </p:nvSpPr>
        <p:spPr>
          <a:xfrm>
            <a:off x="311708" y="992767"/>
            <a:ext cx="8520600" cy="2736900"/>
          </a:xfrm>
          <a:prstGeom prst="rect">
            <a:avLst/>
          </a:prstGeom>
          <a:noFill/>
          <a:ln>
            <a:noFill/>
          </a:ln>
        </p:spPr>
        <p:txBody>
          <a:bodyPr spcFirstLastPara="1" wrap="square" lIns="98575" tIns="98575" rIns="98575" bIns="985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94" name="Google Shape;194;g96b925b2da_0_56"/>
          <p:cNvSpPr txBox="1">
            <a:spLocks noGrp="1"/>
          </p:cNvSpPr>
          <p:nvPr>
            <p:ph type="subTitle" idx="1"/>
          </p:nvPr>
        </p:nvSpPr>
        <p:spPr>
          <a:xfrm>
            <a:off x="311700" y="3778833"/>
            <a:ext cx="8520600" cy="1056900"/>
          </a:xfrm>
          <a:prstGeom prst="rect">
            <a:avLst/>
          </a:prstGeom>
          <a:noFill/>
          <a:ln>
            <a:noFill/>
          </a:ln>
        </p:spPr>
        <p:txBody>
          <a:bodyPr spcFirstLastPara="1" wrap="square" lIns="98575" tIns="98575" rIns="98575" bIns="98575"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95" name="Google Shape;195;g96b925b2da_0_56"/>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sp>
        <p:nvSpPr>
          <p:cNvPr id="197" name="Google Shape;197;g96b925b2da_0_60"/>
          <p:cNvSpPr txBox="1">
            <a:spLocks noGrp="1"/>
          </p:cNvSpPr>
          <p:nvPr>
            <p:ph type="title"/>
          </p:nvPr>
        </p:nvSpPr>
        <p:spPr>
          <a:xfrm>
            <a:off x="311700" y="2867800"/>
            <a:ext cx="8520600" cy="1122300"/>
          </a:xfrm>
          <a:prstGeom prst="rect">
            <a:avLst/>
          </a:prstGeom>
          <a:noFill/>
          <a:ln>
            <a:noFill/>
          </a:ln>
        </p:spPr>
        <p:txBody>
          <a:bodyPr spcFirstLastPara="1" wrap="square" lIns="98575" tIns="98575" rIns="98575" bIns="98575" anchor="ctr" anchorCtr="0">
            <a:noAutofit/>
          </a:bodyPr>
          <a:lstStyle>
            <a:lvl1pPr lvl="0" algn="ctr">
              <a:lnSpc>
                <a:spcPct val="100000"/>
              </a:lnSpc>
              <a:spcBef>
                <a:spcPts val="0"/>
              </a:spcBef>
              <a:spcAft>
                <a:spcPts val="0"/>
              </a:spcAft>
              <a:buSzPts val="3900"/>
              <a:buNone/>
              <a:defRPr sz="3900"/>
            </a:lvl1pPr>
            <a:lvl2pPr lvl="1" algn="ctr">
              <a:lnSpc>
                <a:spcPct val="100000"/>
              </a:lnSpc>
              <a:spcBef>
                <a:spcPts val="0"/>
              </a:spcBef>
              <a:spcAft>
                <a:spcPts val="0"/>
              </a:spcAft>
              <a:buSzPts val="3900"/>
              <a:buNone/>
              <a:defRPr sz="3900"/>
            </a:lvl2pPr>
            <a:lvl3pPr lvl="2" algn="ctr">
              <a:lnSpc>
                <a:spcPct val="100000"/>
              </a:lnSpc>
              <a:spcBef>
                <a:spcPts val="0"/>
              </a:spcBef>
              <a:spcAft>
                <a:spcPts val="0"/>
              </a:spcAft>
              <a:buSzPts val="3900"/>
              <a:buNone/>
              <a:defRPr sz="3900"/>
            </a:lvl3pPr>
            <a:lvl4pPr lvl="3" algn="ctr">
              <a:lnSpc>
                <a:spcPct val="100000"/>
              </a:lnSpc>
              <a:spcBef>
                <a:spcPts val="0"/>
              </a:spcBef>
              <a:spcAft>
                <a:spcPts val="0"/>
              </a:spcAft>
              <a:buSzPts val="3900"/>
              <a:buNone/>
              <a:defRPr sz="3900"/>
            </a:lvl4pPr>
            <a:lvl5pPr lvl="4" algn="ctr">
              <a:lnSpc>
                <a:spcPct val="100000"/>
              </a:lnSpc>
              <a:spcBef>
                <a:spcPts val="0"/>
              </a:spcBef>
              <a:spcAft>
                <a:spcPts val="0"/>
              </a:spcAft>
              <a:buSzPts val="3900"/>
              <a:buNone/>
              <a:defRPr sz="3900"/>
            </a:lvl5pPr>
            <a:lvl6pPr lvl="5" algn="ctr">
              <a:lnSpc>
                <a:spcPct val="100000"/>
              </a:lnSpc>
              <a:spcBef>
                <a:spcPts val="0"/>
              </a:spcBef>
              <a:spcAft>
                <a:spcPts val="0"/>
              </a:spcAft>
              <a:buSzPts val="3900"/>
              <a:buNone/>
              <a:defRPr sz="3900"/>
            </a:lvl6pPr>
            <a:lvl7pPr lvl="6" algn="ctr">
              <a:lnSpc>
                <a:spcPct val="100000"/>
              </a:lnSpc>
              <a:spcBef>
                <a:spcPts val="0"/>
              </a:spcBef>
              <a:spcAft>
                <a:spcPts val="0"/>
              </a:spcAft>
              <a:buSzPts val="3900"/>
              <a:buNone/>
              <a:defRPr sz="3900"/>
            </a:lvl7pPr>
            <a:lvl8pPr lvl="7" algn="ctr">
              <a:lnSpc>
                <a:spcPct val="100000"/>
              </a:lnSpc>
              <a:spcBef>
                <a:spcPts val="0"/>
              </a:spcBef>
              <a:spcAft>
                <a:spcPts val="0"/>
              </a:spcAft>
              <a:buSzPts val="3900"/>
              <a:buNone/>
              <a:defRPr sz="3900"/>
            </a:lvl8pPr>
            <a:lvl9pPr lvl="8" algn="ctr">
              <a:lnSpc>
                <a:spcPct val="100000"/>
              </a:lnSpc>
              <a:spcBef>
                <a:spcPts val="0"/>
              </a:spcBef>
              <a:spcAft>
                <a:spcPts val="0"/>
              </a:spcAft>
              <a:buSzPts val="3900"/>
              <a:buNone/>
              <a:defRPr sz="3900"/>
            </a:lvl9pPr>
          </a:lstStyle>
          <a:p>
            <a:endParaRPr/>
          </a:p>
        </p:txBody>
      </p:sp>
      <p:sp>
        <p:nvSpPr>
          <p:cNvPr id="198" name="Google Shape;198;g96b925b2da_0_60"/>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9"/>
        <p:cNvGrpSpPr/>
        <p:nvPr/>
      </p:nvGrpSpPr>
      <p:grpSpPr>
        <a:xfrm>
          <a:off x="0" y="0"/>
          <a:ext cx="0" cy="0"/>
          <a:chOff x="0" y="0"/>
          <a:chExt cx="0" cy="0"/>
        </a:xfrm>
      </p:grpSpPr>
      <p:sp>
        <p:nvSpPr>
          <p:cNvPr id="200" name="Google Shape;200;g96b925b2da_0_63"/>
          <p:cNvSpPr txBox="1">
            <a:spLocks noGrp="1"/>
          </p:cNvSpPr>
          <p:nvPr>
            <p:ph type="title"/>
          </p:nvPr>
        </p:nvSpPr>
        <p:spPr>
          <a:xfrm>
            <a:off x="311700" y="593367"/>
            <a:ext cx="8520600" cy="763500"/>
          </a:xfrm>
          <a:prstGeom prst="rect">
            <a:avLst/>
          </a:prstGeom>
          <a:noFill/>
          <a:ln>
            <a:noFill/>
          </a:ln>
        </p:spPr>
        <p:txBody>
          <a:bodyPr spcFirstLastPara="1" wrap="square" lIns="98575" tIns="98575" rIns="98575" bIns="9857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1" name="Google Shape;201;g96b925b2da_0_63"/>
          <p:cNvSpPr txBox="1">
            <a:spLocks noGrp="1"/>
          </p:cNvSpPr>
          <p:nvPr>
            <p:ph type="body" idx="1"/>
          </p:nvPr>
        </p:nvSpPr>
        <p:spPr>
          <a:xfrm>
            <a:off x="311700" y="1536633"/>
            <a:ext cx="8520600" cy="4555200"/>
          </a:xfrm>
          <a:prstGeom prst="rect">
            <a:avLst/>
          </a:prstGeom>
          <a:noFill/>
          <a:ln>
            <a:noFill/>
          </a:ln>
        </p:spPr>
        <p:txBody>
          <a:bodyPr spcFirstLastPara="1" wrap="square" lIns="98575" tIns="98575" rIns="98575" bIns="98575" anchor="t" anchorCtr="0">
            <a:noAutofit/>
          </a:bodyPr>
          <a:lstStyle>
            <a:lvl1pPr marL="457200" lvl="0" indent="-349250" algn="l">
              <a:lnSpc>
                <a:spcPct val="115000"/>
              </a:lnSpc>
              <a:spcBef>
                <a:spcPts val="0"/>
              </a:spcBef>
              <a:spcAft>
                <a:spcPts val="0"/>
              </a:spcAft>
              <a:buSzPts val="1900"/>
              <a:buChar char="●"/>
              <a:defRPr/>
            </a:lvl1pPr>
            <a:lvl2pPr marL="914400" lvl="1" indent="-323850" algn="l">
              <a:lnSpc>
                <a:spcPct val="115000"/>
              </a:lnSpc>
              <a:spcBef>
                <a:spcPts val="1700"/>
              </a:spcBef>
              <a:spcAft>
                <a:spcPts val="0"/>
              </a:spcAft>
              <a:buSzPts val="1500"/>
              <a:buChar char="○"/>
              <a:defRPr/>
            </a:lvl2pPr>
            <a:lvl3pPr marL="1371600" lvl="2" indent="-323850" algn="l">
              <a:lnSpc>
                <a:spcPct val="115000"/>
              </a:lnSpc>
              <a:spcBef>
                <a:spcPts val="1700"/>
              </a:spcBef>
              <a:spcAft>
                <a:spcPts val="0"/>
              </a:spcAft>
              <a:buSzPts val="1500"/>
              <a:buChar char="■"/>
              <a:defRPr/>
            </a:lvl3pPr>
            <a:lvl4pPr marL="1828800" lvl="3" indent="-323850" algn="l">
              <a:lnSpc>
                <a:spcPct val="115000"/>
              </a:lnSpc>
              <a:spcBef>
                <a:spcPts val="1700"/>
              </a:spcBef>
              <a:spcAft>
                <a:spcPts val="0"/>
              </a:spcAft>
              <a:buSzPts val="1500"/>
              <a:buChar char="●"/>
              <a:defRPr/>
            </a:lvl4pPr>
            <a:lvl5pPr marL="2286000" lvl="4" indent="-323850" algn="l">
              <a:lnSpc>
                <a:spcPct val="115000"/>
              </a:lnSpc>
              <a:spcBef>
                <a:spcPts val="1700"/>
              </a:spcBef>
              <a:spcAft>
                <a:spcPts val="0"/>
              </a:spcAft>
              <a:buSzPts val="1500"/>
              <a:buChar char="○"/>
              <a:defRPr/>
            </a:lvl5pPr>
            <a:lvl6pPr marL="2743200" lvl="5" indent="-323850" algn="l">
              <a:lnSpc>
                <a:spcPct val="115000"/>
              </a:lnSpc>
              <a:spcBef>
                <a:spcPts val="1700"/>
              </a:spcBef>
              <a:spcAft>
                <a:spcPts val="0"/>
              </a:spcAft>
              <a:buSzPts val="1500"/>
              <a:buChar char="■"/>
              <a:defRPr/>
            </a:lvl6pPr>
            <a:lvl7pPr marL="3200400" lvl="6" indent="-323850" algn="l">
              <a:lnSpc>
                <a:spcPct val="115000"/>
              </a:lnSpc>
              <a:spcBef>
                <a:spcPts val="1700"/>
              </a:spcBef>
              <a:spcAft>
                <a:spcPts val="0"/>
              </a:spcAft>
              <a:buSzPts val="1500"/>
              <a:buChar char="●"/>
              <a:defRPr/>
            </a:lvl7pPr>
            <a:lvl8pPr marL="3657600" lvl="7" indent="-323850" algn="l">
              <a:lnSpc>
                <a:spcPct val="115000"/>
              </a:lnSpc>
              <a:spcBef>
                <a:spcPts val="1700"/>
              </a:spcBef>
              <a:spcAft>
                <a:spcPts val="0"/>
              </a:spcAft>
              <a:buSzPts val="1500"/>
              <a:buChar char="○"/>
              <a:defRPr/>
            </a:lvl8pPr>
            <a:lvl9pPr marL="4114800" lvl="8" indent="-323850" algn="l">
              <a:lnSpc>
                <a:spcPct val="115000"/>
              </a:lnSpc>
              <a:spcBef>
                <a:spcPts val="1700"/>
              </a:spcBef>
              <a:spcAft>
                <a:spcPts val="1700"/>
              </a:spcAft>
              <a:buSzPts val="1500"/>
              <a:buChar char="■"/>
              <a:defRPr/>
            </a:lvl9pPr>
          </a:lstStyle>
          <a:p>
            <a:endParaRPr/>
          </a:p>
        </p:txBody>
      </p:sp>
      <p:sp>
        <p:nvSpPr>
          <p:cNvPr id="202" name="Google Shape;202;g96b925b2da_0_63"/>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3"/>
        <p:cNvGrpSpPr/>
        <p:nvPr/>
      </p:nvGrpSpPr>
      <p:grpSpPr>
        <a:xfrm>
          <a:off x="0" y="0"/>
          <a:ext cx="0" cy="0"/>
          <a:chOff x="0" y="0"/>
          <a:chExt cx="0" cy="0"/>
        </a:xfrm>
      </p:grpSpPr>
      <p:sp>
        <p:nvSpPr>
          <p:cNvPr id="204" name="Google Shape;204;g96b925b2da_0_67"/>
          <p:cNvSpPr txBox="1">
            <a:spLocks noGrp="1"/>
          </p:cNvSpPr>
          <p:nvPr>
            <p:ph type="title"/>
          </p:nvPr>
        </p:nvSpPr>
        <p:spPr>
          <a:xfrm>
            <a:off x="311700" y="593367"/>
            <a:ext cx="8520600" cy="763500"/>
          </a:xfrm>
          <a:prstGeom prst="rect">
            <a:avLst/>
          </a:prstGeom>
          <a:noFill/>
          <a:ln>
            <a:noFill/>
          </a:ln>
        </p:spPr>
        <p:txBody>
          <a:bodyPr spcFirstLastPara="1" wrap="square" lIns="98575" tIns="98575" rIns="98575" bIns="9857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5" name="Google Shape;205;g96b925b2da_0_67"/>
          <p:cNvSpPr txBox="1">
            <a:spLocks noGrp="1"/>
          </p:cNvSpPr>
          <p:nvPr>
            <p:ph type="body" idx="1"/>
          </p:nvPr>
        </p:nvSpPr>
        <p:spPr>
          <a:xfrm>
            <a:off x="311700" y="1536633"/>
            <a:ext cx="3999900" cy="4555200"/>
          </a:xfrm>
          <a:prstGeom prst="rect">
            <a:avLst/>
          </a:prstGeom>
          <a:noFill/>
          <a:ln>
            <a:noFill/>
          </a:ln>
        </p:spPr>
        <p:txBody>
          <a:bodyPr spcFirstLastPara="1" wrap="square" lIns="98575" tIns="98575" rIns="98575" bIns="98575" anchor="t" anchorCtr="0">
            <a:noAutofit/>
          </a:bodyPr>
          <a:lstStyle>
            <a:lvl1pPr marL="457200" lvl="0" indent="-323850" algn="l">
              <a:lnSpc>
                <a:spcPct val="115000"/>
              </a:lnSpc>
              <a:spcBef>
                <a:spcPts val="0"/>
              </a:spcBef>
              <a:spcAft>
                <a:spcPts val="0"/>
              </a:spcAft>
              <a:buSzPts val="1500"/>
              <a:buChar char="●"/>
              <a:defRPr sz="1500"/>
            </a:lvl1pPr>
            <a:lvl2pPr marL="914400" lvl="1" indent="-311150" algn="l">
              <a:lnSpc>
                <a:spcPct val="115000"/>
              </a:lnSpc>
              <a:spcBef>
                <a:spcPts val="1700"/>
              </a:spcBef>
              <a:spcAft>
                <a:spcPts val="0"/>
              </a:spcAft>
              <a:buSzPts val="1300"/>
              <a:buChar char="○"/>
              <a:defRPr sz="1300"/>
            </a:lvl2pPr>
            <a:lvl3pPr marL="1371600" lvl="2" indent="-311150" algn="l">
              <a:lnSpc>
                <a:spcPct val="115000"/>
              </a:lnSpc>
              <a:spcBef>
                <a:spcPts val="1700"/>
              </a:spcBef>
              <a:spcAft>
                <a:spcPts val="0"/>
              </a:spcAft>
              <a:buSzPts val="1300"/>
              <a:buChar char="■"/>
              <a:defRPr sz="1300"/>
            </a:lvl3pPr>
            <a:lvl4pPr marL="1828800" lvl="3" indent="-311150" algn="l">
              <a:lnSpc>
                <a:spcPct val="115000"/>
              </a:lnSpc>
              <a:spcBef>
                <a:spcPts val="1700"/>
              </a:spcBef>
              <a:spcAft>
                <a:spcPts val="0"/>
              </a:spcAft>
              <a:buSzPts val="1300"/>
              <a:buChar char="●"/>
              <a:defRPr sz="1300"/>
            </a:lvl4pPr>
            <a:lvl5pPr marL="2286000" lvl="4" indent="-311150" algn="l">
              <a:lnSpc>
                <a:spcPct val="115000"/>
              </a:lnSpc>
              <a:spcBef>
                <a:spcPts val="1700"/>
              </a:spcBef>
              <a:spcAft>
                <a:spcPts val="0"/>
              </a:spcAft>
              <a:buSzPts val="1300"/>
              <a:buChar char="○"/>
              <a:defRPr sz="1300"/>
            </a:lvl5pPr>
            <a:lvl6pPr marL="2743200" lvl="5" indent="-311150" algn="l">
              <a:lnSpc>
                <a:spcPct val="115000"/>
              </a:lnSpc>
              <a:spcBef>
                <a:spcPts val="1700"/>
              </a:spcBef>
              <a:spcAft>
                <a:spcPts val="0"/>
              </a:spcAft>
              <a:buSzPts val="1300"/>
              <a:buChar char="■"/>
              <a:defRPr sz="1300"/>
            </a:lvl6pPr>
            <a:lvl7pPr marL="3200400" lvl="6" indent="-311150" algn="l">
              <a:lnSpc>
                <a:spcPct val="115000"/>
              </a:lnSpc>
              <a:spcBef>
                <a:spcPts val="1700"/>
              </a:spcBef>
              <a:spcAft>
                <a:spcPts val="0"/>
              </a:spcAft>
              <a:buSzPts val="1300"/>
              <a:buChar char="●"/>
              <a:defRPr sz="1300"/>
            </a:lvl7pPr>
            <a:lvl8pPr marL="3657600" lvl="7" indent="-311150" algn="l">
              <a:lnSpc>
                <a:spcPct val="115000"/>
              </a:lnSpc>
              <a:spcBef>
                <a:spcPts val="1700"/>
              </a:spcBef>
              <a:spcAft>
                <a:spcPts val="0"/>
              </a:spcAft>
              <a:buSzPts val="1300"/>
              <a:buChar char="○"/>
              <a:defRPr sz="1300"/>
            </a:lvl8pPr>
            <a:lvl9pPr marL="4114800" lvl="8" indent="-311150" algn="l">
              <a:lnSpc>
                <a:spcPct val="115000"/>
              </a:lnSpc>
              <a:spcBef>
                <a:spcPts val="1700"/>
              </a:spcBef>
              <a:spcAft>
                <a:spcPts val="1700"/>
              </a:spcAft>
              <a:buSzPts val="1300"/>
              <a:buChar char="■"/>
              <a:defRPr sz="1300"/>
            </a:lvl9pPr>
          </a:lstStyle>
          <a:p>
            <a:endParaRPr/>
          </a:p>
        </p:txBody>
      </p:sp>
      <p:sp>
        <p:nvSpPr>
          <p:cNvPr id="206" name="Google Shape;206;g96b925b2da_0_67"/>
          <p:cNvSpPr txBox="1">
            <a:spLocks noGrp="1"/>
          </p:cNvSpPr>
          <p:nvPr>
            <p:ph type="body" idx="2"/>
          </p:nvPr>
        </p:nvSpPr>
        <p:spPr>
          <a:xfrm>
            <a:off x="4832400" y="1536633"/>
            <a:ext cx="3999900" cy="4555200"/>
          </a:xfrm>
          <a:prstGeom prst="rect">
            <a:avLst/>
          </a:prstGeom>
          <a:noFill/>
          <a:ln>
            <a:noFill/>
          </a:ln>
        </p:spPr>
        <p:txBody>
          <a:bodyPr spcFirstLastPara="1" wrap="square" lIns="98575" tIns="98575" rIns="98575" bIns="98575" anchor="t" anchorCtr="0">
            <a:noAutofit/>
          </a:bodyPr>
          <a:lstStyle>
            <a:lvl1pPr marL="457200" lvl="0" indent="-323850" algn="l">
              <a:lnSpc>
                <a:spcPct val="115000"/>
              </a:lnSpc>
              <a:spcBef>
                <a:spcPts val="0"/>
              </a:spcBef>
              <a:spcAft>
                <a:spcPts val="0"/>
              </a:spcAft>
              <a:buSzPts val="1500"/>
              <a:buChar char="●"/>
              <a:defRPr sz="1500"/>
            </a:lvl1pPr>
            <a:lvl2pPr marL="914400" lvl="1" indent="-311150" algn="l">
              <a:lnSpc>
                <a:spcPct val="115000"/>
              </a:lnSpc>
              <a:spcBef>
                <a:spcPts val="1700"/>
              </a:spcBef>
              <a:spcAft>
                <a:spcPts val="0"/>
              </a:spcAft>
              <a:buSzPts val="1300"/>
              <a:buChar char="○"/>
              <a:defRPr sz="1300"/>
            </a:lvl2pPr>
            <a:lvl3pPr marL="1371600" lvl="2" indent="-311150" algn="l">
              <a:lnSpc>
                <a:spcPct val="115000"/>
              </a:lnSpc>
              <a:spcBef>
                <a:spcPts val="1700"/>
              </a:spcBef>
              <a:spcAft>
                <a:spcPts val="0"/>
              </a:spcAft>
              <a:buSzPts val="1300"/>
              <a:buChar char="■"/>
              <a:defRPr sz="1300"/>
            </a:lvl3pPr>
            <a:lvl4pPr marL="1828800" lvl="3" indent="-311150" algn="l">
              <a:lnSpc>
                <a:spcPct val="115000"/>
              </a:lnSpc>
              <a:spcBef>
                <a:spcPts val="1700"/>
              </a:spcBef>
              <a:spcAft>
                <a:spcPts val="0"/>
              </a:spcAft>
              <a:buSzPts val="1300"/>
              <a:buChar char="●"/>
              <a:defRPr sz="1300"/>
            </a:lvl4pPr>
            <a:lvl5pPr marL="2286000" lvl="4" indent="-311150" algn="l">
              <a:lnSpc>
                <a:spcPct val="115000"/>
              </a:lnSpc>
              <a:spcBef>
                <a:spcPts val="1700"/>
              </a:spcBef>
              <a:spcAft>
                <a:spcPts val="0"/>
              </a:spcAft>
              <a:buSzPts val="1300"/>
              <a:buChar char="○"/>
              <a:defRPr sz="1300"/>
            </a:lvl5pPr>
            <a:lvl6pPr marL="2743200" lvl="5" indent="-311150" algn="l">
              <a:lnSpc>
                <a:spcPct val="115000"/>
              </a:lnSpc>
              <a:spcBef>
                <a:spcPts val="1700"/>
              </a:spcBef>
              <a:spcAft>
                <a:spcPts val="0"/>
              </a:spcAft>
              <a:buSzPts val="1300"/>
              <a:buChar char="■"/>
              <a:defRPr sz="1300"/>
            </a:lvl6pPr>
            <a:lvl7pPr marL="3200400" lvl="6" indent="-311150" algn="l">
              <a:lnSpc>
                <a:spcPct val="115000"/>
              </a:lnSpc>
              <a:spcBef>
                <a:spcPts val="1700"/>
              </a:spcBef>
              <a:spcAft>
                <a:spcPts val="0"/>
              </a:spcAft>
              <a:buSzPts val="1300"/>
              <a:buChar char="●"/>
              <a:defRPr sz="1300"/>
            </a:lvl7pPr>
            <a:lvl8pPr marL="3657600" lvl="7" indent="-311150" algn="l">
              <a:lnSpc>
                <a:spcPct val="115000"/>
              </a:lnSpc>
              <a:spcBef>
                <a:spcPts val="1700"/>
              </a:spcBef>
              <a:spcAft>
                <a:spcPts val="0"/>
              </a:spcAft>
              <a:buSzPts val="1300"/>
              <a:buChar char="○"/>
              <a:defRPr sz="1300"/>
            </a:lvl8pPr>
            <a:lvl9pPr marL="4114800" lvl="8" indent="-311150" algn="l">
              <a:lnSpc>
                <a:spcPct val="115000"/>
              </a:lnSpc>
              <a:spcBef>
                <a:spcPts val="1700"/>
              </a:spcBef>
              <a:spcAft>
                <a:spcPts val="1700"/>
              </a:spcAft>
              <a:buSzPts val="1300"/>
              <a:buChar char="■"/>
              <a:defRPr sz="1300"/>
            </a:lvl9pPr>
          </a:lstStyle>
          <a:p>
            <a:endParaRPr/>
          </a:p>
        </p:txBody>
      </p:sp>
      <p:sp>
        <p:nvSpPr>
          <p:cNvPr id="207" name="Google Shape;207;g96b925b2da_0_67"/>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g96b925b2da_0_72"/>
          <p:cNvSpPr txBox="1">
            <a:spLocks noGrp="1"/>
          </p:cNvSpPr>
          <p:nvPr>
            <p:ph type="title"/>
          </p:nvPr>
        </p:nvSpPr>
        <p:spPr>
          <a:xfrm>
            <a:off x="311700" y="593367"/>
            <a:ext cx="8520600" cy="763500"/>
          </a:xfrm>
          <a:prstGeom prst="rect">
            <a:avLst/>
          </a:prstGeom>
          <a:noFill/>
          <a:ln>
            <a:noFill/>
          </a:ln>
        </p:spPr>
        <p:txBody>
          <a:bodyPr spcFirstLastPara="1" wrap="square" lIns="98575" tIns="98575" rIns="98575" bIns="9857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0" name="Google Shape;210;g96b925b2da_0_72"/>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1"/>
        <p:cNvGrpSpPr/>
        <p:nvPr/>
      </p:nvGrpSpPr>
      <p:grpSpPr>
        <a:xfrm>
          <a:off x="0" y="0"/>
          <a:ext cx="0" cy="0"/>
          <a:chOff x="0" y="0"/>
          <a:chExt cx="0" cy="0"/>
        </a:xfrm>
      </p:grpSpPr>
      <p:sp>
        <p:nvSpPr>
          <p:cNvPr id="212" name="Google Shape;212;g96b925b2da_0_75"/>
          <p:cNvSpPr txBox="1">
            <a:spLocks noGrp="1"/>
          </p:cNvSpPr>
          <p:nvPr>
            <p:ph type="title"/>
          </p:nvPr>
        </p:nvSpPr>
        <p:spPr>
          <a:xfrm>
            <a:off x="311700" y="740800"/>
            <a:ext cx="2808000" cy="1007700"/>
          </a:xfrm>
          <a:prstGeom prst="rect">
            <a:avLst/>
          </a:prstGeom>
          <a:noFill/>
          <a:ln>
            <a:noFill/>
          </a:ln>
        </p:spPr>
        <p:txBody>
          <a:bodyPr spcFirstLastPara="1" wrap="square" lIns="98575" tIns="98575" rIns="98575" bIns="98575" anchor="b" anchorCtr="0">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13" name="Google Shape;213;g96b925b2da_0_75"/>
          <p:cNvSpPr txBox="1">
            <a:spLocks noGrp="1"/>
          </p:cNvSpPr>
          <p:nvPr>
            <p:ph type="body" idx="1"/>
          </p:nvPr>
        </p:nvSpPr>
        <p:spPr>
          <a:xfrm>
            <a:off x="311700" y="1852800"/>
            <a:ext cx="2808000" cy="4239300"/>
          </a:xfrm>
          <a:prstGeom prst="rect">
            <a:avLst/>
          </a:prstGeom>
          <a:noFill/>
          <a:ln>
            <a:noFill/>
          </a:ln>
        </p:spPr>
        <p:txBody>
          <a:bodyPr spcFirstLastPara="1" wrap="square" lIns="98575" tIns="98575" rIns="98575" bIns="98575" anchor="t" anchorCtr="0">
            <a:noAutofit/>
          </a:bodyPr>
          <a:lstStyle>
            <a:lvl1pPr marL="457200" lvl="0" indent="-311150" algn="l">
              <a:lnSpc>
                <a:spcPct val="115000"/>
              </a:lnSpc>
              <a:spcBef>
                <a:spcPts val="0"/>
              </a:spcBef>
              <a:spcAft>
                <a:spcPts val="0"/>
              </a:spcAft>
              <a:buSzPts val="1300"/>
              <a:buChar char="●"/>
              <a:defRPr sz="1300"/>
            </a:lvl1pPr>
            <a:lvl2pPr marL="914400" lvl="1" indent="-311150" algn="l">
              <a:lnSpc>
                <a:spcPct val="115000"/>
              </a:lnSpc>
              <a:spcBef>
                <a:spcPts val="1700"/>
              </a:spcBef>
              <a:spcAft>
                <a:spcPts val="0"/>
              </a:spcAft>
              <a:buSzPts val="1300"/>
              <a:buChar char="○"/>
              <a:defRPr sz="1300"/>
            </a:lvl2pPr>
            <a:lvl3pPr marL="1371600" lvl="2" indent="-311150" algn="l">
              <a:lnSpc>
                <a:spcPct val="115000"/>
              </a:lnSpc>
              <a:spcBef>
                <a:spcPts val="1700"/>
              </a:spcBef>
              <a:spcAft>
                <a:spcPts val="0"/>
              </a:spcAft>
              <a:buSzPts val="1300"/>
              <a:buChar char="■"/>
              <a:defRPr sz="1300"/>
            </a:lvl3pPr>
            <a:lvl4pPr marL="1828800" lvl="3" indent="-311150" algn="l">
              <a:lnSpc>
                <a:spcPct val="115000"/>
              </a:lnSpc>
              <a:spcBef>
                <a:spcPts val="1700"/>
              </a:spcBef>
              <a:spcAft>
                <a:spcPts val="0"/>
              </a:spcAft>
              <a:buSzPts val="1300"/>
              <a:buChar char="●"/>
              <a:defRPr sz="1300"/>
            </a:lvl4pPr>
            <a:lvl5pPr marL="2286000" lvl="4" indent="-311150" algn="l">
              <a:lnSpc>
                <a:spcPct val="115000"/>
              </a:lnSpc>
              <a:spcBef>
                <a:spcPts val="1700"/>
              </a:spcBef>
              <a:spcAft>
                <a:spcPts val="0"/>
              </a:spcAft>
              <a:buSzPts val="1300"/>
              <a:buChar char="○"/>
              <a:defRPr sz="1300"/>
            </a:lvl5pPr>
            <a:lvl6pPr marL="2743200" lvl="5" indent="-311150" algn="l">
              <a:lnSpc>
                <a:spcPct val="115000"/>
              </a:lnSpc>
              <a:spcBef>
                <a:spcPts val="1700"/>
              </a:spcBef>
              <a:spcAft>
                <a:spcPts val="0"/>
              </a:spcAft>
              <a:buSzPts val="1300"/>
              <a:buChar char="■"/>
              <a:defRPr sz="1300"/>
            </a:lvl6pPr>
            <a:lvl7pPr marL="3200400" lvl="6" indent="-311150" algn="l">
              <a:lnSpc>
                <a:spcPct val="115000"/>
              </a:lnSpc>
              <a:spcBef>
                <a:spcPts val="1700"/>
              </a:spcBef>
              <a:spcAft>
                <a:spcPts val="0"/>
              </a:spcAft>
              <a:buSzPts val="1300"/>
              <a:buChar char="●"/>
              <a:defRPr sz="1300"/>
            </a:lvl7pPr>
            <a:lvl8pPr marL="3657600" lvl="7" indent="-311150" algn="l">
              <a:lnSpc>
                <a:spcPct val="115000"/>
              </a:lnSpc>
              <a:spcBef>
                <a:spcPts val="1700"/>
              </a:spcBef>
              <a:spcAft>
                <a:spcPts val="0"/>
              </a:spcAft>
              <a:buSzPts val="1300"/>
              <a:buChar char="○"/>
              <a:defRPr sz="1300"/>
            </a:lvl8pPr>
            <a:lvl9pPr marL="4114800" lvl="8" indent="-311150" algn="l">
              <a:lnSpc>
                <a:spcPct val="115000"/>
              </a:lnSpc>
              <a:spcBef>
                <a:spcPts val="1700"/>
              </a:spcBef>
              <a:spcAft>
                <a:spcPts val="1700"/>
              </a:spcAft>
              <a:buSzPts val="1300"/>
              <a:buChar char="■"/>
              <a:defRPr sz="1300"/>
            </a:lvl9pPr>
          </a:lstStyle>
          <a:p>
            <a:endParaRPr/>
          </a:p>
        </p:txBody>
      </p:sp>
      <p:sp>
        <p:nvSpPr>
          <p:cNvPr id="214" name="Google Shape;214;g96b925b2da_0_75"/>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5"/>
        <p:cNvGrpSpPr/>
        <p:nvPr/>
      </p:nvGrpSpPr>
      <p:grpSpPr>
        <a:xfrm>
          <a:off x="0" y="0"/>
          <a:ext cx="0" cy="0"/>
          <a:chOff x="0" y="0"/>
          <a:chExt cx="0" cy="0"/>
        </a:xfrm>
      </p:grpSpPr>
      <p:sp>
        <p:nvSpPr>
          <p:cNvPr id="216" name="Google Shape;216;g96b925b2da_0_79"/>
          <p:cNvSpPr txBox="1">
            <a:spLocks noGrp="1"/>
          </p:cNvSpPr>
          <p:nvPr>
            <p:ph type="title"/>
          </p:nvPr>
        </p:nvSpPr>
        <p:spPr>
          <a:xfrm>
            <a:off x="490250" y="600200"/>
            <a:ext cx="6367800" cy="5454300"/>
          </a:xfrm>
          <a:prstGeom prst="rect">
            <a:avLst/>
          </a:prstGeom>
          <a:noFill/>
          <a:ln>
            <a:noFill/>
          </a:ln>
        </p:spPr>
        <p:txBody>
          <a:bodyPr spcFirstLastPara="1" wrap="square" lIns="98575" tIns="98575" rIns="98575" bIns="98575" anchor="ctr" anchorCtr="0">
            <a:noAutofit/>
          </a:bodyPr>
          <a:lstStyle>
            <a:lvl1pPr lvl="0" algn="l">
              <a:lnSpc>
                <a:spcPct val="100000"/>
              </a:lnSpc>
              <a:spcBef>
                <a:spcPts val="0"/>
              </a:spcBef>
              <a:spcAft>
                <a:spcPts val="0"/>
              </a:spcAft>
              <a:buSzPts val="5200"/>
              <a:buNone/>
              <a:defRPr sz="52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17" name="Google Shape;217;g96b925b2da_0_79"/>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6"/>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56"/>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56" descr="VTSS Logo" title="Decorative image"/>
          <p:cNvPicPr preferRelativeResize="0"/>
          <p:nvPr/>
        </p:nvPicPr>
        <p:blipFill rotWithShape="1">
          <a:blip r:embed="rId2">
            <a:alphaModFix/>
          </a:blip>
          <a:srcRect/>
          <a:stretch/>
        </p:blipFill>
        <p:spPr>
          <a:xfrm>
            <a:off x="8051800" y="6347802"/>
            <a:ext cx="1066800" cy="4728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8"/>
        <p:cNvGrpSpPr/>
        <p:nvPr/>
      </p:nvGrpSpPr>
      <p:grpSpPr>
        <a:xfrm>
          <a:off x="0" y="0"/>
          <a:ext cx="0" cy="0"/>
          <a:chOff x="0" y="0"/>
          <a:chExt cx="0" cy="0"/>
        </a:xfrm>
      </p:grpSpPr>
      <p:sp>
        <p:nvSpPr>
          <p:cNvPr id="219" name="Google Shape;219;g96b925b2da_0_82"/>
          <p:cNvSpPr/>
          <p:nvPr/>
        </p:nvSpPr>
        <p:spPr>
          <a:xfrm>
            <a:off x="4572000" y="-167"/>
            <a:ext cx="4572000" cy="6858000"/>
          </a:xfrm>
          <a:prstGeom prst="rect">
            <a:avLst/>
          </a:prstGeom>
          <a:solidFill>
            <a:schemeClr val="lt2"/>
          </a:solidFill>
          <a:ln>
            <a:noFill/>
          </a:ln>
        </p:spPr>
        <p:txBody>
          <a:bodyPr spcFirstLastPara="1" wrap="square" lIns="98575" tIns="98575" rIns="98575" bIns="9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96b925b2da_0_82"/>
          <p:cNvSpPr txBox="1">
            <a:spLocks noGrp="1"/>
          </p:cNvSpPr>
          <p:nvPr>
            <p:ph type="title"/>
          </p:nvPr>
        </p:nvSpPr>
        <p:spPr>
          <a:xfrm>
            <a:off x="265500" y="1644233"/>
            <a:ext cx="4045200" cy="1976400"/>
          </a:xfrm>
          <a:prstGeom prst="rect">
            <a:avLst/>
          </a:prstGeom>
          <a:noFill/>
          <a:ln>
            <a:noFill/>
          </a:ln>
        </p:spPr>
        <p:txBody>
          <a:bodyPr spcFirstLastPara="1" wrap="square" lIns="98575" tIns="98575" rIns="98575" bIns="98575" anchor="b" anchorCtr="0">
            <a:no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221" name="Google Shape;221;g96b925b2da_0_82"/>
          <p:cNvSpPr txBox="1">
            <a:spLocks noGrp="1"/>
          </p:cNvSpPr>
          <p:nvPr>
            <p:ph type="subTitle" idx="1"/>
          </p:nvPr>
        </p:nvSpPr>
        <p:spPr>
          <a:xfrm>
            <a:off x="265500" y="3737433"/>
            <a:ext cx="4045200" cy="1646700"/>
          </a:xfrm>
          <a:prstGeom prst="rect">
            <a:avLst/>
          </a:prstGeom>
          <a:noFill/>
          <a:ln>
            <a:noFill/>
          </a:ln>
        </p:spPr>
        <p:txBody>
          <a:bodyPr spcFirstLastPara="1" wrap="square" lIns="98575" tIns="98575" rIns="98575" bIns="98575" anchor="t" anchorCtr="0">
            <a:noAutofit/>
          </a:bodyPr>
          <a:lstStyle>
            <a:lvl1pPr lvl="0" algn="ctr">
              <a:lnSpc>
                <a:spcPct val="100000"/>
              </a:lnSpc>
              <a:spcBef>
                <a:spcPts val="0"/>
              </a:spcBef>
              <a:spcAft>
                <a:spcPts val="0"/>
              </a:spcAft>
              <a:buSzPts val="2300"/>
              <a:buNone/>
              <a:defRPr sz="23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222" name="Google Shape;222;g96b925b2da_0_82"/>
          <p:cNvSpPr txBox="1">
            <a:spLocks noGrp="1"/>
          </p:cNvSpPr>
          <p:nvPr>
            <p:ph type="body" idx="2"/>
          </p:nvPr>
        </p:nvSpPr>
        <p:spPr>
          <a:xfrm>
            <a:off x="4939500" y="965433"/>
            <a:ext cx="3837000" cy="4926900"/>
          </a:xfrm>
          <a:prstGeom prst="rect">
            <a:avLst/>
          </a:prstGeom>
          <a:noFill/>
          <a:ln>
            <a:noFill/>
          </a:ln>
        </p:spPr>
        <p:txBody>
          <a:bodyPr spcFirstLastPara="1" wrap="square" lIns="98575" tIns="98575" rIns="98575" bIns="98575" anchor="ctr" anchorCtr="0">
            <a:noAutofit/>
          </a:bodyPr>
          <a:lstStyle>
            <a:lvl1pPr marL="457200" lvl="0" indent="-349250" algn="l">
              <a:lnSpc>
                <a:spcPct val="115000"/>
              </a:lnSpc>
              <a:spcBef>
                <a:spcPts val="0"/>
              </a:spcBef>
              <a:spcAft>
                <a:spcPts val="0"/>
              </a:spcAft>
              <a:buSzPts val="1900"/>
              <a:buChar char="●"/>
              <a:defRPr/>
            </a:lvl1pPr>
            <a:lvl2pPr marL="914400" lvl="1" indent="-323850" algn="l">
              <a:lnSpc>
                <a:spcPct val="115000"/>
              </a:lnSpc>
              <a:spcBef>
                <a:spcPts val="1700"/>
              </a:spcBef>
              <a:spcAft>
                <a:spcPts val="0"/>
              </a:spcAft>
              <a:buSzPts val="1500"/>
              <a:buChar char="○"/>
              <a:defRPr/>
            </a:lvl2pPr>
            <a:lvl3pPr marL="1371600" lvl="2" indent="-323850" algn="l">
              <a:lnSpc>
                <a:spcPct val="115000"/>
              </a:lnSpc>
              <a:spcBef>
                <a:spcPts val="1700"/>
              </a:spcBef>
              <a:spcAft>
                <a:spcPts val="0"/>
              </a:spcAft>
              <a:buSzPts val="1500"/>
              <a:buChar char="■"/>
              <a:defRPr/>
            </a:lvl3pPr>
            <a:lvl4pPr marL="1828800" lvl="3" indent="-323850" algn="l">
              <a:lnSpc>
                <a:spcPct val="115000"/>
              </a:lnSpc>
              <a:spcBef>
                <a:spcPts val="1700"/>
              </a:spcBef>
              <a:spcAft>
                <a:spcPts val="0"/>
              </a:spcAft>
              <a:buSzPts val="1500"/>
              <a:buChar char="●"/>
              <a:defRPr/>
            </a:lvl4pPr>
            <a:lvl5pPr marL="2286000" lvl="4" indent="-323850" algn="l">
              <a:lnSpc>
                <a:spcPct val="115000"/>
              </a:lnSpc>
              <a:spcBef>
                <a:spcPts val="1700"/>
              </a:spcBef>
              <a:spcAft>
                <a:spcPts val="0"/>
              </a:spcAft>
              <a:buSzPts val="1500"/>
              <a:buChar char="○"/>
              <a:defRPr/>
            </a:lvl5pPr>
            <a:lvl6pPr marL="2743200" lvl="5" indent="-323850" algn="l">
              <a:lnSpc>
                <a:spcPct val="115000"/>
              </a:lnSpc>
              <a:spcBef>
                <a:spcPts val="1700"/>
              </a:spcBef>
              <a:spcAft>
                <a:spcPts val="0"/>
              </a:spcAft>
              <a:buSzPts val="1500"/>
              <a:buChar char="■"/>
              <a:defRPr/>
            </a:lvl6pPr>
            <a:lvl7pPr marL="3200400" lvl="6" indent="-323850" algn="l">
              <a:lnSpc>
                <a:spcPct val="115000"/>
              </a:lnSpc>
              <a:spcBef>
                <a:spcPts val="1700"/>
              </a:spcBef>
              <a:spcAft>
                <a:spcPts val="0"/>
              </a:spcAft>
              <a:buSzPts val="1500"/>
              <a:buChar char="●"/>
              <a:defRPr/>
            </a:lvl7pPr>
            <a:lvl8pPr marL="3657600" lvl="7" indent="-323850" algn="l">
              <a:lnSpc>
                <a:spcPct val="115000"/>
              </a:lnSpc>
              <a:spcBef>
                <a:spcPts val="1700"/>
              </a:spcBef>
              <a:spcAft>
                <a:spcPts val="0"/>
              </a:spcAft>
              <a:buSzPts val="1500"/>
              <a:buChar char="○"/>
              <a:defRPr/>
            </a:lvl8pPr>
            <a:lvl9pPr marL="4114800" lvl="8" indent="-323850" algn="l">
              <a:lnSpc>
                <a:spcPct val="115000"/>
              </a:lnSpc>
              <a:spcBef>
                <a:spcPts val="1700"/>
              </a:spcBef>
              <a:spcAft>
                <a:spcPts val="1700"/>
              </a:spcAft>
              <a:buSzPts val="1500"/>
              <a:buChar char="■"/>
              <a:defRPr/>
            </a:lvl9pPr>
          </a:lstStyle>
          <a:p>
            <a:endParaRPr/>
          </a:p>
        </p:txBody>
      </p:sp>
      <p:sp>
        <p:nvSpPr>
          <p:cNvPr id="223" name="Google Shape;223;g96b925b2da_0_82"/>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4"/>
        <p:cNvGrpSpPr/>
        <p:nvPr/>
      </p:nvGrpSpPr>
      <p:grpSpPr>
        <a:xfrm>
          <a:off x="0" y="0"/>
          <a:ext cx="0" cy="0"/>
          <a:chOff x="0" y="0"/>
          <a:chExt cx="0" cy="0"/>
        </a:xfrm>
      </p:grpSpPr>
      <p:sp>
        <p:nvSpPr>
          <p:cNvPr id="225" name="Google Shape;225;g96b925b2da_0_88"/>
          <p:cNvSpPr txBox="1">
            <a:spLocks noGrp="1"/>
          </p:cNvSpPr>
          <p:nvPr>
            <p:ph type="body" idx="1"/>
          </p:nvPr>
        </p:nvSpPr>
        <p:spPr>
          <a:xfrm>
            <a:off x="311700" y="5640767"/>
            <a:ext cx="5998800" cy="806700"/>
          </a:xfrm>
          <a:prstGeom prst="rect">
            <a:avLst/>
          </a:prstGeom>
          <a:noFill/>
          <a:ln>
            <a:noFill/>
          </a:ln>
        </p:spPr>
        <p:txBody>
          <a:bodyPr spcFirstLastPara="1" wrap="square" lIns="98575" tIns="98575" rIns="98575" bIns="98575" anchor="ctr" anchorCtr="0">
            <a:noAutofit/>
          </a:bodyPr>
          <a:lstStyle>
            <a:lvl1pPr marL="457200" lvl="0" indent="-228600" algn="l">
              <a:lnSpc>
                <a:spcPct val="100000"/>
              </a:lnSpc>
              <a:spcBef>
                <a:spcPts val="0"/>
              </a:spcBef>
              <a:spcAft>
                <a:spcPts val="0"/>
              </a:spcAft>
              <a:buSzPts val="1900"/>
              <a:buNone/>
              <a:defRPr/>
            </a:lvl1pPr>
          </a:lstStyle>
          <a:p>
            <a:endParaRPr/>
          </a:p>
        </p:txBody>
      </p:sp>
      <p:sp>
        <p:nvSpPr>
          <p:cNvPr id="226" name="Google Shape;226;g96b925b2da_0_88"/>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g96b925b2da_0_91"/>
          <p:cNvSpPr txBox="1">
            <a:spLocks noGrp="1"/>
          </p:cNvSpPr>
          <p:nvPr>
            <p:ph type="title" hasCustomPrompt="1"/>
          </p:nvPr>
        </p:nvSpPr>
        <p:spPr>
          <a:xfrm>
            <a:off x="311700" y="1474833"/>
            <a:ext cx="8520600" cy="2618100"/>
          </a:xfrm>
          <a:prstGeom prst="rect">
            <a:avLst/>
          </a:prstGeom>
          <a:noFill/>
          <a:ln>
            <a:noFill/>
          </a:ln>
        </p:spPr>
        <p:txBody>
          <a:bodyPr spcFirstLastPara="1" wrap="square" lIns="98575" tIns="98575" rIns="98575" bIns="98575" anchor="b" anchorCtr="0">
            <a:noAutofit/>
          </a:bodyPr>
          <a:lstStyle>
            <a:lvl1pPr lvl="0" algn="ctr">
              <a:lnSpc>
                <a:spcPct val="100000"/>
              </a:lnSpc>
              <a:spcBef>
                <a:spcPts val="0"/>
              </a:spcBef>
              <a:spcAft>
                <a:spcPts val="0"/>
              </a:spcAft>
              <a:buSzPts val="12900"/>
              <a:buNone/>
              <a:defRPr sz="12900"/>
            </a:lvl1pPr>
            <a:lvl2pPr lvl="1" algn="ctr">
              <a:lnSpc>
                <a:spcPct val="100000"/>
              </a:lnSpc>
              <a:spcBef>
                <a:spcPts val="0"/>
              </a:spcBef>
              <a:spcAft>
                <a:spcPts val="0"/>
              </a:spcAft>
              <a:buSzPts val="12900"/>
              <a:buNone/>
              <a:defRPr sz="12900"/>
            </a:lvl2pPr>
            <a:lvl3pPr lvl="2" algn="ctr">
              <a:lnSpc>
                <a:spcPct val="100000"/>
              </a:lnSpc>
              <a:spcBef>
                <a:spcPts val="0"/>
              </a:spcBef>
              <a:spcAft>
                <a:spcPts val="0"/>
              </a:spcAft>
              <a:buSzPts val="12900"/>
              <a:buNone/>
              <a:defRPr sz="12900"/>
            </a:lvl3pPr>
            <a:lvl4pPr lvl="3" algn="ctr">
              <a:lnSpc>
                <a:spcPct val="100000"/>
              </a:lnSpc>
              <a:spcBef>
                <a:spcPts val="0"/>
              </a:spcBef>
              <a:spcAft>
                <a:spcPts val="0"/>
              </a:spcAft>
              <a:buSzPts val="12900"/>
              <a:buNone/>
              <a:defRPr sz="12900"/>
            </a:lvl4pPr>
            <a:lvl5pPr lvl="4" algn="ctr">
              <a:lnSpc>
                <a:spcPct val="100000"/>
              </a:lnSpc>
              <a:spcBef>
                <a:spcPts val="0"/>
              </a:spcBef>
              <a:spcAft>
                <a:spcPts val="0"/>
              </a:spcAft>
              <a:buSzPts val="12900"/>
              <a:buNone/>
              <a:defRPr sz="12900"/>
            </a:lvl5pPr>
            <a:lvl6pPr lvl="5" algn="ctr">
              <a:lnSpc>
                <a:spcPct val="100000"/>
              </a:lnSpc>
              <a:spcBef>
                <a:spcPts val="0"/>
              </a:spcBef>
              <a:spcAft>
                <a:spcPts val="0"/>
              </a:spcAft>
              <a:buSzPts val="12900"/>
              <a:buNone/>
              <a:defRPr sz="12900"/>
            </a:lvl6pPr>
            <a:lvl7pPr lvl="6" algn="ctr">
              <a:lnSpc>
                <a:spcPct val="100000"/>
              </a:lnSpc>
              <a:spcBef>
                <a:spcPts val="0"/>
              </a:spcBef>
              <a:spcAft>
                <a:spcPts val="0"/>
              </a:spcAft>
              <a:buSzPts val="12900"/>
              <a:buNone/>
              <a:defRPr sz="12900"/>
            </a:lvl7pPr>
            <a:lvl8pPr lvl="7" algn="ctr">
              <a:lnSpc>
                <a:spcPct val="100000"/>
              </a:lnSpc>
              <a:spcBef>
                <a:spcPts val="0"/>
              </a:spcBef>
              <a:spcAft>
                <a:spcPts val="0"/>
              </a:spcAft>
              <a:buSzPts val="12900"/>
              <a:buNone/>
              <a:defRPr sz="12900"/>
            </a:lvl8pPr>
            <a:lvl9pPr lvl="8" algn="ctr">
              <a:lnSpc>
                <a:spcPct val="100000"/>
              </a:lnSpc>
              <a:spcBef>
                <a:spcPts val="0"/>
              </a:spcBef>
              <a:spcAft>
                <a:spcPts val="0"/>
              </a:spcAft>
              <a:buSzPts val="12900"/>
              <a:buNone/>
              <a:defRPr sz="12900"/>
            </a:lvl9pPr>
          </a:lstStyle>
          <a:p>
            <a:r>
              <a:t>xx%</a:t>
            </a:r>
          </a:p>
        </p:txBody>
      </p:sp>
      <p:sp>
        <p:nvSpPr>
          <p:cNvPr id="229" name="Google Shape;229;g96b925b2da_0_91"/>
          <p:cNvSpPr txBox="1">
            <a:spLocks noGrp="1"/>
          </p:cNvSpPr>
          <p:nvPr>
            <p:ph type="body" idx="1"/>
          </p:nvPr>
        </p:nvSpPr>
        <p:spPr>
          <a:xfrm>
            <a:off x="311700" y="4202967"/>
            <a:ext cx="8520600" cy="1734300"/>
          </a:xfrm>
          <a:prstGeom prst="rect">
            <a:avLst/>
          </a:prstGeom>
          <a:noFill/>
          <a:ln>
            <a:noFill/>
          </a:ln>
        </p:spPr>
        <p:txBody>
          <a:bodyPr spcFirstLastPara="1" wrap="square" lIns="98575" tIns="98575" rIns="98575" bIns="98575" anchor="t" anchorCtr="0">
            <a:noAutofit/>
          </a:bodyPr>
          <a:lstStyle>
            <a:lvl1pPr marL="457200" lvl="0" indent="-349250" algn="ctr">
              <a:lnSpc>
                <a:spcPct val="115000"/>
              </a:lnSpc>
              <a:spcBef>
                <a:spcPts val="0"/>
              </a:spcBef>
              <a:spcAft>
                <a:spcPts val="0"/>
              </a:spcAft>
              <a:buSzPts val="1900"/>
              <a:buChar char="●"/>
              <a:defRPr/>
            </a:lvl1pPr>
            <a:lvl2pPr marL="914400" lvl="1" indent="-323850" algn="ctr">
              <a:lnSpc>
                <a:spcPct val="115000"/>
              </a:lnSpc>
              <a:spcBef>
                <a:spcPts val="1700"/>
              </a:spcBef>
              <a:spcAft>
                <a:spcPts val="0"/>
              </a:spcAft>
              <a:buSzPts val="1500"/>
              <a:buChar char="○"/>
              <a:defRPr/>
            </a:lvl2pPr>
            <a:lvl3pPr marL="1371600" lvl="2" indent="-323850" algn="ctr">
              <a:lnSpc>
                <a:spcPct val="115000"/>
              </a:lnSpc>
              <a:spcBef>
                <a:spcPts val="1700"/>
              </a:spcBef>
              <a:spcAft>
                <a:spcPts val="0"/>
              </a:spcAft>
              <a:buSzPts val="1500"/>
              <a:buChar char="■"/>
              <a:defRPr/>
            </a:lvl3pPr>
            <a:lvl4pPr marL="1828800" lvl="3" indent="-323850" algn="ctr">
              <a:lnSpc>
                <a:spcPct val="115000"/>
              </a:lnSpc>
              <a:spcBef>
                <a:spcPts val="1700"/>
              </a:spcBef>
              <a:spcAft>
                <a:spcPts val="0"/>
              </a:spcAft>
              <a:buSzPts val="1500"/>
              <a:buChar char="●"/>
              <a:defRPr/>
            </a:lvl4pPr>
            <a:lvl5pPr marL="2286000" lvl="4" indent="-323850" algn="ctr">
              <a:lnSpc>
                <a:spcPct val="115000"/>
              </a:lnSpc>
              <a:spcBef>
                <a:spcPts val="1700"/>
              </a:spcBef>
              <a:spcAft>
                <a:spcPts val="0"/>
              </a:spcAft>
              <a:buSzPts val="1500"/>
              <a:buChar char="○"/>
              <a:defRPr/>
            </a:lvl5pPr>
            <a:lvl6pPr marL="2743200" lvl="5" indent="-323850" algn="ctr">
              <a:lnSpc>
                <a:spcPct val="115000"/>
              </a:lnSpc>
              <a:spcBef>
                <a:spcPts val="1700"/>
              </a:spcBef>
              <a:spcAft>
                <a:spcPts val="0"/>
              </a:spcAft>
              <a:buSzPts val="1500"/>
              <a:buChar char="■"/>
              <a:defRPr/>
            </a:lvl6pPr>
            <a:lvl7pPr marL="3200400" lvl="6" indent="-323850" algn="ctr">
              <a:lnSpc>
                <a:spcPct val="115000"/>
              </a:lnSpc>
              <a:spcBef>
                <a:spcPts val="1700"/>
              </a:spcBef>
              <a:spcAft>
                <a:spcPts val="0"/>
              </a:spcAft>
              <a:buSzPts val="1500"/>
              <a:buChar char="●"/>
              <a:defRPr/>
            </a:lvl7pPr>
            <a:lvl8pPr marL="3657600" lvl="7" indent="-323850" algn="ctr">
              <a:lnSpc>
                <a:spcPct val="115000"/>
              </a:lnSpc>
              <a:spcBef>
                <a:spcPts val="1700"/>
              </a:spcBef>
              <a:spcAft>
                <a:spcPts val="0"/>
              </a:spcAft>
              <a:buSzPts val="1500"/>
              <a:buChar char="○"/>
              <a:defRPr/>
            </a:lvl8pPr>
            <a:lvl9pPr marL="4114800" lvl="8" indent="-323850" algn="ctr">
              <a:lnSpc>
                <a:spcPct val="115000"/>
              </a:lnSpc>
              <a:spcBef>
                <a:spcPts val="1700"/>
              </a:spcBef>
              <a:spcAft>
                <a:spcPts val="1700"/>
              </a:spcAft>
              <a:buSzPts val="1500"/>
              <a:buChar char="■"/>
              <a:defRPr/>
            </a:lvl9pPr>
          </a:lstStyle>
          <a:p>
            <a:endParaRPr/>
          </a:p>
        </p:txBody>
      </p:sp>
      <p:sp>
        <p:nvSpPr>
          <p:cNvPr id="230" name="Google Shape;230;g96b925b2da_0_91"/>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1"/>
        <p:cNvGrpSpPr/>
        <p:nvPr/>
      </p:nvGrpSpPr>
      <p:grpSpPr>
        <a:xfrm>
          <a:off x="0" y="0"/>
          <a:ext cx="0" cy="0"/>
          <a:chOff x="0" y="0"/>
          <a:chExt cx="0" cy="0"/>
        </a:xfrm>
      </p:grpSpPr>
      <p:sp>
        <p:nvSpPr>
          <p:cNvPr id="232" name="Google Shape;232;g96b925b2da_0_95"/>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spTree>
      <p:nvGrpSpPr>
        <p:cNvPr id="1" name="Shape 31"/>
        <p:cNvGrpSpPr/>
        <p:nvPr/>
      </p:nvGrpSpPr>
      <p:grpSpPr>
        <a:xfrm>
          <a:off x="0" y="0"/>
          <a:ext cx="0" cy="0"/>
          <a:chOff x="0" y="0"/>
          <a:chExt cx="0" cy="0"/>
        </a:xfrm>
      </p:grpSpPr>
      <p:sp>
        <p:nvSpPr>
          <p:cNvPr id="32" name="Google Shape;32;p5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8"/>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8" name="Google Shape;38;p58"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39" name="Google Shape;39;p58"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0"/>
        <p:cNvGrpSpPr/>
        <p:nvPr/>
      </p:nvGrpSpPr>
      <p:grpSpPr>
        <a:xfrm>
          <a:off x="0" y="0"/>
          <a:ext cx="0" cy="0"/>
          <a:chOff x="0" y="0"/>
          <a:chExt cx="0" cy="0"/>
        </a:xfrm>
      </p:grpSpPr>
      <p:sp>
        <p:nvSpPr>
          <p:cNvPr id="41" name="Google Shape;4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53"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57"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pic>
        <p:nvPicPr>
          <p:cNvPr id="52" name="Google Shape;52;p54"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53" name="Google Shape;53;p54"/>
          <p:cNvSpPr txBox="1">
            <a:spLocks noGrp="1"/>
          </p:cNvSpPr>
          <p:nvPr>
            <p:ph type="ctrTitle"/>
          </p:nvPr>
        </p:nvSpPr>
        <p:spPr>
          <a:xfrm>
            <a:off x="457200" y="3671154"/>
            <a:ext cx="8153400"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800"/>
              <a:buFont typeface="Verdana"/>
              <a:buNone/>
              <a:defRPr sz="48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4"/>
          <p:cNvSpPr txBox="1">
            <a:spLocks noGrp="1"/>
          </p:cNvSpPr>
          <p:nvPr>
            <p:ph type="subTitle" idx="1"/>
          </p:nvPr>
        </p:nvSpPr>
        <p:spPr>
          <a:xfrm>
            <a:off x="990600" y="5257800"/>
            <a:ext cx="7238999"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rgbClr val="888A8C"/>
              </a:buClr>
              <a:buSzPts val="3200"/>
              <a:buFont typeface="Arial"/>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5" name="Google Shape;55;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54" descr="Decorative Image - 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59"/>
        <p:cNvGrpSpPr/>
        <p:nvPr/>
      </p:nvGrpSpPr>
      <p:grpSpPr>
        <a:xfrm>
          <a:off x="0" y="0"/>
          <a:ext cx="0" cy="0"/>
          <a:chOff x="0" y="0"/>
          <a:chExt cx="0" cy="0"/>
        </a:xfrm>
      </p:grpSpPr>
      <p:sp>
        <p:nvSpPr>
          <p:cNvPr id="60" name="Google Shape;60;p67"/>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7"/>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2" name="Google Shape;6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67"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66" name="Google Shape;66;p67"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7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1"/>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0" name="Google Shape;70;p7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1" name="Google Shape;71;p71"/>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 name="Google Shape;72;p71"/>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3" name="Google Shape;7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71"/>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7" name="Google Shape;77;p71"/>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78" name="Google Shape;78;p71"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8"/>
        <p:cNvGrpSpPr/>
        <p:nvPr/>
      </p:nvGrpSpPr>
      <p:grpSpPr>
        <a:xfrm>
          <a:off x="0" y="0"/>
          <a:ext cx="0" cy="0"/>
          <a:chOff x="0" y="0"/>
          <a:chExt cx="0" cy="0"/>
        </a:xfrm>
      </p:grpSpPr>
      <p:sp>
        <p:nvSpPr>
          <p:cNvPr id="189" name="Google Shape;189;g96b925b2da_0_52"/>
          <p:cNvSpPr txBox="1">
            <a:spLocks noGrp="1"/>
          </p:cNvSpPr>
          <p:nvPr>
            <p:ph type="title"/>
          </p:nvPr>
        </p:nvSpPr>
        <p:spPr>
          <a:xfrm>
            <a:off x="311700" y="593367"/>
            <a:ext cx="8520600" cy="763500"/>
          </a:xfrm>
          <a:prstGeom prst="rect">
            <a:avLst/>
          </a:prstGeom>
          <a:noFill/>
          <a:ln>
            <a:noFill/>
          </a:ln>
        </p:spPr>
        <p:txBody>
          <a:bodyPr spcFirstLastPara="1" wrap="square" lIns="98575" tIns="98575" rIns="98575" bIns="98575"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a:p>
        </p:txBody>
      </p:sp>
      <p:sp>
        <p:nvSpPr>
          <p:cNvPr id="190" name="Google Shape;190;g96b925b2da_0_52"/>
          <p:cNvSpPr txBox="1">
            <a:spLocks noGrp="1"/>
          </p:cNvSpPr>
          <p:nvPr>
            <p:ph type="body" idx="1"/>
          </p:nvPr>
        </p:nvSpPr>
        <p:spPr>
          <a:xfrm>
            <a:off x="311700" y="1536633"/>
            <a:ext cx="8520600" cy="4555200"/>
          </a:xfrm>
          <a:prstGeom prst="rect">
            <a:avLst/>
          </a:prstGeom>
          <a:noFill/>
          <a:ln>
            <a:noFill/>
          </a:ln>
        </p:spPr>
        <p:txBody>
          <a:bodyPr spcFirstLastPara="1" wrap="square" lIns="98575" tIns="98575" rIns="98575" bIns="98575" anchor="t" anchorCtr="0">
            <a:noAutofit/>
          </a:bodyPr>
          <a:lstStyle>
            <a:lvl1pPr marL="457200" marR="0" lvl="0"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1pPr>
            <a:lvl2pPr marL="914400" marR="0" lvl="1" indent="-323850" algn="l" rtl="0">
              <a:lnSpc>
                <a:spcPct val="115000"/>
              </a:lnSpc>
              <a:spcBef>
                <a:spcPts val="17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2pPr>
            <a:lvl3pPr marL="1371600" marR="0" lvl="2" indent="-323850" algn="l" rtl="0">
              <a:lnSpc>
                <a:spcPct val="115000"/>
              </a:lnSpc>
              <a:spcBef>
                <a:spcPts val="17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23850" algn="l" rtl="0">
              <a:lnSpc>
                <a:spcPct val="115000"/>
              </a:lnSpc>
              <a:spcBef>
                <a:spcPts val="17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4pPr>
            <a:lvl5pPr marL="2286000" marR="0" lvl="4" indent="-323850" algn="l" rtl="0">
              <a:lnSpc>
                <a:spcPct val="115000"/>
              </a:lnSpc>
              <a:spcBef>
                <a:spcPts val="17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23850" algn="l" rtl="0">
              <a:lnSpc>
                <a:spcPct val="115000"/>
              </a:lnSpc>
              <a:spcBef>
                <a:spcPts val="17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6pPr>
            <a:lvl7pPr marL="3200400" marR="0" lvl="6" indent="-323850" algn="l" rtl="0">
              <a:lnSpc>
                <a:spcPct val="115000"/>
              </a:lnSpc>
              <a:spcBef>
                <a:spcPts val="17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7pPr>
            <a:lvl8pPr marL="3657600" marR="0" lvl="7" indent="-323850" algn="l" rtl="0">
              <a:lnSpc>
                <a:spcPct val="115000"/>
              </a:lnSpc>
              <a:spcBef>
                <a:spcPts val="17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8pPr>
            <a:lvl9pPr marL="4114800" marR="0" lvl="8" indent="-323850" algn="l" rtl="0">
              <a:lnSpc>
                <a:spcPct val="115000"/>
              </a:lnSpc>
              <a:spcBef>
                <a:spcPts val="1700"/>
              </a:spcBef>
              <a:spcAft>
                <a:spcPts val="1700"/>
              </a:spcAft>
              <a:buClr>
                <a:schemeClr val="dk2"/>
              </a:buClr>
              <a:buSzPts val="1500"/>
              <a:buFont typeface="Arial"/>
              <a:buChar char="■"/>
              <a:defRPr sz="1500" b="0" i="0" u="none" strike="noStrike" cap="none">
                <a:solidFill>
                  <a:schemeClr val="dk2"/>
                </a:solidFill>
                <a:latin typeface="Arial"/>
                <a:ea typeface="Arial"/>
                <a:cs typeface="Arial"/>
                <a:sym typeface="Arial"/>
              </a:defRPr>
            </a:lvl9pPr>
          </a:lstStyle>
          <a:p>
            <a:endParaRPr/>
          </a:p>
        </p:txBody>
      </p:sp>
      <p:sp>
        <p:nvSpPr>
          <p:cNvPr id="191" name="Google Shape;191;g96b925b2da_0_52"/>
          <p:cNvSpPr txBox="1">
            <a:spLocks noGrp="1"/>
          </p:cNvSpPr>
          <p:nvPr>
            <p:ph type="sldNum" idx="12"/>
          </p:nvPr>
        </p:nvSpPr>
        <p:spPr>
          <a:xfrm>
            <a:off x="8472458" y="6217622"/>
            <a:ext cx="548700" cy="525000"/>
          </a:xfrm>
          <a:prstGeom prst="rect">
            <a:avLst/>
          </a:prstGeom>
          <a:noFill/>
          <a:ln>
            <a:noFill/>
          </a:ln>
        </p:spPr>
        <p:txBody>
          <a:bodyPr spcFirstLastPara="1" wrap="square" lIns="98575" tIns="98575" rIns="98575" bIns="985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drive.google.com/file/d/1DiwlGGrsGzLKzrJOE0L_bpc_msnnJVlU/view?usp=sharing" TargetMode="External"/><Relationship Id="rId13" Type="http://schemas.openxmlformats.org/officeDocument/2006/relationships/hyperlink" Target="https://drive.google.com/file/d/171HRuv7KyqZDibyh2Ya6B3BmsFqQqR4U/view?usp=sharing" TargetMode="External"/><Relationship Id="rId18" Type="http://schemas.openxmlformats.org/officeDocument/2006/relationships/hyperlink" Target="http://www.montgomeryschoolsmd.org/departments/development/resources/ecp/ECP%20-%2008-13-10.pdf" TargetMode="External"/><Relationship Id="rId3" Type="http://schemas.openxmlformats.org/officeDocument/2006/relationships/hyperlink" Target="http://dschool-old.stanford.edu/wp-content/themes/dschool/method-cards/interview-for-empathy.pdf" TargetMode="External"/><Relationship Id="rId21" Type="http://schemas.openxmlformats.org/officeDocument/2006/relationships/hyperlink" Target="https://www.nassp.org/professional-learning/online-professional-development/leading-success/module-4/activity-4-equity/" TargetMode="External"/><Relationship Id="rId7" Type="http://schemas.openxmlformats.org/officeDocument/2006/relationships/hyperlink" Target="https://drive.google.com/file/d/13uI27-o9S_rBZ5aBvHjXCvXftYQqbEBy/view?usp=sharing" TargetMode="External"/><Relationship Id="rId12" Type="http://schemas.openxmlformats.org/officeDocument/2006/relationships/hyperlink" Target="https://drive.google.com/file/d/1uNmFXpJGoMSWlZOSm_PCKyMHGCWVvZqJ/view?usp=sharing" TargetMode="External"/><Relationship Id="rId17" Type="http://schemas.openxmlformats.org/officeDocument/2006/relationships/hyperlink" Target="https://greatlakesequity.org/sites/default/files/201001011005_equity_tool.pdf" TargetMode="External"/><Relationship Id="rId2" Type="http://schemas.openxmlformats.org/officeDocument/2006/relationships/notesSlide" Target="../notesSlides/notesSlide14.xml"/><Relationship Id="rId16" Type="http://schemas.openxmlformats.org/officeDocument/2006/relationships/hyperlink" Target="https://www.achieve.org/files/Achieve_StudentAssessmentInventory_ListeningtoStudents.pdf" TargetMode="External"/><Relationship Id="rId20" Type="http://schemas.openxmlformats.org/officeDocument/2006/relationships/hyperlink" Target="http://www.edu.gov.on.ca/eng/safeschools/surveyteacher.pdf" TargetMode="External"/><Relationship Id="rId1" Type="http://schemas.openxmlformats.org/officeDocument/2006/relationships/slideLayout" Target="../slideLayouts/slideLayout6.xml"/><Relationship Id="rId6" Type="http://schemas.openxmlformats.org/officeDocument/2006/relationships/hyperlink" Target="https://drive.google.com/file/d/18kxz1zm29rfjCNZTwj6skui0DDL548kC/view?usp=sharing" TargetMode="External"/><Relationship Id="rId11" Type="http://schemas.openxmlformats.org/officeDocument/2006/relationships/hyperlink" Target="https://drive.google.com/file/d/1QW1su6ngPWq-ri3p9DzCWdrvRB4e79bN/view?usp=sharing" TargetMode="External"/><Relationship Id="rId5" Type="http://schemas.openxmlformats.org/officeDocument/2006/relationships/hyperlink" Target="https://www.virginiaisforlearners.virginia.gov/wp-content/uploads/2020/10/Navigating-EdEquityVA-Equity-Audit-Tool.pdf" TargetMode="External"/><Relationship Id="rId15" Type="http://schemas.openxmlformats.org/officeDocument/2006/relationships/hyperlink" Target="https://www.napequity.org/nape-content/uploads/10eBasicsofConductingFocusGroups.pdf" TargetMode="External"/><Relationship Id="rId10" Type="http://schemas.openxmlformats.org/officeDocument/2006/relationships/hyperlink" Target="https://drive.google.com/file/d/1Vqh0sWvCHH9TXWGIx9evdC5lqnMpVwl6/view?usp=sharing" TargetMode="External"/><Relationship Id="rId19" Type="http://schemas.openxmlformats.org/officeDocument/2006/relationships/hyperlink" Target="https://www.iowacityschools.org/site/handlers/filedownload.ashx?moduleinstanceid=32655&amp;dataid=50361&amp;FileName=2020_ICCSD_School_Culture%20and%20Climate_Survey_Students.pdf" TargetMode="External"/><Relationship Id="rId4" Type="http://schemas.openxmlformats.org/officeDocument/2006/relationships/hyperlink" Target="https://thespikelab.com/empathy-interviewing-guide/" TargetMode="External"/><Relationship Id="rId9" Type="http://schemas.openxmlformats.org/officeDocument/2006/relationships/hyperlink" Target="https://drive.google.com/file/d/1_uV2ulzFVqamhjvpUjRT7kBCvNKsncf4/view?usp=sharing" TargetMode="External"/><Relationship Id="rId14" Type="http://schemas.openxmlformats.org/officeDocument/2006/relationships/hyperlink" Target="https://www.racialequitytools.org/resourcefiles/How_Can_We_Design_Focus_Groups_To_Give_Us_The_Best_Information_Possible.pdf" TargetMode="External"/><Relationship Id="rId22" Type="http://schemas.openxmlformats.org/officeDocument/2006/relationships/hyperlink" Target="http://www.napequity.org/nape-content/uploads/10f-Building-Level-Equity-Assessmen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96b925b2da_0_103"/>
          <p:cNvSpPr txBox="1"/>
          <p:nvPr/>
        </p:nvSpPr>
        <p:spPr>
          <a:xfrm>
            <a:off x="130856" y="0"/>
            <a:ext cx="8407800" cy="519600"/>
          </a:xfrm>
          <a:prstGeom prst="rect">
            <a:avLst/>
          </a:prstGeom>
          <a:noFill/>
          <a:ln>
            <a:noFill/>
          </a:ln>
        </p:spPr>
        <p:txBody>
          <a:bodyPr spcFirstLastPara="1" wrap="square" lIns="163200" tIns="81575" rIns="163200" bIns="815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Proxima Nova Semibold"/>
                <a:ea typeface="Proxima Nova Semibold"/>
                <a:cs typeface="Proxima Nova Semibold"/>
                <a:sym typeface="Proxima Nova Semibold"/>
              </a:rPr>
              <a:t>Division Workspace - Strand 4 Equity</a:t>
            </a:r>
            <a:endParaRPr sz="3600" b="0" i="0" u="none" strike="noStrike" cap="none">
              <a:solidFill>
                <a:srgbClr val="000000"/>
              </a:solidFill>
              <a:latin typeface="Proxima Nova Semibold"/>
              <a:ea typeface="Proxima Nova Semibold"/>
              <a:cs typeface="Proxima Nova Semibold"/>
              <a:sym typeface="Proxima Nova Semibold"/>
            </a:endParaRPr>
          </a:p>
        </p:txBody>
      </p:sp>
      <p:sp>
        <p:nvSpPr>
          <p:cNvPr id="239" name="Google Shape;239;g96b925b2da_0_103"/>
          <p:cNvSpPr txBox="1"/>
          <p:nvPr/>
        </p:nvSpPr>
        <p:spPr>
          <a:xfrm>
            <a:off x="217589" y="1940569"/>
            <a:ext cx="8868600" cy="289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000" b="1" i="0" u="none" strike="noStrike" cap="none">
                <a:solidFill>
                  <a:srgbClr val="000000"/>
                </a:solidFill>
                <a:latin typeface="Proxima Nova"/>
                <a:ea typeface="Proxima Nova"/>
                <a:cs typeface="Proxima Nova"/>
                <a:sym typeface="Proxima Nova"/>
              </a:rPr>
              <a:t>ABOUT THIS DESIGN SPACE:</a:t>
            </a:r>
            <a:endParaRPr sz="2000" b="1" i="0" u="none" strike="noStrike" cap="none">
              <a:solidFill>
                <a:srgbClr val="000000"/>
              </a:solidFill>
              <a:latin typeface="Proxima Nova"/>
              <a:ea typeface="Proxima Nova"/>
              <a:cs typeface="Proxima Nova"/>
              <a:sym typeface="Proxima Nova"/>
            </a:endParaRPr>
          </a:p>
          <a:p>
            <a:pPr marL="457200" marR="0" lvl="0" indent="-355600" algn="l" rtl="0">
              <a:lnSpc>
                <a:spcPct val="100000"/>
              </a:lnSpc>
              <a:spcBef>
                <a:spcPts val="1000"/>
              </a:spcBef>
              <a:spcAft>
                <a:spcPts val="0"/>
              </a:spcAft>
              <a:buClr>
                <a:srgbClr val="000000"/>
              </a:buClr>
              <a:buSzPts val="2000"/>
              <a:buFont typeface="Proxima Nova"/>
              <a:buChar char="●"/>
            </a:pPr>
            <a:r>
              <a:rPr lang="en-US" sz="2000" b="0" i="0" u="none" strike="noStrike" cap="none">
                <a:solidFill>
                  <a:srgbClr val="000000"/>
                </a:solidFill>
                <a:latin typeface="Proxima Nova"/>
                <a:ea typeface="Proxima Nova"/>
                <a:cs typeface="Proxima Nova"/>
                <a:sym typeface="Proxima Nova"/>
              </a:rPr>
              <a:t>These slides are your division’s </a:t>
            </a:r>
            <a:r>
              <a:rPr lang="en-US" sz="2000" b="1" i="1" u="none" strike="noStrike" cap="none">
                <a:solidFill>
                  <a:srgbClr val="000000"/>
                </a:solidFill>
                <a:latin typeface="Proxima Nova"/>
                <a:ea typeface="Proxima Nova"/>
                <a:cs typeface="Proxima Nova"/>
                <a:sym typeface="Proxima Nova"/>
              </a:rPr>
              <a:t>design board</a:t>
            </a:r>
            <a:r>
              <a:rPr lang="en-US" sz="2000" b="0" i="0" u="none" strike="noStrike" cap="none">
                <a:solidFill>
                  <a:srgbClr val="000000"/>
                </a:solidFill>
                <a:latin typeface="Proxima Nova"/>
                <a:ea typeface="Proxima Nova"/>
                <a:cs typeface="Proxima Nova"/>
                <a:sym typeface="Proxima Nova"/>
              </a:rPr>
              <a:t> for your work during the three Starting to Sustaining session. Use the post-its to write your ideas. You can resize the post-its by clicking to select, hovering over the corner, clicking and dragging. You can resize, bold or italics the text in your post-its using the top bar. Please also feel free to use the shapes and arrows and lines tools, import other images, etc. </a:t>
            </a:r>
            <a:endParaRPr sz="2000" b="0"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rgbClr val="000000"/>
                </a:solidFill>
                <a:latin typeface="Proxima Nova"/>
                <a:ea typeface="Proxima Nova"/>
                <a:cs typeface="Proxima Nova"/>
                <a:sym typeface="Proxima Nova"/>
              </a:rPr>
              <a:t>Additional workspace slides will be added at each session.</a:t>
            </a:r>
            <a:endParaRPr sz="2000" b="0" i="0" u="none" strike="noStrike" cap="none">
              <a:solidFill>
                <a:srgbClr val="000000"/>
              </a:solidFill>
              <a:latin typeface="Proxima Nova"/>
              <a:ea typeface="Proxima Nova"/>
              <a:cs typeface="Proxima Nova"/>
              <a:sym typeface="Proxima Nova"/>
            </a:endParaRPr>
          </a:p>
          <a:p>
            <a:pPr marL="457200" marR="0" lvl="0" indent="-355600" algn="l" rtl="0">
              <a:lnSpc>
                <a:spcPct val="100000"/>
              </a:lnSpc>
              <a:spcBef>
                <a:spcPts val="1000"/>
              </a:spcBef>
              <a:spcAft>
                <a:spcPts val="0"/>
              </a:spcAft>
              <a:buClr>
                <a:srgbClr val="000000"/>
              </a:buClr>
              <a:buSzPts val="2000"/>
              <a:buFont typeface="Proxima Nova"/>
              <a:buChar char="●"/>
            </a:pPr>
            <a:r>
              <a:rPr lang="en-US" sz="2000" b="1" i="0" u="none" strike="noStrike" cap="none">
                <a:solidFill>
                  <a:srgbClr val="000000"/>
                </a:solidFill>
                <a:latin typeface="Proxima Nova"/>
                <a:ea typeface="Proxima Nova"/>
                <a:cs typeface="Proxima Nova"/>
                <a:sym typeface="Proxima Nova"/>
              </a:rPr>
              <a:t>Make the space your own!</a:t>
            </a:r>
            <a:r>
              <a:rPr lang="en-US" sz="2000" b="0" i="0" u="none" strike="noStrike" cap="none">
                <a:solidFill>
                  <a:srgbClr val="000000"/>
                </a:solidFill>
                <a:latin typeface="Proxima Nova"/>
                <a:ea typeface="Proxima Nova"/>
                <a:cs typeface="Proxima Nova"/>
                <a:sym typeface="Proxima Nova"/>
              </a:rPr>
              <a:t> Experiment! You can create new slides, import slides or images, take photos, etc.  The goal is use this for </a:t>
            </a:r>
            <a:r>
              <a:rPr lang="en-US" sz="2000" b="1" i="0" u="none" strike="noStrike" cap="none">
                <a:solidFill>
                  <a:srgbClr val="000000"/>
                </a:solidFill>
                <a:latin typeface="Proxima Nova"/>
                <a:ea typeface="Proxima Nova"/>
                <a:cs typeface="Proxima Nova"/>
                <a:sym typeface="Proxima Nova"/>
              </a:rPr>
              <a:t>liberatory collaboration</a:t>
            </a:r>
            <a:r>
              <a:rPr lang="en-US" sz="2000" b="0" i="0" u="none" strike="noStrike" cap="none">
                <a:solidFill>
                  <a:srgbClr val="000000"/>
                </a:solidFill>
                <a:latin typeface="Proxima Nova"/>
                <a:ea typeface="Proxima Nova"/>
                <a:cs typeface="Proxima Nova"/>
                <a:sym typeface="Proxima Nova"/>
              </a:rPr>
              <a:t> to make progress on your equity challenge. </a:t>
            </a:r>
            <a:endParaRPr sz="2000" b="0" i="0" u="none" strike="noStrike" cap="none">
              <a:solidFill>
                <a:srgbClr val="000000"/>
              </a:solidFill>
              <a:latin typeface="Proxima Nova"/>
              <a:ea typeface="Proxima Nova"/>
              <a:cs typeface="Proxima Nova"/>
              <a:sym typeface="Proxima Nova"/>
            </a:endParaRPr>
          </a:p>
          <a:p>
            <a:pPr marL="457200" marR="0" lvl="0" indent="-355600" algn="l" rtl="0">
              <a:lnSpc>
                <a:spcPct val="100000"/>
              </a:lnSpc>
              <a:spcBef>
                <a:spcPts val="1000"/>
              </a:spcBef>
              <a:spcAft>
                <a:spcPts val="0"/>
              </a:spcAft>
              <a:buClr>
                <a:srgbClr val="000000"/>
              </a:buClr>
              <a:buSzPts val="2000"/>
              <a:buFont typeface="Proxima Nova"/>
              <a:buChar char="●"/>
            </a:pPr>
            <a:r>
              <a:rPr lang="en-US" sz="2000" b="1" i="0" u="none" strike="noStrike" cap="none">
                <a:solidFill>
                  <a:srgbClr val="000000"/>
                </a:solidFill>
                <a:latin typeface="Proxima Nova"/>
                <a:ea typeface="Proxima Nova"/>
                <a:cs typeface="Proxima Nova"/>
                <a:sym typeface="Proxima Nova"/>
              </a:rPr>
              <a:t>Directions</a:t>
            </a:r>
            <a:r>
              <a:rPr lang="en-US" sz="2000" b="0" i="0" u="none" strike="noStrike" cap="none">
                <a:solidFill>
                  <a:srgbClr val="000000"/>
                </a:solidFill>
                <a:latin typeface="Proxima Nova"/>
                <a:ea typeface="Proxima Nova"/>
                <a:cs typeface="Proxima Nova"/>
                <a:sym typeface="Proxima Nova"/>
              </a:rPr>
              <a:t> for many of the activities are located in the speaker notes section of each slide.</a:t>
            </a:r>
            <a:endParaRPr sz="2000" b="0" i="0" u="none" strike="noStrike" cap="none">
              <a:solidFill>
                <a:srgbClr val="000000"/>
              </a:solidFill>
              <a:latin typeface="Proxima Nova"/>
              <a:ea typeface="Proxima Nova"/>
              <a:cs typeface="Proxima Nova"/>
              <a:sym typeface="Proxima Nova"/>
            </a:endParaRPr>
          </a:p>
          <a:p>
            <a:pPr marL="457200" marR="0" lvl="0" indent="0" algn="l" rtl="0">
              <a:lnSpc>
                <a:spcPct val="100000"/>
              </a:lnSpc>
              <a:spcBef>
                <a:spcPts val="1000"/>
              </a:spcBef>
              <a:spcAft>
                <a:spcPts val="0"/>
              </a:spcAft>
              <a:buClr>
                <a:srgbClr val="000000"/>
              </a:buClr>
              <a:buSzPts val="1100"/>
              <a:buFont typeface="Arial"/>
              <a:buNone/>
            </a:pPr>
            <a:endParaRPr sz="2000" b="0" i="0" u="none" strike="noStrike" cap="none">
              <a:solidFill>
                <a:srgbClr val="000000"/>
              </a:solidFill>
              <a:latin typeface="Proxima Nova"/>
              <a:ea typeface="Proxima Nova"/>
              <a:cs typeface="Proxima Nova"/>
              <a:sym typeface="Proxima Nova"/>
            </a:endParaRPr>
          </a:p>
          <a:p>
            <a:pPr marL="457200" marR="0" lvl="0" indent="-355600" algn="l" rtl="0">
              <a:lnSpc>
                <a:spcPct val="100000"/>
              </a:lnSpc>
              <a:spcBef>
                <a:spcPts val="0"/>
              </a:spcBef>
              <a:spcAft>
                <a:spcPts val="0"/>
              </a:spcAft>
              <a:buClr>
                <a:srgbClr val="000000"/>
              </a:buClr>
              <a:buSzPts val="2000"/>
              <a:buFont typeface="Proxima Nova"/>
              <a:buAutoNum type="arabicPeriod"/>
            </a:pPr>
            <a:endParaRPr sz="20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000"/>
              <a:buFont typeface="Arial"/>
              <a:buNone/>
            </a:pPr>
            <a:endParaRPr sz="2000" b="0" i="0" u="none" strike="noStrike" cap="none">
              <a:solidFill>
                <a:srgbClr val="000000"/>
              </a:solidFill>
              <a:latin typeface="Proxima Nova"/>
              <a:ea typeface="Proxima Nova"/>
              <a:cs typeface="Proxima Nova"/>
              <a:sym typeface="Proxima Nova"/>
            </a:endParaRPr>
          </a:p>
        </p:txBody>
      </p:sp>
      <p:sp>
        <p:nvSpPr>
          <p:cNvPr id="240" name="Google Shape;240;g96b925b2da_0_103"/>
          <p:cNvSpPr txBox="1"/>
          <p:nvPr/>
        </p:nvSpPr>
        <p:spPr>
          <a:xfrm>
            <a:off x="180500" y="704300"/>
            <a:ext cx="6745200" cy="42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Proxima Nova"/>
                <a:ea typeface="Proxima Nova"/>
                <a:cs typeface="Proxima Nova"/>
                <a:sym typeface="Proxima Nova"/>
              </a:rPr>
              <a:t>DLT members working on this design</a:t>
            </a:r>
            <a:endParaRPr sz="2000" b="1" i="0" u="none" strike="noStrike" cap="none">
              <a:solidFill>
                <a:srgbClr val="000000"/>
              </a:solidFill>
              <a:latin typeface="Proxima Nova"/>
              <a:ea typeface="Proxima Nova"/>
              <a:cs typeface="Proxima Nova"/>
              <a:sym typeface="Proxima Nova"/>
            </a:endParaRPr>
          </a:p>
        </p:txBody>
      </p:sp>
      <p:sp>
        <p:nvSpPr>
          <p:cNvPr id="241" name="Google Shape;241;g96b925b2da_0_103"/>
          <p:cNvSpPr txBox="1"/>
          <p:nvPr/>
        </p:nvSpPr>
        <p:spPr>
          <a:xfrm>
            <a:off x="130856" y="704306"/>
            <a:ext cx="6844500" cy="969300"/>
          </a:xfrm>
          <a:prstGeom prst="rect">
            <a:avLst/>
          </a:prstGeom>
          <a:solidFill>
            <a:srgbClr val="FFAB40">
              <a:alpha val="40000"/>
            </a:srgbClr>
          </a:solidFill>
          <a:ln w="9525" cap="flat" cmpd="sng">
            <a:solidFill>
              <a:srgbClr val="F39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20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97b61a25e2_0_60"/>
          <p:cNvSpPr txBox="1"/>
          <p:nvPr/>
        </p:nvSpPr>
        <p:spPr>
          <a:xfrm>
            <a:off x="2332650" y="-142875"/>
            <a:ext cx="4478700" cy="597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Risk Ratios</a:t>
            </a:r>
            <a:endParaRPr sz="2400" b="1" i="0" u="none" strike="noStrike" cap="none">
              <a:solidFill>
                <a:srgbClr val="000000"/>
              </a:solidFill>
              <a:latin typeface="Verdana"/>
              <a:ea typeface="Verdana"/>
              <a:cs typeface="Verdana"/>
              <a:sym typeface="Verdana"/>
            </a:endParaRPr>
          </a:p>
        </p:txBody>
      </p:sp>
      <p:sp>
        <p:nvSpPr>
          <p:cNvPr id="330" name="Google Shape;330;g97b61a25e2_0_60"/>
          <p:cNvSpPr txBox="1"/>
          <p:nvPr/>
        </p:nvSpPr>
        <p:spPr>
          <a:xfrm>
            <a:off x="330900" y="312150"/>
            <a:ext cx="4241100" cy="349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For White Students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Calculate the total number of non-white students (Total Population – White Population)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Calculate the Target Population (TP) number of non-white students (Total TP – White TP)</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Calculate the Risk Index for TP of non-white students (Non-white TP / Total non-white)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Calculate the Risk Ratio for white TP (Risk Index of White TP / Risk Index of non-white TP)</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31" name="Google Shape;331;g97b61a25e2_0_60"/>
          <p:cNvSpPr txBox="1"/>
          <p:nvPr/>
        </p:nvSpPr>
        <p:spPr>
          <a:xfrm>
            <a:off x="4572000" y="312150"/>
            <a:ext cx="4075800" cy="349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For Black Students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Calculate the total number of non-black students (Total Population – Black Population)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Calculate the Target Population (TP) number of non-black students (Total TP – Black TP)</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Calculate the Risk Index for TP of non-black students (Non-black TP / Total non-black)</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Calculate the Risk Ratio for Black TP (Risk Index of Black TP / Risk Index of non-black TP)</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332" name="Google Shape;332;g97b61a25e2_0_60"/>
          <p:cNvPicPr preferRelativeResize="0"/>
          <p:nvPr/>
        </p:nvPicPr>
        <p:blipFill rotWithShape="1">
          <a:blip r:embed="rId3">
            <a:alphaModFix/>
          </a:blip>
          <a:srcRect/>
          <a:stretch/>
        </p:blipFill>
        <p:spPr>
          <a:xfrm>
            <a:off x="0" y="3974525"/>
            <a:ext cx="9071898" cy="2731076"/>
          </a:xfrm>
          <a:prstGeom prst="rect">
            <a:avLst/>
          </a:prstGeom>
          <a:noFill/>
          <a:ln>
            <a:noFill/>
          </a:ln>
        </p:spPr>
      </p:pic>
      <p:sp>
        <p:nvSpPr>
          <p:cNvPr id="333" name="Google Shape;333;g97b61a25e2_0_60"/>
          <p:cNvSpPr txBox="1"/>
          <p:nvPr/>
        </p:nvSpPr>
        <p:spPr>
          <a:xfrm>
            <a:off x="1610600" y="5143500"/>
            <a:ext cx="1013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34" name="Google Shape;334;g97b61a25e2_0_60"/>
          <p:cNvSpPr txBox="1"/>
          <p:nvPr/>
        </p:nvSpPr>
        <p:spPr>
          <a:xfrm>
            <a:off x="2662675" y="5143500"/>
            <a:ext cx="961200" cy="2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35" name="Google Shape;335;g97b61a25e2_0_60"/>
          <p:cNvSpPr txBox="1"/>
          <p:nvPr/>
        </p:nvSpPr>
        <p:spPr>
          <a:xfrm>
            <a:off x="3623825" y="5091550"/>
            <a:ext cx="1013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36" name="Google Shape;336;g97b61a25e2_0_60"/>
          <p:cNvSpPr txBox="1"/>
          <p:nvPr/>
        </p:nvSpPr>
        <p:spPr>
          <a:xfrm>
            <a:off x="4727875" y="5117525"/>
            <a:ext cx="896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37" name="Google Shape;337;g97b61a25e2_0_60"/>
          <p:cNvSpPr txBox="1"/>
          <p:nvPr/>
        </p:nvSpPr>
        <p:spPr>
          <a:xfrm>
            <a:off x="5728000" y="5130500"/>
            <a:ext cx="9612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38" name="Google Shape;338;g97b61a25e2_0_60"/>
          <p:cNvSpPr txBox="1"/>
          <p:nvPr/>
        </p:nvSpPr>
        <p:spPr>
          <a:xfrm>
            <a:off x="6741100" y="5117525"/>
            <a:ext cx="1013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39" name="Google Shape;339;g97b61a25e2_0_60"/>
          <p:cNvSpPr txBox="1"/>
          <p:nvPr/>
        </p:nvSpPr>
        <p:spPr>
          <a:xfrm>
            <a:off x="1623575" y="5481200"/>
            <a:ext cx="10131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0" name="Google Shape;340;g97b61a25e2_0_60"/>
          <p:cNvSpPr txBox="1"/>
          <p:nvPr/>
        </p:nvSpPr>
        <p:spPr>
          <a:xfrm>
            <a:off x="2675650" y="5481200"/>
            <a:ext cx="8961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1" name="Google Shape;341;g97b61a25e2_0_60"/>
          <p:cNvSpPr txBox="1"/>
          <p:nvPr/>
        </p:nvSpPr>
        <p:spPr>
          <a:xfrm>
            <a:off x="3753725" y="5455225"/>
            <a:ext cx="8184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2" name="Google Shape;342;g97b61a25e2_0_60"/>
          <p:cNvSpPr txBox="1"/>
          <p:nvPr/>
        </p:nvSpPr>
        <p:spPr>
          <a:xfrm>
            <a:off x="4727875" y="5468225"/>
            <a:ext cx="8961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3" name="Google Shape;343;g97b61a25e2_0_60"/>
          <p:cNvSpPr txBox="1"/>
          <p:nvPr/>
        </p:nvSpPr>
        <p:spPr>
          <a:xfrm>
            <a:off x="5740975" y="5455225"/>
            <a:ext cx="8961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4" name="Google Shape;344;g97b61a25e2_0_60"/>
          <p:cNvSpPr txBox="1"/>
          <p:nvPr/>
        </p:nvSpPr>
        <p:spPr>
          <a:xfrm>
            <a:off x="6741100" y="5429250"/>
            <a:ext cx="961200" cy="3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5" name="Google Shape;345;g97b61a25e2_0_60"/>
          <p:cNvSpPr txBox="1"/>
          <p:nvPr/>
        </p:nvSpPr>
        <p:spPr>
          <a:xfrm>
            <a:off x="1623575" y="5922825"/>
            <a:ext cx="9612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6" name="Google Shape;346;g97b61a25e2_0_60"/>
          <p:cNvSpPr txBox="1"/>
          <p:nvPr/>
        </p:nvSpPr>
        <p:spPr>
          <a:xfrm>
            <a:off x="2675650" y="5935800"/>
            <a:ext cx="1013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7" name="Google Shape;347;g97b61a25e2_0_60"/>
          <p:cNvSpPr txBox="1"/>
          <p:nvPr/>
        </p:nvSpPr>
        <p:spPr>
          <a:xfrm>
            <a:off x="3753725" y="5909825"/>
            <a:ext cx="896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8" name="Google Shape;348;g97b61a25e2_0_60"/>
          <p:cNvSpPr txBox="1"/>
          <p:nvPr/>
        </p:nvSpPr>
        <p:spPr>
          <a:xfrm>
            <a:off x="4714875" y="5922825"/>
            <a:ext cx="1013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49" name="Google Shape;349;g97b61a25e2_0_60"/>
          <p:cNvSpPr txBox="1"/>
          <p:nvPr/>
        </p:nvSpPr>
        <p:spPr>
          <a:xfrm>
            <a:off x="5740975" y="5961775"/>
            <a:ext cx="961200" cy="19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50" name="Google Shape;350;g97b61a25e2_0_60"/>
          <p:cNvSpPr txBox="1"/>
          <p:nvPr/>
        </p:nvSpPr>
        <p:spPr>
          <a:xfrm>
            <a:off x="6780075" y="5935800"/>
            <a:ext cx="1013100" cy="2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51" name="Google Shape;351;g97b61a25e2_0_60"/>
          <p:cNvSpPr txBox="1"/>
          <p:nvPr/>
        </p:nvSpPr>
        <p:spPr>
          <a:xfrm>
            <a:off x="1610600" y="6247525"/>
            <a:ext cx="896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52" name="Google Shape;352;g97b61a25e2_0_60"/>
          <p:cNvSpPr txBox="1"/>
          <p:nvPr/>
        </p:nvSpPr>
        <p:spPr>
          <a:xfrm>
            <a:off x="2649675" y="6234550"/>
            <a:ext cx="896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53" name="Google Shape;353;g97b61a25e2_0_60"/>
          <p:cNvSpPr txBox="1"/>
          <p:nvPr/>
        </p:nvSpPr>
        <p:spPr>
          <a:xfrm>
            <a:off x="3727750" y="6247525"/>
            <a:ext cx="896100" cy="19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54" name="Google Shape;354;g97b61a25e2_0_60"/>
          <p:cNvSpPr txBox="1"/>
          <p:nvPr/>
        </p:nvSpPr>
        <p:spPr>
          <a:xfrm>
            <a:off x="4740850" y="6260525"/>
            <a:ext cx="896100" cy="2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55" name="Google Shape;355;g97b61a25e2_0_60"/>
          <p:cNvSpPr txBox="1"/>
          <p:nvPr/>
        </p:nvSpPr>
        <p:spPr>
          <a:xfrm>
            <a:off x="5728000" y="6234550"/>
            <a:ext cx="8961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56" name="Google Shape;356;g97b61a25e2_0_60"/>
          <p:cNvSpPr txBox="1"/>
          <p:nvPr/>
        </p:nvSpPr>
        <p:spPr>
          <a:xfrm>
            <a:off x="6702125" y="6234550"/>
            <a:ext cx="1052100" cy="2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4"/>
          <p:cNvSpPr txBox="1"/>
          <p:nvPr/>
        </p:nvSpPr>
        <p:spPr>
          <a:xfrm>
            <a:off x="8010837" y="7719444"/>
            <a:ext cx="1295400" cy="1015663"/>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I try to ignore skin color in order to view students as individuals.</a:t>
            </a:r>
            <a:endParaRPr sz="1400" b="0" i="0" u="none" strike="noStrike" cap="none">
              <a:solidFill>
                <a:srgbClr val="000000"/>
              </a:solidFill>
              <a:latin typeface="Arial"/>
              <a:ea typeface="Arial"/>
              <a:cs typeface="Arial"/>
              <a:sym typeface="Arial"/>
            </a:endParaRPr>
          </a:p>
        </p:txBody>
      </p:sp>
      <p:sp>
        <p:nvSpPr>
          <p:cNvPr id="363" name="Google Shape;363;p34"/>
          <p:cNvSpPr txBox="1"/>
          <p:nvPr/>
        </p:nvSpPr>
        <p:spPr>
          <a:xfrm>
            <a:off x="3598041" y="7604326"/>
            <a:ext cx="1295400" cy="1754326"/>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Sometimes I wonder why we can’t see each other as individuals instead of race always being an issue.</a:t>
            </a:r>
            <a:endParaRPr sz="1400" b="0" i="0" u="none" strike="noStrike" cap="none">
              <a:solidFill>
                <a:srgbClr val="000000"/>
              </a:solidFill>
              <a:latin typeface="Arial"/>
              <a:ea typeface="Arial"/>
              <a:cs typeface="Arial"/>
              <a:sym typeface="Arial"/>
            </a:endParaRPr>
          </a:p>
        </p:txBody>
      </p:sp>
      <p:sp>
        <p:nvSpPr>
          <p:cNvPr id="364" name="Google Shape;364;p34"/>
          <p:cNvSpPr txBox="1"/>
          <p:nvPr/>
        </p:nvSpPr>
        <p:spPr>
          <a:xfrm>
            <a:off x="-751106" y="6090931"/>
            <a:ext cx="1295400" cy="1200329"/>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I try not to notice a child’s race or skin color in the classroom setting.</a:t>
            </a:r>
            <a:endParaRPr sz="1400" b="0" i="0" u="none" strike="noStrike" cap="none">
              <a:solidFill>
                <a:srgbClr val="000000"/>
              </a:solidFill>
              <a:latin typeface="Arial"/>
              <a:ea typeface="Arial"/>
              <a:cs typeface="Arial"/>
              <a:sym typeface="Arial"/>
            </a:endParaRPr>
          </a:p>
        </p:txBody>
      </p:sp>
      <p:sp>
        <p:nvSpPr>
          <p:cNvPr id="365" name="Google Shape;365;p34"/>
          <p:cNvSpPr txBox="1"/>
          <p:nvPr/>
        </p:nvSpPr>
        <p:spPr>
          <a:xfrm>
            <a:off x="2160454" y="6090931"/>
            <a:ext cx="1308098" cy="1938992"/>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Latino students who speak English should refrain from speaking Spanish at school so they don’t alienate other students of teachers.</a:t>
            </a:r>
            <a:endParaRPr sz="1200" b="0" i="0" u="none" strike="noStrike" cap="none">
              <a:solidFill>
                <a:schemeClr val="dk1"/>
              </a:solidFill>
              <a:latin typeface="Verdana"/>
              <a:ea typeface="Verdana"/>
              <a:cs typeface="Verdana"/>
              <a:sym typeface="Verdana"/>
            </a:endParaRPr>
          </a:p>
        </p:txBody>
      </p:sp>
      <p:sp>
        <p:nvSpPr>
          <p:cNvPr id="366" name="Google Shape;366;p34"/>
          <p:cNvSpPr txBox="1"/>
          <p:nvPr/>
        </p:nvSpPr>
        <p:spPr>
          <a:xfrm>
            <a:off x="5011862" y="6090931"/>
            <a:ext cx="1308098" cy="1384995"/>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Students of color from disadvantaged homes just seem to show a lack of initiative.</a:t>
            </a:r>
            <a:endParaRPr sz="1400" b="0" i="0" u="none" strike="noStrike" cap="none">
              <a:solidFill>
                <a:srgbClr val="000000"/>
              </a:solidFill>
              <a:latin typeface="Arial"/>
              <a:ea typeface="Arial"/>
              <a:cs typeface="Arial"/>
              <a:sym typeface="Arial"/>
            </a:endParaRPr>
          </a:p>
        </p:txBody>
      </p:sp>
      <p:sp>
        <p:nvSpPr>
          <p:cNvPr id="367" name="Google Shape;367;p34"/>
          <p:cNvSpPr txBox="1"/>
          <p:nvPr/>
        </p:nvSpPr>
        <p:spPr>
          <a:xfrm>
            <a:off x="681951" y="7442446"/>
            <a:ext cx="1308098" cy="1569660"/>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Low SES students generally do not have the abilities necessary to succeed in the classroom.</a:t>
            </a:r>
            <a:endParaRPr sz="1400" b="0" i="0" u="none" strike="noStrike" cap="none">
              <a:solidFill>
                <a:srgbClr val="000000"/>
              </a:solidFill>
              <a:latin typeface="Arial"/>
              <a:ea typeface="Arial"/>
              <a:cs typeface="Arial"/>
              <a:sym typeface="Arial"/>
            </a:endParaRPr>
          </a:p>
        </p:txBody>
      </p:sp>
      <p:sp>
        <p:nvSpPr>
          <p:cNvPr id="368" name="Google Shape;368;p34"/>
          <p:cNvSpPr txBox="1"/>
          <p:nvPr/>
        </p:nvSpPr>
        <p:spPr>
          <a:xfrm>
            <a:off x="4980709" y="7604326"/>
            <a:ext cx="1308098" cy="1754326"/>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It is important that students of color assimilate so that they can succeed in mainstream American culture.</a:t>
            </a:r>
            <a:endParaRPr sz="1400" b="0" i="0" u="none" strike="noStrike" cap="none">
              <a:solidFill>
                <a:srgbClr val="000000"/>
              </a:solidFill>
              <a:latin typeface="Arial"/>
              <a:ea typeface="Arial"/>
              <a:cs typeface="Arial"/>
              <a:sym typeface="Arial"/>
            </a:endParaRPr>
          </a:p>
        </p:txBody>
      </p:sp>
      <p:sp>
        <p:nvSpPr>
          <p:cNvPr id="369" name="Google Shape;369;p34"/>
          <p:cNvSpPr txBox="1"/>
          <p:nvPr/>
        </p:nvSpPr>
        <p:spPr>
          <a:xfrm>
            <a:off x="6482197" y="6090931"/>
            <a:ext cx="1366403" cy="2308324"/>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The values and beliefs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share by those in poor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neighborhoods tend to go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against school values 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beliefs about what makes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good education</a:t>
            </a:r>
            <a:r>
              <a:rPr lang="en-US" sz="1200" b="0" i="0" u="none" strike="noStrike" cap="none">
                <a:solidFill>
                  <a:schemeClr val="dk1"/>
                </a:solidFill>
                <a:latin typeface="Verdana"/>
                <a:ea typeface="Verdana"/>
                <a:cs typeface="Verdana"/>
                <a:sym typeface="Verdana"/>
              </a:rPr>
              <a:t>.</a:t>
            </a:r>
            <a:r>
              <a:rPr lang="en-US" sz="12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p:txBody>
      </p:sp>
      <p:sp>
        <p:nvSpPr>
          <p:cNvPr id="370" name="Google Shape;370;p34"/>
          <p:cNvSpPr txBox="1"/>
          <p:nvPr/>
        </p:nvSpPr>
        <p:spPr>
          <a:xfrm>
            <a:off x="8014839" y="6044764"/>
            <a:ext cx="1308098" cy="1569660"/>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Poor people don’t know the value of education and need to be educated about its value.</a:t>
            </a:r>
            <a:endParaRPr sz="1400" b="0" i="0" u="none" strike="noStrike" cap="none">
              <a:solidFill>
                <a:srgbClr val="000000"/>
              </a:solidFill>
              <a:latin typeface="Arial"/>
              <a:ea typeface="Arial"/>
              <a:cs typeface="Arial"/>
              <a:sym typeface="Arial"/>
            </a:endParaRPr>
          </a:p>
        </p:txBody>
      </p:sp>
      <p:sp>
        <p:nvSpPr>
          <p:cNvPr id="371" name="Google Shape;371;p34"/>
          <p:cNvSpPr txBox="1"/>
          <p:nvPr/>
        </p:nvSpPr>
        <p:spPr>
          <a:xfrm>
            <a:off x="3566107" y="6095113"/>
            <a:ext cx="1308098" cy="1384995"/>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Poor kids are not exposed to the type of grit necessary to be successful in school</a:t>
            </a:r>
            <a:endParaRPr sz="1400" b="0" i="0" u="none" strike="noStrike" cap="none">
              <a:solidFill>
                <a:srgbClr val="000000"/>
              </a:solidFill>
              <a:latin typeface="Arial"/>
              <a:ea typeface="Arial"/>
              <a:cs typeface="Arial"/>
              <a:sym typeface="Arial"/>
            </a:endParaRPr>
          </a:p>
        </p:txBody>
      </p:sp>
      <p:sp>
        <p:nvSpPr>
          <p:cNvPr id="372" name="Google Shape;372;p34"/>
          <p:cNvSpPr txBox="1"/>
          <p:nvPr/>
        </p:nvSpPr>
        <p:spPr>
          <a:xfrm>
            <a:off x="681951" y="6090931"/>
            <a:ext cx="1308098" cy="1200329"/>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They need to pull up their pants; otherwise they won’t get a job.</a:t>
            </a:r>
            <a:endParaRPr sz="1200" b="0" i="0" u="none" strike="noStrike" cap="none">
              <a:solidFill>
                <a:schemeClr val="dk1"/>
              </a:solidFill>
              <a:latin typeface="Verdana"/>
              <a:ea typeface="Verdana"/>
              <a:cs typeface="Verdana"/>
              <a:sym typeface="Verdana"/>
            </a:endParaRPr>
          </a:p>
        </p:txBody>
      </p:sp>
      <p:sp>
        <p:nvSpPr>
          <p:cNvPr id="373" name="Google Shape;373;p34"/>
          <p:cNvSpPr txBox="1"/>
          <p:nvPr/>
        </p:nvSpPr>
        <p:spPr>
          <a:xfrm>
            <a:off x="-805588" y="7383592"/>
            <a:ext cx="1308098" cy="1015663"/>
          </a:xfrm>
          <a:prstGeom prst="rect">
            <a:avLst/>
          </a:prstGeom>
          <a:solidFill>
            <a:srgbClr val="FFC41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Verdana"/>
                <a:ea typeface="Verdana"/>
                <a:cs typeface="Verdana"/>
                <a:sym typeface="Verdana"/>
              </a:rPr>
              <a:t>Discipline is an important tool when working with poor kids.</a:t>
            </a:r>
            <a:endParaRPr sz="1400" b="0" i="0" u="none" strike="noStrike" cap="none">
              <a:solidFill>
                <a:srgbClr val="000000"/>
              </a:solidFill>
              <a:latin typeface="Arial"/>
              <a:ea typeface="Arial"/>
              <a:cs typeface="Arial"/>
              <a:sym typeface="Arial"/>
            </a:endParaRPr>
          </a:p>
        </p:txBody>
      </p:sp>
      <p:sp>
        <p:nvSpPr>
          <p:cNvPr id="374" name="Google Shape;374;p34"/>
          <p:cNvSpPr/>
          <p:nvPr/>
        </p:nvSpPr>
        <p:spPr>
          <a:xfrm>
            <a:off x="304800" y="228600"/>
            <a:ext cx="2371432" cy="838200"/>
          </a:xfrm>
          <a:prstGeom prst="ellipse">
            <a:avLst/>
          </a:prstGeom>
          <a:solidFill>
            <a:schemeClr val="accent1"/>
          </a:solidFill>
          <a:ln w="25400" cap="flat" cmpd="sng">
            <a:solidFill>
              <a:srgbClr val="6C9F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Verdana"/>
                <a:ea typeface="Verdana"/>
                <a:cs typeface="Verdana"/>
                <a:sym typeface="Verdana"/>
              </a:rPr>
              <a:t>Color Blindness</a:t>
            </a:r>
            <a:endParaRPr sz="1400" b="0" i="0" u="none" strike="noStrike" cap="none">
              <a:solidFill>
                <a:srgbClr val="000000"/>
              </a:solidFill>
              <a:latin typeface="Arial"/>
              <a:ea typeface="Arial"/>
              <a:cs typeface="Arial"/>
              <a:sym typeface="Arial"/>
            </a:endParaRPr>
          </a:p>
        </p:txBody>
      </p:sp>
      <p:sp>
        <p:nvSpPr>
          <p:cNvPr id="375" name="Google Shape;375;p34"/>
          <p:cNvSpPr/>
          <p:nvPr/>
        </p:nvSpPr>
        <p:spPr>
          <a:xfrm>
            <a:off x="3489030" y="235527"/>
            <a:ext cx="2371432" cy="838200"/>
          </a:xfrm>
          <a:prstGeom prst="ellipse">
            <a:avLst/>
          </a:prstGeom>
          <a:solidFill>
            <a:schemeClr val="accent1"/>
          </a:solidFill>
          <a:ln w="25400" cap="flat" cmpd="sng">
            <a:solidFill>
              <a:srgbClr val="6C9F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Verdana"/>
                <a:ea typeface="Verdana"/>
                <a:cs typeface="Verdana"/>
                <a:sym typeface="Verdana"/>
              </a:rPr>
              <a:t>Deficit Thinking</a:t>
            </a:r>
            <a:endParaRPr sz="1400" b="0" i="0" u="none" strike="noStrike" cap="none">
              <a:solidFill>
                <a:srgbClr val="000000"/>
              </a:solidFill>
              <a:latin typeface="Arial"/>
              <a:ea typeface="Arial"/>
              <a:cs typeface="Arial"/>
              <a:sym typeface="Arial"/>
            </a:endParaRPr>
          </a:p>
        </p:txBody>
      </p:sp>
      <p:sp>
        <p:nvSpPr>
          <p:cNvPr id="376" name="Google Shape;376;p34"/>
          <p:cNvSpPr/>
          <p:nvPr/>
        </p:nvSpPr>
        <p:spPr>
          <a:xfrm>
            <a:off x="6391568" y="228600"/>
            <a:ext cx="2371432" cy="838200"/>
          </a:xfrm>
          <a:prstGeom prst="ellipse">
            <a:avLst/>
          </a:prstGeom>
          <a:solidFill>
            <a:schemeClr val="accent1"/>
          </a:solidFill>
          <a:ln w="25400" cap="flat" cmpd="sng">
            <a:solidFill>
              <a:srgbClr val="6C9F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Verdana"/>
                <a:ea typeface="Verdana"/>
                <a:cs typeface="Verdana"/>
                <a:sym typeface="Verdana"/>
              </a:rPr>
              <a:t>Poverty Disciplining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9ab774b24b_0_0"/>
          <p:cNvSpPr txBox="1"/>
          <p:nvPr/>
        </p:nvSpPr>
        <p:spPr>
          <a:xfrm>
            <a:off x="-2042700" y="2595850"/>
            <a:ext cx="2042700" cy="44187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Verdana"/>
                <a:ea typeface="Verdana"/>
                <a:cs typeface="Verdana"/>
                <a:sym typeface="Verdana"/>
              </a:rPr>
              <a:t>Do we have an equity problem/challenge?</a:t>
            </a:r>
            <a:endParaRPr sz="1200" b="1">
              <a:solidFill>
                <a:schemeClr val="dk1"/>
              </a:solidFill>
              <a:latin typeface="Verdana"/>
              <a:ea typeface="Verdana"/>
              <a:cs typeface="Verdana"/>
              <a:sym typeface="Verdana"/>
            </a:endParaRPr>
          </a:p>
          <a:p>
            <a:pPr marL="0" lvl="0" indent="0" algn="l" rtl="0">
              <a:spcBef>
                <a:spcPts val="600"/>
              </a:spcBef>
              <a:spcAft>
                <a:spcPts val="0"/>
              </a:spcAft>
              <a:buNone/>
            </a:pPr>
            <a:endParaRPr sz="1200" b="1">
              <a:solidFill>
                <a:schemeClr val="dk1"/>
              </a:solidFill>
              <a:latin typeface="Verdana"/>
              <a:ea typeface="Verdana"/>
              <a:cs typeface="Verdana"/>
              <a:sym typeface="Verdana"/>
            </a:endParaRPr>
          </a:p>
          <a:p>
            <a:pPr marL="0" lvl="0" indent="0" algn="l" rtl="0">
              <a:spcBef>
                <a:spcPts val="0"/>
              </a:spcBef>
              <a:spcAft>
                <a:spcPts val="0"/>
              </a:spcAft>
              <a:buNone/>
            </a:pPr>
            <a:r>
              <a:rPr lang="en-US" sz="1200">
                <a:solidFill>
                  <a:schemeClr val="dk1"/>
                </a:solidFill>
                <a:latin typeface="Verdana"/>
                <a:ea typeface="Verdana"/>
                <a:cs typeface="Verdana"/>
                <a:sym typeface="Verdana"/>
              </a:rPr>
              <a:t>Compare your subgroups with...</a:t>
            </a: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your entire student population and/or that of the dominant group.</a:t>
            </a:r>
            <a:endParaRPr sz="1200">
              <a:solidFill>
                <a:schemeClr val="dk1"/>
              </a:solidFill>
              <a:latin typeface="Verdana"/>
              <a:ea typeface="Verdana"/>
              <a:cs typeface="Verdana"/>
              <a:sym typeface="Verdana"/>
            </a:endParaRPr>
          </a:p>
          <a:p>
            <a:pPr marL="0" lvl="0" indent="0" algn="l" rtl="0">
              <a:spcBef>
                <a:spcPts val="0"/>
              </a:spcBef>
              <a:spcAft>
                <a:spcPts val="0"/>
              </a:spcAft>
              <a:buNone/>
            </a:pP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the same subgroups within your region, the state and/or nationally.</a:t>
            </a:r>
            <a:endParaRPr sz="1200">
              <a:solidFill>
                <a:schemeClr val="dk1"/>
              </a:solidFill>
              <a:latin typeface="Verdana"/>
              <a:ea typeface="Verdana"/>
              <a:cs typeface="Verdana"/>
              <a:sym typeface="Verdana"/>
            </a:endParaRPr>
          </a:p>
          <a:p>
            <a:pPr marL="0" lvl="0" indent="0" algn="l" rtl="0">
              <a:spcBef>
                <a:spcPts val="0"/>
              </a:spcBef>
              <a:spcAft>
                <a:spcPts val="0"/>
              </a:spcAft>
              <a:buNone/>
            </a:pP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regional / state / national preferred/expected status. </a:t>
            </a:r>
            <a:endParaRPr sz="12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383" name="Google Shape;383;g9ab774b24b_0_0"/>
          <p:cNvSpPr txBox="1"/>
          <p:nvPr/>
        </p:nvSpPr>
        <p:spPr>
          <a:xfrm>
            <a:off x="2371600" y="2307275"/>
            <a:ext cx="5446800" cy="10137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Verdana"/>
                <a:ea typeface="Verdana"/>
                <a:cs typeface="Verdana"/>
                <a:sym typeface="Verdana"/>
              </a:rPr>
              <a:t>What inequities (patterns of outcomes and experiences) are happening?</a:t>
            </a:r>
            <a:endParaRPr sz="2000">
              <a:latin typeface="Verdana"/>
              <a:ea typeface="Verdana"/>
              <a:cs typeface="Verdana"/>
              <a:sym typeface="Verdana"/>
            </a:endParaRPr>
          </a:p>
        </p:txBody>
      </p:sp>
      <p:sp>
        <p:nvSpPr>
          <p:cNvPr id="384" name="Google Shape;384;g9ab774b24b_0_0"/>
          <p:cNvSpPr txBox="1"/>
          <p:nvPr/>
        </p:nvSpPr>
        <p:spPr>
          <a:xfrm>
            <a:off x="-1939200" y="12475"/>
            <a:ext cx="1939200" cy="2583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chemeClr val="dk1"/>
                </a:solidFill>
                <a:latin typeface="Verdana"/>
                <a:ea typeface="Verdana"/>
                <a:cs typeface="Verdana"/>
                <a:sym typeface="Verdana"/>
              </a:rPr>
              <a:t>Step 1:</a:t>
            </a:r>
            <a:endParaRPr sz="1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dk1"/>
                </a:solidFill>
                <a:latin typeface="Verdana"/>
                <a:ea typeface="Verdana"/>
                <a:cs typeface="Verdana"/>
                <a:sym typeface="Verdana"/>
              </a:rPr>
              <a:t>Use your BIG DATA to help you narrow in on your equity challenge.</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Verdana"/>
                <a:ea typeface="Verdana"/>
                <a:cs typeface="Verdana"/>
                <a:sym typeface="Verdana"/>
              </a:rPr>
              <a:t>Start by disaggregating your academic and behavior data by race, ability, gender, and socio economic status.  Who is what you’re doing working for?  Who is it not?</a:t>
            </a:r>
            <a:endParaRPr sz="1200" b="0" i="0" u="none" strike="noStrike" cap="none">
              <a:solidFill>
                <a:srgbClr val="000000"/>
              </a:solidFill>
              <a:latin typeface="Verdana"/>
              <a:ea typeface="Verdana"/>
              <a:cs typeface="Verdana"/>
              <a:sym typeface="Verdana"/>
            </a:endParaRPr>
          </a:p>
        </p:txBody>
      </p:sp>
      <p:sp>
        <p:nvSpPr>
          <p:cNvPr id="385" name="Google Shape;385;g9ab774b24b_0_0"/>
          <p:cNvSpPr txBox="1"/>
          <p:nvPr/>
        </p:nvSpPr>
        <p:spPr>
          <a:xfrm>
            <a:off x="178825" y="741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86" name="Google Shape;386;g9ab774b24b_0_0"/>
          <p:cNvSpPr txBox="1"/>
          <p:nvPr/>
        </p:nvSpPr>
        <p:spPr>
          <a:xfrm>
            <a:off x="331225" y="2265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87" name="Google Shape;387;g9ab774b24b_0_0"/>
          <p:cNvSpPr txBox="1"/>
          <p:nvPr/>
        </p:nvSpPr>
        <p:spPr>
          <a:xfrm>
            <a:off x="483625" y="3789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88" name="Google Shape;388;g9ab774b24b_0_0"/>
          <p:cNvSpPr txBox="1"/>
          <p:nvPr/>
        </p:nvSpPr>
        <p:spPr>
          <a:xfrm>
            <a:off x="636025" y="5313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89" name="Google Shape;389;g9ab774b24b_0_0"/>
          <p:cNvSpPr txBox="1"/>
          <p:nvPr/>
        </p:nvSpPr>
        <p:spPr>
          <a:xfrm>
            <a:off x="788425" y="6837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90" name="Google Shape;390;g9ab774b24b_0_0"/>
          <p:cNvSpPr txBox="1"/>
          <p:nvPr/>
        </p:nvSpPr>
        <p:spPr>
          <a:xfrm>
            <a:off x="940825" y="8361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91" name="Google Shape;391;g9ab774b24b_0_0"/>
          <p:cNvSpPr txBox="1"/>
          <p:nvPr/>
        </p:nvSpPr>
        <p:spPr>
          <a:xfrm>
            <a:off x="1093225" y="9885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92" name="Google Shape;392;g9ab774b24b_0_0"/>
          <p:cNvSpPr txBox="1"/>
          <p:nvPr/>
        </p:nvSpPr>
        <p:spPr>
          <a:xfrm>
            <a:off x="1245625" y="11409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393" name="Google Shape;393;g9ab774b24b_0_0"/>
          <p:cNvSpPr txBox="1"/>
          <p:nvPr/>
        </p:nvSpPr>
        <p:spPr>
          <a:xfrm>
            <a:off x="1398025" y="12933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9ab774b24b_0_197"/>
          <p:cNvSpPr txBox="1"/>
          <p:nvPr/>
        </p:nvSpPr>
        <p:spPr>
          <a:xfrm>
            <a:off x="-1879200" y="2197725"/>
            <a:ext cx="1879200" cy="4845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Verdana"/>
                <a:ea typeface="Verdana"/>
                <a:cs typeface="Verdana"/>
                <a:sym typeface="Verdana"/>
              </a:rPr>
              <a:t>What structures could be contributing to these outcomes? What could be the root cause?</a:t>
            </a: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Biased based beliefs that are influencing: adult/student relationships, instructional methods and practices, student self-efficacy?</a:t>
            </a:r>
            <a:endParaRPr sz="1200">
              <a:solidFill>
                <a:schemeClr val="dk1"/>
              </a:solidFill>
              <a:latin typeface="Verdana"/>
              <a:ea typeface="Verdana"/>
              <a:cs typeface="Verdana"/>
              <a:sym typeface="Verdana"/>
            </a:endParaRPr>
          </a:p>
          <a:p>
            <a:pPr marL="914400" lvl="0" indent="0" algn="l" rtl="0">
              <a:spcBef>
                <a:spcPts val="0"/>
              </a:spcBef>
              <a:spcAft>
                <a:spcPts val="0"/>
              </a:spcAft>
              <a:buNone/>
            </a:pPr>
            <a:endParaRPr sz="1200">
              <a:solidFill>
                <a:schemeClr val="dk1"/>
              </a:solidFill>
              <a:latin typeface="Verdana"/>
              <a:ea typeface="Verdana"/>
              <a:cs typeface="Verdana"/>
              <a:sym typeface="Verdana"/>
            </a:endParaRPr>
          </a:p>
          <a:p>
            <a:pPr marL="457200" lvl="0" indent="-304800" algn="l" rtl="0">
              <a:spcBef>
                <a:spcPts val="0"/>
              </a:spcBef>
              <a:spcAft>
                <a:spcPts val="0"/>
              </a:spcAft>
              <a:buClr>
                <a:schemeClr val="dk1"/>
              </a:buClr>
              <a:buSzPts val="1200"/>
              <a:buFont typeface="Verdana"/>
              <a:buChar char="-"/>
            </a:pPr>
            <a:r>
              <a:rPr lang="en-US" sz="1200">
                <a:solidFill>
                  <a:schemeClr val="dk1"/>
                </a:solidFill>
                <a:latin typeface="Verdana"/>
                <a:ea typeface="Verdana"/>
                <a:cs typeface="Verdana"/>
                <a:sym typeface="Verdana"/>
              </a:rPr>
              <a:t>Structural inequities within our policies, systems, and/or way of work?</a:t>
            </a:r>
            <a:endParaRPr sz="12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400" name="Google Shape;400;g9ab774b24b_0_197"/>
          <p:cNvSpPr txBox="1"/>
          <p:nvPr/>
        </p:nvSpPr>
        <p:spPr>
          <a:xfrm>
            <a:off x="-1879150" y="0"/>
            <a:ext cx="1879200" cy="21978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Verdana"/>
                <a:ea typeface="Verdana"/>
                <a:cs typeface="Verdana"/>
                <a:sym typeface="Verdana"/>
              </a:rPr>
              <a:t>Step 2:</a:t>
            </a:r>
            <a:endParaRPr sz="10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Once you know WHO it’s not working for, brainstorm all of the factors that might be contributing to WHY it’s not working.</a:t>
            </a:r>
            <a:endParaRPr sz="1000" b="0" i="0" u="none" strike="noStrike" cap="none">
              <a:solidFill>
                <a:srgbClr val="000000"/>
              </a:solidFill>
              <a:latin typeface="Verdana"/>
              <a:ea typeface="Verdana"/>
              <a:cs typeface="Verdana"/>
              <a:sym typeface="Verdana"/>
            </a:endParaRPr>
          </a:p>
        </p:txBody>
      </p:sp>
      <p:sp>
        <p:nvSpPr>
          <p:cNvPr id="401" name="Google Shape;401;g9ab774b24b_0_197"/>
          <p:cNvSpPr txBox="1"/>
          <p:nvPr/>
        </p:nvSpPr>
        <p:spPr>
          <a:xfrm>
            <a:off x="2791725" y="2220575"/>
            <a:ext cx="4313700" cy="12084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a:solidFill>
                  <a:schemeClr val="dk1"/>
                </a:solidFill>
                <a:latin typeface="Verdana"/>
                <a:ea typeface="Verdana"/>
                <a:cs typeface="Verdana"/>
                <a:sym typeface="Verdana"/>
              </a:rPr>
              <a:t>What structures could be contributing to these outcomes? What could be the root cause?</a:t>
            </a:r>
            <a:endParaRPr sz="2200">
              <a:latin typeface="Verdana"/>
              <a:ea typeface="Verdana"/>
              <a:cs typeface="Verdana"/>
              <a:sym typeface="Verdana"/>
            </a:endParaRPr>
          </a:p>
        </p:txBody>
      </p:sp>
      <p:sp>
        <p:nvSpPr>
          <p:cNvPr id="402" name="Google Shape;402;g9ab774b24b_0_197"/>
          <p:cNvSpPr txBox="1"/>
          <p:nvPr/>
        </p:nvSpPr>
        <p:spPr>
          <a:xfrm>
            <a:off x="86450" y="502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03" name="Google Shape;403;g9ab774b24b_0_197"/>
          <p:cNvSpPr txBox="1"/>
          <p:nvPr/>
        </p:nvSpPr>
        <p:spPr>
          <a:xfrm>
            <a:off x="238850" y="2026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04" name="Google Shape;404;g9ab774b24b_0_197"/>
          <p:cNvSpPr txBox="1"/>
          <p:nvPr/>
        </p:nvSpPr>
        <p:spPr>
          <a:xfrm>
            <a:off x="391250" y="3550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05" name="Google Shape;405;g9ab774b24b_0_197"/>
          <p:cNvSpPr txBox="1"/>
          <p:nvPr/>
        </p:nvSpPr>
        <p:spPr>
          <a:xfrm>
            <a:off x="543650" y="5074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06" name="Google Shape;406;g9ab774b24b_0_197"/>
          <p:cNvSpPr txBox="1"/>
          <p:nvPr/>
        </p:nvSpPr>
        <p:spPr>
          <a:xfrm>
            <a:off x="696050" y="6598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07" name="Google Shape;407;g9ab774b24b_0_197"/>
          <p:cNvSpPr txBox="1"/>
          <p:nvPr/>
        </p:nvSpPr>
        <p:spPr>
          <a:xfrm>
            <a:off x="848450" y="8122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08" name="Google Shape;408;g9ab774b24b_0_197"/>
          <p:cNvSpPr txBox="1"/>
          <p:nvPr/>
        </p:nvSpPr>
        <p:spPr>
          <a:xfrm>
            <a:off x="1000850" y="9646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09" name="Google Shape;409;g9ab774b24b_0_197"/>
          <p:cNvSpPr txBox="1"/>
          <p:nvPr/>
        </p:nvSpPr>
        <p:spPr>
          <a:xfrm>
            <a:off x="1153250" y="11170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10" name="Google Shape;410;g9ab774b24b_0_197"/>
          <p:cNvSpPr txBox="1"/>
          <p:nvPr/>
        </p:nvSpPr>
        <p:spPr>
          <a:xfrm>
            <a:off x="1305650" y="12694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11" name="Google Shape;411;g9ab774b24b_0_197"/>
          <p:cNvSpPr txBox="1"/>
          <p:nvPr/>
        </p:nvSpPr>
        <p:spPr>
          <a:xfrm>
            <a:off x="1458050" y="1421800"/>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966f4840a4_1_15"/>
          <p:cNvSpPr txBox="1"/>
          <p:nvPr/>
        </p:nvSpPr>
        <p:spPr>
          <a:xfrm>
            <a:off x="70275" y="45075"/>
            <a:ext cx="8929800" cy="663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Verdana"/>
                <a:ea typeface="Verdana"/>
                <a:cs typeface="Verdana"/>
                <a:sym typeface="Verdana"/>
              </a:rPr>
              <a:t>Empathy Interviews</a:t>
            </a: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200" b="1" i="0" u="sng" strike="noStrike" cap="none">
                <a:solidFill>
                  <a:schemeClr val="hlink"/>
                </a:solidFill>
                <a:latin typeface="Verdana"/>
                <a:ea typeface="Verdana"/>
                <a:cs typeface="Verdana"/>
                <a:sym typeface="Verdana"/>
                <a:hlinkClick r:id="rId3"/>
              </a:rPr>
              <a:t>Interview for Empathy</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200" b="1" i="0" u="sng" strike="noStrike" cap="none">
                <a:solidFill>
                  <a:schemeClr val="hlink"/>
                </a:solidFill>
                <a:latin typeface="Verdana"/>
                <a:ea typeface="Verdana"/>
                <a:cs typeface="Verdana"/>
                <a:sym typeface="Verdana"/>
                <a:hlinkClick r:id="rId4"/>
              </a:rPr>
              <a:t>Empathy Interview - How to do it and why it matters.</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Verdana"/>
                <a:ea typeface="Verdana"/>
                <a:cs typeface="Verdana"/>
                <a:sym typeface="Verdana"/>
              </a:rPr>
              <a:t>Equity Audits (curriculum, policies, budget, etc.)</a:t>
            </a:r>
            <a:endParaRPr sz="1800"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200" b="1" u="sng">
                <a:solidFill>
                  <a:schemeClr val="hlink"/>
                </a:solidFill>
                <a:latin typeface="Verdana"/>
                <a:ea typeface="Verdana"/>
                <a:cs typeface="Verdana"/>
                <a:sym typeface="Verdana"/>
                <a:hlinkClick r:id="rId5"/>
              </a:rPr>
              <a:t>VDOE Equity Audit Tool</a:t>
            </a:r>
            <a:endParaRPr sz="1200"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6"/>
              </a:rPr>
              <a:t>Equity Self-Audit - teaching.pdf</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7"/>
              </a:rPr>
              <a:t>Equity Audit - National Equity Project .pdf</a:t>
            </a:r>
            <a:endParaRPr sz="11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chemeClr val="hlink"/>
                </a:solidFill>
                <a:latin typeface="Verdana"/>
                <a:ea typeface="Verdana"/>
                <a:cs typeface="Verdana"/>
                <a:sym typeface="Verdana"/>
                <a:hlinkClick r:id="rId8"/>
              </a:rPr>
              <a:t>Equity Audit - MAEC.pdf</a:t>
            </a:r>
            <a:endParaRPr sz="11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chemeClr val="hlink"/>
                </a:solidFill>
                <a:latin typeface="Verdana"/>
                <a:ea typeface="Verdana"/>
                <a:cs typeface="Verdana"/>
                <a:sym typeface="Verdana"/>
                <a:hlinkClick r:id="rId9"/>
              </a:rPr>
              <a:t>Equity Audit - IDEA.pdf</a:t>
            </a:r>
            <a:endParaRPr sz="11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chemeClr val="hlink"/>
                </a:solidFill>
                <a:latin typeface="Verdana"/>
                <a:ea typeface="Verdana"/>
                <a:cs typeface="Verdana"/>
                <a:sym typeface="Verdana"/>
                <a:hlinkClick r:id="rId10"/>
              </a:rPr>
              <a:t>Equity Audit - Fergus.pdf</a:t>
            </a:r>
            <a:endParaRPr sz="11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chemeClr val="hlink"/>
                </a:solidFill>
                <a:latin typeface="Verdana"/>
                <a:ea typeface="Verdana"/>
                <a:cs typeface="Verdana"/>
                <a:sym typeface="Verdana"/>
                <a:hlinkClick r:id="rId11"/>
              </a:rPr>
              <a:t>Equity Audit -  Fisher Frey Smith Pumpian.pdf</a:t>
            </a:r>
            <a:endParaRPr sz="11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chemeClr val="hlink"/>
                </a:solidFill>
                <a:latin typeface="Verdana"/>
                <a:ea typeface="Verdana"/>
                <a:cs typeface="Verdana"/>
                <a:sym typeface="Verdana"/>
                <a:hlinkClick r:id="rId12"/>
              </a:rPr>
              <a:t>Cultural Competency Self-Audit.pdf</a:t>
            </a:r>
            <a:endParaRPr sz="11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chemeClr val="hlink"/>
                </a:solidFill>
                <a:latin typeface="Verdana"/>
                <a:ea typeface="Verdana"/>
                <a:cs typeface="Verdana"/>
                <a:sym typeface="Verdana"/>
                <a:hlinkClick r:id="rId13"/>
              </a:rPr>
              <a:t>Cultural Competency Self-Audit Mental Health and Human Service Providers.pdf</a:t>
            </a:r>
            <a:endParaRPr sz="11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Verdana"/>
                <a:ea typeface="Verdana"/>
                <a:cs typeface="Verdana"/>
                <a:sym typeface="Verdana"/>
              </a:rPr>
              <a:t>Focus Groups</a:t>
            </a: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14"/>
              </a:rPr>
              <a:t>How can we design focus groups that give us the best information possible?</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15"/>
              </a:rPr>
              <a:t>NAPE Basics of Conducting Focus Groups</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16"/>
              </a:rPr>
              <a:t>Listening to Students: Sample Focus Group and Survey Materials</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Verdana"/>
                <a:ea typeface="Verdana"/>
                <a:cs typeface="Verdana"/>
                <a:sym typeface="Verdana"/>
              </a:rPr>
              <a:t>Observations</a:t>
            </a: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Arial"/>
              <a:buNone/>
            </a:pPr>
            <a:r>
              <a:rPr lang="en-US" sz="1200" b="1" i="0" u="sng" strike="noStrike" cap="none">
                <a:solidFill>
                  <a:schemeClr val="hlink"/>
                </a:solidFill>
                <a:latin typeface="Verdana"/>
                <a:ea typeface="Verdana"/>
                <a:cs typeface="Verdana"/>
                <a:sym typeface="Verdana"/>
                <a:hlinkClick r:id="rId17"/>
              </a:rPr>
              <a:t>Equitable Classroom Practices Observation Check List</a:t>
            </a: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18"/>
              </a:rPr>
              <a:t>A Resource for Equitable Classroom Practices</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Verdana"/>
                <a:ea typeface="Verdana"/>
                <a:cs typeface="Verdana"/>
                <a:sym typeface="Verdana"/>
              </a:rPr>
              <a:t>Surveys</a:t>
            </a:r>
            <a:endParaRPr sz="18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19"/>
              </a:rPr>
              <a:t>ICCSD School Climate Survey</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20"/>
              </a:rPr>
              <a:t>CA Safe Schools Survey (teachers and staff)</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21"/>
              </a:rPr>
              <a:t>NASSP - Equity in School Culture</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chemeClr val="hlink"/>
                </a:solidFill>
                <a:latin typeface="Verdana"/>
                <a:ea typeface="Verdana"/>
                <a:cs typeface="Verdana"/>
                <a:sym typeface="Verdana"/>
                <a:hlinkClick r:id="rId22"/>
              </a:rPr>
              <a:t>NAPE Building Survey</a:t>
            </a:r>
            <a:endParaRPr sz="12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Verdana"/>
              <a:ea typeface="Verdana"/>
              <a:cs typeface="Verdana"/>
              <a:sym typeface="Verdana"/>
            </a:endParaRPr>
          </a:p>
        </p:txBody>
      </p:sp>
      <p:sp>
        <p:nvSpPr>
          <p:cNvPr id="418" name="Google Shape;418;g966f4840a4_1_15"/>
          <p:cNvSpPr txBox="1"/>
          <p:nvPr/>
        </p:nvSpPr>
        <p:spPr>
          <a:xfrm>
            <a:off x="-1657800" y="0"/>
            <a:ext cx="1657800" cy="27375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200" b="1" i="0" u="none" strike="noStrike" cap="none">
                <a:solidFill>
                  <a:schemeClr val="dk1"/>
                </a:solidFill>
                <a:latin typeface="Verdana"/>
                <a:ea typeface="Verdana"/>
                <a:cs typeface="Verdana"/>
                <a:sym typeface="Verdana"/>
              </a:rPr>
              <a:t>Step 3:</a:t>
            </a:r>
            <a:endParaRPr sz="1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dk1"/>
                </a:solidFill>
                <a:latin typeface="Verdana"/>
                <a:ea typeface="Verdana"/>
                <a:cs typeface="Verdana"/>
                <a:sym typeface="Verdana"/>
              </a:rPr>
              <a:t>Explore the different tools you might use to explore the WHYs.</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dk1"/>
                </a:solidFill>
                <a:latin typeface="Verdana"/>
                <a:ea typeface="Verdana"/>
                <a:cs typeface="Verdana"/>
                <a:sym typeface="Verdana"/>
              </a:rPr>
              <a:t>-Empathy interviews</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dk1"/>
                </a:solidFill>
                <a:latin typeface="Verdana"/>
                <a:ea typeface="Verdana"/>
                <a:cs typeface="Verdana"/>
                <a:sym typeface="Verdana"/>
              </a:rPr>
              <a:t>-Equity audits (curriculum, policies, budget, etc.)</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dk1"/>
                </a:solidFill>
                <a:latin typeface="Verdana"/>
                <a:ea typeface="Verdana"/>
                <a:cs typeface="Verdana"/>
                <a:sym typeface="Verdana"/>
              </a:rPr>
              <a:t>-Focus groups</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dk1"/>
                </a:solidFill>
                <a:latin typeface="Verdana"/>
                <a:ea typeface="Verdana"/>
                <a:cs typeface="Verdana"/>
                <a:sym typeface="Verdana"/>
              </a:rPr>
              <a:t>-Observations</a:t>
            </a: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200" b="0" i="0" u="none" strike="noStrike" cap="none">
                <a:solidFill>
                  <a:schemeClr val="dk1"/>
                </a:solidFill>
                <a:latin typeface="Verdana"/>
                <a:ea typeface="Verdana"/>
                <a:cs typeface="Verdana"/>
                <a:sym typeface="Verdana"/>
              </a:rPr>
              <a:t>-Surveys</a:t>
            </a:r>
            <a:endParaRPr sz="1200" b="0" i="0" u="none" strike="noStrike" cap="non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969b84caae_2_197"/>
          <p:cNvSpPr txBox="1"/>
          <p:nvPr/>
        </p:nvSpPr>
        <p:spPr>
          <a:xfrm>
            <a:off x="328016" y="2796179"/>
            <a:ext cx="1143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Verdana"/>
                <a:ea typeface="Verdana"/>
                <a:cs typeface="Verdana"/>
                <a:sym typeface="Verdana"/>
              </a:rPr>
              <a:t>See System</a:t>
            </a:r>
            <a:endParaRPr sz="1400" b="0" i="0" u="none" strike="noStrike" cap="none">
              <a:solidFill>
                <a:srgbClr val="000000"/>
              </a:solidFill>
              <a:latin typeface="Arial"/>
              <a:ea typeface="Arial"/>
              <a:cs typeface="Arial"/>
              <a:sym typeface="Arial"/>
            </a:endParaRPr>
          </a:p>
        </p:txBody>
      </p:sp>
      <p:sp>
        <p:nvSpPr>
          <p:cNvPr id="425" name="Google Shape;425;g969b84caae_2_197"/>
          <p:cNvSpPr txBox="1"/>
          <p:nvPr/>
        </p:nvSpPr>
        <p:spPr>
          <a:xfrm>
            <a:off x="7765767" y="2974527"/>
            <a:ext cx="11430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Verdana"/>
                <a:ea typeface="Verdana"/>
                <a:cs typeface="Verdana"/>
                <a:sym typeface="Verdana"/>
              </a:rPr>
              <a:t>Empathize</a:t>
            </a:r>
            <a:endParaRPr sz="1400" b="0" i="0" u="none" strike="noStrike" cap="none">
              <a:solidFill>
                <a:srgbClr val="000000"/>
              </a:solidFill>
              <a:latin typeface="Arial"/>
              <a:ea typeface="Arial"/>
              <a:cs typeface="Arial"/>
              <a:sym typeface="Arial"/>
            </a:endParaRPr>
          </a:p>
        </p:txBody>
      </p:sp>
      <p:sp>
        <p:nvSpPr>
          <p:cNvPr id="426" name="Google Shape;426;g969b84caae_2_197"/>
          <p:cNvSpPr txBox="1"/>
          <p:nvPr/>
        </p:nvSpPr>
        <p:spPr>
          <a:xfrm>
            <a:off x="4000500" y="346225"/>
            <a:ext cx="1416600" cy="3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400" b="0" i="0" u="none" strike="noStrike" cap="none">
                <a:solidFill>
                  <a:srgbClr val="000000"/>
                </a:solidFill>
                <a:latin typeface="Verdana"/>
                <a:ea typeface="Verdana"/>
                <a:cs typeface="Verdana"/>
                <a:sym typeface="Verdana"/>
              </a:rPr>
              <a:t>Notice</a:t>
            </a:r>
            <a:endParaRPr sz="2400" b="0" i="0" u="none" strike="noStrike" cap="none">
              <a:solidFill>
                <a:srgbClr val="000000"/>
              </a:solidFill>
              <a:latin typeface="Verdana"/>
              <a:ea typeface="Verdana"/>
              <a:cs typeface="Verdana"/>
              <a:sym typeface="Verdana"/>
            </a:endParaRPr>
          </a:p>
        </p:txBody>
      </p:sp>
      <p:sp>
        <p:nvSpPr>
          <p:cNvPr id="427" name="Google Shape;427;g969b84caae_2_197"/>
          <p:cNvSpPr txBox="1"/>
          <p:nvPr/>
        </p:nvSpPr>
        <p:spPr>
          <a:xfrm>
            <a:off x="3445375" y="6027625"/>
            <a:ext cx="2051100" cy="39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400" b="0" i="0" u="none" strike="noStrike" cap="none">
                <a:solidFill>
                  <a:srgbClr val="000000"/>
                </a:solidFill>
                <a:latin typeface="Verdana"/>
                <a:ea typeface="Verdana"/>
                <a:cs typeface="Verdana"/>
                <a:sym typeface="Verdana"/>
              </a:rPr>
              <a:t>Reflect</a:t>
            </a:r>
            <a:endParaRPr sz="2400" b="0" i="0" u="none" strike="noStrike" cap="none">
              <a:solidFill>
                <a:srgbClr val="000000"/>
              </a:solidFill>
              <a:latin typeface="Verdana"/>
              <a:ea typeface="Verdana"/>
              <a:cs typeface="Verdana"/>
              <a:sym typeface="Verdana"/>
            </a:endParaRPr>
          </a:p>
        </p:txBody>
      </p:sp>
      <p:sp>
        <p:nvSpPr>
          <p:cNvPr id="428" name="Google Shape;428;g969b84caae_2_197"/>
          <p:cNvSpPr txBox="1"/>
          <p:nvPr/>
        </p:nvSpPr>
        <p:spPr>
          <a:xfrm>
            <a:off x="56813" y="74125"/>
            <a:ext cx="1966200" cy="65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Verdana"/>
                <a:ea typeface="Verdana"/>
                <a:cs typeface="Verdana"/>
                <a:sym typeface="Verdana"/>
              </a:rPr>
              <a:t>Identify the </a:t>
            </a:r>
            <a:endParaRPr sz="15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Verdana"/>
                <a:ea typeface="Verdana"/>
                <a:cs typeface="Verdana"/>
                <a:sym typeface="Verdana"/>
              </a:rPr>
              <a:t>equity challenge</a:t>
            </a:r>
            <a:endParaRPr sz="1500" b="1" i="0" u="none" strike="noStrike" cap="none">
              <a:solidFill>
                <a:srgbClr val="000000"/>
              </a:solidFill>
              <a:latin typeface="Verdana"/>
              <a:ea typeface="Verdana"/>
              <a:cs typeface="Verdana"/>
              <a:sym typeface="Verdana"/>
            </a:endParaRPr>
          </a:p>
        </p:txBody>
      </p:sp>
      <p:sp>
        <p:nvSpPr>
          <p:cNvPr id="429" name="Google Shape;429;g969b84caae_2_197"/>
          <p:cNvSpPr txBox="1"/>
          <p:nvPr/>
        </p:nvSpPr>
        <p:spPr>
          <a:xfrm>
            <a:off x="3429175" y="882700"/>
            <a:ext cx="2924700" cy="13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-Who are we as a team, relative to those whose needs we’re designing for?  </a:t>
            </a:r>
            <a:endParaRPr sz="1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a:latin typeface="Verdana"/>
                <a:ea typeface="Verdana"/>
                <a:cs typeface="Verdana"/>
                <a:sym typeface="Verdana"/>
              </a:rPr>
              <a:t>-</a:t>
            </a:r>
            <a:r>
              <a:rPr lang="en-US" sz="1000" b="0" i="0" u="none" strike="noStrike" cap="none">
                <a:solidFill>
                  <a:srgbClr val="000000"/>
                </a:solidFill>
                <a:latin typeface="Verdana"/>
                <a:ea typeface="Verdana"/>
                <a:cs typeface="Verdana"/>
                <a:sym typeface="Verdana"/>
              </a:rPr>
              <a:t>How are we seeing power here?</a:t>
            </a:r>
            <a:endParaRPr sz="1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-What emotions are up for us in this design situation?</a:t>
            </a:r>
            <a:endParaRPr sz="1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-What mindsets feel important now?</a:t>
            </a:r>
            <a:endParaRPr sz="1000" b="0" i="0" u="none" strike="noStrike" cap="none">
              <a:solidFill>
                <a:srgbClr val="000000"/>
              </a:solidFill>
              <a:latin typeface="Verdana"/>
              <a:ea typeface="Verdana"/>
              <a:cs typeface="Verdana"/>
              <a:sym typeface="Verdana"/>
            </a:endParaRPr>
          </a:p>
        </p:txBody>
      </p:sp>
      <p:sp>
        <p:nvSpPr>
          <p:cNvPr id="430" name="Google Shape;430;g969b84caae_2_197"/>
          <p:cNvSpPr txBox="1"/>
          <p:nvPr/>
        </p:nvSpPr>
        <p:spPr>
          <a:xfrm>
            <a:off x="3260400" y="5139150"/>
            <a:ext cx="2623200" cy="81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-How did we experience this process?</a:t>
            </a:r>
            <a:endParaRPr sz="1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-What cultural norms and biases may have been at play?</a:t>
            </a:r>
            <a:endParaRPr sz="1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Verdana"/>
                <a:ea typeface="Verdana"/>
                <a:cs typeface="Verdana"/>
                <a:sym typeface="Verdana"/>
              </a:rPr>
              <a:t>-What do we want to adjust?</a:t>
            </a:r>
            <a:endParaRPr sz="1000" b="0" i="0" u="none" strike="noStrike" cap="none">
              <a:solidFill>
                <a:srgbClr val="000000"/>
              </a:solidFill>
              <a:latin typeface="Verdana"/>
              <a:ea typeface="Verdana"/>
              <a:cs typeface="Verdana"/>
              <a:sym typeface="Verdana"/>
            </a:endParaRPr>
          </a:p>
        </p:txBody>
      </p:sp>
      <p:sp>
        <p:nvSpPr>
          <p:cNvPr id="431" name="Google Shape;431;g969b84caae_2_197"/>
          <p:cNvSpPr txBox="1"/>
          <p:nvPr/>
        </p:nvSpPr>
        <p:spPr>
          <a:xfrm>
            <a:off x="-847175" y="838425"/>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2" name="Google Shape;432;g969b84caae_2_197"/>
          <p:cNvSpPr txBox="1"/>
          <p:nvPr/>
        </p:nvSpPr>
        <p:spPr>
          <a:xfrm>
            <a:off x="-694775" y="990825"/>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3" name="Google Shape;433;g969b84caae_2_197"/>
          <p:cNvSpPr txBox="1"/>
          <p:nvPr/>
        </p:nvSpPr>
        <p:spPr>
          <a:xfrm>
            <a:off x="-542375" y="1143225"/>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4" name="Google Shape;434;g969b84caae_2_197"/>
          <p:cNvSpPr txBox="1"/>
          <p:nvPr/>
        </p:nvSpPr>
        <p:spPr>
          <a:xfrm>
            <a:off x="-389975" y="1295625"/>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5" name="Google Shape;435;g969b84caae_2_197"/>
          <p:cNvSpPr txBox="1"/>
          <p:nvPr/>
        </p:nvSpPr>
        <p:spPr>
          <a:xfrm>
            <a:off x="-237575" y="1448025"/>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6" name="Google Shape;436;g969b84caae_2_197"/>
          <p:cNvSpPr txBox="1"/>
          <p:nvPr/>
        </p:nvSpPr>
        <p:spPr>
          <a:xfrm>
            <a:off x="-85175" y="1600425"/>
            <a:ext cx="1049400" cy="975600"/>
          </a:xfrm>
          <a:prstGeom prst="rect">
            <a:avLst/>
          </a:prstGeom>
          <a:solidFill>
            <a:srgbClr val="CFE2F3"/>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7" name="Google Shape;437;g969b84caae_2_197"/>
          <p:cNvSpPr txBox="1"/>
          <p:nvPr/>
        </p:nvSpPr>
        <p:spPr>
          <a:xfrm>
            <a:off x="-999575" y="46169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8" name="Google Shape;438;g969b84caae_2_197"/>
          <p:cNvSpPr txBox="1"/>
          <p:nvPr/>
        </p:nvSpPr>
        <p:spPr>
          <a:xfrm>
            <a:off x="-847175" y="47693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39" name="Google Shape;439;g969b84caae_2_197"/>
          <p:cNvSpPr txBox="1"/>
          <p:nvPr/>
        </p:nvSpPr>
        <p:spPr>
          <a:xfrm>
            <a:off x="-694775" y="49217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40" name="Google Shape;440;g969b84caae_2_197"/>
          <p:cNvSpPr txBox="1"/>
          <p:nvPr/>
        </p:nvSpPr>
        <p:spPr>
          <a:xfrm>
            <a:off x="-542375" y="50741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41" name="Google Shape;441;g969b84caae_2_197"/>
          <p:cNvSpPr txBox="1"/>
          <p:nvPr/>
        </p:nvSpPr>
        <p:spPr>
          <a:xfrm>
            <a:off x="-389975" y="52265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sp>
        <p:nvSpPr>
          <p:cNvPr id="442" name="Google Shape;442;g969b84caae_2_197"/>
          <p:cNvSpPr txBox="1"/>
          <p:nvPr/>
        </p:nvSpPr>
        <p:spPr>
          <a:xfrm>
            <a:off x="-237575" y="5378925"/>
            <a:ext cx="1049400" cy="975600"/>
          </a:xfrm>
          <a:prstGeom prst="rect">
            <a:avLst/>
          </a:prstGeom>
          <a:solidFill>
            <a:srgbClr val="FFF2CC"/>
          </a:solidFill>
          <a:ln w="9525" cap="flat" cmpd="sng">
            <a:solidFill>
              <a:srgbClr val="FFE5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Verdana"/>
              <a:ea typeface="Verdana"/>
              <a:cs typeface="Verdana"/>
              <a:sym typeface="Verdana"/>
            </a:endParaRPr>
          </a:p>
        </p:txBody>
      </p:sp>
      <p:pic>
        <p:nvPicPr>
          <p:cNvPr id="443" name="Google Shape;443;g969b84caae_2_197"/>
          <p:cNvPicPr preferRelativeResize="0"/>
          <p:nvPr/>
        </p:nvPicPr>
        <p:blipFill>
          <a:blip r:embed="rId3">
            <a:alphaModFix/>
          </a:blip>
          <a:stretch>
            <a:fillRect/>
          </a:stretch>
        </p:blipFill>
        <p:spPr>
          <a:xfrm>
            <a:off x="2023025" y="455675"/>
            <a:ext cx="1416691" cy="1358350"/>
          </a:xfrm>
          <a:prstGeom prst="rect">
            <a:avLst/>
          </a:prstGeom>
          <a:noFill/>
          <a:ln>
            <a:noFill/>
          </a:ln>
        </p:spPr>
      </p:pic>
      <p:pic>
        <p:nvPicPr>
          <p:cNvPr id="444" name="Google Shape;444;g969b84caae_2_197"/>
          <p:cNvPicPr preferRelativeResize="0"/>
          <p:nvPr/>
        </p:nvPicPr>
        <p:blipFill>
          <a:blip r:embed="rId4">
            <a:alphaModFix/>
          </a:blip>
          <a:stretch>
            <a:fillRect/>
          </a:stretch>
        </p:blipFill>
        <p:spPr>
          <a:xfrm>
            <a:off x="5883602" y="4688700"/>
            <a:ext cx="2051225" cy="2051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aphicFrame>
        <p:nvGraphicFramePr>
          <p:cNvPr id="450" name="Google Shape;450;g969b84caae_8_1"/>
          <p:cNvGraphicFramePr/>
          <p:nvPr/>
        </p:nvGraphicFramePr>
        <p:xfrm>
          <a:off x="0" y="152400"/>
          <a:ext cx="3000000" cy="3000000"/>
        </p:xfrm>
        <a:graphic>
          <a:graphicData uri="http://schemas.openxmlformats.org/drawingml/2006/table">
            <a:tbl>
              <a:tblPr>
                <a:noFill/>
                <a:tableStyleId>{4D67E63B-643C-48AF-8523-D7AC486F3D2A}</a:tableStyleId>
              </a:tblPr>
              <a:tblGrid>
                <a:gridCol w="1476375">
                  <a:extLst>
                    <a:ext uri="{9D8B030D-6E8A-4147-A177-3AD203B41FA5}">
                      <a16:colId xmlns:a16="http://schemas.microsoft.com/office/drawing/2014/main" val="20000"/>
                    </a:ext>
                  </a:extLst>
                </a:gridCol>
                <a:gridCol w="7667625">
                  <a:extLst>
                    <a:ext uri="{9D8B030D-6E8A-4147-A177-3AD203B41FA5}">
                      <a16:colId xmlns:a16="http://schemas.microsoft.com/office/drawing/2014/main" val="20001"/>
                    </a:ext>
                  </a:extLst>
                </a:gridCol>
              </a:tblGrid>
              <a:tr h="398650">
                <a:tc gridSpan="2">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3. Evidence Based Practices:  Teaching and learning approaches proven to be effective through scientifically based studies.</a:t>
                      </a:r>
                      <a:endParaRPr sz="1100" b="1" u="none" strike="noStrike" cap="none">
                        <a:latin typeface="Times New Roman"/>
                        <a:ea typeface="Times New Roman"/>
                        <a:cs typeface="Times New Roman"/>
                        <a:sym typeface="Times New Roman"/>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hMerge="1">
                  <a:txBody>
                    <a:bodyPr/>
                    <a:lstStyle/>
                    <a:p>
                      <a:endParaRPr lang="en-US"/>
                    </a:p>
                  </a:txBody>
                  <a:tcPr/>
                </a:tc>
                <a:extLst>
                  <a:ext uri="{0D108BD9-81ED-4DB2-BD59-A6C34878D82A}">
                    <a16:rowId xmlns:a16="http://schemas.microsoft.com/office/drawing/2014/main" val="10000"/>
                  </a:ext>
                </a:extLst>
              </a:tr>
              <a:tr h="208692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Feature</a:t>
                      </a:r>
                      <a:endParaRPr sz="1100" b="1" u="none" strike="noStrike" cap="none">
                        <a:latin typeface="Times New Roman"/>
                        <a:ea typeface="Times New Roman"/>
                        <a:cs typeface="Times New Roman"/>
                        <a:sym typeface="Times New Roman"/>
                      </a:endParaRPr>
                    </a:p>
                    <a:p>
                      <a:pPr marL="0" marR="0" lvl="0" indent="0" algn="l" rtl="0">
                        <a:lnSpc>
                          <a:spcPct val="115000"/>
                        </a:lnSpc>
                        <a:spcBef>
                          <a:spcPts val="100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3.C Continuum of Supports that is Culturally Responsive</a:t>
                      </a:r>
                      <a:endParaRPr sz="1100" b="1" u="none" strike="noStrike" cap="none">
                        <a:latin typeface="Times New Roman"/>
                        <a:ea typeface="Times New Roman"/>
                        <a:cs typeface="Times New Roman"/>
                        <a:sym typeface="Times New Roman"/>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Phase of Implementation (check one)</a:t>
                      </a:r>
                      <a:endParaRPr sz="1000" u="none" strike="noStrike" cap="none">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u="none" strike="noStrike" cap="none">
                          <a:latin typeface="Times New Roman"/>
                          <a:ea typeface="Times New Roman"/>
                          <a:cs typeface="Times New Roman"/>
                          <a:sym typeface="Times New Roman"/>
                        </a:rPr>
                        <a:t>Exploration: The DLT maps the current reality of existing practices and programs and reviews them for evidence of effectiveness. The DLT explores cultural and linguistic factors when adopting academic/social behavioral practices, programs, and assessments</a:t>
                      </a:r>
                      <a:endParaRPr sz="1000" u="none" strike="noStrike" cap="none">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u="none" strike="noStrike" cap="none">
                          <a:latin typeface="Times New Roman"/>
                          <a:ea typeface="Times New Roman"/>
                          <a:cs typeface="Times New Roman"/>
                          <a:sym typeface="Times New Roman"/>
                        </a:rPr>
                        <a:t>Installation: </a:t>
                      </a:r>
                      <a:r>
                        <a:rPr lang="en-US" sz="1100" u="none" strike="noStrike" cap="none">
                          <a:latin typeface="Times New Roman"/>
                          <a:ea typeface="Times New Roman"/>
                          <a:cs typeface="Times New Roman"/>
                          <a:sym typeface="Times New Roman"/>
                        </a:rPr>
                        <a:t> </a:t>
                      </a:r>
                      <a:r>
                        <a:rPr lang="en-US" sz="1000" u="none" strike="noStrike" cap="none"/>
                        <a:t> </a:t>
                      </a:r>
                      <a:r>
                        <a:rPr lang="en-US" sz="1000" u="none" strike="noStrike" cap="none">
                          <a:latin typeface="Times New Roman"/>
                          <a:ea typeface="Times New Roman"/>
                          <a:cs typeface="Times New Roman"/>
                          <a:sym typeface="Times New Roman"/>
                        </a:rPr>
                        <a:t>Upon completion of the review, the DLT seeks stakeholder input, investigates practices for which needs are identified, and makes purchases and/or withdraws programs as appropriate. The DLT and SLT use a selection tool, which prompts analysis for cultural context.</a:t>
                      </a:r>
                      <a:endParaRPr sz="1000" u="none" strike="noStrike" cap="none">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u="none" strike="noStrike" cap="none">
                          <a:latin typeface="Times New Roman"/>
                          <a:ea typeface="Times New Roman"/>
                          <a:cs typeface="Times New Roman"/>
                          <a:sym typeface="Times New Roman"/>
                        </a:rPr>
                        <a:t>Initial Implementation:</a:t>
                      </a:r>
                      <a:r>
                        <a:rPr lang="en-US" sz="1100" u="none" strike="noStrike" cap="none">
                          <a:latin typeface="Times New Roman"/>
                          <a:ea typeface="Times New Roman"/>
                          <a:cs typeface="Times New Roman"/>
                          <a:sym typeface="Times New Roman"/>
                        </a:rPr>
                        <a:t>  </a:t>
                      </a:r>
                      <a:r>
                        <a:rPr lang="en-US" sz="1000" u="none" strike="noStrike" cap="none">
                          <a:latin typeface="Times New Roman"/>
                          <a:ea typeface="Times New Roman"/>
                          <a:cs typeface="Times New Roman"/>
                          <a:sym typeface="Times New Roman"/>
                        </a:rPr>
                        <a:t>The DLT maintains an inventory of EBPs and materials in a continuum of supports. A clearly defined continuum of supports is maintained in tier definition or separate document</a:t>
                      </a:r>
                      <a:endParaRPr sz="1000" u="none" strike="noStrike" cap="none">
                        <a:latin typeface="Times New Roman"/>
                        <a:ea typeface="Times New Roman"/>
                        <a:cs typeface="Times New Roman"/>
                        <a:sym typeface="Times New Roman"/>
                      </a:endParaRPr>
                    </a:p>
                    <a:p>
                      <a:pPr marL="457200" marR="0" lvl="0" indent="0" algn="l" rtl="0">
                        <a:lnSpc>
                          <a:spcPct val="115000"/>
                        </a:lnSpc>
                        <a:spcBef>
                          <a:spcPts val="0"/>
                        </a:spcBef>
                        <a:spcAft>
                          <a:spcPts val="0"/>
                        </a:spcAft>
                        <a:buClr>
                          <a:srgbClr val="000000"/>
                        </a:buClr>
                        <a:buSzPts val="1000"/>
                        <a:buFont typeface="Arial"/>
                        <a:buNone/>
                      </a:pPr>
                      <a:r>
                        <a:rPr lang="en-US" sz="1000" u="none" strike="noStrike" cap="none">
                          <a:latin typeface="Noto Sans Symbols"/>
                          <a:ea typeface="Noto Sans Symbols"/>
                          <a:cs typeface="Noto Sans Symbols"/>
                          <a:sym typeface="Noto Sans Symbols"/>
                        </a:rPr>
                        <a:t>•       </a:t>
                      </a:r>
                      <a:r>
                        <a:rPr lang="en-US" sz="1000" u="none" strike="noStrike" cap="none">
                          <a:latin typeface="Times New Roman"/>
                          <a:ea typeface="Times New Roman"/>
                          <a:cs typeface="Times New Roman"/>
                          <a:sym typeface="Times New Roman"/>
                        </a:rPr>
                        <a:t>Full Implementation: </a:t>
                      </a:r>
                      <a:r>
                        <a:rPr lang="en-US" sz="1100" u="none" strike="noStrike" cap="none">
                          <a:latin typeface="Times New Roman"/>
                          <a:ea typeface="Times New Roman"/>
                          <a:cs typeface="Times New Roman"/>
                          <a:sym typeface="Times New Roman"/>
                        </a:rPr>
                        <a:t> </a:t>
                      </a:r>
                      <a:r>
                        <a:rPr lang="en-US" sz="1000" u="none" strike="noStrike" cap="none">
                          <a:latin typeface="Times New Roman"/>
                          <a:ea typeface="Times New Roman"/>
                          <a:cs typeface="Times New Roman"/>
                          <a:sym typeface="Times New Roman"/>
                        </a:rPr>
                        <a:t>All instructional staff and stakeholders are aware of and able to utilize the continuum of supports for the purpose of providing an appropriate instructional match to meet the needs of all learners</a:t>
                      </a:r>
                      <a:endParaRPr sz="1000" u="none" strike="noStrike" cap="none">
                        <a:latin typeface="Times New Roman"/>
                        <a:ea typeface="Times New Roman"/>
                        <a:cs typeface="Times New Roman"/>
                        <a:sym typeface="Times New Roman"/>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51" name="Google Shape;451;g969b84caae_8_1"/>
          <p:cNvGraphicFramePr/>
          <p:nvPr/>
        </p:nvGraphicFramePr>
        <p:xfrm>
          <a:off x="9179325" y="152400"/>
          <a:ext cx="3000000" cy="3000000"/>
        </p:xfrm>
        <a:graphic>
          <a:graphicData uri="http://schemas.openxmlformats.org/drawingml/2006/table">
            <a:tbl>
              <a:tblPr>
                <a:noFill/>
                <a:tableStyleId>{4D67E63B-643C-48AF-8523-D7AC486F3D2A}</a:tableStyleId>
              </a:tblPr>
              <a:tblGrid>
                <a:gridCol w="2085975">
                  <a:extLst>
                    <a:ext uri="{9D8B030D-6E8A-4147-A177-3AD203B41FA5}">
                      <a16:colId xmlns:a16="http://schemas.microsoft.com/office/drawing/2014/main" val="20000"/>
                    </a:ext>
                  </a:extLst>
                </a:gridCol>
                <a:gridCol w="7058025">
                  <a:extLst>
                    <a:ext uri="{9D8B030D-6E8A-4147-A177-3AD203B41FA5}">
                      <a16:colId xmlns:a16="http://schemas.microsoft.com/office/drawing/2014/main" val="20001"/>
                    </a:ext>
                  </a:extLst>
                </a:gridCol>
              </a:tblGrid>
              <a:tr h="38100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Evaluation Measure/</a:t>
                      </a:r>
                      <a:endParaRPr sz="1100" b="1" u="none" strike="noStrike" cap="none">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Times New Roman"/>
                          <a:ea typeface="Times New Roman"/>
                          <a:cs typeface="Times New Roman"/>
                          <a:sym typeface="Times New Roman"/>
                        </a:rPr>
                        <a:t>Evidence</a:t>
                      </a:r>
                      <a:endParaRPr sz="1100" b="1" u="none" strike="noStrike" cap="none">
                        <a:latin typeface="Times New Roman"/>
                        <a:ea typeface="Times New Roman"/>
                        <a:cs typeface="Times New Roman"/>
                        <a:sym typeface="Times New Roman"/>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 </a:t>
                      </a:r>
                      <a:endParaRPr sz="1400" u="none" strike="noStrike" cap="none"/>
                    </a:p>
                  </a:txBody>
                  <a:tcPr marL="91425" marR="91425" marT="91425" marB="91425">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0"/>
                  </a:ext>
                </a:extLst>
              </a:tr>
              <a:tr h="619125">
                <a:tc rowSpan="6">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DCA 6: Division documents how current innovations/practices link together AND how they are compatible and add value to one another to achieve improved outcomes for ALL students</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DCA 7: Funds are available to support the implementation</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DCA 13: Division supports the use of fidelity measures when implementing practices.</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Buildings are able to score a 2 on TFI items: 1.6, 1.10, 1.11, 2.5, 3.6</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Buildings are able to fully implement TFI-AE 1.3, 2.1, 2.4, 2.5, 3.1</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Other:</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8900" marR="8890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1"/>
                  </a:ext>
                </a:extLst>
              </a:tr>
              <a:tr h="619125">
                <a:tc vMerge="1">
                  <a:txBody>
                    <a:bodyPr/>
                    <a:lstStyle/>
                    <a:p>
                      <a:endParaRPr lang="en-US"/>
                    </a:p>
                  </a:txBody>
                  <a:tcPr/>
                </a:tc>
                <a:tc>
                  <a:txBody>
                    <a:bodyPr/>
                    <a:lstStyle/>
                    <a:p>
                      <a:pPr marL="88900" marR="8890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2"/>
                  </a:ext>
                </a:extLst>
              </a:tr>
              <a:tr h="619125">
                <a:tc vMerge="1">
                  <a:txBody>
                    <a:bodyPr/>
                    <a:lstStyle/>
                    <a:p>
                      <a:endParaRPr lang="en-US"/>
                    </a:p>
                  </a:txBody>
                  <a:tcPr/>
                </a:tc>
                <a:tc>
                  <a:txBody>
                    <a:bodyPr/>
                    <a:lstStyle/>
                    <a:p>
                      <a:pPr marL="88900" marR="8890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3"/>
                  </a:ext>
                </a:extLst>
              </a:tr>
              <a:tr h="619125">
                <a:tc vMerge="1">
                  <a:txBody>
                    <a:bodyPr/>
                    <a:lstStyle/>
                    <a:p>
                      <a:endParaRPr lang="en-US"/>
                    </a:p>
                  </a:txBody>
                  <a:tcPr/>
                </a:tc>
                <a:tc>
                  <a:txBody>
                    <a:bodyPr/>
                    <a:lstStyle/>
                    <a:p>
                      <a:pPr marL="88900" marR="8890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4"/>
                  </a:ext>
                </a:extLst>
              </a:tr>
              <a:tr h="619125">
                <a:tc vMerge="1">
                  <a:txBody>
                    <a:bodyPr/>
                    <a:lstStyle/>
                    <a:p>
                      <a:endParaRPr lang="en-US"/>
                    </a:p>
                  </a:txBody>
                  <a:tcPr/>
                </a:tc>
                <a:tc>
                  <a:txBody>
                    <a:bodyPr/>
                    <a:lstStyle/>
                    <a:p>
                      <a:pPr marL="88900" marR="8890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5"/>
                  </a:ext>
                </a:extLst>
              </a:tr>
              <a:tr h="619125">
                <a:tc vMerge="1">
                  <a:txBody>
                    <a:bodyPr/>
                    <a:lstStyle/>
                    <a:p>
                      <a:endParaRPr lang="en-US"/>
                    </a:p>
                  </a:txBody>
                  <a:tcPr/>
                </a:tc>
                <a:tc>
                  <a:txBody>
                    <a:bodyPr/>
                    <a:lstStyle/>
                    <a:p>
                      <a:pPr marL="88900" marR="88900" lvl="0" indent="0" algn="l" rtl="0">
                        <a:lnSpc>
                          <a:spcPct val="115000"/>
                        </a:lnSpc>
                        <a:spcBef>
                          <a:spcPts val="0"/>
                        </a:spcBef>
                        <a:spcAft>
                          <a:spcPts val="0"/>
                        </a:spcAft>
                        <a:buClr>
                          <a:srgbClr val="000000"/>
                        </a:buClr>
                        <a:buSzPts val="1400"/>
                        <a:buFont typeface="Arial"/>
                        <a:buNone/>
                      </a:pPr>
                      <a:endParaRPr sz="1400" u="none" strike="noStrike" cap="none"/>
                    </a:p>
                  </a:txBody>
                  <a:tcPr marL="91425" marR="91425" marT="91425" marB="91425">
                    <a:lnL w="12700" cap="flat" cmpd="sng">
                      <a:solidFill>
                        <a:srgbClr val="000000"/>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graphicFrame>
        <p:nvGraphicFramePr>
          <p:cNvPr id="452" name="Google Shape;452;g969b84caae_8_1"/>
          <p:cNvGraphicFramePr/>
          <p:nvPr/>
        </p:nvGraphicFramePr>
        <p:xfrm>
          <a:off x="0" y="2637975"/>
          <a:ext cx="3000000" cy="3000000"/>
        </p:xfrm>
        <a:graphic>
          <a:graphicData uri="http://schemas.openxmlformats.org/drawingml/2006/table">
            <a:tbl>
              <a:tblPr>
                <a:noFill/>
                <a:tableStyleId>{33E7F790-6D08-486C-9440-119C5A95F110}</a:tableStyleId>
              </a:tblPr>
              <a:tblGrid>
                <a:gridCol w="6206600">
                  <a:extLst>
                    <a:ext uri="{9D8B030D-6E8A-4147-A177-3AD203B41FA5}">
                      <a16:colId xmlns:a16="http://schemas.microsoft.com/office/drawing/2014/main" val="20000"/>
                    </a:ext>
                  </a:extLst>
                </a:gridCol>
                <a:gridCol w="1573175">
                  <a:extLst>
                    <a:ext uri="{9D8B030D-6E8A-4147-A177-3AD203B41FA5}">
                      <a16:colId xmlns:a16="http://schemas.microsoft.com/office/drawing/2014/main" val="20001"/>
                    </a:ext>
                  </a:extLst>
                </a:gridCol>
                <a:gridCol w="1364225">
                  <a:extLst>
                    <a:ext uri="{9D8B030D-6E8A-4147-A177-3AD203B41FA5}">
                      <a16:colId xmlns:a16="http://schemas.microsoft.com/office/drawing/2014/main" val="20002"/>
                    </a:ext>
                  </a:extLst>
                </a:gridCol>
              </a:tblGrid>
              <a:tr h="472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ACTION ITEM / NOTES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Who is responsible?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By when?</a:t>
                      </a:r>
                      <a:endParaRPr sz="1400" u="none" strike="noStrike" cap="none"/>
                    </a:p>
                  </a:txBody>
                  <a:tcPr marL="91425" marR="91425" marT="91425" marB="91425"/>
                </a:tc>
                <a:extLst>
                  <a:ext uri="{0D108BD9-81ED-4DB2-BD59-A6C34878D82A}">
                    <a16:rowId xmlns:a16="http://schemas.microsoft.com/office/drawing/2014/main" val="10000"/>
                  </a:ext>
                </a:extLst>
              </a:tr>
              <a:tr h="936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936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936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936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453" name="Google Shape;453;g969b84caae_8_1"/>
          <p:cNvSpPr txBox="1"/>
          <p:nvPr/>
        </p:nvSpPr>
        <p:spPr>
          <a:xfrm>
            <a:off x="-1693125" y="2637975"/>
            <a:ext cx="1657800" cy="33615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Verdana"/>
                <a:ea typeface="Verdana"/>
                <a:cs typeface="Verdana"/>
                <a:sym typeface="Verdana"/>
              </a:rPr>
              <a:t>Step 4:</a:t>
            </a:r>
            <a:endParaRPr sz="10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Determine HOW you’re going to gather more information to tell you whether the WHYs are really making an impact and in what way.</a:t>
            </a:r>
            <a:endParaRPr sz="1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-What tool are you going to use?</a:t>
            </a:r>
            <a:endParaRPr sz="1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-Who are your going to use the tool with?</a:t>
            </a:r>
            <a:endParaRPr sz="1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-Who will be a gathering the data with the tool?</a:t>
            </a:r>
            <a:endParaRPr sz="1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-When are they going to do that?</a:t>
            </a:r>
            <a:endParaRPr sz="1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Verdana"/>
                <a:ea typeface="Verdana"/>
                <a:cs typeface="Verdana"/>
                <a:sym typeface="Verdana"/>
              </a:rPr>
              <a:t>-When are you going to get back together to look at the new data you’ve collected?</a:t>
            </a:r>
            <a:endParaRPr sz="800" b="0" i="0" u="none" strike="noStrike" cap="none">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
          <p:cNvSpPr txBox="1">
            <a:spLocks noGrp="1"/>
          </p:cNvSpPr>
          <p:nvPr>
            <p:ph type="title"/>
          </p:nvPr>
        </p:nvSpPr>
        <p:spPr>
          <a:xfrm>
            <a:off x="228600" y="228600"/>
            <a:ext cx="8686799"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latin typeface="Verdana"/>
                <a:ea typeface="Verdana"/>
                <a:cs typeface="Verdana"/>
                <a:sym typeface="Verdana"/>
              </a:rPr>
              <a:t>Notes</a:t>
            </a:r>
            <a:endParaRPr>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8"/>
          <p:cNvSpPr txBox="1">
            <a:spLocks noGrp="1"/>
          </p:cNvSpPr>
          <p:nvPr>
            <p:ph type="body" idx="1"/>
          </p:nvPr>
        </p:nvSpPr>
        <p:spPr>
          <a:xfrm>
            <a:off x="114300" y="1524000"/>
            <a:ext cx="8915399" cy="53340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3200"/>
              <a:buChar char="•"/>
            </a:pPr>
            <a:r>
              <a:rPr lang="en-US" sz="2635">
                <a:latin typeface="Verdana"/>
                <a:ea typeface="Verdana"/>
                <a:cs typeface="Verdana"/>
                <a:sym typeface="Verdana"/>
              </a:rPr>
              <a:t>How does awareness, knowledge, and understanding of one’s own racial and cultural identity influence effective teaching, leading, and learning?</a:t>
            </a:r>
            <a:endParaRPr sz="2635">
              <a:solidFill>
                <a:srgbClr val="006387"/>
              </a:solidFill>
              <a:latin typeface="Verdana"/>
              <a:ea typeface="Verdana"/>
              <a:cs typeface="Verdana"/>
              <a:sym typeface="Verdana"/>
            </a:endParaRPr>
          </a:p>
          <a:p>
            <a:pPr marL="342900" lvl="0" indent="-139700" algn="l" rtl="0">
              <a:lnSpc>
                <a:spcPct val="80000"/>
              </a:lnSpc>
              <a:spcBef>
                <a:spcPts val="527"/>
              </a:spcBef>
              <a:spcAft>
                <a:spcPts val="0"/>
              </a:spcAft>
              <a:buClr>
                <a:schemeClr val="dk1"/>
              </a:buClr>
              <a:buSzPts val="3200"/>
              <a:buNone/>
            </a:pPr>
            <a:endParaRPr sz="2635">
              <a:latin typeface="Verdana"/>
              <a:ea typeface="Verdana"/>
              <a:cs typeface="Verdana"/>
              <a:sym typeface="Verdana"/>
            </a:endParaRPr>
          </a:p>
          <a:p>
            <a:pPr marL="342900" lvl="0" indent="-342900" algn="l" rtl="0">
              <a:lnSpc>
                <a:spcPct val="80000"/>
              </a:lnSpc>
              <a:spcBef>
                <a:spcPts val="527"/>
              </a:spcBef>
              <a:spcAft>
                <a:spcPts val="0"/>
              </a:spcAft>
              <a:buClr>
                <a:schemeClr val="dk1"/>
              </a:buClr>
              <a:buSzPts val="3200"/>
              <a:buChar char="•"/>
            </a:pPr>
            <a:r>
              <a:rPr lang="en-US" sz="2635">
                <a:latin typeface="Verdana"/>
                <a:ea typeface="Verdana"/>
                <a:cs typeface="Verdana"/>
                <a:sym typeface="Verdana"/>
              </a:rPr>
              <a:t>How does awareness, knowledge, and understanding of the racial and cultural identity of students and staff promote effective teaching, leading, and learning?</a:t>
            </a:r>
            <a:endParaRPr sz="2635">
              <a:solidFill>
                <a:srgbClr val="006387"/>
              </a:solidFill>
              <a:latin typeface="Verdana"/>
              <a:ea typeface="Verdana"/>
              <a:cs typeface="Verdana"/>
              <a:sym typeface="Verdana"/>
            </a:endParaRPr>
          </a:p>
          <a:p>
            <a:pPr marL="342900" lvl="0" indent="-139700" algn="l" rtl="0">
              <a:lnSpc>
                <a:spcPct val="80000"/>
              </a:lnSpc>
              <a:spcBef>
                <a:spcPts val="527"/>
              </a:spcBef>
              <a:spcAft>
                <a:spcPts val="0"/>
              </a:spcAft>
              <a:buClr>
                <a:schemeClr val="dk1"/>
              </a:buClr>
              <a:buSzPts val="3200"/>
              <a:buNone/>
            </a:pPr>
            <a:endParaRPr sz="2635">
              <a:latin typeface="Verdana"/>
              <a:ea typeface="Verdana"/>
              <a:cs typeface="Verdana"/>
              <a:sym typeface="Verdana"/>
            </a:endParaRPr>
          </a:p>
          <a:p>
            <a:pPr marL="342900" lvl="0" indent="-342900" algn="l" rtl="0">
              <a:lnSpc>
                <a:spcPct val="80000"/>
              </a:lnSpc>
              <a:spcBef>
                <a:spcPts val="527"/>
              </a:spcBef>
              <a:spcAft>
                <a:spcPts val="0"/>
              </a:spcAft>
              <a:buClr>
                <a:schemeClr val="dk1"/>
              </a:buClr>
              <a:buSzPts val="3200"/>
              <a:buChar char="•"/>
            </a:pPr>
            <a:r>
              <a:rPr lang="en-US" sz="2635">
                <a:latin typeface="Verdana"/>
                <a:ea typeface="Verdana"/>
                <a:cs typeface="Verdana"/>
                <a:sym typeface="Verdana"/>
              </a:rPr>
              <a:t>How do we design systems and practices to establish learning environments that are conscious of race and culture to ensure implementation of culturally responsive practices, policies and procedures?</a:t>
            </a:r>
            <a:endParaRPr sz="2635">
              <a:solidFill>
                <a:srgbClr val="006387"/>
              </a:solidFill>
              <a:latin typeface="Verdana"/>
              <a:ea typeface="Verdana"/>
              <a:cs typeface="Verdana"/>
              <a:sym typeface="Verdana"/>
            </a:endParaRPr>
          </a:p>
          <a:p>
            <a:pPr marL="0" lvl="0" indent="0" algn="l" rtl="0">
              <a:lnSpc>
                <a:spcPct val="80000"/>
              </a:lnSpc>
              <a:spcBef>
                <a:spcPts val="544"/>
              </a:spcBef>
              <a:spcAft>
                <a:spcPts val="0"/>
              </a:spcAft>
              <a:buClr>
                <a:schemeClr val="dk1"/>
              </a:buClr>
              <a:buSzPts val="2720"/>
              <a:buNone/>
            </a:pPr>
            <a:endParaRPr sz="2720"/>
          </a:p>
        </p:txBody>
      </p:sp>
      <p:sp>
        <p:nvSpPr>
          <p:cNvPr id="253" name="Google Shape;253;p8"/>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3600"/>
              <a:buFont typeface="Verdana"/>
              <a:buNone/>
            </a:pPr>
            <a:r>
              <a:rPr lang="en-US" sz="3600" b="1">
                <a:latin typeface="Verdana"/>
                <a:ea typeface="Verdana"/>
                <a:cs typeface="Verdana"/>
                <a:sym typeface="Verdana"/>
              </a:rPr>
              <a:t>Guiding Questions</a:t>
            </a:r>
            <a:br>
              <a:rPr lang="en-US" sz="3600" b="1">
                <a:latin typeface="Verdana"/>
                <a:ea typeface="Verdana"/>
                <a:cs typeface="Verdana"/>
                <a:sym typeface="Verdana"/>
              </a:rPr>
            </a:b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title"/>
          </p:nvPr>
        </p:nvSpPr>
        <p:spPr>
          <a:xfrm>
            <a:off x="685800" y="2590800"/>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979"/>
              <a:buFont typeface="Verdana"/>
              <a:buNone/>
            </a:pPr>
            <a:r>
              <a:rPr lang="en-US" sz="1979" i="1"/>
              <a:t>BEHAVIORS</a:t>
            </a:r>
            <a:r>
              <a:rPr lang="en-US" sz="3600" i="1"/>
              <a:t> </a:t>
            </a:r>
            <a:r>
              <a:rPr lang="en-US" sz="1979" i="1"/>
              <a:t>THAT HELP TAKE CONVERSATION TO A DEEPER REALM:</a:t>
            </a:r>
            <a:r>
              <a:rPr lang="en-US" sz="1979"/>
              <a:t/>
            </a:r>
            <a:br>
              <a:rPr lang="en-US" sz="1979"/>
            </a:br>
            <a:endParaRPr sz="1979"/>
          </a:p>
        </p:txBody>
      </p:sp>
      <p:sp>
        <p:nvSpPr>
          <p:cNvPr id="260" name="Google Shape;260;p10"/>
          <p:cNvSpPr txBox="1">
            <a:spLocks noGrp="1"/>
          </p:cNvSpPr>
          <p:nvPr>
            <p:ph type="body" idx="1"/>
          </p:nvPr>
        </p:nvSpPr>
        <p:spPr>
          <a:xfrm>
            <a:off x="685800" y="3657600"/>
            <a:ext cx="7772400" cy="309630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000"/>
              <a:buNone/>
            </a:pPr>
            <a:r>
              <a:rPr lang="en-US" i="1">
                <a:solidFill>
                  <a:schemeClr val="dk1"/>
                </a:solidFill>
              </a:rPr>
              <a:t>We acknowledge one another as equals.</a:t>
            </a:r>
            <a:endParaRPr/>
          </a:p>
          <a:p>
            <a:pPr marL="0" lvl="0" indent="0" algn="l" rtl="0">
              <a:lnSpc>
                <a:spcPct val="100000"/>
              </a:lnSpc>
              <a:spcBef>
                <a:spcPts val="400"/>
              </a:spcBef>
              <a:spcAft>
                <a:spcPts val="0"/>
              </a:spcAft>
              <a:buClr>
                <a:schemeClr val="dk1"/>
              </a:buClr>
              <a:buSzPts val="2000"/>
              <a:buNone/>
            </a:pPr>
            <a:r>
              <a:rPr lang="en-US" i="1">
                <a:solidFill>
                  <a:schemeClr val="dk1"/>
                </a:solidFill>
              </a:rPr>
              <a:t>We try to stay curious about each other.</a:t>
            </a:r>
            <a:endParaRPr/>
          </a:p>
          <a:p>
            <a:pPr marL="0" lvl="0" indent="0" algn="l" rtl="0">
              <a:lnSpc>
                <a:spcPct val="100000"/>
              </a:lnSpc>
              <a:spcBef>
                <a:spcPts val="400"/>
              </a:spcBef>
              <a:spcAft>
                <a:spcPts val="0"/>
              </a:spcAft>
              <a:buClr>
                <a:schemeClr val="dk1"/>
              </a:buClr>
              <a:buSzPts val="2000"/>
              <a:buNone/>
            </a:pPr>
            <a:r>
              <a:rPr lang="en-US" i="1">
                <a:solidFill>
                  <a:schemeClr val="dk1"/>
                </a:solidFill>
              </a:rPr>
              <a:t>We recognize that we need each other's help to become better listeners.</a:t>
            </a:r>
            <a:endParaRPr/>
          </a:p>
          <a:p>
            <a:pPr marL="0" lvl="0" indent="0" algn="l" rtl="0">
              <a:lnSpc>
                <a:spcPct val="100000"/>
              </a:lnSpc>
              <a:spcBef>
                <a:spcPts val="400"/>
              </a:spcBef>
              <a:spcAft>
                <a:spcPts val="0"/>
              </a:spcAft>
              <a:buClr>
                <a:schemeClr val="dk1"/>
              </a:buClr>
              <a:buSzPts val="2000"/>
              <a:buNone/>
            </a:pPr>
            <a:r>
              <a:rPr lang="en-US" i="1">
                <a:solidFill>
                  <a:schemeClr val="dk1"/>
                </a:solidFill>
              </a:rPr>
              <a:t>We slow down so we have time to think and reflect.</a:t>
            </a:r>
            <a:endParaRPr/>
          </a:p>
          <a:p>
            <a:pPr marL="0" lvl="0" indent="0" algn="l" rtl="0">
              <a:lnSpc>
                <a:spcPct val="100000"/>
              </a:lnSpc>
              <a:spcBef>
                <a:spcPts val="400"/>
              </a:spcBef>
              <a:spcAft>
                <a:spcPts val="0"/>
              </a:spcAft>
              <a:buClr>
                <a:schemeClr val="dk1"/>
              </a:buClr>
              <a:buSzPts val="2000"/>
              <a:buNone/>
            </a:pPr>
            <a:r>
              <a:rPr lang="en-US" i="1">
                <a:solidFill>
                  <a:schemeClr val="dk1"/>
                </a:solidFill>
              </a:rPr>
              <a:t>We remember that conversation is the natural way humans think together.</a:t>
            </a:r>
            <a:endParaRPr/>
          </a:p>
          <a:p>
            <a:pPr marL="0" lvl="0" indent="0" algn="l" rtl="0">
              <a:lnSpc>
                <a:spcPct val="100000"/>
              </a:lnSpc>
              <a:spcBef>
                <a:spcPts val="400"/>
              </a:spcBef>
              <a:spcAft>
                <a:spcPts val="0"/>
              </a:spcAft>
              <a:buClr>
                <a:schemeClr val="dk1"/>
              </a:buClr>
              <a:buSzPts val="2000"/>
              <a:buNone/>
            </a:pPr>
            <a:r>
              <a:rPr lang="en-US" i="1">
                <a:solidFill>
                  <a:schemeClr val="dk1"/>
                </a:solidFill>
              </a:rPr>
              <a:t>We expect it to get messy sometimes.</a:t>
            </a:r>
            <a:endParaRPr/>
          </a:p>
          <a:p>
            <a:pPr marL="0" lvl="0" indent="0" algn="l" rtl="0">
              <a:lnSpc>
                <a:spcPct val="100000"/>
              </a:lnSpc>
              <a:spcBef>
                <a:spcPts val="400"/>
              </a:spcBef>
              <a:spcAft>
                <a:spcPts val="0"/>
              </a:spcAft>
              <a:buClr>
                <a:srgbClr val="888888"/>
              </a:buClr>
              <a:buSzPts val="2000"/>
              <a:buNone/>
            </a:pPr>
            <a:endParaRPr/>
          </a:p>
        </p:txBody>
      </p:sp>
      <p:sp>
        <p:nvSpPr>
          <p:cNvPr id="261" name="Google Shape;261;p10"/>
          <p:cNvSpPr txBox="1"/>
          <p:nvPr/>
        </p:nvSpPr>
        <p:spPr>
          <a:xfrm>
            <a:off x="4876350" y="6355800"/>
            <a:ext cx="4137000" cy="39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1" u="none" strike="noStrike" cap="none">
                <a:solidFill>
                  <a:schemeClr val="dk1"/>
                </a:solidFill>
                <a:latin typeface="Calibri"/>
                <a:ea typeface="Calibri"/>
                <a:cs typeface="Calibri"/>
                <a:sym typeface="Calibri"/>
              </a:rPr>
              <a:t>The Art of Conversation</a:t>
            </a:r>
            <a:r>
              <a:rPr lang="en-US" sz="1200" b="1" i="0" u="none" strike="noStrike" cap="none">
                <a:solidFill>
                  <a:schemeClr val="dk1"/>
                </a:solidFill>
                <a:latin typeface="Calibri"/>
                <a:ea typeface="Calibri"/>
                <a:cs typeface="Calibri"/>
                <a:sym typeface="Calibri"/>
              </a:rPr>
              <a:t> (adapted from Margaret Wheatley)</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966f4840a4_0_4"/>
          <p:cNvPicPr preferRelativeResize="0"/>
          <p:nvPr/>
        </p:nvPicPr>
        <p:blipFill rotWithShape="1">
          <a:blip r:embed="rId3">
            <a:alphaModFix/>
          </a:blip>
          <a:srcRect/>
          <a:stretch/>
        </p:blipFill>
        <p:spPr>
          <a:xfrm>
            <a:off x="152400" y="152400"/>
            <a:ext cx="8839199" cy="56977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9ff822d97b_0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Problem Solving for Equity</a:t>
            </a:r>
            <a:endParaRPr/>
          </a:p>
        </p:txBody>
      </p:sp>
      <p:sp>
        <p:nvSpPr>
          <p:cNvPr id="274" name="Google Shape;274;g9ff822d97b_0_0"/>
          <p:cNvSpPr txBox="1"/>
          <p:nvPr/>
        </p:nvSpPr>
        <p:spPr>
          <a:xfrm>
            <a:off x="265100" y="1580325"/>
            <a:ext cx="8642100" cy="51060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Verdana"/>
              <a:buAutoNum type="arabicPeriod"/>
            </a:pPr>
            <a:r>
              <a:rPr lang="en-US" sz="1300">
                <a:latin typeface="Verdana"/>
                <a:ea typeface="Verdana"/>
                <a:cs typeface="Verdana"/>
                <a:sym typeface="Verdana"/>
              </a:rPr>
              <a:t>How do you usually realize you have an equity problem?</a:t>
            </a:r>
            <a:endParaRPr sz="1300">
              <a:latin typeface="Verdana"/>
              <a:ea typeface="Verdana"/>
              <a:cs typeface="Verdana"/>
              <a:sym typeface="Verdana"/>
            </a:endParaRPr>
          </a:p>
          <a:p>
            <a:pPr marL="457200" lvl="0" indent="-311150" algn="l" rtl="0">
              <a:spcBef>
                <a:spcPts val="0"/>
              </a:spcBef>
              <a:spcAft>
                <a:spcPts val="0"/>
              </a:spcAft>
              <a:buSzPts val="1300"/>
              <a:buFont typeface="Verdana"/>
              <a:buChar char="-"/>
            </a:pPr>
            <a:r>
              <a:rPr lang="en-US" sz="1300">
                <a:latin typeface="Verdana"/>
                <a:ea typeface="Verdana"/>
                <a:cs typeface="Verdana"/>
                <a:sym typeface="Verdana"/>
              </a:rPr>
              <a:t>Something goes wrong / blows up</a:t>
            </a:r>
            <a:endParaRPr sz="1300">
              <a:latin typeface="Verdana"/>
              <a:ea typeface="Verdana"/>
              <a:cs typeface="Verdana"/>
              <a:sym typeface="Verdana"/>
            </a:endParaRPr>
          </a:p>
          <a:p>
            <a:pPr marL="457200" lvl="0" indent="-311150" algn="l" rtl="0">
              <a:spcBef>
                <a:spcPts val="0"/>
              </a:spcBef>
              <a:spcAft>
                <a:spcPts val="0"/>
              </a:spcAft>
              <a:buSzPts val="1300"/>
              <a:buFont typeface="Verdana"/>
              <a:buChar char="-"/>
            </a:pPr>
            <a:r>
              <a:rPr lang="en-US" sz="1300">
                <a:latin typeface="Verdana"/>
                <a:ea typeface="Verdana"/>
                <a:cs typeface="Verdana"/>
                <a:sym typeface="Verdana"/>
              </a:rPr>
              <a:t>See it in our data</a:t>
            </a:r>
            <a:endParaRPr sz="1300">
              <a:latin typeface="Verdana"/>
              <a:ea typeface="Verdana"/>
              <a:cs typeface="Verdana"/>
              <a:sym typeface="Verdana"/>
            </a:endParaRPr>
          </a:p>
          <a:p>
            <a:pPr marL="457200" lvl="0" indent="-311150" algn="l" rtl="0">
              <a:spcBef>
                <a:spcPts val="0"/>
              </a:spcBef>
              <a:spcAft>
                <a:spcPts val="0"/>
              </a:spcAft>
              <a:buSzPts val="1300"/>
              <a:buFont typeface="Verdana"/>
              <a:buChar char="-"/>
            </a:pPr>
            <a:r>
              <a:rPr lang="en-US" sz="1300">
                <a:latin typeface="Verdana"/>
                <a:ea typeface="Verdana"/>
                <a:cs typeface="Verdana"/>
                <a:sym typeface="Verdana"/>
              </a:rPr>
              <a:t>Someone from a marginalized group speaks up</a:t>
            </a: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457200" lvl="0" indent="-311150" algn="l" rtl="0">
              <a:spcBef>
                <a:spcPts val="0"/>
              </a:spcBef>
              <a:spcAft>
                <a:spcPts val="0"/>
              </a:spcAft>
              <a:buSzPts val="1300"/>
              <a:buFont typeface="Verdana"/>
              <a:buAutoNum type="arabicPeriod"/>
            </a:pPr>
            <a:r>
              <a:rPr lang="en-US" sz="1300">
                <a:latin typeface="Verdana"/>
                <a:ea typeface="Verdana"/>
                <a:cs typeface="Verdana"/>
                <a:sym typeface="Verdana"/>
              </a:rPr>
              <a:t>What process (if any) do you use to address the equity problem?</a:t>
            </a: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457200" lvl="0" indent="-311150" algn="l" rtl="0">
              <a:spcBef>
                <a:spcPts val="0"/>
              </a:spcBef>
              <a:spcAft>
                <a:spcPts val="0"/>
              </a:spcAft>
              <a:buSzPts val="1300"/>
              <a:buFont typeface="Verdana"/>
              <a:buAutoNum type="arabicPeriod"/>
            </a:pPr>
            <a:r>
              <a:rPr lang="en-US" sz="1300">
                <a:latin typeface="Verdana"/>
                <a:ea typeface="Verdana"/>
                <a:cs typeface="Verdana"/>
                <a:sym typeface="Verdana"/>
              </a:rPr>
              <a:t>What do you feel is successful about your process?</a:t>
            </a: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0" lvl="0" indent="0" algn="l" rtl="0">
              <a:spcBef>
                <a:spcPts val="0"/>
              </a:spcBef>
              <a:spcAft>
                <a:spcPts val="0"/>
              </a:spcAft>
              <a:buNone/>
            </a:pPr>
            <a:endParaRPr sz="1300">
              <a:latin typeface="Verdana"/>
              <a:ea typeface="Verdana"/>
              <a:cs typeface="Verdana"/>
              <a:sym typeface="Verdana"/>
            </a:endParaRPr>
          </a:p>
          <a:p>
            <a:pPr marL="457200" lvl="0" indent="-311150" algn="l" rtl="0">
              <a:spcBef>
                <a:spcPts val="0"/>
              </a:spcBef>
              <a:spcAft>
                <a:spcPts val="0"/>
              </a:spcAft>
              <a:buSzPts val="1300"/>
              <a:buFont typeface="Verdana"/>
              <a:buAutoNum type="arabicPeriod"/>
            </a:pPr>
            <a:r>
              <a:rPr lang="en-US" sz="1300">
                <a:latin typeface="Verdana"/>
                <a:ea typeface="Verdana"/>
                <a:cs typeface="Verdana"/>
                <a:sym typeface="Verdana"/>
              </a:rPr>
              <a:t>What are some of the challenges with your process?</a:t>
            </a:r>
            <a:endParaRPr sz="13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97b61a25e2_0_0"/>
          <p:cNvSpPr txBox="1"/>
          <p:nvPr/>
        </p:nvSpPr>
        <p:spPr>
          <a:xfrm>
            <a:off x="1505700" y="0"/>
            <a:ext cx="6132600" cy="547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1600" b="1" i="0" u="none" strike="noStrike" cap="none">
                <a:solidFill>
                  <a:schemeClr val="dk1"/>
                </a:solidFill>
                <a:latin typeface="Arial"/>
                <a:ea typeface="Arial"/>
                <a:cs typeface="Arial"/>
                <a:sym typeface="Arial"/>
              </a:rPr>
              <a:t>Calculating Equity Measures</a:t>
            </a: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81" name="Google Shape;281;g97b61a25e2_0_0"/>
          <p:cNvPicPr preferRelativeResize="0"/>
          <p:nvPr/>
        </p:nvPicPr>
        <p:blipFill rotWithShape="1">
          <a:blip r:embed="rId3">
            <a:alphaModFix/>
          </a:blip>
          <a:srcRect/>
          <a:stretch/>
        </p:blipFill>
        <p:spPr>
          <a:xfrm>
            <a:off x="11975" y="419950"/>
            <a:ext cx="9143999" cy="4869017"/>
          </a:xfrm>
          <a:prstGeom prst="rect">
            <a:avLst/>
          </a:prstGeom>
          <a:noFill/>
          <a:ln>
            <a:noFill/>
          </a:ln>
        </p:spPr>
      </p:pic>
      <p:sp>
        <p:nvSpPr>
          <p:cNvPr id="282" name="Google Shape;282;g97b61a25e2_0_0"/>
          <p:cNvSpPr txBox="1"/>
          <p:nvPr/>
        </p:nvSpPr>
        <p:spPr>
          <a:xfrm>
            <a:off x="1832200" y="3104550"/>
            <a:ext cx="852600" cy="4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3" name="Google Shape;283;g97b61a25e2_0_0"/>
          <p:cNvSpPr txBox="1"/>
          <p:nvPr/>
        </p:nvSpPr>
        <p:spPr>
          <a:xfrm>
            <a:off x="2824625" y="3130000"/>
            <a:ext cx="814200" cy="3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4" name="Google Shape;284;g97b61a25e2_0_0"/>
          <p:cNvSpPr txBox="1"/>
          <p:nvPr/>
        </p:nvSpPr>
        <p:spPr>
          <a:xfrm>
            <a:off x="3791625" y="3142725"/>
            <a:ext cx="780300" cy="3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5" name="Google Shape;285;g97b61a25e2_0_0"/>
          <p:cNvSpPr txBox="1"/>
          <p:nvPr/>
        </p:nvSpPr>
        <p:spPr>
          <a:xfrm>
            <a:off x="4707725" y="3130000"/>
            <a:ext cx="814200" cy="3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6" name="Google Shape;286;g97b61a25e2_0_0"/>
          <p:cNvSpPr txBox="1"/>
          <p:nvPr/>
        </p:nvSpPr>
        <p:spPr>
          <a:xfrm>
            <a:off x="5674700" y="3130000"/>
            <a:ext cx="814200" cy="3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7" name="Google Shape;287;g97b61a25e2_0_0"/>
          <p:cNvSpPr txBox="1"/>
          <p:nvPr/>
        </p:nvSpPr>
        <p:spPr>
          <a:xfrm>
            <a:off x="6616250" y="3117275"/>
            <a:ext cx="814200" cy="3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8" name="Google Shape;288;g97b61a25e2_0_0"/>
          <p:cNvSpPr txBox="1"/>
          <p:nvPr/>
        </p:nvSpPr>
        <p:spPr>
          <a:xfrm>
            <a:off x="7570525" y="3130000"/>
            <a:ext cx="814200" cy="3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9" name="Google Shape;289;g97b61a25e2_0_0"/>
          <p:cNvSpPr txBox="1"/>
          <p:nvPr/>
        </p:nvSpPr>
        <p:spPr>
          <a:xfrm>
            <a:off x="1844925" y="4071550"/>
            <a:ext cx="814200" cy="3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0" name="Google Shape;290;g97b61a25e2_0_0"/>
          <p:cNvSpPr txBox="1"/>
          <p:nvPr/>
        </p:nvSpPr>
        <p:spPr>
          <a:xfrm>
            <a:off x="2850075" y="4071550"/>
            <a:ext cx="780300" cy="4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1" name="Google Shape;291;g97b61a25e2_0_0"/>
          <p:cNvSpPr txBox="1"/>
          <p:nvPr/>
        </p:nvSpPr>
        <p:spPr>
          <a:xfrm>
            <a:off x="3766175" y="4058825"/>
            <a:ext cx="780300" cy="4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2" name="Google Shape;292;g97b61a25e2_0_0"/>
          <p:cNvSpPr txBox="1"/>
          <p:nvPr/>
        </p:nvSpPr>
        <p:spPr>
          <a:xfrm>
            <a:off x="4733175" y="4058825"/>
            <a:ext cx="814200" cy="4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3" name="Google Shape;293;g97b61a25e2_0_0"/>
          <p:cNvSpPr txBox="1"/>
          <p:nvPr/>
        </p:nvSpPr>
        <p:spPr>
          <a:xfrm>
            <a:off x="5725600" y="4096975"/>
            <a:ext cx="780300" cy="3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4" name="Google Shape;294;g97b61a25e2_0_0"/>
          <p:cNvSpPr txBox="1"/>
          <p:nvPr/>
        </p:nvSpPr>
        <p:spPr>
          <a:xfrm>
            <a:off x="6603525" y="4084275"/>
            <a:ext cx="814200" cy="3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5" name="Google Shape;295;g97b61a25e2_0_0"/>
          <p:cNvSpPr txBox="1"/>
          <p:nvPr/>
        </p:nvSpPr>
        <p:spPr>
          <a:xfrm>
            <a:off x="7557800" y="4058825"/>
            <a:ext cx="780300" cy="4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6" name="Google Shape;296;g97b61a25e2_0_0"/>
          <p:cNvSpPr txBox="1"/>
          <p:nvPr/>
        </p:nvSpPr>
        <p:spPr>
          <a:xfrm>
            <a:off x="279925" y="5267550"/>
            <a:ext cx="8588400" cy="1476000"/>
          </a:xfrm>
          <a:prstGeom prst="rect">
            <a:avLst/>
          </a:prstGeom>
          <a:solidFill>
            <a:srgbClr val="A9DCF2">
              <a:alpha val="67058"/>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Notes / observations:</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g97b61a25e2_0_27"/>
          <p:cNvPicPr preferRelativeResize="0"/>
          <p:nvPr/>
        </p:nvPicPr>
        <p:blipFill rotWithShape="1">
          <a:blip r:embed="rId3">
            <a:alphaModFix/>
          </a:blip>
          <a:srcRect/>
          <a:stretch/>
        </p:blipFill>
        <p:spPr>
          <a:xfrm>
            <a:off x="148350" y="76075"/>
            <a:ext cx="8783599" cy="4984450"/>
          </a:xfrm>
          <a:prstGeom prst="rect">
            <a:avLst/>
          </a:prstGeom>
          <a:noFill/>
          <a:ln>
            <a:noFill/>
          </a:ln>
        </p:spPr>
      </p:pic>
      <p:sp>
        <p:nvSpPr>
          <p:cNvPr id="303" name="Google Shape;303;g97b61a25e2_0_27"/>
          <p:cNvSpPr txBox="1"/>
          <p:nvPr/>
        </p:nvSpPr>
        <p:spPr>
          <a:xfrm>
            <a:off x="279925" y="4962200"/>
            <a:ext cx="8588400" cy="1781400"/>
          </a:xfrm>
          <a:prstGeom prst="rect">
            <a:avLst/>
          </a:prstGeom>
          <a:solidFill>
            <a:srgbClr val="A9DCF2">
              <a:alpha val="67058"/>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Notes / observations:</a:t>
            </a:r>
            <a:endParaRPr sz="1400" b="0" i="0" u="none" strike="noStrike" cap="none">
              <a:solidFill>
                <a:srgbClr val="000000"/>
              </a:solidFill>
              <a:latin typeface="Verdana"/>
              <a:ea typeface="Verdana"/>
              <a:cs typeface="Verdana"/>
              <a:sym typeface="Verdana"/>
            </a:endParaRPr>
          </a:p>
        </p:txBody>
      </p:sp>
      <p:sp>
        <p:nvSpPr>
          <p:cNvPr id="304" name="Google Shape;304;g97b61a25e2_0_27"/>
          <p:cNvSpPr txBox="1"/>
          <p:nvPr/>
        </p:nvSpPr>
        <p:spPr>
          <a:xfrm>
            <a:off x="1704950" y="3206350"/>
            <a:ext cx="8778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5" name="Google Shape;305;g97b61a25e2_0_27"/>
          <p:cNvSpPr txBox="1"/>
          <p:nvPr/>
        </p:nvSpPr>
        <p:spPr>
          <a:xfrm>
            <a:off x="2735575" y="3206350"/>
            <a:ext cx="877800" cy="45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6" name="Google Shape;306;g97b61a25e2_0_27"/>
          <p:cNvSpPr txBox="1"/>
          <p:nvPr/>
        </p:nvSpPr>
        <p:spPr>
          <a:xfrm>
            <a:off x="3728000" y="3206350"/>
            <a:ext cx="8778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7" name="Google Shape;307;g97b61a25e2_0_27"/>
          <p:cNvSpPr txBox="1"/>
          <p:nvPr/>
        </p:nvSpPr>
        <p:spPr>
          <a:xfrm>
            <a:off x="4745900" y="3219050"/>
            <a:ext cx="8778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8" name="Google Shape;308;g97b61a25e2_0_27"/>
          <p:cNvSpPr txBox="1"/>
          <p:nvPr/>
        </p:nvSpPr>
        <p:spPr>
          <a:xfrm>
            <a:off x="5776500" y="3206350"/>
            <a:ext cx="8778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9" name="Google Shape;309;g97b61a25e2_0_27"/>
          <p:cNvSpPr txBox="1"/>
          <p:nvPr/>
        </p:nvSpPr>
        <p:spPr>
          <a:xfrm>
            <a:off x="6768925" y="3219050"/>
            <a:ext cx="877800" cy="4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0" name="Google Shape;310;g97b61a25e2_0_27"/>
          <p:cNvSpPr txBox="1"/>
          <p:nvPr/>
        </p:nvSpPr>
        <p:spPr>
          <a:xfrm>
            <a:off x="7748650" y="3180900"/>
            <a:ext cx="8778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1" name="Google Shape;311;g97b61a25e2_0_27"/>
          <p:cNvSpPr txBox="1"/>
          <p:nvPr/>
        </p:nvSpPr>
        <p:spPr>
          <a:xfrm>
            <a:off x="1717675" y="4262400"/>
            <a:ext cx="877800" cy="4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2" name="Google Shape;312;g97b61a25e2_0_27"/>
          <p:cNvSpPr txBox="1"/>
          <p:nvPr/>
        </p:nvSpPr>
        <p:spPr>
          <a:xfrm>
            <a:off x="2710125" y="4224225"/>
            <a:ext cx="8778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3" name="Google Shape;313;g97b61a25e2_0_27"/>
          <p:cNvSpPr txBox="1"/>
          <p:nvPr/>
        </p:nvSpPr>
        <p:spPr>
          <a:xfrm>
            <a:off x="3740725" y="4211500"/>
            <a:ext cx="877800" cy="45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4" name="Google Shape;314;g97b61a25e2_0_27"/>
          <p:cNvSpPr txBox="1"/>
          <p:nvPr/>
        </p:nvSpPr>
        <p:spPr>
          <a:xfrm>
            <a:off x="4771325" y="4262400"/>
            <a:ext cx="877800" cy="40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5" name="Google Shape;315;g97b61a25e2_0_27"/>
          <p:cNvSpPr txBox="1"/>
          <p:nvPr/>
        </p:nvSpPr>
        <p:spPr>
          <a:xfrm>
            <a:off x="5763775" y="4249675"/>
            <a:ext cx="814200" cy="4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6" name="Google Shape;316;g97b61a25e2_0_27"/>
          <p:cNvSpPr txBox="1"/>
          <p:nvPr/>
        </p:nvSpPr>
        <p:spPr>
          <a:xfrm>
            <a:off x="6743500" y="4211500"/>
            <a:ext cx="877800" cy="45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97b61a25e2_0_54"/>
          <p:cNvPicPr preferRelativeResize="0"/>
          <p:nvPr/>
        </p:nvPicPr>
        <p:blipFill rotWithShape="1">
          <a:blip r:embed="rId3">
            <a:alphaModFix/>
          </a:blip>
          <a:srcRect/>
          <a:stretch/>
        </p:blipFill>
        <p:spPr>
          <a:xfrm>
            <a:off x="0" y="0"/>
            <a:ext cx="9144001" cy="5054389"/>
          </a:xfrm>
          <a:prstGeom prst="rect">
            <a:avLst/>
          </a:prstGeom>
          <a:noFill/>
          <a:ln>
            <a:noFill/>
          </a:ln>
        </p:spPr>
      </p:pic>
      <p:sp>
        <p:nvSpPr>
          <p:cNvPr id="323" name="Google Shape;323;g97b61a25e2_0_54"/>
          <p:cNvSpPr txBox="1"/>
          <p:nvPr/>
        </p:nvSpPr>
        <p:spPr>
          <a:xfrm>
            <a:off x="279925" y="4962200"/>
            <a:ext cx="8588400" cy="1781400"/>
          </a:xfrm>
          <a:prstGeom prst="rect">
            <a:avLst/>
          </a:prstGeom>
          <a:solidFill>
            <a:srgbClr val="A9DCF2">
              <a:alpha val="67058"/>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Notes / observations:</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2146</Words>
  <Application>Microsoft Office PowerPoint</Application>
  <PresentationFormat>On-screen Show (4:3)</PresentationFormat>
  <Paragraphs>236</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Proxima Nova Semibold</vt:lpstr>
      <vt:lpstr>Verdana</vt:lpstr>
      <vt:lpstr>Proxima Nova</vt:lpstr>
      <vt:lpstr>Calibri</vt:lpstr>
      <vt:lpstr>Arial</vt:lpstr>
      <vt:lpstr>Noto Sans Symbols</vt:lpstr>
      <vt:lpstr>Times New Roman</vt:lpstr>
      <vt:lpstr>Rockwell</vt:lpstr>
      <vt:lpstr>Office Theme</vt:lpstr>
      <vt:lpstr>Simple Light</vt:lpstr>
      <vt:lpstr>PowerPoint Presentation</vt:lpstr>
      <vt:lpstr>Notes</vt:lpstr>
      <vt:lpstr>Guiding Questions </vt:lpstr>
      <vt:lpstr>BEHAVIORS THAT HELP TAKE CONVERSATION TO A DEEPER REALM: </vt:lpstr>
      <vt:lpstr>PowerPoint Presentation</vt:lpstr>
      <vt:lpstr>Problem Solving for 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Jacklyn N Lewis</dc:creator>
  <cp:lastModifiedBy>Loaner</cp:lastModifiedBy>
  <cp:revision>1</cp:revision>
  <dcterms:created xsi:type="dcterms:W3CDTF">2017-04-18T16:38:12Z</dcterms:created>
  <dcterms:modified xsi:type="dcterms:W3CDTF">2021-10-08T16:20:37Z</dcterms:modified>
</cp:coreProperties>
</file>