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vA7AF4SJdEeUrCYlq5IGCjxWA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Intent: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Talking Points: </a:t>
            </a:r>
            <a:r>
              <a:rPr lang="en-US"/>
              <a:t>Activity- School level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students?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families?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Revisit their goals and results of IC:  where do they want to start engaging families?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Training Activity: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/>
          </a:p>
        </p:txBody>
      </p:sp>
      <p:sp>
        <p:nvSpPr>
          <p:cNvPr id="203" name="Google Shape;203;p1:notes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09601" y="1600202"/>
            <a:ext cx="109728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38636" y="6277286"/>
            <a:ext cx="1456267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2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3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12196024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237953" y="1600201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797759" y="34290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711200" y="1600201"/>
            <a:ext cx="108712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5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0"/>
            <a:ext cx="34544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7" name="Google Shape;107;p16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12192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5" name="Google Shape;115;p17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2"/>
          </p:nvPr>
        </p:nvSpPr>
        <p:spPr>
          <a:xfrm>
            <a:off x="6129865" y="1600201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4" name="Google Shape;124;p18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5" name="Google Shape;12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3" name="Google Shape;133;p19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1"/>
            <a:ext cx="12192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76201"/>
            <a:ext cx="13208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2" name="Google Shape;142;p20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43" name="Google Shape;14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1" y="55790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1" name="Google Shape;151;p21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2" name="Google Shape;15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7"/>
            <a:ext cx="12196024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22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22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1" name="Google Shape;16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body" idx="1"/>
          </p:nvPr>
        </p:nvSpPr>
        <p:spPr>
          <a:xfrm>
            <a:off x="1219200" y="1524001"/>
            <a:ext cx="4777317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3"/>
          </p:nvPr>
        </p:nvSpPr>
        <p:spPr>
          <a:xfrm>
            <a:off x="6807200" y="1535113"/>
            <a:ext cx="47752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4"/>
          </p:nvPr>
        </p:nvSpPr>
        <p:spPr>
          <a:xfrm>
            <a:off x="6197600" y="2174875"/>
            <a:ext cx="5384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23"/>
          <p:cNvSpPr/>
          <p:nvPr/>
        </p:nvSpPr>
        <p:spPr>
          <a:xfrm>
            <a:off x="609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6197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3" name="Google Shape;17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1219201" y="273050"/>
            <a:ext cx="3401484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4"/>
          <p:cNvSpPr/>
          <p:nvPr/>
        </p:nvSpPr>
        <p:spPr>
          <a:xfrm>
            <a:off x="609600" y="273362"/>
            <a:ext cx="6096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3657600" y="4800600"/>
            <a:ext cx="6047317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186" name="Google Shape;186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25"/>
          <p:cNvSpPr/>
          <p:nvPr/>
        </p:nvSpPr>
        <p:spPr>
          <a:xfrm>
            <a:off x="2438400" y="4800600"/>
            <a:ext cx="12192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0" name="Google Shape;190;p25"/>
          <p:cNvSpPr txBox="1">
            <a:spLocks noGrp="1"/>
          </p:cNvSpPr>
          <p:nvPr>
            <p:ph type="body" idx="1"/>
          </p:nvPr>
        </p:nvSpPr>
        <p:spPr>
          <a:xfrm>
            <a:off x="2438400" y="5368925"/>
            <a:ext cx="7266517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 1">
  <p:cSld name="2_One Content 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3657600" y="256815"/>
            <a:ext cx="7924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2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609601" y="1600204"/>
            <a:ext cx="109728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8" name="Google Shape;198;p26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1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99" name="Google Shape;199;p26" descr="VTSS Logo" title="Decorat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7271"/>
            <a:ext cx="3149600" cy="104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>
  <p:cSld name="1_Blank_No_VTSS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0269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Impact"/>
              <a:buNone/>
              <a:defRPr sz="2475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345569" y="6284153"/>
            <a:ext cx="1172160" cy="4711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imes New Roman"/>
              <a:buNone/>
              <a:defRPr sz="675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0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6"/>
            <a:ext cx="12196024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0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1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666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9" name="Google Shape;6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"/>
          <p:cNvSpPr/>
          <p:nvPr/>
        </p:nvSpPr>
        <p:spPr>
          <a:xfrm>
            <a:off x="4938713" y="2014539"/>
            <a:ext cx="2256600" cy="321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51400" tIns="51400" rIns="51400" bIns="51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endParaRPr sz="7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600">
                <a:solidFill>
                  <a:schemeClr val="dk1"/>
                </a:solidFill>
              </a:rPr>
              <a:t>How do you currently engage families throughout the Tiered Model?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-2000250" y="2228850"/>
            <a:ext cx="1687500" cy="1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00" tIns="51400" rIns="51400" bIns="51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r>
              <a:rPr lang="en-US" sz="788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08" name="Google Shape;208;p1"/>
          <p:cNvGrpSpPr/>
          <p:nvPr/>
        </p:nvGrpSpPr>
        <p:grpSpPr>
          <a:xfrm>
            <a:off x="1261320" y="1628661"/>
            <a:ext cx="9629573" cy="5148163"/>
            <a:chOff x="1509710" y="822841"/>
            <a:chExt cx="9247208" cy="6035232"/>
          </a:xfrm>
        </p:grpSpPr>
        <p:pic>
          <p:nvPicPr>
            <p:cNvPr id="209" name="Google Shape;20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029876" y="1014475"/>
              <a:ext cx="4029073" cy="5734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0" name="Google Shape;210;p1"/>
            <p:cNvSpPr txBox="1"/>
            <p:nvPr/>
          </p:nvSpPr>
          <p:spPr>
            <a:xfrm>
              <a:off x="1524001" y="3200400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2</a:t>
              </a:r>
              <a:r>
                <a:rPr lang="en-US" sz="1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"/>
            <p:cNvSpPr txBox="1"/>
            <p:nvPr/>
          </p:nvSpPr>
          <p:spPr>
            <a:xfrm>
              <a:off x="1524001" y="5085082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1</a:t>
              </a:r>
              <a:r>
                <a:rPr lang="en-US" sz="1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 txBox="1"/>
            <p:nvPr/>
          </p:nvSpPr>
          <p:spPr>
            <a:xfrm>
              <a:off x="1509710" y="1336451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3: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 txBox="1"/>
            <p:nvPr/>
          </p:nvSpPr>
          <p:spPr>
            <a:xfrm>
              <a:off x="7239000" y="5103673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1 Efforts: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 txBox="1"/>
            <p:nvPr/>
          </p:nvSpPr>
          <p:spPr>
            <a:xfrm>
              <a:off x="7239000" y="3200400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2 Efforts</a:t>
              </a:r>
              <a:r>
                <a:rPr lang="en-US" sz="1013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3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 txBox="1"/>
            <p:nvPr/>
          </p:nvSpPr>
          <p:spPr>
            <a:xfrm>
              <a:off x="7230275" y="1359819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3 Efforts: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6" name="Google Shape;216;p1"/>
            <p:cNvGrpSpPr/>
            <p:nvPr/>
          </p:nvGrpSpPr>
          <p:grpSpPr>
            <a:xfrm>
              <a:off x="1523999" y="822841"/>
              <a:ext cx="9232919" cy="4288123"/>
              <a:chOff x="0" y="609"/>
              <a:chExt cx="5815" cy="2520"/>
            </a:xfrm>
          </p:grpSpPr>
          <p:grpSp>
            <p:nvGrpSpPr>
              <p:cNvPr id="217" name="Google Shape;217;p1"/>
              <p:cNvGrpSpPr/>
              <p:nvPr/>
            </p:nvGrpSpPr>
            <p:grpSpPr>
              <a:xfrm>
                <a:off x="3692" y="618"/>
                <a:ext cx="2123" cy="285"/>
                <a:chOff x="3925" y="1056"/>
                <a:chExt cx="1333" cy="304"/>
              </a:xfrm>
            </p:grpSpPr>
            <p:sp>
              <p:nvSpPr>
                <p:cNvPr id="218" name="Google Shape;218;p1"/>
                <p:cNvSpPr txBox="1"/>
                <p:nvPr/>
              </p:nvSpPr>
              <p:spPr>
                <a:xfrm>
                  <a:off x="3925" y="1060"/>
                  <a:ext cx="1333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Calibri"/>
                    <a:buNone/>
                  </a:pPr>
                  <a:r>
                    <a:rPr lang="en-US" sz="1400" b="1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Data about Family Engagement Efforts </a:t>
                  </a:r>
                  <a:endParaRPr sz="1000" b="1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219;p1"/>
                <p:cNvSpPr/>
                <p:nvPr/>
              </p:nvSpPr>
              <p:spPr>
                <a:xfrm>
                  <a:off x="3925" y="1056"/>
                  <a:ext cx="1200" cy="3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51400" tIns="25700" rIns="51400" bIns="2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Arial"/>
                    <a:buNone/>
                  </a:pPr>
                  <a:endParaRPr sz="1013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20" name="Google Shape;220;p1"/>
              <p:cNvSpPr txBox="1"/>
              <p:nvPr/>
            </p:nvSpPr>
            <p:spPr>
              <a:xfrm>
                <a:off x="3695" y="1728"/>
                <a:ext cx="21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1400" tIns="25700" rIns="51400" bIns="2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75"/>
                  <a:buFont typeface="Arial"/>
                  <a:buNone/>
                </a:pPr>
                <a:endParaRPr sz="675" b="0" i="0" u="sng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p1"/>
              <p:cNvSpPr txBox="1"/>
              <p:nvPr/>
            </p:nvSpPr>
            <p:spPr>
              <a:xfrm>
                <a:off x="3936" y="2829"/>
                <a:ext cx="18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1400" tIns="25700" rIns="51400" bIns="2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75"/>
                  <a:buFont typeface="Arial"/>
                  <a:buNone/>
                </a:pPr>
                <a:endParaRPr sz="675" b="0" i="0" u="sng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22" name="Google Shape;222;p1"/>
              <p:cNvGrpSpPr/>
              <p:nvPr/>
            </p:nvGrpSpPr>
            <p:grpSpPr>
              <a:xfrm>
                <a:off x="44" y="957"/>
                <a:ext cx="2792" cy="287"/>
                <a:chOff x="-239" y="1297"/>
                <a:chExt cx="2507" cy="238"/>
              </a:xfrm>
            </p:grpSpPr>
            <p:sp>
              <p:nvSpPr>
                <p:cNvPr id="223" name="Google Shape;223;p1"/>
                <p:cNvSpPr txBox="1"/>
                <p:nvPr/>
              </p:nvSpPr>
              <p:spPr>
                <a:xfrm>
                  <a:off x="-239" y="1297"/>
                  <a:ext cx="21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24" name="Google Shape;224;p1"/>
                <p:cNvCxnSpPr/>
                <p:nvPr/>
              </p:nvCxnSpPr>
              <p:spPr>
                <a:xfrm>
                  <a:off x="1968" y="1535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25" name="Google Shape;225;p1"/>
              <p:cNvGrpSpPr/>
              <p:nvPr/>
            </p:nvGrpSpPr>
            <p:grpSpPr>
              <a:xfrm>
                <a:off x="0" y="1922"/>
                <a:ext cx="2119" cy="68"/>
                <a:chOff x="-40" y="2012"/>
                <a:chExt cx="2068" cy="33"/>
              </a:xfrm>
            </p:grpSpPr>
            <p:sp>
              <p:nvSpPr>
                <p:cNvPr id="226" name="Google Shape;226;p1"/>
                <p:cNvSpPr txBox="1"/>
                <p:nvPr/>
              </p:nvSpPr>
              <p:spPr>
                <a:xfrm>
                  <a:off x="-40" y="2045"/>
                  <a:ext cx="18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27" name="Google Shape;227;p1"/>
                <p:cNvCxnSpPr/>
                <p:nvPr/>
              </p:nvCxnSpPr>
              <p:spPr>
                <a:xfrm>
                  <a:off x="1728" y="2012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28" name="Google Shape;228;p1"/>
              <p:cNvGrpSpPr/>
              <p:nvPr/>
            </p:nvGrpSpPr>
            <p:grpSpPr>
              <a:xfrm>
                <a:off x="96" y="2780"/>
                <a:ext cx="1500" cy="116"/>
                <a:chOff x="240" y="3020"/>
                <a:chExt cx="1500" cy="80"/>
              </a:xfrm>
            </p:grpSpPr>
            <p:sp>
              <p:nvSpPr>
                <p:cNvPr id="229" name="Google Shape;229;p1"/>
                <p:cNvSpPr txBox="1"/>
                <p:nvPr/>
              </p:nvSpPr>
              <p:spPr>
                <a:xfrm>
                  <a:off x="240" y="3100"/>
                  <a:ext cx="15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30" name="Google Shape;230;p1"/>
                <p:cNvCxnSpPr/>
                <p:nvPr/>
              </p:nvCxnSpPr>
              <p:spPr>
                <a:xfrm>
                  <a:off x="1392" y="3020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31" name="Google Shape;231;p1"/>
              <p:cNvGrpSpPr/>
              <p:nvPr/>
            </p:nvGrpSpPr>
            <p:grpSpPr>
              <a:xfrm>
                <a:off x="31" y="609"/>
                <a:ext cx="2410" cy="252"/>
                <a:chOff x="-91" y="990"/>
                <a:chExt cx="1974" cy="311"/>
              </a:xfrm>
            </p:grpSpPr>
            <p:sp>
              <p:nvSpPr>
                <p:cNvPr id="232" name="Google Shape;232;p1"/>
                <p:cNvSpPr txBox="1"/>
                <p:nvPr/>
              </p:nvSpPr>
              <p:spPr>
                <a:xfrm>
                  <a:off x="83" y="1001"/>
                  <a:ext cx="18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600" b="1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Efforts to Engage Families</a:t>
                  </a:r>
                  <a:endParaRPr sz="1600" b="0" i="0" u="none" strike="noStrike" cap="none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233" name="Google Shape;233;p1"/>
                <p:cNvSpPr/>
                <p:nvPr/>
              </p:nvSpPr>
              <p:spPr>
                <a:xfrm>
                  <a:off x="-91" y="990"/>
                  <a:ext cx="1500" cy="3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51400" tIns="25700" rIns="51400" bIns="2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Arial"/>
                    <a:buNone/>
                  </a:pPr>
                  <a:endParaRPr sz="1013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234" name="Google Shape;234;p1"/>
          <p:cNvSpPr/>
          <p:nvPr/>
        </p:nvSpPr>
        <p:spPr>
          <a:xfrm>
            <a:off x="4877550" y="5688975"/>
            <a:ext cx="16875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Verdana"/>
              <a:buNone/>
            </a:pPr>
            <a:r>
              <a:rPr lang="en-US" sz="1013" b="1" i="1" u="none" strike="noStrike" cap="none">
                <a:solidFill>
                  <a:srgbClr val="105775"/>
                </a:solidFill>
                <a:latin typeface="Verdana"/>
                <a:ea typeface="Verdana"/>
                <a:cs typeface="Verdana"/>
                <a:sym typeface="Verdana"/>
              </a:rPr>
              <a:t>Responsive to Family and Student Needs</a:t>
            </a:r>
            <a:endParaRPr sz="1350" b="0" i="0" u="none" strike="noStrike" cap="none">
              <a:solidFill>
                <a:srgbClr val="10577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5" name="Google Shape;235;p1"/>
          <p:cNvSpPr txBox="1"/>
          <p:nvPr/>
        </p:nvSpPr>
        <p:spPr>
          <a:xfrm rot="4044740">
            <a:off x="10222866" y="2745253"/>
            <a:ext cx="1806577" cy="4409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School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6" name="Google Shape;236;p1"/>
          <p:cNvSpPr txBox="1"/>
          <p:nvPr/>
        </p:nvSpPr>
        <p:spPr>
          <a:xfrm rot="4044645">
            <a:off x="10549888" y="2203823"/>
            <a:ext cx="2029823" cy="4208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District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Verdana</vt:lpstr>
      <vt:lpstr>1_Office Theme</vt:lpstr>
      <vt:lpstr>How do you currently engage families throughout the Tiered Model?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currently engage families throughout the Tiered Model?</dc:title>
  <dc:creator>Kelly Henderson</dc:creator>
  <cp:lastModifiedBy>Loaner</cp:lastModifiedBy>
  <cp:revision>1</cp:revision>
  <dcterms:created xsi:type="dcterms:W3CDTF">2021-09-20T19:09:55Z</dcterms:created>
  <dcterms:modified xsi:type="dcterms:W3CDTF">2021-09-30T17:28:13Z</dcterms:modified>
</cp:coreProperties>
</file>