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6858000" cy="9144000"/>
  <p:embeddedFontLst>
    <p:embeddedFont>
      <p:font typeface="Calibri" panose="020F0502020204030204" pitchFamily="34" charset="0"/>
      <p:regular r:id="rId29"/>
      <p:bold r:id="rId30"/>
      <p:italic r:id="rId31"/>
      <p:boldItalic r:id="rId32"/>
    </p:embeddedFont>
    <p:embeddedFont>
      <p:font typeface="Impact" panose="020B0806030902050204" pitchFamily="34" charset="0"/>
      <p:regular r:id="rId33"/>
    </p:embeddedFont>
    <p:embeddedFont>
      <p:font typeface="Merriweather" panose="00000500000000000000" pitchFamily="2" charset="0"/>
      <p:regular r:id="rId34"/>
      <p:bold r:id="rId35"/>
      <p:italic r:id="rId36"/>
      <p:boldItalic r:id="rId37"/>
    </p:embeddedFont>
    <p:embeddedFont>
      <p:font typeface="Verdana" panose="020B0604030504040204"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2" roundtripDataSignature="AMtx7mj2/vmCpIhnXZSCR2COZwLmI7DMn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5D30F2D-8E16-4748-94A1-0E1D7C221172}">
  <a:tblStyle styleId="{E5D30F2D-8E16-4748-94A1-0E1D7C221172}" styleName="Table_0">
    <a:wholeTbl>
      <a:tcTxStyle b="off" i="off">
        <a:font>
          <a:latin typeface="Verdana"/>
          <a:ea typeface="Verdana"/>
          <a:cs typeface="Verdana"/>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7F1F9"/>
          </a:solidFill>
        </a:fill>
      </a:tcStyle>
    </a:wholeTbl>
    <a:band1H>
      <a:tcTxStyle b="off" i="off"/>
      <a:tcStyle>
        <a:tcBdr/>
        <a:fill>
          <a:solidFill>
            <a:srgbClr val="CBE2F4"/>
          </a:solidFill>
        </a:fill>
      </a:tcStyle>
    </a:band1H>
    <a:band2H>
      <a:tcTxStyle b="off" i="off"/>
      <a:tcStyle>
        <a:tcBdr/>
      </a:tcStyle>
    </a:band2H>
    <a:band1V>
      <a:tcTxStyle b="off" i="off"/>
      <a:tcStyle>
        <a:tcBdr/>
        <a:fill>
          <a:solidFill>
            <a:srgbClr val="CBE2F4"/>
          </a:solidFill>
        </a:fill>
      </a:tcStyle>
    </a:band1V>
    <a:band2V>
      <a:tcTxStyle b="off" i="off"/>
      <a:tcStyle>
        <a:tcBdr/>
      </a:tcStyle>
    </a:band2V>
    <a:lastCol>
      <a:tcTxStyle b="on" i="off">
        <a:font>
          <a:latin typeface="Verdana"/>
          <a:ea typeface="Verdana"/>
          <a:cs typeface="Verdana"/>
        </a:font>
        <a:srgbClr val="FFFFFF"/>
      </a:tcTxStyle>
      <a:tcStyle>
        <a:tcBdr/>
        <a:fill>
          <a:solidFill>
            <a:srgbClr val="2AABE1"/>
          </a:solidFill>
        </a:fill>
      </a:tcStyle>
    </a:lastCol>
    <a:firstCol>
      <a:tcTxStyle b="on" i="off">
        <a:font>
          <a:latin typeface="Verdana"/>
          <a:ea typeface="Verdana"/>
          <a:cs typeface="Verdana"/>
        </a:font>
        <a:srgbClr val="FFFFFF"/>
      </a:tcTxStyle>
      <a:tcStyle>
        <a:tcBdr/>
        <a:fill>
          <a:solidFill>
            <a:srgbClr val="2AABE1"/>
          </a:solidFill>
        </a:fill>
      </a:tcStyle>
    </a:firstCol>
    <a:lastRow>
      <a:tcTxStyle b="on" i="off">
        <a:font>
          <a:latin typeface="Verdana"/>
          <a:ea typeface="Verdana"/>
          <a:cs typeface="Verdana"/>
        </a:font>
        <a:srgbClr val="FFFFFF"/>
      </a:tcTxStyle>
      <a:tcStyle>
        <a:tcBdr>
          <a:top>
            <a:ln w="38100" cap="flat" cmpd="sng">
              <a:solidFill>
                <a:srgbClr val="FFFFFF"/>
              </a:solidFill>
              <a:prstDash val="solid"/>
              <a:round/>
              <a:headEnd type="none" w="sm" len="sm"/>
              <a:tailEnd type="none" w="sm" len="sm"/>
            </a:ln>
          </a:top>
        </a:tcBdr>
        <a:fill>
          <a:solidFill>
            <a:srgbClr val="2AABE1"/>
          </a:solidFill>
        </a:fill>
      </a:tcStyle>
    </a:lastRow>
    <a:seCell>
      <a:tcTxStyle b="off" i="off"/>
      <a:tcStyle>
        <a:tcBdr/>
      </a:tcStyle>
    </a:seCell>
    <a:swCell>
      <a:tcTxStyle b="off" i="off"/>
      <a:tcStyle>
        <a:tcBdr/>
      </a:tcStyle>
    </a:swCell>
    <a:firstRow>
      <a:tcTxStyle b="on" i="off">
        <a:font>
          <a:latin typeface="Verdana"/>
          <a:ea typeface="Verdana"/>
          <a:cs typeface="Verdana"/>
        </a:font>
        <a:srgbClr val="FFFFFF"/>
      </a:tcTxStyle>
      <a:tcStyle>
        <a:tcBdr>
          <a:bottom>
            <a:ln w="38100" cap="flat" cmpd="sng">
              <a:solidFill>
                <a:srgbClr val="FFFFFF"/>
              </a:solidFill>
              <a:prstDash val="solid"/>
              <a:round/>
              <a:headEnd type="none" w="sm" len="sm"/>
              <a:tailEnd type="none" w="sm" len="sm"/>
            </a:ln>
          </a:bottom>
        </a:tcBdr>
        <a:fill>
          <a:solidFill>
            <a:srgbClr val="2AABE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062" y="102"/>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notes"/>
          <p:cNvSpPr txBox="1">
            <a:spLocks noGrp="1"/>
          </p:cNvSpPr>
          <p:nvPr>
            <p:ph type="body" idx="1"/>
          </p:nvPr>
        </p:nvSpPr>
        <p:spPr>
          <a:xfrm>
            <a:off x="701040" y="4473892"/>
            <a:ext cx="5608200" cy="3660600"/>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215" name="Google Shape;215;p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1143d22b1af_0_2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1143d22b1af_0_25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g1143d22b1af_0_25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1143d22b1af_0_2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1143d22b1af_0_24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g1143d22b1af_0_24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1143d22b1af_0_2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1143d22b1af_0_2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a:p>
        </p:txBody>
      </p:sp>
      <p:sp>
        <p:nvSpPr>
          <p:cNvPr id="297" name="Google Shape;297;g1143d22b1af_0_23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11498c5accc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11498c5accc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g11498c5accc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1143d22b1af_0_2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1143d22b1af_0_2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g1143d22b1af_0_21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1143d22b1af_0_2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1143d22b1af_0_26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g1143d22b1af_0_26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11498c5accc_1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11498c5accc_1_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g11498c5accc_1_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333" name="Google Shape;333;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Calibri"/>
              <a:buNone/>
            </a:pPr>
            <a:fld id="{00000000-1234-1234-1234-123412341234}" type="slidenum">
              <a:rPr lang="en-US">
                <a:solidFill>
                  <a:srgbClr val="000000"/>
                </a:solidFill>
              </a:rPr>
              <a:t>17</a:t>
            </a:fld>
            <a:endParaRPr>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11498c5accc_1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11498c5accc_1_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0" name="Google Shape;340;g11498c5accc_1_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1011155607e_0_2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g1011155607e_0_2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7" name="Google Shape;347;g1011155607e_0_25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1143d22b1af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g1143d22b1af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Calibri"/>
              <a:buNone/>
            </a:pPr>
            <a:endParaRPr>
              <a:sym typeface="Verdana"/>
            </a:endParaRPr>
          </a:p>
        </p:txBody>
      </p:sp>
      <p:sp>
        <p:nvSpPr>
          <p:cNvPr id="222" name="Google Shape;222;g1143d22b1af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f0398c7f51_1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gf0398c7f51_1_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360"/>
              </a:spcBef>
              <a:spcAft>
                <a:spcPts val="0"/>
              </a:spcAft>
              <a:buSzPts val="1100"/>
              <a:buNone/>
            </a:pPr>
            <a:endParaRPr/>
          </a:p>
        </p:txBody>
      </p:sp>
      <p:sp>
        <p:nvSpPr>
          <p:cNvPr id="355" name="Google Shape;355;gf0398c7f51_1_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f0398c7f51_1_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Google Shape;366;gf0398c7f51_1_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360"/>
              </a:spcBef>
              <a:spcAft>
                <a:spcPts val="0"/>
              </a:spcAft>
              <a:buSzPts val="1100"/>
              <a:buNone/>
            </a:pPr>
            <a:endParaRPr/>
          </a:p>
        </p:txBody>
      </p:sp>
      <p:sp>
        <p:nvSpPr>
          <p:cNvPr id="367" name="Google Shape;367;gf0398c7f51_1_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f0398c7f51_1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gf0398c7f51_1_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360"/>
              </a:spcBef>
              <a:spcAft>
                <a:spcPts val="0"/>
              </a:spcAft>
              <a:buClr>
                <a:schemeClr val="dk1"/>
              </a:buClr>
              <a:buSzPts val="1100"/>
              <a:buFont typeface="Arial"/>
              <a:buNone/>
            </a:pPr>
            <a:endParaRPr/>
          </a:p>
        </p:txBody>
      </p:sp>
      <p:sp>
        <p:nvSpPr>
          <p:cNvPr id="375" name="Google Shape;375;gf0398c7f51_1_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1130fe01d92_0_1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1130fe01d92_0_1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83" name="Google Shape;383;g1130fe01d92_0_11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11498c5accc_1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11498c5accc_1_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3" name="Google Shape;393;g11498c5accc_1_1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1130fe01d92_0_1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g1130fe01d92_0_1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1" name="Google Shape;401;g1130fe01d92_0_1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1130fe01d92_0_1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1130fe01d92_0_1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8" name="Google Shape;408;g1130fe01d92_0_11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26</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9b28c7a656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g9b28c7a656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229" name="Google Shape;229;g9b28c7a656_0_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1143d22b1af_0_19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1143d22b1af_0_19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g1143d22b1af_0_19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a:p>
        </p:txBody>
      </p:sp>
      <p:sp>
        <p:nvSpPr>
          <p:cNvPr id="244" name="Google Shape;244;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1130fe01d92_0_3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1130fe01d92_0_3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g1130fe01d92_0_33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10fb119541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10fb1195417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g10fb1195417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0fb1195417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10fb1195417_0_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g10fb1195417_0_1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1143d22b1af_0_2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1143d22b1af_0_2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g1143d22b1af_0_22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15"/>
        <p:cNvGrpSpPr/>
        <p:nvPr/>
      </p:nvGrpSpPr>
      <p:grpSpPr>
        <a:xfrm>
          <a:off x="0" y="0"/>
          <a:ext cx="0" cy="0"/>
          <a:chOff x="0" y="0"/>
          <a:chExt cx="0" cy="0"/>
        </a:xfrm>
      </p:grpSpPr>
      <p:sp>
        <p:nvSpPr>
          <p:cNvPr id="16" name="Google Shape;16;p7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7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8" name="Google Shape;18;p7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7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7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21" name="Google Shape;21;p74"/>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22" name="Google Shape;22;p74" descr="Decorative image of smiling professionals around a computer" title="Decorative image"/>
          <p:cNvPicPr preferRelativeResize="0"/>
          <p:nvPr/>
        </p:nvPicPr>
        <p:blipFill rotWithShape="1">
          <a:blip r:embed="rId2">
            <a:alphaModFix/>
          </a:blip>
          <a:srcRect/>
          <a:stretch/>
        </p:blipFill>
        <p:spPr>
          <a:xfrm>
            <a:off x="1" y="0"/>
            <a:ext cx="9143997" cy="2214562"/>
          </a:xfrm>
          <a:prstGeom prst="rect">
            <a:avLst/>
          </a:prstGeom>
          <a:noFill/>
          <a:ln>
            <a:noFill/>
          </a:ln>
          <a:effectLst>
            <a:reflection stA="52000" endA="300" endPos="35000" sy="-100000" algn="bl" rotWithShape="0"/>
          </a:effectLst>
        </p:spPr>
      </p:pic>
      <p:pic>
        <p:nvPicPr>
          <p:cNvPr id="23" name="Google Shape;23;p74"/>
          <p:cNvPicPr preferRelativeResize="0"/>
          <p:nvPr/>
        </p:nvPicPr>
        <p:blipFill rotWithShape="1">
          <a:blip r:embed="rId3">
            <a:alphaModFix/>
          </a:blip>
          <a:srcRect/>
          <a:stretch/>
        </p:blipFill>
        <p:spPr>
          <a:xfrm>
            <a:off x="40899" y="34018"/>
            <a:ext cx="1559301" cy="74703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72"/>
        <p:cNvGrpSpPr/>
        <p:nvPr/>
      </p:nvGrpSpPr>
      <p:grpSpPr>
        <a:xfrm>
          <a:off x="0" y="0"/>
          <a:ext cx="0" cy="0"/>
          <a:chOff x="0" y="0"/>
          <a:chExt cx="0" cy="0"/>
        </a:xfrm>
      </p:grpSpPr>
      <p:pic>
        <p:nvPicPr>
          <p:cNvPr id="73" name="Google Shape;73;p62" descr="Decorative image of kids smiling" title="Decorative image"/>
          <p:cNvPicPr preferRelativeResize="0"/>
          <p:nvPr/>
        </p:nvPicPr>
        <p:blipFill rotWithShape="1">
          <a:blip r:embed="rId2">
            <a:alphaModFix/>
          </a:blip>
          <a:srcRect/>
          <a:stretch/>
        </p:blipFill>
        <p:spPr>
          <a:xfrm>
            <a:off x="0" y="1873765"/>
            <a:ext cx="9147018" cy="2215293"/>
          </a:xfrm>
          <a:prstGeom prst="rect">
            <a:avLst/>
          </a:prstGeom>
          <a:noFill/>
          <a:ln>
            <a:noFill/>
          </a:ln>
        </p:spPr>
      </p:pic>
      <p:sp>
        <p:nvSpPr>
          <p:cNvPr id="74" name="Google Shape;74;p62"/>
          <p:cNvSpPr txBox="1">
            <a:spLocks noGrp="1"/>
          </p:cNvSpPr>
          <p:nvPr>
            <p:ph type="ctrTitle"/>
          </p:nvPr>
        </p:nvSpPr>
        <p:spPr>
          <a:xfrm>
            <a:off x="953254" y="3671154"/>
            <a:ext cx="7240509" cy="1470025"/>
          </a:xfrm>
          <a:prstGeom prst="rect">
            <a:avLst/>
          </a:prstGeom>
          <a:solidFill>
            <a:schemeClr val="lt1">
              <a:alpha val="66666"/>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62"/>
          <p:cNvSpPr txBox="1">
            <a:spLocks noGrp="1"/>
          </p:cNvSpPr>
          <p:nvPr>
            <p:ph type="subTitle" idx="1"/>
          </p:nvPr>
        </p:nvSpPr>
        <p:spPr>
          <a:xfrm>
            <a:off x="1373109" y="5257800"/>
            <a:ext cx="6400800" cy="914400"/>
          </a:xfrm>
          <a:prstGeom prst="rect">
            <a:avLst/>
          </a:prstGeom>
          <a:solidFill>
            <a:schemeClr val="lt1">
              <a:alpha val="66666"/>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76" name="Google Shape;76;p6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6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6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79" name="Google Shape;79;p62"/>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80"/>
        <p:cNvGrpSpPr/>
        <p:nvPr/>
      </p:nvGrpSpPr>
      <p:grpSpPr>
        <a:xfrm>
          <a:off x="0" y="0"/>
          <a:ext cx="0" cy="0"/>
          <a:chOff x="0" y="0"/>
          <a:chExt cx="0" cy="0"/>
        </a:xfrm>
      </p:grpSpPr>
      <p:pic>
        <p:nvPicPr>
          <p:cNvPr id="81" name="Google Shape;81;p63" descr="Decorative image of teenage students sitting around a table" title="Decorative image"/>
          <p:cNvPicPr preferRelativeResize="0"/>
          <p:nvPr/>
        </p:nvPicPr>
        <p:blipFill rotWithShape="1">
          <a:blip r:embed="rId2">
            <a:alphaModFix/>
          </a:blip>
          <a:srcRect/>
          <a:stretch/>
        </p:blipFill>
        <p:spPr>
          <a:xfrm>
            <a:off x="1" y="1873765"/>
            <a:ext cx="9147016" cy="2215293"/>
          </a:xfrm>
          <a:prstGeom prst="rect">
            <a:avLst/>
          </a:prstGeom>
          <a:noFill/>
          <a:ln>
            <a:noFill/>
          </a:ln>
        </p:spPr>
      </p:pic>
      <p:sp>
        <p:nvSpPr>
          <p:cNvPr id="82" name="Google Shape;82;p63"/>
          <p:cNvSpPr txBox="1">
            <a:spLocks noGrp="1"/>
          </p:cNvSpPr>
          <p:nvPr>
            <p:ph type="ctrTitle"/>
          </p:nvPr>
        </p:nvSpPr>
        <p:spPr>
          <a:xfrm>
            <a:off x="953254" y="3671154"/>
            <a:ext cx="7240509" cy="1470025"/>
          </a:xfrm>
          <a:prstGeom prst="rect">
            <a:avLst/>
          </a:prstGeom>
          <a:solidFill>
            <a:schemeClr val="lt1">
              <a:alpha val="66666"/>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63"/>
          <p:cNvSpPr txBox="1">
            <a:spLocks noGrp="1"/>
          </p:cNvSpPr>
          <p:nvPr>
            <p:ph type="subTitle" idx="1"/>
          </p:nvPr>
        </p:nvSpPr>
        <p:spPr>
          <a:xfrm>
            <a:off x="1373109" y="5257800"/>
            <a:ext cx="6400800" cy="914400"/>
          </a:xfrm>
          <a:prstGeom prst="rect">
            <a:avLst/>
          </a:prstGeom>
          <a:solidFill>
            <a:schemeClr val="lt1">
              <a:alpha val="66666"/>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84" name="Google Shape;84;p6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6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6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87" name="Google Shape;87;p63"/>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88"/>
        <p:cNvGrpSpPr/>
        <p:nvPr/>
      </p:nvGrpSpPr>
      <p:grpSpPr>
        <a:xfrm>
          <a:off x="0" y="0"/>
          <a:ext cx="0" cy="0"/>
          <a:chOff x="0" y="0"/>
          <a:chExt cx="0" cy="0"/>
        </a:xfrm>
      </p:grpSpPr>
      <p:pic>
        <p:nvPicPr>
          <p:cNvPr id="89" name="Google Shape;89;p64" descr="Decorative image of professionals around a computer" title="Decorative image"/>
          <p:cNvPicPr preferRelativeResize="0"/>
          <p:nvPr/>
        </p:nvPicPr>
        <p:blipFill rotWithShape="1">
          <a:blip r:embed="rId2">
            <a:alphaModFix/>
          </a:blip>
          <a:srcRect/>
          <a:stretch/>
        </p:blipFill>
        <p:spPr>
          <a:xfrm>
            <a:off x="1" y="1873765"/>
            <a:ext cx="9147016" cy="2215293"/>
          </a:xfrm>
          <a:prstGeom prst="rect">
            <a:avLst/>
          </a:prstGeom>
          <a:noFill/>
          <a:ln>
            <a:noFill/>
          </a:ln>
        </p:spPr>
      </p:pic>
      <p:sp>
        <p:nvSpPr>
          <p:cNvPr id="90" name="Google Shape;90;p64"/>
          <p:cNvSpPr txBox="1">
            <a:spLocks noGrp="1"/>
          </p:cNvSpPr>
          <p:nvPr>
            <p:ph type="ctrTitle"/>
          </p:nvPr>
        </p:nvSpPr>
        <p:spPr>
          <a:xfrm>
            <a:off x="953254" y="3671154"/>
            <a:ext cx="7240509" cy="1470025"/>
          </a:xfrm>
          <a:prstGeom prst="rect">
            <a:avLst/>
          </a:prstGeom>
          <a:solidFill>
            <a:schemeClr val="lt1">
              <a:alpha val="66666"/>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64"/>
          <p:cNvSpPr txBox="1">
            <a:spLocks noGrp="1"/>
          </p:cNvSpPr>
          <p:nvPr>
            <p:ph type="subTitle" idx="1"/>
          </p:nvPr>
        </p:nvSpPr>
        <p:spPr>
          <a:xfrm>
            <a:off x="1373109" y="5257800"/>
            <a:ext cx="6400800" cy="914400"/>
          </a:xfrm>
          <a:prstGeom prst="rect">
            <a:avLst/>
          </a:prstGeom>
          <a:solidFill>
            <a:schemeClr val="lt1">
              <a:alpha val="66666"/>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92" name="Google Shape;92;p6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6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6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95" name="Google Shape;95;p64"/>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96"/>
        <p:cNvGrpSpPr/>
        <p:nvPr/>
      </p:nvGrpSpPr>
      <p:grpSpPr>
        <a:xfrm>
          <a:off x="0" y="0"/>
          <a:ext cx="0" cy="0"/>
          <a:chOff x="0" y="0"/>
          <a:chExt cx="0" cy="0"/>
        </a:xfrm>
      </p:grpSpPr>
      <p:pic>
        <p:nvPicPr>
          <p:cNvPr id="97" name="Google Shape;97;p65" descr="Decorative image of smiling professionals" title="Decorative image"/>
          <p:cNvPicPr preferRelativeResize="0"/>
          <p:nvPr/>
        </p:nvPicPr>
        <p:blipFill rotWithShape="1">
          <a:blip r:embed="rId2">
            <a:alphaModFix/>
          </a:blip>
          <a:srcRect/>
          <a:stretch/>
        </p:blipFill>
        <p:spPr>
          <a:xfrm>
            <a:off x="0" y="1596854"/>
            <a:ext cx="9147018" cy="2769116"/>
          </a:xfrm>
          <a:prstGeom prst="rect">
            <a:avLst/>
          </a:prstGeom>
          <a:noFill/>
          <a:ln>
            <a:noFill/>
          </a:ln>
        </p:spPr>
      </p:pic>
      <p:sp>
        <p:nvSpPr>
          <p:cNvPr id="98" name="Google Shape;98;p65"/>
          <p:cNvSpPr txBox="1">
            <a:spLocks noGrp="1"/>
          </p:cNvSpPr>
          <p:nvPr>
            <p:ph type="ctrTitle"/>
          </p:nvPr>
        </p:nvSpPr>
        <p:spPr>
          <a:xfrm>
            <a:off x="953254" y="3671154"/>
            <a:ext cx="7240509" cy="1470025"/>
          </a:xfrm>
          <a:prstGeom prst="rect">
            <a:avLst/>
          </a:prstGeom>
          <a:solidFill>
            <a:schemeClr val="lt1">
              <a:alpha val="66666"/>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65"/>
          <p:cNvSpPr txBox="1">
            <a:spLocks noGrp="1"/>
          </p:cNvSpPr>
          <p:nvPr>
            <p:ph type="subTitle" idx="1"/>
          </p:nvPr>
        </p:nvSpPr>
        <p:spPr>
          <a:xfrm>
            <a:off x="1373109" y="5257800"/>
            <a:ext cx="6400800" cy="914400"/>
          </a:xfrm>
          <a:prstGeom prst="rect">
            <a:avLst/>
          </a:prstGeom>
          <a:solidFill>
            <a:schemeClr val="lt1">
              <a:alpha val="66666"/>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00" name="Google Shape;100;p6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6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6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03" name="Google Shape;103;p65"/>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104"/>
        <p:cNvGrpSpPr/>
        <p:nvPr/>
      </p:nvGrpSpPr>
      <p:grpSpPr>
        <a:xfrm>
          <a:off x="0" y="0"/>
          <a:ext cx="0" cy="0"/>
          <a:chOff x="0" y="0"/>
          <a:chExt cx="0" cy="0"/>
        </a:xfrm>
      </p:grpSpPr>
      <p:sp>
        <p:nvSpPr>
          <p:cNvPr id="105" name="Google Shape;105;p66"/>
          <p:cNvSpPr txBox="1">
            <a:spLocks noGrp="1"/>
          </p:cNvSpPr>
          <p:nvPr>
            <p:ph type="ctrTitle"/>
          </p:nvPr>
        </p:nvSpPr>
        <p:spPr>
          <a:xfrm>
            <a:off x="928464" y="1600200"/>
            <a:ext cx="7240509" cy="1470025"/>
          </a:xfrm>
          <a:prstGeom prst="rect">
            <a:avLst/>
          </a:prstGeom>
          <a:solidFill>
            <a:schemeClr val="lt1">
              <a:alpha val="66666"/>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66"/>
          <p:cNvSpPr txBox="1">
            <a:spLocks noGrp="1"/>
          </p:cNvSpPr>
          <p:nvPr>
            <p:ph type="subTitle" idx="1"/>
          </p:nvPr>
        </p:nvSpPr>
        <p:spPr>
          <a:xfrm>
            <a:off x="1348319" y="3429000"/>
            <a:ext cx="6400800" cy="914400"/>
          </a:xfrm>
          <a:prstGeom prst="rect">
            <a:avLst/>
          </a:prstGeom>
          <a:solidFill>
            <a:schemeClr val="lt1">
              <a:alpha val="66666"/>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07" name="Google Shape;107;p6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6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6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10" name="Google Shape;110;p66"/>
          <p:cNvPicPr preferRelativeResize="0"/>
          <p:nvPr/>
        </p:nvPicPr>
        <p:blipFill rotWithShape="1">
          <a:blip r:embed="rId2">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One Content">
  <p:cSld name="1_One Content">
    <p:spTree>
      <p:nvGrpSpPr>
        <p:cNvPr id="1" name="Shape 111"/>
        <p:cNvGrpSpPr/>
        <p:nvPr/>
      </p:nvGrpSpPr>
      <p:grpSpPr>
        <a:xfrm>
          <a:off x="0" y="0"/>
          <a:ext cx="0" cy="0"/>
          <a:chOff x="0" y="0"/>
          <a:chExt cx="0" cy="0"/>
        </a:xfrm>
      </p:grpSpPr>
      <p:sp>
        <p:nvSpPr>
          <p:cNvPr id="112" name="Google Shape;112;p67"/>
          <p:cNvSpPr txBox="1">
            <a:spLocks noGrp="1"/>
          </p:cNvSpPr>
          <p:nvPr>
            <p:ph type="title"/>
          </p:nvPr>
        </p:nvSpPr>
        <p:spPr>
          <a:xfrm>
            <a:off x="2743200" y="256814"/>
            <a:ext cx="5943600" cy="1143000"/>
          </a:xfrm>
          <a:prstGeom prst="rect">
            <a:avLst/>
          </a:prstGeom>
          <a:solidFill>
            <a:srgbClr val="A9DCF2">
              <a:alpha val="66666"/>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67"/>
          <p:cNvSpPr txBox="1">
            <a:spLocks noGrp="1"/>
          </p:cNvSpPr>
          <p:nvPr>
            <p:ph type="body" idx="1"/>
          </p:nvPr>
        </p:nvSpPr>
        <p:spPr>
          <a:xfrm>
            <a:off x="533400" y="1600200"/>
            <a:ext cx="81534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14" name="Google Shape;114;p6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6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6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17" name="Google Shape;117;p67" descr="Decorative image of smiling kids" title="Decorative image"/>
          <p:cNvPicPr preferRelativeResize="0"/>
          <p:nvPr/>
        </p:nvPicPr>
        <p:blipFill rotWithShape="1">
          <a:blip r:embed="rId2">
            <a:alphaModFix/>
          </a:blip>
          <a:srcRect l="237" t="13694"/>
          <a:stretch/>
        </p:blipFill>
        <p:spPr>
          <a:xfrm>
            <a:off x="-1" y="5105400"/>
            <a:ext cx="9144001" cy="1752600"/>
          </a:xfrm>
          <a:prstGeom prst="rect">
            <a:avLst/>
          </a:prstGeom>
          <a:noFill/>
          <a:ln w="38100" cap="flat" cmpd="sng">
            <a:solidFill>
              <a:schemeClr val="accent5"/>
            </a:solidFill>
            <a:prstDash val="dash"/>
            <a:round/>
            <a:headEnd type="none" w="sm" len="sm"/>
            <a:tailEnd type="none" w="sm" len="sm"/>
          </a:ln>
        </p:spPr>
      </p:pic>
      <p:pic>
        <p:nvPicPr>
          <p:cNvPr id="118" name="Google Shape;118;p67"/>
          <p:cNvPicPr preferRelativeResize="0"/>
          <p:nvPr/>
        </p:nvPicPr>
        <p:blipFill rotWithShape="1">
          <a:blip r:embed="rId3">
            <a:alphaModFix/>
          </a:blip>
          <a:srcRect/>
          <a:stretch/>
        </p:blipFill>
        <p:spPr>
          <a:xfrm>
            <a:off x="76200" y="152400"/>
            <a:ext cx="2590800" cy="1241206"/>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_One Content">
  <p:cSld name="3_One Content">
    <p:spTree>
      <p:nvGrpSpPr>
        <p:cNvPr id="1" name="Shape 119"/>
        <p:cNvGrpSpPr/>
        <p:nvPr/>
      </p:nvGrpSpPr>
      <p:grpSpPr>
        <a:xfrm>
          <a:off x="0" y="0"/>
          <a:ext cx="0" cy="0"/>
          <a:chOff x="0" y="0"/>
          <a:chExt cx="0" cy="0"/>
        </a:xfrm>
      </p:grpSpPr>
      <p:sp>
        <p:nvSpPr>
          <p:cNvPr id="120" name="Google Shape;120;p68"/>
          <p:cNvSpPr txBox="1">
            <a:spLocks noGrp="1"/>
          </p:cNvSpPr>
          <p:nvPr>
            <p:ph type="title"/>
          </p:nvPr>
        </p:nvSpPr>
        <p:spPr>
          <a:xfrm>
            <a:off x="2743200" y="256814"/>
            <a:ext cx="5943600" cy="1143000"/>
          </a:xfrm>
          <a:prstGeom prst="rect">
            <a:avLst/>
          </a:prstGeom>
          <a:solidFill>
            <a:srgbClr val="A9DCF2">
              <a:alpha val="66666"/>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68"/>
          <p:cNvSpPr txBox="1">
            <a:spLocks noGrp="1"/>
          </p:cNvSpPr>
          <p:nvPr>
            <p:ph type="body" idx="1"/>
          </p:nvPr>
        </p:nvSpPr>
        <p:spPr>
          <a:xfrm>
            <a:off x="457200" y="1600200"/>
            <a:ext cx="8229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22" name="Google Shape;122;p6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6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6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25" name="Google Shape;125;p68" descr="Decorative image of professionals around a computer" title="Decorative image"/>
          <p:cNvPicPr preferRelativeResize="0"/>
          <p:nvPr/>
        </p:nvPicPr>
        <p:blipFill rotWithShape="1">
          <a:blip r:embed="rId2">
            <a:alphaModFix/>
          </a:blip>
          <a:srcRect t="5950" b="16056"/>
          <a:stretch/>
        </p:blipFill>
        <p:spPr>
          <a:xfrm>
            <a:off x="0" y="5130800"/>
            <a:ext cx="9144000" cy="1727200"/>
          </a:xfrm>
          <a:prstGeom prst="rect">
            <a:avLst/>
          </a:prstGeom>
          <a:noFill/>
          <a:ln w="38100" cap="flat" cmpd="sng">
            <a:solidFill>
              <a:schemeClr val="accent5"/>
            </a:solidFill>
            <a:prstDash val="dash"/>
            <a:round/>
            <a:headEnd type="none" w="sm" len="sm"/>
            <a:tailEnd type="none" w="sm" len="sm"/>
          </a:ln>
        </p:spPr>
      </p:pic>
      <p:pic>
        <p:nvPicPr>
          <p:cNvPr id="126" name="Google Shape;126;p68"/>
          <p:cNvPicPr preferRelativeResize="0"/>
          <p:nvPr/>
        </p:nvPicPr>
        <p:blipFill rotWithShape="1">
          <a:blip r:embed="rId3">
            <a:alphaModFix/>
          </a:blip>
          <a:srcRect/>
          <a:stretch/>
        </p:blipFill>
        <p:spPr>
          <a:xfrm>
            <a:off x="76200" y="152400"/>
            <a:ext cx="2585896" cy="1238857"/>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One Content">
  <p:cSld name="2_One Content">
    <p:spTree>
      <p:nvGrpSpPr>
        <p:cNvPr id="1" name="Shape 127"/>
        <p:cNvGrpSpPr/>
        <p:nvPr/>
      </p:nvGrpSpPr>
      <p:grpSpPr>
        <a:xfrm>
          <a:off x="0" y="0"/>
          <a:ext cx="0" cy="0"/>
          <a:chOff x="0" y="0"/>
          <a:chExt cx="0" cy="0"/>
        </a:xfrm>
      </p:grpSpPr>
      <p:sp>
        <p:nvSpPr>
          <p:cNvPr id="128" name="Google Shape;128;p69"/>
          <p:cNvSpPr txBox="1">
            <a:spLocks noGrp="1"/>
          </p:cNvSpPr>
          <p:nvPr>
            <p:ph type="title"/>
          </p:nvPr>
        </p:nvSpPr>
        <p:spPr>
          <a:xfrm>
            <a:off x="2743200" y="256814"/>
            <a:ext cx="5943600" cy="1143000"/>
          </a:xfrm>
          <a:prstGeom prst="rect">
            <a:avLst/>
          </a:prstGeom>
          <a:solidFill>
            <a:srgbClr val="A9DCF2">
              <a:alpha val="66666"/>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69"/>
          <p:cNvSpPr txBox="1">
            <a:spLocks noGrp="1"/>
          </p:cNvSpPr>
          <p:nvPr>
            <p:ph type="body" idx="1"/>
          </p:nvPr>
        </p:nvSpPr>
        <p:spPr>
          <a:xfrm>
            <a:off x="457201" y="1600200"/>
            <a:ext cx="8229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30" name="Google Shape;130;p6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6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6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33" name="Google Shape;133;p69" descr="Decorative image of college students/professionals around a table" title="Decorative image"/>
          <p:cNvPicPr preferRelativeResize="0"/>
          <p:nvPr/>
        </p:nvPicPr>
        <p:blipFill rotWithShape="1">
          <a:blip r:embed="rId2">
            <a:alphaModFix/>
          </a:blip>
          <a:srcRect t="21433"/>
          <a:stretch/>
        </p:blipFill>
        <p:spPr>
          <a:xfrm>
            <a:off x="1" y="5118100"/>
            <a:ext cx="9144000" cy="1739900"/>
          </a:xfrm>
          <a:prstGeom prst="rect">
            <a:avLst/>
          </a:prstGeom>
          <a:noFill/>
          <a:ln w="38100" cap="flat" cmpd="sng">
            <a:solidFill>
              <a:schemeClr val="accent5"/>
            </a:solidFill>
            <a:prstDash val="dash"/>
            <a:round/>
            <a:headEnd type="none" w="sm" len="sm"/>
            <a:tailEnd type="none" w="sm" len="sm"/>
          </a:ln>
        </p:spPr>
      </p:pic>
      <p:pic>
        <p:nvPicPr>
          <p:cNvPr id="134" name="Google Shape;134;p69"/>
          <p:cNvPicPr preferRelativeResize="0"/>
          <p:nvPr/>
        </p:nvPicPr>
        <p:blipFill rotWithShape="1">
          <a:blip r:embed="rId3">
            <a:alphaModFix/>
          </a:blip>
          <a:srcRect/>
          <a:stretch/>
        </p:blipFill>
        <p:spPr>
          <a:xfrm>
            <a:off x="76200" y="152400"/>
            <a:ext cx="2585896" cy="1238857"/>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35"/>
        <p:cNvGrpSpPr/>
        <p:nvPr/>
      </p:nvGrpSpPr>
      <p:grpSpPr>
        <a:xfrm>
          <a:off x="0" y="0"/>
          <a:ext cx="0" cy="0"/>
          <a:chOff x="0" y="0"/>
          <a:chExt cx="0" cy="0"/>
        </a:xfrm>
      </p:grpSpPr>
      <p:sp>
        <p:nvSpPr>
          <p:cNvPr id="136" name="Google Shape;136;p70"/>
          <p:cNvSpPr txBox="1">
            <a:spLocks noGrp="1"/>
          </p:cNvSpPr>
          <p:nvPr>
            <p:ph type="title"/>
          </p:nvPr>
        </p:nvSpPr>
        <p:spPr>
          <a:xfrm>
            <a:off x="2743200" y="256814"/>
            <a:ext cx="5943600" cy="1143000"/>
          </a:xfrm>
          <a:prstGeom prst="rect">
            <a:avLst/>
          </a:prstGeom>
          <a:solidFill>
            <a:srgbClr val="A9DCF2">
              <a:alpha val="66666"/>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70"/>
          <p:cNvSpPr txBox="1">
            <a:spLocks noGrp="1"/>
          </p:cNvSpPr>
          <p:nvPr>
            <p:ph type="body" idx="1"/>
          </p:nvPr>
        </p:nvSpPr>
        <p:spPr>
          <a:xfrm>
            <a:off x="457200" y="1600201"/>
            <a:ext cx="4038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38" name="Google Shape;138;p70"/>
          <p:cNvSpPr txBox="1">
            <a:spLocks noGrp="1"/>
          </p:cNvSpPr>
          <p:nvPr>
            <p:ph type="body" idx="2"/>
          </p:nvPr>
        </p:nvSpPr>
        <p:spPr>
          <a:xfrm>
            <a:off x="4597399" y="1600200"/>
            <a:ext cx="4038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39" name="Google Shape;139;p7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7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7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42" name="Google Shape;142;p70" descr="Decorative image of smiling students shoulder-to-shoulder" title="Decorative image"/>
          <p:cNvPicPr preferRelativeResize="0"/>
          <p:nvPr/>
        </p:nvPicPr>
        <p:blipFill rotWithShape="1">
          <a:blip r:embed="rId2">
            <a:alphaModFix/>
          </a:blip>
          <a:srcRect l="237" t="13694"/>
          <a:stretch/>
        </p:blipFill>
        <p:spPr>
          <a:xfrm>
            <a:off x="-1" y="5105400"/>
            <a:ext cx="9144001" cy="1752600"/>
          </a:xfrm>
          <a:prstGeom prst="rect">
            <a:avLst/>
          </a:prstGeom>
          <a:noFill/>
          <a:ln w="38100" cap="flat" cmpd="sng">
            <a:solidFill>
              <a:schemeClr val="accent5"/>
            </a:solidFill>
            <a:prstDash val="dash"/>
            <a:round/>
            <a:headEnd type="none" w="sm" len="sm"/>
            <a:tailEnd type="none" w="sm" len="sm"/>
          </a:ln>
        </p:spPr>
      </p:pic>
      <p:pic>
        <p:nvPicPr>
          <p:cNvPr id="143" name="Google Shape;143;p70"/>
          <p:cNvPicPr preferRelativeResize="0"/>
          <p:nvPr/>
        </p:nvPicPr>
        <p:blipFill rotWithShape="1">
          <a:blip r:embed="rId3">
            <a:alphaModFix/>
          </a:blip>
          <a:srcRect/>
          <a:stretch/>
        </p:blipFill>
        <p:spPr>
          <a:xfrm>
            <a:off x="76200" y="152400"/>
            <a:ext cx="2585896" cy="1238857"/>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4"/>
        <p:cNvGrpSpPr/>
        <p:nvPr/>
      </p:nvGrpSpPr>
      <p:grpSpPr>
        <a:xfrm>
          <a:off x="0" y="0"/>
          <a:ext cx="0" cy="0"/>
          <a:chOff x="0" y="0"/>
          <a:chExt cx="0" cy="0"/>
        </a:xfrm>
      </p:grpSpPr>
      <p:sp>
        <p:nvSpPr>
          <p:cNvPr id="145" name="Google Shape;145;p7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7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47" name="Google Shape;147;p7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7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7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50" name="Google Shape;150;p71"/>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51" name="Google Shape;151;p71" descr="Decorative image of professionals working around a table" title="Decorative image"/>
          <p:cNvPicPr preferRelativeResize="0"/>
          <p:nvPr/>
        </p:nvPicPr>
        <p:blipFill rotWithShape="1">
          <a:blip r:embed="rId2">
            <a:alphaModFix/>
          </a:blip>
          <a:srcRect/>
          <a:stretch/>
        </p:blipFill>
        <p:spPr>
          <a:xfrm>
            <a:off x="-1" y="0"/>
            <a:ext cx="9144001" cy="2214563"/>
          </a:xfrm>
          <a:prstGeom prst="rect">
            <a:avLst/>
          </a:prstGeom>
          <a:noFill/>
          <a:ln>
            <a:noFill/>
          </a:ln>
          <a:effectLst>
            <a:reflection stA="52000" endA="300" endPos="35000" sy="-100000" algn="bl" rotWithShape="0"/>
          </a:effectLst>
        </p:spPr>
      </p:pic>
      <p:pic>
        <p:nvPicPr>
          <p:cNvPr id="152" name="Google Shape;152;p71"/>
          <p:cNvPicPr preferRelativeResize="0"/>
          <p:nvPr/>
        </p:nvPicPr>
        <p:blipFill rotWithShape="1">
          <a:blip r:embed="rId3">
            <a:alphaModFix/>
          </a:blip>
          <a:srcRect/>
          <a:stretch/>
        </p:blipFill>
        <p:spPr>
          <a:xfrm>
            <a:off x="76200" y="76200"/>
            <a:ext cx="990600" cy="47457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55"/>
          <p:cNvSpPr txBox="1">
            <a:spLocks noGrp="1"/>
          </p:cNvSpPr>
          <p:nvPr>
            <p:ph type="body" idx="1"/>
          </p:nvPr>
        </p:nvSpPr>
        <p:spPr>
          <a:xfrm>
            <a:off x="457201" y="1600201"/>
            <a:ext cx="8229600" cy="4571999"/>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6" name="Google Shape;26;p5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5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5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29" name="Google Shape;29;p55"/>
          <p:cNvSpPr txBox="1">
            <a:spLocks noGrp="1"/>
          </p:cNvSpPr>
          <p:nvPr>
            <p:ph type="title"/>
          </p:nvPr>
        </p:nvSpPr>
        <p:spPr>
          <a:xfrm>
            <a:off x="228600" y="228600"/>
            <a:ext cx="8686799" cy="1143000"/>
          </a:xfrm>
          <a:prstGeom prst="rect">
            <a:avLst/>
          </a:prstGeom>
          <a:solidFill>
            <a:srgbClr val="A9DCF2">
              <a:alpha val="66666"/>
            </a:srgbClr>
          </a:solid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105775"/>
              </a:buClr>
              <a:buSzPts val="4000"/>
              <a:buFont typeface="Verdana"/>
              <a:buNone/>
              <a:defRPr sz="4000">
                <a:solidFill>
                  <a:srgbClr val="10577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0" name="Google Shape;30;p55"/>
          <p:cNvPicPr preferRelativeResize="0"/>
          <p:nvPr/>
        </p:nvPicPr>
        <p:blipFill rotWithShape="1">
          <a:blip r:embed="rId2">
            <a:alphaModFix/>
          </a:blip>
          <a:srcRect/>
          <a:stretch/>
        </p:blipFill>
        <p:spPr>
          <a:xfrm>
            <a:off x="8053977" y="6277285"/>
            <a:ext cx="1092200" cy="523253"/>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153"/>
        <p:cNvGrpSpPr/>
        <p:nvPr/>
      </p:nvGrpSpPr>
      <p:grpSpPr>
        <a:xfrm>
          <a:off x="0" y="0"/>
          <a:ext cx="0" cy="0"/>
          <a:chOff x="0" y="0"/>
          <a:chExt cx="0" cy="0"/>
        </a:xfrm>
      </p:grpSpPr>
      <p:sp>
        <p:nvSpPr>
          <p:cNvPr id="154" name="Google Shape;154;p7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7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56" name="Google Shape;156;p7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7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7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59" name="Google Shape;159;p72"/>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60" name="Google Shape;160;p72" descr="Decorative image of professionals around a table" title="Decorative image"/>
          <p:cNvPicPr preferRelativeResize="0"/>
          <p:nvPr/>
        </p:nvPicPr>
        <p:blipFill rotWithShape="1">
          <a:blip r:embed="rId2">
            <a:alphaModFix/>
          </a:blip>
          <a:srcRect/>
          <a:stretch/>
        </p:blipFill>
        <p:spPr>
          <a:xfrm>
            <a:off x="-1" y="0"/>
            <a:ext cx="9144001" cy="2214562"/>
          </a:xfrm>
          <a:prstGeom prst="rect">
            <a:avLst/>
          </a:prstGeom>
          <a:noFill/>
          <a:ln>
            <a:noFill/>
          </a:ln>
          <a:effectLst>
            <a:reflection stA="52000" endA="300" endPos="35000" sy="-100000" algn="bl" rotWithShape="0"/>
          </a:effectLst>
        </p:spPr>
      </p:pic>
      <p:pic>
        <p:nvPicPr>
          <p:cNvPr id="161" name="Google Shape;161;p72"/>
          <p:cNvPicPr preferRelativeResize="0"/>
          <p:nvPr/>
        </p:nvPicPr>
        <p:blipFill rotWithShape="1">
          <a:blip r:embed="rId3">
            <a:alphaModFix/>
          </a:blip>
          <a:srcRect/>
          <a:stretch/>
        </p:blipFill>
        <p:spPr>
          <a:xfrm>
            <a:off x="76200" y="55789"/>
            <a:ext cx="1559301" cy="747033"/>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162"/>
        <p:cNvGrpSpPr/>
        <p:nvPr/>
      </p:nvGrpSpPr>
      <p:grpSpPr>
        <a:xfrm>
          <a:off x="0" y="0"/>
          <a:ext cx="0" cy="0"/>
          <a:chOff x="0" y="0"/>
          <a:chExt cx="0" cy="0"/>
        </a:xfrm>
      </p:grpSpPr>
      <p:sp>
        <p:nvSpPr>
          <p:cNvPr id="163" name="Google Shape;163;p7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4" name="Google Shape;164;p7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65" name="Google Shape;165;p7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7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7" name="Google Shape;167;p7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68" name="Google Shape;168;p73"/>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69" name="Google Shape;169;p73" descr="Decorative image of smiling teenagers at a library" title="Decorative image"/>
          <p:cNvPicPr preferRelativeResize="0"/>
          <p:nvPr/>
        </p:nvPicPr>
        <p:blipFill rotWithShape="1">
          <a:blip r:embed="rId2">
            <a:alphaModFix/>
          </a:blip>
          <a:srcRect/>
          <a:stretch/>
        </p:blipFill>
        <p:spPr>
          <a:xfrm>
            <a:off x="-1" y="0"/>
            <a:ext cx="9144001" cy="2214562"/>
          </a:xfrm>
          <a:prstGeom prst="rect">
            <a:avLst/>
          </a:prstGeom>
          <a:noFill/>
          <a:ln>
            <a:noFill/>
          </a:ln>
          <a:effectLst>
            <a:reflection stA="52000" endA="300" endPos="35000" sy="-100000" algn="bl" rotWithShape="0"/>
          </a:effectLst>
        </p:spPr>
      </p:pic>
      <p:pic>
        <p:nvPicPr>
          <p:cNvPr id="170" name="Google Shape;170;p73"/>
          <p:cNvPicPr preferRelativeResize="0"/>
          <p:nvPr/>
        </p:nvPicPr>
        <p:blipFill rotWithShape="1">
          <a:blip r:embed="rId3">
            <a:alphaModFix/>
          </a:blip>
          <a:srcRect/>
          <a:stretch/>
        </p:blipFill>
        <p:spPr>
          <a:xfrm>
            <a:off x="40899" y="34018"/>
            <a:ext cx="1559301" cy="747033"/>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71"/>
        <p:cNvGrpSpPr/>
        <p:nvPr/>
      </p:nvGrpSpPr>
      <p:grpSpPr>
        <a:xfrm>
          <a:off x="0" y="0"/>
          <a:ext cx="0" cy="0"/>
          <a:chOff x="0" y="0"/>
          <a:chExt cx="0" cy="0"/>
        </a:xfrm>
      </p:grpSpPr>
      <p:sp>
        <p:nvSpPr>
          <p:cNvPr id="172" name="Google Shape;172;p75"/>
          <p:cNvSpPr txBox="1">
            <a:spLocks noGrp="1"/>
          </p:cNvSpPr>
          <p:nvPr>
            <p:ph type="title"/>
          </p:nvPr>
        </p:nvSpPr>
        <p:spPr>
          <a:xfrm>
            <a:off x="457200" y="274638"/>
            <a:ext cx="8229600" cy="1143000"/>
          </a:xfrm>
          <a:prstGeom prst="rect">
            <a:avLst/>
          </a:prstGeom>
          <a:solidFill>
            <a:srgbClr val="A9DCF2">
              <a:alpha val="66666"/>
            </a:srgbClr>
          </a:solid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000"/>
              <a:buFont typeface="Verdana"/>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 name="Google Shape;173;p75"/>
          <p:cNvSpPr txBox="1">
            <a:spLocks noGrp="1"/>
          </p:cNvSpPr>
          <p:nvPr>
            <p:ph type="body" idx="1"/>
          </p:nvPr>
        </p:nvSpPr>
        <p:spPr>
          <a:xfrm>
            <a:off x="914400" y="1524000"/>
            <a:ext cx="3582988" cy="650875"/>
          </a:xfrm>
          <a:prstGeom prst="rect">
            <a:avLst/>
          </a:prstGeom>
          <a:solidFill>
            <a:srgbClr val="E8F7EB"/>
          </a:solidFill>
          <a:ln>
            <a:noFill/>
          </a:ln>
        </p:spPr>
        <p:txBody>
          <a:bodyPr spcFirstLastPara="1" wrap="square" lIns="91425" tIns="45700" rIns="91425" bIns="45700" anchor="b" anchorCtr="0">
            <a:noAutofit/>
          </a:bodyPr>
          <a:lstStyle>
            <a:lvl1pPr marL="457200" lvl="0" indent="-228600" algn="l">
              <a:lnSpc>
                <a:spcPct val="100000"/>
              </a:lnSpc>
              <a:spcBef>
                <a:spcPts val="420"/>
              </a:spcBef>
              <a:spcAft>
                <a:spcPts val="0"/>
              </a:spcAft>
              <a:buClr>
                <a:schemeClr val="dk1"/>
              </a:buClr>
              <a:buSzPts val="2100"/>
              <a:buNone/>
              <a:defRPr sz="21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74" name="Google Shape;174;p75"/>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75" name="Google Shape;175;p75"/>
          <p:cNvSpPr txBox="1">
            <a:spLocks noGrp="1"/>
          </p:cNvSpPr>
          <p:nvPr>
            <p:ph type="body" idx="3"/>
          </p:nvPr>
        </p:nvSpPr>
        <p:spPr>
          <a:xfrm>
            <a:off x="5105400" y="1535113"/>
            <a:ext cx="3581400" cy="639762"/>
          </a:xfrm>
          <a:prstGeom prst="rect">
            <a:avLst/>
          </a:prstGeom>
          <a:solidFill>
            <a:srgbClr val="E8F7EB"/>
          </a:solidFill>
          <a:ln>
            <a:noFill/>
          </a:ln>
        </p:spPr>
        <p:txBody>
          <a:bodyPr spcFirstLastPara="1" wrap="square" lIns="91425" tIns="45700" rIns="91425" bIns="45700" anchor="b" anchorCtr="0">
            <a:normAutofit/>
          </a:bodyPr>
          <a:lstStyle>
            <a:lvl1pPr marL="457200" lvl="0" indent="-228600" algn="l">
              <a:lnSpc>
                <a:spcPct val="100000"/>
              </a:lnSpc>
              <a:spcBef>
                <a:spcPts val="420"/>
              </a:spcBef>
              <a:spcAft>
                <a:spcPts val="0"/>
              </a:spcAft>
              <a:buClr>
                <a:schemeClr val="dk1"/>
              </a:buClr>
              <a:buSzPts val="2100"/>
              <a:buNone/>
              <a:defRPr sz="21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76" name="Google Shape;176;p75"/>
          <p:cNvSpPr txBox="1">
            <a:spLocks noGrp="1"/>
          </p:cNvSpPr>
          <p:nvPr>
            <p:ph type="body" idx="4"/>
          </p:nvPr>
        </p:nvSpPr>
        <p:spPr>
          <a:xfrm>
            <a:off x="4648200" y="2174875"/>
            <a:ext cx="4038600"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77" name="Google Shape;177;p7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 name="Google Shape;178;p7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9" name="Google Shape;179;p7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80" name="Google Shape;180;p75"/>
          <p:cNvSpPr/>
          <p:nvPr/>
        </p:nvSpPr>
        <p:spPr>
          <a:xfrm>
            <a:off x="457200" y="1524000"/>
            <a:ext cx="457200" cy="65151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81" name="Google Shape;181;p75"/>
          <p:cNvSpPr/>
          <p:nvPr/>
        </p:nvSpPr>
        <p:spPr>
          <a:xfrm>
            <a:off x="4648200" y="1524000"/>
            <a:ext cx="457200" cy="65151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82" name="Google Shape;182;p75"/>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p:cSld name="Blank">
    <p:bg>
      <p:bgPr>
        <a:solidFill>
          <a:schemeClr val="lt1"/>
        </a:solidFill>
        <a:effectLst/>
      </p:bgPr>
    </p:bg>
    <p:spTree>
      <p:nvGrpSpPr>
        <p:cNvPr id="1" name="Shape 183"/>
        <p:cNvGrpSpPr/>
        <p:nvPr/>
      </p:nvGrpSpPr>
      <p:grpSpPr>
        <a:xfrm>
          <a:off x="0" y="0"/>
          <a:ext cx="0" cy="0"/>
          <a:chOff x="0" y="0"/>
          <a:chExt cx="0" cy="0"/>
        </a:xfrm>
      </p:grpSpPr>
      <p:sp>
        <p:nvSpPr>
          <p:cNvPr id="184" name="Google Shape;184;p7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5" name="Google Shape;185;p7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6" name="Google Shape;186;p7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87" name="Google Shape;187;p76"/>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88"/>
        <p:cNvGrpSpPr/>
        <p:nvPr/>
      </p:nvGrpSpPr>
      <p:grpSpPr>
        <a:xfrm>
          <a:off x="0" y="0"/>
          <a:ext cx="0" cy="0"/>
          <a:chOff x="0" y="0"/>
          <a:chExt cx="0" cy="0"/>
        </a:xfrm>
      </p:grpSpPr>
      <p:sp>
        <p:nvSpPr>
          <p:cNvPr id="189" name="Google Shape;189;p77"/>
          <p:cNvSpPr txBox="1">
            <a:spLocks noGrp="1"/>
          </p:cNvSpPr>
          <p:nvPr>
            <p:ph type="title"/>
          </p:nvPr>
        </p:nvSpPr>
        <p:spPr>
          <a:xfrm>
            <a:off x="914400" y="273050"/>
            <a:ext cx="2551113" cy="1162050"/>
          </a:xfrm>
          <a:prstGeom prst="rect">
            <a:avLst/>
          </a:prstGeom>
          <a:solidFill>
            <a:schemeClr val="lt1"/>
          </a:solid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Verdana"/>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0" name="Google Shape;190;p77"/>
          <p:cNvSpPr txBox="1">
            <a:spLocks noGrp="1"/>
          </p:cNvSpPr>
          <p:nvPr>
            <p:ph type="body" idx="1"/>
          </p:nvPr>
        </p:nvSpPr>
        <p:spPr>
          <a:xfrm>
            <a:off x="3575050" y="273050"/>
            <a:ext cx="5111750" cy="5853113"/>
          </a:xfrm>
          <a:prstGeom prst="rect">
            <a:avLst/>
          </a:prstGeom>
          <a:solidFill>
            <a:schemeClr val="lt1"/>
          </a:solidFill>
          <a:ln w="38100" cap="flat" cmpd="sng">
            <a:solidFill>
              <a:schemeClr val="accent5"/>
            </a:solidFill>
            <a:prstDash val="dash"/>
            <a:round/>
            <a:headEnd type="none" w="sm" len="sm"/>
            <a:tailEnd type="none" w="sm" len="sm"/>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91" name="Google Shape;191;p77"/>
          <p:cNvSpPr txBox="1">
            <a:spLocks noGrp="1"/>
          </p:cNvSpPr>
          <p:nvPr>
            <p:ph type="body" idx="2"/>
          </p:nvPr>
        </p:nvSpPr>
        <p:spPr>
          <a:xfrm>
            <a:off x="457200" y="1435100"/>
            <a:ext cx="3008313" cy="4691063"/>
          </a:xfrm>
          <a:prstGeom prst="rect">
            <a:avLst/>
          </a:prstGeom>
          <a:solidFill>
            <a:srgbClr val="E8F7EB"/>
          </a:solidFill>
          <a:ln>
            <a:noFill/>
          </a:ln>
        </p:spPr>
        <p:txBody>
          <a:bodyPr spcFirstLastPara="1" wrap="square" lIns="91425" tIns="45700" rIns="91425" bIns="45700" anchor="t" anchorCtr="0">
            <a:normAutofit/>
          </a:bodyPr>
          <a:lstStyle>
            <a:lvl1pPr marL="457200" lvl="0" indent="-228600" algn="l">
              <a:lnSpc>
                <a:spcPct val="100000"/>
              </a:lnSpc>
              <a:spcBef>
                <a:spcPts val="480"/>
              </a:spcBef>
              <a:spcAft>
                <a:spcPts val="0"/>
              </a:spcAft>
              <a:buClr>
                <a:schemeClr val="dk1"/>
              </a:buClr>
              <a:buSzPts val="2400"/>
              <a:buNone/>
              <a:defRPr sz="2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92" name="Google Shape;192;p7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p7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4" name="Google Shape;194;p7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95" name="Google Shape;195;p77"/>
          <p:cNvSpPr/>
          <p:nvPr/>
        </p:nvSpPr>
        <p:spPr>
          <a:xfrm>
            <a:off x="457200" y="273362"/>
            <a:ext cx="457200" cy="11612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96" name="Google Shape;196;p77"/>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97"/>
        <p:cNvGrpSpPr/>
        <p:nvPr/>
      </p:nvGrpSpPr>
      <p:grpSpPr>
        <a:xfrm>
          <a:off x="0" y="0"/>
          <a:ext cx="0" cy="0"/>
          <a:chOff x="0" y="0"/>
          <a:chExt cx="0" cy="0"/>
        </a:xfrm>
      </p:grpSpPr>
      <p:sp>
        <p:nvSpPr>
          <p:cNvPr id="198" name="Google Shape;198;p78"/>
          <p:cNvSpPr txBox="1">
            <a:spLocks noGrp="1"/>
          </p:cNvSpPr>
          <p:nvPr>
            <p:ph type="title"/>
          </p:nvPr>
        </p:nvSpPr>
        <p:spPr>
          <a:xfrm>
            <a:off x="2743200" y="4800600"/>
            <a:ext cx="4535488" cy="566738"/>
          </a:xfrm>
          <a:prstGeom prst="rect">
            <a:avLst/>
          </a:prstGeom>
          <a:solidFill>
            <a:schemeClr val="lt1"/>
          </a:solid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Verdana"/>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9" name="Google Shape;199;p78"/>
          <p:cNvSpPr>
            <a:spLocks noGrp="1"/>
          </p:cNvSpPr>
          <p:nvPr>
            <p:ph type="pic" idx="2"/>
          </p:nvPr>
        </p:nvSpPr>
        <p:spPr>
          <a:xfrm>
            <a:off x="1792288" y="612775"/>
            <a:ext cx="5486400" cy="4114800"/>
          </a:xfrm>
          <a:prstGeom prst="rect">
            <a:avLst/>
          </a:prstGeom>
          <a:solidFill>
            <a:schemeClr val="lt1"/>
          </a:solidFill>
          <a:ln w="57150" cap="flat" cmpd="sng">
            <a:solidFill>
              <a:schemeClr val="accent5"/>
            </a:solidFill>
            <a:prstDash val="dash"/>
            <a:round/>
            <a:headEnd type="none" w="sm" len="sm"/>
            <a:tailEnd type="none" w="sm" len="sm"/>
          </a:ln>
        </p:spPr>
      </p:sp>
      <p:sp>
        <p:nvSpPr>
          <p:cNvPr id="200" name="Google Shape;200;p7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1" name="Google Shape;201;p7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2" name="Google Shape;202;p7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203" name="Google Shape;203;p78"/>
          <p:cNvSpPr/>
          <p:nvPr/>
        </p:nvSpPr>
        <p:spPr>
          <a:xfrm>
            <a:off x="1828800" y="4800600"/>
            <a:ext cx="914400" cy="609600"/>
          </a:xfrm>
          <a:prstGeom prst="rect">
            <a:avLst/>
          </a:prstGeom>
          <a:solidFill>
            <a:srgbClr val="A9DC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204" name="Google Shape;204;p78"/>
          <p:cNvSpPr txBox="1">
            <a:spLocks noGrp="1"/>
          </p:cNvSpPr>
          <p:nvPr>
            <p:ph type="body" idx="1"/>
          </p:nvPr>
        </p:nvSpPr>
        <p:spPr>
          <a:xfrm>
            <a:off x="1828800" y="5368925"/>
            <a:ext cx="5449888" cy="804862"/>
          </a:xfrm>
          <a:prstGeom prst="rect">
            <a:avLst/>
          </a:prstGeom>
          <a:solidFill>
            <a:srgbClr val="E5E5E5"/>
          </a:solid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pic>
        <p:nvPicPr>
          <p:cNvPr id="205" name="Google Shape;205;p78"/>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06"/>
        <p:cNvGrpSpPr/>
        <p:nvPr/>
      </p:nvGrpSpPr>
      <p:grpSpPr>
        <a:xfrm>
          <a:off x="0" y="0"/>
          <a:ext cx="0" cy="0"/>
          <a:chOff x="0" y="0"/>
          <a:chExt cx="0" cy="0"/>
        </a:xfrm>
      </p:grpSpPr>
      <p:sp>
        <p:nvSpPr>
          <p:cNvPr id="207" name="Google Shape;207;gf0398c7f51_0_90"/>
          <p:cNvSpPr txBox="1">
            <a:spLocks noGrp="1"/>
          </p:cNvSpPr>
          <p:nvPr>
            <p:ph type="title"/>
          </p:nvPr>
        </p:nvSpPr>
        <p:spPr>
          <a:xfrm>
            <a:off x="490250" y="600200"/>
            <a:ext cx="6367800" cy="54543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208" name="Google Shape;208;gf0398c7f51_0_90"/>
          <p:cNvSpPr txBox="1">
            <a:spLocks noGrp="1"/>
          </p:cNvSpPr>
          <p:nvPr>
            <p:ph type="sldNum" idx="12"/>
          </p:nvPr>
        </p:nvSpPr>
        <p:spPr>
          <a:xfrm>
            <a:off x="8472458" y="6217622"/>
            <a:ext cx="5487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_Blank_No_VTSS 1">
  <p:cSld name="1_Blank_No_VTSS">
    <p:bg>
      <p:bgPr>
        <a:solidFill>
          <a:schemeClr val="lt1"/>
        </a:solidFill>
        <a:effectLst/>
      </p:bgPr>
    </p:bg>
    <p:spTree>
      <p:nvGrpSpPr>
        <p:cNvPr id="1" name="Shape 209"/>
        <p:cNvGrpSpPr/>
        <p:nvPr/>
      </p:nvGrpSpPr>
      <p:grpSpPr>
        <a:xfrm>
          <a:off x="0" y="0"/>
          <a:ext cx="0" cy="0"/>
          <a:chOff x="0" y="0"/>
          <a:chExt cx="0" cy="0"/>
        </a:xfrm>
      </p:grpSpPr>
      <p:sp>
        <p:nvSpPr>
          <p:cNvPr id="210" name="Google Shape;210;g1130fe01d92_0_32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1" name="Google Shape;211;g1130fe01d92_0_32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2" name="Google Shape;212;g1130fe01d92_0_32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Blank_No_VTSS" type="blank">
  <p:cSld name="BLANK">
    <p:bg>
      <p:bgPr>
        <a:solidFill>
          <a:schemeClr val="lt1"/>
        </a:solidFill>
        <a:effectLst/>
      </p:bgPr>
    </p:bg>
    <p:spTree>
      <p:nvGrpSpPr>
        <p:cNvPr id="1" name="Shape 31"/>
        <p:cNvGrpSpPr/>
        <p:nvPr/>
      </p:nvGrpSpPr>
      <p:grpSpPr>
        <a:xfrm>
          <a:off x="0" y="0"/>
          <a:ext cx="0" cy="0"/>
          <a:chOff x="0" y="0"/>
          <a:chExt cx="0" cy="0"/>
        </a:xfrm>
      </p:grpSpPr>
      <p:sp>
        <p:nvSpPr>
          <p:cNvPr id="32" name="Google Shape;32;p6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6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6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5"/>
        <p:cNvGrpSpPr/>
        <p:nvPr/>
      </p:nvGrpSpPr>
      <p:grpSpPr>
        <a:xfrm>
          <a:off x="0" y="0"/>
          <a:ext cx="0" cy="0"/>
          <a:chOff x="0" y="0"/>
          <a:chExt cx="0" cy="0"/>
        </a:xfrm>
      </p:grpSpPr>
      <p:sp>
        <p:nvSpPr>
          <p:cNvPr id="36" name="Google Shape;36;p6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6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8" name="Google Shape;38;p6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6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
        <p:cNvGrpSpPr/>
        <p:nvPr/>
      </p:nvGrpSpPr>
      <p:grpSpPr>
        <a:xfrm>
          <a:off x="0" y="0"/>
          <a:ext cx="0" cy="0"/>
          <a:chOff x="0" y="0"/>
          <a:chExt cx="0" cy="0"/>
        </a:xfrm>
      </p:grpSpPr>
      <p:sp>
        <p:nvSpPr>
          <p:cNvPr id="42" name="Google Shape;42;p56"/>
          <p:cNvSpPr txBox="1">
            <a:spLocks noGrp="1"/>
          </p:cNvSpPr>
          <p:nvPr>
            <p:ph type="title"/>
          </p:nvPr>
        </p:nvSpPr>
        <p:spPr>
          <a:xfrm>
            <a:off x="457200" y="274638"/>
            <a:ext cx="8229600" cy="1143000"/>
          </a:xfrm>
          <a:prstGeom prst="rect">
            <a:avLst/>
          </a:prstGeom>
          <a:solidFill>
            <a:srgbClr val="A9DCF2">
              <a:alpha val="66666"/>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000"/>
              <a:buFont typeface="Verdana"/>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5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5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5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46" name="Google Shape;46;p56"/>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47"/>
        <p:cNvGrpSpPr/>
        <p:nvPr/>
      </p:nvGrpSpPr>
      <p:grpSpPr>
        <a:xfrm>
          <a:off x="0" y="0"/>
          <a:ext cx="0" cy="0"/>
          <a:chOff x="0" y="0"/>
          <a:chExt cx="0" cy="0"/>
        </a:xfrm>
      </p:grpSpPr>
      <p:sp>
        <p:nvSpPr>
          <p:cNvPr id="48" name="Google Shape;48;p58"/>
          <p:cNvSpPr txBox="1">
            <a:spLocks noGrp="1"/>
          </p:cNvSpPr>
          <p:nvPr>
            <p:ph type="title"/>
          </p:nvPr>
        </p:nvSpPr>
        <p:spPr>
          <a:xfrm>
            <a:off x="457200" y="274637"/>
            <a:ext cx="8229600" cy="1143000"/>
          </a:xfrm>
          <a:prstGeom prst="rect">
            <a:avLst/>
          </a:prstGeom>
          <a:solidFill>
            <a:srgbClr val="026938"/>
          </a:solid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lt1"/>
              </a:buClr>
              <a:buSzPts val="3300"/>
              <a:buFont typeface="Impact"/>
              <a:buNone/>
              <a:defRPr sz="2475" b="0" i="0" u="none" strike="noStrike" cap="none">
                <a:solidFill>
                  <a:schemeClr val="lt1"/>
                </a:solidFill>
                <a:latin typeface="Impact"/>
                <a:ea typeface="Impact"/>
                <a:cs typeface="Impact"/>
                <a:sym typeface="Impact"/>
              </a:defRPr>
            </a:lvl1pPr>
            <a:lvl2pPr lvl="1" algn="l">
              <a:lnSpc>
                <a:spcPct val="100000"/>
              </a:lnSpc>
              <a:spcBef>
                <a:spcPts val="0"/>
              </a:spcBef>
              <a:spcAft>
                <a:spcPts val="0"/>
              </a:spcAft>
              <a:buSzPts val="1350"/>
              <a:buFont typeface="Arial"/>
              <a:buNone/>
              <a:defRPr sz="1013"/>
            </a:lvl2pPr>
            <a:lvl3pPr lvl="2" algn="l">
              <a:lnSpc>
                <a:spcPct val="100000"/>
              </a:lnSpc>
              <a:spcBef>
                <a:spcPts val="0"/>
              </a:spcBef>
              <a:spcAft>
                <a:spcPts val="0"/>
              </a:spcAft>
              <a:buSzPts val="1350"/>
              <a:buFont typeface="Arial"/>
              <a:buNone/>
              <a:defRPr sz="1013"/>
            </a:lvl3pPr>
            <a:lvl4pPr lvl="3" algn="l">
              <a:lnSpc>
                <a:spcPct val="100000"/>
              </a:lnSpc>
              <a:spcBef>
                <a:spcPts val="0"/>
              </a:spcBef>
              <a:spcAft>
                <a:spcPts val="0"/>
              </a:spcAft>
              <a:buSzPts val="1350"/>
              <a:buFont typeface="Arial"/>
              <a:buNone/>
              <a:defRPr sz="1013"/>
            </a:lvl4pPr>
            <a:lvl5pPr lvl="4" algn="l">
              <a:lnSpc>
                <a:spcPct val="100000"/>
              </a:lnSpc>
              <a:spcBef>
                <a:spcPts val="0"/>
              </a:spcBef>
              <a:spcAft>
                <a:spcPts val="0"/>
              </a:spcAft>
              <a:buSzPts val="1350"/>
              <a:buFont typeface="Arial"/>
              <a:buNone/>
              <a:defRPr sz="1013"/>
            </a:lvl5pPr>
            <a:lvl6pPr lvl="5" algn="l">
              <a:lnSpc>
                <a:spcPct val="100000"/>
              </a:lnSpc>
              <a:spcBef>
                <a:spcPts val="0"/>
              </a:spcBef>
              <a:spcAft>
                <a:spcPts val="0"/>
              </a:spcAft>
              <a:buSzPts val="1350"/>
              <a:buFont typeface="Arial"/>
              <a:buNone/>
              <a:defRPr sz="1013"/>
            </a:lvl6pPr>
            <a:lvl7pPr lvl="6" algn="l">
              <a:lnSpc>
                <a:spcPct val="100000"/>
              </a:lnSpc>
              <a:spcBef>
                <a:spcPts val="0"/>
              </a:spcBef>
              <a:spcAft>
                <a:spcPts val="0"/>
              </a:spcAft>
              <a:buSzPts val="1350"/>
              <a:buFont typeface="Arial"/>
              <a:buNone/>
              <a:defRPr sz="1013"/>
            </a:lvl7pPr>
            <a:lvl8pPr lvl="7" algn="l">
              <a:lnSpc>
                <a:spcPct val="100000"/>
              </a:lnSpc>
              <a:spcBef>
                <a:spcPts val="0"/>
              </a:spcBef>
              <a:spcAft>
                <a:spcPts val="0"/>
              </a:spcAft>
              <a:buSzPts val="1350"/>
              <a:buFont typeface="Arial"/>
              <a:buNone/>
              <a:defRPr sz="1013"/>
            </a:lvl8pPr>
            <a:lvl9pPr lvl="8" algn="l">
              <a:lnSpc>
                <a:spcPct val="100000"/>
              </a:lnSpc>
              <a:spcBef>
                <a:spcPts val="0"/>
              </a:spcBef>
              <a:spcAft>
                <a:spcPts val="0"/>
              </a:spcAft>
              <a:buSzPts val="1350"/>
              <a:buFont typeface="Arial"/>
              <a:buNone/>
              <a:defRPr sz="1013"/>
            </a:lvl9pPr>
          </a:lstStyle>
          <a:p>
            <a:endParaRPr/>
          </a:p>
        </p:txBody>
      </p:sp>
      <p:sp>
        <p:nvSpPr>
          <p:cNvPr id="49" name="Google Shape;49;p58"/>
          <p:cNvSpPr txBox="1">
            <a:spLocks noGrp="1"/>
          </p:cNvSpPr>
          <p:nvPr>
            <p:ph type="ftr" idx="11"/>
          </p:nvPr>
        </p:nvSpPr>
        <p:spPr>
          <a:xfrm>
            <a:off x="259177" y="6284152"/>
            <a:ext cx="879120" cy="471193"/>
          </a:xfrm>
          <a:prstGeom prst="rect">
            <a:avLst/>
          </a:prstGeom>
          <a:blipFill rotWithShape="1">
            <a:blip r:embed="rId2">
              <a:alphaModFix/>
            </a:blip>
            <a:stretch>
              <a:fillRect/>
            </a:stretch>
          </a:blip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900"/>
              <a:buFont typeface="Times New Roman"/>
              <a:buNone/>
              <a:defRPr sz="675" b="0" i="0" u="none" strike="noStrike" cap="none">
                <a:solidFill>
                  <a:srgbClr val="888888"/>
                </a:solidFill>
                <a:latin typeface="Times New Roman"/>
                <a:ea typeface="Times New Roman"/>
                <a:cs typeface="Times New Roman"/>
                <a:sym typeface="Times New Roman"/>
              </a:defRPr>
            </a:lvl1pPr>
            <a:lvl2pPr marR="0" lvl="1" algn="l">
              <a:lnSpc>
                <a:spcPct val="100000"/>
              </a:lnSpc>
              <a:spcBef>
                <a:spcPts val="0"/>
              </a:spcBef>
              <a:spcAft>
                <a:spcPts val="0"/>
              </a:spcAft>
              <a:buClr>
                <a:schemeClr val="dk1"/>
              </a:buClr>
              <a:buSzPts val="1350"/>
              <a:buFont typeface="Times New Roman"/>
              <a:buNone/>
              <a:defRPr sz="1013" b="0" i="0" u="none" strike="noStrike" cap="none">
                <a:solidFill>
                  <a:schemeClr val="dk1"/>
                </a:solidFill>
                <a:latin typeface="Times New Roman"/>
                <a:ea typeface="Times New Roman"/>
                <a:cs typeface="Times New Roman"/>
                <a:sym typeface="Times New Roman"/>
              </a:defRPr>
            </a:lvl2pPr>
            <a:lvl3pPr marR="0" lvl="2" algn="l">
              <a:lnSpc>
                <a:spcPct val="100000"/>
              </a:lnSpc>
              <a:spcBef>
                <a:spcPts val="0"/>
              </a:spcBef>
              <a:spcAft>
                <a:spcPts val="0"/>
              </a:spcAft>
              <a:buClr>
                <a:schemeClr val="dk1"/>
              </a:buClr>
              <a:buSzPts val="1350"/>
              <a:buFont typeface="Times New Roman"/>
              <a:buNone/>
              <a:defRPr sz="1013" b="0" i="0" u="none" strike="noStrike" cap="none">
                <a:solidFill>
                  <a:schemeClr val="dk1"/>
                </a:solidFill>
                <a:latin typeface="Times New Roman"/>
                <a:ea typeface="Times New Roman"/>
                <a:cs typeface="Times New Roman"/>
                <a:sym typeface="Times New Roman"/>
              </a:defRPr>
            </a:lvl3pPr>
            <a:lvl4pPr marR="0" lvl="3" algn="l">
              <a:lnSpc>
                <a:spcPct val="100000"/>
              </a:lnSpc>
              <a:spcBef>
                <a:spcPts val="0"/>
              </a:spcBef>
              <a:spcAft>
                <a:spcPts val="0"/>
              </a:spcAft>
              <a:buClr>
                <a:schemeClr val="dk1"/>
              </a:buClr>
              <a:buSzPts val="1350"/>
              <a:buFont typeface="Times New Roman"/>
              <a:buNone/>
              <a:defRPr sz="1013" b="0" i="0" u="none" strike="noStrike" cap="none">
                <a:solidFill>
                  <a:schemeClr val="dk1"/>
                </a:solidFill>
                <a:latin typeface="Times New Roman"/>
                <a:ea typeface="Times New Roman"/>
                <a:cs typeface="Times New Roman"/>
                <a:sym typeface="Times New Roman"/>
              </a:defRPr>
            </a:lvl4pPr>
            <a:lvl5pPr marR="0" lvl="4" algn="l">
              <a:lnSpc>
                <a:spcPct val="100000"/>
              </a:lnSpc>
              <a:spcBef>
                <a:spcPts val="0"/>
              </a:spcBef>
              <a:spcAft>
                <a:spcPts val="0"/>
              </a:spcAft>
              <a:buClr>
                <a:schemeClr val="dk1"/>
              </a:buClr>
              <a:buSzPts val="1350"/>
              <a:buFont typeface="Times New Roman"/>
              <a:buNone/>
              <a:defRPr sz="1013" b="0" i="0" u="none" strike="noStrike" cap="none">
                <a:solidFill>
                  <a:schemeClr val="dk1"/>
                </a:solidFill>
                <a:latin typeface="Times New Roman"/>
                <a:ea typeface="Times New Roman"/>
                <a:cs typeface="Times New Roman"/>
                <a:sym typeface="Times New Roman"/>
              </a:defRPr>
            </a:lvl5pPr>
            <a:lvl6pPr marR="0" lvl="5" algn="l">
              <a:lnSpc>
                <a:spcPct val="100000"/>
              </a:lnSpc>
              <a:spcBef>
                <a:spcPts val="0"/>
              </a:spcBef>
              <a:spcAft>
                <a:spcPts val="0"/>
              </a:spcAft>
              <a:buClr>
                <a:schemeClr val="dk1"/>
              </a:buClr>
              <a:buSzPts val="1350"/>
              <a:buFont typeface="Times New Roman"/>
              <a:buNone/>
              <a:defRPr sz="1013" b="0" i="0" u="none" strike="noStrike" cap="none">
                <a:solidFill>
                  <a:schemeClr val="dk1"/>
                </a:solidFill>
                <a:latin typeface="Times New Roman"/>
                <a:ea typeface="Times New Roman"/>
                <a:cs typeface="Times New Roman"/>
                <a:sym typeface="Times New Roman"/>
              </a:defRPr>
            </a:lvl6pPr>
            <a:lvl7pPr marR="0" lvl="6" algn="l">
              <a:lnSpc>
                <a:spcPct val="100000"/>
              </a:lnSpc>
              <a:spcBef>
                <a:spcPts val="0"/>
              </a:spcBef>
              <a:spcAft>
                <a:spcPts val="0"/>
              </a:spcAft>
              <a:buClr>
                <a:schemeClr val="dk1"/>
              </a:buClr>
              <a:buSzPts val="1350"/>
              <a:buFont typeface="Times New Roman"/>
              <a:buNone/>
              <a:defRPr sz="1013" b="0" i="0" u="none" strike="noStrike" cap="none">
                <a:solidFill>
                  <a:schemeClr val="dk1"/>
                </a:solidFill>
                <a:latin typeface="Times New Roman"/>
                <a:ea typeface="Times New Roman"/>
                <a:cs typeface="Times New Roman"/>
                <a:sym typeface="Times New Roman"/>
              </a:defRPr>
            </a:lvl7pPr>
            <a:lvl8pPr marR="0" lvl="7" algn="l">
              <a:lnSpc>
                <a:spcPct val="100000"/>
              </a:lnSpc>
              <a:spcBef>
                <a:spcPts val="0"/>
              </a:spcBef>
              <a:spcAft>
                <a:spcPts val="0"/>
              </a:spcAft>
              <a:buClr>
                <a:schemeClr val="dk1"/>
              </a:buClr>
              <a:buSzPts val="1350"/>
              <a:buFont typeface="Times New Roman"/>
              <a:buNone/>
              <a:defRPr sz="1013" b="0" i="0" u="none" strike="noStrike" cap="none">
                <a:solidFill>
                  <a:schemeClr val="dk1"/>
                </a:solidFill>
                <a:latin typeface="Times New Roman"/>
                <a:ea typeface="Times New Roman"/>
                <a:cs typeface="Times New Roman"/>
                <a:sym typeface="Times New Roman"/>
              </a:defRPr>
            </a:lvl8pPr>
            <a:lvl9pPr marR="0" lvl="8" algn="l">
              <a:lnSpc>
                <a:spcPct val="100000"/>
              </a:lnSpc>
              <a:spcBef>
                <a:spcPts val="0"/>
              </a:spcBef>
              <a:spcAft>
                <a:spcPts val="0"/>
              </a:spcAft>
              <a:buClr>
                <a:schemeClr val="dk1"/>
              </a:buClr>
              <a:buSzPts val="1350"/>
              <a:buFont typeface="Times New Roman"/>
              <a:buNone/>
              <a:defRPr sz="1013" b="0" i="0" u="none" strike="noStrike" cap="none">
                <a:solidFill>
                  <a:schemeClr val="dk1"/>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_One Content">
  <p:cSld name="4_One Content">
    <p:spTree>
      <p:nvGrpSpPr>
        <p:cNvPr id="1" name="Shape 50"/>
        <p:cNvGrpSpPr/>
        <p:nvPr/>
      </p:nvGrpSpPr>
      <p:grpSpPr>
        <a:xfrm>
          <a:off x="0" y="0"/>
          <a:ext cx="0" cy="0"/>
          <a:chOff x="0" y="0"/>
          <a:chExt cx="0" cy="0"/>
        </a:xfrm>
      </p:grpSpPr>
      <p:sp>
        <p:nvSpPr>
          <p:cNvPr id="51" name="Google Shape;51;p59"/>
          <p:cNvSpPr txBox="1">
            <a:spLocks noGrp="1"/>
          </p:cNvSpPr>
          <p:nvPr>
            <p:ph type="title"/>
          </p:nvPr>
        </p:nvSpPr>
        <p:spPr>
          <a:xfrm>
            <a:off x="2743200" y="256813"/>
            <a:ext cx="5943600" cy="1143200"/>
          </a:xfrm>
          <a:prstGeom prst="rect">
            <a:avLst/>
          </a:prstGeom>
          <a:solidFill>
            <a:srgbClr val="63D4FF">
              <a:alpha val="65098"/>
            </a:srgbClr>
          </a:solid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chemeClr val="dk1"/>
              </a:buClr>
              <a:buSzPts val="2850"/>
              <a:buFont typeface="Verdana"/>
              <a:buNone/>
              <a:defRPr sz="2138" b="0" i="0" u="none" strike="noStrike" cap="none">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sz="1350"/>
            </a:lvl2pPr>
            <a:lvl3pPr lvl="2" algn="l">
              <a:lnSpc>
                <a:spcPct val="100000"/>
              </a:lnSpc>
              <a:spcBef>
                <a:spcPts val="0"/>
              </a:spcBef>
              <a:spcAft>
                <a:spcPts val="0"/>
              </a:spcAft>
              <a:buSzPts val="1400"/>
              <a:buNone/>
              <a:defRPr sz="1350"/>
            </a:lvl3pPr>
            <a:lvl4pPr lvl="3" algn="l">
              <a:lnSpc>
                <a:spcPct val="100000"/>
              </a:lnSpc>
              <a:spcBef>
                <a:spcPts val="0"/>
              </a:spcBef>
              <a:spcAft>
                <a:spcPts val="0"/>
              </a:spcAft>
              <a:buSzPts val="1400"/>
              <a:buNone/>
              <a:defRPr sz="1350"/>
            </a:lvl4pPr>
            <a:lvl5pPr lvl="4" algn="l">
              <a:lnSpc>
                <a:spcPct val="100000"/>
              </a:lnSpc>
              <a:spcBef>
                <a:spcPts val="0"/>
              </a:spcBef>
              <a:spcAft>
                <a:spcPts val="0"/>
              </a:spcAft>
              <a:buSzPts val="1400"/>
              <a:buNone/>
              <a:defRPr sz="1350"/>
            </a:lvl5pPr>
            <a:lvl6pPr lvl="5" algn="l">
              <a:lnSpc>
                <a:spcPct val="100000"/>
              </a:lnSpc>
              <a:spcBef>
                <a:spcPts val="0"/>
              </a:spcBef>
              <a:spcAft>
                <a:spcPts val="0"/>
              </a:spcAft>
              <a:buSzPts val="1400"/>
              <a:buNone/>
              <a:defRPr sz="1350"/>
            </a:lvl6pPr>
            <a:lvl7pPr lvl="6" algn="l">
              <a:lnSpc>
                <a:spcPct val="100000"/>
              </a:lnSpc>
              <a:spcBef>
                <a:spcPts val="0"/>
              </a:spcBef>
              <a:spcAft>
                <a:spcPts val="0"/>
              </a:spcAft>
              <a:buSzPts val="1400"/>
              <a:buNone/>
              <a:defRPr sz="1350"/>
            </a:lvl7pPr>
            <a:lvl8pPr lvl="7" algn="l">
              <a:lnSpc>
                <a:spcPct val="100000"/>
              </a:lnSpc>
              <a:spcBef>
                <a:spcPts val="0"/>
              </a:spcBef>
              <a:spcAft>
                <a:spcPts val="0"/>
              </a:spcAft>
              <a:buSzPts val="1400"/>
              <a:buNone/>
              <a:defRPr sz="1350"/>
            </a:lvl8pPr>
            <a:lvl9pPr lvl="8" algn="l">
              <a:lnSpc>
                <a:spcPct val="100000"/>
              </a:lnSpc>
              <a:spcBef>
                <a:spcPts val="0"/>
              </a:spcBef>
              <a:spcAft>
                <a:spcPts val="0"/>
              </a:spcAft>
              <a:buSzPts val="1400"/>
              <a:buNone/>
              <a:defRPr sz="1350"/>
            </a:lvl9pPr>
          </a:lstStyle>
          <a:p>
            <a:endParaRPr/>
          </a:p>
        </p:txBody>
      </p:sp>
      <p:sp>
        <p:nvSpPr>
          <p:cNvPr id="52" name="Google Shape;52;p59"/>
          <p:cNvSpPr txBox="1">
            <a:spLocks noGrp="1"/>
          </p:cNvSpPr>
          <p:nvPr>
            <p:ph type="body" idx="1"/>
          </p:nvPr>
        </p:nvSpPr>
        <p:spPr>
          <a:xfrm>
            <a:off x="533400" y="1600204"/>
            <a:ext cx="8153400" cy="3352800"/>
          </a:xfrm>
          <a:prstGeom prst="rect">
            <a:avLst/>
          </a:prstGeom>
          <a:noFill/>
          <a:ln>
            <a:noFill/>
          </a:ln>
        </p:spPr>
        <p:txBody>
          <a:bodyPr spcFirstLastPara="1" wrap="square" lIns="91425" tIns="45700" rIns="91425" bIns="45700" anchor="t" anchorCtr="0">
            <a:noAutofit/>
          </a:bodyPr>
          <a:lstStyle>
            <a:lvl1pPr marL="457200" marR="0" lvl="0" indent="-361950" algn="l">
              <a:lnSpc>
                <a:spcPct val="100000"/>
              </a:lnSpc>
              <a:spcBef>
                <a:spcPts val="315"/>
              </a:spcBef>
              <a:spcAft>
                <a:spcPts val="0"/>
              </a:spcAft>
              <a:buClr>
                <a:schemeClr val="dk1"/>
              </a:buClr>
              <a:buSzPts val="2100"/>
              <a:buFont typeface="Arial"/>
              <a:buChar char="•"/>
              <a:defRPr sz="1575" b="0" i="0" u="none" strike="noStrike" cap="none">
                <a:solidFill>
                  <a:schemeClr val="dk1"/>
                </a:solidFill>
                <a:latin typeface="Verdana"/>
                <a:ea typeface="Verdana"/>
                <a:cs typeface="Verdana"/>
                <a:sym typeface="Verdana"/>
              </a:defRPr>
            </a:lvl1pPr>
            <a:lvl2pPr marL="914400" marR="0" lvl="1" indent="-342900" algn="l">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Verdana"/>
                <a:ea typeface="Verdana"/>
                <a:cs typeface="Verdana"/>
                <a:sym typeface="Verdana"/>
              </a:defRPr>
            </a:lvl2pPr>
            <a:lvl3pPr marL="1371600" marR="0" lvl="2" indent="-323850" algn="l">
              <a:lnSpc>
                <a:spcPct val="100000"/>
              </a:lnSpc>
              <a:spcBef>
                <a:spcPts val="225"/>
              </a:spcBef>
              <a:spcAft>
                <a:spcPts val="0"/>
              </a:spcAft>
              <a:buClr>
                <a:schemeClr val="dk1"/>
              </a:buClr>
              <a:buSzPts val="1500"/>
              <a:buFont typeface="Arial"/>
              <a:buChar char="•"/>
              <a:defRPr sz="1125" b="0" i="0" u="none" strike="noStrike" cap="none">
                <a:solidFill>
                  <a:schemeClr val="dk1"/>
                </a:solidFill>
                <a:latin typeface="Verdana"/>
                <a:ea typeface="Verdana"/>
                <a:cs typeface="Verdana"/>
                <a:sym typeface="Verdana"/>
              </a:defRPr>
            </a:lvl3pPr>
            <a:lvl4pPr marL="1828800" marR="0" lvl="3" indent="-314325" algn="l">
              <a:lnSpc>
                <a:spcPct val="100000"/>
              </a:lnSpc>
              <a:spcBef>
                <a:spcPts val="203"/>
              </a:spcBef>
              <a:spcAft>
                <a:spcPts val="0"/>
              </a:spcAft>
              <a:buClr>
                <a:schemeClr val="dk1"/>
              </a:buClr>
              <a:buSzPts val="1350"/>
              <a:buFont typeface="Arial"/>
              <a:buChar char="–"/>
              <a:defRPr sz="1013" b="0" i="0" u="none" strike="noStrike" cap="none">
                <a:solidFill>
                  <a:schemeClr val="dk1"/>
                </a:solidFill>
                <a:latin typeface="Verdana"/>
                <a:ea typeface="Verdana"/>
                <a:cs typeface="Verdana"/>
                <a:sym typeface="Verdana"/>
              </a:defRPr>
            </a:lvl4pPr>
            <a:lvl5pPr marL="2286000" marR="0" lvl="4" indent="-314325" algn="l">
              <a:lnSpc>
                <a:spcPct val="100000"/>
              </a:lnSpc>
              <a:spcBef>
                <a:spcPts val="203"/>
              </a:spcBef>
              <a:spcAft>
                <a:spcPts val="0"/>
              </a:spcAft>
              <a:buClr>
                <a:schemeClr val="dk1"/>
              </a:buClr>
              <a:buSzPts val="1350"/>
              <a:buFont typeface="Arial"/>
              <a:buChar char="»"/>
              <a:defRPr sz="1013" b="0" i="0" u="none" strike="noStrike" cap="none">
                <a:solidFill>
                  <a:schemeClr val="dk1"/>
                </a:solidFill>
                <a:latin typeface="Verdana"/>
                <a:ea typeface="Verdana"/>
                <a:cs typeface="Verdana"/>
                <a:sym typeface="Verdana"/>
              </a:defRPr>
            </a:lvl5pPr>
            <a:lvl6pPr marL="2743200" marR="0" lvl="5" indent="-314325" algn="l">
              <a:lnSpc>
                <a:spcPct val="100000"/>
              </a:lnSpc>
              <a:spcBef>
                <a:spcPts val="203"/>
              </a:spcBef>
              <a:spcAft>
                <a:spcPts val="0"/>
              </a:spcAft>
              <a:buClr>
                <a:schemeClr val="dk1"/>
              </a:buClr>
              <a:buSzPts val="1350"/>
              <a:buFont typeface="Arial"/>
              <a:buChar char="•"/>
              <a:defRPr sz="1013" b="0" i="0" u="none" strike="noStrike" cap="none">
                <a:solidFill>
                  <a:schemeClr val="dk1"/>
                </a:solidFill>
                <a:latin typeface="Verdana"/>
                <a:ea typeface="Verdana"/>
                <a:cs typeface="Verdana"/>
                <a:sym typeface="Verdana"/>
              </a:defRPr>
            </a:lvl6pPr>
            <a:lvl7pPr marL="3200400" marR="0" lvl="6" indent="-314325" algn="l">
              <a:lnSpc>
                <a:spcPct val="100000"/>
              </a:lnSpc>
              <a:spcBef>
                <a:spcPts val="203"/>
              </a:spcBef>
              <a:spcAft>
                <a:spcPts val="0"/>
              </a:spcAft>
              <a:buClr>
                <a:schemeClr val="dk1"/>
              </a:buClr>
              <a:buSzPts val="1350"/>
              <a:buFont typeface="Arial"/>
              <a:buChar char="•"/>
              <a:defRPr sz="1013" b="0" i="0" u="none" strike="noStrike" cap="none">
                <a:solidFill>
                  <a:schemeClr val="dk1"/>
                </a:solidFill>
                <a:latin typeface="Verdana"/>
                <a:ea typeface="Verdana"/>
                <a:cs typeface="Verdana"/>
                <a:sym typeface="Verdana"/>
              </a:defRPr>
            </a:lvl7pPr>
            <a:lvl8pPr marL="3657600" marR="0" lvl="7" indent="-314325" algn="l">
              <a:lnSpc>
                <a:spcPct val="100000"/>
              </a:lnSpc>
              <a:spcBef>
                <a:spcPts val="203"/>
              </a:spcBef>
              <a:spcAft>
                <a:spcPts val="0"/>
              </a:spcAft>
              <a:buClr>
                <a:schemeClr val="dk1"/>
              </a:buClr>
              <a:buSzPts val="1350"/>
              <a:buFont typeface="Arial"/>
              <a:buChar char="•"/>
              <a:defRPr sz="1013" b="0" i="0" u="none" strike="noStrike" cap="none">
                <a:solidFill>
                  <a:schemeClr val="dk1"/>
                </a:solidFill>
                <a:latin typeface="Verdana"/>
                <a:ea typeface="Verdana"/>
                <a:cs typeface="Verdana"/>
                <a:sym typeface="Verdana"/>
              </a:defRPr>
            </a:lvl8pPr>
            <a:lvl9pPr marL="4114800" marR="0" lvl="8" indent="-314325" algn="l">
              <a:lnSpc>
                <a:spcPct val="100000"/>
              </a:lnSpc>
              <a:spcBef>
                <a:spcPts val="203"/>
              </a:spcBef>
              <a:spcAft>
                <a:spcPts val="0"/>
              </a:spcAft>
              <a:buClr>
                <a:schemeClr val="dk1"/>
              </a:buClr>
              <a:buSzPts val="1350"/>
              <a:buFont typeface="Arial"/>
              <a:buChar char="•"/>
              <a:defRPr sz="1013" b="0" i="0" u="none" strike="noStrike" cap="none">
                <a:solidFill>
                  <a:schemeClr val="dk1"/>
                </a:solidFill>
                <a:latin typeface="Verdana"/>
                <a:ea typeface="Verdana"/>
                <a:cs typeface="Verdana"/>
                <a:sym typeface="Verdana"/>
              </a:defRPr>
            </a:lvl9pPr>
          </a:lstStyle>
          <a:p>
            <a:endParaRPr/>
          </a:p>
        </p:txBody>
      </p:sp>
      <p:sp>
        <p:nvSpPr>
          <p:cNvPr id="53" name="Google Shape;53;p59"/>
          <p:cNvSpPr txBox="1">
            <a:spLocks noGrp="1"/>
          </p:cNvSpPr>
          <p:nvPr>
            <p:ph type="dt" idx="10"/>
          </p:nvPr>
        </p:nvSpPr>
        <p:spPr>
          <a:xfrm>
            <a:off x="457200" y="6356353"/>
            <a:ext cx="2133600" cy="3652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888888"/>
              </a:buClr>
              <a:buSzPts val="1400"/>
              <a:buFont typeface="Verdana"/>
              <a:buNone/>
              <a:defRPr sz="675">
                <a:solidFill>
                  <a:srgbClr val="888888"/>
                </a:solidFill>
                <a:latin typeface="Verdana"/>
                <a:ea typeface="Verdana"/>
                <a:cs typeface="Verdana"/>
                <a:sym typeface="Verdana"/>
              </a:defRPr>
            </a:lvl1pPr>
            <a:lvl2pPr marR="0" lvl="1" algn="l">
              <a:lnSpc>
                <a:spcPct val="100000"/>
              </a:lnSpc>
              <a:spcBef>
                <a:spcPts val="0"/>
              </a:spcBef>
              <a:spcAft>
                <a:spcPts val="0"/>
              </a:spcAft>
              <a:buClr>
                <a:schemeClr val="dk1"/>
              </a:buClr>
              <a:buSzPts val="1400"/>
              <a:buFont typeface="Verdana"/>
              <a:buNone/>
              <a:defRPr sz="1350" b="0" i="0" u="none" strike="noStrike" cap="none">
                <a:solidFill>
                  <a:schemeClr val="dk1"/>
                </a:solidFill>
                <a:latin typeface="Verdana"/>
                <a:ea typeface="Verdana"/>
                <a:cs typeface="Verdana"/>
                <a:sym typeface="Verdana"/>
              </a:defRPr>
            </a:lvl2pPr>
            <a:lvl3pPr marR="0" lvl="2" algn="l">
              <a:lnSpc>
                <a:spcPct val="100000"/>
              </a:lnSpc>
              <a:spcBef>
                <a:spcPts val="0"/>
              </a:spcBef>
              <a:spcAft>
                <a:spcPts val="0"/>
              </a:spcAft>
              <a:buClr>
                <a:schemeClr val="dk1"/>
              </a:buClr>
              <a:buSzPts val="1400"/>
              <a:buFont typeface="Verdana"/>
              <a:buNone/>
              <a:defRPr sz="1350" b="0" i="0" u="none" strike="noStrike" cap="none">
                <a:solidFill>
                  <a:schemeClr val="dk1"/>
                </a:solidFill>
                <a:latin typeface="Verdana"/>
                <a:ea typeface="Verdana"/>
                <a:cs typeface="Verdana"/>
                <a:sym typeface="Verdana"/>
              </a:defRPr>
            </a:lvl3pPr>
            <a:lvl4pPr marR="0" lvl="3" algn="l">
              <a:lnSpc>
                <a:spcPct val="100000"/>
              </a:lnSpc>
              <a:spcBef>
                <a:spcPts val="0"/>
              </a:spcBef>
              <a:spcAft>
                <a:spcPts val="0"/>
              </a:spcAft>
              <a:buClr>
                <a:schemeClr val="dk1"/>
              </a:buClr>
              <a:buSzPts val="1400"/>
              <a:buFont typeface="Verdana"/>
              <a:buNone/>
              <a:defRPr sz="1350" b="0" i="0" u="none" strike="noStrike" cap="none">
                <a:solidFill>
                  <a:schemeClr val="dk1"/>
                </a:solidFill>
                <a:latin typeface="Verdana"/>
                <a:ea typeface="Verdana"/>
                <a:cs typeface="Verdana"/>
                <a:sym typeface="Verdana"/>
              </a:defRPr>
            </a:lvl4pPr>
            <a:lvl5pPr marR="0" lvl="4" algn="l">
              <a:lnSpc>
                <a:spcPct val="100000"/>
              </a:lnSpc>
              <a:spcBef>
                <a:spcPts val="0"/>
              </a:spcBef>
              <a:spcAft>
                <a:spcPts val="0"/>
              </a:spcAft>
              <a:buClr>
                <a:schemeClr val="dk1"/>
              </a:buClr>
              <a:buSzPts val="1400"/>
              <a:buFont typeface="Verdana"/>
              <a:buNone/>
              <a:defRPr sz="1350" b="0" i="0" u="none" strike="noStrike" cap="none">
                <a:solidFill>
                  <a:schemeClr val="dk1"/>
                </a:solidFill>
                <a:latin typeface="Verdana"/>
                <a:ea typeface="Verdana"/>
                <a:cs typeface="Verdana"/>
                <a:sym typeface="Verdana"/>
              </a:defRPr>
            </a:lvl5pPr>
            <a:lvl6pPr marR="0" lvl="5" algn="l">
              <a:lnSpc>
                <a:spcPct val="100000"/>
              </a:lnSpc>
              <a:spcBef>
                <a:spcPts val="0"/>
              </a:spcBef>
              <a:spcAft>
                <a:spcPts val="0"/>
              </a:spcAft>
              <a:buClr>
                <a:schemeClr val="dk1"/>
              </a:buClr>
              <a:buSzPts val="1400"/>
              <a:buFont typeface="Verdana"/>
              <a:buNone/>
              <a:defRPr sz="1350" b="0" i="0" u="none" strike="noStrike" cap="none">
                <a:solidFill>
                  <a:schemeClr val="dk1"/>
                </a:solidFill>
                <a:latin typeface="Verdana"/>
                <a:ea typeface="Verdana"/>
                <a:cs typeface="Verdana"/>
                <a:sym typeface="Verdana"/>
              </a:defRPr>
            </a:lvl6pPr>
            <a:lvl7pPr marR="0" lvl="6" algn="l">
              <a:lnSpc>
                <a:spcPct val="100000"/>
              </a:lnSpc>
              <a:spcBef>
                <a:spcPts val="0"/>
              </a:spcBef>
              <a:spcAft>
                <a:spcPts val="0"/>
              </a:spcAft>
              <a:buClr>
                <a:schemeClr val="dk1"/>
              </a:buClr>
              <a:buSzPts val="1400"/>
              <a:buFont typeface="Verdana"/>
              <a:buNone/>
              <a:defRPr sz="1350" b="0" i="0" u="none" strike="noStrike" cap="none">
                <a:solidFill>
                  <a:schemeClr val="dk1"/>
                </a:solidFill>
                <a:latin typeface="Verdana"/>
                <a:ea typeface="Verdana"/>
                <a:cs typeface="Verdana"/>
                <a:sym typeface="Verdana"/>
              </a:defRPr>
            </a:lvl7pPr>
            <a:lvl8pPr marR="0" lvl="7" algn="l">
              <a:lnSpc>
                <a:spcPct val="100000"/>
              </a:lnSpc>
              <a:spcBef>
                <a:spcPts val="0"/>
              </a:spcBef>
              <a:spcAft>
                <a:spcPts val="0"/>
              </a:spcAft>
              <a:buClr>
                <a:schemeClr val="dk1"/>
              </a:buClr>
              <a:buSzPts val="1400"/>
              <a:buFont typeface="Verdana"/>
              <a:buNone/>
              <a:defRPr sz="1350" b="0" i="0" u="none" strike="noStrike" cap="none">
                <a:solidFill>
                  <a:schemeClr val="dk1"/>
                </a:solidFill>
                <a:latin typeface="Verdana"/>
                <a:ea typeface="Verdana"/>
                <a:cs typeface="Verdana"/>
                <a:sym typeface="Verdana"/>
              </a:defRPr>
            </a:lvl8pPr>
            <a:lvl9pPr marR="0" lvl="8" algn="l">
              <a:lnSpc>
                <a:spcPct val="100000"/>
              </a:lnSpc>
              <a:spcBef>
                <a:spcPts val="0"/>
              </a:spcBef>
              <a:spcAft>
                <a:spcPts val="0"/>
              </a:spcAft>
              <a:buClr>
                <a:schemeClr val="dk1"/>
              </a:buClr>
              <a:buSzPts val="1400"/>
              <a:buFont typeface="Verdana"/>
              <a:buNone/>
              <a:defRPr sz="1350" b="0" i="0" u="none" strike="noStrike" cap="none">
                <a:solidFill>
                  <a:schemeClr val="dk1"/>
                </a:solidFill>
                <a:latin typeface="Verdana"/>
                <a:ea typeface="Verdana"/>
                <a:cs typeface="Verdana"/>
                <a:sym typeface="Verdana"/>
              </a:defRPr>
            </a:lvl9pPr>
          </a:lstStyle>
          <a:p>
            <a:endParaRPr/>
          </a:p>
        </p:txBody>
      </p:sp>
      <p:sp>
        <p:nvSpPr>
          <p:cNvPr id="54" name="Google Shape;54;p59"/>
          <p:cNvSpPr txBox="1">
            <a:spLocks noGrp="1"/>
          </p:cNvSpPr>
          <p:nvPr>
            <p:ph type="ftr" idx="11"/>
          </p:nvPr>
        </p:nvSpPr>
        <p:spPr>
          <a:xfrm>
            <a:off x="3124200" y="6356353"/>
            <a:ext cx="2895600" cy="3652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888888"/>
              </a:buClr>
              <a:buSzPts val="1400"/>
              <a:buFont typeface="Verdana"/>
              <a:buNone/>
              <a:defRPr sz="675">
                <a:solidFill>
                  <a:srgbClr val="888888"/>
                </a:solidFill>
                <a:latin typeface="Verdana"/>
                <a:ea typeface="Verdana"/>
                <a:cs typeface="Verdana"/>
                <a:sym typeface="Verdana"/>
              </a:defRPr>
            </a:lvl1pPr>
            <a:lvl2pPr marR="0" lvl="1" algn="l">
              <a:lnSpc>
                <a:spcPct val="100000"/>
              </a:lnSpc>
              <a:spcBef>
                <a:spcPts val="0"/>
              </a:spcBef>
              <a:spcAft>
                <a:spcPts val="0"/>
              </a:spcAft>
              <a:buClr>
                <a:schemeClr val="dk1"/>
              </a:buClr>
              <a:buSzPts val="1400"/>
              <a:buFont typeface="Verdana"/>
              <a:buNone/>
              <a:defRPr sz="1350" b="0" i="0" u="none" strike="noStrike" cap="none">
                <a:solidFill>
                  <a:schemeClr val="dk1"/>
                </a:solidFill>
                <a:latin typeface="Verdana"/>
                <a:ea typeface="Verdana"/>
                <a:cs typeface="Verdana"/>
                <a:sym typeface="Verdana"/>
              </a:defRPr>
            </a:lvl2pPr>
            <a:lvl3pPr marR="0" lvl="2" algn="l">
              <a:lnSpc>
                <a:spcPct val="100000"/>
              </a:lnSpc>
              <a:spcBef>
                <a:spcPts val="0"/>
              </a:spcBef>
              <a:spcAft>
                <a:spcPts val="0"/>
              </a:spcAft>
              <a:buClr>
                <a:schemeClr val="dk1"/>
              </a:buClr>
              <a:buSzPts val="1400"/>
              <a:buFont typeface="Verdana"/>
              <a:buNone/>
              <a:defRPr sz="1350" b="0" i="0" u="none" strike="noStrike" cap="none">
                <a:solidFill>
                  <a:schemeClr val="dk1"/>
                </a:solidFill>
                <a:latin typeface="Verdana"/>
                <a:ea typeface="Verdana"/>
                <a:cs typeface="Verdana"/>
                <a:sym typeface="Verdana"/>
              </a:defRPr>
            </a:lvl3pPr>
            <a:lvl4pPr marR="0" lvl="3" algn="l">
              <a:lnSpc>
                <a:spcPct val="100000"/>
              </a:lnSpc>
              <a:spcBef>
                <a:spcPts val="0"/>
              </a:spcBef>
              <a:spcAft>
                <a:spcPts val="0"/>
              </a:spcAft>
              <a:buClr>
                <a:schemeClr val="dk1"/>
              </a:buClr>
              <a:buSzPts val="1400"/>
              <a:buFont typeface="Verdana"/>
              <a:buNone/>
              <a:defRPr sz="1350" b="0" i="0" u="none" strike="noStrike" cap="none">
                <a:solidFill>
                  <a:schemeClr val="dk1"/>
                </a:solidFill>
                <a:latin typeface="Verdana"/>
                <a:ea typeface="Verdana"/>
                <a:cs typeface="Verdana"/>
                <a:sym typeface="Verdana"/>
              </a:defRPr>
            </a:lvl4pPr>
            <a:lvl5pPr marR="0" lvl="4" algn="l">
              <a:lnSpc>
                <a:spcPct val="100000"/>
              </a:lnSpc>
              <a:spcBef>
                <a:spcPts val="0"/>
              </a:spcBef>
              <a:spcAft>
                <a:spcPts val="0"/>
              </a:spcAft>
              <a:buClr>
                <a:schemeClr val="dk1"/>
              </a:buClr>
              <a:buSzPts val="1400"/>
              <a:buFont typeface="Verdana"/>
              <a:buNone/>
              <a:defRPr sz="1350" b="0" i="0" u="none" strike="noStrike" cap="none">
                <a:solidFill>
                  <a:schemeClr val="dk1"/>
                </a:solidFill>
                <a:latin typeface="Verdana"/>
                <a:ea typeface="Verdana"/>
                <a:cs typeface="Verdana"/>
                <a:sym typeface="Verdana"/>
              </a:defRPr>
            </a:lvl5pPr>
            <a:lvl6pPr marR="0" lvl="5" algn="l">
              <a:lnSpc>
                <a:spcPct val="100000"/>
              </a:lnSpc>
              <a:spcBef>
                <a:spcPts val="0"/>
              </a:spcBef>
              <a:spcAft>
                <a:spcPts val="0"/>
              </a:spcAft>
              <a:buClr>
                <a:schemeClr val="dk1"/>
              </a:buClr>
              <a:buSzPts val="1400"/>
              <a:buFont typeface="Verdana"/>
              <a:buNone/>
              <a:defRPr sz="1350" b="0" i="0" u="none" strike="noStrike" cap="none">
                <a:solidFill>
                  <a:schemeClr val="dk1"/>
                </a:solidFill>
                <a:latin typeface="Verdana"/>
                <a:ea typeface="Verdana"/>
                <a:cs typeface="Verdana"/>
                <a:sym typeface="Verdana"/>
              </a:defRPr>
            </a:lvl6pPr>
            <a:lvl7pPr marR="0" lvl="6" algn="l">
              <a:lnSpc>
                <a:spcPct val="100000"/>
              </a:lnSpc>
              <a:spcBef>
                <a:spcPts val="0"/>
              </a:spcBef>
              <a:spcAft>
                <a:spcPts val="0"/>
              </a:spcAft>
              <a:buClr>
                <a:schemeClr val="dk1"/>
              </a:buClr>
              <a:buSzPts val="1400"/>
              <a:buFont typeface="Verdana"/>
              <a:buNone/>
              <a:defRPr sz="1350" b="0" i="0" u="none" strike="noStrike" cap="none">
                <a:solidFill>
                  <a:schemeClr val="dk1"/>
                </a:solidFill>
                <a:latin typeface="Verdana"/>
                <a:ea typeface="Verdana"/>
                <a:cs typeface="Verdana"/>
                <a:sym typeface="Verdana"/>
              </a:defRPr>
            </a:lvl7pPr>
            <a:lvl8pPr marR="0" lvl="7" algn="l">
              <a:lnSpc>
                <a:spcPct val="100000"/>
              </a:lnSpc>
              <a:spcBef>
                <a:spcPts val="0"/>
              </a:spcBef>
              <a:spcAft>
                <a:spcPts val="0"/>
              </a:spcAft>
              <a:buClr>
                <a:schemeClr val="dk1"/>
              </a:buClr>
              <a:buSzPts val="1400"/>
              <a:buFont typeface="Verdana"/>
              <a:buNone/>
              <a:defRPr sz="1350" b="0" i="0" u="none" strike="noStrike" cap="none">
                <a:solidFill>
                  <a:schemeClr val="dk1"/>
                </a:solidFill>
                <a:latin typeface="Verdana"/>
                <a:ea typeface="Verdana"/>
                <a:cs typeface="Verdana"/>
                <a:sym typeface="Verdana"/>
              </a:defRPr>
            </a:lvl8pPr>
            <a:lvl9pPr marR="0" lvl="8" algn="l">
              <a:lnSpc>
                <a:spcPct val="100000"/>
              </a:lnSpc>
              <a:spcBef>
                <a:spcPts val="0"/>
              </a:spcBef>
              <a:spcAft>
                <a:spcPts val="0"/>
              </a:spcAft>
              <a:buClr>
                <a:schemeClr val="dk1"/>
              </a:buClr>
              <a:buSzPts val="1400"/>
              <a:buFont typeface="Verdana"/>
              <a:buNone/>
              <a:defRPr sz="1350" b="0" i="0" u="none" strike="noStrike" cap="none">
                <a:solidFill>
                  <a:schemeClr val="dk1"/>
                </a:solidFill>
                <a:latin typeface="Verdana"/>
                <a:ea typeface="Verdana"/>
                <a:cs typeface="Verdana"/>
                <a:sym typeface="Verdana"/>
              </a:defRPr>
            </a:lvl9pPr>
          </a:lstStyle>
          <a:p>
            <a:endParaRPr/>
          </a:p>
        </p:txBody>
      </p:sp>
      <p:sp>
        <p:nvSpPr>
          <p:cNvPr id="55" name="Google Shape;55;p59"/>
          <p:cNvSpPr txBox="1">
            <a:spLocks noGrp="1"/>
          </p:cNvSpPr>
          <p:nvPr>
            <p:ph type="sldNum" idx="12"/>
          </p:nvPr>
        </p:nvSpPr>
        <p:spPr>
          <a:xfrm>
            <a:off x="6553200" y="6356353"/>
            <a:ext cx="2133600" cy="365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Verdana"/>
              <a:buNone/>
              <a:defRPr sz="675"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888888"/>
              </a:buClr>
              <a:buSzPts val="900"/>
              <a:buFont typeface="Verdana"/>
              <a:buNone/>
              <a:defRPr sz="675"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888888"/>
              </a:buClr>
              <a:buSzPts val="900"/>
              <a:buFont typeface="Verdana"/>
              <a:buNone/>
              <a:defRPr sz="675"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888888"/>
              </a:buClr>
              <a:buSzPts val="900"/>
              <a:buFont typeface="Verdana"/>
              <a:buNone/>
              <a:defRPr sz="675"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888888"/>
              </a:buClr>
              <a:buSzPts val="900"/>
              <a:buFont typeface="Verdana"/>
              <a:buNone/>
              <a:defRPr sz="675"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888888"/>
              </a:buClr>
              <a:buSzPts val="900"/>
              <a:buFont typeface="Verdana"/>
              <a:buNone/>
              <a:defRPr sz="675"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888888"/>
              </a:buClr>
              <a:buSzPts val="900"/>
              <a:buFont typeface="Verdana"/>
              <a:buNone/>
              <a:defRPr sz="675"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888888"/>
              </a:buClr>
              <a:buSzPts val="900"/>
              <a:buFont typeface="Verdana"/>
              <a:buNone/>
              <a:defRPr sz="675"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888888"/>
              </a:buClr>
              <a:buSzPts val="900"/>
              <a:buFont typeface="Verdana"/>
              <a:buNone/>
              <a:defRPr sz="675"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56" name="Google Shape;56;p59" descr="Decorative image of smiling kids" title="Decorative image"/>
          <p:cNvPicPr preferRelativeResize="0"/>
          <p:nvPr/>
        </p:nvPicPr>
        <p:blipFill rotWithShape="1">
          <a:blip r:embed="rId2">
            <a:alphaModFix/>
          </a:blip>
          <a:srcRect l="239" t="13696"/>
          <a:stretch/>
        </p:blipFill>
        <p:spPr>
          <a:xfrm>
            <a:off x="-1" y="5105400"/>
            <a:ext cx="9144000" cy="1752600"/>
          </a:xfrm>
          <a:prstGeom prst="rect">
            <a:avLst/>
          </a:prstGeom>
          <a:noFill/>
          <a:ln w="38100" cap="flat" cmpd="sng">
            <a:solidFill>
              <a:schemeClr val="accent5"/>
            </a:solidFill>
            <a:prstDash val="dash"/>
            <a:round/>
            <a:headEnd type="none" w="sm" len="sm"/>
            <a:tailEnd type="none" w="sm" len="sm"/>
          </a:ln>
        </p:spPr>
      </p:pic>
      <p:pic>
        <p:nvPicPr>
          <p:cNvPr id="57" name="Google Shape;57;p59" descr="VTSS Logo" title="Decorative image"/>
          <p:cNvPicPr preferRelativeResize="0"/>
          <p:nvPr/>
        </p:nvPicPr>
        <p:blipFill rotWithShape="1">
          <a:blip r:embed="rId3">
            <a:alphaModFix/>
          </a:blip>
          <a:srcRect/>
          <a:stretch/>
        </p:blipFill>
        <p:spPr>
          <a:xfrm>
            <a:off x="304800" y="324577"/>
            <a:ext cx="1771650" cy="104702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8"/>
        <p:cNvGrpSpPr/>
        <p:nvPr/>
      </p:nvGrpSpPr>
      <p:grpSpPr>
        <a:xfrm>
          <a:off x="0" y="0"/>
          <a:ext cx="0" cy="0"/>
          <a:chOff x="0" y="0"/>
          <a:chExt cx="0" cy="0"/>
        </a:xfrm>
      </p:grpSpPr>
      <p:pic>
        <p:nvPicPr>
          <p:cNvPr id="59" name="Google Shape;59;p54" descr="Decorative Image of Smiling kids" title="Decorative image"/>
          <p:cNvPicPr preferRelativeResize="0"/>
          <p:nvPr/>
        </p:nvPicPr>
        <p:blipFill rotWithShape="1">
          <a:blip r:embed="rId2">
            <a:alphaModFix/>
          </a:blip>
          <a:srcRect/>
          <a:stretch/>
        </p:blipFill>
        <p:spPr>
          <a:xfrm>
            <a:off x="0" y="1556656"/>
            <a:ext cx="9147018" cy="2849511"/>
          </a:xfrm>
          <a:prstGeom prst="rect">
            <a:avLst/>
          </a:prstGeom>
          <a:noFill/>
          <a:ln>
            <a:noFill/>
          </a:ln>
        </p:spPr>
      </p:pic>
      <p:sp>
        <p:nvSpPr>
          <p:cNvPr id="60" name="Google Shape;60;p54"/>
          <p:cNvSpPr txBox="1">
            <a:spLocks noGrp="1"/>
          </p:cNvSpPr>
          <p:nvPr>
            <p:ph type="ctrTitle"/>
          </p:nvPr>
        </p:nvSpPr>
        <p:spPr>
          <a:xfrm>
            <a:off x="953254" y="3671154"/>
            <a:ext cx="7240509" cy="1470025"/>
          </a:xfrm>
          <a:prstGeom prst="rect">
            <a:avLst/>
          </a:prstGeom>
          <a:solidFill>
            <a:schemeClr val="lt1">
              <a:alpha val="66666"/>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54"/>
          <p:cNvSpPr txBox="1">
            <a:spLocks noGrp="1"/>
          </p:cNvSpPr>
          <p:nvPr>
            <p:ph type="subTitle" idx="1"/>
          </p:nvPr>
        </p:nvSpPr>
        <p:spPr>
          <a:xfrm>
            <a:off x="1373109" y="5257800"/>
            <a:ext cx="6400800" cy="914400"/>
          </a:xfrm>
          <a:prstGeom prst="rect">
            <a:avLst/>
          </a:prstGeom>
          <a:solidFill>
            <a:schemeClr val="lt1">
              <a:alpha val="66666"/>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62" name="Google Shape;62;p5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5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5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65" name="Google Shape;65;p54"/>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6"/>
        <p:cNvGrpSpPr/>
        <p:nvPr/>
      </p:nvGrpSpPr>
      <p:grpSpPr>
        <a:xfrm>
          <a:off x="0" y="0"/>
          <a:ext cx="0" cy="0"/>
          <a:chOff x="0" y="0"/>
          <a:chExt cx="0" cy="0"/>
        </a:xfrm>
      </p:grpSpPr>
      <p:sp>
        <p:nvSpPr>
          <p:cNvPr id="67" name="Google Shape;67;p57"/>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57"/>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9" name="Google Shape;69;p5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5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5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000"/>
              <a:buFont typeface="Verdana"/>
              <a:buNone/>
              <a:defRPr sz="40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Verdana"/>
                <a:ea typeface="Verdana"/>
                <a:cs typeface="Verdana"/>
                <a:sym typeface="Verdan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Verdana"/>
                <a:ea typeface="Verdana"/>
                <a:cs typeface="Verdana"/>
                <a:sym typeface="Verdan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9pPr>
          </a:lstStyle>
          <a:p>
            <a:endParaRPr/>
          </a:p>
        </p:txBody>
      </p:sp>
      <p:sp>
        <p:nvSpPr>
          <p:cNvPr id="12" name="Google Shape;12;p5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13" name="Google Shape;13;p5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14" name="Google Shape;14;p5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07xKOZhttCI"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oAjOHzvw7A"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hyperlink" Target="https://wheelofnames.com/7rb-guz" TargetMode="External"/><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8" name="Google Shape;218;p1"/>
          <p:cNvSpPr txBox="1">
            <a:spLocks noGrp="1"/>
          </p:cNvSpPr>
          <p:nvPr>
            <p:ph type="title"/>
          </p:nvPr>
        </p:nvSpPr>
        <p:spPr>
          <a:xfrm>
            <a:off x="865263" y="3319375"/>
            <a:ext cx="7772400" cy="1362000"/>
          </a:xfrm>
          <a:prstGeom prst="rect">
            <a:avLst/>
          </a:prstGeom>
          <a:solidFill>
            <a:schemeClr val="lt1">
              <a:alpha val="65098"/>
            </a:schemeClr>
          </a:solidFill>
          <a:ln w="19050" cap="flat" cmpd="sng">
            <a:solidFill>
              <a:schemeClr val="accent5"/>
            </a:solidFill>
            <a:prstDash val="solid"/>
            <a:round/>
            <a:headEnd type="none" w="sm" len="sm"/>
            <a:tailEnd type="none" w="sm" len="sm"/>
          </a:ln>
        </p:spPr>
        <p:txBody>
          <a:bodyPr spcFirstLastPara="1" wrap="square" lIns="51400" tIns="25700" rIns="51400" bIns="25700" anchor="ctr" anchorCtr="0">
            <a:noAutofit/>
          </a:bodyPr>
          <a:lstStyle/>
          <a:p>
            <a:pPr marL="0" lvl="0" indent="0" algn="ctr" rtl="0">
              <a:lnSpc>
                <a:spcPct val="100000"/>
              </a:lnSpc>
              <a:spcBef>
                <a:spcPts val="0"/>
              </a:spcBef>
              <a:spcAft>
                <a:spcPts val="0"/>
              </a:spcAft>
              <a:buClr>
                <a:schemeClr val="dk1"/>
              </a:buClr>
              <a:buSzPts val="4000"/>
              <a:buFont typeface="Verdana"/>
              <a:buNone/>
            </a:pPr>
            <a:r>
              <a:rPr lang="en-US" sz="33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Strand</a:t>
            </a:r>
            <a:r>
              <a:rPr lang="en-US" sz="3300"/>
              <a:t> 5: </a:t>
            </a:r>
            <a:r>
              <a:rPr lang="en-US" sz="33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Family</a:t>
            </a:r>
            <a:r>
              <a:rPr lang="en-US" sz="3300"/>
              <a:t> Engagement</a:t>
            </a:r>
            <a:endParaRPr sz="3300"/>
          </a:p>
        </p:txBody>
      </p:sp>
      <p:sp>
        <p:nvSpPr>
          <p:cNvPr id="217" name="Google Shape;217;p1">
            <a:extLst>
              <a:ext uri="{C183D7F6-B498-43B3-948B-1728B52AA6E4}">
                <adec:decorative xmlns:adec="http://schemas.microsoft.com/office/drawing/2017/decorative" val="1"/>
              </a:ext>
            </a:extLst>
          </p:cNvPr>
          <p:cNvSpPr txBox="1">
            <a:spLocks noGrp="1"/>
          </p:cNvSpPr>
          <p:nvPr>
            <p:ph type="body" idx="1"/>
          </p:nvPr>
        </p:nvSpPr>
        <p:spPr>
          <a:xfrm>
            <a:off x="105525" y="5407075"/>
            <a:ext cx="8923500" cy="807300"/>
          </a:xfrm>
          <a:prstGeom prst="rect">
            <a:avLst/>
          </a:prstGeom>
          <a:solidFill>
            <a:schemeClr val="lt1">
              <a:alpha val="65098"/>
            </a:schemeClr>
          </a:solidFill>
          <a:ln>
            <a:noFill/>
          </a:ln>
        </p:spPr>
        <p:txBody>
          <a:bodyPr spcFirstLastPara="1" wrap="square" lIns="51400" tIns="25700" rIns="51400" bIns="25700" anchor="t" anchorCtr="0">
            <a:noAutofit/>
          </a:bodyPr>
          <a:lstStyle/>
          <a:p>
            <a:pPr marL="0" lvl="0" indent="0" algn="ctr" rtl="0">
              <a:lnSpc>
                <a:spcPct val="90000"/>
              </a:lnSpc>
              <a:spcBef>
                <a:spcPts val="0"/>
              </a:spcBef>
              <a:spcAft>
                <a:spcPts val="0"/>
              </a:spcAft>
              <a:buClr>
                <a:schemeClr val="dk1"/>
              </a:buClr>
              <a:buSzPts val="2960"/>
              <a:buNone/>
            </a:pPr>
            <a:r>
              <a:rPr lang="en-US" sz="2400">
                <a:solidFill>
                  <a:schemeClr val="dk1"/>
                </a:solidFill>
              </a:rPr>
              <a:t>March 2, 2022</a:t>
            </a:r>
            <a:endParaRPr sz="2400">
              <a:solidFill>
                <a:schemeClr val="dk1"/>
              </a:solidFill>
            </a:endParaRPr>
          </a:p>
          <a:p>
            <a:pPr marL="0" lvl="0" indent="0" algn="ctr" rtl="0">
              <a:lnSpc>
                <a:spcPct val="90000"/>
              </a:lnSpc>
              <a:spcBef>
                <a:spcPts val="0"/>
              </a:spcBef>
              <a:spcAft>
                <a:spcPts val="0"/>
              </a:spcAft>
              <a:buClr>
                <a:schemeClr val="dk1"/>
              </a:buClr>
              <a:buSzPts val="2960"/>
              <a:buNone/>
            </a:pPr>
            <a:r>
              <a:rPr lang="en-US" sz="2400">
                <a:solidFill>
                  <a:schemeClr val="dk1"/>
                </a:solidFill>
              </a:rPr>
              <a:t>9:00 - 12:30</a:t>
            </a:r>
            <a:endParaRPr sz="240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g1143d22b1af_0_253"/>
          <p:cNvSpPr txBox="1">
            <a:spLocks noGrp="1"/>
          </p:cNvSpPr>
          <p:nvPr>
            <p:ph type="title" idx="4294967295"/>
          </p:nvPr>
        </p:nvSpPr>
        <p:spPr>
          <a:xfrm>
            <a:off x="228600" y="228600"/>
            <a:ext cx="8686800" cy="1143000"/>
          </a:xfrm>
          <a:prstGeom prst="rect">
            <a:avLst/>
          </a:prstGeom>
          <a:solidFill>
            <a:srgbClr val="A9DCF2">
              <a:alpha val="65880"/>
            </a:srgbClr>
          </a:solidFill>
          <a:ln w="9525" cap="flat" cmpd="sng">
            <a:solidFill>
              <a:schemeClr val="lt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None/>
            </a:pPr>
            <a:r>
              <a:rPr lang="en-US">
                <a:solidFill>
                  <a:schemeClr val="dk1"/>
                </a:solidFill>
              </a:rPr>
              <a:t>Break</a:t>
            </a:r>
            <a:endParaRPr>
              <a:solidFill>
                <a:schemeClr val="dk1"/>
              </a:solidFill>
            </a:endParaRPr>
          </a:p>
        </p:txBody>
      </p:sp>
      <p:pic>
        <p:nvPicPr>
          <p:cNvPr id="285" name="Google Shape;285;g1143d22b1af_0_253" descr="Take four and a half minutes out of your day to take a break from all the stresses of the world and immerse yourself in nature.&#10;&#10;This was all shot handheld on a Panasonic FZ2000 during quarantine in London:&#10;https://amzn.to/2xhXvno (UK affiliate link)&#10;&#10;Me:&#10;Website: https://sallylepage.co.uk&#10;Twitter: https://twitter.com/sallylepage&#10;Instagram: https://instagram.com/sallylepage&#10;Facebook: https://facebook.com/sallylepage&#10;Reddit: https://reddit.com/r/sallylepage&#10;&#10;I make these videos free to watch forever! Please consider supporting the channel:&#10;Patreon: https://patreon.com/sallylepage (monthly donations)&#10;PayPal: https://paypal.me/sallylepage (one off donations)&#10;&#10;&#10;Dr Sally Le Page is a British evolutionary biologist and science YouTuber. The aim of these videos is to bring science further into popular culture by making science videos that make you laugh, make you feel and make you think." title="Join me on a quarantine walk | Nature Break">
            <a:hlinkClick r:id="rId3"/>
          </p:cNvPr>
          <p:cNvPicPr preferRelativeResize="0"/>
          <p:nvPr/>
        </p:nvPicPr>
        <p:blipFill>
          <a:blip r:embed="rId4">
            <a:alphaModFix/>
          </a:blip>
          <a:stretch>
            <a:fillRect/>
          </a:stretch>
        </p:blipFill>
        <p:spPr>
          <a:xfrm>
            <a:off x="733650" y="1265325"/>
            <a:ext cx="7456876" cy="55926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5"/>
                                        </p:tgtEl>
                                        <p:attrNameLst>
                                          <p:attrName>style.visibility</p:attrName>
                                        </p:attrNameLst>
                                      </p:cBhvr>
                                      <p:to>
                                        <p:strVal val="visible"/>
                                      </p:to>
                                    </p:set>
                                    <p:animEffect transition="in" filter="fade">
                                      <p:cBhvr>
                                        <p:cTn id="7" dur="1000"/>
                                        <p:tgtEl>
                                          <p:spTgt spid="2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2" name="Google Shape;292;g1143d22b1af_0_246">
            <a:extLst>
              <a:ext uri="{C183D7F6-B498-43B3-948B-1728B52AA6E4}">
                <adec:decorative xmlns:adec="http://schemas.microsoft.com/office/drawing/2017/decorative" val="0"/>
              </a:ext>
            </a:extLst>
          </p:cNvPr>
          <p:cNvSpPr txBox="1">
            <a:spLocks noGrp="1"/>
          </p:cNvSpPr>
          <p:nvPr>
            <p:ph type="title"/>
          </p:nvPr>
        </p:nvSpPr>
        <p:spPr>
          <a:xfrm>
            <a:off x="228600" y="228600"/>
            <a:ext cx="86868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solidFill>
                  <a:schemeClr val="dk1"/>
                </a:solidFill>
              </a:rPr>
              <a:t>Show and Share #2</a:t>
            </a:r>
            <a:endParaRPr>
              <a:solidFill>
                <a:schemeClr val="dk1"/>
              </a:solidFill>
            </a:endParaRPr>
          </a:p>
        </p:txBody>
      </p:sp>
      <p:sp>
        <p:nvSpPr>
          <p:cNvPr id="291" name="Google Shape;291;g1143d22b1af_0_246"/>
          <p:cNvSpPr txBox="1">
            <a:spLocks noGrp="1"/>
          </p:cNvSpPr>
          <p:nvPr>
            <p:ph type="body" idx="1"/>
          </p:nvPr>
        </p:nvSpPr>
        <p:spPr>
          <a:xfrm>
            <a:off x="228600" y="1618950"/>
            <a:ext cx="8229600" cy="3620100"/>
          </a:xfrm>
          <a:prstGeom prst="rect">
            <a:avLst/>
          </a:prstGeom>
        </p:spPr>
        <p:txBody>
          <a:bodyPr spcFirstLastPara="1" wrap="square" lIns="91425" tIns="45700" rIns="91425" bIns="45700" anchor="t" anchorCtr="0">
            <a:normAutofit/>
          </a:bodyPr>
          <a:lstStyle/>
          <a:p>
            <a:pPr marL="457200" lvl="0" indent="-393700" algn="l" rtl="0">
              <a:spcBef>
                <a:spcPts val="0"/>
              </a:spcBef>
              <a:spcAft>
                <a:spcPts val="0"/>
              </a:spcAft>
              <a:buSzPts val="2600"/>
              <a:buFont typeface="Verdana"/>
              <a:buChar char="●"/>
            </a:pPr>
            <a:r>
              <a:rPr lang="en-US" sz="2600"/>
              <a:t>family data collected, how and where shared, and how used</a:t>
            </a:r>
            <a:endParaRPr sz="2600"/>
          </a:p>
          <a:p>
            <a:pPr marL="457200" lvl="0" indent="-393700" algn="l" rtl="0">
              <a:spcBef>
                <a:spcPts val="0"/>
              </a:spcBef>
              <a:spcAft>
                <a:spcPts val="0"/>
              </a:spcAft>
              <a:buSzPts val="2600"/>
              <a:buFont typeface="Verdana"/>
              <a:buChar char="●"/>
            </a:pPr>
            <a:r>
              <a:rPr lang="en-US" sz="2600"/>
              <a:t>family collaboration successes</a:t>
            </a:r>
            <a:endParaRPr sz="2600"/>
          </a:p>
          <a:p>
            <a:pPr marL="457200" lvl="0" indent="-393700" algn="l" rtl="0">
              <a:spcBef>
                <a:spcPts val="0"/>
              </a:spcBef>
              <a:spcAft>
                <a:spcPts val="0"/>
              </a:spcAft>
              <a:buSzPts val="2600"/>
              <a:buFont typeface="Verdana"/>
              <a:buChar char="●"/>
            </a:pPr>
            <a:r>
              <a:rPr lang="en-US" sz="2600"/>
              <a:t>progress in ensuring family voice on your VTSS leadership team</a:t>
            </a:r>
            <a:endParaRPr sz="2600"/>
          </a:p>
          <a:p>
            <a:pPr marL="457200" lvl="0" indent="0" algn="l" rtl="0">
              <a:spcBef>
                <a:spcPts val="0"/>
              </a:spcBef>
              <a:spcAft>
                <a:spcPts val="0"/>
              </a:spcAft>
              <a:buClr>
                <a:schemeClr val="dk1"/>
              </a:buClr>
              <a:buSzPts val="1100"/>
              <a:buFont typeface="Arial"/>
              <a:buNone/>
            </a:pPr>
            <a:endParaRPr sz="2600"/>
          </a:p>
          <a:p>
            <a:pPr marL="457200" lvl="0" indent="0" algn="ctr" rtl="0">
              <a:spcBef>
                <a:spcPts val="0"/>
              </a:spcBef>
              <a:spcAft>
                <a:spcPts val="0"/>
              </a:spcAft>
              <a:buClr>
                <a:schemeClr val="dk1"/>
              </a:buClr>
              <a:buSzPts val="1100"/>
              <a:buFont typeface="Arial"/>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300" name="Google Shape;300;g1143d22b1af_0_239">
            <a:extLst>
              <a:ext uri="{C183D7F6-B498-43B3-948B-1728B52AA6E4}">
                <adec:decorative xmlns:adec="http://schemas.microsoft.com/office/drawing/2017/decorative" val="0"/>
              </a:ext>
            </a:extLst>
          </p:cNvPr>
          <p:cNvSpPr txBox="1">
            <a:spLocks noGrp="1"/>
          </p:cNvSpPr>
          <p:nvPr>
            <p:ph type="title"/>
          </p:nvPr>
        </p:nvSpPr>
        <p:spPr>
          <a:xfrm>
            <a:off x="228600" y="228600"/>
            <a:ext cx="8686800" cy="1143000"/>
          </a:xfrm>
          <a:prstGeom prst="rect">
            <a:avLst/>
          </a:prstGeom>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US" dirty="0">
                <a:solidFill>
                  <a:schemeClr val="dk1"/>
                </a:solidFill>
              </a:rPr>
              <a:t>Partnering with Families for Student Success, </a:t>
            </a:r>
            <a:r>
              <a:rPr lang="en-US" sz="3777" dirty="0">
                <a:solidFill>
                  <a:schemeClr val="dk1"/>
                </a:solidFill>
              </a:rPr>
              <a:t>P. Edwards, et al. (2)</a:t>
            </a:r>
            <a:endParaRPr sz="3777" dirty="0">
              <a:solidFill>
                <a:schemeClr val="dk1"/>
              </a:solidFill>
            </a:endParaRPr>
          </a:p>
        </p:txBody>
      </p:sp>
      <p:sp>
        <p:nvSpPr>
          <p:cNvPr id="299" name="Google Shape;299;g1143d22b1af_0_239"/>
          <p:cNvSpPr txBox="1">
            <a:spLocks noGrp="1"/>
          </p:cNvSpPr>
          <p:nvPr>
            <p:ph type="body" idx="1"/>
          </p:nvPr>
        </p:nvSpPr>
        <p:spPr>
          <a:xfrm>
            <a:off x="0" y="1371600"/>
            <a:ext cx="8686800" cy="2053200"/>
          </a:xfrm>
          <a:prstGeom prst="rect">
            <a:avLst/>
          </a:prstGeom>
        </p:spPr>
        <p:txBody>
          <a:bodyPr spcFirstLastPara="1" wrap="square" lIns="91425" tIns="45700" rIns="91425" bIns="45700" anchor="t" anchorCtr="0">
            <a:normAutofit lnSpcReduction="20000"/>
          </a:bodyPr>
          <a:lstStyle/>
          <a:p>
            <a:pPr marL="0" lvl="0" indent="0" algn="l" rtl="0">
              <a:spcBef>
                <a:spcPts val="360"/>
              </a:spcBef>
              <a:spcAft>
                <a:spcPts val="0"/>
              </a:spcAft>
              <a:buNone/>
            </a:pPr>
            <a:endParaRPr sz="3400"/>
          </a:p>
          <a:p>
            <a:pPr marL="0" lvl="0" indent="0" algn="l" rtl="0">
              <a:spcBef>
                <a:spcPts val="360"/>
              </a:spcBef>
              <a:spcAft>
                <a:spcPts val="0"/>
              </a:spcAft>
              <a:buNone/>
            </a:pPr>
            <a:endParaRPr sz="3400"/>
          </a:p>
          <a:p>
            <a:pPr marL="0" lvl="0" indent="0" algn="ctr" rtl="0">
              <a:spcBef>
                <a:spcPts val="360"/>
              </a:spcBef>
              <a:spcAft>
                <a:spcPts val="0"/>
              </a:spcAft>
              <a:buNone/>
            </a:pPr>
            <a:r>
              <a:rPr lang="en-US" sz="3600" b="1"/>
              <a:t>Caregivers with Complex </a:t>
            </a:r>
            <a:endParaRPr sz="3600" b="1"/>
          </a:p>
          <a:p>
            <a:pPr marL="0" lvl="0" indent="0" algn="ctr" rtl="0">
              <a:spcBef>
                <a:spcPts val="360"/>
              </a:spcBef>
              <a:spcAft>
                <a:spcPts val="0"/>
              </a:spcAft>
              <a:buNone/>
            </a:pPr>
            <a:r>
              <a:rPr lang="en-US" sz="3600" b="1"/>
              <a:t>Job Situations</a:t>
            </a:r>
            <a:endParaRPr sz="3600" b="1"/>
          </a:p>
        </p:txBody>
      </p:sp>
      <p:pic>
        <p:nvPicPr>
          <p:cNvPr id="301" name="Google Shape;301;g1143d22b1af_0_239" descr="Scenario from Partnering with Families for Student Success, by Patricia A. Edwards, Rand J. Spiro, Lisa M. Domke, Ann M. Castle, Kristen L. White. "/>
          <p:cNvPicPr preferRelativeResize="0"/>
          <p:nvPr/>
        </p:nvPicPr>
        <p:blipFill>
          <a:blip r:embed="rId3">
            <a:alphaModFix/>
          </a:blip>
          <a:stretch>
            <a:fillRect/>
          </a:stretch>
        </p:blipFill>
        <p:spPr>
          <a:xfrm>
            <a:off x="6611950" y="3191226"/>
            <a:ext cx="2532050" cy="36667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8" name="Google Shape;308;g11498c5accc_0_0">
            <a:extLst>
              <a:ext uri="{C183D7F6-B498-43B3-948B-1728B52AA6E4}">
                <adec:decorative xmlns:adec="http://schemas.microsoft.com/office/drawing/2017/decorative" val="0"/>
              </a:ext>
            </a:extLst>
          </p:cNvPr>
          <p:cNvSpPr txBox="1">
            <a:spLocks noGrp="1"/>
          </p:cNvSpPr>
          <p:nvPr>
            <p:ph type="title"/>
          </p:nvPr>
        </p:nvSpPr>
        <p:spPr>
          <a:xfrm>
            <a:off x="228600" y="228600"/>
            <a:ext cx="8686800" cy="1143000"/>
          </a:xfrm>
          <a:prstGeom prst="rect">
            <a:avLst/>
          </a:prstGeom>
          <a:ln w="9525" cap="flat" cmpd="sng">
            <a:solidFill>
              <a:schemeClr val="lt1"/>
            </a:solidFill>
            <a:prstDash val="solid"/>
            <a:round/>
            <a:headEnd type="none" w="sm" len="sm"/>
            <a:tailEnd type="none" w="sm" len="sm"/>
          </a:ln>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US">
                <a:solidFill>
                  <a:schemeClr val="dk1"/>
                </a:solidFill>
              </a:rPr>
              <a:t>Breakout Process for Scenario #2</a:t>
            </a:r>
            <a:endParaRPr>
              <a:solidFill>
                <a:schemeClr val="dk1"/>
              </a:solidFill>
            </a:endParaRPr>
          </a:p>
        </p:txBody>
      </p:sp>
      <p:sp>
        <p:nvSpPr>
          <p:cNvPr id="307" name="Google Shape;307;g11498c5accc_0_0"/>
          <p:cNvSpPr txBox="1">
            <a:spLocks noGrp="1"/>
          </p:cNvSpPr>
          <p:nvPr>
            <p:ph type="body" idx="1"/>
          </p:nvPr>
        </p:nvSpPr>
        <p:spPr>
          <a:xfrm>
            <a:off x="457201" y="1600201"/>
            <a:ext cx="8229600" cy="4572000"/>
          </a:xfrm>
          <a:prstGeom prst="rect">
            <a:avLst/>
          </a:prstGeom>
        </p:spPr>
        <p:txBody>
          <a:bodyPr spcFirstLastPara="1" wrap="square" lIns="91425" tIns="45700" rIns="91425" bIns="45700" anchor="t" anchorCtr="0">
            <a:noAutofit/>
          </a:bodyPr>
          <a:lstStyle/>
          <a:p>
            <a:pPr marL="457200" lvl="0" indent="-457200" algn="l" rtl="0">
              <a:spcBef>
                <a:spcPts val="360"/>
              </a:spcBef>
              <a:spcAft>
                <a:spcPts val="0"/>
              </a:spcAft>
              <a:buSzPts val="3600"/>
              <a:buAutoNum type="arabicPeriod"/>
            </a:pPr>
            <a:r>
              <a:rPr lang="en-US" sz="3600"/>
              <a:t>Read context and scenario</a:t>
            </a:r>
            <a:endParaRPr sz="3600"/>
          </a:p>
          <a:p>
            <a:pPr marL="457200" lvl="0" indent="-457200" algn="l" rtl="0">
              <a:spcBef>
                <a:spcPts val="0"/>
              </a:spcBef>
              <a:spcAft>
                <a:spcPts val="0"/>
              </a:spcAft>
              <a:buSzPts val="3600"/>
              <a:buAutoNum type="arabicPeriod"/>
            </a:pPr>
            <a:r>
              <a:rPr lang="en-US" sz="3600"/>
              <a:t>Discuss, using guiding questions</a:t>
            </a:r>
            <a:endParaRPr sz="3600"/>
          </a:p>
          <a:p>
            <a:pPr marL="457200" lvl="0" indent="-457200" algn="l" rtl="0">
              <a:spcBef>
                <a:spcPts val="0"/>
              </a:spcBef>
              <a:spcAft>
                <a:spcPts val="0"/>
              </a:spcAft>
              <a:buSzPts val="3600"/>
              <a:buAutoNum type="arabicPeriod"/>
            </a:pPr>
            <a:r>
              <a:rPr lang="en-US" sz="3600"/>
              <a:t>Discuss what would be your first priority </a:t>
            </a:r>
            <a:endParaRPr sz="3600"/>
          </a:p>
          <a:p>
            <a:pPr marL="457200" lvl="0" indent="-457200" algn="l" rtl="0">
              <a:spcBef>
                <a:spcPts val="0"/>
              </a:spcBef>
              <a:spcAft>
                <a:spcPts val="0"/>
              </a:spcAft>
              <a:buSzPts val="3600"/>
              <a:buAutoNum type="arabicPeriod"/>
            </a:pPr>
            <a:r>
              <a:rPr lang="en-US" sz="3600"/>
              <a:t>Plan what you will share when you return to the main room </a:t>
            </a:r>
            <a:endParaRPr sz="3600"/>
          </a:p>
          <a:p>
            <a:pPr marL="457200" lvl="0" indent="0" algn="l" rtl="0">
              <a:spcBef>
                <a:spcPts val="360"/>
              </a:spcBef>
              <a:spcAft>
                <a:spcPts val="0"/>
              </a:spcAft>
              <a:buNone/>
            </a:pPr>
            <a:endParaRPr sz="36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5" name="Google Shape;315;g1143d22b1af_0_218">
            <a:extLst>
              <a:ext uri="{C183D7F6-B498-43B3-948B-1728B52AA6E4}">
                <adec:decorative xmlns:adec="http://schemas.microsoft.com/office/drawing/2017/decorative" val="0"/>
              </a:ext>
            </a:extLst>
          </p:cNvPr>
          <p:cNvSpPr txBox="1">
            <a:spLocks noGrp="1"/>
          </p:cNvSpPr>
          <p:nvPr>
            <p:ph type="title"/>
          </p:nvPr>
        </p:nvSpPr>
        <p:spPr>
          <a:xfrm>
            <a:off x="228600" y="228600"/>
            <a:ext cx="8686800" cy="1143000"/>
          </a:xfrm>
          <a:prstGeom prst="rect">
            <a:avLst/>
          </a:prstGeom>
          <a:ln w="9525" cap="flat" cmpd="sng">
            <a:solidFill>
              <a:schemeClr val="lt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None/>
            </a:pPr>
            <a:r>
              <a:rPr lang="en-US">
                <a:solidFill>
                  <a:schemeClr val="dk2"/>
                </a:solidFill>
              </a:rPr>
              <a:t>Application to Your Work</a:t>
            </a:r>
            <a:endParaRPr>
              <a:solidFill>
                <a:schemeClr val="dk2"/>
              </a:solidFill>
            </a:endParaRPr>
          </a:p>
        </p:txBody>
      </p:sp>
      <p:sp>
        <p:nvSpPr>
          <p:cNvPr id="314" name="Google Shape;314;g1143d22b1af_0_218"/>
          <p:cNvSpPr txBox="1">
            <a:spLocks noGrp="1"/>
          </p:cNvSpPr>
          <p:nvPr>
            <p:ph type="body" idx="1"/>
          </p:nvPr>
        </p:nvSpPr>
        <p:spPr>
          <a:xfrm>
            <a:off x="457201" y="2286001"/>
            <a:ext cx="8229600" cy="4572000"/>
          </a:xfrm>
          <a:prstGeom prst="rect">
            <a:avLst/>
          </a:prstGeom>
        </p:spPr>
        <p:txBody>
          <a:bodyPr spcFirstLastPara="1" wrap="square" lIns="91425" tIns="45700" rIns="91425" bIns="45700" anchor="t" anchorCtr="0">
            <a:normAutofit/>
          </a:bodyPr>
          <a:lstStyle/>
          <a:p>
            <a:pPr marL="0" lvl="0" indent="0" algn="ctr" rtl="0">
              <a:spcBef>
                <a:spcPts val="360"/>
              </a:spcBef>
              <a:spcAft>
                <a:spcPts val="0"/>
              </a:spcAft>
              <a:buNone/>
            </a:pPr>
            <a:r>
              <a:rPr lang="en-US" sz="4000">
                <a:solidFill>
                  <a:schemeClr val="dk2"/>
                </a:solidFill>
              </a:rPr>
              <a:t> “These scenarios help build confidence and sensitivity when interacting with caregivers and families.”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g1143d22b1af_0_265"/>
          <p:cNvSpPr txBox="1">
            <a:spLocks noGrp="1"/>
          </p:cNvSpPr>
          <p:nvPr>
            <p:ph type="title"/>
          </p:nvPr>
        </p:nvSpPr>
        <p:spPr>
          <a:xfrm>
            <a:off x="228600" y="228600"/>
            <a:ext cx="86868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dirty="0">
                <a:solidFill>
                  <a:schemeClr val="dk1"/>
                </a:solidFill>
              </a:rPr>
              <a:t>Break #2</a:t>
            </a:r>
            <a:endParaRPr dirty="0">
              <a:solidFill>
                <a:schemeClr val="dk1"/>
              </a:solidFill>
            </a:endParaRPr>
          </a:p>
        </p:txBody>
      </p:sp>
      <p:pic>
        <p:nvPicPr>
          <p:cNvPr id="322" name="Google Shape;322;g1143d22b1af_0_265" descr="Relaxing photo.&#10;"/>
          <p:cNvPicPr preferRelativeResize="0"/>
          <p:nvPr/>
        </p:nvPicPr>
        <p:blipFill>
          <a:blip r:embed="rId3">
            <a:alphaModFix/>
          </a:blip>
          <a:stretch>
            <a:fillRect/>
          </a:stretch>
        </p:blipFill>
        <p:spPr>
          <a:xfrm>
            <a:off x="2569950" y="1545075"/>
            <a:ext cx="4443545" cy="53129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g11498c5accc_1_1"/>
          <p:cNvSpPr txBox="1">
            <a:spLocks noGrp="1"/>
          </p:cNvSpPr>
          <p:nvPr>
            <p:ph type="title"/>
          </p:nvPr>
        </p:nvSpPr>
        <p:spPr>
          <a:xfrm>
            <a:off x="228600" y="228600"/>
            <a:ext cx="86868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4200">
                <a:solidFill>
                  <a:schemeClr val="dk1"/>
                </a:solidFill>
              </a:rPr>
              <a:t>Share out</a:t>
            </a:r>
            <a:endParaRPr sz="4200">
              <a:solidFill>
                <a:schemeClr val="dk1"/>
              </a:solidFill>
            </a:endParaRPr>
          </a:p>
        </p:txBody>
      </p:sp>
      <p:pic>
        <p:nvPicPr>
          <p:cNvPr id="329" name="Google Shape;329;g11498c5accc_1_1" descr="Image sharing via Zoom. "/>
          <p:cNvPicPr preferRelativeResize="0"/>
          <p:nvPr/>
        </p:nvPicPr>
        <p:blipFill>
          <a:blip r:embed="rId3">
            <a:alphaModFix/>
          </a:blip>
          <a:stretch>
            <a:fillRect/>
          </a:stretch>
        </p:blipFill>
        <p:spPr>
          <a:xfrm>
            <a:off x="1608300" y="2085900"/>
            <a:ext cx="5612000" cy="37376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15"/>
          <p:cNvSpPr txBox="1">
            <a:spLocks noGrp="1"/>
          </p:cNvSpPr>
          <p:nvPr>
            <p:ph type="title"/>
          </p:nvPr>
        </p:nvSpPr>
        <p:spPr>
          <a:xfrm>
            <a:off x="228600" y="381000"/>
            <a:ext cx="8686800" cy="1073700"/>
          </a:xfrm>
          <a:prstGeom prst="rect">
            <a:avLst/>
          </a:prstGeom>
          <a:solidFill>
            <a:srgbClr val="A9DCF2">
              <a:alpha val="65490"/>
            </a:srgbClr>
          </a:solidFill>
          <a:ln>
            <a:noFill/>
          </a:ln>
        </p:spPr>
        <p:txBody>
          <a:bodyPr spcFirstLastPara="1" wrap="square" lIns="68550" tIns="34275" rIns="68550" bIns="34275" anchor="ctr" anchorCtr="0">
            <a:normAutofit/>
          </a:bodyPr>
          <a:lstStyle/>
          <a:p>
            <a:pPr marL="0" lvl="0" indent="0" algn="ctr" rtl="0">
              <a:lnSpc>
                <a:spcPct val="100000"/>
              </a:lnSpc>
              <a:spcBef>
                <a:spcPts val="0"/>
              </a:spcBef>
              <a:spcAft>
                <a:spcPts val="0"/>
              </a:spcAft>
              <a:buClr>
                <a:srgbClr val="105775"/>
              </a:buClr>
              <a:buSzPts val="4000"/>
              <a:buFont typeface="Verdana"/>
              <a:buNone/>
            </a:pPr>
            <a:r>
              <a:rPr lang="en-US" sz="4200">
                <a:solidFill>
                  <a:srgbClr val="000000"/>
                </a:solidFill>
              </a:rPr>
              <a:t>Family Engagement in VTSS Videos</a:t>
            </a:r>
            <a:endParaRPr sz="4200">
              <a:solidFill>
                <a:srgbClr val="000000"/>
              </a:solidFill>
            </a:endParaRPr>
          </a:p>
        </p:txBody>
      </p:sp>
      <p:pic>
        <p:nvPicPr>
          <p:cNvPr id="336" name="Google Shape;336;p15" descr="Students learn best when educators at school and family members at home work together to support education. In this video designed for families, we focus on this shared responsibility, and show what families can do to partner effectively with educators. &#10;A fact sheet compliments the video,  available at https://formedfamiliesforward.org/family_resource/family-engagement-with-schools-strategies-to-build-strong-partnerships-video/&#10;Produced by Formed Families Forward of Northern Virginia. Videography and editing by Will Schermerhorn, AtomStream Communications.  &#10;Let us know what you think of the video by completing this short survey: https://tinyurl.com/yah2542o" title="Family Engagement with Schools: Strategies to Build Strong Partnerships">
            <a:hlinkClick r:id="rId3"/>
          </p:cNvPr>
          <p:cNvPicPr preferRelativeResize="0"/>
          <p:nvPr/>
        </p:nvPicPr>
        <p:blipFill>
          <a:blip r:embed="rId4">
            <a:alphaModFix/>
          </a:blip>
          <a:stretch>
            <a:fillRect/>
          </a:stretch>
        </p:blipFill>
        <p:spPr>
          <a:xfrm>
            <a:off x="1019875" y="1601025"/>
            <a:ext cx="6775075" cy="50813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6"/>
                                        </p:tgtEl>
                                        <p:attrNameLst>
                                          <p:attrName>style.visibility</p:attrName>
                                        </p:attrNameLst>
                                      </p:cBhvr>
                                      <p:to>
                                        <p:strVal val="visible"/>
                                      </p:to>
                                    </p:set>
                                    <p:animEffect transition="in" filter="fade">
                                      <p:cBhvr>
                                        <p:cTn id="7" dur="1000"/>
                                        <p:tgtEl>
                                          <p:spTgt spid="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g11498c5accc_1_8"/>
          <p:cNvSpPr txBox="1">
            <a:spLocks noGrp="1"/>
          </p:cNvSpPr>
          <p:nvPr>
            <p:ph type="title"/>
          </p:nvPr>
        </p:nvSpPr>
        <p:spPr>
          <a:xfrm>
            <a:off x="228600" y="228600"/>
            <a:ext cx="86868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4200">
                <a:solidFill>
                  <a:schemeClr val="dk1"/>
                </a:solidFill>
              </a:rPr>
              <a:t>Team Time</a:t>
            </a:r>
            <a:endParaRPr sz="4200">
              <a:solidFill>
                <a:schemeClr val="dk1"/>
              </a:solidFill>
            </a:endParaRPr>
          </a:p>
        </p:txBody>
      </p:sp>
      <p:pic>
        <p:nvPicPr>
          <p:cNvPr id="343" name="Google Shape;343;g11498c5accc_1_8" descr="Image encouraging teams to focus during team time. "/>
          <p:cNvPicPr preferRelativeResize="0"/>
          <p:nvPr/>
        </p:nvPicPr>
        <p:blipFill>
          <a:blip r:embed="rId3">
            <a:alphaModFix/>
          </a:blip>
          <a:stretch>
            <a:fillRect/>
          </a:stretch>
        </p:blipFill>
        <p:spPr>
          <a:xfrm>
            <a:off x="1168429" y="1834300"/>
            <a:ext cx="7088174" cy="398707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g1011155607e_0_257"/>
          <p:cNvSpPr txBox="1">
            <a:spLocks noGrp="1"/>
          </p:cNvSpPr>
          <p:nvPr>
            <p:ph type="title" idx="4294967295"/>
          </p:nvPr>
        </p:nvSpPr>
        <p:spPr>
          <a:xfrm>
            <a:off x="457200" y="274638"/>
            <a:ext cx="8229600" cy="1143000"/>
          </a:xfrm>
          <a:prstGeom prst="rect">
            <a:avLst/>
          </a:prstGeom>
          <a:solidFill>
            <a:srgbClr val="A9DCF2">
              <a:alpha val="66666"/>
            </a:srgbClr>
          </a:solidFill>
          <a:ln>
            <a:noFill/>
          </a:ln>
        </p:spPr>
        <p:txBody>
          <a:bodyPr spcFirstLastPara="1" wrap="square" lIns="91425" tIns="45700" rIns="91425" bIns="45700" anchor="ctr" anchorCtr="0">
            <a:noAutofit/>
          </a:bodyPr>
          <a:lstStyle/>
          <a:p>
            <a:pPr marL="0" lvl="0" indent="0" algn="ctr" rtl="0">
              <a:lnSpc>
                <a:spcPct val="107916"/>
              </a:lnSpc>
              <a:spcBef>
                <a:spcPts val="0"/>
              </a:spcBef>
              <a:spcAft>
                <a:spcPts val="0"/>
              </a:spcAft>
              <a:buSzPts val="4000"/>
              <a:buNone/>
            </a:pPr>
            <a:endParaRPr sz="4200" b="1"/>
          </a:p>
          <a:p>
            <a:pPr marL="0" lvl="0" indent="0" algn="ctr" rtl="0">
              <a:lnSpc>
                <a:spcPct val="107916"/>
              </a:lnSpc>
              <a:spcBef>
                <a:spcPts val="800"/>
              </a:spcBef>
              <a:spcAft>
                <a:spcPts val="0"/>
              </a:spcAft>
              <a:buSzPts val="4000"/>
              <a:buNone/>
            </a:pPr>
            <a:r>
              <a:rPr lang="en-US"/>
              <a:t>Worksheet &amp; Action Plan</a:t>
            </a:r>
            <a:endParaRPr/>
          </a:p>
          <a:p>
            <a:pPr marL="0" lvl="0" indent="0" algn="ctr" rtl="0">
              <a:lnSpc>
                <a:spcPct val="100000"/>
              </a:lnSpc>
              <a:spcBef>
                <a:spcPts val="800"/>
              </a:spcBef>
              <a:spcAft>
                <a:spcPts val="0"/>
              </a:spcAft>
              <a:buSzPts val="4000"/>
              <a:buNone/>
            </a:pPr>
            <a:endParaRPr/>
          </a:p>
        </p:txBody>
      </p:sp>
      <p:pic>
        <p:nvPicPr>
          <p:cNvPr id="350" name="Google Shape;350;g1011155607e_0_257" descr="See materials on website for the Vision and Data Worksheet. "/>
          <p:cNvPicPr preferRelativeResize="0"/>
          <p:nvPr/>
        </p:nvPicPr>
        <p:blipFill rotWithShape="1">
          <a:blip r:embed="rId3">
            <a:alphaModFix/>
          </a:blip>
          <a:srcRect/>
          <a:stretch/>
        </p:blipFill>
        <p:spPr>
          <a:xfrm>
            <a:off x="0" y="1619251"/>
            <a:ext cx="9045677" cy="2411975"/>
          </a:xfrm>
          <a:prstGeom prst="rect">
            <a:avLst/>
          </a:prstGeom>
          <a:noFill/>
          <a:ln>
            <a:noFill/>
          </a:ln>
        </p:spPr>
      </p:pic>
      <p:pic>
        <p:nvPicPr>
          <p:cNvPr id="351" name="Google Shape;351;g1011155607e_0_257" descr="See materials on the website for the Action Planning document. "/>
          <p:cNvPicPr preferRelativeResize="0"/>
          <p:nvPr/>
        </p:nvPicPr>
        <p:blipFill>
          <a:blip r:embed="rId4">
            <a:alphaModFix/>
          </a:blip>
          <a:stretch>
            <a:fillRect/>
          </a:stretch>
        </p:blipFill>
        <p:spPr>
          <a:xfrm>
            <a:off x="0" y="4356950"/>
            <a:ext cx="9143999" cy="180421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1143d22b1af_0_0"/>
          <p:cNvSpPr txBox="1">
            <a:spLocks noGrp="1"/>
          </p:cNvSpPr>
          <p:nvPr>
            <p:ph type="title" idx="4294967295"/>
          </p:nvPr>
        </p:nvSpPr>
        <p:spPr>
          <a:xfrm>
            <a:off x="242900" y="96800"/>
            <a:ext cx="8686800" cy="882300"/>
          </a:xfrm>
          <a:prstGeom prst="rect">
            <a:avLst/>
          </a:prstGeom>
          <a:solidFill>
            <a:srgbClr val="A9DCF2">
              <a:alpha val="6706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sz="3800" b="1">
                <a:solidFill>
                  <a:srgbClr val="000000"/>
                </a:solidFill>
              </a:rPr>
              <a:t>Virtual Norms </a:t>
            </a:r>
            <a:endParaRPr sz="3800" b="1">
              <a:solidFill>
                <a:srgbClr val="000000"/>
              </a:solidFill>
            </a:endParaRPr>
          </a:p>
        </p:txBody>
      </p:sp>
      <p:graphicFrame>
        <p:nvGraphicFramePr>
          <p:cNvPr id="225" name="Google Shape;225;g1143d22b1af_0_0"/>
          <p:cNvGraphicFramePr/>
          <p:nvPr/>
        </p:nvGraphicFramePr>
        <p:xfrm>
          <a:off x="99988" y="1120100"/>
          <a:ext cx="8944025" cy="4893030"/>
        </p:xfrm>
        <a:graphic>
          <a:graphicData uri="http://schemas.openxmlformats.org/drawingml/2006/table">
            <a:tbl>
              <a:tblPr firstRow="1" bandRow="1">
                <a:noFill/>
                <a:tableStyleId>{E5D30F2D-8E16-4748-94A1-0E1D7C221172}</a:tableStyleId>
              </a:tblPr>
              <a:tblGrid>
                <a:gridCol w="1535325">
                  <a:extLst>
                    <a:ext uri="{9D8B030D-6E8A-4147-A177-3AD203B41FA5}">
                      <a16:colId xmlns:a16="http://schemas.microsoft.com/office/drawing/2014/main" val="20000"/>
                    </a:ext>
                  </a:extLst>
                </a:gridCol>
                <a:gridCol w="2728375">
                  <a:extLst>
                    <a:ext uri="{9D8B030D-6E8A-4147-A177-3AD203B41FA5}">
                      <a16:colId xmlns:a16="http://schemas.microsoft.com/office/drawing/2014/main" val="20001"/>
                    </a:ext>
                  </a:extLst>
                </a:gridCol>
                <a:gridCol w="2320525">
                  <a:extLst>
                    <a:ext uri="{9D8B030D-6E8A-4147-A177-3AD203B41FA5}">
                      <a16:colId xmlns:a16="http://schemas.microsoft.com/office/drawing/2014/main" val="20002"/>
                    </a:ext>
                  </a:extLst>
                </a:gridCol>
                <a:gridCol w="2359800">
                  <a:extLst>
                    <a:ext uri="{9D8B030D-6E8A-4147-A177-3AD203B41FA5}">
                      <a16:colId xmlns:a16="http://schemas.microsoft.com/office/drawing/2014/main" val="20003"/>
                    </a:ext>
                  </a:extLst>
                </a:gridCol>
              </a:tblGrid>
              <a:tr h="578225">
                <a:tc>
                  <a:txBody>
                    <a:bodyPr/>
                    <a:lstStyle/>
                    <a:p>
                      <a:pPr marL="0" marR="0" lvl="0" indent="0" algn="ctr" rtl="0">
                        <a:lnSpc>
                          <a:spcPct val="100000"/>
                        </a:lnSpc>
                        <a:spcBef>
                          <a:spcPts val="0"/>
                        </a:spcBef>
                        <a:spcAft>
                          <a:spcPts val="0"/>
                        </a:spcAft>
                        <a:buClr>
                          <a:srgbClr val="000000"/>
                        </a:buClr>
                        <a:buSzPts val="2400"/>
                        <a:buFont typeface="Arial"/>
                        <a:buNone/>
                      </a:pPr>
                      <a:r>
                        <a:rPr lang="en-US" sz="1600" u="none" strike="noStrike" cap="none">
                          <a:solidFill>
                            <a:srgbClr val="000000"/>
                          </a:solidFill>
                        </a:rPr>
                        <a:t>Community Norms</a:t>
                      </a:r>
                      <a:endParaRPr sz="1600" u="none" strike="noStrike" cap="none">
                        <a:solidFill>
                          <a:srgbClr val="000000"/>
                        </a:solidFill>
                      </a:endParaRPr>
                    </a:p>
                  </a:txBody>
                  <a:tcPr marL="91450" marR="91450" marT="45725" marB="45725">
                    <a:solidFill>
                      <a:srgbClr val="B7B7B7"/>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1600" u="none" strike="noStrike" cap="none">
                          <a:solidFill>
                            <a:srgbClr val="000000"/>
                          </a:solidFill>
                        </a:rPr>
                        <a:t>Overall</a:t>
                      </a:r>
                      <a:endParaRPr sz="1600" u="none" strike="noStrike" cap="none"/>
                    </a:p>
                  </a:txBody>
                  <a:tcPr marL="91450" marR="91450" marT="45725" marB="45725">
                    <a:solidFill>
                      <a:srgbClr val="B7B7B7"/>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solidFill>
                            <a:srgbClr val="000000"/>
                          </a:solidFill>
                        </a:rPr>
                        <a:t>Chat</a:t>
                      </a:r>
                      <a:endParaRPr sz="1600" u="none" strike="noStrike" cap="none">
                        <a:solidFill>
                          <a:srgbClr val="000000"/>
                        </a:solidFill>
                      </a:endParaRPr>
                    </a:p>
                  </a:txBody>
                  <a:tcPr marL="91450" marR="91450" marT="45725" marB="45725">
                    <a:solidFill>
                      <a:srgbClr val="B7B7B7"/>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solidFill>
                            <a:srgbClr val="000000"/>
                          </a:solidFill>
                        </a:rPr>
                        <a:t>Breakouts</a:t>
                      </a:r>
                      <a:endParaRPr sz="1600" u="none" strike="noStrike" cap="none">
                        <a:solidFill>
                          <a:srgbClr val="000000"/>
                        </a:solidFill>
                      </a:endParaRPr>
                    </a:p>
                  </a:txBody>
                  <a:tcPr marL="91450" marR="91450" marT="45725" marB="45725">
                    <a:solidFill>
                      <a:srgbClr val="B7B7B7"/>
                    </a:solidFill>
                  </a:tcPr>
                </a:tc>
                <a:extLst>
                  <a:ext uri="{0D108BD9-81ED-4DB2-BD59-A6C34878D82A}">
                    <a16:rowId xmlns:a16="http://schemas.microsoft.com/office/drawing/2014/main" val="10000"/>
                  </a:ext>
                </a:extLst>
              </a:tr>
              <a:tr h="1342800">
                <a:tc>
                  <a:txBody>
                    <a:bodyPr/>
                    <a:lstStyle/>
                    <a:p>
                      <a:pPr marL="0" marR="0" lvl="0" indent="0" algn="l" rtl="0">
                        <a:lnSpc>
                          <a:spcPct val="100000"/>
                        </a:lnSpc>
                        <a:spcBef>
                          <a:spcPts val="0"/>
                        </a:spcBef>
                        <a:spcAft>
                          <a:spcPts val="0"/>
                        </a:spcAft>
                        <a:buClr>
                          <a:srgbClr val="000000"/>
                        </a:buClr>
                        <a:buSzPts val="2400"/>
                        <a:buFont typeface="Arial"/>
                        <a:buNone/>
                      </a:pPr>
                      <a:r>
                        <a:rPr lang="en-US" sz="1300" b="1" u="none" strike="noStrike" cap="none">
                          <a:solidFill>
                            <a:srgbClr val="000000"/>
                          </a:solidFill>
                        </a:rPr>
                        <a:t>Be </a:t>
                      </a:r>
                      <a:r>
                        <a:rPr lang="en-US" sz="1300" b="1" u="none" strike="noStrike" cap="none"/>
                        <a:t>Responsible</a:t>
                      </a:r>
                      <a:endParaRPr sz="1300" b="1" u="none" strike="noStrike" cap="none"/>
                    </a:p>
                  </a:txBody>
                  <a:tcPr marL="91450" marR="91450" marT="45725" marB="45725">
                    <a:solidFill>
                      <a:srgbClr val="A9DCF2">
                        <a:alpha val="67060"/>
                      </a:srgbClr>
                    </a:solidFill>
                  </a:tcPr>
                </a:tc>
                <a:tc>
                  <a:txBody>
                    <a:bodyPr/>
                    <a:lstStyle/>
                    <a:p>
                      <a:pPr marL="285750" marR="0" lvl="0" indent="-254000" algn="l" rtl="0">
                        <a:lnSpc>
                          <a:spcPct val="100000"/>
                        </a:lnSpc>
                        <a:spcBef>
                          <a:spcPts val="0"/>
                        </a:spcBef>
                        <a:spcAft>
                          <a:spcPts val="0"/>
                        </a:spcAft>
                        <a:buClr>
                          <a:srgbClr val="000000"/>
                        </a:buClr>
                        <a:buSzPts val="1300"/>
                        <a:buFont typeface="Arial"/>
                        <a:buChar char="●"/>
                      </a:pPr>
                      <a:r>
                        <a:rPr lang="en-US" sz="1300" u="none" strike="noStrike" cap="none"/>
                        <a:t>Use a shared action plan for your team</a:t>
                      </a:r>
                      <a:endParaRPr sz="1300" u="none" strike="noStrike" cap="none"/>
                    </a:p>
                    <a:p>
                      <a:pPr marL="285750" marR="0" lvl="0" indent="-254000" algn="l" rtl="0">
                        <a:lnSpc>
                          <a:spcPct val="100000"/>
                        </a:lnSpc>
                        <a:spcBef>
                          <a:spcPts val="0"/>
                        </a:spcBef>
                        <a:spcAft>
                          <a:spcPts val="0"/>
                        </a:spcAft>
                        <a:buClr>
                          <a:srgbClr val="000000"/>
                        </a:buClr>
                        <a:buSzPts val="1300"/>
                        <a:buFont typeface="Arial"/>
                        <a:buChar char="●"/>
                      </a:pPr>
                      <a:r>
                        <a:rPr lang="en-US" sz="1300" u="none" strike="noStrike" cap="none"/>
                        <a:t>Complete evaluation</a:t>
                      </a:r>
                      <a:endParaRPr sz="1300" u="none" strike="noStrike" cap="none"/>
                    </a:p>
                    <a:p>
                      <a:pPr marL="285750" marR="0" lvl="0" indent="-254000" algn="l" rtl="0">
                        <a:lnSpc>
                          <a:spcPct val="100000"/>
                        </a:lnSpc>
                        <a:spcBef>
                          <a:spcPts val="0"/>
                        </a:spcBef>
                        <a:spcAft>
                          <a:spcPts val="0"/>
                        </a:spcAft>
                        <a:buClr>
                          <a:srgbClr val="000000"/>
                        </a:buClr>
                        <a:buSzPts val="1300"/>
                        <a:buFont typeface="Arial"/>
                        <a:buChar char="●"/>
                      </a:pPr>
                      <a:r>
                        <a:rPr lang="en-US" sz="1300" u="none" strike="noStrike" cap="none"/>
                        <a:t>Set dates/times with your team to continue action planning</a:t>
                      </a:r>
                      <a:endParaRPr sz="1300" u="none" strike="noStrike" cap="none"/>
                    </a:p>
                  </a:txBody>
                  <a:tcPr marL="91450" marR="91450" marT="45725" marB="45725">
                    <a:solidFill>
                      <a:srgbClr val="A9DCF2">
                        <a:alpha val="67060"/>
                      </a:srgbClr>
                    </a:solidFill>
                  </a:tcPr>
                </a:tc>
                <a:tc>
                  <a:txBody>
                    <a:bodyPr/>
                    <a:lstStyle/>
                    <a:p>
                      <a:pPr marL="457200" marR="0" lvl="0" indent="-311150" algn="l" rtl="0">
                        <a:lnSpc>
                          <a:spcPct val="100000"/>
                        </a:lnSpc>
                        <a:spcBef>
                          <a:spcPts val="0"/>
                        </a:spcBef>
                        <a:spcAft>
                          <a:spcPts val="0"/>
                        </a:spcAft>
                        <a:buClr>
                          <a:srgbClr val="000000"/>
                        </a:buClr>
                        <a:buSzPts val="1300"/>
                        <a:buFont typeface="Arial"/>
                        <a:buChar char="●"/>
                      </a:pPr>
                      <a:r>
                        <a:rPr lang="en-US" sz="1300" u="none" strike="noStrike" cap="none"/>
                        <a:t>Post positive on-topic comments</a:t>
                      </a:r>
                      <a:endParaRPr sz="1300" u="none" strike="noStrike" cap="none"/>
                    </a:p>
                    <a:p>
                      <a:pPr marL="457200" marR="0" lvl="0" indent="-311150" algn="l" rtl="0">
                        <a:lnSpc>
                          <a:spcPct val="100000"/>
                        </a:lnSpc>
                        <a:spcBef>
                          <a:spcPts val="0"/>
                        </a:spcBef>
                        <a:spcAft>
                          <a:spcPts val="0"/>
                        </a:spcAft>
                        <a:buClr>
                          <a:srgbClr val="000000"/>
                        </a:buClr>
                        <a:buSzPts val="1300"/>
                        <a:buFont typeface="Arial"/>
                        <a:buChar char="●"/>
                      </a:pPr>
                      <a:r>
                        <a:rPr lang="en-US" sz="1300" u="none" strike="noStrike" cap="none"/>
                        <a:t>Post questions in the Chat Box</a:t>
                      </a:r>
                      <a:endParaRPr sz="1300" u="none" strike="noStrike" cap="none"/>
                    </a:p>
                  </a:txBody>
                  <a:tcPr marL="91450" marR="91450" marT="45725" marB="45725">
                    <a:solidFill>
                      <a:srgbClr val="A9DCF2">
                        <a:alpha val="67060"/>
                      </a:srgbClr>
                    </a:solidFill>
                  </a:tcPr>
                </a:tc>
                <a:tc>
                  <a:txBody>
                    <a:bodyPr/>
                    <a:lstStyle/>
                    <a:p>
                      <a:pPr marL="457200" marR="0" lvl="0" indent="-311150" algn="l" rtl="0">
                        <a:lnSpc>
                          <a:spcPct val="100000"/>
                        </a:lnSpc>
                        <a:spcBef>
                          <a:spcPts val="0"/>
                        </a:spcBef>
                        <a:spcAft>
                          <a:spcPts val="0"/>
                        </a:spcAft>
                        <a:buClr>
                          <a:srgbClr val="000000"/>
                        </a:buClr>
                        <a:buSzPts val="1300"/>
                        <a:buFont typeface="Arial"/>
                        <a:buChar char="●"/>
                      </a:pPr>
                      <a:r>
                        <a:rPr lang="en-US" sz="1300" u="none" strike="noStrike" cap="none"/>
                        <a:t>Take part in breakout activities and polls</a:t>
                      </a:r>
                      <a:endParaRPr sz="1300" u="none" strike="noStrike" cap="none"/>
                    </a:p>
                  </a:txBody>
                  <a:tcPr marL="91450" marR="91450" marT="45725" marB="45725">
                    <a:solidFill>
                      <a:srgbClr val="A9DCF2">
                        <a:alpha val="67060"/>
                      </a:srgbClr>
                    </a:solidFill>
                  </a:tcPr>
                </a:tc>
                <a:extLst>
                  <a:ext uri="{0D108BD9-81ED-4DB2-BD59-A6C34878D82A}">
                    <a16:rowId xmlns:a16="http://schemas.microsoft.com/office/drawing/2014/main" val="10001"/>
                  </a:ext>
                </a:extLst>
              </a:tr>
              <a:tr h="1083950">
                <a:tc>
                  <a:txBody>
                    <a:bodyPr/>
                    <a:lstStyle/>
                    <a:p>
                      <a:pPr marL="0" marR="0" lvl="0" indent="0" algn="l" rtl="0">
                        <a:lnSpc>
                          <a:spcPct val="100000"/>
                        </a:lnSpc>
                        <a:spcBef>
                          <a:spcPts val="0"/>
                        </a:spcBef>
                        <a:spcAft>
                          <a:spcPts val="0"/>
                        </a:spcAft>
                        <a:buClr>
                          <a:srgbClr val="000000"/>
                        </a:buClr>
                        <a:buSzPts val="2400"/>
                        <a:buFont typeface="Arial"/>
                        <a:buNone/>
                      </a:pPr>
                      <a:r>
                        <a:rPr lang="en-US" sz="1300" b="1" u="none" strike="noStrike" cap="none"/>
                        <a:t>Be </a:t>
                      </a:r>
                      <a:endParaRPr sz="1300" b="1" u="none" strike="noStrike" cap="none"/>
                    </a:p>
                    <a:p>
                      <a:pPr marL="0" marR="0" lvl="0" indent="0" algn="l" rtl="0">
                        <a:lnSpc>
                          <a:spcPct val="100000"/>
                        </a:lnSpc>
                        <a:spcBef>
                          <a:spcPts val="0"/>
                        </a:spcBef>
                        <a:spcAft>
                          <a:spcPts val="0"/>
                        </a:spcAft>
                        <a:buClr>
                          <a:srgbClr val="000000"/>
                        </a:buClr>
                        <a:buSzPts val="2400"/>
                        <a:buFont typeface="Arial"/>
                        <a:buNone/>
                      </a:pPr>
                      <a:r>
                        <a:rPr lang="en-US" sz="1300" b="1" u="none" strike="noStrike" cap="none"/>
                        <a:t>Respectful</a:t>
                      </a:r>
                      <a:endParaRPr sz="1300" b="1" u="none" strike="noStrike" cap="none"/>
                    </a:p>
                  </a:txBody>
                  <a:tcPr marL="91450" marR="91450" marT="45725" marB="45725"/>
                </a:tc>
                <a:tc>
                  <a:txBody>
                    <a:bodyPr/>
                    <a:lstStyle/>
                    <a:p>
                      <a:pPr marL="285750" marR="0" lvl="0" indent="-254000" algn="l" rtl="0">
                        <a:lnSpc>
                          <a:spcPct val="100000"/>
                        </a:lnSpc>
                        <a:spcBef>
                          <a:spcPts val="0"/>
                        </a:spcBef>
                        <a:spcAft>
                          <a:spcPts val="0"/>
                        </a:spcAft>
                        <a:buClr>
                          <a:srgbClr val="000000"/>
                        </a:buClr>
                        <a:buSzPts val="1300"/>
                        <a:buFont typeface="Arial"/>
                        <a:buChar char="●"/>
                      </a:pPr>
                      <a:r>
                        <a:rPr lang="en-US" sz="1300" u="none" strike="noStrike" cap="none"/>
                        <a:t>Limit distractions</a:t>
                      </a:r>
                      <a:endParaRPr sz="1300" u="none" strike="noStrike" cap="none"/>
                    </a:p>
                    <a:p>
                      <a:pPr marL="285750" marR="0" lvl="0" indent="-254000" algn="l" rtl="0">
                        <a:lnSpc>
                          <a:spcPct val="100000"/>
                        </a:lnSpc>
                        <a:spcBef>
                          <a:spcPts val="0"/>
                        </a:spcBef>
                        <a:spcAft>
                          <a:spcPts val="0"/>
                        </a:spcAft>
                        <a:buClr>
                          <a:srgbClr val="000000"/>
                        </a:buClr>
                        <a:buSzPts val="1300"/>
                        <a:buFont typeface="Arial"/>
                        <a:buChar char="●"/>
                      </a:pPr>
                      <a:r>
                        <a:rPr lang="en-US" sz="1300" u="none" strike="noStrike" cap="none"/>
                        <a:t>Follow up on your assigned action items</a:t>
                      </a:r>
                      <a:endParaRPr sz="1300" u="none" strike="noStrike" cap="none"/>
                    </a:p>
                    <a:p>
                      <a:pPr marL="285750" marR="0" lvl="0" indent="-254000" algn="l" rtl="0">
                        <a:lnSpc>
                          <a:spcPct val="100000"/>
                        </a:lnSpc>
                        <a:spcBef>
                          <a:spcPts val="0"/>
                        </a:spcBef>
                        <a:spcAft>
                          <a:spcPts val="0"/>
                        </a:spcAft>
                        <a:buClr>
                          <a:srgbClr val="000000"/>
                        </a:buClr>
                        <a:buSzPts val="1300"/>
                        <a:buFont typeface="Arial"/>
                        <a:buChar char="●"/>
                      </a:pPr>
                      <a:r>
                        <a:rPr lang="en-US" sz="1300" u="none" strike="noStrike" cap="none"/>
                        <a:t>Please mute your sound </a:t>
                      </a:r>
                      <a:endParaRPr sz="1300" u="none" strike="noStrike" cap="none"/>
                    </a:p>
                  </a:txBody>
                  <a:tcPr marL="91450" marR="91450" marT="45725" marB="45725"/>
                </a:tc>
                <a:tc>
                  <a:txBody>
                    <a:bodyPr/>
                    <a:lstStyle/>
                    <a:p>
                      <a:pPr marL="457200" marR="0" lvl="0" indent="-311150" algn="l" rtl="0">
                        <a:lnSpc>
                          <a:spcPct val="100000"/>
                        </a:lnSpc>
                        <a:spcBef>
                          <a:spcPts val="0"/>
                        </a:spcBef>
                        <a:spcAft>
                          <a:spcPts val="0"/>
                        </a:spcAft>
                        <a:buClr>
                          <a:srgbClr val="000000"/>
                        </a:buClr>
                        <a:buSzPts val="1300"/>
                        <a:buFont typeface="Arial"/>
                        <a:buChar char="●"/>
                      </a:pPr>
                      <a:r>
                        <a:rPr lang="en-US" sz="1300" u="none" strike="noStrike" cap="none"/>
                        <a:t>Use inclusive language</a:t>
                      </a:r>
                      <a:endParaRPr sz="1300" u="none" strike="noStrike" cap="none"/>
                    </a:p>
                  </a:txBody>
                  <a:tcPr marL="91450" marR="91450" marT="45725" marB="45725"/>
                </a:tc>
                <a:tc>
                  <a:txBody>
                    <a:bodyPr/>
                    <a:lstStyle/>
                    <a:p>
                      <a:pPr marL="457200" marR="0" lvl="0" indent="-311150" algn="l" rtl="0">
                        <a:lnSpc>
                          <a:spcPct val="100000"/>
                        </a:lnSpc>
                        <a:spcBef>
                          <a:spcPts val="0"/>
                        </a:spcBef>
                        <a:spcAft>
                          <a:spcPts val="0"/>
                        </a:spcAft>
                        <a:buClr>
                          <a:srgbClr val="000000"/>
                        </a:buClr>
                        <a:buSzPts val="1300"/>
                        <a:buFont typeface="Arial"/>
                        <a:buChar char="●"/>
                      </a:pPr>
                      <a:r>
                        <a:rPr lang="en-US" sz="1300" u="none" strike="noStrike" cap="none"/>
                        <a:t>Respond courageously</a:t>
                      </a:r>
                      <a:endParaRPr sz="1300" u="none" strike="noStrike" cap="none">
                        <a:solidFill>
                          <a:schemeClr val="dk1"/>
                        </a:solidFill>
                        <a:latin typeface="Arial"/>
                        <a:ea typeface="Arial"/>
                        <a:cs typeface="Arial"/>
                        <a:sym typeface="Arial"/>
                      </a:endParaRPr>
                    </a:p>
                    <a:p>
                      <a:pPr marL="457200" marR="0" lvl="0" indent="-311150" algn="l" rtl="0">
                        <a:lnSpc>
                          <a:spcPct val="100000"/>
                        </a:lnSpc>
                        <a:spcBef>
                          <a:spcPts val="0"/>
                        </a:spcBef>
                        <a:spcAft>
                          <a:spcPts val="0"/>
                        </a:spcAft>
                        <a:buClr>
                          <a:srgbClr val="000000"/>
                        </a:buClr>
                        <a:buSzPts val="1300"/>
                        <a:buFont typeface="Arial"/>
                        <a:buChar char="●"/>
                      </a:pPr>
                      <a:r>
                        <a:rPr lang="en-US" sz="1300" u="none" strike="noStrike" cap="none"/>
                        <a:t>Please unmute and share your video in breakouts</a:t>
                      </a:r>
                      <a:endParaRPr sz="1300" u="none" strike="noStrike" cap="none"/>
                    </a:p>
                  </a:txBody>
                  <a:tcPr marL="91450" marR="91450" marT="45725" marB="45725"/>
                </a:tc>
                <a:extLst>
                  <a:ext uri="{0D108BD9-81ED-4DB2-BD59-A6C34878D82A}">
                    <a16:rowId xmlns:a16="http://schemas.microsoft.com/office/drawing/2014/main" val="10002"/>
                  </a:ext>
                </a:extLst>
              </a:tr>
              <a:tr h="803200">
                <a:tc>
                  <a:txBody>
                    <a:bodyPr/>
                    <a:lstStyle/>
                    <a:p>
                      <a:pPr marL="0" marR="0" lvl="0" indent="0" algn="l" rtl="0">
                        <a:lnSpc>
                          <a:spcPct val="100000"/>
                        </a:lnSpc>
                        <a:spcBef>
                          <a:spcPts val="0"/>
                        </a:spcBef>
                        <a:spcAft>
                          <a:spcPts val="0"/>
                        </a:spcAft>
                        <a:buClr>
                          <a:srgbClr val="000000"/>
                        </a:buClr>
                        <a:buSzPts val="2400"/>
                        <a:buFont typeface="Arial"/>
                        <a:buNone/>
                      </a:pPr>
                      <a:r>
                        <a:rPr lang="en-US" sz="1300" b="1" u="none" strike="noStrike" cap="none"/>
                        <a:t>Be Safe </a:t>
                      </a:r>
                      <a:endParaRPr sz="1300" b="1" u="none" strike="noStrike" cap="none"/>
                    </a:p>
                  </a:txBody>
                  <a:tcPr marL="91450" marR="91450" marT="45725" marB="45725">
                    <a:solidFill>
                      <a:srgbClr val="A9DCF2">
                        <a:alpha val="67060"/>
                      </a:srgbClr>
                    </a:solidFill>
                  </a:tcPr>
                </a:tc>
                <a:tc>
                  <a:txBody>
                    <a:bodyPr/>
                    <a:lstStyle/>
                    <a:p>
                      <a:pPr marL="285750" marR="0" lvl="0" indent="-254000" algn="l" rtl="0">
                        <a:lnSpc>
                          <a:spcPct val="100000"/>
                        </a:lnSpc>
                        <a:spcBef>
                          <a:spcPts val="0"/>
                        </a:spcBef>
                        <a:spcAft>
                          <a:spcPts val="0"/>
                        </a:spcAft>
                        <a:buClr>
                          <a:srgbClr val="000000"/>
                        </a:buClr>
                        <a:buSzPts val="1300"/>
                        <a:buFont typeface="Arial"/>
                        <a:buChar char="●"/>
                      </a:pPr>
                      <a:r>
                        <a:rPr lang="en-US" sz="1300" u="none" strike="noStrike" cap="none"/>
                        <a:t>Take movement breaks</a:t>
                      </a:r>
                      <a:endParaRPr sz="1300" u="none" strike="noStrike" cap="none"/>
                    </a:p>
                    <a:p>
                      <a:pPr marL="285750" marR="0" lvl="0" indent="-254000" algn="l" rtl="0">
                        <a:lnSpc>
                          <a:spcPct val="100000"/>
                        </a:lnSpc>
                        <a:spcBef>
                          <a:spcPts val="0"/>
                        </a:spcBef>
                        <a:spcAft>
                          <a:spcPts val="0"/>
                        </a:spcAft>
                        <a:buClr>
                          <a:srgbClr val="000000"/>
                        </a:buClr>
                        <a:buSzPts val="1300"/>
                        <a:buFont typeface="Arial"/>
                        <a:buChar char="●"/>
                      </a:pPr>
                      <a:r>
                        <a:rPr lang="en-US" sz="1300" u="none" strike="noStrike" cap="none"/>
                        <a:t>Be aware of your stress level</a:t>
                      </a:r>
                      <a:endParaRPr sz="1300" u="none" strike="noStrike" cap="none"/>
                    </a:p>
                  </a:txBody>
                  <a:tcPr marL="91450" marR="91450" marT="45725" marB="45725">
                    <a:solidFill>
                      <a:srgbClr val="A9DCF2">
                        <a:alpha val="67060"/>
                      </a:srgbClr>
                    </a:solidFill>
                  </a:tcPr>
                </a:tc>
                <a:tc>
                  <a:txBody>
                    <a:bodyPr/>
                    <a:lstStyle/>
                    <a:p>
                      <a:pPr marL="457200" marR="0" lvl="0" indent="-311150" algn="l" rtl="0">
                        <a:lnSpc>
                          <a:spcPct val="100000"/>
                        </a:lnSpc>
                        <a:spcBef>
                          <a:spcPts val="0"/>
                        </a:spcBef>
                        <a:spcAft>
                          <a:spcPts val="0"/>
                        </a:spcAft>
                        <a:buClr>
                          <a:srgbClr val="000000"/>
                        </a:buClr>
                        <a:buSzPts val="1300"/>
                        <a:buFont typeface="Arial"/>
                        <a:buChar char="●"/>
                      </a:pPr>
                      <a:r>
                        <a:rPr lang="en-US" sz="1300" u="none" strike="noStrike" cap="none"/>
                        <a:t>Engage in productive dialogue</a:t>
                      </a:r>
                      <a:endParaRPr sz="1300" u="none" strike="noStrike" cap="none"/>
                    </a:p>
                  </a:txBody>
                  <a:tcPr marL="91450" marR="91450" marT="45725" marB="45725">
                    <a:solidFill>
                      <a:srgbClr val="A9DCF2">
                        <a:alpha val="67060"/>
                      </a:srgbClr>
                    </a:solidFill>
                  </a:tcPr>
                </a:tc>
                <a:tc>
                  <a:txBody>
                    <a:bodyPr/>
                    <a:lstStyle/>
                    <a:p>
                      <a:pPr marL="457200" marR="0" lvl="0" indent="-311150" algn="l" rtl="0">
                        <a:lnSpc>
                          <a:spcPct val="100000"/>
                        </a:lnSpc>
                        <a:spcBef>
                          <a:spcPts val="0"/>
                        </a:spcBef>
                        <a:spcAft>
                          <a:spcPts val="0"/>
                        </a:spcAft>
                        <a:buClr>
                          <a:srgbClr val="000000"/>
                        </a:buClr>
                        <a:buSzPts val="1300"/>
                        <a:buFont typeface="Arial"/>
                        <a:buChar char="●"/>
                      </a:pPr>
                      <a:r>
                        <a:rPr lang="en-US" sz="1300" u="none" strike="noStrike" cap="none"/>
                        <a:t>Ask solution oriented questions</a:t>
                      </a:r>
                      <a:endParaRPr sz="1300" u="none" strike="noStrike" cap="none"/>
                    </a:p>
                  </a:txBody>
                  <a:tcPr marL="91450" marR="91450" marT="45725" marB="45725">
                    <a:solidFill>
                      <a:srgbClr val="A9DCF2">
                        <a:alpha val="67060"/>
                      </a:srgbClr>
                    </a:solidFill>
                  </a:tcPr>
                </a:tc>
                <a:extLst>
                  <a:ext uri="{0D108BD9-81ED-4DB2-BD59-A6C34878D82A}">
                    <a16:rowId xmlns:a16="http://schemas.microsoft.com/office/drawing/2014/main" val="10003"/>
                  </a:ext>
                </a:extLst>
              </a:tr>
              <a:tr h="1083950">
                <a:tc>
                  <a:txBody>
                    <a:bodyPr/>
                    <a:lstStyle/>
                    <a:p>
                      <a:pPr marL="0" marR="0" lvl="0" indent="0" algn="l" rtl="0">
                        <a:lnSpc>
                          <a:spcPct val="100000"/>
                        </a:lnSpc>
                        <a:spcBef>
                          <a:spcPts val="0"/>
                        </a:spcBef>
                        <a:spcAft>
                          <a:spcPts val="0"/>
                        </a:spcAft>
                        <a:buClr>
                          <a:srgbClr val="000000"/>
                        </a:buClr>
                        <a:buSzPts val="1300"/>
                        <a:buFont typeface="Arial"/>
                        <a:buNone/>
                      </a:pPr>
                      <a:r>
                        <a:rPr lang="en-US" sz="1300" b="1" i="1" u="none" strike="noStrike" cap="none"/>
                        <a:t>For Presenters</a:t>
                      </a:r>
                      <a:endParaRPr sz="1300" b="1" i="1" u="none" strike="noStrike" cap="none"/>
                    </a:p>
                  </a:txBody>
                  <a:tcPr marL="91450" marR="91450" marT="45725" marB="45725"/>
                </a:tc>
                <a:tc>
                  <a:txBody>
                    <a:bodyPr/>
                    <a:lstStyle/>
                    <a:p>
                      <a:pPr marL="285750" marR="0" lvl="0" indent="-285750" algn="l" rtl="0">
                        <a:lnSpc>
                          <a:spcPct val="100000"/>
                        </a:lnSpc>
                        <a:spcBef>
                          <a:spcPts val="0"/>
                        </a:spcBef>
                        <a:spcAft>
                          <a:spcPts val="0"/>
                        </a:spcAft>
                        <a:buClr>
                          <a:srgbClr val="000000"/>
                        </a:buClr>
                        <a:buSzPts val="1300"/>
                        <a:buFont typeface="Arial"/>
                        <a:buChar char="●"/>
                      </a:pPr>
                      <a:r>
                        <a:rPr lang="en-US" sz="1300" i="1" u="none" strike="noStrike" cap="none"/>
                        <a:t>Provide access to current materials</a:t>
                      </a:r>
                      <a:endParaRPr sz="1300" i="1" u="none" strike="noStrike" cap="none"/>
                    </a:p>
                  </a:txBody>
                  <a:tcPr marL="91450" marR="91450" marT="45725" marB="45725"/>
                </a:tc>
                <a:tc>
                  <a:txBody>
                    <a:bodyPr/>
                    <a:lstStyle/>
                    <a:p>
                      <a:pPr marL="457200" marR="0" lvl="0" indent="-311150" algn="l" rtl="0">
                        <a:lnSpc>
                          <a:spcPct val="100000"/>
                        </a:lnSpc>
                        <a:spcBef>
                          <a:spcPts val="0"/>
                        </a:spcBef>
                        <a:spcAft>
                          <a:spcPts val="0"/>
                        </a:spcAft>
                        <a:buClr>
                          <a:srgbClr val="000000"/>
                        </a:buClr>
                        <a:buSzPts val="1300"/>
                        <a:buFont typeface="Arial"/>
                        <a:buChar char="●"/>
                      </a:pPr>
                      <a:r>
                        <a:rPr lang="en-US" sz="1300" i="1" u="none" strike="noStrike" cap="none"/>
                        <a:t>Monitor chat box to respond to participants</a:t>
                      </a:r>
                      <a:endParaRPr sz="1300" i="1" u="none" strike="noStrike" cap="none"/>
                    </a:p>
                  </a:txBody>
                  <a:tcPr marL="91450" marR="91450" marT="45725" marB="45725"/>
                </a:tc>
                <a:tc>
                  <a:txBody>
                    <a:bodyPr/>
                    <a:lstStyle/>
                    <a:p>
                      <a:pPr marL="457200" marR="0" lvl="0" indent="-311150" algn="l" rtl="0">
                        <a:lnSpc>
                          <a:spcPct val="100000"/>
                        </a:lnSpc>
                        <a:spcBef>
                          <a:spcPts val="0"/>
                        </a:spcBef>
                        <a:spcAft>
                          <a:spcPts val="0"/>
                        </a:spcAft>
                        <a:buClr>
                          <a:srgbClr val="000000"/>
                        </a:buClr>
                        <a:buSzPts val="1300"/>
                        <a:buFont typeface="Arial"/>
                        <a:buChar char="●"/>
                      </a:pPr>
                      <a:r>
                        <a:rPr lang="en-US" sz="1300" i="1" u="none" strike="noStrike" cap="none"/>
                        <a:t>Provide break-out directions in chat box, once assigned</a:t>
                      </a:r>
                      <a:endParaRPr sz="1300" i="1" u="none" strike="noStrike" cap="none"/>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8" name="Google Shape;358;gf0398c7f51_1_3">
            <a:extLst>
              <a:ext uri="{C183D7F6-B498-43B3-948B-1728B52AA6E4}">
                <adec:decorative xmlns:adec="http://schemas.microsoft.com/office/drawing/2017/decorative" val="0"/>
              </a:ext>
            </a:extLst>
          </p:cNvPr>
          <p:cNvSpPr txBox="1">
            <a:spLocks noGrp="1"/>
          </p:cNvSpPr>
          <p:nvPr>
            <p:ph type="title"/>
          </p:nvPr>
        </p:nvSpPr>
        <p:spPr>
          <a:xfrm>
            <a:off x="457200" y="274638"/>
            <a:ext cx="8229600" cy="1143000"/>
          </a:xfrm>
          <a:prstGeom prst="rect">
            <a:avLst/>
          </a:prstGeom>
          <a:solidFill>
            <a:srgbClr val="A9DCF2">
              <a:alpha val="66666"/>
            </a:srgbClr>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4000"/>
              <a:buNone/>
            </a:pPr>
            <a:r>
              <a:rPr lang="en-US">
                <a:solidFill>
                  <a:schemeClr val="dk1"/>
                </a:solidFill>
              </a:rPr>
              <a:t>Re-framing</a:t>
            </a:r>
            <a:endParaRPr>
              <a:solidFill>
                <a:schemeClr val="dk1"/>
              </a:solidFill>
            </a:endParaRPr>
          </a:p>
        </p:txBody>
      </p:sp>
      <p:sp>
        <p:nvSpPr>
          <p:cNvPr id="357" name="Google Shape;357;gf0398c7f51_1_3"/>
          <p:cNvSpPr txBox="1">
            <a:spLocks noGrp="1"/>
          </p:cNvSpPr>
          <p:nvPr>
            <p:ph type="body" idx="1"/>
          </p:nvPr>
        </p:nvSpPr>
        <p:spPr>
          <a:xfrm>
            <a:off x="914400" y="1524000"/>
            <a:ext cx="3582900" cy="651000"/>
          </a:xfrm>
          <a:prstGeom prst="rect">
            <a:avLst/>
          </a:prstGeom>
          <a:solidFill>
            <a:srgbClr val="E7F1F9"/>
          </a:solidFill>
          <a:ln>
            <a:noFill/>
          </a:ln>
        </p:spPr>
        <p:txBody>
          <a:bodyPr spcFirstLastPara="1" wrap="square" lIns="91425" tIns="45700" rIns="91425" bIns="45700" anchor="t" anchorCtr="0">
            <a:normAutofit lnSpcReduction="20000"/>
          </a:bodyPr>
          <a:lstStyle/>
          <a:p>
            <a:pPr marL="45720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US"/>
              <a:t>From:</a:t>
            </a:r>
            <a:endParaRPr/>
          </a:p>
        </p:txBody>
      </p:sp>
      <p:sp>
        <p:nvSpPr>
          <p:cNvPr id="360" name="Google Shape;360;gf0398c7f51_1_3"/>
          <p:cNvSpPr txBox="1">
            <a:spLocks noGrp="1"/>
          </p:cNvSpPr>
          <p:nvPr>
            <p:ph type="body" idx="2"/>
          </p:nvPr>
        </p:nvSpPr>
        <p:spPr>
          <a:xfrm>
            <a:off x="457200" y="2281350"/>
            <a:ext cx="4040100" cy="2128500"/>
          </a:xfrm>
          <a:prstGeom prst="rect">
            <a:avLst/>
          </a:prstGeom>
          <a:ln w="38100" cap="flat" cmpd="sng">
            <a:solidFill>
              <a:srgbClr val="105775"/>
            </a:solidFill>
            <a:prstDash val="solid"/>
            <a:round/>
            <a:headEnd type="none" w="sm" len="sm"/>
            <a:tailEnd type="none" w="sm" len="sm"/>
          </a:ln>
        </p:spPr>
        <p:txBody>
          <a:bodyPr spcFirstLastPara="1" wrap="square" lIns="91425" tIns="45700" rIns="91425" bIns="45700" anchor="t" anchorCtr="0">
            <a:normAutofit lnSpcReduction="20000"/>
          </a:bodyPr>
          <a:lstStyle/>
          <a:p>
            <a:pPr marL="457200" lvl="0" indent="-361950" algn="l" rtl="0">
              <a:spcBef>
                <a:spcPts val="360"/>
              </a:spcBef>
              <a:spcAft>
                <a:spcPts val="0"/>
              </a:spcAft>
              <a:buSzPts val="2100"/>
              <a:buChar char="•"/>
            </a:pPr>
            <a:r>
              <a:rPr lang="en-US" b="1"/>
              <a:t>outsiders </a:t>
            </a:r>
            <a:endParaRPr b="1"/>
          </a:p>
          <a:p>
            <a:pPr marL="457200" lvl="0" indent="-361950" algn="l" rtl="0">
              <a:spcBef>
                <a:spcPts val="360"/>
              </a:spcBef>
              <a:spcAft>
                <a:spcPts val="0"/>
              </a:spcAft>
              <a:buSzPts val="2100"/>
              <a:buChar char="•"/>
            </a:pPr>
            <a:r>
              <a:rPr lang="en-US" b="1"/>
              <a:t>listen to respond</a:t>
            </a:r>
            <a:endParaRPr b="1"/>
          </a:p>
          <a:p>
            <a:pPr marL="457200" lvl="0" indent="-361950" algn="l" rtl="0">
              <a:spcBef>
                <a:spcPts val="360"/>
              </a:spcBef>
              <a:spcAft>
                <a:spcPts val="0"/>
              </a:spcAft>
              <a:buSzPts val="2100"/>
              <a:buChar char="•"/>
            </a:pPr>
            <a:r>
              <a:rPr lang="en-US" b="1"/>
              <a:t>schools as sole holder of expertise</a:t>
            </a:r>
            <a:endParaRPr b="1"/>
          </a:p>
          <a:p>
            <a:pPr marL="457200" lvl="0" indent="0" algn="l" rtl="0">
              <a:spcBef>
                <a:spcPts val="360"/>
              </a:spcBef>
              <a:spcAft>
                <a:spcPts val="0"/>
              </a:spcAft>
              <a:buNone/>
            </a:pPr>
            <a:r>
              <a:rPr lang="en-US" b="1"/>
              <a:t> </a:t>
            </a:r>
            <a:endParaRPr b="1"/>
          </a:p>
          <a:p>
            <a:pPr marL="457200" lvl="0" indent="0" algn="l" rtl="0">
              <a:spcBef>
                <a:spcPts val="0"/>
              </a:spcBef>
              <a:spcAft>
                <a:spcPts val="0"/>
              </a:spcAft>
              <a:buNone/>
            </a:pPr>
            <a:endParaRPr sz="2100" b="1"/>
          </a:p>
        </p:txBody>
      </p:sp>
      <p:sp>
        <p:nvSpPr>
          <p:cNvPr id="361" name="Google Shape;361;gf0398c7f51_1_3"/>
          <p:cNvSpPr txBox="1">
            <a:spLocks noGrp="1"/>
          </p:cNvSpPr>
          <p:nvPr>
            <p:ph type="body" idx="3"/>
          </p:nvPr>
        </p:nvSpPr>
        <p:spPr>
          <a:xfrm>
            <a:off x="5105400" y="1535113"/>
            <a:ext cx="3581400" cy="639900"/>
          </a:xfrm>
          <a:prstGeom prst="rect">
            <a:avLst/>
          </a:prstGeom>
        </p:spPr>
        <p:txBody>
          <a:bodyPr spcFirstLastPara="1" wrap="square" lIns="91425" tIns="45700" rIns="91425" bIns="45700" anchor="b" anchorCtr="0">
            <a:normAutofit/>
          </a:bodyPr>
          <a:lstStyle/>
          <a:p>
            <a:pPr marL="0" lvl="0" indent="0" algn="l" rtl="0">
              <a:spcBef>
                <a:spcPts val="420"/>
              </a:spcBef>
              <a:spcAft>
                <a:spcPts val="0"/>
              </a:spcAft>
              <a:buNone/>
            </a:pPr>
            <a:r>
              <a:rPr lang="en-US"/>
              <a:t>To:</a:t>
            </a:r>
            <a:endParaRPr/>
          </a:p>
        </p:txBody>
      </p:sp>
      <p:sp>
        <p:nvSpPr>
          <p:cNvPr id="362" name="Google Shape;362;gf0398c7f51_1_3"/>
          <p:cNvSpPr txBox="1">
            <a:spLocks noGrp="1"/>
          </p:cNvSpPr>
          <p:nvPr>
            <p:ph type="body" idx="4"/>
          </p:nvPr>
        </p:nvSpPr>
        <p:spPr>
          <a:xfrm>
            <a:off x="4673400" y="2292500"/>
            <a:ext cx="4176600" cy="2128500"/>
          </a:xfrm>
          <a:prstGeom prst="rect">
            <a:avLst/>
          </a:prstGeom>
          <a:ln w="38100" cap="flat" cmpd="sng">
            <a:solidFill>
              <a:srgbClr val="105775"/>
            </a:solidFill>
            <a:prstDash val="solid"/>
            <a:round/>
            <a:headEnd type="none" w="sm" len="sm"/>
            <a:tailEnd type="none" w="sm" len="sm"/>
          </a:ln>
        </p:spPr>
        <p:txBody>
          <a:bodyPr spcFirstLastPara="1" wrap="square" lIns="91425" tIns="45700" rIns="91425" bIns="45700" anchor="t" anchorCtr="0">
            <a:normAutofit fontScale="85000" lnSpcReduction="20000"/>
          </a:bodyPr>
          <a:lstStyle/>
          <a:p>
            <a:pPr marL="457200" lvl="0" indent="-393840" algn="l" rtl="0">
              <a:spcBef>
                <a:spcPts val="480"/>
              </a:spcBef>
              <a:spcAft>
                <a:spcPts val="0"/>
              </a:spcAft>
              <a:buSzPct val="100000"/>
              <a:buChar char="•"/>
            </a:pPr>
            <a:r>
              <a:rPr lang="en-US" sz="3061" b="1"/>
              <a:t>insiders</a:t>
            </a:r>
            <a:endParaRPr sz="3061" b="1"/>
          </a:p>
          <a:p>
            <a:pPr marL="457200" lvl="0" indent="-393840" algn="l" rtl="0">
              <a:spcBef>
                <a:spcPts val="0"/>
              </a:spcBef>
              <a:spcAft>
                <a:spcPts val="0"/>
              </a:spcAft>
              <a:buSzPct val="100000"/>
              <a:buChar char="•"/>
            </a:pPr>
            <a:r>
              <a:rPr lang="en-US" sz="3061" b="1"/>
              <a:t>listening genuinely to understand</a:t>
            </a:r>
            <a:endParaRPr sz="3061" b="1"/>
          </a:p>
          <a:p>
            <a:pPr marL="457200" lvl="0" indent="-377648" algn="l" rtl="0">
              <a:spcBef>
                <a:spcPts val="360"/>
              </a:spcBef>
              <a:spcAft>
                <a:spcPts val="0"/>
              </a:spcAft>
              <a:buSzPct val="90200"/>
              <a:buChar char="•"/>
            </a:pPr>
            <a:r>
              <a:rPr lang="en-US" sz="3061" b="1"/>
              <a:t>co-construct</a:t>
            </a:r>
            <a:endParaRPr sz="3061" b="1"/>
          </a:p>
          <a:p>
            <a:pPr marL="457200" lvl="0" indent="0" algn="l" rtl="0">
              <a:spcBef>
                <a:spcPts val="480"/>
              </a:spcBef>
              <a:spcAft>
                <a:spcPts val="0"/>
              </a:spcAft>
              <a:buNone/>
            </a:pPr>
            <a:endParaRPr b="1"/>
          </a:p>
        </p:txBody>
      </p:sp>
      <p:sp>
        <p:nvSpPr>
          <p:cNvPr id="363" name="Google Shape;363;gf0398c7f51_1_3"/>
          <p:cNvSpPr txBox="1"/>
          <p:nvPr/>
        </p:nvSpPr>
        <p:spPr>
          <a:xfrm>
            <a:off x="370350" y="4694075"/>
            <a:ext cx="8316600" cy="16932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chemeClr val="dk1"/>
              </a:buClr>
              <a:buSzPts val="1800"/>
              <a:buChar char="•"/>
            </a:pPr>
            <a:r>
              <a:rPr lang="en-US" sz="2100" b="1">
                <a:solidFill>
                  <a:schemeClr val="dk1"/>
                </a:solidFill>
                <a:latin typeface="Verdana"/>
                <a:ea typeface="Verdana"/>
                <a:cs typeface="Verdana"/>
                <a:sym typeface="Verdana"/>
              </a:rPr>
              <a:t>equitable collaboration means first learning from families</a:t>
            </a:r>
            <a:endParaRPr sz="2100" b="1">
              <a:solidFill>
                <a:schemeClr val="dk1"/>
              </a:solidFill>
              <a:latin typeface="Verdana"/>
              <a:ea typeface="Verdana"/>
              <a:cs typeface="Verdana"/>
              <a:sym typeface="Verdana"/>
            </a:endParaRPr>
          </a:p>
          <a:p>
            <a:pPr marL="457200" lvl="0" indent="-342900" algn="l" rtl="0">
              <a:spcBef>
                <a:spcPts val="0"/>
              </a:spcBef>
              <a:spcAft>
                <a:spcPts val="0"/>
              </a:spcAft>
              <a:buClr>
                <a:schemeClr val="dk1"/>
              </a:buClr>
              <a:buSzPts val="1800"/>
              <a:buChar char="•"/>
            </a:pPr>
            <a:r>
              <a:rPr lang="en-US" sz="2100" b="1">
                <a:solidFill>
                  <a:schemeClr val="dk1"/>
                </a:solidFill>
                <a:latin typeface="Verdana"/>
                <a:ea typeface="Verdana"/>
                <a:cs typeface="Verdana"/>
                <a:sym typeface="Verdana"/>
              </a:rPr>
              <a:t>dynamics of power are “baked in” to the conversations</a:t>
            </a:r>
            <a:endParaRPr sz="2100" b="1">
              <a:solidFill>
                <a:schemeClr val="dk1"/>
              </a:solidFill>
              <a:latin typeface="Verdana"/>
              <a:ea typeface="Verdana"/>
              <a:cs typeface="Verdana"/>
              <a:sym typeface="Verdana"/>
            </a:endParaRPr>
          </a:p>
          <a:p>
            <a:pPr marL="0" lvl="0" indent="0" algn="l" rtl="0">
              <a:spcBef>
                <a:spcPts val="0"/>
              </a:spcBef>
              <a:spcAft>
                <a:spcPts val="0"/>
              </a:spcAft>
              <a:buNone/>
            </a:pPr>
            <a:endParaRPr>
              <a:latin typeface="Verdana"/>
              <a:ea typeface="Verdana"/>
              <a:cs typeface="Verdana"/>
              <a:sym typeface="Verdana"/>
            </a:endParaRPr>
          </a:p>
        </p:txBody>
      </p:sp>
      <p:sp>
        <p:nvSpPr>
          <p:cNvPr id="359" name="Google Shape;359;gf0398c7f51_1_3">
            <a:extLst>
              <a:ext uri="{C183D7F6-B498-43B3-948B-1728B52AA6E4}">
                <adec:decorative xmlns:adec="http://schemas.microsoft.com/office/drawing/2017/decorative" val="0"/>
              </a:ext>
            </a:extLst>
          </p:cNvPr>
          <p:cNvSpPr txBox="1"/>
          <p:nvPr/>
        </p:nvSpPr>
        <p:spPr>
          <a:xfrm>
            <a:off x="278375" y="6454550"/>
            <a:ext cx="73488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a:latin typeface="Verdana"/>
                <a:ea typeface="Verdana"/>
                <a:cs typeface="Verdana"/>
                <a:sym typeface="Verdana"/>
              </a:rPr>
              <a:t>Adapted from Just For Schools</a:t>
            </a:r>
            <a:endParaRPr sz="1600">
              <a:latin typeface="Verdana"/>
              <a:ea typeface="Verdana"/>
              <a:cs typeface="Verdana"/>
              <a:sym typeface="Verdan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70" name="Google Shape;370;gf0398c7f51_1_22">
            <a:extLst>
              <a:ext uri="{C183D7F6-B498-43B3-948B-1728B52AA6E4}">
                <adec:decorative xmlns:adec="http://schemas.microsoft.com/office/drawing/2017/decorative" val="0"/>
              </a:ext>
            </a:extLst>
          </p:cNvPr>
          <p:cNvSpPr txBox="1">
            <a:spLocks noGrp="1"/>
          </p:cNvSpPr>
          <p:nvPr>
            <p:ph type="title"/>
          </p:nvPr>
        </p:nvSpPr>
        <p:spPr>
          <a:xfrm>
            <a:off x="228600" y="228600"/>
            <a:ext cx="8686800" cy="1143000"/>
          </a:xfrm>
          <a:prstGeom prst="rect">
            <a:avLst/>
          </a:prstGeom>
          <a:solidFill>
            <a:srgbClr val="A9DCF2">
              <a:alpha val="66666"/>
            </a:srgbClr>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4000"/>
              <a:buNone/>
            </a:pPr>
            <a:r>
              <a:rPr lang="en-US">
                <a:solidFill>
                  <a:schemeClr val="dk1"/>
                </a:solidFill>
              </a:rPr>
              <a:t>Systems-based Co-design</a:t>
            </a:r>
            <a:endParaRPr>
              <a:solidFill>
                <a:schemeClr val="dk1"/>
              </a:solidFill>
            </a:endParaRPr>
          </a:p>
        </p:txBody>
      </p:sp>
      <p:sp>
        <p:nvSpPr>
          <p:cNvPr id="369" name="Google Shape;369;gf0398c7f51_1_22"/>
          <p:cNvSpPr txBox="1">
            <a:spLocks noGrp="1"/>
          </p:cNvSpPr>
          <p:nvPr>
            <p:ph type="body" idx="1"/>
          </p:nvPr>
        </p:nvSpPr>
        <p:spPr>
          <a:xfrm>
            <a:off x="228600" y="1600200"/>
            <a:ext cx="8686800" cy="4572000"/>
          </a:xfrm>
          <a:prstGeom prst="rect">
            <a:avLst/>
          </a:prstGeom>
          <a:noFill/>
          <a:ln>
            <a:noFill/>
          </a:ln>
        </p:spPr>
        <p:txBody>
          <a:bodyPr spcFirstLastPara="1" wrap="square" lIns="91425" tIns="45700" rIns="91425" bIns="45700" anchor="t" anchorCtr="0">
            <a:normAutofit/>
          </a:bodyPr>
          <a:lstStyle/>
          <a:p>
            <a:pPr marL="457200" lvl="0" indent="-342900" algn="l" rtl="0">
              <a:lnSpc>
                <a:spcPct val="100000"/>
              </a:lnSpc>
              <a:spcBef>
                <a:spcPts val="360"/>
              </a:spcBef>
              <a:spcAft>
                <a:spcPts val="0"/>
              </a:spcAft>
              <a:buSzPts val="1800"/>
              <a:buChar char="•"/>
            </a:pPr>
            <a:r>
              <a:rPr lang="en-US"/>
              <a:t>recognize how positionality impacts power dynamics and trust</a:t>
            </a:r>
            <a:endParaRPr/>
          </a:p>
          <a:p>
            <a:pPr marL="457200" lvl="0" indent="0" algn="l" rtl="0">
              <a:lnSpc>
                <a:spcPct val="100000"/>
              </a:lnSpc>
              <a:spcBef>
                <a:spcPts val="0"/>
              </a:spcBef>
              <a:spcAft>
                <a:spcPts val="0"/>
              </a:spcAft>
              <a:buNone/>
            </a:pPr>
            <a:endParaRPr/>
          </a:p>
          <a:p>
            <a:pPr marL="457200" lvl="0" indent="-342900" algn="l" rtl="0">
              <a:lnSpc>
                <a:spcPct val="100000"/>
              </a:lnSpc>
              <a:spcBef>
                <a:spcPts val="0"/>
              </a:spcBef>
              <a:spcAft>
                <a:spcPts val="0"/>
              </a:spcAft>
              <a:buSzPts val="1800"/>
              <a:buChar char="•"/>
            </a:pPr>
            <a:r>
              <a:rPr lang="en-US"/>
              <a:t>lean into tensions and disrupt hierarchical “business as usual”</a:t>
            </a:r>
            <a:endParaRPr/>
          </a:p>
          <a:p>
            <a:pPr marL="457200" lvl="0" indent="0" algn="l" rtl="0">
              <a:lnSpc>
                <a:spcPct val="100000"/>
              </a:lnSpc>
              <a:spcBef>
                <a:spcPts val="0"/>
              </a:spcBef>
              <a:spcAft>
                <a:spcPts val="0"/>
              </a:spcAft>
              <a:buNone/>
            </a:pPr>
            <a:endParaRPr/>
          </a:p>
          <a:p>
            <a:pPr marL="457200" lvl="0" indent="-342900" algn="l" rtl="0">
              <a:lnSpc>
                <a:spcPct val="100000"/>
              </a:lnSpc>
              <a:spcBef>
                <a:spcPts val="0"/>
              </a:spcBef>
              <a:spcAft>
                <a:spcPts val="0"/>
              </a:spcAft>
              <a:buSzPts val="1800"/>
              <a:buChar char="•"/>
            </a:pPr>
            <a:r>
              <a:rPr lang="en-US"/>
              <a:t>sustain and advance the conversation over time through iterative feedback loops </a:t>
            </a:r>
            <a:endParaRPr/>
          </a:p>
        </p:txBody>
      </p:sp>
      <p:sp>
        <p:nvSpPr>
          <p:cNvPr id="371" name="Google Shape;371;gf0398c7f51_1_22"/>
          <p:cNvSpPr txBox="1"/>
          <p:nvPr/>
        </p:nvSpPr>
        <p:spPr>
          <a:xfrm>
            <a:off x="228600" y="6400800"/>
            <a:ext cx="49086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a:solidFill>
                  <a:schemeClr val="dk1"/>
                </a:solidFill>
                <a:latin typeface="Verdana"/>
                <a:ea typeface="Verdana"/>
                <a:cs typeface="Verdana"/>
                <a:sym typeface="Verdana"/>
              </a:rPr>
              <a:t>Adapted from Just For Schools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8" name="Google Shape;378;gf0398c7f51_1_9">
            <a:extLst>
              <a:ext uri="{C183D7F6-B498-43B3-948B-1728B52AA6E4}">
                <adec:decorative xmlns:adec="http://schemas.microsoft.com/office/drawing/2017/decorative" val="0"/>
              </a:ext>
            </a:extLst>
          </p:cNvPr>
          <p:cNvSpPr txBox="1">
            <a:spLocks noGrp="1"/>
          </p:cNvSpPr>
          <p:nvPr>
            <p:ph type="title"/>
          </p:nvPr>
        </p:nvSpPr>
        <p:spPr>
          <a:xfrm>
            <a:off x="228600" y="228600"/>
            <a:ext cx="8686800" cy="1143000"/>
          </a:xfrm>
          <a:prstGeom prst="rect">
            <a:avLst/>
          </a:prstGeom>
          <a:solidFill>
            <a:srgbClr val="A9DCF2">
              <a:alpha val="66666"/>
            </a:srgbClr>
          </a:solid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SzPct val="111111"/>
              <a:buNone/>
            </a:pPr>
            <a:endParaRPr>
              <a:solidFill>
                <a:schemeClr val="dk1"/>
              </a:solidFill>
            </a:endParaRPr>
          </a:p>
          <a:p>
            <a:pPr marL="0" lvl="0" indent="0" algn="ctr" rtl="0">
              <a:lnSpc>
                <a:spcPct val="100000"/>
              </a:lnSpc>
              <a:spcBef>
                <a:spcPts val="0"/>
              </a:spcBef>
              <a:spcAft>
                <a:spcPts val="0"/>
              </a:spcAft>
              <a:buClr>
                <a:schemeClr val="dk1"/>
              </a:buClr>
              <a:buSzPct val="27500"/>
              <a:buFont typeface="Arial"/>
              <a:buNone/>
            </a:pPr>
            <a:r>
              <a:rPr lang="en-US">
                <a:solidFill>
                  <a:schemeClr val="dk1"/>
                </a:solidFill>
              </a:rPr>
              <a:t>New Rules of Engagement</a:t>
            </a:r>
            <a:endParaRPr>
              <a:solidFill>
                <a:schemeClr val="dk1"/>
              </a:solidFill>
            </a:endParaRPr>
          </a:p>
          <a:p>
            <a:pPr marL="0" lvl="0" indent="0" algn="ctr" rtl="0">
              <a:lnSpc>
                <a:spcPct val="100000"/>
              </a:lnSpc>
              <a:spcBef>
                <a:spcPts val="0"/>
              </a:spcBef>
              <a:spcAft>
                <a:spcPts val="0"/>
              </a:spcAft>
              <a:buSzPct val="111111"/>
              <a:buNone/>
            </a:pPr>
            <a:endParaRPr/>
          </a:p>
        </p:txBody>
      </p:sp>
      <p:sp>
        <p:nvSpPr>
          <p:cNvPr id="377" name="Google Shape;377;gf0398c7f51_1_9"/>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360"/>
              </a:spcBef>
              <a:spcAft>
                <a:spcPts val="0"/>
              </a:spcAft>
              <a:buSzPts val="1800"/>
              <a:buNone/>
            </a:pPr>
            <a:endParaRPr/>
          </a:p>
          <a:p>
            <a:pPr marL="0" lvl="0" indent="0" algn="ctr" rtl="0">
              <a:lnSpc>
                <a:spcPct val="100000"/>
              </a:lnSpc>
              <a:spcBef>
                <a:spcPts val="360"/>
              </a:spcBef>
              <a:spcAft>
                <a:spcPts val="0"/>
              </a:spcAft>
              <a:buSzPts val="1800"/>
              <a:buNone/>
            </a:pPr>
            <a:r>
              <a:rPr lang="en-US"/>
              <a:t>“Despite an abundance of good intentions, engagement approaches largely enact a theory of change focused on ‘fixing’ marginalized parents and families.”</a:t>
            </a:r>
            <a:endParaRPr/>
          </a:p>
          <a:p>
            <a:pPr marL="0" lvl="0" indent="0" algn="l" rtl="0">
              <a:lnSpc>
                <a:spcPct val="100000"/>
              </a:lnSpc>
              <a:spcBef>
                <a:spcPts val="360"/>
              </a:spcBef>
              <a:spcAft>
                <a:spcPts val="0"/>
              </a:spcAft>
              <a:buSzPts val="1800"/>
              <a:buNone/>
            </a:pPr>
            <a:endParaRPr/>
          </a:p>
          <a:p>
            <a:pPr marL="0" lvl="0" indent="0" algn="ctr" rtl="0">
              <a:lnSpc>
                <a:spcPct val="100000"/>
              </a:lnSpc>
              <a:spcBef>
                <a:spcPts val="360"/>
              </a:spcBef>
              <a:spcAft>
                <a:spcPts val="0"/>
              </a:spcAft>
              <a:buSzPts val="1800"/>
              <a:buNone/>
            </a:pPr>
            <a:endParaRPr/>
          </a:p>
        </p:txBody>
      </p:sp>
      <p:sp>
        <p:nvSpPr>
          <p:cNvPr id="379" name="Google Shape;379;gf0398c7f51_1_9"/>
          <p:cNvSpPr txBox="1"/>
          <p:nvPr/>
        </p:nvSpPr>
        <p:spPr>
          <a:xfrm>
            <a:off x="0" y="6400800"/>
            <a:ext cx="48327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a:solidFill>
                  <a:schemeClr val="dk1"/>
                </a:solidFill>
                <a:latin typeface="Verdana"/>
                <a:ea typeface="Verdana"/>
                <a:cs typeface="Verdana"/>
                <a:sym typeface="Verdana"/>
              </a:rPr>
              <a:t>Adapted from Just For Schools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g1130fe01d92_0_112"/>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Team Action Planning</a:t>
            </a:r>
            <a:endParaRPr/>
          </a:p>
        </p:txBody>
      </p:sp>
      <p:sp>
        <p:nvSpPr>
          <p:cNvPr id="387" name="Google Shape;387;g1130fe01d92_0_112"/>
          <p:cNvSpPr txBox="1"/>
          <p:nvPr/>
        </p:nvSpPr>
        <p:spPr>
          <a:xfrm>
            <a:off x="183850" y="1641650"/>
            <a:ext cx="8622900" cy="969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600"/>
              </a:spcAft>
              <a:buNone/>
            </a:pPr>
            <a:r>
              <a:rPr lang="en-US" sz="1700">
                <a:solidFill>
                  <a:schemeClr val="dk1"/>
                </a:solidFill>
                <a:latin typeface="Verdana"/>
                <a:ea typeface="Verdana"/>
                <a:cs typeface="Verdana"/>
                <a:sym typeface="Verdana"/>
              </a:rPr>
              <a:t>Action Plan 4: Family, School, and Community Partnerships: The collaboration of families, schools, and communities as active partners in improving learner, classroom, school, division, and state outcomes</a:t>
            </a:r>
            <a:endParaRPr sz="1700">
              <a:solidFill>
                <a:schemeClr val="dk1"/>
              </a:solidFill>
              <a:latin typeface="Verdana"/>
              <a:ea typeface="Verdana"/>
              <a:cs typeface="Verdana"/>
              <a:sym typeface="Verdana"/>
            </a:endParaRPr>
          </a:p>
        </p:txBody>
      </p:sp>
      <p:pic>
        <p:nvPicPr>
          <p:cNvPr id="386" name="Google Shape;386;g1130fe01d92_0_112" descr="See materials on website for the Action Planning document. ">
            <a:extLst>
              <a:ext uri="{C183D7F6-B498-43B3-948B-1728B52AA6E4}">
                <adec:decorative xmlns:adec="http://schemas.microsoft.com/office/drawing/2017/decorative" val="0"/>
              </a:ext>
            </a:extLst>
          </p:cNvPr>
          <p:cNvPicPr preferRelativeResize="0"/>
          <p:nvPr/>
        </p:nvPicPr>
        <p:blipFill>
          <a:blip r:embed="rId3">
            <a:alphaModFix/>
          </a:blip>
          <a:stretch>
            <a:fillRect/>
          </a:stretch>
        </p:blipFill>
        <p:spPr>
          <a:xfrm>
            <a:off x="0" y="2527325"/>
            <a:ext cx="8839200" cy="1744098"/>
          </a:xfrm>
          <a:prstGeom prst="rect">
            <a:avLst/>
          </a:prstGeom>
          <a:noFill/>
          <a:ln>
            <a:noFill/>
          </a:ln>
        </p:spPr>
      </p:pic>
      <p:sp>
        <p:nvSpPr>
          <p:cNvPr id="388" name="Google Shape;388;g1130fe01d92_0_112"/>
          <p:cNvSpPr txBox="1"/>
          <p:nvPr/>
        </p:nvSpPr>
        <p:spPr>
          <a:xfrm>
            <a:off x="183850" y="5381100"/>
            <a:ext cx="30000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a:p>
            <a:pPr marL="0" lvl="0" indent="0" algn="l" rtl="0">
              <a:spcBef>
                <a:spcPts val="0"/>
              </a:spcBef>
              <a:spcAft>
                <a:spcPts val="0"/>
              </a:spcAft>
              <a:buNone/>
            </a:pPr>
            <a:r>
              <a:rPr lang="en-US"/>
              <a:t>Worksheet &amp; Action Plan</a:t>
            </a:r>
            <a:endParaRPr/>
          </a:p>
          <a:p>
            <a:pPr marL="0" lvl="0" indent="0" algn="l" rtl="0">
              <a:spcBef>
                <a:spcPts val="0"/>
              </a:spcBef>
              <a:spcAft>
                <a:spcPts val="0"/>
              </a:spcAft>
              <a:buNone/>
            </a:pPr>
            <a:endParaRPr/>
          </a:p>
        </p:txBody>
      </p:sp>
      <p:pic>
        <p:nvPicPr>
          <p:cNvPr id="389" name="Google Shape;389;g1130fe01d92_0_112" descr="See materials on the website for the Vision and Data Worksheet. "/>
          <p:cNvPicPr preferRelativeResize="0"/>
          <p:nvPr/>
        </p:nvPicPr>
        <p:blipFill rotWithShape="1">
          <a:blip r:embed="rId4">
            <a:alphaModFix/>
          </a:blip>
          <a:srcRect/>
          <a:stretch/>
        </p:blipFill>
        <p:spPr>
          <a:xfrm>
            <a:off x="69375" y="4271425"/>
            <a:ext cx="7355526" cy="20188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g11498c5accc_1_15"/>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What action item have you chosen?</a:t>
            </a:r>
            <a:endParaRPr/>
          </a:p>
        </p:txBody>
      </p:sp>
      <p:sp>
        <p:nvSpPr>
          <p:cNvPr id="396" name="Google Shape;396;g11498c5accc_1_15"/>
          <p:cNvSpPr txBox="1"/>
          <p:nvPr/>
        </p:nvSpPr>
        <p:spPr>
          <a:xfrm>
            <a:off x="274325" y="6309350"/>
            <a:ext cx="35664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u="sng">
                <a:solidFill>
                  <a:schemeClr val="hlink"/>
                </a:solidFill>
                <a:hlinkClick r:id="rId3"/>
              </a:rPr>
              <a:t>https://wheelofnames.com/7rb-guz</a:t>
            </a:r>
            <a:endParaRPr sz="1600"/>
          </a:p>
        </p:txBody>
      </p:sp>
      <p:pic>
        <p:nvPicPr>
          <p:cNvPr id="397" name="Google Shape;397;g11498c5accc_1_15" descr="Bingo Wheel to select division that will share out. "/>
          <p:cNvPicPr preferRelativeResize="0"/>
          <p:nvPr/>
        </p:nvPicPr>
        <p:blipFill>
          <a:blip r:embed="rId4">
            <a:alphaModFix/>
          </a:blip>
          <a:stretch>
            <a:fillRect/>
          </a:stretch>
        </p:blipFill>
        <p:spPr>
          <a:xfrm>
            <a:off x="2025063" y="1417638"/>
            <a:ext cx="5093887" cy="458691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g1130fe01d92_0_125"/>
          <p:cNvSpPr txBox="1">
            <a:spLocks noGrp="1"/>
          </p:cNvSpPr>
          <p:nvPr>
            <p:ph type="title"/>
          </p:nvPr>
        </p:nvSpPr>
        <p:spPr>
          <a:xfrm>
            <a:off x="457200" y="274638"/>
            <a:ext cx="8229600" cy="1143000"/>
          </a:xfrm>
          <a:prstGeom prst="rect">
            <a:avLst/>
          </a:prstGeom>
          <a:solidFill>
            <a:srgbClr val="A9DCF2">
              <a:alpha val="6706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Thank you!</a:t>
            </a:r>
            <a:endParaRPr/>
          </a:p>
        </p:txBody>
      </p:sp>
      <p:pic>
        <p:nvPicPr>
          <p:cNvPr id="404" name="Google Shape;404;g1130fe01d92_0_125" descr="VDOE Families &amp; Schools graphic. "/>
          <p:cNvPicPr preferRelativeResize="0"/>
          <p:nvPr/>
        </p:nvPicPr>
        <p:blipFill rotWithShape="1">
          <a:blip r:embed="rId3">
            <a:alphaModFix/>
          </a:blip>
          <a:srcRect/>
          <a:stretch/>
        </p:blipFill>
        <p:spPr>
          <a:xfrm>
            <a:off x="1377875" y="2542027"/>
            <a:ext cx="6112775" cy="26891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g1130fe01d92_0_119"/>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Help us Grow</a:t>
            </a:r>
            <a:endParaRPr/>
          </a:p>
        </p:txBody>
      </p:sp>
      <p:pic>
        <p:nvPicPr>
          <p:cNvPr id="411" name="Google Shape;411;g1130fe01d92_0_119" descr="Image encouraging participants to complete the VTSS Evaluation. "/>
          <p:cNvPicPr preferRelativeResize="0"/>
          <p:nvPr/>
        </p:nvPicPr>
        <p:blipFill>
          <a:blip r:embed="rId3">
            <a:alphaModFix/>
          </a:blip>
          <a:stretch>
            <a:fillRect/>
          </a:stretch>
        </p:blipFill>
        <p:spPr>
          <a:xfrm>
            <a:off x="457200" y="1625204"/>
            <a:ext cx="8229601" cy="42219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2" name="Google Shape;232;g9b28c7a656_0_12">
            <a:extLst>
              <a:ext uri="{C183D7F6-B498-43B3-948B-1728B52AA6E4}">
                <adec:decorative xmlns:adec="http://schemas.microsoft.com/office/drawing/2017/decorative" val="0"/>
              </a:ext>
            </a:extLst>
          </p:cNvPr>
          <p:cNvSpPr txBox="1">
            <a:spLocks noGrp="1"/>
          </p:cNvSpPr>
          <p:nvPr>
            <p:ph type="title"/>
          </p:nvPr>
        </p:nvSpPr>
        <p:spPr>
          <a:xfrm>
            <a:off x="228600" y="228600"/>
            <a:ext cx="8686800" cy="1143000"/>
          </a:xfrm>
          <a:prstGeom prst="rect">
            <a:avLst/>
          </a:prstGeom>
          <a:solidFill>
            <a:srgbClr val="A9DCF2">
              <a:alpha val="66666"/>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sz="4200">
                <a:solidFill>
                  <a:srgbClr val="000000"/>
                </a:solidFill>
              </a:rPr>
              <a:t>Resources for Today</a:t>
            </a:r>
            <a:endParaRPr sz="4200">
              <a:solidFill>
                <a:srgbClr val="000000"/>
              </a:solidFill>
            </a:endParaRPr>
          </a:p>
        </p:txBody>
      </p:sp>
      <p:sp>
        <p:nvSpPr>
          <p:cNvPr id="231" name="Google Shape;231;g9b28c7a656_0_12"/>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360"/>
              </a:spcBef>
              <a:spcAft>
                <a:spcPts val="0"/>
              </a:spcAft>
              <a:buSzPts val="1800"/>
              <a:buChar char="•"/>
            </a:pPr>
            <a:r>
              <a:rPr lang="en-US"/>
              <a:t>Please see the chat box for all the materials you’ll need today!</a:t>
            </a:r>
            <a:endParaRPr/>
          </a:p>
          <a:p>
            <a:pPr marL="457200" lvl="0" indent="0" algn="l" rtl="0">
              <a:lnSpc>
                <a:spcPct val="100000"/>
              </a:lnSpc>
              <a:spcBef>
                <a:spcPts val="360"/>
              </a:spcBef>
              <a:spcAft>
                <a:spcPts val="0"/>
              </a:spcAft>
              <a:buSzPts val="1800"/>
              <a:buNone/>
            </a:pPr>
            <a:endParaRPr/>
          </a:p>
          <a:p>
            <a:pPr marL="457200" lvl="0" indent="-342900" algn="l" rtl="0">
              <a:lnSpc>
                <a:spcPct val="100000"/>
              </a:lnSpc>
              <a:spcBef>
                <a:spcPts val="360"/>
              </a:spcBef>
              <a:spcAft>
                <a:spcPts val="0"/>
              </a:spcAft>
              <a:buSzPts val="1800"/>
              <a:buChar char="•"/>
            </a:pPr>
            <a:r>
              <a:rPr lang="en-US"/>
              <a:t>Record your Attendance</a:t>
            </a:r>
            <a:endParaRPr/>
          </a:p>
          <a:p>
            <a:pPr marL="0" lvl="0" indent="0" algn="l" rtl="0">
              <a:lnSpc>
                <a:spcPct val="100000"/>
              </a:lnSpc>
              <a:spcBef>
                <a:spcPts val="360"/>
              </a:spcBef>
              <a:spcAft>
                <a:spcPts val="0"/>
              </a:spcAft>
              <a:buClr>
                <a:schemeClr val="dk1"/>
              </a:buClr>
              <a:buSzPts val="1100"/>
              <a:buFont typeface="Arial"/>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1143d22b1af_0_197"/>
          <p:cNvSpPr txBox="1">
            <a:spLocks noGrp="1"/>
          </p:cNvSpPr>
          <p:nvPr>
            <p:ph type="title" idx="4294967295"/>
          </p:nvPr>
        </p:nvSpPr>
        <p:spPr>
          <a:xfrm>
            <a:off x="228600" y="228600"/>
            <a:ext cx="8686800" cy="1118400"/>
          </a:xfrm>
          <a:prstGeom prst="rect">
            <a:avLst/>
          </a:prstGeom>
          <a:solidFill>
            <a:srgbClr val="A9DCF2">
              <a:alpha val="67060"/>
            </a:srgbClr>
          </a:solidFill>
          <a:ln w="9525" cap="flat" cmpd="sng">
            <a:solidFill>
              <a:schemeClr val="lt2"/>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None/>
            </a:pPr>
            <a:r>
              <a:rPr lang="en-US"/>
              <a:t>It’s </a:t>
            </a:r>
            <a:r>
              <a:rPr lang="en-US">
                <a:solidFill>
                  <a:schemeClr val="dk1"/>
                </a:solidFill>
              </a:rPr>
              <a:t>Read Across America Day</a:t>
            </a:r>
            <a:r>
              <a:rPr lang="en-US"/>
              <a:t>!</a:t>
            </a:r>
            <a:endParaRPr>
              <a:solidFill>
                <a:schemeClr val="dk1"/>
              </a:solidFill>
            </a:endParaRPr>
          </a:p>
        </p:txBody>
      </p:sp>
      <p:sp>
        <p:nvSpPr>
          <p:cNvPr id="240" name="Google Shape;240;g1143d22b1af_0_197"/>
          <p:cNvSpPr txBox="1"/>
          <p:nvPr/>
        </p:nvSpPr>
        <p:spPr>
          <a:xfrm>
            <a:off x="389713" y="4949425"/>
            <a:ext cx="8364600" cy="1439100"/>
          </a:xfrm>
          <a:prstGeom prst="rect">
            <a:avLst/>
          </a:prstGeom>
          <a:noFill/>
          <a:ln>
            <a:noFill/>
          </a:ln>
        </p:spPr>
        <p:txBody>
          <a:bodyPr spcFirstLastPara="1" wrap="square" lIns="91425" tIns="91425" rIns="91425" bIns="91425" anchor="t" anchorCtr="0">
            <a:spAutoFit/>
          </a:bodyPr>
          <a:lstStyle/>
          <a:p>
            <a:pPr marL="457200" lvl="0" indent="0" algn="ctr" rtl="0">
              <a:spcBef>
                <a:spcPts val="0"/>
              </a:spcBef>
              <a:spcAft>
                <a:spcPts val="0"/>
              </a:spcAft>
              <a:buNone/>
            </a:pPr>
            <a:r>
              <a:rPr lang="en-US" sz="2600">
                <a:latin typeface="Verdana"/>
                <a:ea typeface="Verdana"/>
                <a:cs typeface="Verdana"/>
                <a:sym typeface="Verdana"/>
              </a:rPr>
              <a:t>How could you use Read Across America Day to encourage family engagement?</a:t>
            </a:r>
            <a:endParaRPr sz="2600">
              <a:latin typeface="Verdana"/>
              <a:ea typeface="Verdana"/>
              <a:cs typeface="Verdana"/>
              <a:sym typeface="Verdana"/>
            </a:endParaRPr>
          </a:p>
          <a:p>
            <a:pPr marL="0" lvl="0" indent="0" algn="l" rtl="0">
              <a:spcBef>
                <a:spcPts val="0"/>
              </a:spcBef>
              <a:spcAft>
                <a:spcPts val="0"/>
              </a:spcAft>
              <a:buNone/>
            </a:pPr>
            <a:endParaRPr sz="1900" b="1" i="1">
              <a:solidFill>
                <a:srgbClr val="105775"/>
              </a:solidFill>
              <a:highlight>
                <a:srgbClr val="FFFFFF"/>
              </a:highlight>
            </a:endParaRPr>
          </a:p>
          <a:p>
            <a:pPr marL="0" lvl="0" indent="0" algn="l" rtl="0">
              <a:spcBef>
                <a:spcPts val="0"/>
              </a:spcBef>
              <a:spcAft>
                <a:spcPts val="0"/>
              </a:spcAft>
              <a:buNone/>
            </a:pPr>
            <a:endParaRPr sz="1050">
              <a:solidFill>
                <a:srgbClr val="105775"/>
              </a:solidFill>
              <a:highlight>
                <a:srgbClr val="FFFFFF"/>
              </a:highlight>
              <a:latin typeface="Merriweather"/>
              <a:ea typeface="Merriweather"/>
              <a:cs typeface="Merriweather"/>
              <a:sym typeface="Merriweather"/>
            </a:endParaRPr>
          </a:p>
        </p:txBody>
      </p:sp>
      <p:pic>
        <p:nvPicPr>
          <p:cNvPr id="241" name="Google Shape;241;g1143d22b1af_0_197" descr="Picture of diverse family reading together. &#10;"/>
          <p:cNvPicPr preferRelativeResize="0"/>
          <p:nvPr/>
        </p:nvPicPr>
        <p:blipFill>
          <a:blip r:embed="rId3">
            <a:alphaModFix/>
          </a:blip>
          <a:stretch>
            <a:fillRect/>
          </a:stretch>
        </p:blipFill>
        <p:spPr>
          <a:xfrm>
            <a:off x="1441938" y="1617525"/>
            <a:ext cx="6260186" cy="33319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7" name="Google Shape;247;p2">
            <a:extLst>
              <a:ext uri="{C183D7F6-B498-43B3-948B-1728B52AA6E4}">
                <adec:decorative xmlns:adec="http://schemas.microsoft.com/office/drawing/2017/decorative" val="1"/>
              </a:ext>
            </a:extLst>
          </p:cNvPr>
          <p:cNvSpPr txBox="1">
            <a:spLocks noGrp="1"/>
          </p:cNvSpPr>
          <p:nvPr>
            <p:ph type="title"/>
          </p:nvPr>
        </p:nvSpPr>
        <p:spPr>
          <a:xfrm>
            <a:off x="228600" y="381000"/>
            <a:ext cx="8686800" cy="857250"/>
          </a:xfrm>
          <a:prstGeom prst="rect">
            <a:avLst/>
          </a:prstGeom>
          <a:solidFill>
            <a:srgbClr val="A9DCF2">
              <a:alpha val="65490"/>
            </a:srgbClr>
          </a:solidFill>
          <a:ln>
            <a:noFill/>
          </a:ln>
        </p:spPr>
        <p:txBody>
          <a:bodyPr spcFirstLastPara="1" wrap="square" lIns="68550" tIns="34275" rIns="68550" bIns="34275" anchor="ctr" anchorCtr="0">
            <a:normAutofit/>
          </a:bodyPr>
          <a:lstStyle/>
          <a:p>
            <a:pPr marL="0" lvl="0" indent="0" algn="ctr" rtl="0">
              <a:lnSpc>
                <a:spcPct val="100000"/>
              </a:lnSpc>
              <a:spcBef>
                <a:spcPts val="0"/>
              </a:spcBef>
              <a:spcAft>
                <a:spcPts val="0"/>
              </a:spcAft>
              <a:buClr>
                <a:srgbClr val="105775"/>
              </a:buClr>
              <a:buSzPts val="4000"/>
              <a:buFont typeface="Verdana"/>
              <a:buNone/>
            </a:pPr>
            <a:r>
              <a:rPr lang="en-US">
                <a:solidFill>
                  <a:srgbClr val="000000"/>
                </a:solidFill>
              </a:rPr>
              <a:t>Strand 5</a:t>
            </a:r>
            <a:endParaRPr>
              <a:solidFill>
                <a:srgbClr val="000000"/>
              </a:solidFill>
            </a:endParaRPr>
          </a:p>
        </p:txBody>
      </p:sp>
      <p:sp>
        <p:nvSpPr>
          <p:cNvPr id="246" name="Google Shape;246;p2"/>
          <p:cNvSpPr txBox="1">
            <a:spLocks noGrp="1"/>
          </p:cNvSpPr>
          <p:nvPr>
            <p:ph type="body" idx="1"/>
          </p:nvPr>
        </p:nvSpPr>
        <p:spPr>
          <a:xfrm>
            <a:off x="380050" y="2057400"/>
            <a:ext cx="8535300" cy="3429000"/>
          </a:xfrm>
          <a:prstGeom prst="rect">
            <a:avLst/>
          </a:prstGeom>
          <a:noFill/>
          <a:ln>
            <a:noFill/>
          </a:ln>
        </p:spPr>
        <p:txBody>
          <a:bodyPr spcFirstLastPara="1" wrap="square" lIns="68550" tIns="34275" rIns="68550" bIns="34275" anchor="t" anchorCtr="0">
            <a:normAutofit fontScale="92500" lnSpcReduction="10000"/>
          </a:bodyPr>
          <a:lstStyle/>
          <a:p>
            <a:pPr marL="342900" lvl="0" indent="0" algn="ctr" rtl="0">
              <a:lnSpc>
                <a:spcPct val="100000"/>
              </a:lnSpc>
              <a:spcBef>
                <a:spcPts val="0"/>
              </a:spcBef>
              <a:spcAft>
                <a:spcPts val="0"/>
              </a:spcAft>
              <a:buClr>
                <a:schemeClr val="dk1"/>
              </a:buClr>
              <a:buSzPct val="60810"/>
              <a:buNone/>
            </a:pPr>
            <a:r>
              <a:rPr lang="en-US" sz="296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In this strand, participants will explore six essential elements of meaningful family engagement in multi-tiered systems of supports that deepen family and school commitment to collaborative and equitable partnerships while increasing specific student and family outcomes across domains. </a:t>
            </a:r>
            <a:endParaRPr sz="296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endParaRPr>
          </a:p>
          <a:p>
            <a:pPr marL="342900" lvl="0" indent="0" algn="ctr" rtl="0">
              <a:lnSpc>
                <a:spcPct val="90000"/>
              </a:lnSpc>
              <a:spcBef>
                <a:spcPts val="0"/>
              </a:spcBef>
              <a:spcAft>
                <a:spcPts val="0"/>
              </a:spcAft>
              <a:buClr>
                <a:schemeClr val="dk1"/>
              </a:buClr>
              <a:buSzPct val="60810"/>
              <a:buNone/>
            </a:pPr>
            <a:endParaRPr sz="296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endParaRPr>
          </a:p>
          <a:p>
            <a:pPr marL="342900" lvl="0" indent="0" algn="ctr" rtl="0">
              <a:lnSpc>
                <a:spcPct val="90000"/>
              </a:lnSpc>
              <a:spcBef>
                <a:spcPts val="0"/>
              </a:spcBef>
              <a:spcAft>
                <a:spcPts val="0"/>
              </a:spcAft>
              <a:buClr>
                <a:schemeClr val="dk1"/>
              </a:buClr>
              <a:buSzPct val="60810"/>
              <a:buNone/>
            </a:pPr>
            <a:endParaRPr sz="296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g1130fe01d92_0_332"/>
          <p:cNvSpPr txBox="1">
            <a:spLocks noGrp="1"/>
          </p:cNvSpPr>
          <p:nvPr>
            <p:ph type="title"/>
          </p:nvPr>
        </p:nvSpPr>
        <p:spPr>
          <a:xfrm>
            <a:off x="228600" y="228600"/>
            <a:ext cx="8686800" cy="1143000"/>
          </a:xfrm>
          <a:prstGeom prst="rect">
            <a:avLst/>
          </a:prstGeom>
          <a:ln>
            <a:noFill/>
          </a:ln>
        </p:spPr>
        <p:txBody>
          <a:bodyPr spcFirstLastPara="1" wrap="square" lIns="91425" tIns="45700" rIns="91425" bIns="45700" anchor="ctr" anchorCtr="0">
            <a:normAutofit/>
          </a:bodyPr>
          <a:lstStyle/>
          <a:p>
            <a:pPr marL="0" lvl="0" indent="0" algn="ctr" rtl="0">
              <a:spcBef>
                <a:spcPts val="0"/>
              </a:spcBef>
              <a:spcAft>
                <a:spcPts val="0"/>
              </a:spcAft>
              <a:buNone/>
            </a:pPr>
            <a:r>
              <a:rPr lang="en-US">
                <a:solidFill>
                  <a:srgbClr val="000000"/>
                </a:solidFill>
              </a:rPr>
              <a:t>Let’s Learn From Each Other!</a:t>
            </a:r>
            <a:endParaRPr>
              <a:solidFill>
                <a:srgbClr val="000000"/>
              </a:solidFill>
            </a:endParaRPr>
          </a:p>
        </p:txBody>
      </p:sp>
      <p:sp>
        <p:nvSpPr>
          <p:cNvPr id="254" name="Google Shape;254;g1130fe01d92_0_332"/>
          <p:cNvSpPr txBox="1"/>
          <p:nvPr/>
        </p:nvSpPr>
        <p:spPr>
          <a:xfrm>
            <a:off x="327900" y="1553750"/>
            <a:ext cx="8032800" cy="29700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2800">
                <a:latin typeface="Verdana"/>
                <a:ea typeface="Verdana"/>
                <a:cs typeface="Verdana"/>
                <a:sym typeface="Verdana"/>
              </a:rPr>
              <a:t>1. Positive Relationships</a:t>
            </a:r>
            <a:endParaRPr sz="2800">
              <a:latin typeface="Verdana"/>
              <a:ea typeface="Verdana"/>
              <a:cs typeface="Verdana"/>
              <a:sym typeface="Verdana"/>
            </a:endParaRPr>
          </a:p>
          <a:p>
            <a:pPr marL="0" lvl="0" indent="0" algn="l" rtl="0">
              <a:spcBef>
                <a:spcPts val="0"/>
              </a:spcBef>
              <a:spcAft>
                <a:spcPts val="0"/>
              </a:spcAft>
              <a:buNone/>
            </a:pPr>
            <a:r>
              <a:rPr lang="en-US" sz="2800">
                <a:latin typeface="Verdana"/>
                <a:ea typeface="Verdana"/>
                <a:cs typeface="Verdana"/>
                <a:sym typeface="Verdana"/>
              </a:rPr>
              <a:t>2. Family Empowerment</a:t>
            </a:r>
            <a:endParaRPr sz="2800">
              <a:latin typeface="Verdana"/>
              <a:ea typeface="Verdana"/>
              <a:cs typeface="Verdana"/>
              <a:sym typeface="Verdana"/>
            </a:endParaRPr>
          </a:p>
          <a:p>
            <a:pPr marL="0" lvl="0" indent="0" algn="l" rtl="0">
              <a:spcBef>
                <a:spcPts val="0"/>
              </a:spcBef>
              <a:spcAft>
                <a:spcPts val="0"/>
              </a:spcAft>
              <a:buNone/>
            </a:pPr>
            <a:r>
              <a:rPr lang="en-US" sz="2800">
                <a:latin typeface="Verdana"/>
                <a:ea typeface="Verdana"/>
                <a:cs typeface="Verdana"/>
                <a:sym typeface="Verdana"/>
              </a:rPr>
              <a:t>3. Leadership</a:t>
            </a:r>
            <a:endParaRPr sz="2800">
              <a:latin typeface="Verdana"/>
              <a:ea typeface="Verdana"/>
              <a:cs typeface="Verdana"/>
              <a:sym typeface="Verdana"/>
            </a:endParaRPr>
          </a:p>
          <a:p>
            <a:pPr marL="0" lvl="0" indent="0" algn="l" rtl="0">
              <a:spcBef>
                <a:spcPts val="0"/>
              </a:spcBef>
              <a:spcAft>
                <a:spcPts val="0"/>
              </a:spcAft>
              <a:buNone/>
            </a:pPr>
            <a:r>
              <a:rPr lang="en-US" sz="2800">
                <a:latin typeface="Verdana"/>
                <a:ea typeface="Verdana"/>
                <a:cs typeface="Verdana"/>
                <a:sym typeface="Verdana"/>
              </a:rPr>
              <a:t>4. Multi-tiered &amp; Multidimensional Approach</a:t>
            </a:r>
            <a:endParaRPr sz="2800">
              <a:latin typeface="Verdana"/>
              <a:ea typeface="Verdana"/>
              <a:cs typeface="Verdana"/>
              <a:sym typeface="Verdana"/>
            </a:endParaRPr>
          </a:p>
          <a:p>
            <a:pPr marL="0" lvl="0" indent="0" algn="l" rtl="0">
              <a:spcBef>
                <a:spcPts val="0"/>
              </a:spcBef>
              <a:spcAft>
                <a:spcPts val="0"/>
              </a:spcAft>
              <a:buNone/>
            </a:pPr>
            <a:r>
              <a:rPr lang="en-US" sz="2800">
                <a:latin typeface="Verdana"/>
                <a:ea typeface="Verdana"/>
                <a:cs typeface="Verdana"/>
                <a:sym typeface="Verdana"/>
              </a:rPr>
              <a:t>5. Data-based Goals &amp; Outcomes</a:t>
            </a:r>
            <a:endParaRPr sz="2800">
              <a:latin typeface="Verdana"/>
              <a:ea typeface="Verdana"/>
              <a:cs typeface="Verdana"/>
              <a:sym typeface="Verdana"/>
            </a:endParaRPr>
          </a:p>
          <a:p>
            <a:pPr marL="0" lvl="0" indent="0" algn="l" rtl="0">
              <a:spcBef>
                <a:spcPts val="0"/>
              </a:spcBef>
              <a:spcAft>
                <a:spcPts val="0"/>
              </a:spcAft>
              <a:buNone/>
            </a:pPr>
            <a:r>
              <a:rPr lang="en-US" sz="2800">
                <a:latin typeface="Verdana"/>
                <a:ea typeface="Verdana"/>
                <a:cs typeface="Verdana"/>
                <a:sym typeface="Verdana"/>
              </a:rPr>
              <a:t>6. Collaborative Problem-Solving</a:t>
            </a:r>
            <a:endParaRPr sz="2800">
              <a:latin typeface="Verdana"/>
              <a:ea typeface="Verdana"/>
              <a:cs typeface="Verdana"/>
              <a:sym typeface="Verdan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2" name="Google Shape;262;g10fb1195417_0_0">
            <a:extLst>
              <a:ext uri="{C183D7F6-B498-43B3-948B-1728B52AA6E4}">
                <adec:decorative xmlns:adec="http://schemas.microsoft.com/office/drawing/2017/decorative" val="0"/>
              </a:ext>
            </a:extLst>
          </p:cNvPr>
          <p:cNvSpPr txBox="1">
            <a:spLocks noGrp="1"/>
          </p:cNvSpPr>
          <p:nvPr>
            <p:ph type="title"/>
          </p:nvPr>
        </p:nvSpPr>
        <p:spPr>
          <a:xfrm>
            <a:off x="228600" y="228600"/>
            <a:ext cx="86868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solidFill>
                  <a:schemeClr val="dk1"/>
                </a:solidFill>
              </a:rPr>
              <a:t>Show and Share</a:t>
            </a:r>
            <a:endParaRPr>
              <a:solidFill>
                <a:schemeClr val="dk1"/>
              </a:solidFill>
            </a:endParaRPr>
          </a:p>
        </p:txBody>
      </p:sp>
      <p:sp>
        <p:nvSpPr>
          <p:cNvPr id="261" name="Google Shape;261;g10fb1195417_0_0"/>
          <p:cNvSpPr txBox="1">
            <a:spLocks noGrp="1"/>
          </p:cNvSpPr>
          <p:nvPr>
            <p:ph type="body" idx="1"/>
          </p:nvPr>
        </p:nvSpPr>
        <p:spPr>
          <a:xfrm>
            <a:off x="228600" y="1618950"/>
            <a:ext cx="8229600" cy="3620100"/>
          </a:xfrm>
          <a:prstGeom prst="rect">
            <a:avLst/>
          </a:prstGeom>
        </p:spPr>
        <p:txBody>
          <a:bodyPr spcFirstLastPara="1" wrap="square" lIns="91425" tIns="45700" rIns="91425" bIns="45700" anchor="t" anchorCtr="0">
            <a:normAutofit/>
          </a:bodyPr>
          <a:lstStyle/>
          <a:p>
            <a:pPr marL="457200" lvl="0" indent="-393700" algn="l" rtl="0">
              <a:spcBef>
                <a:spcPts val="0"/>
              </a:spcBef>
              <a:spcAft>
                <a:spcPts val="0"/>
              </a:spcAft>
              <a:buSzPts val="2600"/>
              <a:buFont typeface="Verdana"/>
              <a:buChar char="●"/>
            </a:pPr>
            <a:r>
              <a:rPr lang="en-US" sz="2600"/>
              <a:t>family data collected, how and where shared, and how used</a:t>
            </a:r>
            <a:endParaRPr sz="2600"/>
          </a:p>
          <a:p>
            <a:pPr marL="457200" lvl="0" indent="-393700" algn="l" rtl="0">
              <a:spcBef>
                <a:spcPts val="0"/>
              </a:spcBef>
              <a:spcAft>
                <a:spcPts val="0"/>
              </a:spcAft>
              <a:buSzPts val="2600"/>
              <a:buFont typeface="Verdana"/>
              <a:buChar char="●"/>
            </a:pPr>
            <a:r>
              <a:rPr lang="en-US" sz="2600"/>
              <a:t>family collaboration successes</a:t>
            </a:r>
            <a:endParaRPr sz="2600"/>
          </a:p>
          <a:p>
            <a:pPr marL="457200" lvl="0" indent="-393700" algn="l" rtl="0">
              <a:spcBef>
                <a:spcPts val="0"/>
              </a:spcBef>
              <a:spcAft>
                <a:spcPts val="0"/>
              </a:spcAft>
              <a:buSzPts val="2600"/>
              <a:buFont typeface="Verdana"/>
              <a:buChar char="●"/>
            </a:pPr>
            <a:r>
              <a:rPr lang="en-US" sz="2600"/>
              <a:t>progress in ensuring family voice on your VTSS leadership team</a:t>
            </a:r>
            <a:endParaRPr sz="2600"/>
          </a:p>
          <a:p>
            <a:pPr marL="457200" lvl="0" indent="0" algn="l" rtl="0">
              <a:spcBef>
                <a:spcPts val="0"/>
              </a:spcBef>
              <a:spcAft>
                <a:spcPts val="0"/>
              </a:spcAft>
              <a:buClr>
                <a:schemeClr val="dk1"/>
              </a:buClr>
              <a:buSzPts val="1100"/>
              <a:buFont typeface="Arial"/>
              <a:buNone/>
            </a:pPr>
            <a:endParaRPr sz="2600"/>
          </a:p>
          <a:p>
            <a:pPr marL="457200" lvl="0" indent="0" algn="ctr" rtl="0">
              <a:spcBef>
                <a:spcPts val="0"/>
              </a:spcBef>
              <a:spcAft>
                <a:spcPts val="0"/>
              </a:spcAft>
              <a:buClr>
                <a:schemeClr val="dk1"/>
              </a:buClr>
              <a:buSzPts val="1100"/>
              <a:buFont typeface="Arial"/>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70" name="Google Shape;270;g10fb1195417_0_12">
            <a:extLst>
              <a:ext uri="{C183D7F6-B498-43B3-948B-1728B52AA6E4}">
                <adec:decorative xmlns:adec="http://schemas.microsoft.com/office/drawing/2017/decorative" val="0"/>
              </a:ext>
            </a:extLst>
          </p:cNvPr>
          <p:cNvSpPr txBox="1">
            <a:spLocks noGrp="1"/>
          </p:cNvSpPr>
          <p:nvPr>
            <p:ph type="title"/>
          </p:nvPr>
        </p:nvSpPr>
        <p:spPr>
          <a:xfrm>
            <a:off x="228600" y="228600"/>
            <a:ext cx="8686800" cy="1143000"/>
          </a:xfrm>
          <a:prstGeom prst="rect">
            <a:avLst/>
          </a:prstGeom>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US">
                <a:solidFill>
                  <a:schemeClr val="dk1"/>
                </a:solidFill>
              </a:rPr>
              <a:t>Partnering with Families for Student Success, </a:t>
            </a:r>
            <a:r>
              <a:rPr lang="en-US" sz="3777">
                <a:solidFill>
                  <a:schemeClr val="dk1"/>
                </a:solidFill>
              </a:rPr>
              <a:t>P. Edwards, et al.</a:t>
            </a:r>
            <a:endParaRPr sz="3777">
              <a:solidFill>
                <a:schemeClr val="dk1"/>
              </a:solidFill>
            </a:endParaRPr>
          </a:p>
        </p:txBody>
      </p:sp>
      <p:sp>
        <p:nvSpPr>
          <p:cNvPr id="269" name="Google Shape;269;g10fb1195417_0_12"/>
          <p:cNvSpPr txBox="1">
            <a:spLocks noGrp="1"/>
          </p:cNvSpPr>
          <p:nvPr>
            <p:ph type="body" idx="1"/>
          </p:nvPr>
        </p:nvSpPr>
        <p:spPr>
          <a:xfrm>
            <a:off x="0" y="1600200"/>
            <a:ext cx="8686800" cy="4572000"/>
          </a:xfrm>
          <a:prstGeom prst="rect">
            <a:avLst/>
          </a:prstGeom>
        </p:spPr>
        <p:txBody>
          <a:bodyPr spcFirstLastPara="1" wrap="square" lIns="91425" tIns="45700" rIns="91425" bIns="45700" anchor="t" anchorCtr="0">
            <a:normAutofit/>
          </a:bodyPr>
          <a:lstStyle/>
          <a:p>
            <a:pPr marL="0" lvl="0" indent="0" algn="l" rtl="0">
              <a:spcBef>
                <a:spcPts val="360"/>
              </a:spcBef>
              <a:spcAft>
                <a:spcPts val="0"/>
              </a:spcAft>
              <a:buNone/>
            </a:pPr>
            <a:endParaRPr/>
          </a:p>
          <a:p>
            <a:pPr marL="0" lvl="0" indent="0" algn="ctr" rtl="0">
              <a:spcBef>
                <a:spcPts val="0"/>
              </a:spcBef>
              <a:spcAft>
                <a:spcPts val="0"/>
              </a:spcAft>
              <a:buClr>
                <a:schemeClr val="dk1"/>
              </a:buClr>
              <a:buSzPts val="1100"/>
              <a:buFont typeface="Arial"/>
              <a:buNone/>
            </a:pPr>
            <a:r>
              <a:rPr lang="en-US" sz="3600" b="1"/>
              <a:t>Involving and Empowering Caretakers </a:t>
            </a:r>
            <a:endParaRPr sz="3600" b="1"/>
          </a:p>
          <a:p>
            <a:pPr marL="0" lvl="0" indent="0" algn="l" rtl="0">
              <a:spcBef>
                <a:spcPts val="360"/>
              </a:spcBef>
              <a:spcAft>
                <a:spcPts val="0"/>
              </a:spcAft>
              <a:buNone/>
            </a:pPr>
            <a:endParaRPr sz="3600" b="1"/>
          </a:p>
          <a:p>
            <a:pPr marL="0" lvl="0" indent="0" algn="l" rtl="0">
              <a:spcBef>
                <a:spcPts val="360"/>
              </a:spcBef>
              <a:spcAft>
                <a:spcPts val="0"/>
              </a:spcAft>
              <a:buNone/>
            </a:pPr>
            <a:endParaRPr/>
          </a:p>
          <a:p>
            <a:pPr marL="0" lvl="0" indent="0" algn="l" rtl="0">
              <a:spcBef>
                <a:spcPts val="360"/>
              </a:spcBef>
              <a:spcAft>
                <a:spcPts val="0"/>
              </a:spcAft>
              <a:buNone/>
            </a:pPr>
            <a:endParaRPr/>
          </a:p>
          <a:p>
            <a:pPr marL="0" lvl="0" indent="0" algn="l" rtl="0">
              <a:spcBef>
                <a:spcPts val="360"/>
              </a:spcBef>
              <a:spcAft>
                <a:spcPts val="0"/>
              </a:spcAft>
              <a:buNone/>
            </a:pPr>
            <a:endParaRPr/>
          </a:p>
        </p:txBody>
      </p:sp>
      <p:pic>
        <p:nvPicPr>
          <p:cNvPr id="271" name="Google Shape;271;g10fb1195417_0_12" descr="Scenario from Partnering with Families for Student Success, by Patricia A. Edwards, Rand J. Spiro, Lisa M. Domke, Ann M. Castle, Kristen L. White. "/>
          <p:cNvPicPr preferRelativeResize="0"/>
          <p:nvPr/>
        </p:nvPicPr>
        <p:blipFill>
          <a:blip r:embed="rId3">
            <a:alphaModFix/>
          </a:blip>
          <a:stretch>
            <a:fillRect/>
          </a:stretch>
        </p:blipFill>
        <p:spPr>
          <a:xfrm>
            <a:off x="6346925" y="2807426"/>
            <a:ext cx="2797075" cy="40505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8" name="Google Shape;278;g1143d22b1af_0_224">
            <a:extLst>
              <a:ext uri="{C183D7F6-B498-43B3-948B-1728B52AA6E4}">
                <adec:decorative xmlns:adec="http://schemas.microsoft.com/office/drawing/2017/decorative" val="1"/>
              </a:ext>
            </a:extLst>
          </p:cNvPr>
          <p:cNvSpPr txBox="1">
            <a:spLocks noGrp="1"/>
          </p:cNvSpPr>
          <p:nvPr>
            <p:ph type="title"/>
          </p:nvPr>
        </p:nvSpPr>
        <p:spPr>
          <a:xfrm>
            <a:off x="228600" y="228600"/>
            <a:ext cx="8686800" cy="1143000"/>
          </a:xfrm>
          <a:prstGeom prst="rect">
            <a:avLst/>
          </a:prstGeom>
          <a:ln w="9525" cap="flat" cmpd="sng">
            <a:solidFill>
              <a:schemeClr val="lt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None/>
            </a:pPr>
            <a:r>
              <a:rPr lang="en-US">
                <a:solidFill>
                  <a:schemeClr val="dk1"/>
                </a:solidFill>
              </a:rPr>
              <a:t>Breakout Process for Scenario</a:t>
            </a:r>
            <a:endParaRPr>
              <a:solidFill>
                <a:schemeClr val="dk1"/>
              </a:solidFill>
            </a:endParaRPr>
          </a:p>
        </p:txBody>
      </p:sp>
      <p:sp>
        <p:nvSpPr>
          <p:cNvPr id="277" name="Google Shape;277;g1143d22b1af_0_224"/>
          <p:cNvSpPr txBox="1">
            <a:spLocks noGrp="1"/>
          </p:cNvSpPr>
          <p:nvPr>
            <p:ph type="body" idx="1"/>
          </p:nvPr>
        </p:nvSpPr>
        <p:spPr>
          <a:xfrm>
            <a:off x="457201" y="1600201"/>
            <a:ext cx="8229600" cy="4572000"/>
          </a:xfrm>
          <a:prstGeom prst="rect">
            <a:avLst/>
          </a:prstGeom>
        </p:spPr>
        <p:txBody>
          <a:bodyPr spcFirstLastPara="1" wrap="square" lIns="91425" tIns="45700" rIns="91425" bIns="45700" anchor="t" anchorCtr="0">
            <a:noAutofit/>
          </a:bodyPr>
          <a:lstStyle/>
          <a:p>
            <a:pPr marL="457200" lvl="0" indent="-457200" algn="l" rtl="0">
              <a:spcBef>
                <a:spcPts val="360"/>
              </a:spcBef>
              <a:spcAft>
                <a:spcPts val="0"/>
              </a:spcAft>
              <a:buSzPts val="3600"/>
              <a:buAutoNum type="arabicPeriod"/>
            </a:pPr>
            <a:r>
              <a:rPr lang="en-US" sz="3600"/>
              <a:t>Read context and scenario</a:t>
            </a:r>
            <a:endParaRPr sz="3600"/>
          </a:p>
          <a:p>
            <a:pPr marL="457200" lvl="0" indent="-457200" algn="l" rtl="0">
              <a:spcBef>
                <a:spcPts val="0"/>
              </a:spcBef>
              <a:spcAft>
                <a:spcPts val="0"/>
              </a:spcAft>
              <a:buSzPts val="3600"/>
              <a:buAutoNum type="arabicPeriod"/>
            </a:pPr>
            <a:r>
              <a:rPr lang="en-US" sz="3600"/>
              <a:t>Discuss, using guiding questions</a:t>
            </a:r>
            <a:endParaRPr sz="3600"/>
          </a:p>
          <a:p>
            <a:pPr marL="457200" lvl="0" indent="-457200" algn="l" rtl="0">
              <a:spcBef>
                <a:spcPts val="0"/>
              </a:spcBef>
              <a:spcAft>
                <a:spcPts val="0"/>
              </a:spcAft>
              <a:buSzPts val="3600"/>
              <a:buAutoNum type="arabicPeriod"/>
            </a:pPr>
            <a:r>
              <a:rPr lang="en-US" sz="3600"/>
              <a:t>Discuss what would be your first priority </a:t>
            </a:r>
            <a:endParaRPr sz="3600"/>
          </a:p>
          <a:p>
            <a:pPr marL="457200" lvl="0" indent="-457200" algn="l" rtl="0">
              <a:spcBef>
                <a:spcPts val="0"/>
              </a:spcBef>
              <a:spcAft>
                <a:spcPts val="0"/>
              </a:spcAft>
              <a:buSzPts val="3600"/>
              <a:buAutoNum type="arabicPeriod"/>
            </a:pPr>
            <a:r>
              <a:rPr lang="en-US" sz="3600"/>
              <a:t>Plan what you will share when you return to the main room </a:t>
            </a:r>
            <a:endParaRPr sz="3600"/>
          </a:p>
          <a:p>
            <a:pPr marL="457200" lvl="0" indent="0" algn="l" rtl="0">
              <a:spcBef>
                <a:spcPts val="360"/>
              </a:spcBef>
              <a:spcAft>
                <a:spcPts val="0"/>
              </a:spcAft>
              <a:buNone/>
            </a:pPr>
            <a:endParaRPr sz="3600"/>
          </a:p>
        </p:txBody>
      </p:sp>
    </p:spTree>
  </p:cSld>
  <p:clrMapOvr>
    <a:masterClrMapping/>
  </p:clrMapOvr>
</p:sld>
</file>

<file path=ppt/theme/theme1.xml><?xml version="1.0" encoding="utf-8"?>
<a:theme xmlns:a="http://schemas.openxmlformats.org/drawingml/2006/main" name="Office Theme">
  <a:themeElements>
    <a:clrScheme name="Custom 13">
      <a:dk1>
        <a:srgbClr val="000000"/>
      </a:dk1>
      <a:lt1>
        <a:srgbClr val="FFFFFF"/>
      </a:lt1>
      <a:dk2>
        <a:srgbClr val="000000"/>
      </a:dk2>
      <a:lt2>
        <a:srgbClr val="FFFFFF"/>
      </a:lt2>
      <a:accent1>
        <a:srgbClr val="95DA9F"/>
      </a:accent1>
      <a:accent2>
        <a:srgbClr val="3BB54C"/>
      </a:accent2>
      <a:accent3>
        <a:srgbClr val="109449"/>
      </a:accent3>
      <a:accent4>
        <a:srgbClr val="0F693A"/>
      </a:accent4>
      <a:accent5>
        <a:srgbClr val="2AABE1"/>
      </a:accent5>
      <a:accent6>
        <a:srgbClr val="2AABE1"/>
      </a:accent6>
      <a:hlink>
        <a:srgbClr val="074A24"/>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648</Words>
  <Application>Microsoft Office PowerPoint</Application>
  <PresentationFormat>On-screen Show (4:3)</PresentationFormat>
  <Paragraphs>142</Paragraphs>
  <Slides>26</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Verdana</vt:lpstr>
      <vt:lpstr>Times New Roman</vt:lpstr>
      <vt:lpstr>Merriweather</vt:lpstr>
      <vt:lpstr>Arial</vt:lpstr>
      <vt:lpstr>Impact</vt:lpstr>
      <vt:lpstr>Calibri</vt:lpstr>
      <vt:lpstr>Office Theme</vt:lpstr>
      <vt:lpstr>Strand 5: Family Engagement</vt:lpstr>
      <vt:lpstr>Virtual Norms </vt:lpstr>
      <vt:lpstr>Resources for Today</vt:lpstr>
      <vt:lpstr>It’s Read Across America Day!</vt:lpstr>
      <vt:lpstr>Strand 5</vt:lpstr>
      <vt:lpstr>Let’s Learn From Each Other!</vt:lpstr>
      <vt:lpstr>Show and Share</vt:lpstr>
      <vt:lpstr>Partnering with Families for Student Success, P. Edwards, et al.</vt:lpstr>
      <vt:lpstr>Breakout Process for Scenario</vt:lpstr>
      <vt:lpstr>Break</vt:lpstr>
      <vt:lpstr>Show and Share #2</vt:lpstr>
      <vt:lpstr>Partnering with Families for Student Success, P. Edwards, et al. (2)</vt:lpstr>
      <vt:lpstr>Breakout Process for Scenario #2</vt:lpstr>
      <vt:lpstr>Application to Your Work</vt:lpstr>
      <vt:lpstr>Break #2</vt:lpstr>
      <vt:lpstr>Share out</vt:lpstr>
      <vt:lpstr>Family Engagement in VTSS Videos</vt:lpstr>
      <vt:lpstr>Team Time</vt:lpstr>
      <vt:lpstr> Worksheet &amp; Action Plan </vt:lpstr>
      <vt:lpstr>Re-framing</vt:lpstr>
      <vt:lpstr>Systems-based Co-design</vt:lpstr>
      <vt:lpstr> New Rules of Engagement </vt:lpstr>
      <vt:lpstr>Team Action Planning</vt:lpstr>
      <vt:lpstr>What action item have you chosen?</vt:lpstr>
      <vt:lpstr>Thank you!</vt:lpstr>
      <vt:lpstr>Help us Grow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Strand 5: Family Engagement</dc:title>
  <dc:creator>Jacklyn N Lewis</dc:creator>
  <cp:lastModifiedBy>Seventh Street Christian Church</cp:lastModifiedBy>
  <cp:revision>3</cp:revision>
  <dcterms:created xsi:type="dcterms:W3CDTF">2017-04-18T16:38:12Z</dcterms:created>
  <dcterms:modified xsi:type="dcterms:W3CDTF">2022-03-01T14:10:29Z</dcterms:modified>
</cp:coreProperties>
</file>