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Lst>
  <p:notesMasterIdLst>
    <p:notesMasterId r:id="rId108"/>
  </p:notesMasterIdLst>
  <p:sldIdLst>
    <p:sldId id="256" r:id="rId2"/>
    <p:sldId id="258" r:id="rId3"/>
    <p:sldId id="259" r:id="rId4"/>
    <p:sldId id="260" r:id="rId5"/>
    <p:sldId id="261" r:id="rId6"/>
    <p:sldId id="262" r:id="rId7"/>
    <p:sldId id="263" r:id="rId8"/>
    <p:sldId id="264" r:id="rId9"/>
    <p:sldId id="265" r:id="rId10"/>
    <p:sldId id="266"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9" r:id="rId42"/>
    <p:sldId id="300" r:id="rId43"/>
    <p:sldId id="301" r:id="rId44"/>
    <p:sldId id="303" r:id="rId45"/>
    <p:sldId id="304" r:id="rId46"/>
    <p:sldId id="305" r:id="rId47"/>
    <p:sldId id="306" r:id="rId48"/>
    <p:sldId id="307" r:id="rId49"/>
    <p:sldId id="310" r:id="rId50"/>
    <p:sldId id="311" r:id="rId51"/>
    <p:sldId id="312" r:id="rId52"/>
    <p:sldId id="313" r:id="rId53"/>
    <p:sldId id="314" r:id="rId54"/>
    <p:sldId id="315" r:id="rId55"/>
    <p:sldId id="316" r:id="rId56"/>
    <p:sldId id="317" r:id="rId57"/>
    <p:sldId id="324" r:id="rId58"/>
    <p:sldId id="325" r:id="rId59"/>
    <p:sldId id="329" r:id="rId60"/>
    <p:sldId id="330" r:id="rId61"/>
    <p:sldId id="331" r:id="rId62"/>
    <p:sldId id="332" r:id="rId63"/>
    <p:sldId id="333" r:id="rId64"/>
    <p:sldId id="334" r:id="rId65"/>
    <p:sldId id="335" r:id="rId66"/>
    <p:sldId id="336" r:id="rId67"/>
    <p:sldId id="337" r:id="rId68"/>
    <p:sldId id="338" r:id="rId69"/>
    <p:sldId id="339" r:id="rId70"/>
    <p:sldId id="340" r:id="rId71"/>
    <p:sldId id="341" r:id="rId72"/>
    <p:sldId id="342" r:id="rId73"/>
    <p:sldId id="343" r:id="rId74"/>
    <p:sldId id="344" r:id="rId75"/>
    <p:sldId id="345" r:id="rId76"/>
    <p:sldId id="346" r:id="rId77"/>
    <p:sldId id="347" r:id="rId78"/>
    <p:sldId id="348" r:id="rId79"/>
    <p:sldId id="350" r:id="rId80"/>
    <p:sldId id="351" r:id="rId81"/>
    <p:sldId id="352" r:id="rId82"/>
    <p:sldId id="353" r:id="rId83"/>
    <p:sldId id="354" r:id="rId84"/>
    <p:sldId id="355" r:id="rId85"/>
    <p:sldId id="356" r:id="rId86"/>
    <p:sldId id="357" r:id="rId87"/>
    <p:sldId id="358" r:id="rId88"/>
    <p:sldId id="359" r:id="rId89"/>
    <p:sldId id="360" r:id="rId90"/>
    <p:sldId id="361" r:id="rId91"/>
    <p:sldId id="362" r:id="rId92"/>
    <p:sldId id="363" r:id="rId93"/>
    <p:sldId id="364" r:id="rId94"/>
    <p:sldId id="365" r:id="rId95"/>
    <p:sldId id="366" r:id="rId96"/>
    <p:sldId id="367" r:id="rId97"/>
    <p:sldId id="368" r:id="rId98"/>
    <p:sldId id="369" r:id="rId99"/>
    <p:sldId id="370" r:id="rId100"/>
    <p:sldId id="377" r:id="rId101"/>
    <p:sldId id="379" r:id="rId102"/>
    <p:sldId id="380" r:id="rId103"/>
    <p:sldId id="381" r:id="rId104"/>
    <p:sldId id="382" r:id="rId105"/>
    <p:sldId id="383" r:id="rId106"/>
    <p:sldId id="385" r:id="rId107"/>
  </p:sldIdLst>
  <p:sldSz cx="9144000" cy="5715000" type="screen16x10"/>
  <p:notesSz cx="6858000" cy="9144000"/>
  <p:embeddedFontLst>
    <p:embeddedFont>
      <p:font typeface="Calibri" panose="020F0502020204030204" pitchFamily="34" charset="0"/>
      <p:regular r:id="rId109"/>
      <p:bold r:id="rId110"/>
      <p:italic r:id="rId111"/>
      <p:boldItalic r:id="rId112"/>
    </p:embeddedFont>
    <p:embeddedFont>
      <p:font typeface="Playfair Display" panose="00000500000000000000" pitchFamily="2" charset="0"/>
      <p:regular r:id="rId113"/>
    </p:embeddedFont>
    <p:embeddedFont>
      <p:font typeface="Quattrocento Sans" panose="020B0604020202020204" charset="0"/>
      <p:regular r:id="rId114"/>
      <p:bold r:id="rId115"/>
      <p:italic r:id="rId116"/>
      <p:boldItalic r:id="rId117"/>
    </p:embeddedFont>
    <p:embeddedFont>
      <p:font typeface="Verdana" panose="020B0604030504040204" pitchFamily="34" charset="0"/>
      <p:regular r:id="rId118"/>
      <p:bold r:id="rId119"/>
      <p:italic r:id="rId120"/>
      <p:boldItalic r:id="rId1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40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A30C433-416C-450A-844C-01220605CE98}">
  <a:tblStyle styleId="{DA30C433-416C-450A-844C-01220605CE98}"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p:cViewPr varScale="1">
        <p:scale>
          <a:sx n="80" d="100"/>
          <a:sy n="80" d="100"/>
        </p:scale>
        <p:origin x="1116" y="78"/>
      </p:cViewPr>
      <p:guideLst>
        <p:guide orient="horz" pos="1800"/>
        <p:guide pos="2880"/>
      </p:guideLst>
    </p:cSldViewPr>
  </p:slideViewPr>
  <p:notesTextViewPr>
    <p:cViewPr>
      <p:scale>
        <a:sx n="1" d="1"/>
        <a:sy n="1" d="1"/>
      </p:scale>
      <p:origin x="0" y="0"/>
    </p:cViewPr>
  </p:notesTextViewPr>
  <p:sorterViewPr>
    <p:cViewPr>
      <p:scale>
        <a:sx n="100" d="100"/>
        <a:sy n="100" d="100"/>
      </p:scale>
      <p:origin x="0" y="-29790"/>
    </p:cViewPr>
  </p:sorterViewPr>
  <p:notesViewPr>
    <p:cSldViewPr snapToGrid="0">
      <p:cViewPr varScale="1">
        <p:scale>
          <a:sx n="100" d="100"/>
          <a:sy n="100" d="100"/>
        </p:scale>
        <p:origin x="0" y="0"/>
      </p:cViewPr>
      <p:guideLst>
        <p:guide orient="horz" pos="240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font" Target="fonts/font9.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4.fntdata"/><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font" Target="fonts/font5.fntdata"/><Relationship Id="rId118" Type="http://schemas.openxmlformats.org/officeDocument/2006/relationships/font" Target="fonts/font10.fntdata"/><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notesMaster" Target="notesMasters/notesMaster1.xml"/><Relationship Id="rId124"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font" Target="fonts/font6.fntdata"/><Relationship Id="rId119" Type="http://schemas.openxmlformats.org/officeDocument/2006/relationships/font" Target="fonts/font11.fntdata"/><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1.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font" Target="fonts/font12.fntdata"/><Relationship Id="rId125"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2.fntdata"/><Relationship Id="rId115" Type="http://schemas.openxmlformats.org/officeDocument/2006/relationships/font" Target="fonts/font7.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font" Target="fonts/font13.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font" Target="fonts/font3.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Verdana"/>
                <a:ea typeface="Verdana"/>
                <a:cs typeface="Verdana"/>
                <a:sym typeface="Verdana"/>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Verdana"/>
                <a:ea typeface="Verdana"/>
                <a:cs typeface="Verdana"/>
                <a:sym typeface="Verdana"/>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Verdana"/>
                <a:ea typeface="Verdana"/>
                <a:cs typeface="Verdana"/>
                <a:sym typeface="Verdana"/>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Verdana"/>
                <a:ea typeface="Verdana"/>
                <a:cs typeface="Verdana"/>
                <a:sym typeface="Verdana"/>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Verdana"/>
                <a:ea typeface="Verdana"/>
                <a:cs typeface="Verdana"/>
                <a:sym typeface="Verdana"/>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Verdana"/>
                <a:ea typeface="Verdana"/>
                <a:cs typeface="Verdana"/>
                <a:sym typeface="Verdana"/>
              </a:rPr>
              <a:t>‹#›</a:t>
            </a:fld>
            <a:endParaRPr sz="1200" b="0" i="0" u="none" strike="noStrike" cap="none">
              <a:solidFill>
                <a:schemeClr val="dk1"/>
              </a:solidFill>
              <a:latin typeface="Verdana"/>
              <a:ea typeface="Verdana"/>
              <a:cs typeface="Verdana"/>
              <a:sym typeface="Verdana"/>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1116d01cc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g31116d01cc1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9" name="Google Shape;199;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7"/>
        <p:cNvGrpSpPr/>
        <p:nvPr/>
      </p:nvGrpSpPr>
      <p:grpSpPr>
        <a:xfrm>
          <a:off x="0" y="0"/>
          <a:ext cx="0" cy="0"/>
          <a:chOff x="0" y="0"/>
          <a:chExt cx="0" cy="0"/>
        </a:xfrm>
      </p:grpSpPr>
      <p:sp>
        <p:nvSpPr>
          <p:cNvPr id="1268" name="Google Shape;1268;p11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69" name="Google Shape;1269;p1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4"/>
        <p:cNvGrpSpPr/>
        <p:nvPr/>
      </p:nvGrpSpPr>
      <p:grpSpPr>
        <a:xfrm>
          <a:off x="0" y="0"/>
          <a:ext cx="0" cy="0"/>
          <a:chOff x="0" y="0"/>
          <a:chExt cx="0" cy="0"/>
        </a:xfrm>
      </p:grpSpPr>
      <p:sp>
        <p:nvSpPr>
          <p:cNvPr id="1295" name="Google Shape;1295;p11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6" name="Google Shape;1296;p1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7" name="Google Shape;1297;p1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400" b="0" i="0" u="none" strike="noStrike" cap="none">
                <a:solidFill>
                  <a:srgbClr val="000000"/>
                </a:solidFill>
                <a:latin typeface="Arial"/>
                <a:ea typeface="Arial"/>
                <a:cs typeface="Arial"/>
                <a:sym typeface="Arial"/>
              </a:rPr>
              <a:t>101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6"/>
        <p:cNvGrpSpPr/>
        <p:nvPr/>
      </p:nvGrpSpPr>
      <p:grpSpPr>
        <a:xfrm>
          <a:off x="0" y="0"/>
          <a:ext cx="0" cy="0"/>
          <a:chOff x="0" y="0"/>
          <a:chExt cx="0" cy="0"/>
        </a:xfrm>
      </p:grpSpPr>
      <p:sp>
        <p:nvSpPr>
          <p:cNvPr id="1307" name="Google Shape;1307;g2add0c7cd33_3_103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8" name="Google Shape;1308;g2add0c7cd33_3_103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9" name="Google Shape;1309;g2add0c7cd33_3_103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102</a:t>
            </a:fld>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5"/>
        <p:cNvGrpSpPr/>
        <p:nvPr/>
      </p:nvGrpSpPr>
      <p:grpSpPr>
        <a:xfrm>
          <a:off x="0" y="0"/>
          <a:ext cx="0" cy="0"/>
          <a:chOff x="0" y="0"/>
          <a:chExt cx="0" cy="0"/>
        </a:xfrm>
      </p:grpSpPr>
      <p:sp>
        <p:nvSpPr>
          <p:cNvPr id="1316" name="Google Shape;1316;p11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7" name="Google Shape;1317;p1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8" name="Google Shape;1318;p1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400" b="0" i="0" u="none" strike="noStrike" cap="none">
                <a:solidFill>
                  <a:srgbClr val="000000"/>
                </a:solidFill>
                <a:latin typeface="Arial"/>
                <a:ea typeface="Arial"/>
                <a:cs typeface="Arial"/>
                <a:sym typeface="Arial"/>
              </a:rPr>
              <a:t>103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4"/>
        <p:cNvGrpSpPr/>
        <p:nvPr/>
      </p:nvGrpSpPr>
      <p:grpSpPr>
        <a:xfrm>
          <a:off x="0" y="0"/>
          <a:ext cx="0" cy="0"/>
          <a:chOff x="0" y="0"/>
          <a:chExt cx="0" cy="0"/>
        </a:xfrm>
      </p:grpSpPr>
      <p:sp>
        <p:nvSpPr>
          <p:cNvPr id="1325" name="Google Shape;1325;p11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6" name="Google Shape;1326;p1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7" name="Google Shape;1327;p1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400" b="0" i="0" u="none" strike="noStrike" cap="none">
                <a:solidFill>
                  <a:srgbClr val="000000"/>
                </a:solidFill>
                <a:latin typeface="Arial"/>
                <a:ea typeface="Arial"/>
                <a:cs typeface="Arial"/>
                <a:sym typeface="Arial"/>
              </a:rPr>
              <a:t>104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2"/>
        <p:cNvGrpSpPr/>
        <p:nvPr/>
      </p:nvGrpSpPr>
      <p:grpSpPr>
        <a:xfrm>
          <a:off x="0" y="0"/>
          <a:ext cx="0" cy="0"/>
          <a:chOff x="0" y="0"/>
          <a:chExt cx="0" cy="0"/>
        </a:xfrm>
      </p:grpSpPr>
      <p:sp>
        <p:nvSpPr>
          <p:cNvPr id="1333" name="Google Shape;1333;p11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4" name="Google Shape;1334;p1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5" name="Google Shape;1335;p1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105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p11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51" name="Google Shape;1351;p1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3" name="Google Shape;223;p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2add0c7cd33_3_17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g2add0c7cd33_3_17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g2add0c7cd33_3_17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0feaf8a1e7_1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g30feaf8a1e7_1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g30feaf8a1e7_1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0f8b00f97e_0_16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3" name="Google Shape;273;g30f8b00f97e_0_169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31002d60a2b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g31002d60a2b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31002d60a2b_0_57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g31002d60a2b_0_57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7" name="Google Shape;297;g31002d60a2b_0_57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32b36195063_0_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9" name="Google Shape;309;g32b36195063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0" name="Google Shape;310;g32b36195063_0_3:notes"/>
          <p:cNvSpPr txBox="1">
            <a:spLocks noGrp="1"/>
          </p:cNvSpPr>
          <p:nvPr>
            <p:ph type="sldNum" idx="12"/>
          </p:nvPr>
        </p:nvSpPr>
        <p:spPr>
          <a:xfrm>
            <a:off x="3884613" y="8685213"/>
            <a:ext cx="2971800" cy="457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fld id="{00000000-1234-1234-1234-123412341234}" type="slidenum">
              <a:rPr lang="en" sz="1400" b="0" i="0" u="none" strike="noStrike" cap="none">
                <a:solidFill>
                  <a:srgbClr val="000000"/>
                </a:solidFill>
                <a:latin typeface="Arial"/>
                <a:ea typeface="Arial"/>
                <a:cs typeface="Arial"/>
                <a:sym typeface="Arial"/>
              </a:rPr>
              <a:t>18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3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7" name="Google Shape;317;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8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p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1116d01cc1_0_6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4" name="Google Shape;324;g31116d01cc1_0_63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32a5bd0acfb_4_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g32a5bd0acfb_4_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5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6" name="Google Shape;336;p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31002d60a2b_0_4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g31002d60a2b_0_4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31002d60a2b_0_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g31002d60a2b_0_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31002d60a2b_0_1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g31002d60a2b_0_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31002d60a2b_0_2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2" name="Google Shape;362;g31002d60a2b_0_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31002d60a2b_0_2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g31002d60a2b_0_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31002d60a2b_0_3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6" name="Google Shape;376;g31002d60a2b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31002d60a2b_0_4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2" name="Google Shape;382;g31002d60a2b_0_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1116d01cc1_0_1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g31116d01cc1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g31116d01cc1_0_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31002d60a2b_0_5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 name="Google Shape;388;g31002d60a2b_0_5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2add0c7cd33_3_137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g2add0c7cd33_3_137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6" name="Google Shape;396;g2add0c7cd33_3_137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3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2" name="Google Shape;402;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3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0" name="Google Shape;410;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3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7" name="Google Shape;417;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2ad03d6ac0b_0_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5" name="Google Shape;425;g2ad03d6ac0b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4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4" name="Google Shape;434;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32a5bd0acfb_4_27: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4" name="Google Shape;454;g32a5bd0acfb_4_27: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5" name="Google Shape;455;g32a5bd0acfb_4_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fld id="{00000000-1234-1234-1234-123412341234}" type="slidenum">
              <a:rPr lang="en" sz="1400" b="0" i="0" u="none" strike="noStrike" cap="none">
                <a:solidFill>
                  <a:srgbClr val="000000"/>
                </a:solidFill>
                <a:latin typeface="Arial"/>
                <a:ea typeface="Arial"/>
                <a:cs typeface="Arial"/>
                <a:sym typeface="Arial"/>
              </a:rPr>
              <a:t>37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30f8b00f97e_0_987: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3" name="Google Shape;463;g30f8b00f97e_0_987: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4" name="Google Shape;464;g30f8b00f97e_0_987: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fld id="{00000000-1234-1234-1234-123412341234}" type="slidenum">
              <a:rPr lang="en" sz="1400" b="0" i="0" u="none" strike="noStrike" cap="none">
                <a:solidFill>
                  <a:srgbClr val="000000"/>
                </a:solidFill>
                <a:latin typeface="Arial"/>
                <a:ea typeface="Arial"/>
                <a:cs typeface="Arial"/>
                <a:sym typeface="Arial"/>
              </a:rPr>
              <a:t>38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32a5bd0acfb_5_15: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1" name="Google Shape;471;g32a5bd0acfb_5_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2" name="Google Shape;472;g32a5bd0acfb_5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fld id="{00000000-1234-1234-1234-123412341234}" type="slidenum">
              <a:rPr lang="en" sz="1400" b="0" i="0" u="none" strike="noStrike" cap="none">
                <a:solidFill>
                  <a:srgbClr val="000000"/>
                </a:solidFill>
                <a:latin typeface="Arial"/>
                <a:ea typeface="Arial"/>
                <a:cs typeface="Arial"/>
                <a:sym typeface="Arial"/>
              </a:rPr>
              <a:t>39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ae3685904b_2_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 name="Google Shape;151;g2ae3685904b_2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30f8b00f97e_0_98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9" name="Google Shape;479;g30f8b00f97e_0_98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0" name="Google Shape;480;g30f8b00f97e_0_98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3197d2f822c_5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5" name="Google Shape;495;g3197d2f822c_5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6" name="Google Shape;496;g3197d2f822c_5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32a5bd0acfb_5_0: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3" name="Google Shape;503;g32a5bd0acfb_5_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4" name="Google Shape;504;g32a5bd0acfb_5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fld id="{00000000-1234-1234-1234-123412341234}" type="slidenum">
              <a:rPr lang="en" sz="1400" b="0" i="0" u="none" strike="noStrike" cap="none">
                <a:solidFill>
                  <a:srgbClr val="000000"/>
                </a:solidFill>
                <a:latin typeface="Arial"/>
                <a:ea typeface="Arial"/>
                <a:cs typeface="Arial"/>
                <a:sym typeface="Arial"/>
              </a:rPr>
              <a:t>42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31002d60a2b_0_6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2" name="Google Shape;512;g31002d60a2b_0_6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4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8" name="Google Shape;528;p4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9" name="Google Shape;529;p4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Arial"/>
                <a:ea typeface="Arial"/>
                <a:cs typeface="Arial"/>
                <a:sym typeface="Arial"/>
              </a:rPr>
              <a:t>44</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31116d01cc1_0_114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9" name="Google Shape;549;g31116d01cc1_0_11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0" name="Google Shape;550;g31116d01cc1_0_114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Arial"/>
                <a:ea typeface="Arial"/>
                <a:cs typeface="Arial"/>
                <a:sym typeface="Arial"/>
              </a:rPr>
              <a:t>45</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2ad03d6ac0b_0_2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7" name="Google Shape;557;g2ad03d6ac0b_0_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8" name="Google Shape;558;g2ad03d6ac0b_0_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2add0c7cd33_3_1383: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6" name="Google Shape;566;g2add0c7cd33_3_13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7" name="Google Shape;567;g2add0c7cd33_3_13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6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6" name="Google Shape;576;p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p5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9" name="Google Shape;599;p5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0" name="Google Shape;600;p5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400" b="0" i="0" u="none" strike="noStrike" cap="none">
                <a:solidFill>
                  <a:srgbClr val="000000"/>
                </a:solidFill>
                <a:latin typeface="Arial"/>
                <a:ea typeface="Arial"/>
                <a:cs typeface="Arial"/>
                <a:sym typeface="Arial"/>
              </a:rPr>
              <a:t>49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p5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8" name="Google Shape;608;p5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9" name="Google Shape;609;p5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400" b="0" i="0" u="none" strike="noStrike" cap="none">
                <a:solidFill>
                  <a:srgbClr val="000000"/>
                </a:solidFill>
                <a:latin typeface="Arial"/>
                <a:ea typeface="Arial"/>
                <a:cs typeface="Arial"/>
                <a:sym typeface="Arial"/>
              </a:rPr>
              <a:t>50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328f0cc80ce_0_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5" name="Google Shape;615;g328f0cc80ce_0_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6" name="Google Shape;616;g328f0cc80ce_0_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 sz="1200" b="0" i="0" u="none" strike="noStrike" cap="none">
                <a:solidFill>
                  <a:schemeClr val="dk1"/>
                </a:solidFill>
                <a:latin typeface="Calibri"/>
                <a:ea typeface="Calibri"/>
                <a:cs typeface="Calibri"/>
                <a:sym typeface="Calibri"/>
              </a:rPr>
              <a:t>51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g31116d01cc1_0_89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3" name="Google Shape;623;g31116d01cc1_0_89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4" name="Google Shape;624;g31116d01cc1_0_89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 sz="1200" b="0" i="0" u="none" strike="noStrike" cap="none">
                <a:solidFill>
                  <a:schemeClr val="dk1"/>
                </a:solidFill>
                <a:latin typeface="Calibri"/>
                <a:ea typeface="Calibri"/>
                <a:cs typeface="Calibri"/>
                <a:sym typeface="Calibri"/>
              </a:rPr>
              <a:t>52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319cffdb2bf_0_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1" name="Google Shape;631;g319cffdb2bf_0_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2" name="Google Shape;632;g319cffdb2bf_0_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g31002d60a2b_0_7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9" name="Google Shape;639;g31002d60a2b_0_7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p5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9" name="Google Shape;649;p5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2add0c7cd33_3_126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6" name="Google Shape;656;g2add0c7cd33_3_126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g2add0c7cd33_3_126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g3e38676a3e7_0_1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7" name="Google Shape;737;g3e38676a3e7_0_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8" name="Google Shape;738;g3e38676a3e7_0_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400" b="0" i="0" u="none" strike="noStrike" cap="none">
                <a:solidFill>
                  <a:srgbClr val="000000"/>
                </a:solidFill>
                <a:latin typeface="Arial"/>
                <a:ea typeface="Arial"/>
                <a:cs typeface="Arial"/>
                <a:sym typeface="Arial"/>
              </a:rPr>
              <a:t>57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g3e38676a3e7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6" name="Google Shape;746;g3e38676a3e7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2"/>
        <p:cNvGrpSpPr/>
        <p:nvPr/>
      </p:nvGrpSpPr>
      <p:grpSpPr>
        <a:xfrm>
          <a:off x="0" y="0"/>
          <a:ext cx="0" cy="0"/>
          <a:chOff x="0" y="0"/>
          <a:chExt cx="0" cy="0"/>
        </a:xfrm>
      </p:grpSpPr>
      <p:sp>
        <p:nvSpPr>
          <p:cNvPr id="783" name="Google Shape;783;p6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4" name="Google Shape;784;p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4: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g328f0cc80ce_0_1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3" name="Google Shape;793;g328f0cc80ce_0_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g31002d60a2b_0_31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4" name="Google Shape;804;g31002d60a2b_0_3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5" name="Google Shape;805;g31002d60a2b_0_3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1"/>
        <p:cNvGrpSpPr/>
        <p:nvPr/>
      </p:nvGrpSpPr>
      <p:grpSpPr>
        <a:xfrm>
          <a:off x="0" y="0"/>
          <a:ext cx="0" cy="0"/>
          <a:chOff x="0" y="0"/>
          <a:chExt cx="0" cy="0"/>
        </a:xfrm>
      </p:grpSpPr>
      <p:sp>
        <p:nvSpPr>
          <p:cNvPr id="812" name="Google Shape;812;g31002d60a2b_0_32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3" name="Google Shape;813;g31002d60a2b_0_3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4" name="Google Shape;814;g31002d60a2b_0_3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p6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1" name="Google Shape;821;p6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2" name="Google Shape;822;p6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63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p6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2" name="Google Shape;832;p6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
        <p:cNvGrpSpPr/>
        <p:nvPr/>
      </p:nvGrpSpPr>
      <p:grpSpPr>
        <a:xfrm>
          <a:off x="0" y="0"/>
          <a:ext cx="0" cy="0"/>
          <a:chOff x="0" y="0"/>
          <a:chExt cx="0" cy="0"/>
        </a:xfrm>
      </p:grpSpPr>
      <p:sp>
        <p:nvSpPr>
          <p:cNvPr id="841" name="Google Shape;841;g2af729fa6ff_12_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2" name="Google Shape;842;g2af729fa6ff_12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3" name="Google Shape;843;g2af729fa6ff_12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g2ae81711785_0_3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0" name="Google Shape;850;g2ae81711785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1" name="Google Shape;851;g2ae81711785_0_3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6"/>
        <p:cNvGrpSpPr/>
        <p:nvPr/>
      </p:nvGrpSpPr>
      <p:grpSpPr>
        <a:xfrm>
          <a:off x="0" y="0"/>
          <a:ext cx="0" cy="0"/>
          <a:chOff x="0" y="0"/>
          <a:chExt cx="0" cy="0"/>
        </a:xfrm>
      </p:grpSpPr>
      <p:sp>
        <p:nvSpPr>
          <p:cNvPr id="857" name="Google Shape;857;g31002d60a2b_0_33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8" name="Google Shape;858;g31002d60a2b_0_33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g328f0cc80ce_0_13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7" name="Google Shape;867;g328f0cc80ce_0_1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p6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6" name="Google Shape;876;p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77" name="Google Shape;877;p69:notes"/>
          <p:cNvSpPr txBox="1">
            <a:spLocks noGrp="1"/>
          </p:cNvSpPr>
          <p:nvPr>
            <p:ph type="sldNum" idx="12"/>
          </p:nvPr>
        </p:nvSpPr>
        <p:spPr>
          <a:xfrm>
            <a:off x="3884613" y="8685213"/>
            <a:ext cx="2971800" cy="457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69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2a5bd0acfb_1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g32a5bd0acfb_1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g32a5bd0acfb_1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7"/>
        <p:cNvGrpSpPr/>
        <p:nvPr/>
      </p:nvGrpSpPr>
      <p:grpSpPr>
        <a:xfrm>
          <a:off x="0" y="0"/>
          <a:ext cx="0" cy="0"/>
          <a:chOff x="0" y="0"/>
          <a:chExt cx="0" cy="0"/>
        </a:xfrm>
      </p:grpSpPr>
      <p:sp>
        <p:nvSpPr>
          <p:cNvPr id="898" name="Google Shape;898;p6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9" name="Google Shape;899;p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Google Shape;907;p7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8" name="Google Shape;908;p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9" name="Google Shape;909;p70:notes"/>
          <p:cNvSpPr txBox="1">
            <a:spLocks noGrp="1"/>
          </p:cNvSpPr>
          <p:nvPr>
            <p:ph type="sldNum" idx="12"/>
          </p:nvPr>
        </p:nvSpPr>
        <p:spPr>
          <a:xfrm>
            <a:off x="3884613" y="8685213"/>
            <a:ext cx="2971800" cy="457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71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p7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0" name="Google Shape;920;p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1" name="Google Shape;921;p72:notes"/>
          <p:cNvSpPr txBox="1">
            <a:spLocks noGrp="1"/>
          </p:cNvSpPr>
          <p:nvPr>
            <p:ph type="sldNum" idx="12"/>
          </p:nvPr>
        </p:nvSpPr>
        <p:spPr>
          <a:xfrm>
            <a:off x="3884613" y="8685213"/>
            <a:ext cx="2971800" cy="457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72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6"/>
        <p:cNvGrpSpPr/>
        <p:nvPr/>
      </p:nvGrpSpPr>
      <p:grpSpPr>
        <a:xfrm>
          <a:off x="0" y="0"/>
          <a:ext cx="0" cy="0"/>
          <a:chOff x="0" y="0"/>
          <a:chExt cx="0" cy="0"/>
        </a:xfrm>
      </p:grpSpPr>
      <p:sp>
        <p:nvSpPr>
          <p:cNvPr id="927" name="Google Shape;927;p7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8" name="Google Shape;928;p7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9" name="Google Shape;929;p73:notes"/>
          <p:cNvSpPr txBox="1">
            <a:spLocks noGrp="1"/>
          </p:cNvSpPr>
          <p:nvPr>
            <p:ph type="sldNum" idx="12"/>
          </p:nvPr>
        </p:nvSpPr>
        <p:spPr>
          <a:xfrm>
            <a:off x="3884613" y="8685213"/>
            <a:ext cx="2971800" cy="457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73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g2ae81711785_0_8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9" name="Google Shape;939;g2ae81711785_0_8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0" name="Google Shape;940;g2ae81711785_0_8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p7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8" name="Google Shape;948;p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9" name="Google Shape;949;p74:notes"/>
          <p:cNvSpPr txBox="1">
            <a:spLocks noGrp="1"/>
          </p:cNvSpPr>
          <p:nvPr>
            <p:ph type="sldNum" idx="12"/>
          </p:nvPr>
        </p:nvSpPr>
        <p:spPr>
          <a:xfrm>
            <a:off x="3884613" y="8685213"/>
            <a:ext cx="2971800" cy="457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75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Google Shape;957;p7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8" name="Google Shape;958;p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g328f0cc80ce_0_25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5" name="Google Shape;965;g328f0cc80ce_0_2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0"/>
        <p:cNvGrpSpPr/>
        <p:nvPr/>
      </p:nvGrpSpPr>
      <p:grpSpPr>
        <a:xfrm>
          <a:off x="0" y="0"/>
          <a:ext cx="0" cy="0"/>
          <a:chOff x="0" y="0"/>
          <a:chExt cx="0" cy="0"/>
        </a:xfrm>
      </p:grpSpPr>
      <p:sp>
        <p:nvSpPr>
          <p:cNvPr id="971" name="Google Shape;971;p7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2" name="Google Shape;972;p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g32b36195063_5_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6" name="Google Shape;986;g32b36195063_5_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7" name="Google Shape;987;g32b36195063_5_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313e5b6aeb6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7" name="Google Shape;187;g313e5b6aeb6_1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1"/>
        <p:cNvGrpSpPr/>
        <p:nvPr/>
      </p:nvGrpSpPr>
      <p:grpSpPr>
        <a:xfrm>
          <a:off x="0" y="0"/>
          <a:ext cx="0" cy="0"/>
          <a:chOff x="0" y="0"/>
          <a:chExt cx="0" cy="0"/>
        </a:xfrm>
      </p:grpSpPr>
      <p:sp>
        <p:nvSpPr>
          <p:cNvPr id="992" name="Google Shape;992;g2aea8c0d526_0_45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3" name="Google Shape;993;g2aea8c0d526_0_45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4" name="Google Shape;994;g2aea8c0d526_0_45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80</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9"/>
        <p:cNvGrpSpPr/>
        <p:nvPr/>
      </p:nvGrpSpPr>
      <p:grpSpPr>
        <a:xfrm>
          <a:off x="0" y="0"/>
          <a:ext cx="0" cy="0"/>
          <a:chOff x="0" y="0"/>
          <a:chExt cx="0" cy="0"/>
        </a:xfrm>
      </p:grpSpPr>
      <p:sp>
        <p:nvSpPr>
          <p:cNvPr id="1000" name="Google Shape;1000;g2aea8c0d526_0_57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1" name="Google Shape;1001;g2aea8c0d526_0_57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2" name="Google Shape;1002;g2aea8c0d526_0_57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81</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Google Shape;1007;g3e0b6fabf34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8" name="Google Shape;1008;g3e0b6fabf34_1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g2aea8c0d526_1_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2" name="Google Shape;1042;g2aea8c0d526_1_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3" name="Google Shape;1043;g2aea8c0d526_1_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83</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7"/>
        <p:cNvGrpSpPr/>
        <p:nvPr/>
      </p:nvGrpSpPr>
      <p:grpSpPr>
        <a:xfrm>
          <a:off x="0" y="0"/>
          <a:ext cx="0" cy="0"/>
          <a:chOff x="0" y="0"/>
          <a:chExt cx="0" cy="0"/>
        </a:xfrm>
      </p:grpSpPr>
      <p:sp>
        <p:nvSpPr>
          <p:cNvPr id="1048" name="Google Shape;1048;g2aea8c0d526_1_11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9" name="Google Shape;1049;g2aea8c0d526_1_1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0" name="Google Shape;1050;g2aea8c0d526_1_1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84</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4"/>
        <p:cNvGrpSpPr/>
        <p:nvPr/>
      </p:nvGrpSpPr>
      <p:grpSpPr>
        <a:xfrm>
          <a:off x="0" y="0"/>
          <a:ext cx="0" cy="0"/>
          <a:chOff x="0" y="0"/>
          <a:chExt cx="0" cy="0"/>
        </a:xfrm>
      </p:grpSpPr>
      <p:sp>
        <p:nvSpPr>
          <p:cNvPr id="1055" name="Google Shape;1055;g2aea8c0d526_1_24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6" name="Google Shape;1056;g2aea8c0d526_1_2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7" name="Google Shape;1057;g2aea8c0d526_1_24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85</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1"/>
        <p:cNvGrpSpPr/>
        <p:nvPr/>
      </p:nvGrpSpPr>
      <p:grpSpPr>
        <a:xfrm>
          <a:off x="0" y="0"/>
          <a:ext cx="0" cy="0"/>
          <a:chOff x="0" y="0"/>
          <a:chExt cx="0" cy="0"/>
        </a:xfrm>
      </p:grpSpPr>
      <p:sp>
        <p:nvSpPr>
          <p:cNvPr id="1062" name="Google Shape;1062;p9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3" name="Google Shape;1063;p9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4" name="Google Shape;1064;p9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400" b="0" i="0" u="none" strike="noStrike" cap="none">
                <a:solidFill>
                  <a:srgbClr val="000000"/>
                </a:solidFill>
                <a:latin typeface="Arial"/>
                <a:ea typeface="Arial"/>
                <a:cs typeface="Arial"/>
                <a:sym typeface="Arial"/>
              </a:rPr>
              <a:t>86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1"/>
        <p:cNvGrpSpPr/>
        <p:nvPr/>
      </p:nvGrpSpPr>
      <p:grpSpPr>
        <a:xfrm>
          <a:off x="0" y="0"/>
          <a:ext cx="0" cy="0"/>
          <a:chOff x="0" y="0"/>
          <a:chExt cx="0" cy="0"/>
        </a:xfrm>
      </p:grpSpPr>
      <p:sp>
        <p:nvSpPr>
          <p:cNvPr id="1072" name="Google Shape;1072;g32dce0c6e0d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3" name="Google Shape;1073;g32dce0c6e0d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4" name="Google Shape;1074;g32dce0c6e0d_0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87</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p9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0" name="Google Shape;1080;p9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1" name="Google Shape;1081;p9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400" b="0" i="0" u="none" strike="noStrike" cap="none">
                <a:solidFill>
                  <a:srgbClr val="000000"/>
                </a:solidFill>
                <a:latin typeface="Arial"/>
                <a:ea typeface="Arial"/>
                <a:cs typeface="Arial"/>
                <a:sym typeface="Arial"/>
              </a:rPr>
              <a:t>88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7"/>
        <p:cNvGrpSpPr/>
        <p:nvPr/>
      </p:nvGrpSpPr>
      <p:grpSpPr>
        <a:xfrm>
          <a:off x="0" y="0"/>
          <a:ext cx="0" cy="0"/>
          <a:chOff x="0" y="0"/>
          <a:chExt cx="0" cy="0"/>
        </a:xfrm>
      </p:grpSpPr>
      <p:sp>
        <p:nvSpPr>
          <p:cNvPr id="1098" name="Google Shape;1098;p9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9" name="Google Shape;1099;p9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0" name="Google Shape;1100;p9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400" b="0" i="0" u="none" strike="noStrike" cap="none">
                <a:solidFill>
                  <a:srgbClr val="000000"/>
                </a:solidFill>
                <a:latin typeface="Arial"/>
                <a:ea typeface="Arial"/>
                <a:cs typeface="Arial"/>
                <a:sym typeface="Arial"/>
              </a:rPr>
              <a:t>89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13e5b6aeb6_1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 name="Google Shape;193;g313e5b6aeb6_1_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5"/>
        <p:cNvGrpSpPr/>
        <p:nvPr/>
      </p:nvGrpSpPr>
      <p:grpSpPr>
        <a:xfrm>
          <a:off x="0" y="0"/>
          <a:ext cx="0" cy="0"/>
          <a:chOff x="0" y="0"/>
          <a:chExt cx="0" cy="0"/>
        </a:xfrm>
      </p:grpSpPr>
      <p:sp>
        <p:nvSpPr>
          <p:cNvPr id="1106" name="Google Shape;1106;g2add0c7cd33_3_15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07" name="Google Shape;1107;g2add0c7cd33_3_151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9"/>
        <p:cNvGrpSpPr/>
        <p:nvPr/>
      </p:nvGrpSpPr>
      <p:grpSpPr>
        <a:xfrm>
          <a:off x="0" y="0"/>
          <a:ext cx="0" cy="0"/>
          <a:chOff x="0" y="0"/>
          <a:chExt cx="0" cy="0"/>
        </a:xfrm>
      </p:grpSpPr>
      <p:sp>
        <p:nvSpPr>
          <p:cNvPr id="1140" name="Google Shape;1140;p9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1" name="Google Shape;1141;p9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p9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9" name="Google Shape;1149;p9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0" name="Google Shape;1150;p9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400" b="0" i="0" u="none" strike="noStrike" cap="none">
                <a:solidFill>
                  <a:srgbClr val="000000"/>
                </a:solidFill>
                <a:latin typeface="Arial"/>
                <a:ea typeface="Arial"/>
                <a:cs typeface="Arial"/>
                <a:sym typeface="Arial"/>
              </a:rPr>
              <a:t>92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5"/>
        <p:cNvGrpSpPr/>
        <p:nvPr/>
      </p:nvGrpSpPr>
      <p:grpSpPr>
        <a:xfrm>
          <a:off x="0" y="0"/>
          <a:ext cx="0" cy="0"/>
          <a:chOff x="0" y="0"/>
          <a:chExt cx="0" cy="0"/>
        </a:xfrm>
      </p:grpSpPr>
      <p:sp>
        <p:nvSpPr>
          <p:cNvPr id="1156" name="Google Shape;1156;p9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7" name="Google Shape;1157;p9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8" name="Google Shape;1158;p9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400" b="0" i="0" u="none" strike="noStrike" cap="none">
                <a:solidFill>
                  <a:srgbClr val="000000"/>
                </a:solidFill>
                <a:latin typeface="Arial"/>
                <a:ea typeface="Arial"/>
                <a:cs typeface="Arial"/>
                <a:sym typeface="Arial"/>
              </a:rPr>
              <a:t>93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2"/>
        <p:cNvGrpSpPr/>
        <p:nvPr/>
      </p:nvGrpSpPr>
      <p:grpSpPr>
        <a:xfrm>
          <a:off x="0" y="0"/>
          <a:ext cx="0" cy="0"/>
          <a:chOff x="0" y="0"/>
          <a:chExt cx="0" cy="0"/>
        </a:xfrm>
      </p:grpSpPr>
      <p:sp>
        <p:nvSpPr>
          <p:cNvPr id="1173" name="Google Shape;1173;p9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4" name="Google Shape;1174;p9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5" name="Google Shape;1175;p9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400" b="0" i="0" u="none" strike="noStrike" cap="none">
                <a:solidFill>
                  <a:srgbClr val="000000"/>
                </a:solidFill>
                <a:latin typeface="Arial"/>
                <a:ea typeface="Arial"/>
                <a:cs typeface="Arial"/>
                <a:sym typeface="Arial"/>
              </a:rPr>
              <a:t>94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6"/>
        <p:cNvGrpSpPr/>
        <p:nvPr/>
      </p:nvGrpSpPr>
      <p:grpSpPr>
        <a:xfrm>
          <a:off x="0" y="0"/>
          <a:ext cx="0" cy="0"/>
          <a:chOff x="0" y="0"/>
          <a:chExt cx="0" cy="0"/>
        </a:xfrm>
      </p:grpSpPr>
      <p:sp>
        <p:nvSpPr>
          <p:cNvPr id="1187" name="Google Shape;1187;p9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8" name="Google Shape;1188;p9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9" name="Google Shape;1189;p9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95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3"/>
        <p:cNvGrpSpPr/>
        <p:nvPr/>
      </p:nvGrpSpPr>
      <p:grpSpPr>
        <a:xfrm>
          <a:off x="0" y="0"/>
          <a:ext cx="0" cy="0"/>
          <a:chOff x="0" y="0"/>
          <a:chExt cx="0" cy="0"/>
        </a:xfrm>
      </p:grpSpPr>
      <p:sp>
        <p:nvSpPr>
          <p:cNvPr id="1194" name="Google Shape;1194;p10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5" name="Google Shape;1195;p10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6" name="Google Shape;1196;p10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96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2"/>
        <p:cNvGrpSpPr/>
        <p:nvPr/>
      </p:nvGrpSpPr>
      <p:grpSpPr>
        <a:xfrm>
          <a:off x="0" y="0"/>
          <a:ext cx="0" cy="0"/>
          <a:chOff x="0" y="0"/>
          <a:chExt cx="0" cy="0"/>
        </a:xfrm>
      </p:grpSpPr>
      <p:sp>
        <p:nvSpPr>
          <p:cNvPr id="1203" name="Google Shape;1203;p10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4" name="Google Shape;1204;p10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0"/>
        <p:cNvGrpSpPr/>
        <p:nvPr/>
      </p:nvGrpSpPr>
      <p:grpSpPr>
        <a:xfrm>
          <a:off x="0" y="0"/>
          <a:ext cx="0" cy="0"/>
          <a:chOff x="0" y="0"/>
          <a:chExt cx="0" cy="0"/>
        </a:xfrm>
      </p:grpSpPr>
      <p:sp>
        <p:nvSpPr>
          <p:cNvPr id="1211" name="Google Shape;1211;p10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2" name="Google Shape;1212;p10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3" name="Google Shape;1213;p102:notes"/>
          <p:cNvSpPr txBox="1">
            <a:spLocks noGrp="1"/>
          </p:cNvSpPr>
          <p:nvPr>
            <p:ph type="sldNum" idx="12"/>
          </p:nvPr>
        </p:nvSpPr>
        <p:spPr>
          <a:xfrm>
            <a:off x="3884613" y="8685213"/>
            <a:ext cx="2971800" cy="457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98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7"/>
        <p:cNvGrpSpPr/>
        <p:nvPr/>
      </p:nvGrpSpPr>
      <p:grpSpPr>
        <a:xfrm>
          <a:off x="0" y="0"/>
          <a:ext cx="0" cy="0"/>
          <a:chOff x="0" y="0"/>
          <a:chExt cx="0" cy="0"/>
        </a:xfrm>
      </p:grpSpPr>
      <p:sp>
        <p:nvSpPr>
          <p:cNvPr id="1218" name="Google Shape;1218;p10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9" name="Google Shape;1219;p10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1" type="title">
  <p:cSld name="TITLE">
    <p:spTree>
      <p:nvGrpSpPr>
        <p:cNvPr id="1" name="Shape 12"/>
        <p:cNvGrpSpPr/>
        <p:nvPr/>
      </p:nvGrpSpPr>
      <p:grpSpPr>
        <a:xfrm>
          <a:off x="0" y="0"/>
          <a:ext cx="0" cy="0"/>
          <a:chOff x="0" y="0"/>
          <a:chExt cx="0" cy="0"/>
        </a:xfrm>
      </p:grpSpPr>
      <p:pic>
        <p:nvPicPr>
          <p:cNvPr id="13" name="Google Shape;13;p2" descr="Decorative Image of Smiling kids" title="Decorative image"/>
          <p:cNvPicPr preferRelativeResize="0"/>
          <p:nvPr/>
        </p:nvPicPr>
        <p:blipFill rotWithShape="1">
          <a:blip r:embed="rId2">
            <a:alphaModFix/>
          </a:blip>
          <a:srcRect/>
          <a:stretch/>
        </p:blipFill>
        <p:spPr>
          <a:xfrm>
            <a:off x="0" y="1297213"/>
            <a:ext cx="7622515" cy="2374592"/>
          </a:xfrm>
          <a:prstGeom prst="rect">
            <a:avLst/>
          </a:prstGeom>
          <a:noFill/>
          <a:ln>
            <a:noFill/>
          </a:ln>
        </p:spPr>
      </p:pic>
      <p:sp>
        <p:nvSpPr>
          <p:cNvPr id="14" name="Google Shape;14;p2"/>
          <p:cNvSpPr txBox="1">
            <a:spLocks noGrp="1"/>
          </p:cNvSpPr>
          <p:nvPr>
            <p:ph type="ctrTitle"/>
          </p:nvPr>
        </p:nvSpPr>
        <p:spPr>
          <a:xfrm>
            <a:off x="953254" y="3059295"/>
            <a:ext cx="7240500" cy="1224900"/>
          </a:xfrm>
          <a:prstGeom prst="rect">
            <a:avLst/>
          </a:prstGeom>
          <a:solidFill>
            <a:schemeClr val="lt1">
              <a:alpha val="66274"/>
            </a:schemeClr>
          </a:solidFill>
          <a:ln w="19050" cap="flat" cmpd="sng">
            <a:solidFill>
              <a:srgbClr val="003369"/>
            </a:solidFill>
            <a:prstDash val="solid"/>
            <a:miter lim="800000"/>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5400"/>
              <a:buFont typeface="Verdana"/>
              <a:buNone/>
              <a:defRPr sz="5400">
                <a:solidFill>
                  <a:schemeClr val="dk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
          <p:cNvSpPr txBox="1">
            <a:spLocks noGrp="1"/>
          </p:cNvSpPr>
          <p:nvPr>
            <p:ph type="subTitle" idx="1"/>
          </p:nvPr>
        </p:nvSpPr>
        <p:spPr>
          <a:xfrm>
            <a:off x="1373109" y="4381500"/>
            <a:ext cx="6400800" cy="762000"/>
          </a:xfrm>
          <a:prstGeom prst="rect">
            <a:avLst/>
          </a:prstGeom>
          <a:solidFill>
            <a:schemeClr val="lt1">
              <a:alpha val="66274"/>
            </a:schemeClr>
          </a:solid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16" name="Google Shape;16;p2"/>
          <p:cNvPicPr preferRelativeResize="0"/>
          <p:nvPr/>
        </p:nvPicPr>
        <p:blipFill rotWithShape="1">
          <a:blip r:embed="rId3">
            <a:alphaModFix/>
          </a:blip>
          <a:srcRect/>
          <a:stretch/>
        </p:blipFill>
        <p:spPr>
          <a:xfrm>
            <a:off x="3200400" y="87425"/>
            <a:ext cx="2222500" cy="112236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NL" type="twoObj">
  <p:cSld name="TWO_OBJECTS">
    <p:spTree>
      <p:nvGrpSpPr>
        <p:cNvPr id="1" name="Shape 44"/>
        <p:cNvGrpSpPr/>
        <p:nvPr/>
      </p:nvGrpSpPr>
      <p:grpSpPr>
        <a:xfrm>
          <a:off x="0" y="0"/>
          <a:ext cx="0" cy="0"/>
          <a:chOff x="0" y="0"/>
          <a:chExt cx="0" cy="0"/>
        </a:xfrm>
      </p:grpSpPr>
      <p:sp>
        <p:nvSpPr>
          <p:cNvPr id="45" name="Google Shape;45;p11"/>
          <p:cNvSpPr txBox="1">
            <a:spLocks noGrp="1"/>
          </p:cNvSpPr>
          <p:nvPr>
            <p:ph type="title"/>
          </p:nvPr>
        </p:nvSpPr>
        <p:spPr>
          <a:xfrm>
            <a:off x="2743200" y="214012"/>
            <a:ext cx="5943600" cy="952500"/>
          </a:xfrm>
          <a:prstGeom prst="rect">
            <a:avLst/>
          </a:prstGeom>
          <a:solidFill>
            <a:srgbClr val="003369"/>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3800"/>
              <a:buFont typeface="Verdana"/>
              <a:buNone/>
              <a:defRPr sz="3800">
                <a:solidFill>
                  <a:schemeClr val="lt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1"/>
          <p:cNvSpPr txBox="1">
            <a:spLocks noGrp="1"/>
          </p:cNvSpPr>
          <p:nvPr>
            <p:ph type="body" idx="1"/>
          </p:nvPr>
        </p:nvSpPr>
        <p:spPr>
          <a:xfrm>
            <a:off x="457200" y="1333501"/>
            <a:ext cx="4038600" cy="2793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sz="2800"/>
            </a:lvl1pPr>
            <a:lvl2pPr marL="914400" lvl="1" indent="-381000" algn="l">
              <a:lnSpc>
                <a:spcPct val="90000"/>
              </a:lnSpc>
              <a:spcBef>
                <a:spcPts val="500"/>
              </a:spcBef>
              <a:spcAft>
                <a:spcPts val="0"/>
              </a:spcAft>
              <a:buClr>
                <a:schemeClr val="dk1"/>
              </a:buClr>
              <a:buSzPts val="2400"/>
              <a:buChar char="•"/>
              <a:defRPr sz="2400"/>
            </a:lvl2pPr>
            <a:lvl3pPr marL="1371600" lvl="2" indent="-355600" algn="l">
              <a:lnSpc>
                <a:spcPct val="90000"/>
              </a:lnSpc>
              <a:spcBef>
                <a:spcPts val="500"/>
              </a:spcBef>
              <a:spcAft>
                <a:spcPts val="0"/>
              </a:spcAft>
              <a:buClr>
                <a:schemeClr val="dk1"/>
              </a:buClr>
              <a:buSzPts val="2000"/>
              <a:buChar char="•"/>
              <a:defRPr sz="2000"/>
            </a:lvl3pPr>
            <a:lvl4pPr marL="1828800" lvl="3" indent="-342900" algn="l">
              <a:lnSpc>
                <a:spcPct val="90000"/>
              </a:lnSpc>
              <a:spcBef>
                <a:spcPts val="500"/>
              </a:spcBef>
              <a:spcAft>
                <a:spcPts val="0"/>
              </a:spcAft>
              <a:buClr>
                <a:schemeClr val="dk1"/>
              </a:buClr>
              <a:buSzPts val="1800"/>
              <a:buChar char="•"/>
              <a:defRPr sz="1800"/>
            </a:lvl4pPr>
            <a:lvl5pPr marL="2286000" lvl="4" indent="-342900" algn="l">
              <a:lnSpc>
                <a:spcPct val="90000"/>
              </a:lnSpc>
              <a:spcBef>
                <a:spcPts val="500"/>
              </a:spcBef>
              <a:spcAft>
                <a:spcPts val="0"/>
              </a:spcAft>
              <a:buClr>
                <a:schemeClr val="dk1"/>
              </a:buClr>
              <a:buSzPts val="1800"/>
              <a:buChar char="•"/>
              <a:defRPr sz="1800"/>
            </a:lvl5pPr>
            <a:lvl6pPr marL="2743200" lvl="5" indent="-342900" algn="l">
              <a:lnSpc>
                <a:spcPct val="90000"/>
              </a:lnSpc>
              <a:spcBef>
                <a:spcPts val="500"/>
              </a:spcBef>
              <a:spcAft>
                <a:spcPts val="0"/>
              </a:spcAft>
              <a:buClr>
                <a:schemeClr val="dk1"/>
              </a:buClr>
              <a:buSzPts val="1800"/>
              <a:buChar char="•"/>
              <a:defRPr sz="1800"/>
            </a:lvl6pPr>
            <a:lvl7pPr marL="3200400" lvl="6" indent="-342900" algn="l">
              <a:lnSpc>
                <a:spcPct val="90000"/>
              </a:lnSpc>
              <a:spcBef>
                <a:spcPts val="500"/>
              </a:spcBef>
              <a:spcAft>
                <a:spcPts val="0"/>
              </a:spcAft>
              <a:buClr>
                <a:schemeClr val="dk1"/>
              </a:buClr>
              <a:buSzPts val="1800"/>
              <a:buChar char="•"/>
              <a:defRPr sz="1800"/>
            </a:lvl7pPr>
            <a:lvl8pPr marL="3657600" lvl="7" indent="-342900" algn="l">
              <a:lnSpc>
                <a:spcPct val="90000"/>
              </a:lnSpc>
              <a:spcBef>
                <a:spcPts val="500"/>
              </a:spcBef>
              <a:spcAft>
                <a:spcPts val="0"/>
              </a:spcAft>
              <a:buClr>
                <a:schemeClr val="dk1"/>
              </a:buClr>
              <a:buSzPts val="1800"/>
              <a:buChar char="•"/>
              <a:defRPr sz="1800"/>
            </a:lvl8pPr>
            <a:lvl9pPr marL="4114800" lvl="8" indent="-342900" algn="l">
              <a:lnSpc>
                <a:spcPct val="90000"/>
              </a:lnSpc>
              <a:spcBef>
                <a:spcPts val="500"/>
              </a:spcBef>
              <a:spcAft>
                <a:spcPts val="0"/>
              </a:spcAft>
              <a:buClr>
                <a:schemeClr val="dk1"/>
              </a:buClr>
              <a:buSzPts val="1800"/>
              <a:buChar char="•"/>
              <a:defRPr sz="1800"/>
            </a:lvl9pPr>
          </a:lstStyle>
          <a:p>
            <a:endParaRPr/>
          </a:p>
        </p:txBody>
      </p:sp>
      <p:sp>
        <p:nvSpPr>
          <p:cNvPr id="47" name="Google Shape;47;p11"/>
          <p:cNvSpPr txBox="1">
            <a:spLocks noGrp="1"/>
          </p:cNvSpPr>
          <p:nvPr>
            <p:ph type="body" idx="2"/>
          </p:nvPr>
        </p:nvSpPr>
        <p:spPr>
          <a:xfrm>
            <a:off x="4597399" y="1333500"/>
            <a:ext cx="4038600" cy="2793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sz="2800"/>
            </a:lvl1pPr>
            <a:lvl2pPr marL="914400" lvl="1" indent="-381000" algn="l">
              <a:lnSpc>
                <a:spcPct val="90000"/>
              </a:lnSpc>
              <a:spcBef>
                <a:spcPts val="500"/>
              </a:spcBef>
              <a:spcAft>
                <a:spcPts val="0"/>
              </a:spcAft>
              <a:buClr>
                <a:schemeClr val="dk1"/>
              </a:buClr>
              <a:buSzPts val="2400"/>
              <a:buChar char="•"/>
              <a:defRPr sz="2400"/>
            </a:lvl2pPr>
            <a:lvl3pPr marL="1371600" lvl="2" indent="-355600" algn="l">
              <a:lnSpc>
                <a:spcPct val="90000"/>
              </a:lnSpc>
              <a:spcBef>
                <a:spcPts val="500"/>
              </a:spcBef>
              <a:spcAft>
                <a:spcPts val="0"/>
              </a:spcAft>
              <a:buClr>
                <a:schemeClr val="dk1"/>
              </a:buClr>
              <a:buSzPts val="2000"/>
              <a:buChar char="•"/>
              <a:defRPr sz="2000"/>
            </a:lvl3pPr>
            <a:lvl4pPr marL="1828800" lvl="3" indent="-342900" algn="l">
              <a:lnSpc>
                <a:spcPct val="90000"/>
              </a:lnSpc>
              <a:spcBef>
                <a:spcPts val="500"/>
              </a:spcBef>
              <a:spcAft>
                <a:spcPts val="0"/>
              </a:spcAft>
              <a:buClr>
                <a:schemeClr val="dk1"/>
              </a:buClr>
              <a:buSzPts val="1800"/>
              <a:buChar char="•"/>
              <a:defRPr sz="1800"/>
            </a:lvl4pPr>
            <a:lvl5pPr marL="2286000" lvl="4" indent="-342900" algn="l">
              <a:lnSpc>
                <a:spcPct val="90000"/>
              </a:lnSpc>
              <a:spcBef>
                <a:spcPts val="500"/>
              </a:spcBef>
              <a:spcAft>
                <a:spcPts val="0"/>
              </a:spcAft>
              <a:buClr>
                <a:schemeClr val="dk1"/>
              </a:buClr>
              <a:buSzPts val="1800"/>
              <a:buChar char="•"/>
              <a:defRPr sz="1800"/>
            </a:lvl5pPr>
            <a:lvl6pPr marL="2743200" lvl="5" indent="-342900" algn="l">
              <a:lnSpc>
                <a:spcPct val="90000"/>
              </a:lnSpc>
              <a:spcBef>
                <a:spcPts val="500"/>
              </a:spcBef>
              <a:spcAft>
                <a:spcPts val="0"/>
              </a:spcAft>
              <a:buClr>
                <a:schemeClr val="dk1"/>
              </a:buClr>
              <a:buSzPts val="1800"/>
              <a:buChar char="•"/>
              <a:defRPr sz="1800"/>
            </a:lvl6pPr>
            <a:lvl7pPr marL="3200400" lvl="6" indent="-342900" algn="l">
              <a:lnSpc>
                <a:spcPct val="90000"/>
              </a:lnSpc>
              <a:spcBef>
                <a:spcPts val="500"/>
              </a:spcBef>
              <a:spcAft>
                <a:spcPts val="0"/>
              </a:spcAft>
              <a:buClr>
                <a:schemeClr val="dk1"/>
              </a:buClr>
              <a:buSzPts val="1800"/>
              <a:buChar char="•"/>
              <a:defRPr sz="1800"/>
            </a:lvl7pPr>
            <a:lvl8pPr marL="3657600" lvl="7" indent="-342900" algn="l">
              <a:lnSpc>
                <a:spcPct val="90000"/>
              </a:lnSpc>
              <a:spcBef>
                <a:spcPts val="500"/>
              </a:spcBef>
              <a:spcAft>
                <a:spcPts val="0"/>
              </a:spcAft>
              <a:buClr>
                <a:schemeClr val="dk1"/>
              </a:buClr>
              <a:buSzPts val="1800"/>
              <a:buChar char="•"/>
              <a:defRPr sz="1800"/>
            </a:lvl8pPr>
            <a:lvl9pPr marL="4114800" lvl="8" indent="-342900" algn="l">
              <a:lnSpc>
                <a:spcPct val="90000"/>
              </a:lnSpc>
              <a:spcBef>
                <a:spcPts val="500"/>
              </a:spcBef>
              <a:spcAft>
                <a:spcPts val="0"/>
              </a:spcAft>
              <a:buClr>
                <a:schemeClr val="dk1"/>
              </a:buClr>
              <a:buSzPts val="1800"/>
              <a:buChar char="•"/>
              <a:defRPr sz="1800"/>
            </a:lvl9pPr>
          </a:lstStyle>
          <a:p>
            <a:endParaRPr/>
          </a:p>
        </p:txBody>
      </p:sp>
      <p:pic>
        <p:nvPicPr>
          <p:cNvPr id="48" name="Google Shape;48;p11"/>
          <p:cNvPicPr preferRelativeResize="0"/>
          <p:nvPr/>
        </p:nvPicPr>
        <p:blipFill rotWithShape="1">
          <a:blip r:embed="rId2">
            <a:alphaModFix/>
          </a:blip>
          <a:srcRect/>
          <a:stretch/>
        </p:blipFill>
        <p:spPr>
          <a:xfrm>
            <a:off x="48426" y="129080"/>
            <a:ext cx="2222500" cy="1122363"/>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ent with Caption NL" type="objTx">
  <p:cSld name="OBJECT_WITH_CAPTION_TEXT">
    <p:spTree>
      <p:nvGrpSpPr>
        <p:cNvPr id="1" name="Shape 49"/>
        <p:cNvGrpSpPr/>
        <p:nvPr/>
      </p:nvGrpSpPr>
      <p:grpSpPr>
        <a:xfrm>
          <a:off x="0" y="0"/>
          <a:ext cx="0" cy="0"/>
          <a:chOff x="0" y="0"/>
          <a:chExt cx="0" cy="0"/>
        </a:xfrm>
      </p:grpSpPr>
      <p:sp>
        <p:nvSpPr>
          <p:cNvPr id="50" name="Google Shape;50;p12"/>
          <p:cNvSpPr txBox="1">
            <a:spLocks noGrp="1"/>
          </p:cNvSpPr>
          <p:nvPr>
            <p:ph type="title"/>
          </p:nvPr>
        </p:nvSpPr>
        <p:spPr>
          <a:xfrm>
            <a:off x="914400" y="227542"/>
            <a:ext cx="2551200" cy="968400"/>
          </a:xfrm>
          <a:prstGeom prst="rect">
            <a:avLst/>
          </a:prstGeom>
          <a:solidFill>
            <a:schemeClr val="lt1"/>
          </a:solid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2"/>
          <p:cNvSpPr txBox="1">
            <a:spLocks noGrp="1"/>
          </p:cNvSpPr>
          <p:nvPr>
            <p:ph type="body" idx="1"/>
          </p:nvPr>
        </p:nvSpPr>
        <p:spPr>
          <a:xfrm>
            <a:off x="3575050" y="227542"/>
            <a:ext cx="5111700" cy="47289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2" name="Google Shape;52;p12"/>
          <p:cNvSpPr txBox="1">
            <a:spLocks noGrp="1"/>
          </p:cNvSpPr>
          <p:nvPr>
            <p:ph type="body" idx="2"/>
          </p:nvPr>
        </p:nvSpPr>
        <p:spPr>
          <a:xfrm>
            <a:off x="457200" y="1195918"/>
            <a:ext cx="3008400" cy="3760500"/>
          </a:xfrm>
          <a:prstGeom prst="rect">
            <a:avLst/>
          </a:prstGeom>
          <a:solidFill>
            <a:srgbClr val="003369">
              <a:alpha val="72941"/>
            </a:srgbClr>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a:solidFill>
                  <a:schemeClr val="lt1"/>
                </a:solidFill>
              </a:defRPr>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
        <p:nvSpPr>
          <p:cNvPr id="53" name="Google Shape;53;p12"/>
          <p:cNvSpPr/>
          <p:nvPr/>
        </p:nvSpPr>
        <p:spPr>
          <a:xfrm>
            <a:off x="457200" y="227802"/>
            <a:ext cx="457200" cy="967800"/>
          </a:xfrm>
          <a:prstGeom prst="rect">
            <a:avLst/>
          </a:prstGeom>
          <a:solidFill>
            <a:srgbClr val="00336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Verdana"/>
              <a:buNone/>
            </a:pPr>
            <a:endParaRPr sz="1800" b="0" i="0" u="none" strike="noStrike" cap="none">
              <a:solidFill>
                <a:schemeClr val="lt1"/>
              </a:solidFill>
              <a:latin typeface="Verdana"/>
              <a:ea typeface="Verdana"/>
              <a:cs typeface="Verdana"/>
              <a:sym typeface="Verdana"/>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2 NL 1">
  <p:cSld name="Comparison 2 NL">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457200" y="208756"/>
            <a:ext cx="8229600" cy="11049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000"/>
              <a:buFont typeface="Verdana"/>
              <a:buNone/>
              <a:defRPr sz="4000">
                <a:solidFill>
                  <a:schemeClr val="lt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3"/>
          <p:cNvSpPr txBox="1">
            <a:spLocks noGrp="1"/>
          </p:cNvSpPr>
          <p:nvPr>
            <p:ph type="body" idx="1"/>
          </p:nvPr>
        </p:nvSpPr>
        <p:spPr>
          <a:xfrm>
            <a:off x="912813" y="1388806"/>
            <a:ext cx="3582900" cy="548100"/>
          </a:xfrm>
          <a:prstGeom prst="rect">
            <a:avLst/>
          </a:prstGeom>
          <a:solidFill>
            <a:srgbClr val="003369">
              <a:alpha val="73725"/>
            </a:srgbClr>
          </a:solid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100"/>
              <a:buNone/>
              <a:defRPr sz="2100" b="1">
                <a:solidFill>
                  <a:schemeClr val="l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 name="Google Shape;57;p13"/>
          <p:cNvSpPr txBox="1">
            <a:spLocks noGrp="1"/>
          </p:cNvSpPr>
          <p:nvPr>
            <p:ph type="body" idx="2"/>
          </p:nvPr>
        </p:nvSpPr>
        <p:spPr>
          <a:xfrm>
            <a:off x="465826" y="2043043"/>
            <a:ext cx="4040100" cy="30621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55600" algn="l">
              <a:lnSpc>
                <a:spcPct val="90000"/>
              </a:lnSpc>
              <a:spcBef>
                <a:spcPts val="500"/>
              </a:spcBef>
              <a:spcAft>
                <a:spcPts val="0"/>
              </a:spcAft>
              <a:buClr>
                <a:schemeClr val="dk1"/>
              </a:buClr>
              <a:buSzPts val="2000"/>
              <a:buChar char="•"/>
              <a:defRPr sz="2000"/>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30200" algn="l">
              <a:lnSpc>
                <a:spcPct val="90000"/>
              </a:lnSpc>
              <a:spcBef>
                <a:spcPts val="500"/>
              </a:spcBef>
              <a:spcAft>
                <a:spcPts val="0"/>
              </a:spcAft>
              <a:buClr>
                <a:schemeClr val="dk1"/>
              </a:buClr>
              <a:buSzPts val="1600"/>
              <a:buChar char="•"/>
              <a:defRPr sz="1600"/>
            </a:lvl6pPr>
            <a:lvl7pPr marL="3200400" lvl="6" indent="-330200" algn="l">
              <a:lnSpc>
                <a:spcPct val="90000"/>
              </a:lnSpc>
              <a:spcBef>
                <a:spcPts val="500"/>
              </a:spcBef>
              <a:spcAft>
                <a:spcPts val="0"/>
              </a:spcAft>
              <a:buClr>
                <a:schemeClr val="dk1"/>
              </a:buClr>
              <a:buSzPts val="1600"/>
              <a:buChar char="•"/>
              <a:defRPr sz="1600"/>
            </a:lvl7pPr>
            <a:lvl8pPr marL="3657600" lvl="7" indent="-330200" algn="l">
              <a:lnSpc>
                <a:spcPct val="90000"/>
              </a:lnSpc>
              <a:spcBef>
                <a:spcPts val="500"/>
              </a:spcBef>
              <a:spcAft>
                <a:spcPts val="0"/>
              </a:spcAft>
              <a:buClr>
                <a:schemeClr val="dk1"/>
              </a:buClr>
              <a:buSzPts val="1600"/>
              <a:buChar char="•"/>
              <a:defRPr sz="1600"/>
            </a:lvl8pPr>
            <a:lvl9pPr marL="4114800" lvl="8" indent="-330200" algn="l">
              <a:lnSpc>
                <a:spcPct val="90000"/>
              </a:lnSpc>
              <a:spcBef>
                <a:spcPts val="500"/>
              </a:spcBef>
              <a:spcAft>
                <a:spcPts val="0"/>
              </a:spcAft>
              <a:buClr>
                <a:schemeClr val="dk1"/>
              </a:buClr>
              <a:buSzPts val="1600"/>
              <a:buChar char="•"/>
              <a:defRPr sz="1600"/>
            </a:lvl9pPr>
          </a:lstStyle>
          <a:p>
            <a:endParaRPr/>
          </a:p>
        </p:txBody>
      </p:sp>
      <p:sp>
        <p:nvSpPr>
          <p:cNvPr id="58" name="Google Shape;58;p13"/>
          <p:cNvSpPr txBox="1">
            <a:spLocks noGrp="1"/>
          </p:cNvSpPr>
          <p:nvPr>
            <p:ph type="body" idx="3"/>
          </p:nvPr>
        </p:nvSpPr>
        <p:spPr>
          <a:xfrm>
            <a:off x="5105400" y="1394583"/>
            <a:ext cx="3581400" cy="533400"/>
          </a:xfrm>
          <a:prstGeom prst="rect">
            <a:avLst/>
          </a:prstGeom>
          <a:solidFill>
            <a:srgbClr val="003369">
              <a:alpha val="73725"/>
            </a:srgbClr>
          </a:solid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1"/>
              </a:buClr>
              <a:buSzPts val="2100"/>
              <a:buNone/>
              <a:defRPr sz="2100" b="1">
                <a:solidFill>
                  <a:schemeClr val="l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13"/>
          <p:cNvSpPr txBox="1">
            <a:spLocks noGrp="1"/>
          </p:cNvSpPr>
          <p:nvPr>
            <p:ph type="body" idx="4"/>
          </p:nvPr>
        </p:nvSpPr>
        <p:spPr>
          <a:xfrm>
            <a:off x="4648200" y="2043041"/>
            <a:ext cx="4038600" cy="30621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55600" algn="l">
              <a:lnSpc>
                <a:spcPct val="90000"/>
              </a:lnSpc>
              <a:spcBef>
                <a:spcPts val="500"/>
              </a:spcBef>
              <a:spcAft>
                <a:spcPts val="0"/>
              </a:spcAft>
              <a:buClr>
                <a:schemeClr val="dk1"/>
              </a:buClr>
              <a:buSzPts val="2000"/>
              <a:buChar char="•"/>
              <a:defRPr sz="2000"/>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30200" algn="l">
              <a:lnSpc>
                <a:spcPct val="90000"/>
              </a:lnSpc>
              <a:spcBef>
                <a:spcPts val="500"/>
              </a:spcBef>
              <a:spcAft>
                <a:spcPts val="0"/>
              </a:spcAft>
              <a:buClr>
                <a:schemeClr val="dk1"/>
              </a:buClr>
              <a:buSzPts val="1600"/>
              <a:buChar char="•"/>
              <a:defRPr sz="1600"/>
            </a:lvl6pPr>
            <a:lvl7pPr marL="3200400" lvl="6" indent="-330200" algn="l">
              <a:lnSpc>
                <a:spcPct val="90000"/>
              </a:lnSpc>
              <a:spcBef>
                <a:spcPts val="500"/>
              </a:spcBef>
              <a:spcAft>
                <a:spcPts val="0"/>
              </a:spcAft>
              <a:buClr>
                <a:schemeClr val="dk1"/>
              </a:buClr>
              <a:buSzPts val="1600"/>
              <a:buChar char="•"/>
              <a:defRPr sz="1600"/>
            </a:lvl7pPr>
            <a:lvl8pPr marL="3657600" lvl="7" indent="-330200" algn="l">
              <a:lnSpc>
                <a:spcPct val="90000"/>
              </a:lnSpc>
              <a:spcBef>
                <a:spcPts val="500"/>
              </a:spcBef>
              <a:spcAft>
                <a:spcPts val="0"/>
              </a:spcAft>
              <a:buClr>
                <a:schemeClr val="dk1"/>
              </a:buClr>
              <a:buSzPts val="1600"/>
              <a:buChar char="•"/>
              <a:defRPr sz="1600"/>
            </a:lvl8pPr>
            <a:lvl9pPr marL="4114800" lvl="8" indent="-330200" algn="l">
              <a:lnSpc>
                <a:spcPct val="90000"/>
              </a:lnSpc>
              <a:spcBef>
                <a:spcPts val="500"/>
              </a:spcBef>
              <a:spcAft>
                <a:spcPts val="0"/>
              </a:spcAft>
              <a:buClr>
                <a:schemeClr val="dk1"/>
              </a:buClr>
              <a:buSzPts val="1600"/>
              <a:buChar char="•"/>
              <a:defRPr sz="1600"/>
            </a:lvl9pPr>
          </a:lstStyle>
          <a:p>
            <a:endParaRPr/>
          </a:p>
        </p:txBody>
      </p:sp>
      <p:sp>
        <p:nvSpPr>
          <p:cNvPr id="60" name="Google Shape;60;p13"/>
          <p:cNvSpPr/>
          <p:nvPr/>
        </p:nvSpPr>
        <p:spPr>
          <a:xfrm>
            <a:off x="457200" y="1393825"/>
            <a:ext cx="457200" cy="543000"/>
          </a:xfrm>
          <a:prstGeom prst="rect">
            <a:avLst/>
          </a:prstGeom>
          <a:solidFill>
            <a:srgbClr val="D8DD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0" i="0" u="none" strike="noStrike" cap="none">
                <a:solidFill>
                  <a:schemeClr val="lt1"/>
                </a:solidFill>
                <a:latin typeface="Calibri"/>
                <a:ea typeface="Calibri"/>
                <a:cs typeface="Calibri"/>
                <a:sym typeface="Calibri"/>
              </a:rPr>
              <a:t> </a:t>
            </a:r>
            <a:endParaRPr sz="1800" b="0" i="0" u="none" strike="noStrike" cap="none">
              <a:solidFill>
                <a:schemeClr val="lt1"/>
              </a:solidFill>
              <a:latin typeface="Calibri"/>
              <a:ea typeface="Calibri"/>
              <a:cs typeface="Calibri"/>
              <a:sym typeface="Calibri"/>
            </a:endParaRPr>
          </a:p>
        </p:txBody>
      </p:sp>
      <p:sp>
        <p:nvSpPr>
          <p:cNvPr id="61" name="Google Shape;61;p13"/>
          <p:cNvSpPr/>
          <p:nvPr/>
        </p:nvSpPr>
        <p:spPr>
          <a:xfrm>
            <a:off x="4648200" y="1388805"/>
            <a:ext cx="457200" cy="539100"/>
          </a:xfrm>
          <a:prstGeom prst="rect">
            <a:avLst/>
          </a:prstGeom>
          <a:solidFill>
            <a:srgbClr val="D8DDE5">
              <a:alpha val="48235"/>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mparison 2 NL" type="twoTxTwoObj">
  <p:cSld name="TWO_OBJECTS_WITH_TEXT">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457200" y="208756"/>
            <a:ext cx="8229600" cy="11046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000"/>
              <a:buFont typeface="Verdana"/>
              <a:buNone/>
              <a:defRPr sz="4000">
                <a:solidFill>
                  <a:schemeClr val="lt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4"/>
          <p:cNvSpPr txBox="1">
            <a:spLocks noGrp="1"/>
          </p:cNvSpPr>
          <p:nvPr>
            <p:ph type="body" idx="1"/>
          </p:nvPr>
        </p:nvSpPr>
        <p:spPr>
          <a:xfrm>
            <a:off x="912813" y="1388806"/>
            <a:ext cx="3582900" cy="547800"/>
          </a:xfrm>
          <a:prstGeom prst="rect">
            <a:avLst/>
          </a:prstGeom>
          <a:solidFill>
            <a:srgbClr val="003369">
              <a:alpha val="72941"/>
            </a:srgbClr>
          </a:solid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100"/>
              <a:buNone/>
              <a:defRPr sz="2100" b="1">
                <a:solidFill>
                  <a:schemeClr val="l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 name="Google Shape;65;p14"/>
          <p:cNvSpPr txBox="1">
            <a:spLocks noGrp="1"/>
          </p:cNvSpPr>
          <p:nvPr>
            <p:ph type="body" idx="2"/>
          </p:nvPr>
        </p:nvSpPr>
        <p:spPr>
          <a:xfrm>
            <a:off x="465826" y="2043043"/>
            <a:ext cx="4040100" cy="30621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55600" algn="l">
              <a:lnSpc>
                <a:spcPct val="90000"/>
              </a:lnSpc>
              <a:spcBef>
                <a:spcPts val="500"/>
              </a:spcBef>
              <a:spcAft>
                <a:spcPts val="0"/>
              </a:spcAft>
              <a:buClr>
                <a:schemeClr val="dk1"/>
              </a:buClr>
              <a:buSzPts val="2000"/>
              <a:buChar char="•"/>
              <a:defRPr sz="2000"/>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30200" algn="l">
              <a:lnSpc>
                <a:spcPct val="90000"/>
              </a:lnSpc>
              <a:spcBef>
                <a:spcPts val="500"/>
              </a:spcBef>
              <a:spcAft>
                <a:spcPts val="0"/>
              </a:spcAft>
              <a:buClr>
                <a:schemeClr val="dk1"/>
              </a:buClr>
              <a:buSzPts val="1600"/>
              <a:buChar char="•"/>
              <a:defRPr sz="1600"/>
            </a:lvl6pPr>
            <a:lvl7pPr marL="3200400" lvl="6" indent="-330200" algn="l">
              <a:lnSpc>
                <a:spcPct val="90000"/>
              </a:lnSpc>
              <a:spcBef>
                <a:spcPts val="500"/>
              </a:spcBef>
              <a:spcAft>
                <a:spcPts val="0"/>
              </a:spcAft>
              <a:buClr>
                <a:schemeClr val="dk1"/>
              </a:buClr>
              <a:buSzPts val="1600"/>
              <a:buChar char="•"/>
              <a:defRPr sz="1600"/>
            </a:lvl7pPr>
            <a:lvl8pPr marL="3657600" lvl="7" indent="-330200" algn="l">
              <a:lnSpc>
                <a:spcPct val="90000"/>
              </a:lnSpc>
              <a:spcBef>
                <a:spcPts val="500"/>
              </a:spcBef>
              <a:spcAft>
                <a:spcPts val="0"/>
              </a:spcAft>
              <a:buClr>
                <a:schemeClr val="dk1"/>
              </a:buClr>
              <a:buSzPts val="1600"/>
              <a:buChar char="•"/>
              <a:defRPr sz="1600"/>
            </a:lvl8pPr>
            <a:lvl9pPr marL="4114800" lvl="8" indent="-330200" algn="l">
              <a:lnSpc>
                <a:spcPct val="90000"/>
              </a:lnSpc>
              <a:spcBef>
                <a:spcPts val="500"/>
              </a:spcBef>
              <a:spcAft>
                <a:spcPts val="0"/>
              </a:spcAft>
              <a:buClr>
                <a:schemeClr val="dk1"/>
              </a:buClr>
              <a:buSzPts val="1600"/>
              <a:buChar char="•"/>
              <a:defRPr sz="1600"/>
            </a:lvl9pPr>
          </a:lstStyle>
          <a:p>
            <a:endParaRPr/>
          </a:p>
        </p:txBody>
      </p:sp>
      <p:sp>
        <p:nvSpPr>
          <p:cNvPr id="66" name="Google Shape;66;p14"/>
          <p:cNvSpPr txBox="1">
            <a:spLocks noGrp="1"/>
          </p:cNvSpPr>
          <p:nvPr>
            <p:ph type="body" idx="3"/>
          </p:nvPr>
        </p:nvSpPr>
        <p:spPr>
          <a:xfrm>
            <a:off x="5105400" y="1394583"/>
            <a:ext cx="3581400" cy="533100"/>
          </a:xfrm>
          <a:prstGeom prst="rect">
            <a:avLst/>
          </a:prstGeom>
          <a:solidFill>
            <a:srgbClr val="003369">
              <a:alpha val="72941"/>
            </a:srgbClr>
          </a:solid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1"/>
              </a:buClr>
              <a:buSzPts val="2100"/>
              <a:buNone/>
              <a:defRPr sz="2100" b="1">
                <a:solidFill>
                  <a:schemeClr val="l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7" name="Google Shape;67;p14"/>
          <p:cNvSpPr txBox="1">
            <a:spLocks noGrp="1"/>
          </p:cNvSpPr>
          <p:nvPr>
            <p:ph type="body" idx="4"/>
          </p:nvPr>
        </p:nvSpPr>
        <p:spPr>
          <a:xfrm>
            <a:off x="4648200" y="2043041"/>
            <a:ext cx="4038600" cy="30621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55600" algn="l">
              <a:lnSpc>
                <a:spcPct val="90000"/>
              </a:lnSpc>
              <a:spcBef>
                <a:spcPts val="500"/>
              </a:spcBef>
              <a:spcAft>
                <a:spcPts val="0"/>
              </a:spcAft>
              <a:buClr>
                <a:schemeClr val="dk1"/>
              </a:buClr>
              <a:buSzPts val="2000"/>
              <a:buChar char="•"/>
              <a:defRPr sz="2000"/>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30200" algn="l">
              <a:lnSpc>
                <a:spcPct val="90000"/>
              </a:lnSpc>
              <a:spcBef>
                <a:spcPts val="500"/>
              </a:spcBef>
              <a:spcAft>
                <a:spcPts val="0"/>
              </a:spcAft>
              <a:buClr>
                <a:schemeClr val="dk1"/>
              </a:buClr>
              <a:buSzPts val="1600"/>
              <a:buChar char="•"/>
              <a:defRPr sz="1600"/>
            </a:lvl6pPr>
            <a:lvl7pPr marL="3200400" lvl="6" indent="-330200" algn="l">
              <a:lnSpc>
                <a:spcPct val="90000"/>
              </a:lnSpc>
              <a:spcBef>
                <a:spcPts val="500"/>
              </a:spcBef>
              <a:spcAft>
                <a:spcPts val="0"/>
              </a:spcAft>
              <a:buClr>
                <a:schemeClr val="dk1"/>
              </a:buClr>
              <a:buSzPts val="1600"/>
              <a:buChar char="•"/>
              <a:defRPr sz="1600"/>
            </a:lvl7pPr>
            <a:lvl8pPr marL="3657600" lvl="7" indent="-330200" algn="l">
              <a:lnSpc>
                <a:spcPct val="90000"/>
              </a:lnSpc>
              <a:spcBef>
                <a:spcPts val="500"/>
              </a:spcBef>
              <a:spcAft>
                <a:spcPts val="0"/>
              </a:spcAft>
              <a:buClr>
                <a:schemeClr val="dk1"/>
              </a:buClr>
              <a:buSzPts val="1600"/>
              <a:buChar char="•"/>
              <a:defRPr sz="1600"/>
            </a:lvl8pPr>
            <a:lvl9pPr marL="4114800" lvl="8" indent="-330200" algn="l">
              <a:lnSpc>
                <a:spcPct val="90000"/>
              </a:lnSpc>
              <a:spcBef>
                <a:spcPts val="500"/>
              </a:spcBef>
              <a:spcAft>
                <a:spcPts val="0"/>
              </a:spcAft>
              <a:buClr>
                <a:schemeClr val="dk1"/>
              </a:buClr>
              <a:buSzPts val="1600"/>
              <a:buChar char="•"/>
              <a:defRPr sz="1600"/>
            </a:lvl9pPr>
          </a:lstStyle>
          <a:p>
            <a:endParaRPr/>
          </a:p>
        </p:txBody>
      </p:sp>
      <p:sp>
        <p:nvSpPr>
          <p:cNvPr id="68" name="Google Shape;68;p14"/>
          <p:cNvSpPr/>
          <p:nvPr/>
        </p:nvSpPr>
        <p:spPr>
          <a:xfrm>
            <a:off x="457200" y="1393825"/>
            <a:ext cx="457200" cy="543000"/>
          </a:xfrm>
          <a:prstGeom prst="rect">
            <a:avLst/>
          </a:prstGeom>
          <a:solidFill>
            <a:srgbClr val="D8DD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Verdana"/>
              <a:buNone/>
            </a:pPr>
            <a:r>
              <a:rPr lang="en" sz="1800" b="0" i="0" u="none" strike="noStrike" cap="none">
                <a:solidFill>
                  <a:schemeClr val="lt1"/>
                </a:solidFill>
                <a:latin typeface="Verdana"/>
                <a:ea typeface="Verdana"/>
                <a:cs typeface="Verdana"/>
                <a:sym typeface="Verdana"/>
              </a:rPr>
              <a:t> </a:t>
            </a:r>
            <a:endParaRPr sz="1800" b="0" i="0" u="none" strike="noStrike" cap="none">
              <a:solidFill>
                <a:schemeClr val="lt1"/>
              </a:solidFill>
              <a:latin typeface="Verdana"/>
              <a:ea typeface="Verdana"/>
              <a:cs typeface="Verdana"/>
              <a:sym typeface="Verdana"/>
            </a:endParaRPr>
          </a:p>
        </p:txBody>
      </p:sp>
      <p:sp>
        <p:nvSpPr>
          <p:cNvPr id="69" name="Google Shape;69;p14"/>
          <p:cNvSpPr/>
          <p:nvPr/>
        </p:nvSpPr>
        <p:spPr>
          <a:xfrm>
            <a:off x="4648200" y="1388805"/>
            <a:ext cx="457200" cy="538800"/>
          </a:xfrm>
          <a:prstGeom prst="rect">
            <a:avLst/>
          </a:prstGeom>
          <a:solidFill>
            <a:srgbClr val="D8DDE5">
              <a:alpha val="4784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Verdana"/>
              <a:buNone/>
            </a:pPr>
            <a:endParaRPr sz="1800" b="0" i="0" u="none" strike="noStrike" cap="none">
              <a:solidFill>
                <a:schemeClr val="lt1"/>
              </a:solidFill>
              <a:latin typeface="Verdana"/>
              <a:ea typeface="Verdana"/>
              <a:cs typeface="Verdana"/>
              <a:sym typeface="Verdana"/>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mparison 2">
  <p:cSld name="Comparison 2">
    <p:spTree>
      <p:nvGrpSpPr>
        <p:cNvPr id="1" name="Shape 70"/>
        <p:cNvGrpSpPr/>
        <p:nvPr/>
      </p:nvGrpSpPr>
      <p:grpSpPr>
        <a:xfrm>
          <a:off x="0" y="0"/>
          <a:ext cx="0" cy="0"/>
          <a:chOff x="0" y="0"/>
          <a:chExt cx="0" cy="0"/>
        </a:xfrm>
      </p:grpSpPr>
      <p:sp>
        <p:nvSpPr>
          <p:cNvPr id="71" name="Google Shape;71;p15"/>
          <p:cNvSpPr txBox="1">
            <a:spLocks noGrp="1"/>
          </p:cNvSpPr>
          <p:nvPr>
            <p:ph type="title"/>
          </p:nvPr>
        </p:nvSpPr>
        <p:spPr>
          <a:xfrm>
            <a:off x="457200" y="208756"/>
            <a:ext cx="8229600" cy="11046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000"/>
              <a:buFont typeface="Verdana"/>
              <a:buNone/>
              <a:defRPr sz="4000">
                <a:solidFill>
                  <a:schemeClr val="lt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5"/>
          <p:cNvSpPr txBox="1">
            <a:spLocks noGrp="1"/>
          </p:cNvSpPr>
          <p:nvPr>
            <p:ph type="body" idx="1"/>
          </p:nvPr>
        </p:nvSpPr>
        <p:spPr>
          <a:xfrm>
            <a:off x="912813" y="1388806"/>
            <a:ext cx="3582900" cy="547800"/>
          </a:xfrm>
          <a:prstGeom prst="rect">
            <a:avLst/>
          </a:prstGeom>
          <a:solidFill>
            <a:srgbClr val="003369">
              <a:alpha val="72941"/>
            </a:srgbClr>
          </a:solid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2100"/>
              <a:buNone/>
              <a:defRPr sz="2100" b="1">
                <a:solidFill>
                  <a:schemeClr val="l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3" name="Google Shape;73;p15"/>
          <p:cNvSpPr txBox="1">
            <a:spLocks noGrp="1"/>
          </p:cNvSpPr>
          <p:nvPr>
            <p:ph type="body" idx="2"/>
          </p:nvPr>
        </p:nvSpPr>
        <p:spPr>
          <a:xfrm>
            <a:off x="465826" y="2043043"/>
            <a:ext cx="4040100" cy="30621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55600" algn="l">
              <a:lnSpc>
                <a:spcPct val="90000"/>
              </a:lnSpc>
              <a:spcBef>
                <a:spcPts val="500"/>
              </a:spcBef>
              <a:spcAft>
                <a:spcPts val="0"/>
              </a:spcAft>
              <a:buClr>
                <a:schemeClr val="dk1"/>
              </a:buClr>
              <a:buSzPts val="2000"/>
              <a:buChar char="•"/>
              <a:defRPr sz="2000"/>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30200" algn="l">
              <a:lnSpc>
                <a:spcPct val="90000"/>
              </a:lnSpc>
              <a:spcBef>
                <a:spcPts val="500"/>
              </a:spcBef>
              <a:spcAft>
                <a:spcPts val="0"/>
              </a:spcAft>
              <a:buClr>
                <a:schemeClr val="dk1"/>
              </a:buClr>
              <a:buSzPts val="1600"/>
              <a:buChar char="•"/>
              <a:defRPr sz="1600"/>
            </a:lvl6pPr>
            <a:lvl7pPr marL="3200400" lvl="6" indent="-330200" algn="l">
              <a:lnSpc>
                <a:spcPct val="90000"/>
              </a:lnSpc>
              <a:spcBef>
                <a:spcPts val="500"/>
              </a:spcBef>
              <a:spcAft>
                <a:spcPts val="0"/>
              </a:spcAft>
              <a:buClr>
                <a:schemeClr val="dk1"/>
              </a:buClr>
              <a:buSzPts val="1600"/>
              <a:buChar char="•"/>
              <a:defRPr sz="1600"/>
            </a:lvl7pPr>
            <a:lvl8pPr marL="3657600" lvl="7" indent="-330200" algn="l">
              <a:lnSpc>
                <a:spcPct val="90000"/>
              </a:lnSpc>
              <a:spcBef>
                <a:spcPts val="500"/>
              </a:spcBef>
              <a:spcAft>
                <a:spcPts val="0"/>
              </a:spcAft>
              <a:buClr>
                <a:schemeClr val="dk1"/>
              </a:buClr>
              <a:buSzPts val="1600"/>
              <a:buChar char="•"/>
              <a:defRPr sz="1600"/>
            </a:lvl8pPr>
            <a:lvl9pPr marL="4114800" lvl="8" indent="-330200" algn="l">
              <a:lnSpc>
                <a:spcPct val="90000"/>
              </a:lnSpc>
              <a:spcBef>
                <a:spcPts val="500"/>
              </a:spcBef>
              <a:spcAft>
                <a:spcPts val="0"/>
              </a:spcAft>
              <a:buClr>
                <a:schemeClr val="dk1"/>
              </a:buClr>
              <a:buSzPts val="1600"/>
              <a:buChar char="•"/>
              <a:defRPr sz="1600"/>
            </a:lvl9pPr>
          </a:lstStyle>
          <a:p>
            <a:endParaRPr/>
          </a:p>
        </p:txBody>
      </p:sp>
      <p:sp>
        <p:nvSpPr>
          <p:cNvPr id="74" name="Google Shape;74;p15"/>
          <p:cNvSpPr txBox="1">
            <a:spLocks noGrp="1"/>
          </p:cNvSpPr>
          <p:nvPr>
            <p:ph type="body" idx="3"/>
          </p:nvPr>
        </p:nvSpPr>
        <p:spPr>
          <a:xfrm>
            <a:off x="5105400" y="1394583"/>
            <a:ext cx="3581400" cy="533100"/>
          </a:xfrm>
          <a:prstGeom prst="rect">
            <a:avLst/>
          </a:prstGeom>
          <a:solidFill>
            <a:srgbClr val="003369">
              <a:alpha val="72941"/>
            </a:srgbClr>
          </a:solid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1"/>
              </a:buClr>
              <a:buSzPts val="2100"/>
              <a:buNone/>
              <a:defRPr sz="2100" b="1">
                <a:solidFill>
                  <a:schemeClr val="l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5" name="Google Shape;75;p15"/>
          <p:cNvSpPr txBox="1">
            <a:spLocks noGrp="1"/>
          </p:cNvSpPr>
          <p:nvPr>
            <p:ph type="body" idx="4"/>
          </p:nvPr>
        </p:nvSpPr>
        <p:spPr>
          <a:xfrm>
            <a:off x="4648200" y="2043041"/>
            <a:ext cx="4038600" cy="30621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55600" algn="l">
              <a:lnSpc>
                <a:spcPct val="90000"/>
              </a:lnSpc>
              <a:spcBef>
                <a:spcPts val="500"/>
              </a:spcBef>
              <a:spcAft>
                <a:spcPts val="0"/>
              </a:spcAft>
              <a:buClr>
                <a:schemeClr val="dk1"/>
              </a:buClr>
              <a:buSzPts val="2000"/>
              <a:buChar char="•"/>
              <a:defRPr sz="2000"/>
            </a:lvl2pPr>
            <a:lvl3pPr marL="1371600" lvl="2" indent="-342900" algn="l">
              <a:lnSpc>
                <a:spcPct val="90000"/>
              </a:lnSpc>
              <a:spcBef>
                <a:spcPts val="500"/>
              </a:spcBef>
              <a:spcAft>
                <a:spcPts val="0"/>
              </a:spcAft>
              <a:buClr>
                <a:schemeClr val="dk1"/>
              </a:buClr>
              <a:buSzPts val="1800"/>
              <a:buChar char="•"/>
              <a:defRPr sz="18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30200" algn="l">
              <a:lnSpc>
                <a:spcPct val="90000"/>
              </a:lnSpc>
              <a:spcBef>
                <a:spcPts val="500"/>
              </a:spcBef>
              <a:spcAft>
                <a:spcPts val="0"/>
              </a:spcAft>
              <a:buClr>
                <a:schemeClr val="dk1"/>
              </a:buClr>
              <a:buSzPts val="1600"/>
              <a:buChar char="•"/>
              <a:defRPr sz="1600"/>
            </a:lvl6pPr>
            <a:lvl7pPr marL="3200400" lvl="6" indent="-330200" algn="l">
              <a:lnSpc>
                <a:spcPct val="90000"/>
              </a:lnSpc>
              <a:spcBef>
                <a:spcPts val="500"/>
              </a:spcBef>
              <a:spcAft>
                <a:spcPts val="0"/>
              </a:spcAft>
              <a:buClr>
                <a:schemeClr val="dk1"/>
              </a:buClr>
              <a:buSzPts val="1600"/>
              <a:buChar char="•"/>
              <a:defRPr sz="1600"/>
            </a:lvl7pPr>
            <a:lvl8pPr marL="3657600" lvl="7" indent="-330200" algn="l">
              <a:lnSpc>
                <a:spcPct val="90000"/>
              </a:lnSpc>
              <a:spcBef>
                <a:spcPts val="500"/>
              </a:spcBef>
              <a:spcAft>
                <a:spcPts val="0"/>
              </a:spcAft>
              <a:buClr>
                <a:schemeClr val="dk1"/>
              </a:buClr>
              <a:buSzPts val="1600"/>
              <a:buChar char="•"/>
              <a:defRPr sz="1600"/>
            </a:lvl8pPr>
            <a:lvl9pPr marL="4114800" lvl="8" indent="-330200" algn="l">
              <a:lnSpc>
                <a:spcPct val="90000"/>
              </a:lnSpc>
              <a:spcBef>
                <a:spcPts val="500"/>
              </a:spcBef>
              <a:spcAft>
                <a:spcPts val="0"/>
              </a:spcAft>
              <a:buClr>
                <a:schemeClr val="dk1"/>
              </a:buClr>
              <a:buSzPts val="1600"/>
              <a:buChar char="•"/>
              <a:defRPr sz="1600"/>
            </a:lvl9pPr>
          </a:lstStyle>
          <a:p>
            <a:endParaRPr/>
          </a:p>
        </p:txBody>
      </p:sp>
      <p:sp>
        <p:nvSpPr>
          <p:cNvPr id="76" name="Google Shape;76;p15"/>
          <p:cNvSpPr/>
          <p:nvPr/>
        </p:nvSpPr>
        <p:spPr>
          <a:xfrm>
            <a:off x="457200" y="1393825"/>
            <a:ext cx="457200" cy="543000"/>
          </a:xfrm>
          <a:prstGeom prst="rect">
            <a:avLst/>
          </a:prstGeom>
          <a:solidFill>
            <a:srgbClr val="D8DD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Verdana"/>
              <a:buNone/>
            </a:pPr>
            <a:r>
              <a:rPr lang="en" sz="1800" b="0" i="0" u="none" strike="noStrike" cap="none">
                <a:solidFill>
                  <a:schemeClr val="lt1"/>
                </a:solidFill>
                <a:latin typeface="Verdana"/>
                <a:ea typeface="Verdana"/>
                <a:cs typeface="Verdana"/>
                <a:sym typeface="Verdana"/>
              </a:rPr>
              <a:t> </a:t>
            </a:r>
            <a:endParaRPr sz="1800" b="0" i="0" u="none" strike="noStrike" cap="none">
              <a:solidFill>
                <a:schemeClr val="lt1"/>
              </a:solidFill>
              <a:latin typeface="Verdana"/>
              <a:ea typeface="Verdana"/>
              <a:cs typeface="Verdana"/>
              <a:sym typeface="Verdana"/>
            </a:endParaRPr>
          </a:p>
        </p:txBody>
      </p:sp>
      <p:sp>
        <p:nvSpPr>
          <p:cNvPr id="77" name="Google Shape;77;p15"/>
          <p:cNvSpPr/>
          <p:nvPr/>
        </p:nvSpPr>
        <p:spPr>
          <a:xfrm>
            <a:off x="4648200" y="1388805"/>
            <a:ext cx="457200" cy="538800"/>
          </a:xfrm>
          <a:prstGeom prst="rect">
            <a:avLst/>
          </a:prstGeom>
          <a:solidFill>
            <a:srgbClr val="D8DDE5">
              <a:alpha val="4784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Verdana"/>
              <a:buNone/>
            </a:pPr>
            <a:endParaRPr sz="1800" b="0" i="0" u="none" strike="noStrike" cap="none">
              <a:solidFill>
                <a:schemeClr val="lt1"/>
              </a:solidFill>
              <a:latin typeface="Verdana"/>
              <a:ea typeface="Verdana"/>
              <a:cs typeface="Verdana"/>
              <a:sym typeface="Verdana"/>
            </a:endParaRPr>
          </a:p>
        </p:txBody>
      </p:sp>
      <p:pic>
        <p:nvPicPr>
          <p:cNvPr id="78" name="Google Shape;78;p15"/>
          <p:cNvPicPr preferRelativeResize="0"/>
          <p:nvPr/>
        </p:nvPicPr>
        <p:blipFill rotWithShape="1">
          <a:blip r:embed="rId2">
            <a:alphaModFix/>
          </a:blip>
          <a:srcRect/>
          <a:stretch/>
        </p:blipFill>
        <p:spPr>
          <a:xfrm>
            <a:off x="7467600" y="4956565"/>
            <a:ext cx="1299417" cy="75843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 No Picture">
  <p:cSld name="Title Slide - No Picture">
    <p:spTree>
      <p:nvGrpSpPr>
        <p:cNvPr id="1" name="Shape 79"/>
        <p:cNvGrpSpPr/>
        <p:nvPr/>
      </p:nvGrpSpPr>
      <p:grpSpPr>
        <a:xfrm>
          <a:off x="0" y="0"/>
          <a:ext cx="0" cy="0"/>
          <a:chOff x="0" y="0"/>
          <a:chExt cx="0" cy="0"/>
        </a:xfrm>
      </p:grpSpPr>
      <p:sp>
        <p:nvSpPr>
          <p:cNvPr id="80" name="Google Shape;80;p16"/>
          <p:cNvSpPr txBox="1">
            <a:spLocks noGrp="1"/>
          </p:cNvSpPr>
          <p:nvPr>
            <p:ph type="ctrTitle"/>
          </p:nvPr>
        </p:nvSpPr>
        <p:spPr>
          <a:xfrm>
            <a:off x="928464" y="1333500"/>
            <a:ext cx="7240500" cy="1224900"/>
          </a:xfrm>
          <a:prstGeom prst="rect">
            <a:avLst/>
          </a:prstGeom>
          <a:solidFill>
            <a:schemeClr val="lt1">
              <a:alpha val="66274"/>
            </a:schemeClr>
          </a:solidFill>
          <a:ln w="19050" cap="flat" cmpd="sng">
            <a:solidFill>
              <a:srgbClr val="003369"/>
            </a:solidFill>
            <a:prstDash val="solid"/>
            <a:miter lim="800000"/>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rgbClr val="021127"/>
              </a:buClr>
              <a:buSzPts val="5400"/>
              <a:buFont typeface="Verdana"/>
              <a:buNone/>
              <a:defRPr sz="5400">
                <a:solidFill>
                  <a:srgbClr val="021127"/>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16"/>
          <p:cNvSpPr txBox="1">
            <a:spLocks noGrp="1"/>
          </p:cNvSpPr>
          <p:nvPr>
            <p:ph type="subTitle" idx="1"/>
          </p:nvPr>
        </p:nvSpPr>
        <p:spPr>
          <a:xfrm>
            <a:off x="1348319" y="2857500"/>
            <a:ext cx="6400800" cy="762000"/>
          </a:xfrm>
          <a:prstGeom prst="rect">
            <a:avLst/>
          </a:prstGeom>
          <a:solidFill>
            <a:schemeClr val="lt1">
              <a:alpha val="66274"/>
            </a:schemeClr>
          </a:solid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latin typeface="Verdana"/>
                <a:ea typeface="Verdana"/>
                <a:cs typeface="Verdana"/>
                <a:sym typeface="Verdana"/>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82" name="Google Shape;82;p16"/>
          <p:cNvPicPr preferRelativeResize="0"/>
          <p:nvPr/>
        </p:nvPicPr>
        <p:blipFill rotWithShape="1">
          <a:blip r:embed="rId2">
            <a:alphaModFix/>
          </a:blip>
          <a:srcRect/>
          <a:stretch/>
        </p:blipFill>
        <p:spPr>
          <a:xfrm>
            <a:off x="3200400" y="87425"/>
            <a:ext cx="2222500" cy="1122363"/>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3">
  <p:cSld name="Title Slide 3">
    <p:spTree>
      <p:nvGrpSpPr>
        <p:cNvPr id="1" name="Shape 83"/>
        <p:cNvGrpSpPr/>
        <p:nvPr/>
      </p:nvGrpSpPr>
      <p:grpSpPr>
        <a:xfrm>
          <a:off x="0" y="0"/>
          <a:ext cx="0" cy="0"/>
          <a:chOff x="0" y="0"/>
          <a:chExt cx="0" cy="0"/>
        </a:xfrm>
      </p:grpSpPr>
      <p:pic>
        <p:nvPicPr>
          <p:cNvPr id="84" name="Google Shape;84;p17"/>
          <p:cNvPicPr preferRelativeResize="0"/>
          <p:nvPr/>
        </p:nvPicPr>
        <p:blipFill rotWithShape="1">
          <a:blip r:embed="rId2">
            <a:alphaModFix/>
          </a:blip>
          <a:srcRect/>
          <a:stretch/>
        </p:blipFill>
        <p:spPr>
          <a:xfrm>
            <a:off x="0" y="1563456"/>
            <a:ext cx="7622515" cy="1842107"/>
          </a:xfrm>
          <a:prstGeom prst="rect">
            <a:avLst/>
          </a:prstGeom>
          <a:noFill/>
          <a:ln>
            <a:noFill/>
          </a:ln>
        </p:spPr>
      </p:pic>
      <p:sp>
        <p:nvSpPr>
          <p:cNvPr id="85" name="Google Shape;85;p17"/>
          <p:cNvSpPr txBox="1">
            <a:spLocks noGrp="1"/>
          </p:cNvSpPr>
          <p:nvPr>
            <p:ph type="ctrTitle"/>
          </p:nvPr>
        </p:nvSpPr>
        <p:spPr>
          <a:xfrm>
            <a:off x="953254" y="3059295"/>
            <a:ext cx="7240500" cy="1224900"/>
          </a:xfrm>
          <a:prstGeom prst="rect">
            <a:avLst/>
          </a:prstGeom>
          <a:solidFill>
            <a:schemeClr val="lt1">
              <a:alpha val="66274"/>
            </a:schemeClr>
          </a:solidFill>
          <a:ln w="19050" cap="flat" cmpd="sng">
            <a:solidFill>
              <a:srgbClr val="003369"/>
            </a:solidFill>
            <a:prstDash val="solid"/>
            <a:miter lim="800000"/>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5400"/>
              <a:buFont typeface="Verdana"/>
              <a:buNone/>
              <a:defRPr sz="5400">
                <a:solidFill>
                  <a:schemeClr val="dk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17"/>
          <p:cNvSpPr txBox="1">
            <a:spLocks noGrp="1"/>
          </p:cNvSpPr>
          <p:nvPr>
            <p:ph type="subTitle" idx="1"/>
          </p:nvPr>
        </p:nvSpPr>
        <p:spPr>
          <a:xfrm>
            <a:off x="1373109" y="4381500"/>
            <a:ext cx="6400800" cy="762000"/>
          </a:xfrm>
          <a:prstGeom prst="rect">
            <a:avLst/>
          </a:prstGeom>
          <a:solidFill>
            <a:schemeClr val="lt1">
              <a:alpha val="66274"/>
            </a:schemeClr>
          </a:solid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87" name="Google Shape;87;p17"/>
          <p:cNvPicPr preferRelativeResize="0"/>
          <p:nvPr/>
        </p:nvPicPr>
        <p:blipFill rotWithShape="1">
          <a:blip r:embed="rId3">
            <a:alphaModFix/>
          </a:blip>
          <a:srcRect/>
          <a:stretch/>
        </p:blipFill>
        <p:spPr>
          <a:xfrm>
            <a:off x="3200400" y="87425"/>
            <a:ext cx="2222500" cy="1122363"/>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Footer 4">
  <p:cSld name="Content w/Footer 4">
    <p:spTree>
      <p:nvGrpSpPr>
        <p:cNvPr id="1" name="Shape 88"/>
        <p:cNvGrpSpPr/>
        <p:nvPr/>
      </p:nvGrpSpPr>
      <p:grpSpPr>
        <a:xfrm>
          <a:off x="0" y="0"/>
          <a:ext cx="0" cy="0"/>
          <a:chOff x="0" y="0"/>
          <a:chExt cx="0" cy="0"/>
        </a:xfrm>
      </p:grpSpPr>
      <p:sp>
        <p:nvSpPr>
          <p:cNvPr id="89" name="Google Shape;89;p18"/>
          <p:cNvSpPr txBox="1">
            <a:spLocks noGrp="1"/>
          </p:cNvSpPr>
          <p:nvPr>
            <p:ph type="body" idx="1"/>
          </p:nvPr>
        </p:nvSpPr>
        <p:spPr>
          <a:xfrm>
            <a:off x="457201" y="1333501"/>
            <a:ext cx="8229600" cy="298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18"/>
          <p:cNvSpPr txBox="1">
            <a:spLocks noGrp="1"/>
          </p:cNvSpPr>
          <p:nvPr>
            <p:ph type="title"/>
          </p:nvPr>
        </p:nvSpPr>
        <p:spPr>
          <a:xfrm>
            <a:off x="2057400" y="190500"/>
            <a:ext cx="6858000" cy="8256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000"/>
              <a:buFont typeface="Verdana"/>
              <a:buNone/>
              <a:defRPr sz="4000">
                <a:solidFill>
                  <a:schemeClr val="lt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91" name="Google Shape;91;p18"/>
          <p:cNvPicPr preferRelativeResize="0"/>
          <p:nvPr/>
        </p:nvPicPr>
        <p:blipFill rotWithShape="1">
          <a:blip r:embed="rId2">
            <a:alphaModFix/>
          </a:blip>
          <a:srcRect/>
          <a:stretch/>
        </p:blipFill>
        <p:spPr>
          <a:xfrm>
            <a:off x="94165" y="245514"/>
            <a:ext cx="1416774" cy="715471"/>
          </a:xfrm>
          <a:prstGeom prst="rect">
            <a:avLst/>
          </a:prstGeom>
          <a:noFill/>
          <a:ln>
            <a:noFill/>
          </a:ln>
        </p:spPr>
      </p:pic>
      <p:pic>
        <p:nvPicPr>
          <p:cNvPr id="92" name="Google Shape;92;p18"/>
          <p:cNvPicPr preferRelativeResize="0"/>
          <p:nvPr/>
        </p:nvPicPr>
        <p:blipFill rotWithShape="1">
          <a:blip r:embed="rId3">
            <a:alphaModFix/>
          </a:blip>
          <a:srcRect r="-126"/>
          <a:stretch/>
        </p:blipFill>
        <p:spPr>
          <a:xfrm>
            <a:off x="11502" y="4319198"/>
            <a:ext cx="7620001" cy="1400594"/>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93"/>
        <p:cNvGrpSpPr/>
        <p:nvPr/>
      </p:nvGrpSpPr>
      <p:grpSpPr>
        <a:xfrm>
          <a:off x="0" y="0"/>
          <a:ext cx="0" cy="0"/>
          <a:chOff x="0" y="0"/>
          <a:chExt cx="0" cy="0"/>
        </a:xfrm>
      </p:grpSpPr>
      <p:sp>
        <p:nvSpPr>
          <p:cNvPr id="94" name="Google Shape;94;p19"/>
          <p:cNvSpPr txBox="1">
            <a:spLocks noGrp="1"/>
          </p:cNvSpPr>
          <p:nvPr>
            <p:ph type="title"/>
          </p:nvPr>
        </p:nvSpPr>
        <p:spPr>
          <a:xfrm>
            <a:off x="914400" y="227542"/>
            <a:ext cx="2551200" cy="968400"/>
          </a:xfrm>
          <a:prstGeom prst="rect">
            <a:avLst/>
          </a:prstGeom>
          <a:solidFill>
            <a:schemeClr val="lt1"/>
          </a:solid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19"/>
          <p:cNvSpPr txBox="1">
            <a:spLocks noGrp="1"/>
          </p:cNvSpPr>
          <p:nvPr>
            <p:ph type="body" idx="1"/>
          </p:nvPr>
        </p:nvSpPr>
        <p:spPr>
          <a:xfrm>
            <a:off x="3575050" y="227542"/>
            <a:ext cx="5111700" cy="47289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96" name="Google Shape;96;p19"/>
          <p:cNvSpPr/>
          <p:nvPr/>
        </p:nvSpPr>
        <p:spPr>
          <a:xfrm>
            <a:off x="457200" y="227802"/>
            <a:ext cx="457200" cy="967800"/>
          </a:xfrm>
          <a:prstGeom prst="rect">
            <a:avLst/>
          </a:prstGeom>
          <a:solidFill>
            <a:srgbClr val="00336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Verdana"/>
              <a:buNone/>
            </a:pPr>
            <a:endParaRPr sz="1800" b="0" i="0" u="none" strike="noStrike" cap="none">
              <a:solidFill>
                <a:schemeClr val="lt1"/>
              </a:solidFill>
              <a:latin typeface="Verdana"/>
              <a:ea typeface="Verdana"/>
              <a:cs typeface="Verdana"/>
              <a:sym typeface="Verdana"/>
            </a:endParaRPr>
          </a:p>
        </p:txBody>
      </p:sp>
      <p:pic>
        <p:nvPicPr>
          <p:cNvPr id="97" name="Google Shape;97;p19"/>
          <p:cNvPicPr preferRelativeResize="0"/>
          <p:nvPr/>
        </p:nvPicPr>
        <p:blipFill rotWithShape="1">
          <a:blip r:embed="rId2">
            <a:alphaModFix/>
          </a:blip>
          <a:srcRect/>
          <a:stretch/>
        </p:blipFill>
        <p:spPr>
          <a:xfrm>
            <a:off x="7467600" y="5007679"/>
            <a:ext cx="1299417" cy="656206"/>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2">
  <p:cSld name="Title Slide 2">
    <p:spTree>
      <p:nvGrpSpPr>
        <p:cNvPr id="1" name="Shape 98"/>
        <p:cNvGrpSpPr/>
        <p:nvPr/>
      </p:nvGrpSpPr>
      <p:grpSpPr>
        <a:xfrm>
          <a:off x="0" y="0"/>
          <a:ext cx="0" cy="0"/>
          <a:chOff x="0" y="0"/>
          <a:chExt cx="0" cy="0"/>
        </a:xfrm>
      </p:grpSpPr>
      <p:pic>
        <p:nvPicPr>
          <p:cNvPr id="99" name="Google Shape;99;p20"/>
          <p:cNvPicPr preferRelativeResize="0"/>
          <p:nvPr/>
        </p:nvPicPr>
        <p:blipFill rotWithShape="1">
          <a:blip r:embed="rId2">
            <a:alphaModFix/>
          </a:blip>
          <a:srcRect/>
          <a:stretch/>
        </p:blipFill>
        <p:spPr>
          <a:xfrm>
            <a:off x="0" y="1563456"/>
            <a:ext cx="7622515" cy="1842107"/>
          </a:xfrm>
          <a:prstGeom prst="rect">
            <a:avLst/>
          </a:prstGeom>
          <a:noFill/>
          <a:ln>
            <a:noFill/>
          </a:ln>
        </p:spPr>
      </p:pic>
      <p:sp>
        <p:nvSpPr>
          <p:cNvPr id="100" name="Google Shape;100;p20"/>
          <p:cNvSpPr txBox="1">
            <a:spLocks noGrp="1"/>
          </p:cNvSpPr>
          <p:nvPr>
            <p:ph type="ctrTitle"/>
          </p:nvPr>
        </p:nvSpPr>
        <p:spPr>
          <a:xfrm>
            <a:off x="953254" y="3059295"/>
            <a:ext cx="7240500" cy="1224900"/>
          </a:xfrm>
          <a:prstGeom prst="rect">
            <a:avLst/>
          </a:prstGeom>
          <a:solidFill>
            <a:schemeClr val="lt1">
              <a:alpha val="66274"/>
            </a:schemeClr>
          </a:solidFill>
          <a:ln w="19050" cap="flat" cmpd="sng">
            <a:solidFill>
              <a:srgbClr val="003369"/>
            </a:solidFill>
            <a:prstDash val="solid"/>
            <a:miter lim="800000"/>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5400"/>
              <a:buFont typeface="Verdana"/>
              <a:buNone/>
              <a:defRPr sz="5400">
                <a:solidFill>
                  <a:schemeClr val="dk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20"/>
          <p:cNvSpPr txBox="1">
            <a:spLocks noGrp="1"/>
          </p:cNvSpPr>
          <p:nvPr>
            <p:ph type="subTitle" idx="1"/>
          </p:nvPr>
        </p:nvSpPr>
        <p:spPr>
          <a:xfrm>
            <a:off x="1373109" y="4381500"/>
            <a:ext cx="6400800" cy="762000"/>
          </a:xfrm>
          <a:prstGeom prst="rect">
            <a:avLst/>
          </a:prstGeom>
          <a:solidFill>
            <a:schemeClr val="lt1">
              <a:alpha val="66274"/>
            </a:schemeClr>
          </a:solid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102" name="Google Shape;102;p20"/>
          <p:cNvPicPr preferRelativeResize="0"/>
          <p:nvPr/>
        </p:nvPicPr>
        <p:blipFill rotWithShape="1">
          <a:blip r:embed="rId3">
            <a:alphaModFix/>
          </a:blip>
          <a:srcRect/>
          <a:stretch/>
        </p:blipFill>
        <p:spPr>
          <a:xfrm>
            <a:off x="3200400" y="87425"/>
            <a:ext cx="2222500" cy="112236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Header Only NL" type="titleOnly">
  <p:cSld name="TITLE_ONLY">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628650" y="304271"/>
            <a:ext cx="7886700" cy="1104600"/>
          </a:xfrm>
          <a:prstGeom prst="rect">
            <a:avLst/>
          </a:prstGeom>
          <a:solidFill>
            <a:srgbClr val="003369"/>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000"/>
              <a:buFont typeface="Verdana"/>
              <a:buNone/>
              <a:defRPr sz="4000">
                <a:solidFill>
                  <a:schemeClr val="lt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4">
  <p:cSld name="Title Slide  4">
    <p:spTree>
      <p:nvGrpSpPr>
        <p:cNvPr id="1" name="Shape 103"/>
        <p:cNvGrpSpPr/>
        <p:nvPr/>
      </p:nvGrpSpPr>
      <p:grpSpPr>
        <a:xfrm>
          <a:off x="0" y="0"/>
          <a:ext cx="0" cy="0"/>
          <a:chOff x="0" y="0"/>
          <a:chExt cx="0" cy="0"/>
        </a:xfrm>
      </p:grpSpPr>
      <p:pic>
        <p:nvPicPr>
          <p:cNvPr id="104" name="Google Shape;104;p21"/>
          <p:cNvPicPr preferRelativeResize="0"/>
          <p:nvPr/>
        </p:nvPicPr>
        <p:blipFill rotWithShape="1">
          <a:blip r:embed="rId2">
            <a:alphaModFix/>
          </a:blip>
          <a:srcRect/>
          <a:stretch/>
        </p:blipFill>
        <p:spPr>
          <a:xfrm>
            <a:off x="0" y="1563456"/>
            <a:ext cx="7622515" cy="1842107"/>
          </a:xfrm>
          <a:prstGeom prst="rect">
            <a:avLst/>
          </a:prstGeom>
          <a:noFill/>
          <a:ln>
            <a:noFill/>
          </a:ln>
        </p:spPr>
      </p:pic>
      <p:sp>
        <p:nvSpPr>
          <p:cNvPr id="105" name="Google Shape;105;p21"/>
          <p:cNvSpPr txBox="1">
            <a:spLocks noGrp="1"/>
          </p:cNvSpPr>
          <p:nvPr>
            <p:ph type="ctrTitle"/>
          </p:nvPr>
        </p:nvSpPr>
        <p:spPr>
          <a:xfrm>
            <a:off x="953254" y="3059295"/>
            <a:ext cx="7240500" cy="1224900"/>
          </a:xfrm>
          <a:prstGeom prst="rect">
            <a:avLst/>
          </a:prstGeom>
          <a:solidFill>
            <a:schemeClr val="lt1">
              <a:alpha val="66274"/>
            </a:schemeClr>
          </a:solidFill>
          <a:ln w="19050" cap="flat" cmpd="sng">
            <a:solidFill>
              <a:srgbClr val="003369"/>
            </a:solidFill>
            <a:prstDash val="solid"/>
            <a:miter lim="800000"/>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5400"/>
              <a:buFont typeface="Verdana"/>
              <a:buNone/>
              <a:defRPr sz="5400">
                <a:solidFill>
                  <a:schemeClr val="dk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21"/>
          <p:cNvSpPr txBox="1">
            <a:spLocks noGrp="1"/>
          </p:cNvSpPr>
          <p:nvPr>
            <p:ph type="subTitle" idx="1"/>
          </p:nvPr>
        </p:nvSpPr>
        <p:spPr>
          <a:xfrm>
            <a:off x="1373109" y="4381500"/>
            <a:ext cx="6400800" cy="762000"/>
          </a:xfrm>
          <a:prstGeom prst="rect">
            <a:avLst/>
          </a:prstGeom>
          <a:solidFill>
            <a:schemeClr val="lt1">
              <a:alpha val="66274"/>
            </a:schemeClr>
          </a:solid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107" name="Google Shape;107;p21"/>
          <p:cNvPicPr preferRelativeResize="0"/>
          <p:nvPr/>
        </p:nvPicPr>
        <p:blipFill rotWithShape="1">
          <a:blip r:embed="rId3">
            <a:alphaModFix/>
          </a:blip>
          <a:srcRect/>
          <a:stretch/>
        </p:blipFill>
        <p:spPr>
          <a:xfrm>
            <a:off x="3200401" y="87425"/>
            <a:ext cx="2222498" cy="1122361"/>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5">
  <p:cSld name="Title Slide 5">
    <p:spTree>
      <p:nvGrpSpPr>
        <p:cNvPr id="1" name="Shape 108"/>
        <p:cNvGrpSpPr/>
        <p:nvPr/>
      </p:nvGrpSpPr>
      <p:grpSpPr>
        <a:xfrm>
          <a:off x="0" y="0"/>
          <a:ext cx="0" cy="0"/>
          <a:chOff x="0" y="0"/>
          <a:chExt cx="0" cy="0"/>
        </a:xfrm>
      </p:grpSpPr>
      <p:pic>
        <p:nvPicPr>
          <p:cNvPr id="109" name="Google Shape;109;p22"/>
          <p:cNvPicPr preferRelativeResize="0"/>
          <p:nvPr/>
        </p:nvPicPr>
        <p:blipFill rotWithShape="1">
          <a:blip r:embed="rId2">
            <a:alphaModFix/>
          </a:blip>
          <a:srcRect/>
          <a:stretch/>
        </p:blipFill>
        <p:spPr>
          <a:xfrm>
            <a:off x="0" y="1333192"/>
            <a:ext cx="7622515" cy="2302634"/>
          </a:xfrm>
          <a:prstGeom prst="rect">
            <a:avLst/>
          </a:prstGeom>
          <a:noFill/>
          <a:ln>
            <a:noFill/>
          </a:ln>
        </p:spPr>
      </p:pic>
      <p:sp>
        <p:nvSpPr>
          <p:cNvPr id="110" name="Google Shape;110;p22"/>
          <p:cNvSpPr txBox="1">
            <a:spLocks noGrp="1"/>
          </p:cNvSpPr>
          <p:nvPr>
            <p:ph type="ctrTitle"/>
          </p:nvPr>
        </p:nvSpPr>
        <p:spPr>
          <a:xfrm>
            <a:off x="953254" y="3059295"/>
            <a:ext cx="7240500" cy="1224900"/>
          </a:xfrm>
          <a:prstGeom prst="rect">
            <a:avLst/>
          </a:prstGeom>
          <a:solidFill>
            <a:schemeClr val="lt1">
              <a:alpha val="66274"/>
            </a:schemeClr>
          </a:solidFill>
          <a:ln w="19050" cap="flat" cmpd="sng">
            <a:solidFill>
              <a:srgbClr val="003369"/>
            </a:solidFill>
            <a:prstDash val="solid"/>
            <a:miter lim="800000"/>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5400"/>
              <a:buFont typeface="Verdana"/>
              <a:buNone/>
              <a:defRPr sz="5400">
                <a:solidFill>
                  <a:schemeClr val="dk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22"/>
          <p:cNvSpPr txBox="1">
            <a:spLocks noGrp="1"/>
          </p:cNvSpPr>
          <p:nvPr>
            <p:ph type="subTitle" idx="1"/>
          </p:nvPr>
        </p:nvSpPr>
        <p:spPr>
          <a:xfrm>
            <a:off x="1373109" y="4381500"/>
            <a:ext cx="6400800" cy="762000"/>
          </a:xfrm>
          <a:prstGeom prst="rect">
            <a:avLst/>
          </a:prstGeom>
          <a:solidFill>
            <a:schemeClr val="lt1">
              <a:alpha val="66274"/>
            </a:schemeClr>
          </a:solid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112" name="Google Shape;112;p22"/>
          <p:cNvPicPr preferRelativeResize="0"/>
          <p:nvPr/>
        </p:nvPicPr>
        <p:blipFill rotWithShape="1">
          <a:blip r:embed="rId3">
            <a:alphaModFix/>
          </a:blip>
          <a:srcRect/>
          <a:stretch/>
        </p:blipFill>
        <p:spPr>
          <a:xfrm>
            <a:off x="3200401" y="87425"/>
            <a:ext cx="2222498" cy="1122361"/>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 VTSS Text">
  <p:cSld name="Title - VTSS Text">
    <p:spTree>
      <p:nvGrpSpPr>
        <p:cNvPr id="1" name="Shape 113"/>
        <p:cNvGrpSpPr/>
        <p:nvPr/>
      </p:nvGrpSpPr>
      <p:grpSpPr>
        <a:xfrm>
          <a:off x="0" y="0"/>
          <a:ext cx="0" cy="0"/>
          <a:chOff x="0" y="0"/>
          <a:chExt cx="0" cy="0"/>
        </a:xfrm>
      </p:grpSpPr>
      <p:sp>
        <p:nvSpPr>
          <p:cNvPr id="114" name="Google Shape;114;p23"/>
          <p:cNvSpPr txBox="1">
            <a:spLocks noGrp="1"/>
          </p:cNvSpPr>
          <p:nvPr>
            <p:ph type="ctrTitle"/>
          </p:nvPr>
        </p:nvSpPr>
        <p:spPr>
          <a:xfrm>
            <a:off x="928464" y="1333500"/>
            <a:ext cx="7240500" cy="1224900"/>
          </a:xfrm>
          <a:prstGeom prst="rect">
            <a:avLst/>
          </a:prstGeom>
          <a:solidFill>
            <a:schemeClr val="lt1">
              <a:alpha val="66274"/>
            </a:schemeClr>
          </a:solidFill>
          <a:ln w="19050" cap="flat" cmpd="sng">
            <a:solidFill>
              <a:srgbClr val="003369"/>
            </a:solidFill>
            <a:prstDash val="solid"/>
            <a:miter lim="800000"/>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rgbClr val="021127"/>
              </a:buClr>
              <a:buSzPts val="5400"/>
              <a:buFont typeface="Verdana"/>
              <a:buNone/>
              <a:defRPr sz="5400">
                <a:solidFill>
                  <a:srgbClr val="021127"/>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23"/>
          <p:cNvSpPr txBox="1">
            <a:spLocks noGrp="1"/>
          </p:cNvSpPr>
          <p:nvPr>
            <p:ph type="subTitle" idx="1"/>
          </p:nvPr>
        </p:nvSpPr>
        <p:spPr>
          <a:xfrm>
            <a:off x="1348319" y="2857500"/>
            <a:ext cx="6400800" cy="762000"/>
          </a:xfrm>
          <a:prstGeom prst="rect">
            <a:avLst/>
          </a:prstGeom>
          <a:solidFill>
            <a:schemeClr val="lt1">
              <a:alpha val="66274"/>
            </a:schemeClr>
          </a:solid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latin typeface="Verdana"/>
                <a:ea typeface="Verdana"/>
                <a:cs typeface="Verdana"/>
                <a:sym typeface="Verdana"/>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16" name="Google Shape;116;p23"/>
          <p:cNvSpPr txBox="1"/>
          <p:nvPr/>
        </p:nvSpPr>
        <p:spPr>
          <a:xfrm>
            <a:off x="152400" y="393320"/>
            <a:ext cx="8763000" cy="738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200"/>
              <a:buFont typeface="Arial"/>
              <a:buNone/>
            </a:pPr>
            <a:r>
              <a:rPr lang="en" sz="4200" b="1" i="0" u="none" strike="noStrike" cap="none">
                <a:solidFill>
                  <a:srgbClr val="003369"/>
                </a:solidFill>
                <a:latin typeface="Quattrocento Sans"/>
                <a:ea typeface="Quattrocento Sans"/>
                <a:cs typeface="Quattrocento Sans"/>
                <a:sym typeface="Quattrocento Sans"/>
              </a:rPr>
              <a:t>Virginia Tiered Systems of Supports</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117"/>
        <p:cNvGrpSpPr/>
        <p:nvPr/>
      </p:nvGrpSpPr>
      <p:grpSpPr>
        <a:xfrm>
          <a:off x="0" y="0"/>
          <a:ext cx="0" cy="0"/>
          <a:chOff x="0" y="0"/>
          <a:chExt cx="0" cy="0"/>
        </a:xfrm>
      </p:grpSpPr>
      <p:sp>
        <p:nvSpPr>
          <p:cNvPr id="118" name="Google Shape;118;p24"/>
          <p:cNvSpPr txBox="1">
            <a:spLocks noGrp="1"/>
          </p:cNvSpPr>
          <p:nvPr>
            <p:ph type="ctrTitle"/>
          </p:nvPr>
        </p:nvSpPr>
        <p:spPr>
          <a:xfrm>
            <a:off x="928464" y="1333500"/>
            <a:ext cx="7240500" cy="1224900"/>
          </a:xfrm>
          <a:prstGeom prst="rect">
            <a:avLst/>
          </a:prstGeom>
          <a:solidFill>
            <a:schemeClr val="lt1">
              <a:alpha val="66274"/>
            </a:schemeClr>
          </a:solidFill>
          <a:ln w="19050" cap="flat" cmpd="sng">
            <a:solidFill>
              <a:srgbClr val="003369"/>
            </a:solidFill>
            <a:prstDash val="solid"/>
            <a:miter lim="800000"/>
            <a:headEnd type="none" w="sm" len="sm"/>
            <a:tailEnd type="none" w="sm" len="sm"/>
          </a:ln>
        </p:spPr>
        <p:txBody>
          <a:bodyPr spcFirstLastPara="1" wrap="square" lIns="91425" tIns="45700" rIns="91425" bIns="45700" anchor="ctr" anchorCtr="0">
            <a:noAutofit/>
          </a:bodyPr>
          <a:lstStyle>
            <a:lvl1pPr lvl="0" algn="ctr">
              <a:lnSpc>
                <a:spcPct val="100000"/>
              </a:lnSpc>
              <a:spcBef>
                <a:spcPts val="0"/>
              </a:spcBef>
              <a:spcAft>
                <a:spcPts val="0"/>
              </a:spcAft>
              <a:buClr>
                <a:srgbClr val="021127"/>
              </a:buClr>
              <a:buSzPts val="5400"/>
              <a:buFont typeface="Verdana"/>
              <a:buNone/>
              <a:defRPr sz="5400">
                <a:solidFill>
                  <a:srgbClr val="021127"/>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24"/>
          <p:cNvSpPr txBox="1">
            <a:spLocks noGrp="1"/>
          </p:cNvSpPr>
          <p:nvPr>
            <p:ph type="subTitle" idx="1"/>
          </p:nvPr>
        </p:nvSpPr>
        <p:spPr>
          <a:xfrm>
            <a:off x="1348319" y="2857500"/>
            <a:ext cx="6400800" cy="762000"/>
          </a:xfrm>
          <a:prstGeom prst="rect">
            <a:avLst/>
          </a:prstGeom>
          <a:solidFill>
            <a:schemeClr val="lt1">
              <a:alpha val="66274"/>
            </a:schemeClr>
          </a:solid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latin typeface="Verdana"/>
                <a:ea typeface="Verdana"/>
                <a:cs typeface="Verdana"/>
                <a:sym typeface="Verdana"/>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120" name="Google Shape;120;p24"/>
          <p:cNvPicPr preferRelativeResize="0"/>
          <p:nvPr/>
        </p:nvPicPr>
        <p:blipFill rotWithShape="1">
          <a:blip r:embed="rId2">
            <a:alphaModFix/>
          </a:blip>
          <a:srcRect/>
          <a:stretch/>
        </p:blipFill>
        <p:spPr>
          <a:xfrm>
            <a:off x="3200400" y="0"/>
            <a:ext cx="2222499" cy="129721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Header and Content NL" type="obj">
  <p:cSld name="OBJECT">
    <p:spTree>
      <p:nvGrpSpPr>
        <p:cNvPr id="1" name="Shape 19"/>
        <p:cNvGrpSpPr/>
        <p:nvPr/>
      </p:nvGrpSpPr>
      <p:grpSpPr>
        <a:xfrm>
          <a:off x="0" y="0"/>
          <a:ext cx="0" cy="0"/>
          <a:chOff x="0" y="0"/>
          <a:chExt cx="0" cy="0"/>
        </a:xfrm>
      </p:grpSpPr>
      <p:sp>
        <p:nvSpPr>
          <p:cNvPr id="20" name="Google Shape;20;p4"/>
          <p:cNvSpPr txBox="1">
            <a:spLocks noGrp="1"/>
          </p:cNvSpPr>
          <p:nvPr>
            <p:ph type="body" idx="1"/>
          </p:nvPr>
        </p:nvSpPr>
        <p:spPr>
          <a:xfrm>
            <a:off x="457201" y="1333501"/>
            <a:ext cx="8229600" cy="38100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4"/>
          <p:cNvSpPr txBox="1">
            <a:spLocks noGrp="1"/>
          </p:cNvSpPr>
          <p:nvPr>
            <p:ph type="title"/>
          </p:nvPr>
        </p:nvSpPr>
        <p:spPr>
          <a:xfrm>
            <a:off x="228600" y="190500"/>
            <a:ext cx="8686800" cy="9525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000"/>
              <a:buFont typeface="Verdana"/>
              <a:buNone/>
              <a:defRPr sz="4000">
                <a:solidFill>
                  <a:schemeClr val="lt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22"/>
        <p:cNvGrpSpPr/>
        <p:nvPr/>
      </p:nvGrpSpPr>
      <p:grpSpPr>
        <a:xfrm>
          <a:off x="0" y="0"/>
          <a:ext cx="0" cy="0"/>
          <a:chOff x="0" y="0"/>
          <a:chExt cx="0" cy="0"/>
        </a:xfrm>
      </p:grpSpPr>
      <p:sp>
        <p:nvSpPr>
          <p:cNvPr id="23" name="Google Shape;23;p5"/>
          <p:cNvSpPr txBox="1">
            <a:spLocks noGrp="1"/>
          </p:cNvSpPr>
          <p:nvPr>
            <p:ph type="title"/>
          </p:nvPr>
        </p:nvSpPr>
        <p:spPr>
          <a:xfrm>
            <a:off x="228600" y="190500"/>
            <a:ext cx="8686800" cy="9528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lt1"/>
              </a:buClr>
              <a:buSzPts val="4000"/>
              <a:buFont typeface="Verdana"/>
              <a:buNone/>
              <a:defRPr sz="4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5"/>
          <p:cNvSpPr txBox="1">
            <a:spLocks noGrp="1"/>
          </p:cNvSpPr>
          <p:nvPr>
            <p:ph type="sldNum" idx="12"/>
          </p:nvPr>
        </p:nvSpPr>
        <p:spPr>
          <a:xfrm>
            <a:off x="8556784" y="5277612"/>
            <a:ext cx="548700" cy="4374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Verdana"/>
                <a:ea typeface="Verdana"/>
                <a:cs typeface="Verdana"/>
                <a:sym typeface="Verdana"/>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Verdana"/>
                <a:ea typeface="Verdana"/>
                <a:cs typeface="Verdana"/>
                <a:sym typeface="Verdana"/>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Verdana"/>
                <a:ea typeface="Verdana"/>
                <a:cs typeface="Verdana"/>
                <a:sym typeface="Verdana"/>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Verdana"/>
                <a:ea typeface="Verdana"/>
                <a:cs typeface="Verdana"/>
                <a:sym typeface="Verdana"/>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Verdana"/>
                <a:ea typeface="Verdana"/>
                <a:cs typeface="Verdana"/>
                <a:sym typeface="Verdana"/>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Verdana"/>
                <a:ea typeface="Verdana"/>
                <a:cs typeface="Verdana"/>
                <a:sym typeface="Verdana"/>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Verdana"/>
                <a:ea typeface="Verdana"/>
                <a:cs typeface="Verdana"/>
                <a:sym typeface="Verdana"/>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Verdana"/>
                <a:ea typeface="Verdana"/>
                <a:cs typeface="Verdana"/>
                <a:sym typeface="Verdana"/>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
              <a:t>‹#›</a:t>
            </a:fld>
            <a:endParaRPr/>
          </a:p>
        </p:txBody>
      </p:sp>
      <p:sp>
        <p:nvSpPr>
          <p:cNvPr id="25" name="Google Shape;25;p5"/>
          <p:cNvSpPr txBox="1">
            <a:spLocks noGrp="1"/>
          </p:cNvSpPr>
          <p:nvPr>
            <p:ph type="body" idx="1"/>
          </p:nvPr>
        </p:nvSpPr>
        <p:spPr>
          <a:xfrm>
            <a:off x="452375" y="1259104"/>
            <a:ext cx="8233200" cy="3651300"/>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a:lvl1pPr>
            <a:lvl2pPr marL="914400" lvl="1" indent="-406400" algn="l">
              <a:lnSpc>
                <a:spcPct val="100000"/>
              </a:lnSpc>
              <a:spcBef>
                <a:spcPts val="560"/>
              </a:spcBef>
              <a:spcAft>
                <a:spcPts val="0"/>
              </a:spcAft>
              <a:buClr>
                <a:schemeClr val="dk1"/>
              </a:buClr>
              <a:buSzPts val="2800"/>
              <a:buChar char="–"/>
              <a:defRPr/>
            </a:lvl2pPr>
            <a:lvl3pPr marL="1371600" lvl="2" indent="-381000" algn="l">
              <a:lnSpc>
                <a:spcPct val="100000"/>
              </a:lnSpc>
              <a:spcBef>
                <a:spcPts val="480"/>
              </a:spcBef>
              <a:spcAft>
                <a:spcPts val="0"/>
              </a:spcAft>
              <a:buClr>
                <a:schemeClr val="dk1"/>
              </a:buClr>
              <a:buSzPts val="2400"/>
              <a:buChar char="•"/>
              <a:defRPr/>
            </a:lvl3pPr>
            <a:lvl4pPr marL="1828800" lvl="3" indent="-355600" algn="l">
              <a:lnSpc>
                <a:spcPct val="100000"/>
              </a:lnSpc>
              <a:spcBef>
                <a:spcPts val="400"/>
              </a:spcBef>
              <a:spcAft>
                <a:spcPts val="0"/>
              </a:spcAft>
              <a:buClr>
                <a:schemeClr val="dk1"/>
              </a:buClr>
              <a:buSzPts val="2000"/>
              <a:buChar char="–"/>
              <a:defRPr/>
            </a:lvl4pPr>
            <a:lvl5pPr marL="2286000" lvl="4" indent="-355600" algn="l">
              <a:lnSpc>
                <a:spcPct val="100000"/>
              </a:lnSpc>
              <a:spcBef>
                <a:spcPts val="400"/>
              </a:spcBef>
              <a:spcAft>
                <a:spcPts val="0"/>
              </a:spcAft>
              <a:buClr>
                <a:schemeClr val="dk1"/>
              </a:buClr>
              <a:buSzPts val="2000"/>
              <a:buChar char="»"/>
              <a:defRPr/>
            </a:lvl5pPr>
            <a:lvl6pPr marL="2743200" lvl="5" indent="-355600" algn="l">
              <a:lnSpc>
                <a:spcPct val="100000"/>
              </a:lnSpc>
              <a:spcBef>
                <a:spcPts val="400"/>
              </a:spcBef>
              <a:spcAft>
                <a:spcPts val="0"/>
              </a:spcAft>
              <a:buClr>
                <a:schemeClr val="dk1"/>
              </a:buClr>
              <a:buSzPts val="2000"/>
              <a:buChar char="•"/>
              <a:defRPr/>
            </a:lvl6pPr>
            <a:lvl7pPr marL="3200400" lvl="6" indent="-355600" algn="l">
              <a:lnSpc>
                <a:spcPct val="100000"/>
              </a:lnSpc>
              <a:spcBef>
                <a:spcPts val="400"/>
              </a:spcBef>
              <a:spcAft>
                <a:spcPts val="0"/>
              </a:spcAft>
              <a:buClr>
                <a:schemeClr val="dk1"/>
              </a:buClr>
              <a:buSzPts val="2000"/>
              <a:buChar char="•"/>
              <a:defRPr/>
            </a:lvl7pPr>
            <a:lvl8pPr marL="3657600" lvl="7" indent="-355600" algn="l">
              <a:lnSpc>
                <a:spcPct val="100000"/>
              </a:lnSpc>
              <a:spcBef>
                <a:spcPts val="400"/>
              </a:spcBef>
              <a:spcAft>
                <a:spcPts val="0"/>
              </a:spcAft>
              <a:buClr>
                <a:schemeClr val="dk1"/>
              </a:buClr>
              <a:buSzPts val="2000"/>
              <a:buChar char="•"/>
              <a:defRPr/>
            </a:lvl8pPr>
            <a:lvl9pPr marL="4114800" lvl="8" indent="-355600" algn="l">
              <a:lnSpc>
                <a:spcPct val="100000"/>
              </a:lnSpc>
              <a:spcBef>
                <a:spcPts val="400"/>
              </a:spcBef>
              <a:spcAft>
                <a:spcPts val="0"/>
              </a:spcAft>
              <a:buClr>
                <a:schemeClr val="dk1"/>
              </a:buClr>
              <a:buSzPts val="20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NL" type="blank">
  <p:cSld name="BLANK">
    <p:bg>
      <p:bgPr>
        <a:solidFill>
          <a:schemeClr val="lt1"/>
        </a:solidFill>
        <a:effectLst/>
      </p:bgPr>
    </p:bg>
    <p:spTree>
      <p:nvGrpSpPr>
        <p:cNvPr id="1" name="Shape 26"/>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914400" y="227542"/>
            <a:ext cx="2551200" cy="968400"/>
          </a:xfrm>
          <a:prstGeom prst="rect">
            <a:avLst/>
          </a:prstGeom>
          <a:solidFill>
            <a:schemeClr val="lt1"/>
          </a:solid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7"/>
          <p:cNvSpPr txBox="1">
            <a:spLocks noGrp="1"/>
          </p:cNvSpPr>
          <p:nvPr>
            <p:ph type="body" idx="1"/>
          </p:nvPr>
        </p:nvSpPr>
        <p:spPr>
          <a:xfrm>
            <a:off x="3575050" y="227542"/>
            <a:ext cx="5111700" cy="47289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0" name="Google Shape;30;p7"/>
          <p:cNvSpPr txBox="1">
            <a:spLocks noGrp="1"/>
          </p:cNvSpPr>
          <p:nvPr>
            <p:ph type="body" idx="2"/>
          </p:nvPr>
        </p:nvSpPr>
        <p:spPr>
          <a:xfrm>
            <a:off x="457200" y="1195918"/>
            <a:ext cx="3008400" cy="3760500"/>
          </a:xfrm>
          <a:prstGeom prst="rect">
            <a:avLst/>
          </a:prstGeom>
          <a:solidFill>
            <a:srgbClr val="003369">
              <a:alpha val="72941"/>
            </a:srgbClr>
          </a:solid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a:solidFill>
                  <a:schemeClr val="lt1"/>
                </a:solidFill>
              </a:defRPr>
            </a:lvl1pPr>
            <a:lvl2pPr marL="914400" lvl="1" indent="-228600" algn="l">
              <a:lnSpc>
                <a:spcPct val="90000"/>
              </a:lnSpc>
              <a:spcBef>
                <a:spcPts val="500"/>
              </a:spcBef>
              <a:spcAft>
                <a:spcPts val="0"/>
              </a:spcAft>
              <a:buClr>
                <a:schemeClr val="dk1"/>
              </a:buClr>
              <a:buSzPts val="1200"/>
              <a:buNone/>
              <a:defRPr sz="1200"/>
            </a:lvl2pPr>
            <a:lvl3pPr marL="1371600" lvl="2" indent="-228600" algn="l">
              <a:lnSpc>
                <a:spcPct val="90000"/>
              </a:lnSpc>
              <a:spcBef>
                <a:spcPts val="500"/>
              </a:spcBef>
              <a:spcAft>
                <a:spcPts val="0"/>
              </a:spcAft>
              <a:buClr>
                <a:schemeClr val="dk1"/>
              </a:buClr>
              <a:buSzPts val="1000"/>
              <a:buNone/>
              <a:defRPr sz="1000"/>
            </a:lvl3pPr>
            <a:lvl4pPr marL="1828800" lvl="3" indent="-228600" algn="l">
              <a:lnSpc>
                <a:spcPct val="90000"/>
              </a:lnSpc>
              <a:spcBef>
                <a:spcPts val="500"/>
              </a:spcBef>
              <a:spcAft>
                <a:spcPts val="0"/>
              </a:spcAft>
              <a:buClr>
                <a:schemeClr val="dk1"/>
              </a:buClr>
              <a:buSzPts val="900"/>
              <a:buNone/>
              <a:defRPr sz="900"/>
            </a:lvl4pPr>
            <a:lvl5pPr marL="2286000" lvl="4" indent="-228600" algn="l">
              <a:lnSpc>
                <a:spcPct val="90000"/>
              </a:lnSpc>
              <a:spcBef>
                <a:spcPts val="500"/>
              </a:spcBef>
              <a:spcAft>
                <a:spcPts val="0"/>
              </a:spcAft>
              <a:buClr>
                <a:schemeClr val="dk1"/>
              </a:buClr>
              <a:buSzPts val="900"/>
              <a:buNone/>
              <a:defRPr sz="900"/>
            </a:lvl5pPr>
            <a:lvl6pPr marL="2743200" lvl="5" indent="-228600" algn="l">
              <a:lnSpc>
                <a:spcPct val="90000"/>
              </a:lnSpc>
              <a:spcBef>
                <a:spcPts val="500"/>
              </a:spcBef>
              <a:spcAft>
                <a:spcPts val="0"/>
              </a:spcAft>
              <a:buClr>
                <a:schemeClr val="dk1"/>
              </a:buClr>
              <a:buSzPts val="900"/>
              <a:buNone/>
              <a:defRPr sz="900"/>
            </a:lvl6pPr>
            <a:lvl7pPr marL="3200400" lvl="6" indent="-228600" algn="l">
              <a:lnSpc>
                <a:spcPct val="90000"/>
              </a:lnSpc>
              <a:spcBef>
                <a:spcPts val="500"/>
              </a:spcBef>
              <a:spcAft>
                <a:spcPts val="0"/>
              </a:spcAft>
              <a:buClr>
                <a:schemeClr val="dk1"/>
              </a:buClr>
              <a:buSzPts val="900"/>
              <a:buNone/>
              <a:defRPr sz="900"/>
            </a:lvl7pPr>
            <a:lvl8pPr marL="3657600" lvl="7" indent="-228600" algn="l">
              <a:lnSpc>
                <a:spcPct val="90000"/>
              </a:lnSpc>
              <a:spcBef>
                <a:spcPts val="500"/>
              </a:spcBef>
              <a:spcAft>
                <a:spcPts val="0"/>
              </a:spcAft>
              <a:buClr>
                <a:schemeClr val="dk1"/>
              </a:buClr>
              <a:buSzPts val="900"/>
              <a:buNone/>
              <a:defRPr sz="900"/>
            </a:lvl8pPr>
            <a:lvl9pPr marL="4114800" lvl="8" indent="-228600" algn="l">
              <a:lnSpc>
                <a:spcPct val="90000"/>
              </a:lnSpc>
              <a:spcBef>
                <a:spcPts val="500"/>
              </a:spcBef>
              <a:spcAft>
                <a:spcPts val="0"/>
              </a:spcAft>
              <a:buClr>
                <a:schemeClr val="dk1"/>
              </a:buClr>
              <a:buSzPts val="900"/>
              <a:buNone/>
              <a:defRPr sz="900"/>
            </a:lvl9pPr>
          </a:lstStyle>
          <a:p>
            <a:endParaRPr/>
          </a:p>
        </p:txBody>
      </p:sp>
      <p:sp>
        <p:nvSpPr>
          <p:cNvPr id="31" name="Google Shape;31;p7"/>
          <p:cNvSpPr/>
          <p:nvPr/>
        </p:nvSpPr>
        <p:spPr>
          <a:xfrm>
            <a:off x="457200" y="227802"/>
            <a:ext cx="457200" cy="967800"/>
          </a:xfrm>
          <a:prstGeom prst="rect">
            <a:avLst/>
          </a:prstGeom>
          <a:solidFill>
            <a:srgbClr val="00336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Verdana"/>
              <a:buNone/>
            </a:pPr>
            <a:endParaRPr sz="1800" b="0" i="0" u="none" strike="noStrike" cap="none">
              <a:solidFill>
                <a:schemeClr val="lt1"/>
              </a:solidFill>
              <a:latin typeface="Verdana"/>
              <a:ea typeface="Verdana"/>
              <a:cs typeface="Verdana"/>
              <a:sym typeface="Verdana"/>
            </a:endParaRPr>
          </a:p>
        </p:txBody>
      </p:sp>
      <p:pic>
        <p:nvPicPr>
          <p:cNvPr id="32" name="Google Shape;32;p7"/>
          <p:cNvPicPr preferRelativeResize="0"/>
          <p:nvPr/>
        </p:nvPicPr>
        <p:blipFill rotWithShape="1">
          <a:blip r:embed="rId2">
            <a:alphaModFix/>
          </a:blip>
          <a:srcRect/>
          <a:stretch/>
        </p:blipFill>
        <p:spPr>
          <a:xfrm>
            <a:off x="7467600" y="5007679"/>
            <a:ext cx="1299417" cy="65620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Header Only">
  <p:cSld name="Header Only">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28650" y="304271"/>
            <a:ext cx="7886700" cy="1104600"/>
          </a:xfrm>
          <a:prstGeom prst="rect">
            <a:avLst/>
          </a:prstGeom>
          <a:solidFill>
            <a:srgbClr val="003369"/>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000"/>
              <a:buFont typeface="Verdana"/>
              <a:buNone/>
              <a:defRPr sz="4000">
                <a:solidFill>
                  <a:schemeClr val="lt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35" name="Google Shape;35;p8"/>
          <p:cNvPicPr preferRelativeResize="0"/>
          <p:nvPr/>
        </p:nvPicPr>
        <p:blipFill rotWithShape="1">
          <a:blip r:embed="rId2">
            <a:alphaModFix/>
          </a:blip>
          <a:srcRect/>
          <a:stretch/>
        </p:blipFill>
        <p:spPr>
          <a:xfrm>
            <a:off x="7467600" y="5007679"/>
            <a:ext cx="1299417" cy="656206"/>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Geometric Header">
  <p:cSld name="Geometric Header">
    <p:spTree>
      <p:nvGrpSpPr>
        <p:cNvPr id="1" name="Shape 36"/>
        <p:cNvGrpSpPr/>
        <p:nvPr/>
      </p:nvGrpSpPr>
      <p:grpSpPr>
        <a:xfrm>
          <a:off x="0" y="0"/>
          <a:ext cx="0" cy="0"/>
          <a:chOff x="0" y="0"/>
          <a:chExt cx="0" cy="0"/>
        </a:xfrm>
      </p:grpSpPr>
      <p:pic>
        <p:nvPicPr>
          <p:cNvPr id="37" name="Google Shape;37;p9"/>
          <p:cNvPicPr preferRelativeResize="0"/>
          <p:nvPr/>
        </p:nvPicPr>
        <p:blipFill rotWithShape="1">
          <a:blip r:embed="rId2">
            <a:alphaModFix/>
          </a:blip>
          <a:srcRect r="-136"/>
          <a:stretch/>
        </p:blipFill>
        <p:spPr>
          <a:xfrm rot="10800000">
            <a:off x="1524001" y="0"/>
            <a:ext cx="7619998" cy="1295507"/>
          </a:xfrm>
          <a:prstGeom prst="rect">
            <a:avLst/>
          </a:prstGeom>
          <a:noFill/>
          <a:ln>
            <a:noFill/>
          </a:ln>
        </p:spPr>
      </p:pic>
      <p:pic>
        <p:nvPicPr>
          <p:cNvPr id="38" name="Google Shape;38;p9"/>
          <p:cNvPicPr preferRelativeResize="0"/>
          <p:nvPr/>
        </p:nvPicPr>
        <p:blipFill rotWithShape="1">
          <a:blip r:embed="rId3">
            <a:alphaModFix/>
          </a:blip>
          <a:srcRect/>
          <a:stretch/>
        </p:blipFill>
        <p:spPr>
          <a:xfrm>
            <a:off x="76200" y="123891"/>
            <a:ext cx="875823" cy="442290"/>
          </a:xfrm>
          <a:prstGeom prst="rect">
            <a:avLst/>
          </a:prstGeom>
          <a:noFill/>
          <a:ln>
            <a:noFill/>
          </a:ln>
        </p:spPr>
      </p:pic>
      <p:sp>
        <p:nvSpPr>
          <p:cNvPr id="39" name="Google Shape;39;p9"/>
          <p:cNvSpPr txBox="1">
            <a:spLocks noGrp="1"/>
          </p:cNvSpPr>
          <p:nvPr>
            <p:ph type="body" idx="1"/>
          </p:nvPr>
        </p:nvSpPr>
        <p:spPr>
          <a:xfrm>
            <a:off x="457201" y="1333501"/>
            <a:ext cx="8229600" cy="38100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Header and Content">
  <p:cSld name="Header and Content">
    <p:spTree>
      <p:nvGrpSpPr>
        <p:cNvPr id="1" name="Shape 40"/>
        <p:cNvGrpSpPr/>
        <p:nvPr/>
      </p:nvGrpSpPr>
      <p:grpSpPr>
        <a:xfrm>
          <a:off x="0" y="0"/>
          <a:ext cx="0" cy="0"/>
          <a:chOff x="0" y="0"/>
          <a:chExt cx="0" cy="0"/>
        </a:xfrm>
      </p:grpSpPr>
      <p:sp>
        <p:nvSpPr>
          <p:cNvPr id="41" name="Google Shape;41;p10"/>
          <p:cNvSpPr txBox="1">
            <a:spLocks noGrp="1"/>
          </p:cNvSpPr>
          <p:nvPr>
            <p:ph type="body" idx="1"/>
          </p:nvPr>
        </p:nvSpPr>
        <p:spPr>
          <a:xfrm>
            <a:off x="457201" y="1333501"/>
            <a:ext cx="8229600" cy="38100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0"/>
          <p:cNvSpPr txBox="1">
            <a:spLocks noGrp="1"/>
          </p:cNvSpPr>
          <p:nvPr>
            <p:ph type="title"/>
          </p:nvPr>
        </p:nvSpPr>
        <p:spPr>
          <a:xfrm>
            <a:off x="228600" y="190500"/>
            <a:ext cx="8686800" cy="952500"/>
          </a:xfrm>
          <a:prstGeom prst="rect">
            <a:avLst/>
          </a:prstGeom>
          <a:solidFill>
            <a:srgbClr val="003369"/>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000"/>
              <a:buFont typeface="Verdana"/>
              <a:buNone/>
              <a:defRPr sz="4000">
                <a:solidFill>
                  <a:schemeClr val="lt1"/>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3" name="Google Shape;43;p10"/>
          <p:cNvPicPr preferRelativeResize="0"/>
          <p:nvPr/>
        </p:nvPicPr>
        <p:blipFill rotWithShape="1">
          <a:blip r:embed="rId2">
            <a:alphaModFix/>
          </a:blip>
          <a:srcRect/>
          <a:stretch/>
        </p:blipFill>
        <p:spPr>
          <a:xfrm>
            <a:off x="7467600" y="5007679"/>
            <a:ext cx="1299417" cy="65620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28865"/>
            <a:ext cx="8229600" cy="9525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000"/>
              <a:buFont typeface="Verdana"/>
              <a:buNone/>
              <a:defRPr sz="4000" b="0" i="0" u="none" strike="noStrike" cap="none">
                <a:solidFill>
                  <a:schemeClr val="dk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457200" y="1333500"/>
            <a:ext cx="8229600" cy="3771600"/>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Verdana"/>
                <a:ea typeface="Verdana"/>
                <a:cs typeface="Verdana"/>
                <a:sym typeface="Verdana"/>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Verdana"/>
                <a:ea typeface="Verdana"/>
                <a:cs typeface="Verdana"/>
                <a:sym typeface="Verdana"/>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Verdana"/>
                <a:ea typeface="Verdana"/>
                <a:cs typeface="Verdana"/>
                <a:sym typeface="Verdana"/>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peter.baumgartner.name/2014/05/23/double-blind-review-ein-fallbeispiel/"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20.png"/><Relationship Id="rId5" Type="http://schemas.openxmlformats.org/officeDocument/2006/relationships/image" Target="../media/image19.jpg"/><Relationship Id="rId4" Type="http://schemas.openxmlformats.org/officeDocument/2006/relationships/hyperlink" Target="https://creativecommons.org/licenses/by-sa/3.0/" TargetMode="External"/></Relationships>
</file>

<file path=ppt/slides/_rels/slide100.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notesSlide" Target="../notesSlides/notesSlide100.xml"/><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01.xml"/><Relationship Id="rId1" Type="http://schemas.openxmlformats.org/officeDocument/2006/relationships/slideLayout" Target="../slideLayouts/slideLayout10.xml"/></Relationships>
</file>

<file path=ppt/slides/_rels/slide102.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102.xml"/><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10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04.xml"/><Relationship Id="rId1" Type="http://schemas.openxmlformats.org/officeDocument/2006/relationships/slideLayout" Target="../slideLayouts/slideLayout11.xml"/></Relationships>
</file>

<file path=ppt/slides/_rels/slide10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05.xml"/><Relationship Id="rId1" Type="http://schemas.openxmlformats.org/officeDocument/2006/relationships/slideLayout" Target="../slideLayouts/slideLayout2.xml"/><Relationship Id="rId5" Type="http://schemas.openxmlformats.org/officeDocument/2006/relationships/hyperlink" Target="https://creativecommons.org/licenses/by-nc/3.0/" TargetMode="External"/><Relationship Id="rId4" Type="http://schemas.openxmlformats.org/officeDocument/2006/relationships/hyperlink" Target="https://ourfiniteworld.com/2020/03/11/it-is-easy-to-overdo-covid-19-quarantines/comment-page-5/" TargetMode="External"/></Relationships>
</file>

<file path=ppt/slides/_rels/slide10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06.xml"/><Relationship Id="rId1" Type="http://schemas.openxmlformats.org/officeDocument/2006/relationships/slideLayout" Target="../slideLayouts/slideLayout9.xml"/><Relationship Id="rId4" Type="http://schemas.openxmlformats.org/officeDocument/2006/relationships/image" Target="../media/image103.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9.jpg"/><Relationship Id="rId7"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30.jp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docs.google.com/document/d/1TYW24vp9P3ym10akWvfxU7ORmCG5CydX/edit"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image" Target="../media/image45.jpg"/><Relationship Id="rId5" Type="http://schemas.openxmlformats.org/officeDocument/2006/relationships/image" Target="../media/image44.png"/><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openxmlformats.org/officeDocument/2006/relationships/hyperlink" Target="http://www.youtube.com/watch?v=GCxct4CR-To" TargetMode="External"/><Relationship Id="rId2" Type="http://schemas.openxmlformats.org/officeDocument/2006/relationships/notesSlide" Target="../notesSlides/notesSlide40.xml"/><Relationship Id="rId1" Type="http://schemas.openxmlformats.org/officeDocument/2006/relationships/slideLayout" Target="../slideLayouts/slideLayout4.xml"/><Relationship Id="rId4" Type="http://schemas.openxmlformats.org/officeDocument/2006/relationships/image" Target="../media/image47.jpg"/></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50.xml.rels><?xml version="1.0" encoding="UTF-8" standalone="yes"?>
<Relationships xmlns="http://schemas.openxmlformats.org/package/2006/relationships"><Relationship Id="rId3" Type="http://schemas.openxmlformats.org/officeDocument/2006/relationships/hyperlink" Target="http://www.youtube.com/watch?v=HQuTCa_uOXA" TargetMode="External"/><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56.jpg"/></Relationships>
</file>

<file path=ppt/slides/_rels/slide5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3.xml"/><Relationship Id="rId1" Type="http://schemas.openxmlformats.org/officeDocument/2006/relationships/slideLayout" Target="../slideLayouts/slideLayout4.xml"/><Relationship Id="rId4" Type="http://schemas.openxmlformats.org/officeDocument/2006/relationships/image" Target="../media/image57.png"/></Relationships>
</file>

<file path=ppt/slides/_rels/slide5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4.xml"/><Relationship Id="rId1" Type="http://schemas.openxmlformats.org/officeDocument/2006/relationships/slideLayout" Target="../slideLayouts/slideLayout4.xml"/><Relationship Id="rId5" Type="http://schemas.openxmlformats.org/officeDocument/2006/relationships/image" Target="../media/image57.png"/><Relationship Id="rId4" Type="http://schemas.openxmlformats.org/officeDocument/2006/relationships/image" Target="../media/image60.jp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62.png"/><Relationship Id="rId4" Type="http://schemas.openxmlformats.org/officeDocument/2006/relationships/hyperlink" Target="https://docs.google.com/forms/d/e/1FAIpQLSe-HqQI5mBrfElq9XxsQLLX18tjFQwWjWtAhzLntT913ZFXEw/viewform?usp=sharing&amp;ouid=102574330391338814762"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8.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5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1.xml"/><Relationship Id="rId1" Type="http://schemas.openxmlformats.org/officeDocument/2006/relationships/slideLayout" Target="../slideLayouts/slideLayout4.xml"/><Relationship Id="rId5" Type="http://schemas.openxmlformats.org/officeDocument/2006/relationships/hyperlink" Target="https://implementation.fpg.unc.edu/wp-content/uploads/Practice-Profile-for-Coaching.docx.pdf" TargetMode="External"/><Relationship Id="rId4" Type="http://schemas.openxmlformats.org/officeDocument/2006/relationships/image" Target="../media/image66.png"/></Relationships>
</file>

<file path=ppt/slides/_rels/slide62.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hyperlink" Target="https://docs.google.com/document/d/1sG96jPnCX-pbpNUKdVtYveSWUSJKsPUe/edit" TargetMode="External"/><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s://www.brightmorningteam.com/podcast/coaching-resistance-part-1-what-is-resistance" TargetMode="External"/><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8.xml"/><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70.xml"/><Relationship Id="rId1" Type="http://schemas.openxmlformats.org/officeDocument/2006/relationships/slideLayout" Target="../slideLayouts/slideLayout3.xml"/><Relationship Id="rId5" Type="http://schemas.openxmlformats.org/officeDocument/2006/relationships/image" Target="../media/image79.jpg"/><Relationship Id="rId4" Type="http://schemas.openxmlformats.org/officeDocument/2006/relationships/hyperlink" Target="https://quotefancy.com/patrick-lencioni-quotes" TargetMode="External"/></Relationships>
</file>

<file path=ppt/slides/_rels/slide7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71.xml"/><Relationship Id="rId1" Type="http://schemas.openxmlformats.org/officeDocument/2006/relationships/slideLayout" Target="../slideLayouts/slideLayout7.xml"/><Relationship Id="rId4" Type="http://schemas.openxmlformats.org/officeDocument/2006/relationships/image" Target="../media/image81.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73.xml"/><Relationship Id="rId1" Type="http://schemas.openxmlformats.org/officeDocument/2006/relationships/slideLayout" Target="../slideLayouts/slideLayout7.xml"/><Relationship Id="rId4" Type="http://schemas.openxmlformats.org/officeDocument/2006/relationships/hyperlink" Target="https://global-uploads.webflow.com/5c97768ede17431a4f1bed25/5d725e15f0cb5461ee290aff_make-conversations-prosocial.pdf"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www.youtube.com/watch?v=gKuP1ooYkOY" TargetMode="External"/><Relationship Id="rId2" Type="http://schemas.openxmlformats.org/officeDocument/2006/relationships/notesSlide" Target="../notesSlides/notesSlide74.xml"/><Relationship Id="rId1" Type="http://schemas.openxmlformats.org/officeDocument/2006/relationships/slideLayout" Target="../slideLayouts/slideLayout7.xml"/><Relationship Id="rId4" Type="http://schemas.openxmlformats.org/officeDocument/2006/relationships/image" Target="../media/image83.jpg"/></Relationships>
</file>

<file path=ppt/slides/_rels/slide7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75.xml"/><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3" Type="http://schemas.openxmlformats.org/officeDocument/2006/relationships/hyperlink" Target="https://vtss-ric.vcu.edu/implementers/systems-coaching/systems-coaching-institute-102/" TargetMode="External"/><Relationship Id="rId2" Type="http://schemas.openxmlformats.org/officeDocument/2006/relationships/notesSlide" Target="../notesSlides/notesSlide76.xml"/><Relationship Id="rId1" Type="http://schemas.openxmlformats.org/officeDocument/2006/relationships/slideLayout" Target="../slideLayouts/slideLayout3.xml"/><Relationship Id="rId5" Type="http://schemas.openxmlformats.org/officeDocument/2006/relationships/image" Target="../media/image85.png"/><Relationship Id="rId4" Type="http://schemas.openxmlformats.org/officeDocument/2006/relationships/hyperlink" Target="https://cdn.prod.website-files.com/650894a3e9899e1797d705ee/650a0123c2f6ffd415f04721_Sentence%20Stems%20for%20Healthy%20Conflict_The%20Art%20of%20Coaching%20Teams.pdf" TargetMode="Externa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78.xml"/><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86.xml"/><Relationship Id="rId1" Type="http://schemas.openxmlformats.org/officeDocument/2006/relationships/slideLayout" Target="../slideLayouts/slideLayout7.xml"/><Relationship Id="rId5" Type="http://schemas.openxmlformats.org/officeDocument/2006/relationships/image" Target="../media/image90.png"/><Relationship Id="rId4" Type="http://schemas.openxmlformats.org/officeDocument/2006/relationships/image" Target="../media/image89.png"/></Relationships>
</file>

<file path=ppt/slides/_rels/slide8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88.xml"/><Relationship Id="rId1" Type="http://schemas.openxmlformats.org/officeDocument/2006/relationships/slideLayout" Target="../slideLayouts/slideLayout11.xml"/><Relationship Id="rId5" Type="http://schemas.openxmlformats.org/officeDocument/2006/relationships/image" Target="../media/image93.png"/><Relationship Id="rId4" Type="http://schemas.openxmlformats.org/officeDocument/2006/relationships/image" Target="../media/image92.png"/></Relationships>
</file>

<file path=ppt/slides/_rels/slide8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89.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91.xml"/><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9.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9.xml"/></Relationships>
</file>

<file path=ppt/slides/_rels/slide97.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97.xml"/><Relationship Id="rId1" Type="http://schemas.openxmlformats.org/officeDocument/2006/relationships/slideLayout" Target="../slideLayouts/slideLayout10.xml"/></Relationships>
</file>

<file path=ppt/slides/_rels/slide9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98.xml"/><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3" Type="http://schemas.openxmlformats.org/officeDocument/2006/relationships/hyperlink" Target="http://www.youtube.com/watch?v=nsOMy-iR5sI" TargetMode="External"/><Relationship Id="rId2" Type="http://schemas.openxmlformats.org/officeDocument/2006/relationships/notesSlide" Target="../notesSlides/notesSlide99.xml"/><Relationship Id="rId1" Type="http://schemas.openxmlformats.org/officeDocument/2006/relationships/slideLayout" Target="../slideLayouts/slideLayout9.xml"/><Relationship Id="rId4" Type="http://schemas.openxmlformats.org/officeDocument/2006/relationships/image" Target="../media/image9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5"/>
          <p:cNvSpPr txBox="1">
            <a:spLocks noGrp="1"/>
          </p:cNvSpPr>
          <p:nvPr>
            <p:ph type="ctrTitle"/>
          </p:nvPr>
        </p:nvSpPr>
        <p:spPr>
          <a:xfrm>
            <a:off x="951750" y="3690351"/>
            <a:ext cx="7240500" cy="1096200"/>
          </a:xfrm>
          <a:prstGeom prst="rect">
            <a:avLst/>
          </a:prstGeom>
          <a:solidFill>
            <a:schemeClr val="lt1">
              <a:alpha val="65490"/>
            </a:schemeClr>
          </a:solidFill>
          <a:ln w="1905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5400"/>
              <a:buNone/>
            </a:pPr>
            <a:r>
              <a:rPr lang="en" sz="4000"/>
              <a:t>Systems Coaching </a:t>
            </a:r>
            <a:endParaRPr sz="4000"/>
          </a:p>
          <a:p>
            <a:pPr marL="0" lvl="0" indent="0" algn="ctr" rtl="0">
              <a:lnSpc>
                <a:spcPct val="100000"/>
              </a:lnSpc>
              <a:spcBef>
                <a:spcPts val="0"/>
              </a:spcBef>
              <a:spcAft>
                <a:spcPts val="0"/>
              </a:spcAft>
              <a:buSzPts val="5400"/>
              <a:buNone/>
            </a:pPr>
            <a:r>
              <a:rPr lang="en" sz="4000"/>
              <a:t>Institute 102</a:t>
            </a:r>
            <a:endParaRPr sz="4000"/>
          </a:p>
        </p:txBody>
      </p:sp>
      <p:sp>
        <p:nvSpPr>
          <p:cNvPr id="126" name="Google Shape;126;p25"/>
          <p:cNvSpPr txBox="1">
            <a:spLocks noGrp="1"/>
          </p:cNvSpPr>
          <p:nvPr>
            <p:ph type="subTitle" idx="1"/>
          </p:nvPr>
        </p:nvSpPr>
        <p:spPr>
          <a:xfrm>
            <a:off x="1371600" y="4786558"/>
            <a:ext cx="6400800" cy="975600"/>
          </a:xfrm>
          <a:prstGeom prst="rect">
            <a:avLst/>
          </a:prstGeom>
          <a:solidFill>
            <a:schemeClr val="lt1">
              <a:alpha val="65490"/>
            </a:schemeClr>
          </a:solidFill>
          <a:ln>
            <a:noFill/>
          </a:ln>
        </p:spPr>
        <p:txBody>
          <a:bodyPr spcFirstLastPara="1" wrap="square" lIns="91425" tIns="45700" rIns="91425" bIns="45700" anchor="t" anchorCtr="0">
            <a:noAutofit/>
          </a:bodyPr>
          <a:lstStyle/>
          <a:p>
            <a:pPr marL="457200" lvl="0" indent="-431800" algn="ctr" rtl="0">
              <a:lnSpc>
                <a:spcPct val="100000"/>
              </a:lnSpc>
              <a:spcBef>
                <a:spcPts val="640"/>
              </a:spcBef>
              <a:spcAft>
                <a:spcPts val="0"/>
              </a:spcAft>
              <a:buSzPts val="3200"/>
              <a:buNone/>
            </a:pPr>
            <a:r>
              <a:rPr lang="en" sz="2600">
                <a:solidFill>
                  <a:schemeClr val="dk2"/>
                </a:solidFill>
              </a:rPr>
              <a:t>July 16 &amp; 23, 2026</a:t>
            </a:r>
            <a:endParaRPr sz="2600">
              <a:solidFill>
                <a:schemeClr val="dk2"/>
              </a:solidFill>
            </a:endParaRPr>
          </a:p>
          <a:p>
            <a:pPr marL="457200" lvl="0" indent="-431800" algn="ctr" rtl="0">
              <a:lnSpc>
                <a:spcPct val="100000"/>
              </a:lnSpc>
              <a:spcBef>
                <a:spcPts val="640"/>
              </a:spcBef>
              <a:spcAft>
                <a:spcPts val="0"/>
              </a:spcAft>
              <a:buSzPts val="3200"/>
              <a:buNone/>
            </a:pPr>
            <a:r>
              <a:rPr lang="en" sz="2600">
                <a:solidFill>
                  <a:schemeClr val="dk2"/>
                </a:solidFill>
              </a:rPr>
              <a:t>Virtual</a:t>
            </a:r>
            <a:endParaRPr sz="2600">
              <a:solidFill>
                <a:schemeClr val="dk2"/>
              </a:solidFill>
            </a:endParaRPr>
          </a:p>
          <a:p>
            <a:pPr marL="457200" lvl="0" indent="-431800" algn="ctr" rtl="0">
              <a:lnSpc>
                <a:spcPct val="100000"/>
              </a:lnSpc>
              <a:spcBef>
                <a:spcPts val="640"/>
              </a:spcBef>
              <a:spcAft>
                <a:spcPts val="0"/>
              </a:spcAft>
              <a:buSzPts val="3200"/>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5"/>
          <p:cNvSpPr txBox="1"/>
          <p:nvPr/>
        </p:nvSpPr>
        <p:spPr>
          <a:xfrm>
            <a:off x="356975" y="3985250"/>
            <a:ext cx="5468100" cy="400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
        <p:nvSpPr>
          <p:cNvPr id="202" name="Google Shape;202;p35"/>
          <p:cNvSpPr txBox="1"/>
          <p:nvPr/>
        </p:nvSpPr>
        <p:spPr>
          <a:xfrm>
            <a:off x="6379758" y="5183162"/>
            <a:ext cx="2307000" cy="307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700"/>
              <a:buFont typeface="Verdana"/>
              <a:buNone/>
            </a:pPr>
            <a:r>
              <a:rPr lang="en" sz="700" b="0" i="0" u="sng" strike="noStrike" cap="none">
                <a:solidFill>
                  <a:schemeClr val="dk1"/>
                </a:solidFill>
                <a:latin typeface="Verdana"/>
                <a:ea typeface="Verdana"/>
                <a:cs typeface="Verdana"/>
                <a:sym typeface="Verdana"/>
                <a:hlinkClick r:id="rId3">
                  <a:extLst>
                    <a:ext uri="{A12FA001-AC4F-418D-AE19-62706E023703}">
                      <ahyp:hlinkClr xmlns:ahyp="http://schemas.microsoft.com/office/drawing/2018/hyperlinkcolor" val="tx"/>
                    </a:ext>
                  </a:extLst>
                </a:hlinkClick>
              </a:rPr>
              <a:t>This Photo</a:t>
            </a:r>
            <a:r>
              <a:rPr lang="en" sz="700" b="0" i="0" u="none" strike="noStrike" cap="none">
                <a:solidFill>
                  <a:schemeClr val="dk1"/>
                </a:solidFill>
                <a:latin typeface="Verdana"/>
                <a:ea typeface="Verdana"/>
                <a:cs typeface="Verdana"/>
                <a:sym typeface="Verdana"/>
              </a:rPr>
              <a:t> by Unknown Author is licensed under </a:t>
            </a:r>
            <a:r>
              <a:rPr lang="en" sz="700" b="0" i="0" u="sng" strike="noStrike" cap="none">
                <a:solidFill>
                  <a:schemeClr val="dk1"/>
                </a:solidFill>
                <a:latin typeface="Verdana"/>
                <a:ea typeface="Verdana"/>
                <a:cs typeface="Verdana"/>
                <a:sym typeface="Verdana"/>
                <a:hlinkClick r:id="rId4">
                  <a:extLst>
                    <a:ext uri="{A12FA001-AC4F-418D-AE19-62706E023703}">
                      <ahyp:hlinkClr xmlns:ahyp="http://schemas.microsoft.com/office/drawing/2018/hyperlinkcolor" val="tx"/>
                    </a:ext>
                  </a:extLst>
                </a:hlinkClick>
              </a:rPr>
              <a:t>CC BY-SA</a:t>
            </a:r>
            <a:endParaRPr sz="700" b="0" i="0" u="none" strike="noStrike" cap="none">
              <a:solidFill>
                <a:schemeClr val="dk1"/>
              </a:solidFill>
              <a:latin typeface="Verdana"/>
              <a:ea typeface="Verdana"/>
              <a:cs typeface="Verdana"/>
              <a:sym typeface="Verdana"/>
            </a:endParaRPr>
          </a:p>
        </p:txBody>
      </p:sp>
      <p:pic>
        <p:nvPicPr>
          <p:cNvPr id="203" name="Google Shape;203;p35"/>
          <p:cNvPicPr preferRelativeResize="0"/>
          <p:nvPr/>
        </p:nvPicPr>
        <p:blipFill rotWithShape="1">
          <a:blip r:embed="rId5">
            <a:alphaModFix/>
          </a:blip>
          <a:srcRect/>
          <a:stretch/>
        </p:blipFill>
        <p:spPr>
          <a:xfrm>
            <a:off x="2840925" y="1372207"/>
            <a:ext cx="6279399" cy="4295416"/>
          </a:xfrm>
          <a:prstGeom prst="rect">
            <a:avLst/>
          </a:prstGeom>
          <a:noFill/>
          <a:ln>
            <a:noFill/>
          </a:ln>
        </p:spPr>
      </p:pic>
      <p:sp>
        <p:nvSpPr>
          <p:cNvPr id="204" name="Google Shape;204;p35"/>
          <p:cNvSpPr/>
          <p:nvPr/>
        </p:nvSpPr>
        <p:spPr>
          <a:xfrm>
            <a:off x="228600" y="5018958"/>
            <a:ext cx="798000" cy="618000"/>
          </a:xfrm>
          <a:prstGeom prst="star5">
            <a:avLst>
              <a:gd name="adj" fmla="val 19098"/>
              <a:gd name="hf" fmla="val 105146"/>
              <a:gd name="vf" fmla="val 110557"/>
            </a:avLst>
          </a:prstGeom>
          <a:solidFill>
            <a:srgbClr val="ACCBF9"/>
          </a:solidFill>
          <a:ln w="9525" cap="flat" cmpd="sng">
            <a:solidFill>
              <a:srgbClr val="24285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pic>
        <p:nvPicPr>
          <p:cNvPr id="205" name="Google Shape;205;p35"/>
          <p:cNvPicPr preferRelativeResize="0"/>
          <p:nvPr/>
        </p:nvPicPr>
        <p:blipFill>
          <a:blip r:embed="rId6">
            <a:alphaModFix/>
          </a:blip>
          <a:stretch>
            <a:fillRect/>
          </a:stretch>
        </p:blipFill>
        <p:spPr>
          <a:xfrm>
            <a:off x="431100" y="2004200"/>
            <a:ext cx="2409825" cy="2381250"/>
          </a:xfrm>
          <a:prstGeom prst="rect">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270"/>
        <p:cNvGrpSpPr/>
        <p:nvPr/>
      </p:nvGrpSpPr>
      <p:grpSpPr>
        <a:xfrm>
          <a:off x="0" y="0"/>
          <a:ext cx="0" cy="0"/>
          <a:chOff x="0" y="0"/>
          <a:chExt cx="0" cy="0"/>
        </a:xfrm>
      </p:grpSpPr>
      <p:sp>
        <p:nvSpPr>
          <p:cNvPr id="1271" name="Google Shape;1271;p146"/>
          <p:cNvSpPr txBox="1">
            <a:spLocks noGrp="1"/>
          </p:cNvSpPr>
          <p:nvPr>
            <p:ph type="body" idx="2"/>
          </p:nvPr>
        </p:nvSpPr>
        <p:spPr>
          <a:xfrm>
            <a:off x="457199" y="1397000"/>
            <a:ext cx="3008400" cy="2741100"/>
          </a:xfrm>
          <a:prstGeom prst="rect">
            <a:avLst/>
          </a:prstGeom>
          <a:solidFill>
            <a:srgbClr val="003369">
              <a:alpha val="72941"/>
            </a:srgbClr>
          </a:solid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endParaRPr/>
          </a:p>
        </p:txBody>
      </p:sp>
      <p:grpSp>
        <p:nvGrpSpPr>
          <p:cNvPr id="1272" name="Google Shape;1272;p146"/>
          <p:cNvGrpSpPr/>
          <p:nvPr/>
        </p:nvGrpSpPr>
        <p:grpSpPr>
          <a:xfrm>
            <a:off x="3575050" y="391847"/>
            <a:ext cx="5111749" cy="4561110"/>
            <a:chOff x="0" y="812773"/>
            <a:chExt cx="5111749" cy="4049281"/>
          </a:xfrm>
        </p:grpSpPr>
        <p:sp>
          <p:nvSpPr>
            <p:cNvPr id="1273" name="Google Shape;1273;p146"/>
            <p:cNvSpPr/>
            <p:nvPr/>
          </p:nvSpPr>
          <p:spPr>
            <a:xfrm>
              <a:off x="0" y="812773"/>
              <a:ext cx="5111749" cy="636480"/>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1274" name="Google Shape;1274;p146"/>
            <p:cNvSpPr txBox="1"/>
            <p:nvPr/>
          </p:nvSpPr>
          <p:spPr>
            <a:xfrm>
              <a:off x="31070" y="843843"/>
              <a:ext cx="5049609" cy="574340"/>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 sz="1600" b="0" i="0" u="none" strike="noStrike" cap="none">
                  <a:solidFill>
                    <a:schemeClr val="lt1"/>
                  </a:solidFill>
                  <a:latin typeface="Verdana"/>
                  <a:ea typeface="Verdana"/>
                  <a:cs typeface="Verdana"/>
                  <a:sym typeface="Verdana"/>
                </a:rPr>
                <a:t>Silently review and read the CSDP used in the scenario.</a:t>
              </a:r>
              <a:endParaRPr sz="1600" b="0" i="0" u="none" strike="noStrike" cap="none">
                <a:solidFill>
                  <a:schemeClr val="lt1"/>
                </a:solidFill>
                <a:latin typeface="Verdana"/>
                <a:ea typeface="Verdana"/>
                <a:cs typeface="Verdana"/>
                <a:sym typeface="Verdana"/>
              </a:endParaRPr>
            </a:p>
          </p:txBody>
        </p:sp>
        <p:sp>
          <p:nvSpPr>
            <p:cNvPr id="1275" name="Google Shape;1275;p146"/>
            <p:cNvSpPr/>
            <p:nvPr/>
          </p:nvSpPr>
          <p:spPr>
            <a:xfrm>
              <a:off x="0" y="1495333"/>
              <a:ext cx="5111749" cy="636480"/>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1276" name="Google Shape;1276;p146"/>
            <p:cNvSpPr txBox="1"/>
            <p:nvPr/>
          </p:nvSpPr>
          <p:spPr>
            <a:xfrm>
              <a:off x="31070" y="1526403"/>
              <a:ext cx="5049609" cy="574340"/>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 sz="1600" b="0" i="0" u="none" strike="noStrike" cap="none">
                  <a:solidFill>
                    <a:schemeClr val="lt1"/>
                  </a:solidFill>
                  <a:latin typeface="Verdana"/>
                  <a:ea typeface="Verdana"/>
                  <a:cs typeface="Verdana"/>
                  <a:sym typeface="Verdana"/>
                </a:rPr>
                <a:t>Select a spokesperson for sharing key points discussed.</a:t>
              </a:r>
              <a:endParaRPr sz="1600" b="0" i="0" u="none" strike="noStrike" cap="none">
                <a:solidFill>
                  <a:schemeClr val="lt1"/>
                </a:solidFill>
                <a:latin typeface="Verdana"/>
                <a:ea typeface="Verdana"/>
                <a:cs typeface="Verdana"/>
                <a:sym typeface="Verdana"/>
              </a:endParaRPr>
            </a:p>
          </p:txBody>
        </p:sp>
        <p:sp>
          <p:nvSpPr>
            <p:cNvPr id="1277" name="Google Shape;1277;p146"/>
            <p:cNvSpPr/>
            <p:nvPr/>
          </p:nvSpPr>
          <p:spPr>
            <a:xfrm>
              <a:off x="0" y="2177893"/>
              <a:ext cx="5111749" cy="636480"/>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1278" name="Google Shape;1278;p146"/>
            <p:cNvSpPr txBox="1"/>
            <p:nvPr/>
          </p:nvSpPr>
          <p:spPr>
            <a:xfrm>
              <a:off x="31070" y="2208963"/>
              <a:ext cx="5049609" cy="574340"/>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 sz="1600" b="1" i="0" u="none" strike="noStrike" cap="none">
                  <a:solidFill>
                    <a:schemeClr val="lt1"/>
                  </a:solidFill>
                  <a:latin typeface="Verdana"/>
                  <a:ea typeface="Verdana"/>
                  <a:cs typeface="Verdana"/>
                  <a:sym typeface="Verdana"/>
                </a:rPr>
                <a:t>Respond to the following questions:</a:t>
              </a:r>
              <a:endParaRPr sz="1600" b="1" i="0" u="none" strike="noStrike" cap="none">
                <a:solidFill>
                  <a:schemeClr val="lt1"/>
                </a:solidFill>
                <a:latin typeface="Verdana"/>
                <a:ea typeface="Verdana"/>
                <a:cs typeface="Verdana"/>
                <a:sym typeface="Verdana"/>
              </a:endParaRPr>
            </a:p>
          </p:txBody>
        </p:sp>
        <p:sp>
          <p:nvSpPr>
            <p:cNvPr id="1279" name="Google Shape;1279;p146"/>
            <p:cNvSpPr/>
            <p:nvPr/>
          </p:nvSpPr>
          <p:spPr>
            <a:xfrm>
              <a:off x="0" y="2860453"/>
              <a:ext cx="5111749" cy="636480"/>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1280" name="Google Shape;1280;p146"/>
            <p:cNvSpPr txBox="1"/>
            <p:nvPr/>
          </p:nvSpPr>
          <p:spPr>
            <a:xfrm>
              <a:off x="31070" y="2891523"/>
              <a:ext cx="5049609" cy="574340"/>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 sz="1600" b="0" i="0" u="none" strike="noStrike" cap="none">
                  <a:solidFill>
                    <a:schemeClr val="lt1"/>
                  </a:solidFill>
                  <a:latin typeface="Verdana"/>
                  <a:ea typeface="Verdana"/>
                  <a:cs typeface="Verdana"/>
                  <a:sym typeface="Verdana"/>
                </a:rPr>
                <a:t>What were your first impressions of how the plan could support your work as a systems coach?</a:t>
              </a:r>
              <a:endParaRPr sz="1600" b="0" i="0" u="none" strike="noStrike" cap="none">
                <a:solidFill>
                  <a:schemeClr val="lt1"/>
                </a:solidFill>
                <a:latin typeface="Verdana"/>
                <a:ea typeface="Verdana"/>
                <a:cs typeface="Verdana"/>
                <a:sym typeface="Verdana"/>
              </a:endParaRPr>
            </a:p>
          </p:txBody>
        </p:sp>
        <p:sp>
          <p:nvSpPr>
            <p:cNvPr id="1281" name="Google Shape;1281;p146"/>
            <p:cNvSpPr/>
            <p:nvPr/>
          </p:nvSpPr>
          <p:spPr>
            <a:xfrm>
              <a:off x="0" y="3543014"/>
              <a:ext cx="5111749" cy="636480"/>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1282" name="Google Shape;1282;p146"/>
            <p:cNvSpPr txBox="1"/>
            <p:nvPr/>
          </p:nvSpPr>
          <p:spPr>
            <a:xfrm>
              <a:off x="31070" y="3574084"/>
              <a:ext cx="5049609" cy="574340"/>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 sz="1600" b="0" i="0" u="none" strike="noStrike" cap="none">
                  <a:solidFill>
                    <a:schemeClr val="lt1"/>
                  </a:solidFill>
                  <a:latin typeface="Verdana"/>
                  <a:ea typeface="Verdana"/>
                  <a:cs typeface="Verdana"/>
                  <a:sym typeface="Verdana"/>
                </a:rPr>
                <a:t>Using the scenario, what were similarities to your division’s ongoing coaching supports to implement MTSS?</a:t>
              </a:r>
              <a:endParaRPr sz="1600" b="0" i="0" u="none" strike="noStrike" cap="none">
                <a:solidFill>
                  <a:schemeClr val="lt1"/>
                </a:solidFill>
                <a:latin typeface="Verdana"/>
                <a:ea typeface="Verdana"/>
                <a:cs typeface="Verdana"/>
                <a:sym typeface="Verdana"/>
              </a:endParaRPr>
            </a:p>
          </p:txBody>
        </p:sp>
        <p:sp>
          <p:nvSpPr>
            <p:cNvPr id="1283" name="Google Shape;1283;p146"/>
            <p:cNvSpPr/>
            <p:nvPr/>
          </p:nvSpPr>
          <p:spPr>
            <a:xfrm>
              <a:off x="0" y="4225574"/>
              <a:ext cx="5111749" cy="636480"/>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1284" name="Google Shape;1284;p146"/>
            <p:cNvSpPr txBox="1"/>
            <p:nvPr/>
          </p:nvSpPr>
          <p:spPr>
            <a:xfrm>
              <a:off x="31070" y="4256644"/>
              <a:ext cx="5049609" cy="574340"/>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 sz="1600" b="0" i="0" u="none" strike="noStrike" cap="none">
                  <a:solidFill>
                    <a:schemeClr val="lt1"/>
                  </a:solidFill>
                  <a:latin typeface="Verdana"/>
                  <a:ea typeface="Verdana"/>
                  <a:cs typeface="Verdana"/>
                  <a:sym typeface="Verdana"/>
                </a:rPr>
                <a:t>What data and focus area would you like to discuss with your VTSS Systems Coach?</a:t>
              </a:r>
              <a:endParaRPr sz="1600" b="0" i="0" u="none" strike="noStrike" cap="none">
                <a:solidFill>
                  <a:schemeClr val="lt1"/>
                </a:solidFill>
                <a:latin typeface="Verdana"/>
                <a:ea typeface="Verdana"/>
                <a:cs typeface="Verdana"/>
                <a:sym typeface="Verdana"/>
              </a:endParaRPr>
            </a:p>
          </p:txBody>
        </p:sp>
      </p:grpSp>
      <p:pic>
        <p:nvPicPr>
          <p:cNvPr id="1285" name="Google Shape;1285;p146" descr="Woman sitting at desk laughing"/>
          <p:cNvPicPr preferRelativeResize="0"/>
          <p:nvPr/>
        </p:nvPicPr>
        <p:blipFill rotWithShape="1">
          <a:blip r:embed="rId3">
            <a:alphaModFix/>
          </a:blip>
          <a:srcRect/>
          <a:stretch/>
        </p:blipFill>
        <p:spPr>
          <a:xfrm>
            <a:off x="457198" y="1465790"/>
            <a:ext cx="3008312" cy="2603500"/>
          </a:xfrm>
          <a:prstGeom prst="rect">
            <a:avLst/>
          </a:prstGeom>
          <a:noFill/>
          <a:ln>
            <a:noFill/>
          </a:ln>
        </p:spPr>
      </p:pic>
      <p:sp>
        <p:nvSpPr>
          <p:cNvPr id="1286" name="Google Shape;1286;p146"/>
          <p:cNvSpPr txBox="1"/>
          <p:nvPr/>
        </p:nvSpPr>
        <p:spPr>
          <a:xfrm>
            <a:off x="1156200" y="391850"/>
            <a:ext cx="2418900" cy="1046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2800"/>
              <a:buFont typeface="Verdana"/>
              <a:buNone/>
            </a:pPr>
            <a:r>
              <a:rPr lang="en" sz="2800" b="0" i="0" u="none" strike="noStrike" cap="none">
                <a:solidFill>
                  <a:schemeClr val="dk1"/>
                </a:solidFill>
                <a:latin typeface="Verdana"/>
                <a:ea typeface="Verdana"/>
                <a:cs typeface="Verdana"/>
                <a:sym typeface="Verdana"/>
              </a:rPr>
              <a:t>Breakout Room Time</a:t>
            </a:r>
            <a:endParaRPr sz="2800" b="0" i="0" u="none" strike="noStrike" cap="none">
              <a:solidFill>
                <a:schemeClr val="dk1"/>
              </a:solidFill>
              <a:latin typeface="Verdana"/>
              <a:ea typeface="Verdana"/>
              <a:cs typeface="Verdana"/>
              <a:sym typeface="Verdana"/>
            </a:endParaRPr>
          </a:p>
        </p:txBody>
      </p:sp>
      <p:sp>
        <p:nvSpPr>
          <p:cNvPr id="1287" name="Google Shape;1287;p146"/>
          <p:cNvSpPr/>
          <p:nvPr/>
        </p:nvSpPr>
        <p:spPr>
          <a:xfrm>
            <a:off x="92750" y="4982067"/>
            <a:ext cx="798000" cy="618000"/>
          </a:xfrm>
          <a:prstGeom prst="star5">
            <a:avLst>
              <a:gd name="adj" fmla="val 19098"/>
              <a:gd name="hf" fmla="val 105146"/>
              <a:gd name="vf" fmla="val 110557"/>
            </a:avLst>
          </a:prstGeom>
          <a:solidFill>
            <a:srgbClr val="ACCBF9"/>
          </a:solidFill>
          <a:ln w="9525" cap="flat" cmpd="sng">
            <a:solidFill>
              <a:srgbClr val="24285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1298"/>
        <p:cNvGrpSpPr/>
        <p:nvPr/>
      </p:nvGrpSpPr>
      <p:grpSpPr>
        <a:xfrm>
          <a:off x="0" y="0"/>
          <a:ext cx="0" cy="0"/>
          <a:chOff x="0" y="0"/>
          <a:chExt cx="0" cy="0"/>
        </a:xfrm>
      </p:grpSpPr>
      <p:sp>
        <p:nvSpPr>
          <p:cNvPr id="1299" name="Google Shape;1299;p148"/>
          <p:cNvSpPr txBox="1">
            <a:spLocks noGrp="1"/>
          </p:cNvSpPr>
          <p:nvPr>
            <p:ph type="title"/>
          </p:nvPr>
        </p:nvSpPr>
        <p:spPr>
          <a:xfrm>
            <a:off x="2743200" y="214012"/>
            <a:ext cx="5943600" cy="9525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000"/>
              <a:buFont typeface="Verdana"/>
              <a:buNone/>
            </a:pPr>
            <a:r>
              <a:rPr lang="en"/>
              <a:t>True or False?</a:t>
            </a:r>
            <a:endParaRPr/>
          </a:p>
        </p:txBody>
      </p:sp>
      <p:sp>
        <p:nvSpPr>
          <p:cNvPr id="1300" name="Google Shape;1300;p148"/>
          <p:cNvSpPr txBox="1">
            <a:spLocks noGrp="1"/>
          </p:cNvSpPr>
          <p:nvPr>
            <p:ph type="body" idx="1"/>
          </p:nvPr>
        </p:nvSpPr>
        <p:spPr>
          <a:xfrm>
            <a:off x="428550" y="1520788"/>
            <a:ext cx="4724400" cy="868800"/>
          </a:xfrm>
          <a:prstGeom prst="rect">
            <a:avLst/>
          </a:prstGeom>
          <a:noFill/>
          <a:ln>
            <a:noFill/>
          </a:ln>
        </p:spPr>
        <p:txBody>
          <a:bodyPr spcFirstLastPara="1" wrap="square" lIns="91425" tIns="45700" rIns="91425" bIns="45700" anchor="t" anchorCtr="0">
            <a:normAutofit fontScale="92500" lnSpcReduction="20000"/>
          </a:bodyPr>
          <a:lstStyle/>
          <a:p>
            <a:pPr marL="311150" lvl="0" indent="-285747" algn="l" rtl="0">
              <a:lnSpc>
                <a:spcPct val="90000"/>
              </a:lnSpc>
              <a:spcBef>
                <a:spcPts val="360"/>
              </a:spcBef>
              <a:spcAft>
                <a:spcPts val="0"/>
              </a:spcAft>
              <a:buClr>
                <a:schemeClr val="dk1"/>
              </a:buClr>
              <a:buSzPct val="144144"/>
              <a:buChar char="•"/>
            </a:pPr>
            <a:r>
              <a:rPr lang="en" sz="2400"/>
              <a:t>CSDPs are flexible.</a:t>
            </a:r>
            <a:endParaRPr sz="3600"/>
          </a:p>
          <a:p>
            <a:pPr marL="0" lvl="0" indent="0" algn="l" rtl="0">
              <a:lnSpc>
                <a:spcPct val="90000"/>
              </a:lnSpc>
              <a:spcBef>
                <a:spcPts val="360"/>
              </a:spcBef>
              <a:spcAft>
                <a:spcPts val="0"/>
              </a:spcAft>
              <a:buSzPct val="84084"/>
              <a:buNone/>
            </a:pPr>
            <a:endParaRPr sz="3600"/>
          </a:p>
        </p:txBody>
      </p:sp>
      <p:pic>
        <p:nvPicPr>
          <p:cNvPr id="1301" name="Google Shape;1301;p148"/>
          <p:cNvPicPr preferRelativeResize="0"/>
          <p:nvPr/>
        </p:nvPicPr>
        <p:blipFill rotWithShape="1">
          <a:blip r:embed="rId3">
            <a:alphaModFix/>
          </a:blip>
          <a:srcRect/>
          <a:stretch/>
        </p:blipFill>
        <p:spPr>
          <a:xfrm>
            <a:off x="6121925" y="1166500"/>
            <a:ext cx="3022075" cy="1795725"/>
          </a:xfrm>
          <a:prstGeom prst="rect">
            <a:avLst/>
          </a:prstGeom>
          <a:noFill/>
          <a:ln>
            <a:noFill/>
          </a:ln>
        </p:spPr>
      </p:pic>
      <p:sp>
        <p:nvSpPr>
          <p:cNvPr id="1302" name="Google Shape;1302;p148"/>
          <p:cNvSpPr txBox="1"/>
          <p:nvPr/>
        </p:nvSpPr>
        <p:spPr>
          <a:xfrm>
            <a:off x="428550" y="2040600"/>
            <a:ext cx="6945600" cy="1208700"/>
          </a:xfrm>
          <a:prstGeom prst="rect">
            <a:avLst/>
          </a:prstGeom>
          <a:noFill/>
          <a:ln>
            <a:noFill/>
          </a:ln>
        </p:spPr>
        <p:txBody>
          <a:bodyPr spcFirstLastPara="1" wrap="square" lIns="91425" tIns="91425" rIns="91425" bIns="91425" anchor="t" anchorCtr="0">
            <a:spAutoFit/>
          </a:bodyPr>
          <a:lstStyle/>
          <a:p>
            <a:pPr marL="311150" marR="0" lvl="0" indent="-302223" algn="l" rtl="0">
              <a:lnSpc>
                <a:spcPct val="90000"/>
              </a:lnSpc>
              <a:spcBef>
                <a:spcPts val="360"/>
              </a:spcBef>
              <a:spcAft>
                <a:spcPts val="0"/>
              </a:spcAft>
              <a:buClr>
                <a:schemeClr val="dk1"/>
              </a:buClr>
              <a:buSzPts val="3459"/>
              <a:buFont typeface="Arial"/>
              <a:buChar char="•"/>
            </a:pPr>
            <a:r>
              <a:rPr lang="en" sz="2400" b="0" i="0" u="none" strike="noStrike" cap="none">
                <a:solidFill>
                  <a:schemeClr val="dk1"/>
                </a:solidFill>
                <a:latin typeface="Verdana"/>
                <a:ea typeface="Verdana"/>
                <a:cs typeface="Verdana"/>
                <a:sym typeface="Verdana"/>
              </a:rPr>
              <a:t>CSDPs should be active documents.</a:t>
            </a:r>
            <a:endParaRPr sz="3600" b="0" i="0" u="none" strike="noStrike" cap="none">
              <a:solidFill>
                <a:schemeClr val="dk1"/>
              </a:solidFill>
              <a:latin typeface="Verdana"/>
              <a:ea typeface="Verdana"/>
              <a:cs typeface="Verdana"/>
              <a:sym typeface="Verdana"/>
            </a:endParaRPr>
          </a:p>
          <a:p>
            <a:pPr marL="0" marR="0" lvl="0" indent="0" algn="l" rtl="0">
              <a:lnSpc>
                <a:spcPct val="90000"/>
              </a:lnSpc>
              <a:spcBef>
                <a:spcPts val="360"/>
              </a:spcBef>
              <a:spcAft>
                <a:spcPts val="0"/>
              </a:spcAft>
              <a:buClr>
                <a:srgbClr val="000000"/>
              </a:buClr>
              <a:buSzPts val="3600"/>
              <a:buFont typeface="Arial"/>
              <a:buNone/>
            </a:pPr>
            <a:endParaRPr sz="3600" b="0" i="0" u="none" strike="noStrike" cap="none">
              <a:solidFill>
                <a:schemeClr val="dk1"/>
              </a:solidFill>
              <a:latin typeface="Verdana"/>
              <a:ea typeface="Verdana"/>
              <a:cs typeface="Verdana"/>
              <a:sym typeface="Verdana"/>
            </a:endParaRPr>
          </a:p>
        </p:txBody>
      </p:sp>
      <p:sp>
        <p:nvSpPr>
          <p:cNvPr id="1303" name="Google Shape;1303;p148"/>
          <p:cNvSpPr txBox="1"/>
          <p:nvPr/>
        </p:nvSpPr>
        <p:spPr>
          <a:xfrm>
            <a:off x="428550" y="2743875"/>
            <a:ext cx="7326600" cy="663900"/>
          </a:xfrm>
          <a:prstGeom prst="rect">
            <a:avLst/>
          </a:prstGeom>
          <a:noFill/>
          <a:ln>
            <a:noFill/>
          </a:ln>
        </p:spPr>
        <p:txBody>
          <a:bodyPr spcFirstLastPara="1" wrap="square" lIns="91425" tIns="91425" rIns="91425" bIns="91425" anchor="t" anchorCtr="0">
            <a:spAutoFit/>
          </a:bodyPr>
          <a:lstStyle/>
          <a:p>
            <a:pPr marL="311150" marR="0" lvl="0" indent="-302223" algn="l" rtl="0">
              <a:lnSpc>
                <a:spcPct val="90000"/>
              </a:lnSpc>
              <a:spcBef>
                <a:spcPts val="360"/>
              </a:spcBef>
              <a:spcAft>
                <a:spcPts val="0"/>
              </a:spcAft>
              <a:buClr>
                <a:schemeClr val="dk1"/>
              </a:buClr>
              <a:buSzPts val="3459"/>
              <a:buFont typeface="Arial"/>
              <a:buChar char="•"/>
            </a:pPr>
            <a:r>
              <a:rPr lang="en" sz="2400" b="0" i="0" u="none" strike="noStrike" cap="none">
                <a:solidFill>
                  <a:schemeClr val="dk1"/>
                </a:solidFill>
                <a:latin typeface="Verdana"/>
                <a:ea typeface="Verdana"/>
                <a:cs typeface="Verdana"/>
                <a:sym typeface="Verdana"/>
              </a:rPr>
              <a:t>CSDP should NOT be data driven.</a:t>
            </a:r>
            <a:endParaRPr sz="3600" b="0" i="0" u="none" strike="noStrike" cap="none">
              <a:solidFill>
                <a:schemeClr val="dk1"/>
              </a:solidFill>
              <a:latin typeface="Verdana"/>
              <a:ea typeface="Verdana"/>
              <a:cs typeface="Verdana"/>
              <a:sym typeface="Verdana"/>
            </a:endParaRPr>
          </a:p>
        </p:txBody>
      </p:sp>
      <p:sp>
        <p:nvSpPr>
          <p:cNvPr id="1304" name="Google Shape;1304;p148"/>
          <p:cNvSpPr txBox="1"/>
          <p:nvPr/>
        </p:nvSpPr>
        <p:spPr>
          <a:xfrm>
            <a:off x="428550" y="3407775"/>
            <a:ext cx="8016900" cy="996300"/>
          </a:xfrm>
          <a:prstGeom prst="rect">
            <a:avLst/>
          </a:prstGeom>
          <a:noFill/>
          <a:ln>
            <a:noFill/>
          </a:ln>
        </p:spPr>
        <p:txBody>
          <a:bodyPr spcFirstLastPara="1" wrap="square" lIns="91425" tIns="91425" rIns="91425" bIns="91425" anchor="t" anchorCtr="0">
            <a:spAutoFit/>
          </a:bodyPr>
          <a:lstStyle/>
          <a:p>
            <a:pPr marL="311150" marR="0" lvl="0" indent="-302223" algn="l" rtl="0">
              <a:lnSpc>
                <a:spcPct val="90000"/>
              </a:lnSpc>
              <a:spcBef>
                <a:spcPts val="360"/>
              </a:spcBef>
              <a:spcAft>
                <a:spcPts val="0"/>
              </a:spcAft>
              <a:buClr>
                <a:schemeClr val="dk1"/>
              </a:buClr>
              <a:buSzPts val="3459"/>
              <a:buFont typeface="Arial"/>
              <a:buChar char="•"/>
            </a:pPr>
            <a:r>
              <a:rPr lang="en" sz="2400" b="0" i="0" u="none" strike="noStrike" cap="none">
                <a:solidFill>
                  <a:schemeClr val="dk1"/>
                </a:solidFill>
                <a:latin typeface="Verdana"/>
                <a:ea typeface="Verdana"/>
                <a:cs typeface="Verdana"/>
                <a:sym typeface="Verdana"/>
              </a:rPr>
              <a:t>CSDP are flexible as to the number of </a:t>
            </a:r>
            <a:r>
              <a:rPr lang="en" sz="2400">
                <a:solidFill>
                  <a:schemeClr val="dk1"/>
                </a:solidFill>
                <a:latin typeface="Verdana"/>
                <a:ea typeface="Verdana"/>
                <a:cs typeface="Verdana"/>
                <a:sym typeface="Verdana"/>
              </a:rPr>
              <a:t>f</a:t>
            </a:r>
            <a:r>
              <a:rPr lang="en" sz="2400" b="0" i="0" u="none" strike="noStrike" cap="none">
                <a:solidFill>
                  <a:schemeClr val="dk1"/>
                </a:solidFill>
                <a:latin typeface="Verdana"/>
                <a:ea typeface="Verdana"/>
                <a:cs typeface="Verdana"/>
                <a:sym typeface="Verdana"/>
              </a:rPr>
              <a:t>ocus </a:t>
            </a:r>
            <a:r>
              <a:rPr lang="en" sz="2400">
                <a:solidFill>
                  <a:schemeClr val="dk1"/>
                </a:solidFill>
                <a:latin typeface="Verdana"/>
                <a:ea typeface="Verdana"/>
                <a:cs typeface="Verdana"/>
                <a:sym typeface="Verdana"/>
              </a:rPr>
              <a:t>a</a:t>
            </a:r>
            <a:r>
              <a:rPr lang="en" sz="2400" b="0" i="0" u="none" strike="noStrike" cap="none">
                <a:solidFill>
                  <a:schemeClr val="dk1"/>
                </a:solidFill>
                <a:latin typeface="Verdana"/>
                <a:ea typeface="Verdana"/>
                <a:cs typeface="Verdana"/>
                <a:sym typeface="Verdana"/>
              </a:rPr>
              <a:t>reas. </a:t>
            </a:r>
            <a:endParaRPr sz="3600" b="0" i="0" u="none" strike="noStrike" cap="none">
              <a:solidFill>
                <a:schemeClr val="dk1"/>
              </a:solidFill>
              <a:latin typeface="Verdana"/>
              <a:ea typeface="Verdana"/>
              <a:cs typeface="Verdana"/>
              <a:sym typeface="Verdana"/>
            </a:endParaRPr>
          </a:p>
        </p:txBody>
      </p:sp>
      <p:sp>
        <p:nvSpPr>
          <p:cNvPr id="1305" name="Google Shape;1305;p148"/>
          <p:cNvSpPr txBox="1"/>
          <p:nvPr/>
        </p:nvSpPr>
        <p:spPr>
          <a:xfrm>
            <a:off x="428550" y="3929050"/>
            <a:ext cx="7421700" cy="13749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360"/>
              </a:spcBef>
              <a:spcAft>
                <a:spcPts val="0"/>
              </a:spcAft>
              <a:buClr>
                <a:srgbClr val="000000"/>
              </a:buClr>
              <a:buSzPts val="2400"/>
              <a:buFont typeface="Arial"/>
              <a:buNone/>
            </a:pPr>
            <a:endParaRPr sz="2400" b="0" i="0" u="none" strike="noStrike" cap="none">
              <a:solidFill>
                <a:schemeClr val="dk1"/>
              </a:solidFill>
              <a:latin typeface="Verdana"/>
              <a:ea typeface="Verdana"/>
              <a:cs typeface="Verdana"/>
              <a:sym typeface="Verdana"/>
            </a:endParaRPr>
          </a:p>
          <a:p>
            <a:pPr marL="311150" marR="0" lvl="0" indent="-302223" algn="l" rtl="0">
              <a:lnSpc>
                <a:spcPct val="90000"/>
              </a:lnSpc>
              <a:spcBef>
                <a:spcPts val="360"/>
              </a:spcBef>
              <a:spcAft>
                <a:spcPts val="0"/>
              </a:spcAft>
              <a:buClr>
                <a:schemeClr val="dk1"/>
              </a:buClr>
              <a:buSzPts val="3459"/>
              <a:buFont typeface="Arial"/>
              <a:buChar char="•"/>
            </a:pPr>
            <a:r>
              <a:rPr lang="en" sz="2400" b="0" i="0" u="none" strike="noStrike" cap="none">
                <a:solidFill>
                  <a:schemeClr val="dk1"/>
                </a:solidFill>
                <a:latin typeface="Verdana"/>
                <a:ea typeface="Verdana"/>
                <a:cs typeface="Verdana"/>
                <a:sym typeface="Verdana"/>
              </a:rPr>
              <a:t>CSDP are to be developed by you beginning next week</a:t>
            </a:r>
            <a:r>
              <a:rPr lang="en" sz="2400">
                <a:solidFill>
                  <a:schemeClr val="dk1"/>
                </a:solidFill>
                <a:latin typeface="Verdana"/>
                <a:ea typeface="Verdana"/>
                <a:cs typeface="Verdana"/>
                <a:sym typeface="Verdana"/>
              </a:rPr>
              <a:t>.</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00"/>
                                        </p:tgtEl>
                                        <p:attrNameLst>
                                          <p:attrName>style.visibility</p:attrName>
                                        </p:attrNameLst>
                                      </p:cBhvr>
                                      <p:to>
                                        <p:strVal val="visible"/>
                                      </p:to>
                                    </p:set>
                                    <p:anim calcmode="lin" valueType="num">
                                      <p:cBhvr additive="base">
                                        <p:cTn id="7" dur="1000"/>
                                        <p:tgtEl>
                                          <p:spTgt spid="1300"/>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302"/>
                                        </p:tgtEl>
                                        <p:attrNameLst>
                                          <p:attrName>style.visibility</p:attrName>
                                        </p:attrNameLst>
                                      </p:cBhvr>
                                      <p:to>
                                        <p:strVal val="visible"/>
                                      </p:to>
                                    </p:set>
                                    <p:anim calcmode="lin" valueType="num">
                                      <p:cBhvr additive="base">
                                        <p:cTn id="12" dur="1000"/>
                                        <p:tgtEl>
                                          <p:spTgt spid="1302"/>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1303"/>
                                        </p:tgtEl>
                                        <p:attrNameLst>
                                          <p:attrName>style.visibility</p:attrName>
                                        </p:attrNameLst>
                                      </p:cBhvr>
                                      <p:to>
                                        <p:strVal val="visible"/>
                                      </p:to>
                                    </p:set>
                                    <p:anim calcmode="lin" valueType="num">
                                      <p:cBhvr additive="base">
                                        <p:cTn id="17" dur="1000"/>
                                        <p:tgtEl>
                                          <p:spTgt spid="1303"/>
                                        </p:tgtEl>
                                        <p:attrNameLst>
                                          <p:attrName>ppt_x</p:attrName>
                                        </p:attrNameLst>
                                      </p:cBhvr>
                                      <p:tavLst>
                                        <p:tav tm="0">
                                          <p:val>
                                            <p:strVal val="#ppt_x-1"/>
                                          </p:val>
                                        </p:tav>
                                        <p:tav tm="100000">
                                          <p:val>
                                            <p:strVal val="#ppt_x"/>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1304"/>
                                        </p:tgtEl>
                                        <p:attrNameLst>
                                          <p:attrName>style.visibility</p:attrName>
                                        </p:attrNameLst>
                                      </p:cBhvr>
                                      <p:to>
                                        <p:strVal val="visible"/>
                                      </p:to>
                                    </p:set>
                                    <p:anim calcmode="lin" valueType="num">
                                      <p:cBhvr additive="base">
                                        <p:cTn id="22" dur="1000"/>
                                        <p:tgtEl>
                                          <p:spTgt spid="1304"/>
                                        </p:tgtEl>
                                        <p:attrNameLst>
                                          <p:attrName>ppt_x</p:attrName>
                                        </p:attrNameLst>
                                      </p:cBhvr>
                                      <p:tavLst>
                                        <p:tav tm="0">
                                          <p:val>
                                            <p:strVal val="#ppt_x-1"/>
                                          </p:val>
                                        </p:tav>
                                        <p:tav tm="100000">
                                          <p:val>
                                            <p:strVal val="#ppt_x"/>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1305"/>
                                        </p:tgtEl>
                                        <p:attrNameLst>
                                          <p:attrName>style.visibility</p:attrName>
                                        </p:attrNameLst>
                                      </p:cBhvr>
                                      <p:to>
                                        <p:strVal val="visible"/>
                                      </p:to>
                                    </p:set>
                                    <p:anim calcmode="lin" valueType="num">
                                      <p:cBhvr additive="base">
                                        <p:cTn id="27" dur="1000"/>
                                        <p:tgtEl>
                                          <p:spTgt spid="1305"/>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1310"/>
        <p:cNvGrpSpPr/>
        <p:nvPr/>
      </p:nvGrpSpPr>
      <p:grpSpPr>
        <a:xfrm>
          <a:off x="0" y="0"/>
          <a:ext cx="0" cy="0"/>
          <a:chOff x="0" y="0"/>
          <a:chExt cx="0" cy="0"/>
        </a:xfrm>
      </p:grpSpPr>
      <p:sp>
        <p:nvSpPr>
          <p:cNvPr id="1311" name="Google Shape;1311;p149"/>
          <p:cNvSpPr txBox="1">
            <a:spLocks noGrp="1"/>
          </p:cNvSpPr>
          <p:nvPr>
            <p:ph type="title"/>
          </p:nvPr>
        </p:nvSpPr>
        <p:spPr>
          <a:xfrm>
            <a:off x="628650" y="304271"/>
            <a:ext cx="7886700" cy="11049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000"/>
              <a:buNone/>
            </a:pPr>
            <a:r>
              <a:rPr lang="en"/>
              <a:t>Practice</a:t>
            </a:r>
            <a:endParaRPr/>
          </a:p>
        </p:txBody>
      </p:sp>
      <p:pic>
        <p:nvPicPr>
          <p:cNvPr id="1312" name="Google Shape;1312;p149"/>
          <p:cNvPicPr preferRelativeResize="0"/>
          <p:nvPr/>
        </p:nvPicPr>
        <p:blipFill rotWithShape="1">
          <a:blip r:embed="rId3">
            <a:alphaModFix/>
          </a:blip>
          <a:srcRect/>
          <a:stretch/>
        </p:blipFill>
        <p:spPr>
          <a:xfrm>
            <a:off x="823251" y="1820575"/>
            <a:ext cx="2436000" cy="2436000"/>
          </a:xfrm>
          <a:prstGeom prst="rect">
            <a:avLst/>
          </a:prstGeom>
          <a:noFill/>
          <a:ln>
            <a:noFill/>
          </a:ln>
        </p:spPr>
      </p:pic>
      <p:sp>
        <p:nvSpPr>
          <p:cNvPr id="1313" name="Google Shape;1313;p149"/>
          <p:cNvSpPr/>
          <p:nvPr/>
        </p:nvSpPr>
        <p:spPr>
          <a:xfrm>
            <a:off x="565250" y="4526722"/>
            <a:ext cx="2616150" cy="641250"/>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rgbClr val="E4650B"/>
                </a:solidFill>
                <a:latin typeface="Verdana"/>
              </a:rPr>
              <a:t>TIME</a:t>
            </a:r>
          </a:p>
        </p:txBody>
      </p:sp>
      <p:pic>
        <p:nvPicPr>
          <p:cNvPr id="1314" name="Google Shape;1314;p149"/>
          <p:cNvPicPr preferRelativeResize="0"/>
          <p:nvPr/>
        </p:nvPicPr>
        <p:blipFill rotWithShape="1">
          <a:blip r:embed="rId4">
            <a:alphaModFix/>
          </a:blip>
          <a:srcRect/>
          <a:stretch/>
        </p:blipFill>
        <p:spPr>
          <a:xfrm>
            <a:off x="3725450" y="1457975"/>
            <a:ext cx="4789900" cy="3869688"/>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1319"/>
        <p:cNvGrpSpPr/>
        <p:nvPr/>
      </p:nvGrpSpPr>
      <p:grpSpPr>
        <a:xfrm>
          <a:off x="0" y="0"/>
          <a:ext cx="0" cy="0"/>
          <a:chOff x="0" y="0"/>
          <a:chExt cx="0" cy="0"/>
        </a:xfrm>
      </p:grpSpPr>
      <p:pic>
        <p:nvPicPr>
          <p:cNvPr id="1320" name="Google Shape;1320;p150"/>
          <p:cNvPicPr preferRelativeResize="0"/>
          <p:nvPr/>
        </p:nvPicPr>
        <p:blipFill rotWithShape="1">
          <a:blip r:embed="rId3">
            <a:alphaModFix/>
          </a:blip>
          <a:srcRect/>
          <a:stretch/>
        </p:blipFill>
        <p:spPr>
          <a:xfrm>
            <a:off x="861500" y="1524000"/>
            <a:ext cx="7421000" cy="3359002"/>
          </a:xfrm>
          <a:prstGeom prst="rect">
            <a:avLst/>
          </a:prstGeom>
          <a:noFill/>
          <a:ln>
            <a:noFill/>
          </a:ln>
        </p:spPr>
      </p:pic>
      <p:sp>
        <p:nvSpPr>
          <p:cNvPr id="1321" name="Google Shape;1321;p150"/>
          <p:cNvSpPr txBox="1"/>
          <p:nvPr/>
        </p:nvSpPr>
        <p:spPr>
          <a:xfrm>
            <a:off x="750570" y="3683000"/>
            <a:ext cx="2783400" cy="8619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 sz="2200" b="1" i="0" u="none" strike="noStrike" cap="none">
                <a:solidFill>
                  <a:srgbClr val="FFFFFF"/>
                </a:solidFill>
                <a:latin typeface="Verdana"/>
                <a:ea typeface="Verdana"/>
                <a:cs typeface="Verdana"/>
                <a:sym typeface="Verdana"/>
              </a:rPr>
              <a:t>MTSS CONTENT KNOWLEDGE</a:t>
            </a:r>
            <a:endParaRPr sz="1800" b="0" i="0" u="none" strike="noStrike" cap="none">
              <a:solidFill>
                <a:schemeClr val="dk1"/>
              </a:solidFill>
              <a:latin typeface="Verdana"/>
              <a:ea typeface="Verdana"/>
              <a:cs typeface="Verdana"/>
              <a:sym typeface="Verdana"/>
            </a:endParaRPr>
          </a:p>
        </p:txBody>
      </p:sp>
      <p:sp>
        <p:nvSpPr>
          <p:cNvPr id="1322" name="Google Shape;1322;p150"/>
          <p:cNvSpPr txBox="1"/>
          <p:nvPr/>
        </p:nvSpPr>
        <p:spPr>
          <a:xfrm>
            <a:off x="5323830" y="3675063"/>
            <a:ext cx="3069600" cy="1200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 sz="2200" b="1" i="0" u="none" strike="noStrike" cap="none">
                <a:solidFill>
                  <a:srgbClr val="FFFFFF"/>
                </a:solidFill>
                <a:latin typeface="Verdana"/>
                <a:ea typeface="Verdana"/>
                <a:cs typeface="Verdana"/>
                <a:sym typeface="Verdana"/>
              </a:rPr>
              <a:t>COACHING KNOWLEDGE </a:t>
            </a:r>
            <a:endParaRPr sz="1800" b="0" i="0" u="none" strike="noStrike" cap="none">
              <a:solidFill>
                <a:schemeClr val="dk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200"/>
              <a:buFont typeface="Arial"/>
              <a:buNone/>
            </a:pPr>
            <a:r>
              <a:rPr lang="en" sz="2200" b="1" i="0" u="none" strike="noStrike" cap="none">
                <a:solidFill>
                  <a:srgbClr val="FFFFFF"/>
                </a:solidFill>
                <a:latin typeface="Verdana"/>
                <a:ea typeface="Verdana"/>
                <a:cs typeface="Verdana"/>
                <a:sym typeface="Verdana"/>
              </a:rPr>
              <a:t>&amp; SKILLS</a:t>
            </a:r>
            <a:endParaRPr sz="1800" b="0" i="0" u="none" strike="noStrike" cap="none">
              <a:solidFill>
                <a:schemeClr val="dk1"/>
              </a:solidFill>
              <a:latin typeface="Verdana"/>
              <a:ea typeface="Verdana"/>
              <a:cs typeface="Verdana"/>
              <a:sym typeface="Verdana"/>
            </a:endParaRPr>
          </a:p>
        </p:txBody>
      </p:sp>
      <p:sp>
        <p:nvSpPr>
          <p:cNvPr id="1323" name="Google Shape;1323;p150"/>
          <p:cNvSpPr txBox="1">
            <a:spLocks noGrp="1"/>
          </p:cNvSpPr>
          <p:nvPr>
            <p:ph type="title"/>
          </p:nvPr>
        </p:nvSpPr>
        <p:spPr>
          <a:xfrm>
            <a:off x="861500" y="304271"/>
            <a:ext cx="7421100" cy="11046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000"/>
              <a:buFont typeface="Verdana"/>
              <a:buNone/>
            </a:pPr>
            <a:r>
              <a:rPr lang="en"/>
              <a:t>Summarizing Your Role</a:t>
            </a:r>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328"/>
        <p:cNvGrpSpPr/>
        <p:nvPr/>
      </p:nvGrpSpPr>
      <p:grpSpPr>
        <a:xfrm>
          <a:off x="0" y="0"/>
          <a:ext cx="0" cy="0"/>
          <a:chOff x="0" y="0"/>
          <a:chExt cx="0" cy="0"/>
        </a:xfrm>
      </p:grpSpPr>
      <p:sp>
        <p:nvSpPr>
          <p:cNvPr id="1329" name="Google Shape;1329;p151"/>
          <p:cNvSpPr txBox="1">
            <a:spLocks noGrp="1"/>
          </p:cNvSpPr>
          <p:nvPr>
            <p:ph type="title"/>
          </p:nvPr>
        </p:nvSpPr>
        <p:spPr>
          <a:xfrm>
            <a:off x="914400" y="227550"/>
            <a:ext cx="7953300" cy="968400"/>
          </a:xfrm>
          <a:prstGeom prst="rect">
            <a:avLst/>
          </a:prstGeom>
          <a:solidFill>
            <a:schemeClr val="lt1"/>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000"/>
              <a:buFont typeface="Calibri"/>
              <a:buNone/>
            </a:pPr>
            <a:r>
              <a:rPr lang="en" sz="2600" b="1"/>
              <a:t>Summarize Your Role as a Systems Coach </a:t>
            </a:r>
            <a:endParaRPr sz="2600"/>
          </a:p>
        </p:txBody>
      </p:sp>
      <p:pic>
        <p:nvPicPr>
          <p:cNvPr id="1330" name="Google Shape;1330;p151"/>
          <p:cNvPicPr preferRelativeResize="0"/>
          <p:nvPr/>
        </p:nvPicPr>
        <p:blipFill rotWithShape="1">
          <a:blip r:embed="rId3">
            <a:alphaModFix/>
          </a:blip>
          <a:srcRect l="11943" r="20499"/>
          <a:stretch/>
        </p:blipFill>
        <p:spPr>
          <a:xfrm>
            <a:off x="5053325" y="1549967"/>
            <a:ext cx="3962400" cy="3242065"/>
          </a:xfrm>
          <a:prstGeom prst="rect">
            <a:avLst/>
          </a:prstGeom>
          <a:noFill/>
          <a:ln w="38100" cap="flat" cmpd="sng">
            <a:solidFill>
              <a:srgbClr val="003369"/>
            </a:solidFill>
            <a:prstDash val="dash"/>
            <a:round/>
            <a:headEnd type="none" w="sm" len="sm"/>
            <a:tailEnd type="none" w="sm" len="sm"/>
          </a:ln>
        </p:spPr>
      </p:pic>
      <p:sp>
        <p:nvSpPr>
          <p:cNvPr id="1331" name="Google Shape;1331;p151"/>
          <p:cNvSpPr txBox="1">
            <a:spLocks noGrp="1"/>
          </p:cNvSpPr>
          <p:nvPr>
            <p:ph type="body" idx="2"/>
          </p:nvPr>
        </p:nvSpPr>
        <p:spPr>
          <a:xfrm>
            <a:off x="457200" y="1195925"/>
            <a:ext cx="4509300" cy="4291500"/>
          </a:xfrm>
          <a:prstGeom prst="rect">
            <a:avLst/>
          </a:prstGeom>
          <a:solidFill>
            <a:srgbClr val="003369">
              <a:alpha val="72941"/>
            </a:srgbClr>
          </a:solid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360"/>
              </a:spcBef>
              <a:spcAft>
                <a:spcPts val="0"/>
              </a:spcAft>
              <a:buClr>
                <a:schemeClr val="lt1"/>
              </a:buClr>
              <a:buSzPct val="157248"/>
              <a:buNone/>
            </a:pPr>
            <a:endParaRPr sz="2200" b="1"/>
          </a:p>
          <a:p>
            <a:pPr marL="457200" lvl="0" indent="-387910" algn="l" rtl="0">
              <a:lnSpc>
                <a:spcPct val="110000"/>
              </a:lnSpc>
              <a:spcBef>
                <a:spcPts val="360"/>
              </a:spcBef>
              <a:spcAft>
                <a:spcPts val="0"/>
              </a:spcAft>
              <a:buClr>
                <a:schemeClr val="lt1"/>
              </a:buClr>
              <a:buSzPct val="117025"/>
              <a:buChar char="•"/>
            </a:pPr>
            <a:r>
              <a:rPr lang="en" sz="2318"/>
              <a:t>What are you still curious about?</a:t>
            </a:r>
            <a:endParaRPr sz="2718"/>
          </a:p>
          <a:p>
            <a:pPr marL="457200" lvl="0" indent="-387910" algn="l" rtl="0">
              <a:lnSpc>
                <a:spcPct val="110000"/>
              </a:lnSpc>
              <a:spcBef>
                <a:spcPts val="0"/>
              </a:spcBef>
              <a:spcAft>
                <a:spcPts val="0"/>
              </a:spcAft>
              <a:buClr>
                <a:schemeClr val="lt1"/>
              </a:buClr>
              <a:buSzPct val="117025"/>
              <a:buChar char="•"/>
            </a:pPr>
            <a:r>
              <a:rPr lang="en" sz="2318"/>
              <a:t>What are you feeling good about?</a:t>
            </a:r>
            <a:endParaRPr sz="2718"/>
          </a:p>
          <a:p>
            <a:pPr marL="457200" lvl="0" indent="-387910" algn="l" rtl="0">
              <a:lnSpc>
                <a:spcPct val="110000"/>
              </a:lnSpc>
              <a:spcBef>
                <a:spcPts val="0"/>
              </a:spcBef>
              <a:spcAft>
                <a:spcPts val="0"/>
              </a:spcAft>
              <a:buClr>
                <a:schemeClr val="lt1"/>
              </a:buClr>
              <a:buSzPct val="117025"/>
              <a:buChar char="•"/>
            </a:pPr>
            <a:r>
              <a:rPr lang="en" sz="2318"/>
              <a:t>What are your questions around systems work?</a:t>
            </a:r>
            <a:endParaRPr sz="2718"/>
          </a:p>
          <a:p>
            <a:pPr marL="457200" lvl="0" indent="-387910" algn="l" rtl="0">
              <a:lnSpc>
                <a:spcPct val="110000"/>
              </a:lnSpc>
              <a:spcBef>
                <a:spcPts val="0"/>
              </a:spcBef>
              <a:spcAft>
                <a:spcPts val="0"/>
              </a:spcAft>
              <a:buClr>
                <a:schemeClr val="lt1"/>
              </a:buClr>
              <a:buSzPct val="117025"/>
              <a:buChar char="•"/>
            </a:pPr>
            <a:r>
              <a:rPr lang="en" sz="2318"/>
              <a:t>What professional learning opportunities could we provide you to support implementation and systems work?  Topics?</a:t>
            </a:r>
            <a:endParaRPr sz="2018" i="1"/>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1336"/>
        <p:cNvGrpSpPr/>
        <p:nvPr/>
      </p:nvGrpSpPr>
      <p:grpSpPr>
        <a:xfrm>
          <a:off x="0" y="0"/>
          <a:ext cx="0" cy="0"/>
          <a:chOff x="0" y="0"/>
          <a:chExt cx="0" cy="0"/>
        </a:xfrm>
      </p:grpSpPr>
      <p:sp>
        <p:nvSpPr>
          <p:cNvPr id="1337" name="Google Shape;1337;p152"/>
          <p:cNvSpPr txBox="1">
            <a:spLocks noGrp="1"/>
          </p:cNvSpPr>
          <p:nvPr>
            <p:ph type="title"/>
          </p:nvPr>
        </p:nvSpPr>
        <p:spPr>
          <a:xfrm>
            <a:off x="628650" y="304271"/>
            <a:ext cx="7886700" cy="11046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000"/>
              <a:buFont typeface="Arial"/>
              <a:buNone/>
            </a:pPr>
            <a:r>
              <a:rPr lang="en"/>
              <a:t>Congratulations!</a:t>
            </a:r>
            <a:endParaRPr/>
          </a:p>
        </p:txBody>
      </p:sp>
      <p:sp>
        <p:nvSpPr>
          <p:cNvPr id="1338" name="Google Shape;1338;p152"/>
          <p:cNvSpPr txBox="1">
            <a:spLocks noGrp="1"/>
          </p:cNvSpPr>
          <p:nvPr>
            <p:ph type="body" idx="4294967295"/>
          </p:nvPr>
        </p:nvSpPr>
        <p:spPr>
          <a:xfrm>
            <a:off x="259125" y="4553450"/>
            <a:ext cx="8680500" cy="1104600"/>
          </a:xfrm>
          <a:prstGeom prst="rect">
            <a:avLst/>
          </a:prstGeom>
          <a:noFill/>
          <a:ln>
            <a:noFill/>
          </a:ln>
        </p:spPr>
        <p:txBody>
          <a:bodyPr spcFirstLastPara="1" wrap="square" lIns="91425" tIns="45700" rIns="91425" bIns="45700" anchor="t" anchorCtr="0">
            <a:normAutofit fontScale="25000"/>
          </a:bodyPr>
          <a:lstStyle/>
          <a:p>
            <a:pPr marL="0" lvl="0" indent="0" algn="ctr" rtl="0">
              <a:lnSpc>
                <a:spcPct val="120000"/>
              </a:lnSpc>
              <a:spcBef>
                <a:spcPts val="1500"/>
              </a:spcBef>
              <a:spcAft>
                <a:spcPts val="0"/>
              </a:spcAft>
              <a:buClr>
                <a:schemeClr val="dk1"/>
              </a:buClr>
              <a:buSzPct val="59708"/>
              <a:buNone/>
            </a:pPr>
            <a:r>
              <a:rPr lang="en" sz="9200" b="1"/>
              <a:t>You have hereby successfully completed the VTSS Systems Coaching Institute!</a:t>
            </a:r>
            <a:endParaRPr sz="9200"/>
          </a:p>
          <a:p>
            <a:pPr marL="0" lvl="0" indent="0" algn="ctr" rtl="0">
              <a:lnSpc>
                <a:spcPct val="90000"/>
              </a:lnSpc>
              <a:spcBef>
                <a:spcPts val="0"/>
              </a:spcBef>
              <a:spcAft>
                <a:spcPts val="0"/>
              </a:spcAft>
              <a:buClr>
                <a:schemeClr val="dk1"/>
              </a:buClr>
              <a:buSzPct val="172972"/>
              <a:buNone/>
            </a:pPr>
            <a:endParaRPr sz="1200">
              <a:highlight>
                <a:srgbClr val="FFFFFF"/>
              </a:highlight>
            </a:endParaRPr>
          </a:p>
          <a:p>
            <a:pPr marL="0" lvl="0" indent="0" algn="ctr" rtl="0">
              <a:lnSpc>
                <a:spcPct val="90000"/>
              </a:lnSpc>
              <a:spcBef>
                <a:spcPts val="0"/>
              </a:spcBef>
              <a:spcAft>
                <a:spcPts val="0"/>
              </a:spcAft>
              <a:buClr>
                <a:schemeClr val="dk1"/>
              </a:buClr>
              <a:buSzPct val="157248"/>
              <a:buNone/>
            </a:pPr>
            <a:endParaRPr sz="1200" b="1" i="1">
              <a:highlight>
                <a:srgbClr val="FFFFFF"/>
              </a:highlight>
            </a:endParaRPr>
          </a:p>
        </p:txBody>
      </p:sp>
      <p:pic>
        <p:nvPicPr>
          <p:cNvPr id="1339" name="Google Shape;1339;p152" descr="Fireworks in the sky&#10;&#10;Description automatically generated"/>
          <p:cNvPicPr preferRelativeResize="0"/>
          <p:nvPr/>
        </p:nvPicPr>
        <p:blipFill rotWithShape="1">
          <a:blip r:embed="rId3">
            <a:alphaModFix/>
          </a:blip>
          <a:srcRect/>
          <a:stretch/>
        </p:blipFill>
        <p:spPr>
          <a:xfrm>
            <a:off x="2209800" y="1487388"/>
            <a:ext cx="3723212" cy="2794000"/>
          </a:xfrm>
          <a:prstGeom prst="rect">
            <a:avLst/>
          </a:prstGeom>
          <a:noFill/>
          <a:ln>
            <a:noFill/>
          </a:ln>
        </p:spPr>
      </p:pic>
      <p:sp>
        <p:nvSpPr>
          <p:cNvPr id="1340" name="Google Shape;1340;p152"/>
          <p:cNvSpPr txBox="1"/>
          <p:nvPr/>
        </p:nvSpPr>
        <p:spPr>
          <a:xfrm>
            <a:off x="4800600" y="4244975"/>
            <a:ext cx="2971800" cy="184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600"/>
              <a:buFont typeface="Verdana"/>
              <a:buNone/>
            </a:pPr>
            <a:r>
              <a:rPr lang="en" sz="600" b="0" i="0" u="sng" strike="noStrike" cap="none">
                <a:solidFill>
                  <a:schemeClr val="dk1"/>
                </a:solidFill>
                <a:latin typeface="Verdana"/>
                <a:ea typeface="Verdana"/>
                <a:cs typeface="Verdana"/>
                <a:sym typeface="Verdana"/>
                <a:hlinkClick r:id="rId4">
                  <a:extLst>
                    <a:ext uri="{A12FA001-AC4F-418D-AE19-62706E023703}">
                      <ahyp:hlinkClr xmlns:ahyp="http://schemas.microsoft.com/office/drawing/2018/hyperlinkcolor" val="tx"/>
                    </a:ext>
                  </a:extLst>
                </a:hlinkClick>
              </a:rPr>
              <a:t>This Photo</a:t>
            </a:r>
            <a:r>
              <a:rPr lang="en" sz="600" b="0" i="0" u="none" strike="noStrike" cap="none">
                <a:solidFill>
                  <a:schemeClr val="dk1"/>
                </a:solidFill>
                <a:latin typeface="Verdana"/>
                <a:ea typeface="Verdana"/>
                <a:cs typeface="Verdana"/>
                <a:sym typeface="Verdana"/>
              </a:rPr>
              <a:t> by Unknown Author is licensed under </a:t>
            </a:r>
            <a:r>
              <a:rPr lang="en" sz="600" b="0" i="0" u="sng" strike="noStrike" cap="none">
                <a:solidFill>
                  <a:schemeClr val="dk1"/>
                </a:solidFill>
                <a:latin typeface="Verdana"/>
                <a:ea typeface="Verdana"/>
                <a:cs typeface="Verdana"/>
                <a:sym typeface="Verdana"/>
                <a:hlinkClick r:id="rId5">
                  <a:extLst>
                    <a:ext uri="{A12FA001-AC4F-418D-AE19-62706E023703}">
                      <ahyp:hlinkClr xmlns:ahyp="http://schemas.microsoft.com/office/drawing/2018/hyperlinkcolor" val="tx"/>
                    </a:ext>
                  </a:extLst>
                </a:hlinkClick>
              </a:rPr>
              <a:t>CC BY-NC</a:t>
            </a:r>
            <a:endParaRPr sz="600" b="0" i="0" u="none" strike="noStrike" cap="none">
              <a:solidFill>
                <a:schemeClr val="dk1"/>
              </a:solidFill>
              <a:latin typeface="Verdana"/>
              <a:ea typeface="Verdana"/>
              <a:cs typeface="Verdana"/>
              <a:sym typeface="Verdana"/>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1352"/>
        <p:cNvGrpSpPr/>
        <p:nvPr/>
      </p:nvGrpSpPr>
      <p:grpSpPr>
        <a:xfrm>
          <a:off x="0" y="0"/>
          <a:ext cx="0" cy="0"/>
          <a:chOff x="0" y="0"/>
          <a:chExt cx="0" cy="0"/>
        </a:xfrm>
      </p:grpSpPr>
      <p:pic>
        <p:nvPicPr>
          <p:cNvPr id="1353" name="Google Shape;1353;p154"/>
          <p:cNvPicPr preferRelativeResize="0"/>
          <p:nvPr/>
        </p:nvPicPr>
        <p:blipFill rotWithShape="1">
          <a:blip r:embed="rId3">
            <a:alphaModFix/>
          </a:blip>
          <a:srcRect/>
          <a:stretch/>
        </p:blipFill>
        <p:spPr>
          <a:xfrm>
            <a:off x="582424" y="1517224"/>
            <a:ext cx="4307374" cy="2821333"/>
          </a:xfrm>
          <a:prstGeom prst="rect">
            <a:avLst/>
          </a:prstGeom>
          <a:noFill/>
          <a:ln>
            <a:noFill/>
          </a:ln>
        </p:spPr>
      </p:pic>
      <p:sp>
        <p:nvSpPr>
          <p:cNvPr id="1354" name="Google Shape;1354;p154"/>
          <p:cNvSpPr txBox="1">
            <a:spLocks noGrp="1"/>
          </p:cNvSpPr>
          <p:nvPr>
            <p:ph type="title"/>
          </p:nvPr>
        </p:nvSpPr>
        <p:spPr>
          <a:xfrm>
            <a:off x="228600" y="190500"/>
            <a:ext cx="8686800" cy="9525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000"/>
              <a:buFont typeface="Verdana"/>
              <a:buNone/>
            </a:pPr>
            <a:r>
              <a:rPr lang="en"/>
              <a:t>Provide Feedback</a:t>
            </a:r>
            <a:endParaRPr/>
          </a:p>
        </p:txBody>
      </p:sp>
      <p:sp>
        <p:nvSpPr>
          <p:cNvPr id="1355" name="Google Shape;1355;p154"/>
          <p:cNvSpPr txBox="1"/>
          <p:nvPr/>
        </p:nvSpPr>
        <p:spPr>
          <a:xfrm>
            <a:off x="462550" y="4554150"/>
            <a:ext cx="6472200" cy="1077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 sz="2900">
                <a:solidFill>
                  <a:schemeClr val="dk1"/>
                </a:solidFill>
                <a:latin typeface="Verdana"/>
                <a:ea typeface="Verdana"/>
                <a:cs typeface="Verdana"/>
                <a:sym typeface="Verdana"/>
              </a:rPr>
              <a:t>Link:</a:t>
            </a:r>
            <a:endParaRPr sz="2900">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3200"/>
              <a:buFont typeface="Arial"/>
              <a:buNone/>
            </a:pPr>
            <a:r>
              <a:rPr lang="en" sz="2900">
                <a:solidFill>
                  <a:schemeClr val="dk1"/>
                </a:solidFill>
                <a:latin typeface="Verdana"/>
                <a:ea typeface="Verdana"/>
                <a:cs typeface="Verdana"/>
                <a:sym typeface="Verdana"/>
              </a:rPr>
              <a:t>https://tinyurl.com/VTSSSCI-102</a:t>
            </a:r>
            <a:endParaRPr sz="2900" b="0" i="0" u="none" strike="noStrike" cap="none">
              <a:solidFill>
                <a:schemeClr val="dk1"/>
              </a:solidFill>
              <a:latin typeface="Verdana"/>
              <a:ea typeface="Verdana"/>
              <a:cs typeface="Verdana"/>
              <a:sym typeface="Verdana"/>
            </a:endParaRPr>
          </a:p>
        </p:txBody>
      </p:sp>
      <p:pic>
        <p:nvPicPr>
          <p:cNvPr id="1356" name="Google Shape;1356;p154"/>
          <p:cNvPicPr preferRelativeResize="0"/>
          <p:nvPr/>
        </p:nvPicPr>
        <p:blipFill>
          <a:blip r:embed="rId4">
            <a:alphaModFix/>
          </a:blip>
          <a:stretch>
            <a:fillRect/>
          </a:stretch>
        </p:blipFill>
        <p:spPr>
          <a:xfrm>
            <a:off x="5510101" y="1446825"/>
            <a:ext cx="2962125" cy="29621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37"/>
          <p:cNvPicPr preferRelativeResize="0"/>
          <p:nvPr/>
        </p:nvPicPr>
        <p:blipFill rotWithShape="1">
          <a:blip r:embed="rId3">
            <a:alphaModFix/>
          </a:blip>
          <a:srcRect/>
          <a:stretch/>
        </p:blipFill>
        <p:spPr>
          <a:xfrm>
            <a:off x="1340905" y="1333501"/>
            <a:ext cx="5385159" cy="3809999"/>
          </a:xfrm>
          <a:prstGeom prst="rect">
            <a:avLst/>
          </a:prstGeom>
          <a:noFill/>
          <a:ln>
            <a:noFill/>
          </a:ln>
        </p:spPr>
      </p:pic>
      <p:sp>
        <p:nvSpPr>
          <p:cNvPr id="219" name="Google Shape;219;p37"/>
          <p:cNvSpPr txBox="1">
            <a:spLocks noGrp="1"/>
          </p:cNvSpPr>
          <p:nvPr>
            <p:ph type="title"/>
          </p:nvPr>
        </p:nvSpPr>
        <p:spPr>
          <a:xfrm>
            <a:off x="228600" y="190500"/>
            <a:ext cx="8686800" cy="9525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90000"/>
              </a:lnSpc>
              <a:spcBef>
                <a:spcPts val="360"/>
              </a:spcBef>
              <a:spcAft>
                <a:spcPts val="0"/>
              </a:spcAft>
              <a:buClr>
                <a:schemeClr val="dk1"/>
              </a:buClr>
              <a:buSzPct val="32351"/>
              <a:buFont typeface="Arial"/>
              <a:buNone/>
            </a:pPr>
            <a:r>
              <a:rPr lang="en" sz="3400"/>
              <a:t>We began with a </a:t>
            </a:r>
            <a:endParaRPr/>
          </a:p>
          <a:p>
            <a:pPr marL="0" lvl="0" indent="0" algn="ctr" rtl="0">
              <a:lnSpc>
                <a:spcPct val="90000"/>
              </a:lnSpc>
              <a:spcBef>
                <a:spcPts val="360"/>
              </a:spcBef>
              <a:spcAft>
                <a:spcPts val="0"/>
              </a:spcAft>
              <a:buClr>
                <a:schemeClr val="dk1"/>
              </a:buClr>
              <a:buSzPct val="32351"/>
              <a:buFont typeface="Arial"/>
              <a:buNone/>
            </a:pPr>
            <a:r>
              <a:rPr lang="en" sz="3400"/>
              <a:t>Systems Check</a:t>
            </a:r>
            <a:endParaRPr/>
          </a:p>
        </p:txBody>
      </p:sp>
      <p:sp>
        <p:nvSpPr>
          <p:cNvPr id="220" name="Google Shape;220;p37"/>
          <p:cNvSpPr/>
          <p:nvPr/>
        </p:nvSpPr>
        <p:spPr>
          <a:xfrm>
            <a:off x="228600" y="5018958"/>
            <a:ext cx="798000" cy="618000"/>
          </a:xfrm>
          <a:prstGeom prst="star5">
            <a:avLst>
              <a:gd name="adj" fmla="val 19098"/>
              <a:gd name="hf" fmla="val 105146"/>
              <a:gd name="vf" fmla="val 110557"/>
            </a:avLst>
          </a:prstGeom>
          <a:solidFill>
            <a:srgbClr val="ACCBF9"/>
          </a:solidFill>
          <a:ln w="9525" cap="flat" cmpd="sng">
            <a:solidFill>
              <a:srgbClr val="24285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8"/>
          <p:cNvSpPr/>
          <p:nvPr/>
        </p:nvSpPr>
        <p:spPr>
          <a:xfrm>
            <a:off x="2666975" y="2431036"/>
            <a:ext cx="3921900" cy="1394700"/>
          </a:xfrm>
          <a:prstGeom prst="ellipse">
            <a:avLst/>
          </a:prstGeom>
          <a:solidFill>
            <a:srgbClr val="FFFF00">
              <a:alpha val="47450"/>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3300" b="0" i="0" u="none" strike="noStrike" cap="none">
                <a:solidFill>
                  <a:schemeClr val="dk1"/>
                </a:solidFill>
                <a:latin typeface="Verdana"/>
                <a:ea typeface="Verdana"/>
                <a:cs typeface="Verdana"/>
                <a:sym typeface="Verdana"/>
              </a:rPr>
              <a:t>Education System</a:t>
            </a:r>
            <a:endParaRPr sz="1100" b="0" i="0" u="none" strike="noStrike" cap="none">
              <a:solidFill>
                <a:srgbClr val="000000"/>
              </a:solidFill>
              <a:latin typeface="Arial"/>
              <a:ea typeface="Arial"/>
              <a:cs typeface="Arial"/>
              <a:sym typeface="Arial"/>
            </a:endParaRPr>
          </a:p>
        </p:txBody>
      </p:sp>
      <p:sp>
        <p:nvSpPr>
          <p:cNvPr id="226" name="Google Shape;226;p38"/>
          <p:cNvSpPr/>
          <p:nvPr/>
        </p:nvSpPr>
        <p:spPr>
          <a:xfrm>
            <a:off x="216351" y="2306531"/>
            <a:ext cx="2395500" cy="961800"/>
          </a:xfrm>
          <a:prstGeom prst="roundRect">
            <a:avLst>
              <a:gd name="adj" fmla="val 16667"/>
            </a:avLst>
          </a:prstGeom>
          <a:solidFill>
            <a:srgbClr val="A9DCF2">
              <a:alpha val="65098"/>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38"/>
          <p:cNvSpPr/>
          <p:nvPr/>
        </p:nvSpPr>
        <p:spPr>
          <a:xfrm>
            <a:off x="3357050" y="1435450"/>
            <a:ext cx="2774100" cy="859200"/>
          </a:xfrm>
          <a:prstGeom prst="roundRect">
            <a:avLst>
              <a:gd name="adj" fmla="val 16667"/>
            </a:avLst>
          </a:prstGeom>
          <a:solidFill>
            <a:srgbClr val="F4B183"/>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400" b="1" i="0" u="none" strike="noStrike" cap="none">
              <a:solidFill>
                <a:srgbClr val="000000"/>
              </a:solidFill>
              <a:latin typeface="Arial"/>
              <a:ea typeface="Arial"/>
              <a:cs typeface="Arial"/>
              <a:sym typeface="Arial"/>
            </a:endParaRPr>
          </a:p>
        </p:txBody>
      </p:sp>
      <p:sp>
        <p:nvSpPr>
          <p:cNvPr id="228" name="Google Shape;228;p38"/>
          <p:cNvSpPr txBox="1"/>
          <p:nvPr/>
        </p:nvSpPr>
        <p:spPr>
          <a:xfrm>
            <a:off x="5924001" y="5358007"/>
            <a:ext cx="32619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chemeClr val="dk1"/>
                </a:solidFill>
                <a:latin typeface="Verdana"/>
                <a:ea typeface="Verdana"/>
                <a:cs typeface="Verdana"/>
                <a:sym typeface="Verdana"/>
              </a:rPr>
              <a:t>Adapted COACHING FOR SYSTEMS CHANGE-PIERCE AND ST.MARTIN 2023</a:t>
            </a:r>
            <a:endParaRPr sz="1400" b="0" i="0" u="none" strike="noStrike" cap="none">
              <a:solidFill>
                <a:srgbClr val="000000"/>
              </a:solidFill>
              <a:latin typeface="Arial"/>
              <a:ea typeface="Arial"/>
              <a:cs typeface="Arial"/>
              <a:sym typeface="Arial"/>
            </a:endParaRPr>
          </a:p>
        </p:txBody>
      </p:sp>
      <p:sp>
        <p:nvSpPr>
          <p:cNvPr id="229" name="Google Shape;229;p38"/>
          <p:cNvSpPr/>
          <p:nvPr/>
        </p:nvSpPr>
        <p:spPr>
          <a:xfrm>
            <a:off x="6643926" y="2290383"/>
            <a:ext cx="2417100" cy="968400"/>
          </a:xfrm>
          <a:prstGeom prst="roundRect">
            <a:avLst>
              <a:gd name="adj" fmla="val 16667"/>
            </a:avLst>
          </a:prstGeom>
          <a:solidFill>
            <a:schemeClr val="accent3"/>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400" b="1" i="0" u="none" strike="noStrike" cap="none">
              <a:solidFill>
                <a:srgbClr val="000000"/>
              </a:solidFill>
              <a:latin typeface="Arial"/>
              <a:ea typeface="Arial"/>
              <a:cs typeface="Arial"/>
              <a:sym typeface="Arial"/>
            </a:endParaRPr>
          </a:p>
        </p:txBody>
      </p:sp>
      <p:sp>
        <p:nvSpPr>
          <p:cNvPr id="230" name="Google Shape;230;p38"/>
          <p:cNvSpPr/>
          <p:nvPr/>
        </p:nvSpPr>
        <p:spPr>
          <a:xfrm>
            <a:off x="1215999" y="3835974"/>
            <a:ext cx="2421900" cy="1027500"/>
          </a:xfrm>
          <a:prstGeom prst="roundRect">
            <a:avLst>
              <a:gd name="adj" fmla="val 16667"/>
            </a:avLst>
          </a:prstGeom>
          <a:solidFill>
            <a:srgbClr val="8E7CC3"/>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900" b="0" i="0" u="none" strike="noStrike" cap="none">
                <a:solidFill>
                  <a:schemeClr val="dk1"/>
                </a:solidFill>
                <a:latin typeface="Verdana"/>
                <a:ea typeface="Verdana"/>
                <a:cs typeface="Verdana"/>
                <a:sym typeface="Verdana"/>
              </a:rPr>
              <a:t>PROCESSES AND PROCEDURES</a:t>
            </a:r>
            <a:endParaRPr sz="2100" b="1" i="0" u="none" strike="noStrike" cap="none">
              <a:solidFill>
                <a:srgbClr val="000000"/>
              </a:solidFill>
              <a:latin typeface="Arial"/>
              <a:ea typeface="Arial"/>
              <a:cs typeface="Arial"/>
              <a:sym typeface="Arial"/>
            </a:endParaRPr>
          </a:p>
        </p:txBody>
      </p:sp>
      <p:sp>
        <p:nvSpPr>
          <p:cNvPr id="231" name="Google Shape;231;p38"/>
          <p:cNvSpPr/>
          <p:nvPr/>
        </p:nvSpPr>
        <p:spPr>
          <a:xfrm>
            <a:off x="5593574" y="3813032"/>
            <a:ext cx="2507400" cy="1027500"/>
          </a:xfrm>
          <a:prstGeom prst="roundRect">
            <a:avLst>
              <a:gd name="adj" fmla="val 16667"/>
            </a:avLst>
          </a:prstGeom>
          <a:solidFill>
            <a:srgbClr val="A8D08C"/>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400" b="1" i="0" u="none" strike="noStrike" cap="none">
              <a:solidFill>
                <a:srgbClr val="000000"/>
              </a:solidFill>
              <a:latin typeface="Arial"/>
              <a:ea typeface="Arial"/>
              <a:cs typeface="Arial"/>
              <a:sym typeface="Arial"/>
            </a:endParaRPr>
          </a:p>
        </p:txBody>
      </p:sp>
      <p:sp>
        <p:nvSpPr>
          <p:cNvPr id="232" name="Google Shape;232;p38"/>
          <p:cNvSpPr txBox="1"/>
          <p:nvPr/>
        </p:nvSpPr>
        <p:spPr>
          <a:xfrm>
            <a:off x="1521304" y="242113"/>
            <a:ext cx="5974500" cy="767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3369"/>
              </a:buClr>
              <a:buSzPts val="3200"/>
              <a:buFont typeface="Calibri"/>
              <a:buNone/>
            </a:pPr>
            <a:endParaRPr sz="3100" b="1" i="1" u="none" strike="noStrike" cap="none">
              <a:solidFill>
                <a:schemeClr val="dk1"/>
              </a:solidFill>
              <a:latin typeface="Verdana"/>
              <a:ea typeface="Verdana"/>
              <a:cs typeface="Verdana"/>
              <a:sym typeface="Verdana"/>
            </a:endParaRPr>
          </a:p>
        </p:txBody>
      </p:sp>
      <p:sp>
        <p:nvSpPr>
          <p:cNvPr id="233" name="Google Shape;233;p38"/>
          <p:cNvSpPr txBox="1"/>
          <p:nvPr/>
        </p:nvSpPr>
        <p:spPr>
          <a:xfrm>
            <a:off x="3534200" y="1523888"/>
            <a:ext cx="2303100" cy="599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2100"/>
              <a:buFont typeface="Verdana"/>
              <a:buNone/>
            </a:pPr>
            <a:r>
              <a:rPr lang="en" sz="2100" b="0" i="0" u="none" strike="noStrike" cap="none">
                <a:solidFill>
                  <a:schemeClr val="dk1"/>
                </a:solidFill>
                <a:latin typeface="Verdana"/>
                <a:ea typeface="Verdana"/>
                <a:cs typeface="Verdana"/>
                <a:sym typeface="Verdana"/>
              </a:rPr>
              <a:t>HUMAN RESOURCES</a:t>
            </a:r>
            <a:endParaRPr sz="2100" b="0" i="0" u="none" strike="noStrike" cap="none">
              <a:solidFill>
                <a:schemeClr val="dk1"/>
              </a:solidFill>
              <a:latin typeface="Verdana"/>
              <a:ea typeface="Verdana"/>
              <a:cs typeface="Verdana"/>
              <a:sym typeface="Verdana"/>
            </a:endParaRPr>
          </a:p>
        </p:txBody>
      </p:sp>
      <p:sp>
        <p:nvSpPr>
          <p:cNvPr id="234" name="Google Shape;234;p38"/>
          <p:cNvSpPr txBox="1"/>
          <p:nvPr/>
        </p:nvSpPr>
        <p:spPr>
          <a:xfrm>
            <a:off x="6777722" y="2324313"/>
            <a:ext cx="2149500" cy="784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900"/>
              <a:buFont typeface="Verdana"/>
              <a:buNone/>
            </a:pPr>
            <a:r>
              <a:rPr lang="en" sz="1900" b="0" i="0" u="none" strike="noStrike" cap="none">
                <a:solidFill>
                  <a:schemeClr val="dk1"/>
                </a:solidFill>
                <a:latin typeface="Verdana"/>
                <a:ea typeface="Verdana"/>
                <a:cs typeface="Verdana"/>
                <a:sym typeface="Verdana"/>
              </a:rPr>
              <a:t>FISCAL RESOURCES</a:t>
            </a:r>
            <a:endParaRPr sz="1900" b="0" i="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900"/>
              <a:buFont typeface="Verdana"/>
              <a:buNone/>
            </a:pPr>
            <a:r>
              <a:rPr lang="en" sz="1900" b="0" i="0" u="none" strike="noStrike" cap="none">
                <a:solidFill>
                  <a:schemeClr val="dk1"/>
                </a:solidFill>
                <a:latin typeface="Verdana"/>
                <a:ea typeface="Verdana"/>
                <a:cs typeface="Verdana"/>
                <a:sym typeface="Verdana"/>
              </a:rPr>
              <a:t>      $$$$$$</a:t>
            </a:r>
            <a:endParaRPr sz="1900" b="0" i="0" u="none" strike="noStrike" cap="none">
              <a:solidFill>
                <a:schemeClr val="dk1"/>
              </a:solidFill>
              <a:latin typeface="Verdana"/>
              <a:ea typeface="Verdana"/>
              <a:cs typeface="Verdana"/>
              <a:sym typeface="Verdana"/>
            </a:endParaRPr>
          </a:p>
        </p:txBody>
      </p:sp>
      <p:sp>
        <p:nvSpPr>
          <p:cNvPr id="235" name="Google Shape;235;p38"/>
          <p:cNvSpPr txBox="1"/>
          <p:nvPr/>
        </p:nvSpPr>
        <p:spPr>
          <a:xfrm>
            <a:off x="5734313" y="4040998"/>
            <a:ext cx="2118300" cy="584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900"/>
              <a:buFont typeface="Verdana"/>
              <a:buNone/>
            </a:pPr>
            <a:r>
              <a:rPr lang="en" sz="1900" b="0" i="0" u="none" strike="noStrike" cap="none">
                <a:solidFill>
                  <a:schemeClr val="dk1"/>
                </a:solidFill>
                <a:latin typeface="Verdana"/>
                <a:ea typeface="Verdana"/>
                <a:cs typeface="Verdana"/>
                <a:sym typeface="Verdana"/>
              </a:rPr>
              <a:t>POLICIES AND REGULATIONS</a:t>
            </a:r>
            <a:endParaRPr sz="2100" b="0" i="0" u="none" strike="noStrike" cap="none">
              <a:solidFill>
                <a:schemeClr val="dk1"/>
              </a:solidFill>
              <a:latin typeface="Verdana"/>
              <a:ea typeface="Verdana"/>
              <a:cs typeface="Verdana"/>
              <a:sym typeface="Verdana"/>
            </a:endParaRPr>
          </a:p>
        </p:txBody>
      </p:sp>
      <p:sp>
        <p:nvSpPr>
          <p:cNvPr id="236" name="Google Shape;236;p38"/>
          <p:cNvSpPr txBox="1"/>
          <p:nvPr/>
        </p:nvSpPr>
        <p:spPr>
          <a:xfrm>
            <a:off x="239542" y="2431036"/>
            <a:ext cx="2187300" cy="581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2100"/>
              <a:buFont typeface="Verdana"/>
              <a:buNone/>
            </a:pPr>
            <a:r>
              <a:rPr lang="en" sz="2100" b="0" i="0" u="none" strike="noStrike" cap="none">
                <a:solidFill>
                  <a:schemeClr val="dk1"/>
                </a:solidFill>
                <a:latin typeface="Verdana"/>
                <a:ea typeface="Verdana"/>
                <a:cs typeface="Verdana"/>
                <a:sym typeface="Verdana"/>
              </a:rPr>
              <a:t>MATERIAL RESOURCES</a:t>
            </a:r>
            <a:endParaRPr sz="2100" b="0" i="0" u="none" strike="noStrike" cap="none">
              <a:solidFill>
                <a:schemeClr val="dk1"/>
              </a:solidFill>
              <a:latin typeface="Verdana"/>
              <a:ea typeface="Verdana"/>
              <a:cs typeface="Verdana"/>
              <a:sym typeface="Verdana"/>
            </a:endParaRPr>
          </a:p>
        </p:txBody>
      </p:sp>
      <p:sp>
        <p:nvSpPr>
          <p:cNvPr id="237" name="Google Shape;237;p38"/>
          <p:cNvSpPr txBox="1">
            <a:spLocks noGrp="1"/>
          </p:cNvSpPr>
          <p:nvPr>
            <p:ph type="title"/>
          </p:nvPr>
        </p:nvSpPr>
        <p:spPr>
          <a:xfrm>
            <a:off x="565200" y="157438"/>
            <a:ext cx="7886700" cy="11049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3369"/>
              </a:buClr>
              <a:buSzPts val="3200"/>
              <a:buFont typeface="Calibri"/>
              <a:buNone/>
            </a:pPr>
            <a:r>
              <a:rPr lang="en" sz="3100">
                <a:latin typeface="Arial"/>
                <a:ea typeface="Arial"/>
                <a:cs typeface="Arial"/>
                <a:sym typeface="Arial"/>
              </a:rPr>
              <a:t>COMPONENTS OF A SYSTEM</a:t>
            </a:r>
            <a:endParaRPr sz="3100">
              <a:latin typeface="Arial"/>
              <a:ea typeface="Arial"/>
              <a:cs typeface="Arial"/>
              <a:sym typeface="Arial"/>
            </a:endParaRPr>
          </a:p>
          <a:p>
            <a:pPr marL="0" lvl="0" indent="0" algn="ctr" rtl="0">
              <a:lnSpc>
                <a:spcPct val="90000"/>
              </a:lnSpc>
              <a:spcBef>
                <a:spcPts val="0"/>
              </a:spcBef>
              <a:spcAft>
                <a:spcPts val="0"/>
              </a:spcAft>
              <a:buClr>
                <a:srgbClr val="003369"/>
              </a:buClr>
              <a:buSzPts val="3200"/>
              <a:buFont typeface="Calibri"/>
              <a:buNone/>
            </a:pPr>
            <a:r>
              <a:rPr lang="en" sz="3100">
                <a:latin typeface="Arial"/>
                <a:ea typeface="Arial"/>
                <a:cs typeface="Arial"/>
                <a:sym typeface="Arial"/>
              </a:rPr>
              <a:t>      A constellation of parts. </a:t>
            </a:r>
            <a:endParaRPr sz="3100">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grpSp>
        <p:nvGrpSpPr>
          <p:cNvPr id="243" name="Google Shape;243;p39"/>
          <p:cNvGrpSpPr/>
          <p:nvPr/>
        </p:nvGrpSpPr>
        <p:grpSpPr>
          <a:xfrm rot="2856907">
            <a:off x="2714253" y="3589371"/>
            <a:ext cx="1363010" cy="667421"/>
            <a:chOff x="3833994" y="2706220"/>
            <a:chExt cx="1500841" cy="893813"/>
          </a:xfrm>
        </p:grpSpPr>
        <p:grpSp>
          <p:nvGrpSpPr>
            <p:cNvPr id="244" name="Google Shape;244;p39"/>
            <p:cNvGrpSpPr/>
            <p:nvPr/>
          </p:nvGrpSpPr>
          <p:grpSpPr>
            <a:xfrm>
              <a:off x="3961983" y="2706220"/>
              <a:ext cx="1372852" cy="893813"/>
              <a:chOff x="4858109" y="2631368"/>
              <a:chExt cx="316442" cy="315000"/>
            </a:xfrm>
          </p:grpSpPr>
          <p:sp>
            <p:nvSpPr>
              <p:cNvPr id="245" name="Google Shape;245;p39"/>
              <p:cNvSpPr/>
              <p:nvPr/>
            </p:nvSpPr>
            <p:spPr>
              <a:xfrm>
                <a:off x="4859551" y="2631368"/>
                <a:ext cx="315000" cy="3150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39"/>
              <p:cNvSpPr/>
              <p:nvPr/>
            </p:nvSpPr>
            <p:spPr>
              <a:xfrm>
                <a:off x="4858109" y="2739300"/>
                <a:ext cx="239100" cy="99000"/>
              </a:xfrm>
              <a:prstGeom prst="rightArrow">
                <a:avLst>
                  <a:gd name="adj1" fmla="val 32020"/>
                  <a:gd name="adj2" fmla="val 66970"/>
                </a:avLst>
              </a:prstGeom>
              <a:solidFill>
                <a:srgbClr val="00559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br>
                  <a:rPr lang="en"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grpSp>
        <p:sp>
          <p:nvSpPr>
            <p:cNvPr id="247" name="Google Shape;247;p39"/>
            <p:cNvSpPr/>
            <p:nvPr/>
          </p:nvSpPr>
          <p:spPr>
            <a:xfrm rot="10796023">
              <a:off x="3834156" y="3012563"/>
              <a:ext cx="1037401" cy="281100"/>
            </a:xfrm>
            <a:prstGeom prst="rightArrow">
              <a:avLst>
                <a:gd name="adj1" fmla="val 32020"/>
                <a:gd name="adj2" fmla="val 66970"/>
              </a:avLst>
            </a:prstGeom>
            <a:solidFill>
              <a:srgbClr val="00559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br>
                <a:rPr lang="en"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grpSp>
      <p:sp>
        <p:nvSpPr>
          <p:cNvPr id="248" name="Google Shape;248;p39"/>
          <p:cNvSpPr txBox="1">
            <a:spLocks noGrp="1"/>
          </p:cNvSpPr>
          <p:nvPr>
            <p:ph type="title"/>
          </p:nvPr>
        </p:nvSpPr>
        <p:spPr>
          <a:xfrm>
            <a:off x="228600" y="190500"/>
            <a:ext cx="8686800" cy="9525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
              <a:t>Goals</a:t>
            </a:r>
            <a:endParaRPr/>
          </a:p>
        </p:txBody>
      </p:sp>
      <p:sp>
        <p:nvSpPr>
          <p:cNvPr id="249" name="Google Shape;249;p39"/>
          <p:cNvSpPr/>
          <p:nvPr/>
        </p:nvSpPr>
        <p:spPr>
          <a:xfrm>
            <a:off x="1217650" y="1501475"/>
            <a:ext cx="2060700" cy="1823400"/>
          </a:xfrm>
          <a:prstGeom prst="round2DiagRect">
            <a:avLst>
              <a:gd name="adj1" fmla="val 16667"/>
              <a:gd name="adj2" fmla="val 0"/>
            </a:avLst>
          </a:prstGeom>
          <a:solidFill>
            <a:srgbClr val="939598"/>
          </a:solidFill>
          <a:ln w="28575" cap="flat" cmpd="sng">
            <a:solidFill>
              <a:srgbClr val="193F7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193F70"/>
                </a:solidFill>
                <a:latin typeface="Arial"/>
                <a:ea typeface="Arial"/>
                <a:cs typeface="Arial"/>
                <a:sym typeface="Arial"/>
              </a:rPr>
              <a:t>Improve Division Systems &amp; Build Local Capacity</a:t>
            </a:r>
            <a:endParaRPr sz="2400" b="1" i="0" u="none" strike="noStrike" cap="none">
              <a:solidFill>
                <a:srgbClr val="193F70"/>
              </a:solidFill>
              <a:latin typeface="Arial"/>
              <a:ea typeface="Arial"/>
              <a:cs typeface="Arial"/>
              <a:sym typeface="Arial"/>
            </a:endParaRPr>
          </a:p>
        </p:txBody>
      </p:sp>
      <p:grpSp>
        <p:nvGrpSpPr>
          <p:cNvPr id="250" name="Google Shape;250;p39"/>
          <p:cNvGrpSpPr/>
          <p:nvPr/>
        </p:nvGrpSpPr>
        <p:grpSpPr>
          <a:xfrm rot="-2523363">
            <a:off x="5223598" y="3488818"/>
            <a:ext cx="1124765" cy="644088"/>
            <a:chOff x="3833994" y="2706207"/>
            <a:chExt cx="1262665" cy="772935"/>
          </a:xfrm>
        </p:grpSpPr>
        <p:grpSp>
          <p:nvGrpSpPr>
            <p:cNvPr id="251" name="Google Shape;251;p39"/>
            <p:cNvGrpSpPr/>
            <p:nvPr/>
          </p:nvGrpSpPr>
          <p:grpSpPr>
            <a:xfrm>
              <a:off x="3961983" y="2706207"/>
              <a:ext cx="1134676" cy="772935"/>
              <a:chOff x="4858109" y="2631364"/>
              <a:chExt cx="261543" cy="272400"/>
            </a:xfrm>
          </p:grpSpPr>
          <p:sp>
            <p:nvSpPr>
              <p:cNvPr id="252" name="Google Shape;252;p39"/>
              <p:cNvSpPr/>
              <p:nvPr/>
            </p:nvSpPr>
            <p:spPr>
              <a:xfrm>
                <a:off x="4859552" y="2631364"/>
                <a:ext cx="260100" cy="2724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39"/>
              <p:cNvSpPr/>
              <p:nvPr/>
            </p:nvSpPr>
            <p:spPr>
              <a:xfrm>
                <a:off x="4858109" y="2739300"/>
                <a:ext cx="239100" cy="99000"/>
              </a:xfrm>
              <a:prstGeom prst="rightArrow">
                <a:avLst>
                  <a:gd name="adj1" fmla="val 32020"/>
                  <a:gd name="adj2" fmla="val 66970"/>
                </a:avLst>
              </a:prstGeom>
              <a:solidFill>
                <a:srgbClr val="00559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br>
                  <a:rPr lang="en"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grpSp>
        <p:sp>
          <p:nvSpPr>
            <p:cNvPr id="254" name="Google Shape;254;p39"/>
            <p:cNvSpPr/>
            <p:nvPr/>
          </p:nvSpPr>
          <p:spPr>
            <a:xfrm rot="10796023">
              <a:off x="3834156" y="3012563"/>
              <a:ext cx="1037401" cy="281100"/>
            </a:xfrm>
            <a:prstGeom prst="rightArrow">
              <a:avLst>
                <a:gd name="adj1" fmla="val 32020"/>
                <a:gd name="adj2" fmla="val 66970"/>
              </a:avLst>
            </a:prstGeom>
            <a:solidFill>
              <a:srgbClr val="00559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br>
                <a:rPr lang="en"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grpSp>
      <p:sp>
        <p:nvSpPr>
          <p:cNvPr id="255" name="Google Shape;255;p39"/>
          <p:cNvSpPr/>
          <p:nvPr/>
        </p:nvSpPr>
        <p:spPr>
          <a:xfrm>
            <a:off x="3541650" y="4378458"/>
            <a:ext cx="2060700" cy="1130400"/>
          </a:xfrm>
          <a:prstGeom prst="round2DiagRect">
            <a:avLst>
              <a:gd name="adj1" fmla="val 16667"/>
              <a:gd name="adj2" fmla="val 0"/>
            </a:avLst>
          </a:prstGeom>
          <a:solidFill>
            <a:srgbClr val="939598"/>
          </a:solidFill>
          <a:ln w="28575" cap="flat" cmpd="sng">
            <a:solidFill>
              <a:srgbClr val="193F7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500"/>
              <a:buFont typeface="Arial"/>
              <a:buNone/>
            </a:pPr>
            <a:r>
              <a:rPr lang="en" sz="2500" b="1" i="0" u="none" strike="noStrike" cap="none">
                <a:solidFill>
                  <a:srgbClr val="193F70"/>
                </a:solidFill>
                <a:latin typeface="Arial"/>
                <a:ea typeface="Arial"/>
                <a:cs typeface="Arial"/>
                <a:sym typeface="Arial"/>
              </a:rPr>
              <a:t>Improve Student Outcomes</a:t>
            </a:r>
            <a:endParaRPr sz="2500" b="1" i="0" u="none" strike="noStrike" cap="none">
              <a:solidFill>
                <a:srgbClr val="193F70"/>
              </a:solidFill>
              <a:latin typeface="Arial"/>
              <a:ea typeface="Arial"/>
              <a:cs typeface="Arial"/>
              <a:sym typeface="Arial"/>
            </a:endParaRPr>
          </a:p>
        </p:txBody>
      </p:sp>
      <p:grpSp>
        <p:nvGrpSpPr>
          <p:cNvPr id="256" name="Google Shape;256;p39"/>
          <p:cNvGrpSpPr/>
          <p:nvPr/>
        </p:nvGrpSpPr>
        <p:grpSpPr>
          <a:xfrm>
            <a:off x="3541827" y="2196846"/>
            <a:ext cx="2266270" cy="744814"/>
            <a:chOff x="3833994" y="2706220"/>
            <a:chExt cx="1500841" cy="893813"/>
          </a:xfrm>
        </p:grpSpPr>
        <p:grpSp>
          <p:nvGrpSpPr>
            <p:cNvPr id="257" name="Google Shape;257;p39"/>
            <p:cNvGrpSpPr/>
            <p:nvPr/>
          </p:nvGrpSpPr>
          <p:grpSpPr>
            <a:xfrm>
              <a:off x="3961983" y="2706220"/>
              <a:ext cx="1372852" cy="893813"/>
              <a:chOff x="4858109" y="2631368"/>
              <a:chExt cx="316442" cy="315000"/>
            </a:xfrm>
          </p:grpSpPr>
          <p:sp>
            <p:nvSpPr>
              <p:cNvPr id="258" name="Google Shape;258;p39"/>
              <p:cNvSpPr/>
              <p:nvPr/>
            </p:nvSpPr>
            <p:spPr>
              <a:xfrm>
                <a:off x="4859551" y="2631368"/>
                <a:ext cx="315000" cy="3150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39"/>
              <p:cNvSpPr/>
              <p:nvPr/>
            </p:nvSpPr>
            <p:spPr>
              <a:xfrm>
                <a:off x="4858109" y="2739300"/>
                <a:ext cx="239100" cy="99000"/>
              </a:xfrm>
              <a:prstGeom prst="rightArrow">
                <a:avLst>
                  <a:gd name="adj1" fmla="val 32020"/>
                  <a:gd name="adj2" fmla="val 66970"/>
                </a:avLst>
              </a:prstGeom>
              <a:solidFill>
                <a:srgbClr val="00559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br>
                  <a:rPr lang="en"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grpSp>
        <p:sp>
          <p:nvSpPr>
            <p:cNvPr id="260" name="Google Shape;260;p39"/>
            <p:cNvSpPr/>
            <p:nvPr/>
          </p:nvSpPr>
          <p:spPr>
            <a:xfrm rot="10796023">
              <a:off x="3834156" y="3012563"/>
              <a:ext cx="1037401" cy="281100"/>
            </a:xfrm>
            <a:prstGeom prst="rightArrow">
              <a:avLst>
                <a:gd name="adj1" fmla="val 32020"/>
                <a:gd name="adj2" fmla="val 66970"/>
              </a:avLst>
            </a:prstGeom>
            <a:solidFill>
              <a:srgbClr val="00559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br>
                <a:rPr lang="en"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grpSp>
      <p:sp>
        <p:nvSpPr>
          <p:cNvPr id="261" name="Google Shape;261;p39"/>
          <p:cNvSpPr/>
          <p:nvPr/>
        </p:nvSpPr>
        <p:spPr>
          <a:xfrm>
            <a:off x="5741725" y="1463075"/>
            <a:ext cx="2060700" cy="1900200"/>
          </a:xfrm>
          <a:prstGeom prst="round2DiagRect">
            <a:avLst>
              <a:gd name="adj1" fmla="val 16667"/>
              <a:gd name="adj2" fmla="val 0"/>
            </a:avLst>
          </a:prstGeom>
          <a:solidFill>
            <a:srgbClr val="939598"/>
          </a:solidFill>
          <a:ln w="28575" cap="flat" cmpd="sng">
            <a:solidFill>
              <a:srgbClr val="193F7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r>
              <a:rPr lang="en" sz="2100" b="1" i="0" u="none" strike="noStrike" cap="none">
                <a:solidFill>
                  <a:srgbClr val="193F70"/>
                </a:solidFill>
                <a:latin typeface="Arial"/>
                <a:ea typeface="Arial"/>
                <a:cs typeface="Arial"/>
                <a:sym typeface="Arial"/>
              </a:rPr>
              <a:t>Improve PreK-12 classroom &amp; school Systems &amp; Practices</a:t>
            </a:r>
            <a:endParaRPr sz="2100" b="1" i="0" u="none" strike="noStrike" cap="none">
              <a:solidFill>
                <a:srgbClr val="193F7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40"/>
          <p:cNvSpPr txBox="1">
            <a:spLocks noGrp="1"/>
          </p:cNvSpPr>
          <p:nvPr>
            <p:ph type="title"/>
          </p:nvPr>
        </p:nvSpPr>
        <p:spPr>
          <a:xfrm>
            <a:off x="228600" y="158750"/>
            <a:ext cx="8686800" cy="9849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SzPct val="111111"/>
              <a:buNone/>
            </a:pPr>
            <a:r>
              <a:rPr lang="en"/>
              <a:t>The Three Principles that Guide Systems Work</a:t>
            </a:r>
            <a:endParaRPr/>
          </a:p>
        </p:txBody>
      </p:sp>
      <p:sp>
        <p:nvSpPr>
          <p:cNvPr id="268" name="Google Shape;268;p40"/>
          <p:cNvSpPr txBox="1"/>
          <p:nvPr/>
        </p:nvSpPr>
        <p:spPr>
          <a:xfrm>
            <a:off x="304800" y="1268375"/>
            <a:ext cx="8686800" cy="1108200"/>
          </a:xfrm>
          <a:prstGeom prst="rect">
            <a:avLst/>
          </a:prstGeom>
          <a:noFill/>
          <a:ln>
            <a:noFill/>
          </a:ln>
        </p:spPr>
        <p:txBody>
          <a:bodyPr spcFirstLastPara="1" wrap="square" lIns="91425" tIns="91425" rIns="91425" bIns="91425" anchor="t" anchorCtr="0">
            <a:spAutoFit/>
          </a:bodyPr>
          <a:lstStyle/>
          <a:p>
            <a:pPr marL="457200" marR="0" lvl="0" indent="-419100" algn="l" rtl="0">
              <a:lnSpc>
                <a:spcPct val="100000"/>
              </a:lnSpc>
              <a:spcBef>
                <a:spcPts val="0"/>
              </a:spcBef>
              <a:spcAft>
                <a:spcPts val="0"/>
              </a:spcAft>
              <a:buClr>
                <a:schemeClr val="dk1"/>
              </a:buClr>
              <a:buSzPts val="3000"/>
              <a:buFont typeface="Verdana"/>
              <a:buAutoNum type="arabicPeriod"/>
            </a:pPr>
            <a:r>
              <a:rPr lang="en" sz="3000" b="0" i="0" u="none" strike="noStrike" cap="none">
                <a:solidFill>
                  <a:schemeClr val="dk1"/>
                </a:solidFill>
                <a:latin typeface="Verdana"/>
                <a:ea typeface="Verdana"/>
                <a:cs typeface="Verdana"/>
                <a:sym typeface="Verdana"/>
              </a:rPr>
              <a:t>Understand the system to</a:t>
            </a:r>
            <a:r>
              <a:rPr lang="en" sz="3000">
                <a:solidFill>
                  <a:schemeClr val="dk1"/>
                </a:solidFill>
                <a:latin typeface="Verdana"/>
                <a:ea typeface="Verdana"/>
                <a:cs typeface="Verdana"/>
                <a:sym typeface="Verdana"/>
              </a:rPr>
              <a:t> </a:t>
            </a:r>
            <a:r>
              <a:rPr lang="en" sz="3000" b="0" i="0" u="none" strike="noStrike" cap="none">
                <a:solidFill>
                  <a:schemeClr val="dk1"/>
                </a:solidFill>
                <a:latin typeface="Verdana"/>
                <a:ea typeface="Verdana"/>
                <a:cs typeface="Verdana"/>
                <a:sym typeface="Verdana"/>
              </a:rPr>
              <a:t>understand outcomes.</a:t>
            </a:r>
            <a:endParaRPr sz="3000" b="0" i="0" u="none" strike="noStrike" cap="none">
              <a:solidFill>
                <a:schemeClr val="dk1"/>
              </a:solidFill>
              <a:latin typeface="Verdana"/>
              <a:ea typeface="Verdana"/>
              <a:cs typeface="Verdana"/>
              <a:sym typeface="Verdana"/>
            </a:endParaRPr>
          </a:p>
        </p:txBody>
      </p:sp>
      <p:sp>
        <p:nvSpPr>
          <p:cNvPr id="269" name="Google Shape;269;p40"/>
          <p:cNvSpPr txBox="1"/>
          <p:nvPr/>
        </p:nvSpPr>
        <p:spPr>
          <a:xfrm>
            <a:off x="228600" y="2376575"/>
            <a:ext cx="8686800" cy="1108200"/>
          </a:xfrm>
          <a:prstGeom prst="rect">
            <a:avLst/>
          </a:prstGeom>
          <a:noFill/>
          <a:ln>
            <a:noFill/>
          </a:ln>
        </p:spPr>
        <p:txBody>
          <a:bodyPr spcFirstLastPara="1" wrap="square" lIns="91425" tIns="91425" rIns="91425" bIns="91425" anchor="t" anchorCtr="0">
            <a:spAutoFit/>
          </a:bodyPr>
          <a:lstStyle/>
          <a:p>
            <a:pPr marL="685800" marR="0" lvl="0" indent="-742950" algn="l" rtl="0">
              <a:lnSpc>
                <a:spcPct val="100000"/>
              </a:lnSpc>
              <a:spcBef>
                <a:spcPts val="0"/>
              </a:spcBef>
              <a:spcAft>
                <a:spcPts val="0"/>
              </a:spcAft>
              <a:buClr>
                <a:srgbClr val="000000"/>
              </a:buClr>
              <a:buSzPts val="2400"/>
              <a:buFont typeface="Arial"/>
              <a:buNone/>
            </a:pPr>
            <a:r>
              <a:rPr lang="en" sz="3000" b="0" i="0" u="none" strike="noStrike" cap="none">
                <a:solidFill>
                  <a:schemeClr val="dk1"/>
                </a:solidFill>
                <a:latin typeface="Verdana"/>
                <a:ea typeface="Verdana"/>
                <a:cs typeface="Verdana"/>
                <a:sym typeface="Verdana"/>
              </a:rPr>
              <a:t>2.  System level change is an intentional </a:t>
            </a:r>
            <a:r>
              <a:rPr lang="en" sz="3000">
                <a:solidFill>
                  <a:schemeClr val="dk1"/>
                </a:solidFill>
                <a:latin typeface="Verdana"/>
                <a:ea typeface="Verdana"/>
                <a:cs typeface="Verdana"/>
                <a:sym typeface="Verdana"/>
              </a:rPr>
              <a:t>and continuous</a:t>
            </a:r>
            <a:r>
              <a:rPr lang="en" sz="3000" b="0" i="0" u="none" strike="noStrike" cap="none">
                <a:solidFill>
                  <a:schemeClr val="dk1"/>
                </a:solidFill>
                <a:latin typeface="Verdana"/>
                <a:ea typeface="Verdana"/>
                <a:cs typeface="Verdana"/>
                <a:sym typeface="Verdana"/>
              </a:rPr>
              <a:t> process.</a:t>
            </a:r>
            <a:endParaRPr sz="3000" b="0" i="0" u="none" strike="noStrike" cap="none">
              <a:solidFill>
                <a:schemeClr val="dk1"/>
              </a:solidFill>
              <a:latin typeface="Verdana"/>
              <a:ea typeface="Verdana"/>
              <a:cs typeface="Verdana"/>
              <a:sym typeface="Verdana"/>
            </a:endParaRPr>
          </a:p>
        </p:txBody>
      </p:sp>
      <p:sp>
        <p:nvSpPr>
          <p:cNvPr id="270" name="Google Shape;270;p40"/>
          <p:cNvSpPr txBox="1"/>
          <p:nvPr/>
        </p:nvSpPr>
        <p:spPr>
          <a:xfrm>
            <a:off x="116400" y="3489250"/>
            <a:ext cx="8911200" cy="1108200"/>
          </a:xfrm>
          <a:prstGeom prst="rect">
            <a:avLst/>
          </a:prstGeom>
          <a:noFill/>
          <a:ln>
            <a:noFill/>
          </a:ln>
        </p:spPr>
        <p:txBody>
          <a:bodyPr spcFirstLastPara="1" wrap="square" lIns="91425" tIns="91425" rIns="91425" bIns="91425" anchor="t" anchorCtr="0">
            <a:spAutoFit/>
          </a:bodyPr>
          <a:lstStyle/>
          <a:p>
            <a:pPr marL="685800" marR="0" lvl="0" indent="-628650" algn="l" rtl="0">
              <a:lnSpc>
                <a:spcPct val="100000"/>
              </a:lnSpc>
              <a:spcBef>
                <a:spcPts val="1000"/>
              </a:spcBef>
              <a:spcAft>
                <a:spcPts val="0"/>
              </a:spcAft>
              <a:buClr>
                <a:schemeClr val="dk1"/>
              </a:buClr>
              <a:buSzPts val="1100"/>
              <a:buFont typeface="Arial"/>
              <a:buNone/>
            </a:pPr>
            <a:r>
              <a:rPr lang="en" sz="3000" b="0" i="0" u="none" strike="noStrike" cap="none">
                <a:solidFill>
                  <a:schemeClr val="dk1"/>
                </a:solidFill>
                <a:latin typeface="Verdana"/>
                <a:ea typeface="Verdana"/>
                <a:cs typeface="Verdana"/>
                <a:sym typeface="Verdana"/>
              </a:rPr>
              <a:t>3.  Systems-level change is an adaptive challenge.</a:t>
            </a:r>
            <a:endParaRPr sz="3000" b="0" i="0" u="none" strike="noStrike" cap="none">
              <a:solidFill>
                <a:schemeClr val="dk1"/>
              </a:solidFill>
              <a:latin typeface="Verdana"/>
              <a:ea typeface="Verdana"/>
              <a:cs typeface="Verdana"/>
              <a:sym typeface="Verdan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41"/>
          <p:cNvSpPr txBox="1">
            <a:spLocks noGrp="1"/>
          </p:cNvSpPr>
          <p:nvPr>
            <p:ph type="title"/>
          </p:nvPr>
        </p:nvSpPr>
        <p:spPr>
          <a:xfrm>
            <a:off x="628650" y="69346"/>
            <a:ext cx="7886700" cy="11046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400"/>
              <a:buFont typeface="Verdana"/>
              <a:buNone/>
            </a:pPr>
            <a:r>
              <a:rPr lang="en" sz="3000"/>
              <a:t>S</a:t>
            </a:r>
            <a:r>
              <a:rPr lang="en" sz="3200"/>
              <a:t>ystems Coaching Institute 102</a:t>
            </a:r>
            <a:br>
              <a:rPr lang="en" sz="3200"/>
            </a:br>
            <a:r>
              <a:rPr lang="en" sz="3200"/>
              <a:t>Learning Intentions</a:t>
            </a:r>
            <a:endParaRPr sz="3800"/>
          </a:p>
        </p:txBody>
      </p:sp>
      <p:sp>
        <p:nvSpPr>
          <p:cNvPr id="276" name="Google Shape;276;p41"/>
          <p:cNvSpPr txBox="1">
            <a:spLocks noGrp="1"/>
          </p:cNvSpPr>
          <p:nvPr>
            <p:ph type="body" idx="4294967295"/>
          </p:nvPr>
        </p:nvSpPr>
        <p:spPr>
          <a:xfrm>
            <a:off x="122850" y="1173950"/>
            <a:ext cx="8898300" cy="4480800"/>
          </a:xfrm>
          <a:prstGeom prst="rect">
            <a:avLst/>
          </a:prstGeom>
          <a:noFill/>
          <a:ln>
            <a:noFill/>
          </a:ln>
        </p:spPr>
        <p:txBody>
          <a:bodyPr spcFirstLastPara="1" wrap="square" lIns="91425" tIns="45700" rIns="91425" bIns="45700" anchor="t" anchorCtr="0">
            <a:noAutofit/>
          </a:bodyPr>
          <a:lstStyle/>
          <a:p>
            <a:pPr marL="228600" lvl="0" indent="-193675" algn="l" rtl="0">
              <a:lnSpc>
                <a:spcPct val="100000"/>
              </a:lnSpc>
              <a:spcBef>
                <a:spcPts val="0"/>
              </a:spcBef>
              <a:spcAft>
                <a:spcPts val="0"/>
              </a:spcAft>
              <a:buClr>
                <a:schemeClr val="dk1"/>
              </a:buClr>
              <a:buSzPts val="550"/>
              <a:buNone/>
            </a:pPr>
            <a:r>
              <a:rPr lang="en" sz="1800" b="1">
                <a:solidFill>
                  <a:srgbClr val="000000"/>
                </a:solidFill>
                <a:highlight>
                  <a:srgbClr val="FFF2CC"/>
                </a:highlight>
              </a:rPr>
              <a:t>Day 1 </a:t>
            </a:r>
            <a:endParaRPr sz="1800" b="1">
              <a:solidFill>
                <a:srgbClr val="000000"/>
              </a:solidFill>
              <a:highlight>
                <a:srgbClr val="FFF2CC"/>
              </a:highlight>
            </a:endParaRPr>
          </a:p>
          <a:p>
            <a:pPr marL="457200" lvl="0" indent="-342900" algn="l" rtl="0">
              <a:lnSpc>
                <a:spcPct val="100000"/>
              </a:lnSpc>
              <a:spcBef>
                <a:spcPts val="0"/>
              </a:spcBef>
              <a:spcAft>
                <a:spcPts val="0"/>
              </a:spcAft>
              <a:buSzPts val="1800"/>
              <a:buChar char="•"/>
            </a:pPr>
            <a:r>
              <a:rPr lang="en" sz="1800"/>
              <a:t>Utilize the three key principles that guide systems coaching</a:t>
            </a:r>
            <a:endParaRPr sz="1800">
              <a:solidFill>
                <a:srgbClr val="000000"/>
              </a:solidFill>
            </a:endParaRPr>
          </a:p>
          <a:p>
            <a:pPr marL="457200" lvl="0" indent="-342900" algn="l" rtl="0">
              <a:lnSpc>
                <a:spcPct val="100000"/>
              </a:lnSpc>
              <a:spcBef>
                <a:spcPts val="0"/>
              </a:spcBef>
              <a:spcAft>
                <a:spcPts val="0"/>
              </a:spcAft>
              <a:buClr>
                <a:srgbClr val="000000"/>
              </a:buClr>
              <a:buSzPts val="1800"/>
              <a:buChar char="•"/>
            </a:pPr>
            <a:r>
              <a:rPr lang="en" sz="1800">
                <a:solidFill>
                  <a:srgbClr val="000000"/>
                </a:solidFill>
              </a:rPr>
              <a:t>Understand the importance of </a:t>
            </a:r>
            <a:r>
              <a:rPr lang="en" sz="1800" b="1">
                <a:solidFill>
                  <a:srgbClr val="000000"/>
                </a:solidFill>
              </a:rPr>
              <a:t>teams</a:t>
            </a:r>
            <a:r>
              <a:rPr lang="en" sz="1800">
                <a:solidFill>
                  <a:srgbClr val="000000"/>
                </a:solidFill>
              </a:rPr>
              <a:t> in the work of systems that impact change</a:t>
            </a:r>
            <a:endParaRPr sz="1800">
              <a:solidFill>
                <a:srgbClr val="000000"/>
              </a:solidFill>
            </a:endParaRPr>
          </a:p>
          <a:p>
            <a:pPr marL="457200" lvl="0" indent="-342900" algn="l" rtl="0">
              <a:lnSpc>
                <a:spcPct val="100000"/>
              </a:lnSpc>
              <a:spcBef>
                <a:spcPts val="0"/>
              </a:spcBef>
              <a:spcAft>
                <a:spcPts val="0"/>
              </a:spcAft>
              <a:buClr>
                <a:srgbClr val="000000"/>
              </a:buClr>
              <a:buSzPts val="1800"/>
              <a:buChar char="•"/>
            </a:pPr>
            <a:r>
              <a:rPr lang="en" sz="1800">
                <a:solidFill>
                  <a:srgbClr val="000000"/>
                </a:solidFill>
              </a:rPr>
              <a:t>Understand and facilitate the development of highly </a:t>
            </a:r>
            <a:r>
              <a:rPr lang="en" sz="1800" b="1">
                <a:solidFill>
                  <a:srgbClr val="000000"/>
                </a:solidFill>
              </a:rPr>
              <a:t>effective</a:t>
            </a:r>
            <a:r>
              <a:rPr lang="en" sz="1800">
                <a:solidFill>
                  <a:srgbClr val="000000"/>
                </a:solidFill>
              </a:rPr>
              <a:t> teams</a:t>
            </a:r>
            <a:endParaRPr sz="1800">
              <a:solidFill>
                <a:srgbClr val="000000"/>
              </a:solidFill>
            </a:endParaRPr>
          </a:p>
          <a:p>
            <a:pPr marL="457200" lvl="0" indent="-342900" algn="l" rtl="0">
              <a:lnSpc>
                <a:spcPct val="100000"/>
              </a:lnSpc>
              <a:spcBef>
                <a:spcPts val="0"/>
              </a:spcBef>
              <a:spcAft>
                <a:spcPts val="0"/>
              </a:spcAft>
              <a:buClr>
                <a:srgbClr val="000000"/>
              </a:buClr>
              <a:buSzPts val="1800"/>
              <a:buChar char="•"/>
            </a:pPr>
            <a:r>
              <a:rPr lang="en" sz="1800">
                <a:solidFill>
                  <a:srgbClr val="000000"/>
                </a:solidFill>
              </a:rPr>
              <a:t>Identify, choose, and implement strategies/structures for enhancing team </a:t>
            </a:r>
            <a:r>
              <a:rPr lang="en" sz="1800" b="1">
                <a:solidFill>
                  <a:srgbClr val="000000"/>
                </a:solidFill>
              </a:rPr>
              <a:t>functioning </a:t>
            </a:r>
            <a:endParaRPr sz="1800" b="1">
              <a:solidFill>
                <a:srgbClr val="000000"/>
              </a:solidFill>
            </a:endParaRPr>
          </a:p>
          <a:p>
            <a:pPr marL="457200" lvl="0" indent="-342900" algn="l" rtl="0">
              <a:lnSpc>
                <a:spcPct val="100000"/>
              </a:lnSpc>
              <a:spcBef>
                <a:spcPts val="0"/>
              </a:spcBef>
              <a:spcAft>
                <a:spcPts val="0"/>
              </a:spcAft>
              <a:buClr>
                <a:srgbClr val="000000"/>
              </a:buClr>
              <a:buSzPts val="1800"/>
              <a:buChar char="•"/>
            </a:pPr>
            <a:r>
              <a:rPr lang="en" sz="1800">
                <a:solidFill>
                  <a:srgbClr val="000000"/>
                </a:solidFill>
              </a:rPr>
              <a:t>Understand, apply, and uphold concepts of </a:t>
            </a:r>
            <a:r>
              <a:rPr lang="en" sz="1800" b="1">
                <a:solidFill>
                  <a:srgbClr val="000000"/>
                </a:solidFill>
              </a:rPr>
              <a:t>emotional intelligence,</a:t>
            </a:r>
            <a:r>
              <a:rPr lang="en" sz="1800">
                <a:solidFill>
                  <a:srgbClr val="000000"/>
                </a:solidFill>
              </a:rPr>
              <a:t> accountability, engagement and collaborative decision making </a:t>
            </a:r>
            <a:r>
              <a:rPr lang="en" sz="1800" b="1">
                <a:solidFill>
                  <a:srgbClr val="000000"/>
                </a:solidFill>
              </a:rPr>
              <a:t>within a team structure</a:t>
            </a:r>
            <a:endParaRPr sz="1800" b="1">
              <a:solidFill>
                <a:srgbClr val="000000"/>
              </a:solidFill>
            </a:endParaRPr>
          </a:p>
          <a:p>
            <a:pPr marL="457200" lvl="0" indent="-342900" algn="l" rtl="0">
              <a:lnSpc>
                <a:spcPct val="100000"/>
              </a:lnSpc>
              <a:spcBef>
                <a:spcPts val="0"/>
              </a:spcBef>
              <a:spcAft>
                <a:spcPts val="0"/>
              </a:spcAft>
              <a:buSzPts val="1800"/>
              <a:buChar char="•"/>
            </a:pPr>
            <a:r>
              <a:rPr lang="en" sz="1800">
                <a:solidFill>
                  <a:srgbClr val="000000"/>
                </a:solidFill>
              </a:rPr>
              <a:t>Utilize effective </a:t>
            </a:r>
            <a:r>
              <a:rPr lang="en" sz="1800" b="1">
                <a:solidFill>
                  <a:srgbClr val="000000"/>
                </a:solidFill>
              </a:rPr>
              <a:t>communication</a:t>
            </a:r>
            <a:r>
              <a:rPr lang="en" sz="1800">
                <a:solidFill>
                  <a:srgbClr val="000000"/>
                </a:solidFill>
              </a:rPr>
              <a:t> and other coaching techniques to impact systems change</a:t>
            </a:r>
            <a:endParaRPr sz="1800"/>
          </a:p>
          <a:p>
            <a:pPr marL="0" lvl="0" indent="0" algn="l" rtl="0">
              <a:lnSpc>
                <a:spcPct val="100000"/>
              </a:lnSpc>
              <a:spcBef>
                <a:spcPts val="0"/>
              </a:spcBef>
              <a:spcAft>
                <a:spcPts val="0"/>
              </a:spcAft>
              <a:buSzPts val="3200"/>
              <a:buNone/>
            </a:pPr>
            <a:endParaRPr sz="1800">
              <a:solidFill>
                <a:srgbClr val="000000"/>
              </a:solidFill>
            </a:endParaRPr>
          </a:p>
          <a:p>
            <a:pPr marL="0" lvl="0" indent="0" algn="l" rtl="0">
              <a:lnSpc>
                <a:spcPct val="100000"/>
              </a:lnSpc>
              <a:spcBef>
                <a:spcPts val="0"/>
              </a:spcBef>
              <a:spcAft>
                <a:spcPts val="0"/>
              </a:spcAft>
              <a:buSzPts val="3200"/>
              <a:buNone/>
            </a:pPr>
            <a:r>
              <a:rPr lang="en" sz="1800" b="1">
                <a:solidFill>
                  <a:srgbClr val="000000"/>
                </a:solidFill>
              </a:rPr>
              <a:t>Day 2 </a:t>
            </a:r>
            <a:endParaRPr sz="1800" b="1">
              <a:solidFill>
                <a:srgbClr val="000000"/>
              </a:solidFill>
            </a:endParaRPr>
          </a:p>
          <a:p>
            <a:pPr marL="457200" lvl="0" indent="-342900" algn="l" rtl="0">
              <a:lnSpc>
                <a:spcPct val="100000"/>
              </a:lnSpc>
              <a:spcBef>
                <a:spcPts val="0"/>
              </a:spcBef>
              <a:spcAft>
                <a:spcPts val="0"/>
              </a:spcAft>
              <a:buSzPts val="1800"/>
              <a:buChar char="•"/>
            </a:pPr>
            <a:r>
              <a:rPr lang="en" sz="1800"/>
              <a:t>Understand the purpose of and practice the development and ongoing utilization of a </a:t>
            </a:r>
            <a:r>
              <a:rPr lang="en" sz="1800" b="1"/>
              <a:t>Coaching</a:t>
            </a:r>
            <a:r>
              <a:rPr lang="en" sz="1800"/>
              <a:t> </a:t>
            </a:r>
            <a:r>
              <a:rPr lang="en" sz="1800" b="1"/>
              <a:t>Service Delivery Plan</a:t>
            </a:r>
            <a:endParaRPr sz="1800"/>
          </a:p>
          <a:p>
            <a:pPr marL="457200" lvl="0" indent="0" algn="l" rtl="0">
              <a:lnSpc>
                <a:spcPct val="100000"/>
              </a:lnSpc>
              <a:spcBef>
                <a:spcPts val="0"/>
              </a:spcBef>
              <a:spcAft>
                <a:spcPts val="0"/>
              </a:spcAft>
              <a:buClr>
                <a:schemeClr val="dk1"/>
              </a:buClr>
              <a:buSzPts val="3200"/>
              <a:buNone/>
            </a:pPr>
            <a:endParaRPr sz="1500">
              <a:solidFill>
                <a:srgbClr val="000000"/>
              </a:solidFill>
            </a:endParaRPr>
          </a:p>
          <a:p>
            <a:pPr marL="457200" lvl="0" indent="0" algn="l" rtl="0">
              <a:lnSpc>
                <a:spcPct val="100000"/>
              </a:lnSpc>
              <a:spcBef>
                <a:spcPts val="0"/>
              </a:spcBef>
              <a:spcAft>
                <a:spcPts val="0"/>
              </a:spcAft>
              <a:buClr>
                <a:schemeClr val="dk1"/>
              </a:buClr>
              <a:buSzPts val="3200"/>
              <a:buNone/>
            </a:pPr>
            <a:endParaRPr sz="2000">
              <a:solidFill>
                <a:srgbClr val="00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pic>
        <p:nvPicPr>
          <p:cNvPr id="281" name="Google Shape;281;p42"/>
          <p:cNvPicPr preferRelativeResize="0"/>
          <p:nvPr/>
        </p:nvPicPr>
        <p:blipFill rotWithShape="1">
          <a:blip r:embed="rId3">
            <a:alphaModFix/>
          </a:blip>
          <a:srcRect/>
          <a:stretch/>
        </p:blipFill>
        <p:spPr>
          <a:xfrm>
            <a:off x="68350" y="1187125"/>
            <a:ext cx="6214049" cy="4275726"/>
          </a:xfrm>
          <a:prstGeom prst="rect">
            <a:avLst/>
          </a:prstGeom>
          <a:noFill/>
          <a:ln>
            <a:noFill/>
          </a:ln>
          <a:effectLst>
            <a:outerShdw blurRad="57150" dist="19050" dir="5400000" algn="bl" rotWithShape="0">
              <a:srgbClr val="000000">
                <a:alpha val="50196"/>
              </a:srgbClr>
            </a:outerShdw>
          </a:effectLst>
        </p:spPr>
      </p:pic>
      <p:pic>
        <p:nvPicPr>
          <p:cNvPr id="282" name="Google Shape;282;p42"/>
          <p:cNvPicPr preferRelativeResize="0"/>
          <p:nvPr/>
        </p:nvPicPr>
        <p:blipFill rotWithShape="1">
          <a:blip r:embed="rId4">
            <a:alphaModFix/>
          </a:blip>
          <a:srcRect/>
          <a:stretch/>
        </p:blipFill>
        <p:spPr>
          <a:xfrm>
            <a:off x="1697825" y="2776450"/>
            <a:ext cx="3680975" cy="2004825"/>
          </a:xfrm>
          <a:prstGeom prst="rect">
            <a:avLst/>
          </a:prstGeom>
          <a:noFill/>
          <a:ln>
            <a:noFill/>
          </a:ln>
        </p:spPr>
      </p:pic>
      <p:pic>
        <p:nvPicPr>
          <p:cNvPr id="283" name="Google Shape;283;p42"/>
          <p:cNvPicPr preferRelativeResize="0"/>
          <p:nvPr/>
        </p:nvPicPr>
        <p:blipFill rotWithShape="1">
          <a:blip r:embed="rId5">
            <a:alphaModFix/>
          </a:blip>
          <a:srcRect/>
          <a:stretch/>
        </p:blipFill>
        <p:spPr>
          <a:xfrm>
            <a:off x="5975550" y="937800"/>
            <a:ext cx="2952750" cy="1136300"/>
          </a:xfrm>
          <a:prstGeom prst="rect">
            <a:avLst/>
          </a:prstGeom>
          <a:noFill/>
          <a:ln>
            <a:noFill/>
          </a:ln>
        </p:spPr>
      </p:pic>
      <p:pic>
        <p:nvPicPr>
          <p:cNvPr id="284" name="Google Shape;284;p42"/>
          <p:cNvPicPr preferRelativeResize="0"/>
          <p:nvPr/>
        </p:nvPicPr>
        <p:blipFill rotWithShape="1">
          <a:blip r:embed="rId6">
            <a:alphaModFix/>
          </a:blip>
          <a:srcRect/>
          <a:stretch/>
        </p:blipFill>
        <p:spPr>
          <a:xfrm>
            <a:off x="5870775" y="2074100"/>
            <a:ext cx="3448050" cy="1136300"/>
          </a:xfrm>
          <a:prstGeom prst="rect">
            <a:avLst/>
          </a:prstGeom>
          <a:noFill/>
          <a:ln>
            <a:noFill/>
          </a:ln>
        </p:spPr>
      </p:pic>
      <p:pic>
        <p:nvPicPr>
          <p:cNvPr id="285" name="Google Shape;285;p42"/>
          <p:cNvPicPr preferRelativeResize="0"/>
          <p:nvPr/>
        </p:nvPicPr>
        <p:blipFill rotWithShape="1">
          <a:blip r:embed="rId7">
            <a:alphaModFix/>
          </a:blip>
          <a:srcRect/>
          <a:stretch/>
        </p:blipFill>
        <p:spPr>
          <a:xfrm>
            <a:off x="5861250" y="3312013"/>
            <a:ext cx="3181350" cy="819150"/>
          </a:xfrm>
          <a:prstGeom prst="rect">
            <a:avLst/>
          </a:prstGeom>
          <a:noFill/>
          <a:ln>
            <a:noFill/>
          </a:ln>
        </p:spPr>
      </p:pic>
      <p:pic>
        <p:nvPicPr>
          <p:cNvPr id="286" name="Google Shape;286;p42"/>
          <p:cNvPicPr preferRelativeResize="0"/>
          <p:nvPr/>
        </p:nvPicPr>
        <p:blipFill rotWithShape="1">
          <a:blip r:embed="rId8">
            <a:alphaModFix/>
          </a:blip>
          <a:srcRect/>
          <a:stretch/>
        </p:blipFill>
        <p:spPr>
          <a:xfrm>
            <a:off x="5861250" y="4121025"/>
            <a:ext cx="3467100" cy="1565400"/>
          </a:xfrm>
          <a:prstGeom prst="rect">
            <a:avLst/>
          </a:prstGeom>
          <a:noFill/>
          <a:ln>
            <a:noFill/>
          </a:ln>
        </p:spPr>
      </p:pic>
      <p:pic>
        <p:nvPicPr>
          <p:cNvPr id="287" name="Google Shape;287;p42"/>
          <p:cNvPicPr preferRelativeResize="0"/>
          <p:nvPr/>
        </p:nvPicPr>
        <p:blipFill rotWithShape="1">
          <a:blip r:embed="rId9">
            <a:alphaModFix/>
          </a:blip>
          <a:srcRect/>
          <a:stretch/>
        </p:blipFill>
        <p:spPr>
          <a:xfrm>
            <a:off x="-86125" y="1103075"/>
            <a:ext cx="5105400" cy="2208950"/>
          </a:xfrm>
          <a:prstGeom prst="rect">
            <a:avLst/>
          </a:prstGeom>
          <a:noFill/>
          <a:ln>
            <a:noFill/>
          </a:ln>
        </p:spPr>
      </p:pic>
      <p:cxnSp>
        <p:nvCxnSpPr>
          <p:cNvPr id="288" name="Google Shape;288;p42"/>
          <p:cNvCxnSpPr/>
          <p:nvPr/>
        </p:nvCxnSpPr>
        <p:spPr>
          <a:xfrm rot="10800000" flipH="1">
            <a:off x="4937600" y="1491800"/>
            <a:ext cx="1260600" cy="1754400"/>
          </a:xfrm>
          <a:prstGeom prst="straightConnector1">
            <a:avLst/>
          </a:prstGeom>
          <a:noFill/>
          <a:ln w="38100" cap="flat" cmpd="sng">
            <a:solidFill>
              <a:srgbClr val="FF0000"/>
            </a:solidFill>
            <a:prstDash val="solid"/>
            <a:round/>
            <a:headEnd type="oval" w="med" len="med"/>
            <a:tailEnd type="triangle" w="med" len="med"/>
          </a:ln>
        </p:spPr>
      </p:cxnSp>
      <p:cxnSp>
        <p:nvCxnSpPr>
          <p:cNvPr id="289" name="Google Shape;289;p42"/>
          <p:cNvCxnSpPr/>
          <p:nvPr/>
        </p:nvCxnSpPr>
        <p:spPr>
          <a:xfrm rot="10800000" flipH="1">
            <a:off x="4926975" y="2668450"/>
            <a:ext cx="1166100" cy="535800"/>
          </a:xfrm>
          <a:prstGeom prst="straightConnector1">
            <a:avLst/>
          </a:prstGeom>
          <a:noFill/>
          <a:ln w="38100" cap="flat" cmpd="sng">
            <a:solidFill>
              <a:srgbClr val="FF0000"/>
            </a:solidFill>
            <a:prstDash val="solid"/>
            <a:round/>
            <a:headEnd type="oval" w="med" len="med"/>
            <a:tailEnd type="triangle" w="med" len="med"/>
          </a:ln>
        </p:spPr>
      </p:cxnSp>
      <p:cxnSp>
        <p:nvCxnSpPr>
          <p:cNvPr id="290" name="Google Shape;290;p42"/>
          <p:cNvCxnSpPr/>
          <p:nvPr/>
        </p:nvCxnSpPr>
        <p:spPr>
          <a:xfrm>
            <a:off x="4926975" y="3130588"/>
            <a:ext cx="1155600" cy="525300"/>
          </a:xfrm>
          <a:prstGeom prst="straightConnector1">
            <a:avLst/>
          </a:prstGeom>
          <a:noFill/>
          <a:ln w="38100" cap="flat" cmpd="sng">
            <a:solidFill>
              <a:srgbClr val="FF0000"/>
            </a:solidFill>
            <a:prstDash val="solid"/>
            <a:round/>
            <a:headEnd type="oval" w="med" len="med"/>
            <a:tailEnd type="triangle" w="med" len="med"/>
          </a:ln>
        </p:spPr>
      </p:cxnSp>
      <p:cxnSp>
        <p:nvCxnSpPr>
          <p:cNvPr id="291" name="Google Shape;291;p42"/>
          <p:cNvCxnSpPr/>
          <p:nvPr/>
        </p:nvCxnSpPr>
        <p:spPr>
          <a:xfrm>
            <a:off x="4927075" y="3099125"/>
            <a:ext cx="1145100" cy="1565400"/>
          </a:xfrm>
          <a:prstGeom prst="straightConnector1">
            <a:avLst/>
          </a:prstGeom>
          <a:noFill/>
          <a:ln w="38100" cap="flat" cmpd="sng">
            <a:solidFill>
              <a:srgbClr val="FF0000"/>
            </a:solidFill>
            <a:prstDash val="solid"/>
            <a:round/>
            <a:headEnd type="oval" w="med" len="med"/>
            <a:tailEnd type="triangle" w="med" len="med"/>
          </a:ln>
        </p:spPr>
      </p:cxnSp>
      <p:sp>
        <p:nvSpPr>
          <p:cNvPr id="292" name="Google Shape;292;p42"/>
          <p:cNvSpPr txBox="1"/>
          <p:nvPr/>
        </p:nvSpPr>
        <p:spPr>
          <a:xfrm>
            <a:off x="405825" y="114425"/>
            <a:ext cx="8074800" cy="599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en" sz="3600" b="0" i="0" u="none" strike="noStrike" cap="none">
                <a:solidFill>
                  <a:schemeClr val="dk1"/>
                </a:solidFill>
                <a:latin typeface="Verdana"/>
                <a:ea typeface="Verdana"/>
                <a:cs typeface="Verdana"/>
                <a:sym typeface="Verdana"/>
              </a:rPr>
              <a:t>People make Systems Work!</a:t>
            </a:r>
            <a:endParaRPr sz="3600" b="0" i="0" u="none" strike="noStrike" cap="none">
              <a:solidFill>
                <a:schemeClr val="dk1"/>
              </a:solidFill>
              <a:latin typeface="Verdana"/>
              <a:ea typeface="Verdana"/>
              <a:cs typeface="Verdana"/>
              <a:sym typeface="Verdana"/>
            </a:endParaRPr>
          </a:p>
        </p:txBody>
      </p:sp>
      <p:sp>
        <p:nvSpPr>
          <p:cNvPr id="293" name="Google Shape;293;p42"/>
          <p:cNvSpPr txBox="1"/>
          <p:nvPr/>
        </p:nvSpPr>
        <p:spPr>
          <a:xfrm>
            <a:off x="4417575" y="1722675"/>
            <a:ext cx="1780500" cy="249900"/>
          </a:xfrm>
          <a:prstGeom prst="rect">
            <a:avLst/>
          </a:prstGeom>
          <a:solidFill>
            <a:srgbClr val="00559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100" b="1">
                <a:solidFill>
                  <a:schemeClr val="lt1"/>
                </a:solidFill>
                <a:latin typeface="Verdana"/>
                <a:ea typeface="Verdana"/>
                <a:cs typeface="Verdana"/>
                <a:sym typeface="Verdana"/>
              </a:rPr>
              <a:t>Features:</a:t>
            </a:r>
            <a:r>
              <a:rPr lang="en" sz="2500" b="1">
                <a:solidFill>
                  <a:schemeClr val="lt1"/>
                </a:solidFill>
                <a:latin typeface="Verdana"/>
                <a:ea typeface="Verdana"/>
                <a:cs typeface="Verdana"/>
                <a:sym typeface="Verdana"/>
              </a:rPr>
              <a:t> </a:t>
            </a:r>
            <a:endParaRPr sz="2500" b="1">
              <a:solidFill>
                <a:schemeClr val="lt1"/>
              </a:solidFill>
              <a:latin typeface="Verdana"/>
              <a:ea typeface="Verdana"/>
              <a:cs typeface="Verdana"/>
              <a:sym typeface="Verdan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9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8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9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43"/>
          <p:cNvSpPr txBox="1"/>
          <p:nvPr/>
        </p:nvSpPr>
        <p:spPr>
          <a:xfrm>
            <a:off x="228600" y="1130450"/>
            <a:ext cx="6871500" cy="2955300"/>
          </a:xfrm>
          <a:prstGeom prst="rect">
            <a:avLst/>
          </a:prstGeom>
          <a:noFill/>
          <a:ln>
            <a:noFill/>
          </a:ln>
        </p:spPr>
        <p:txBody>
          <a:bodyPr spcFirstLastPara="1" wrap="square" lIns="91425" tIns="91425" rIns="91425" bIns="91425" anchor="t" anchorCtr="0">
            <a:spAutoFit/>
          </a:bodyPr>
          <a:lstStyle/>
          <a:p>
            <a:pPr marL="457200" marR="0" lvl="0" indent="-419100" algn="l" rtl="0">
              <a:lnSpc>
                <a:spcPct val="100000"/>
              </a:lnSpc>
              <a:spcBef>
                <a:spcPts val="0"/>
              </a:spcBef>
              <a:spcAft>
                <a:spcPts val="0"/>
              </a:spcAft>
              <a:buClr>
                <a:srgbClr val="000000"/>
              </a:buClr>
              <a:buSzPts val="3000"/>
              <a:buFont typeface="Verdana"/>
              <a:buChar char="●"/>
            </a:pPr>
            <a:r>
              <a:rPr lang="en" sz="3000" b="0" i="0" u="none" strike="noStrike" cap="none">
                <a:solidFill>
                  <a:srgbClr val="000000"/>
                </a:solidFill>
                <a:latin typeface="Verdana"/>
                <a:ea typeface="Verdana"/>
                <a:cs typeface="Verdana"/>
                <a:sym typeface="Verdana"/>
              </a:rPr>
              <a:t>a farmer because…</a:t>
            </a:r>
            <a:endParaRPr sz="3000" b="0" i="0" u="none" strike="noStrike" cap="none">
              <a:solidFill>
                <a:srgbClr val="000000"/>
              </a:solidFill>
              <a:latin typeface="Verdana"/>
              <a:ea typeface="Verdana"/>
              <a:cs typeface="Verdana"/>
              <a:sym typeface="Verdana"/>
            </a:endParaRPr>
          </a:p>
          <a:p>
            <a:pPr marL="457200" marR="0" lvl="0" indent="-419100" algn="l" rtl="0">
              <a:lnSpc>
                <a:spcPct val="100000"/>
              </a:lnSpc>
              <a:spcBef>
                <a:spcPts val="0"/>
              </a:spcBef>
              <a:spcAft>
                <a:spcPts val="0"/>
              </a:spcAft>
              <a:buClr>
                <a:srgbClr val="000000"/>
              </a:buClr>
              <a:buSzPts val="3000"/>
              <a:buFont typeface="Verdana"/>
              <a:buChar char="●"/>
            </a:pPr>
            <a:r>
              <a:rPr lang="en" sz="3000" b="0" i="0" u="none" strike="noStrike" cap="none">
                <a:solidFill>
                  <a:srgbClr val="000000"/>
                </a:solidFill>
                <a:latin typeface="Verdana"/>
                <a:ea typeface="Verdana"/>
                <a:cs typeface="Verdana"/>
                <a:sym typeface="Verdana"/>
              </a:rPr>
              <a:t>a chiropractor because…</a:t>
            </a:r>
            <a:endParaRPr sz="3000" b="0" i="0" u="none" strike="noStrike" cap="none">
              <a:solidFill>
                <a:srgbClr val="000000"/>
              </a:solidFill>
              <a:latin typeface="Verdana"/>
              <a:ea typeface="Verdana"/>
              <a:cs typeface="Verdana"/>
              <a:sym typeface="Verdana"/>
            </a:endParaRPr>
          </a:p>
          <a:p>
            <a:pPr marL="457200" marR="0" lvl="0" indent="-419100" algn="l" rtl="0">
              <a:lnSpc>
                <a:spcPct val="100000"/>
              </a:lnSpc>
              <a:spcBef>
                <a:spcPts val="0"/>
              </a:spcBef>
              <a:spcAft>
                <a:spcPts val="0"/>
              </a:spcAft>
              <a:buClr>
                <a:srgbClr val="000000"/>
              </a:buClr>
              <a:buSzPts val="3000"/>
              <a:buFont typeface="Verdana"/>
              <a:buChar char="●"/>
            </a:pPr>
            <a:r>
              <a:rPr lang="en" sz="3000" b="0" i="0" u="none" strike="noStrike" cap="none">
                <a:solidFill>
                  <a:srgbClr val="000000"/>
                </a:solidFill>
                <a:latin typeface="Verdana"/>
                <a:ea typeface="Verdana"/>
                <a:cs typeface="Verdana"/>
                <a:sym typeface="Verdana"/>
              </a:rPr>
              <a:t>a tour guide because…</a:t>
            </a:r>
            <a:endParaRPr sz="3000" b="0" i="0" u="none" strike="noStrike" cap="none">
              <a:solidFill>
                <a:srgbClr val="000000"/>
              </a:solidFill>
              <a:latin typeface="Verdana"/>
              <a:ea typeface="Verdana"/>
              <a:cs typeface="Verdana"/>
              <a:sym typeface="Verdana"/>
            </a:endParaRPr>
          </a:p>
          <a:p>
            <a:pPr marL="457200" marR="0" lvl="0" indent="-419100" algn="l" rtl="0">
              <a:lnSpc>
                <a:spcPct val="100000"/>
              </a:lnSpc>
              <a:spcBef>
                <a:spcPts val="0"/>
              </a:spcBef>
              <a:spcAft>
                <a:spcPts val="0"/>
              </a:spcAft>
              <a:buClr>
                <a:srgbClr val="000000"/>
              </a:buClr>
              <a:buSzPts val="3000"/>
              <a:buFont typeface="Verdana"/>
              <a:buChar char="●"/>
            </a:pPr>
            <a:r>
              <a:rPr lang="en" sz="3000" b="0" i="0" u="none" strike="noStrike" cap="none">
                <a:solidFill>
                  <a:srgbClr val="000000"/>
                </a:solidFill>
                <a:latin typeface="Verdana"/>
                <a:ea typeface="Verdana"/>
                <a:cs typeface="Verdana"/>
                <a:sym typeface="Verdana"/>
              </a:rPr>
              <a:t>a dance partner because…</a:t>
            </a:r>
            <a:endParaRPr sz="3000" b="0" i="0" u="none" strike="noStrike" cap="none">
              <a:solidFill>
                <a:srgbClr val="000000"/>
              </a:solidFill>
              <a:latin typeface="Verdana"/>
              <a:ea typeface="Verdana"/>
              <a:cs typeface="Verdana"/>
              <a:sym typeface="Verdana"/>
            </a:endParaRPr>
          </a:p>
          <a:p>
            <a:pPr marL="457200" marR="0" lvl="0" indent="-419100" algn="l" rtl="0">
              <a:lnSpc>
                <a:spcPct val="100000"/>
              </a:lnSpc>
              <a:spcBef>
                <a:spcPts val="0"/>
              </a:spcBef>
              <a:spcAft>
                <a:spcPts val="0"/>
              </a:spcAft>
              <a:buClr>
                <a:srgbClr val="000000"/>
              </a:buClr>
              <a:buSzPts val="3000"/>
              <a:buFont typeface="Verdana"/>
              <a:buChar char="●"/>
            </a:pPr>
            <a:r>
              <a:rPr lang="en" sz="3000" b="0" i="0" u="none" strike="noStrike" cap="none">
                <a:solidFill>
                  <a:srgbClr val="000000"/>
                </a:solidFill>
                <a:latin typeface="Verdana"/>
                <a:ea typeface="Verdana"/>
                <a:cs typeface="Verdana"/>
                <a:sym typeface="Verdana"/>
              </a:rPr>
              <a:t>the conductor of an orchestra because…</a:t>
            </a:r>
            <a:endParaRPr sz="3000" b="0" i="0" u="none" strike="noStrike" cap="none">
              <a:solidFill>
                <a:srgbClr val="000000"/>
              </a:solidFill>
              <a:latin typeface="Verdana"/>
              <a:ea typeface="Verdana"/>
              <a:cs typeface="Verdana"/>
              <a:sym typeface="Verdana"/>
            </a:endParaRPr>
          </a:p>
        </p:txBody>
      </p:sp>
      <p:pic>
        <p:nvPicPr>
          <p:cNvPr id="300" name="Google Shape;300;p43"/>
          <p:cNvPicPr preferRelativeResize="0"/>
          <p:nvPr/>
        </p:nvPicPr>
        <p:blipFill rotWithShape="1">
          <a:blip r:embed="rId3">
            <a:alphaModFix/>
          </a:blip>
          <a:srcRect/>
          <a:stretch/>
        </p:blipFill>
        <p:spPr>
          <a:xfrm>
            <a:off x="2932554" y="3853209"/>
            <a:ext cx="1198541" cy="1791081"/>
          </a:xfrm>
          <a:prstGeom prst="rect">
            <a:avLst/>
          </a:prstGeom>
          <a:noFill/>
          <a:ln>
            <a:noFill/>
          </a:ln>
        </p:spPr>
      </p:pic>
      <p:pic>
        <p:nvPicPr>
          <p:cNvPr id="301" name="Google Shape;301;p43"/>
          <p:cNvPicPr preferRelativeResize="0"/>
          <p:nvPr/>
        </p:nvPicPr>
        <p:blipFill rotWithShape="1">
          <a:blip r:embed="rId4">
            <a:alphaModFix/>
          </a:blip>
          <a:srcRect/>
          <a:stretch/>
        </p:blipFill>
        <p:spPr>
          <a:xfrm>
            <a:off x="4735650" y="4077500"/>
            <a:ext cx="1941455" cy="1296188"/>
          </a:xfrm>
          <a:prstGeom prst="rect">
            <a:avLst/>
          </a:prstGeom>
          <a:noFill/>
          <a:ln>
            <a:noFill/>
          </a:ln>
        </p:spPr>
      </p:pic>
      <p:pic>
        <p:nvPicPr>
          <p:cNvPr id="302" name="Google Shape;302;p43"/>
          <p:cNvPicPr preferRelativeResize="0"/>
          <p:nvPr/>
        </p:nvPicPr>
        <p:blipFill rotWithShape="1">
          <a:blip r:embed="rId5">
            <a:alphaModFix/>
          </a:blip>
          <a:srcRect/>
          <a:stretch/>
        </p:blipFill>
        <p:spPr>
          <a:xfrm>
            <a:off x="7186963" y="1425792"/>
            <a:ext cx="1440366" cy="1919979"/>
          </a:xfrm>
          <a:prstGeom prst="rect">
            <a:avLst/>
          </a:prstGeom>
          <a:noFill/>
          <a:ln>
            <a:noFill/>
          </a:ln>
        </p:spPr>
      </p:pic>
      <p:pic>
        <p:nvPicPr>
          <p:cNvPr id="303" name="Google Shape;303;p43"/>
          <p:cNvPicPr preferRelativeResize="0"/>
          <p:nvPr/>
        </p:nvPicPr>
        <p:blipFill rotWithShape="1">
          <a:blip r:embed="rId6">
            <a:alphaModFix/>
          </a:blip>
          <a:srcRect/>
          <a:stretch/>
        </p:blipFill>
        <p:spPr>
          <a:xfrm>
            <a:off x="7325324" y="3455223"/>
            <a:ext cx="1198541" cy="2259777"/>
          </a:xfrm>
          <a:prstGeom prst="rect">
            <a:avLst/>
          </a:prstGeom>
          <a:noFill/>
          <a:ln>
            <a:noFill/>
          </a:ln>
        </p:spPr>
      </p:pic>
      <p:pic>
        <p:nvPicPr>
          <p:cNvPr id="304" name="Google Shape;304;p43"/>
          <p:cNvPicPr preferRelativeResize="0"/>
          <p:nvPr/>
        </p:nvPicPr>
        <p:blipFill rotWithShape="1">
          <a:blip r:embed="rId7">
            <a:alphaModFix/>
          </a:blip>
          <a:srcRect l="1719" b="18460"/>
          <a:stretch/>
        </p:blipFill>
        <p:spPr>
          <a:xfrm>
            <a:off x="88775" y="4324541"/>
            <a:ext cx="2499800" cy="1296187"/>
          </a:xfrm>
          <a:prstGeom prst="rect">
            <a:avLst/>
          </a:prstGeom>
          <a:noFill/>
          <a:ln>
            <a:noFill/>
          </a:ln>
        </p:spPr>
      </p:pic>
      <p:sp>
        <p:nvSpPr>
          <p:cNvPr id="305" name="Google Shape;305;p43"/>
          <p:cNvSpPr txBox="1">
            <a:spLocks noGrp="1"/>
          </p:cNvSpPr>
          <p:nvPr>
            <p:ph type="title"/>
          </p:nvPr>
        </p:nvSpPr>
        <p:spPr>
          <a:xfrm>
            <a:off x="228600" y="158750"/>
            <a:ext cx="8686800" cy="7941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lt1"/>
              </a:buClr>
              <a:buSzPct val="111111"/>
              <a:buFont typeface="Verdana"/>
              <a:buNone/>
            </a:pPr>
            <a:r>
              <a:rPr lang="en"/>
              <a:t>Coaching for change is like being… </a:t>
            </a:r>
            <a:endParaRPr/>
          </a:p>
        </p:txBody>
      </p:sp>
      <p:sp>
        <p:nvSpPr>
          <p:cNvPr id="306" name="Google Shape;306;p43"/>
          <p:cNvSpPr/>
          <p:nvPr/>
        </p:nvSpPr>
        <p:spPr>
          <a:xfrm>
            <a:off x="0" y="3582950"/>
            <a:ext cx="798000" cy="741600"/>
          </a:xfrm>
          <a:prstGeom prst="star5">
            <a:avLst>
              <a:gd name="adj" fmla="val 19098"/>
              <a:gd name="hf" fmla="val 105146"/>
              <a:gd name="vf" fmla="val 110557"/>
            </a:avLst>
          </a:prstGeom>
          <a:solidFill>
            <a:srgbClr val="ACCBF9"/>
          </a:solidFill>
          <a:ln w="9525" cap="flat" cmpd="sng">
            <a:solidFill>
              <a:srgbClr val="24285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pic>
        <p:nvPicPr>
          <p:cNvPr id="312" name="Google Shape;312;p44"/>
          <p:cNvPicPr preferRelativeResize="0"/>
          <p:nvPr/>
        </p:nvPicPr>
        <p:blipFill rotWithShape="1">
          <a:blip r:embed="rId3">
            <a:alphaModFix/>
          </a:blip>
          <a:srcRect/>
          <a:stretch/>
        </p:blipFill>
        <p:spPr>
          <a:xfrm>
            <a:off x="547850" y="1408866"/>
            <a:ext cx="7083917" cy="3913664"/>
          </a:xfrm>
          <a:prstGeom prst="rect">
            <a:avLst/>
          </a:prstGeom>
          <a:noFill/>
          <a:ln>
            <a:noFill/>
          </a:ln>
        </p:spPr>
      </p:pic>
      <p:sp>
        <p:nvSpPr>
          <p:cNvPr id="313" name="Google Shape;313;p44"/>
          <p:cNvSpPr txBox="1"/>
          <p:nvPr/>
        </p:nvSpPr>
        <p:spPr>
          <a:xfrm>
            <a:off x="0" y="4945975"/>
            <a:ext cx="9032400" cy="7692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r>
              <a:rPr lang="en" sz="1100" b="0" i="0" u="none" strike="noStrike" cap="none">
                <a:solidFill>
                  <a:srgbClr val="000000"/>
                </a:solidFill>
                <a:latin typeface="Arial"/>
                <a:ea typeface="Arial"/>
                <a:cs typeface="Arial"/>
                <a:sym typeface="Arial"/>
              </a:rPr>
              <a:t>Source: Adapted from Knoster, T., Villa R., &amp; Thousand, J. (2000). A framework for thinking about systems change. In R. villa &amp; J. Thousand (Eds.), Restructuring for caring and effective education: Piecing the puzzle together (pp. 93-128). Baltimore: Paul H. Brookes Publishing Co.</a:t>
            </a:r>
            <a:endParaRPr sz="1100" b="0" i="0" u="none" strike="noStrike" cap="none">
              <a:solidFill>
                <a:srgbClr val="000000"/>
              </a:solidFill>
              <a:latin typeface="Arial"/>
              <a:ea typeface="Arial"/>
              <a:cs typeface="Arial"/>
              <a:sym typeface="Arial"/>
            </a:endParaRPr>
          </a:p>
        </p:txBody>
      </p:sp>
      <p:sp>
        <p:nvSpPr>
          <p:cNvPr id="314" name="Google Shape;314;p44"/>
          <p:cNvSpPr txBox="1">
            <a:spLocks noGrp="1"/>
          </p:cNvSpPr>
          <p:nvPr>
            <p:ph type="title"/>
          </p:nvPr>
        </p:nvSpPr>
        <p:spPr>
          <a:xfrm>
            <a:off x="628650" y="304271"/>
            <a:ext cx="7886700" cy="11046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000"/>
              <a:buFont typeface="Verdana"/>
              <a:buNone/>
            </a:pPr>
            <a:r>
              <a:rPr lang="en"/>
              <a:t>Managing Complex Change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45"/>
          <p:cNvSpPr txBox="1">
            <a:spLocks noGrp="1"/>
          </p:cNvSpPr>
          <p:nvPr>
            <p:ph type="title"/>
          </p:nvPr>
        </p:nvSpPr>
        <p:spPr>
          <a:xfrm>
            <a:off x="2743200" y="214012"/>
            <a:ext cx="5943600" cy="9525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Verdana"/>
              <a:buNone/>
            </a:pPr>
            <a:r>
              <a:rPr lang="en" sz="3320">
                <a:latin typeface="Verdana"/>
                <a:ea typeface="Verdana"/>
                <a:cs typeface="Verdana"/>
                <a:sym typeface="Verdana"/>
              </a:rPr>
              <a:t>Key Role of a Division Coach is systems work!</a:t>
            </a:r>
            <a:endParaRPr sz="3320"/>
          </a:p>
        </p:txBody>
      </p:sp>
      <p:pic>
        <p:nvPicPr>
          <p:cNvPr id="320" name="Google Shape;320;p45" descr="Woman using tablet standing in front of digital display"/>
          <p:cNvPicPr preferRelativeResize="0"/>
          <p:nvPr/>
        </p:nvPicPr>
        <p:blipFill rotWithShape="1">
          <a:blip r:embed="rId3">
            <a:alphaModFix/>
          </a:blip>
          <a:srcRect b="-2"/>
          <a:stretch/>
        </p:blipFill>
        <p:spPr>
          <a:xfrm>
            <a:off x="463775" y="1709075"/>
            <a:ext cx="2819627" cy="2853949"/>
          </a:xfrm>
          <a:prstGeom prst="rect">
            <a:avLst/>
          </a:prstGeom>
          <a:noFill/>
          <a:ln>
            <a:noFill/>
          </a:ln>
        </p:spPr>
      </p:pic>
      <p:sp>
        <p:nvSpPr>
          <p:cNvPr id="321" name="Google Shape;321;p45"/>
          <p:cNvSpPr txBox="1"/>
          <p:nvPr/>
        </p:nvSpPr>
        <p:spPr>
          <a:xfrm>
            <a:off x="3568550" y="1166500"/>
            <a:ext cx="5575200" cy="4480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Verdana"/>
              <a:buNone/>
            </a:pPr>
            <a:r>
              <a:rPr lang="en" sz="2100" b="0" i="0" u="none" strike="noStrike" cap="none">
                <a:solidFill>
                  <a:schemeClr val="dk1"/>
                </a:solidFill>
                <a:highlight>
                  <a:srgbClr val="FFFFFF"/>
                </a:highlight>
                <a:latin typeface="Verdana"/>
                <a:ea typeface="Verdana"/>
                <a:cs typeface="Verdana"/>
                <a:sym typeface="Verdana"/>
              </a:rPr>
              <a:t>The </a:t>
            </a:r>
            <a:r>
              <a:rPr lang="en" sz="2100" b="0" i="0" u="none" strike="noStrike" cap="none">
                <a:solidFill>
                  <a:schemeClr val="dk1"/>
                </a:solidFill>
                <a:highlight>
                  <a:schemeClr val="lt1"/>
                </a:highlight>
                <a:latin typeface="Verdana"/>
                <a:ea typeface="Verdana"/>
                <a:cs typeface="Verdana"/>
                <a:sym typeface="Verdana"/>
              </a:rPr>
              <a:t>key role and responsibility of 'systems' coaches is to facilitate the development of and to monitor </a:t>
            </a:r>
            <a:r>
              <a:rPr lang="en" sz="2100" b="0" i="0" u="none" strike="noStrike" cap="none">
                <a:solidFill>
                  <a:schemeClr val="dk1"/>
                </a:solidFill>
                <a:highlight>
                  <a:srgbClr val="FFFFFF"/>
                </a:highlight>
                <a:latin typeface="Verdana"/>
                <a:ea typeface="Verdana"/>
                <a:cs typeface="Verdana"/>
                <a:sym typeface="Verdana"/>
              </a:rPr>
              <a:t>multi-tiered systems for the division. MTSS work is the result of:</a:t>
            </a:r>
            <a:endParaRPr sz="2100" b="0" i="0" u="none" strike="noStrike" cap="none">
              <a:solidFill>
                <a:schemeClr val="dk1"/>
              </a:solidFill>
              <a:highlight>
                <a:srgbClr val="FFFFFF"/>
              </a:highlight>
              <a:latin typeface="Verdana"/>
              <a:ea typeface="Verdana"/>
              <a:cs typeface="Verdana"/>
              <a:sym typeface="Verdana"/>
            </a:endParaRPr>
          </a:p>
          <a:p>
            <a:pPr marL="0" marR="0" lvl="0" indent="0" algn="l" rtl="0">
              <a:lnSpc>
                <a:spcPct val="90000"/>
              </a:lnSpc>
              <a:spcBef>
                <a:spcPts val="600"/>
              </a:spcBef>
              <a:spcAft>
                <a:spcPts val="0"/>
              </a:spcAft>
              <a:buClr>
                <a:srgbClr val="000000"/>
              </a:buClr>
              <a:buSzPts val="3000"/>
              <a:buFont typeface="Arial"/>
              <a:buNone/>
            </a:pPr>
            <a:endParaRPr sz="2100">
              <a:solidFill>
                <a:schemeClr val="dk1"/>
              </a:solidFill>
              <a:highlight>
                <a:srgbClr val="FFFFFF"/>
              </a:highlight>
              <a:latin typeface="Verdana"/>
              <a:ea typeface="Verdana"/>
              <a:cs typeface="Verdana"/>
              <a:sym typeface="Verdana"/>
            </a:endParaRPr>
          </a:p>
          <a:p>
            <a:pPr marL="0" marR="0" lvl="0" indent="0" algn="l" rtl="0">
              <a:lnSpc>
                <a:spcPct val="90000"/>
              </a:lnSpc>
              <a:spcBef>
                <a:spcPts val="600"/>
              </a:spcBef>
              <a:spcAft>
                <a:spcPts val="0"/>
              </a:spcAft>
              <a:buClr>
                <a:srgbClr val="000000"/>
              </a:buClr>
              <a:buSzPts val="3000"/>
              <a:buFont typeface="Arial"/>
              <a:buNone/>
            </a:pPr>
            <a:r>
              <a:rPr lang="en" sz="2100" b="0" i="0" u="none" strike="noStrike" cap="none">
                <a:solidFill>
                  <a:schemeClr val="dk1"/>
                </a:solidFill>
                <a:highlight>
                  <a:srgbClr val="FFFFFF"/>
                </a:highlight>
                <a:latin typeface="Verdana"/>
                <a:ea typeface="Verdana"/>
                <a:cs typeface="Verdana"/>
                <a:sym typeface="Verdana"/>
              </a:rPr>
              <a:t>VTSS Core component </a:t>
            </a:r>
            <a:r>
              <a:rPr lang="en" sz="2100">
                <a:solidFill>
                  <a:schemeClr val="dk1"/>
                </a:solidFill>
                <a:highlight>
                  <a:srgbClr val="FFFFFF"/>
                </a:highlight>
                <a:latin typeface="Verdana"/>
                <a:ea typeface="Verdana"/>
                <a:cs typeface="Verdana"/>
                <a:sym typeface="Verdana"/>
              </a:rPr>
              <a:t>1</a:t>
            </a:r>
            <a:r>
              <a:rPr lang="en" sz="2100" b="0" i="0" u="none" strike="noStrike" cap="none">
                <a:solidFill>
                  <a:schemeClr val="dk1"/>
                </a:solidFill>
                <a:highlight>
                  <a:srgbClr val="FFFFFF"/>
                </a:highlight>
                <a:latin typeface="Verdana"/>
                <a:ea typeface="Verdana"/>
                <a:cs typeface="Verdana"/>
                <a:sym typeface="Verdana"/>
              </a:rPr>
              <a:t>: </a:t>
            </a:r>
            <a:endParaRPr sz="2100" b="0" i="0" u="none" strike="noStrike" cap="none">
              <a:solidFill>
                <a:schemeClr val="dk1"/>
              </a:solidFill>
              <a:highlight>
                <a:srgbClr val="FFFFFF"/>
              </a:highlight>
              <a:latin typeface="Verdana"/>
              <a:ea typeface="Verdana"/>
              <a:cs typeface="Verdana"/>
              <a:sym typeface="Verdana"/>
            </a:endParaRPr>
          </a:p>
          <a:p>
            <a:pPr marL="457200" marR="0" lvl="0" indent="-234950" algn="l" rtl="0">
              <a:lnSpc>
                <a:spcPct val="90000"/>
              </a:lnSpc>
              <a:spcBef>
                <a:spcPts val="600"/>
              </a:spcBef>
              <a:spcAft>
                <a:spcPts val="0"/>
              </a:spcAft>
              <a:buClr>
                <a:srgbClr val="00212C"/>
              </a:buClr>
              <a:buSzPts val="3100"/>
              <a:buFont typeface="Arial"/>
              <a:buChar char="•"/>
            </a:pPr>
            <a:r>
              <a:rPr lang="en" sz="2100" b="0" i="0" u="none" strike="noStrike" cap="none">
                <a:solidFill>
                  <a:schemeClr val="dk1"/>
                </a:solidFill>
                <a:latin typeface="Verdana"/>
                <a:ea typeface="Verdana"/>
                <a:cs typeface="Verdana"/>
                <a:sym typeface="Verdana"/>
              </a:rPr>
              <a:t>Highly effective teams that use data to inform their decisions </a:t>
            </a:r>
            <a:endParaRPr sz="2100" b="0" i="0" u="none" strike="noStrike" cap="none">
              <a:solidFill>
                <a:schemeClr val="dk1"/>
              </a:solidFill>
              <a:latin typeface="Verdana"/>
              <a:ea typeface="Verdana"/>
              <a:cs typeface="Verdana"/>
              <a:sym typeface="Verdana"/>
            </a:endParaRPr>
          </a:p>
          <a:p>
            <a:pPr marL="457200" marR="0" lvl="0" indent="-234950" algn="l" rtl="0">
              <a:lnSpc>
                <a:spcPct val="90000"/>
              </a:lnSpc>
              <a:spcBef>
                <a:spcPts val="600"/>
              </a:spcBef>
              <a:spcAft>
                <a:spcPts val="0"/>
              </a:spcAft>
              <a:buClr>
                <a:srgbClr val="00212C"/>
              </a:buClr>
              <a:buSzPts val="3100"/>
              <a:buFont typeface="Arial"/>
              <a:buChar char="•"/>
            </a:pPr>
            <a:r>
              <a:rPr lang="en" sz="2100" b="0" i="0" u="none" strike="noStrike" cap="none">
                <a:solidFill>
                  <a:schemeClr val="dk1"/>
                </a:solidFill>
                <a:latin typeface="Verdana"/>
                <a:ea typeface="Verdana"/>
                <a:cs typeface="Verdana"/>
                <a:sym typeface="Verdana"/>
              </a:rPr>
              <a:t>Creating communication protocols</a:t>
            </a:r>
            <a:endParaRPr sz="2100" b="0" i="0" u="none" strike="noStrike" cap="none">
              <a:solidFill>
                <a:schemeClr val="dk1"/>
              </a:solidFill>
              <a:latin typeface="Verdana"/>
              <a:ea typeface="Verdana"/>
              <a:cs typeface="Verdana"/>
              <a:sym typeface="Verdana"/>
            </a:endParaRPr>
          </a:p>
          <a:p>
            <a:pPr marL="457200" marR="0" lvl="0" indent="-228600" algn="l" rtl="0">
              <a:lnSpc>
                <a:spcPct val="90000"/>
              </a:lnSpc>
              <a:spcBef>
                <a:spcPts val="600"/>
              </a:spcBef>
              <a:spcAft>
                <a:spcPts val="600"/>
              </a:spcAft>
              <a:buClr>
                <a:srgbClr val="00212C"/>
              </a:buClr>
              <a:buSzPts val="3000"/>
              <a:buFont typeface="Arial"/>
              <a:buChar char="•"/>
            </a:pPr>
            <a:r>
              <a:rPr lang="en" sz="2100" b="0" i="0" u="none" strike="noStrike" cap="none">
                <a:solidFill>
                  <a:schemeClr val="dk1"/>
                </a:solidFill>
                <a:latin typeface="Verdana"/>
                <a:ea typeface="Verdana"/>
                <a:cs typeface="Verdana"/>
                <a:sym typeface="Verdana"/>
              </a:rPr>
              <a:t>Aligned </a:t>
            </a:r>
            <a:r>
              <a:rPr lang="en" sz="2100">
                <a:solidFill>
                  <a:schemeClr val="dk1"/>
                </a:solidFill>
                <a:latin typeface="Verdana"/>
                <a:ea typeface="Verdana"/>
                <a:cs typeface="Verdana"/>
                <a:sym typeface="Verdana"/>
              </a:rPr>
              <a:t>p</a:t>
            </a:r>
            <a:r>
              <a:rPr lang="en" sz="2100" b="0" i="0" u="none" strike="noStrike" cap="none">
                <a:solidFill>
                  <a:schemeClr val="dk1"/>
                </a:solidFill>
                <a:latin typeface="Verdana"/>
                <a:ea typeface="Verdana"/>
                <a:cs typeface="Verdana"/>
                <a:sym typeface="Verdana"/>
              </a:rPr>
              <a:t>rofessional </a:t>
            </a:r>
            <a:r>
              <a:rPr lang="en" sz="2100">
                <a:solidFill>
                  <a:schemeClr val="dk1"/>
                </a:solidFill>
                <a:latin typeface="Verdana"/>
                <a:ea typeface="Verdana"/>
                <a:cs typeface="Verdana"/>
                <a:sym typeface="Verdana"/>
              </a:rPr>
              <a:t>l</a:t>
            </a:r>
            <a:r>
              <a:rPr lang="en" sz="2100" b="0" i="0" u="none" strike="noStrike" cap="none">
                <a:solidFill>
                  <a:schemeClr val="dk1"/>
                </a:solidFill>
                <a:latin typeface="Verdana"/>
                <a:ea typeface="Verdana"/>
                <a:cs typeface="Verdana"/>
                <a:sym typeface="Verdana"/>
              </a:rPr>
              <a:t>earning for staff, inclusive of coaching</a:t>
            </a:r>
            <a:r>
              <a:rPr lang="en" sz="2000" b="0" i="0" u="none" strike="noStrike" cap="none">
                <a:solidFill>
                  <a:schemeClr val="dk1"/>
                </a:solidFill>
                <a:latin typeface="Verdana"/>
                <a:ea typeface="Verdana"/>
                <a:cs typeface="Verdana"/>
                <a:sym typeface="Verdana"/>
              </a:rPr>
              <a:t> </a:t>
            </a:r>
            <a:endParaRPr sz="2000" b="0" i="0" u="none" strike="noStrike" cap="none">
              <a:solidFill>
                <a:schemeClr val="dk1"/>
              </a:solidFill>
              <a:latin typeface="Verdana"/>
              <a:ea typeface="Verdana"/>
              <a:cs typeface="Verdana"/>
              <a:sym typeface="Verdan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38" name="Google Shape;138;p27"/>
          <p:cNvPicPr preferRelativeResize="0"/>
          <p:nvPr/>
        </p:nvPicPr>
        <p:blipFill rotWithShape="1">
          <a:blip r:embed="rId3">
            <a:alphaModFix/>
          </a:blip>
          <a:srcRect/>
          <a:stretch/>
        </p:blipFill>
        <p:spPr>
          <a:xfrm>
            <a:off x="3066161" y="1405851"/>
            <a:ext cx="3152773" cy="3809999"/>
          </a:xfrm>
          <a:prstGeom prst="rect">
            <a:avLst/>
          </a:prstGeom>
          <a:noFill/>
          <a:ln>
            <a:noFill/>
          </a:ln>
        </p:spPr>
      </p:pic>
      <p:sp>
        <p:nvSpPr>
          <p:cNvPr id="139" name="Google Shape;139;p27"/>
          <p:cNvSpPr txBox="1"/>
          <p:nvPr/>
        </p:nvSpPr>
        <p:spPr>
          <a:xfrm>
            <a:off x="381000" y="317500"/>
            <a:ext cx="8686800" cy="952500"/>
          </a:xfrm>
          <a:prstGeom prst="rect">
            <a:avLst/>
          </a:prstGeom>
          <a:solidFill>
            <a:srgbClr val="003369"/>
          </a:solid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4000"/>
              <a:buFont typeface="Verdana"/>
              <a:buNone/>
            </a:pPr>
            <a:r>
              <a:rPr lang="en" sz="4000" b="0" i="0" u="none" strike="noStrike" cap="none">
                <a:solidFill>
                  <a:schemeClr val="lt1"/>
                </a:solidFill>
                <a:latin typeface="Verdana"/>
                <a:ea typeface="Verdana"/>
                <a:cs typeface="Verdana"/>
                <a:sym typeface="Verdana"/>
              </a:rPr>
              <a:t>T</a:t>
            </a:r>
            <a:r>
              <a:rPr lang="en" sz="4000">
                <a:solidFill>
                  <a:schemeClr val="lt1"/>
                </a:solidFill>
                <a:latin typeface="Verdana"/>
                <a:ea typeface="Verdana"/>
                <a:cs typeface="Verdana"/>
                <a:sym typeface="Verdana"/>
              </a:rPr>
              <a:t>he Art</a:t>
            </a:r>
            <a:r>
              <a:rPr lang="en" sz="4000" b="0" i="0" u="none" strike="noStrike" cap="none">
                <a:solidFill>
                  <a:schemeClr val="lt1"/>
                </a:solidFill>
                <a:latin typeface="Verdana"/>
                <a:ea typeface="Verdana"/>
                <a:cs typeface="Verdana"/>
                <a:sym typeface="Verdana"/>
              </a:rPr>
              <a: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46"/>
          <p:cNvSpPr txBox="1">
            <a:spLocks noGrp="1"/>
          </p:cNvSpPr>
          <p:nvPr>
            <p:ph type="title"/>
          </p:nvPr>
        </p:nvSpPr>
        <p:spPr>
          <a:xfrm>
            <a:off x="628650" y="253546"/>
            <a:ext cx="7886700" cy="14028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400"/>
              <a:buFont typeface="Verdana"/>
              <a:buNone/>
            </a:pPr>
            <a:r>
              <a:rPr lang="en" sz="3400"/>
              <a:t>Making the Shift: </a:t>
            </a:r>
            <a:endParaRPr sz="3400"/>
          </a:p>
          <a:p>
            <a:pPr marL="0" lvl="0" indent="0" algn="ctr" rtl="0">
              <a:lnSpc>
                <a:spcPct val="90000"/>
              </a:lnSpc>
              <a:spcBef>
                <a:spcPts val="0"/>
              </a:spcBef>
              <a:spcAft>
                <a:spcPts val="0"/>
              </a:spcAft>
              <a:buClr>
                <a:schemeClr val="lt1"/>
              </a:buClr>
              <a:buSzPts val="3400"/>
              <a:buFont typeface="Verdana"/>
              <a:buNone/>
            </a:pPr>
            <a:r>
              <a:rPr lang="en" sz="3400"/>
              <a:t>From YOU to Your work with TEAMS</a:t>
            </a:r>
            <a:endParaRPr sz="3400"/>
          </a:p>
        </p:txBody>
      </p:sp>
      <p:sp>
        <p:nvSpPr>
          <p:cNvPr id="327" name="Google Shape;327;p46"/>
          <p:cNvSpPr txBox="1">
            <a:spLocks noGrp="1"/>
          </p:cNvSpPr>
          <p:nvPr>
            <p:ph type="body" idx="4294967295"/>
          </p:nvPr>
        </p:nvSpPr>
        <p:spPr>
          <a:xfrm>
            <a:off x="136500" y="1831375"/>
            <a:ext cx="8682900" cy="3597000"/>
          </a:xfrm>
          <a:prstGeom prst="rect">
            <a:avLst/>
          </a:prstGeom>
          <a:noFill/>
          <a:ln>
            <a:noFill/>
          </a:ln>
        </p:spPr>
        <p:txBody>
          <a:bodyPr spcFirstLastPara="1" wrap="square" lIns="91425" tIns="45700" rIns="91425" bIns="45700" anchor="t" anchorCtr="0">
            <a:noAutofit/>
          </a:bodyPr>
          <a:lstStyle/>
          <a:p>
            <a:pPr marL="228600" lvl="0" indent="-193675" algn="l" rtl="0">
              <a:lnSpc>
                <a:spcPct val="100000"/>
              </a:lnSpc>
              <a:spcBef>
                <a:spcPts val="0"/>
              </a:spcBef>
              <a:spcAft>
                <a:spcPts val="0"/>
              </a:spcAft>
              <a:buClr>
                <a:schemeClr val="dk1"/>
              </a:buClr>
              <a:buSzPts val="550"/>
              <a:buNone/>
            </a:pPr>
            <a:r>
              <a:rPr lang="en" sz="2700" b="1">
                <a:solidFill>
                  <a:srgbClr val="000000"/>
                </a:solidFill>
              </a:rPr>
              <a:t>Day 1 </a:t>
            </a:r>
            <a:endParaRPr sz="2700" b="1">
              <a:solidFill>
                <a:srgbClr val="000000"/>
              </a:solidFill>
            </a:endParaRPr>
          </a:p>
          <a:p>
            <a:pPr marL="457200" lvl="0" indent="0" algn="l" rtl="0">
              <a:lnSpc>
                <a:spcPct val="100000"/>
              </a:lnSpc>
              <a:spcBef>
                <a:spcPts val="0"/>
              </a:spcBef>
              <a:spcAft>
                <a:spcPts val="0"/>
              </a:spcAft>
              <a:buSzPts val="3200"/>
              <a:buNone/>
            </a:pPr>
            <a:r>
              <a:rPr lang="en" sz="2700" i="1">
                <a:solidFill>
                  <a:schemeClr val="dk2"/>
                </a:solidFill>
              </a:rPr>
              <a:t>Teams: </a:t>
            </a:r>
            <a:r>
              <a:rPr lang="en" sz="2700">
                <a:solidFill>
                  <a:srgbClr val="000000"/>
                </a:solidFill>
              </a:rPr>
              <a:t>are they effective, how do you know, characteristics of highly functioning teams </a:t>
            </a:r>
            <a:endParaRPr sz="2700">
              <a:solidFill>
                <a:srgbClr val="000000"/>
              </a:solidFill>
            </a:endParaRPr>
          </a:p>
          <a:p>
            <a:pPr marL="0" lvl="0" indent="0" algn="l" rtl="0">
              <a:lnSpc>
                <a:spcPct val="100000"/>
              </a:lnSpc>
              <a:spcBef>
                <a:spcPts val="0"/>
              </a:spcBef>
              <a:spcAft>
                <a:spcPts val="0"/>
              </a:spcAft>
              <a:buSzPts val="3200"/>
              <a:buNone/>
            </a:pPr>
            <a:endParaRPr sz="2700">
              <a:solidFill>
                <a:srgbClr val="000000"/>
              </a:solidFill>
            </a:endParaRPr>
          </a:p>
          <a:p>
            <a:pPr marL="0" lvl="0" indent="0" algn="l" rtl="0">
              <a:lnSpc>
                <a:spcPct val="100000"/>
              </a:lnSpc>
              <a:spcBef>
                <a:spcPts val="0"/>
              </a:spcBef>
              <a:spcAft>
                <a:spcPts val="0"/>
              </a:spcAft>
              <a:buSzPts val="3200"/>
              <a:buNone/>
            </a:pPr>
            <a:r>
              <a:rPr lang="en" sz="2700" b="1">
                <a:solidFill>
                  <a:srgbClr val="000000"/>
                </a:solidFill>
              </a:rPr>
              <a:t>Day 2 </a:t>
            </a:r>
            <a:endParaRPr sz="2700" b="1">
              <a:solidFill>
                <a:srgbClr val="000000"/>
              </a:solidFill>
            </a:endParaRPr>
          </a:p>
          <a:p>
            <a:pPr marL="457200" lvl="0" indent="0" algn="l" rtl="0">
              <a:lnSpc>
                <a:spcPct val="100000"/>
              </a:lnSpc>
              <a:spcBef>
                <a:spcPts val="0"/>
              </a:spcBef>
              <a:spcAft>
                <a:spcPts val="0"/>
              </a:spcAft>
              <a:buSzPts val="3200"/>
              <a:buNone/>
            </a:pPr>
            <a:r>
              <a:rPr lang="en" sz="2700"/>
              <a:t>Understand the purpose of, practice in the development of and ongoing utilization of a </a:t>
            </a:r>
            <a:r>
              <a:rPr lang="en" sz="2700" i="1">
                <a:solidFill>
                  <a:schemeClr val="dk2"/>
                </a:solidFill>
              </a:rPr>
              <a:t>Coaching Service Delivery Plan</a:t>
            </a:r>
            <a:endParaRPr sz="2700" i="1">
              <a:solidFill>
                <a:schemeClr val="dk2"/>
              </a:solidFill>
            </a:endParaRPr>
          </a:p>
          <a:p>
            <a:pPr marL="457200" lvl="0" indent="0" algn="l" rtl="0">
              <a:lnSpc>
                <a:spcPct val="100000"/>
              </a:lnSpc>
              <a:spcBef>
                <a:spcPts val="0"/>
              </a:spcBef>
              <a:spcAft>
                <a:spcPts val="0"/>
              </a:spcAft>
              <a:buClr>
                <a:schemeClr val="dk1"/>
              </a:buClr>
              <a:buSzPts val="3200"/>
              <a:buNone/>
            </a:pPr>
            <a:endParaRPr sz="1500">
              <a:solidFill>
                <a:srgbClr val="000000"/>
              </a:solidFill>
            </a:endParaRPr>
          </a:p>
          <a:p>
            <a:pPr marL="457200" lvl="0" indent="0" algn="l" rtl="0">
              <a:lnSpc>
                <a:spcPct val="100000"/>
              </a:lnSpc>
              <a:spcBef>
                <a:spcPts val="0"/>
              </a:spcBef>
              <a:spcAft>
                <a:spcPts val="0"/>
              </a:spcAft>
              <a:buClr>
                <a:schemeClr val="dk1"/>
              </a:buClr>
              <a:buSzPts val="3200"/>
              <a:buNone/>
            </a:pPr>
            <a:endParaRPr sz="2000">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pic>
        <p:nvPicPr>
          <p:cNvPr id="332" name="Google Shape;332;p47"/>
          <p:cNvPicPr preferRelativeResize="0"/>
          <p:nvPr/>
        </p:nvPicPr>
        <p:blipFill rotWithShape="1">
          <a:blip r:embed="rId3">
            <a:alphaModFix/>
          </a:blip>
          <a:srcRect/>
          <a:stretch/>
        </p:blipFill>
        <p:spPr>
          <a:xfrm>
            <a:off x="306775" y="1591775"/>
            <a:ext cx="8686800" cy="3950333"/>
          </a:xfrm>
          <a:prstGeom prst="rect">
            <a:avLst/>
          </a:prstGeom>
          <a:noFill/>
          <a:ln w="9525" cap="flat" cmpd="sng">
            <a:solidFill>
              <a:schemeClr val="dk1"/>
            </a:solidFill>
            <a:prstDash val="solid"/>
            <a:round/>
            <a:headEnd type="none" w="sm" len="sm"/>
            <a:tailEnd type="none" w="sm" len="sm"/>
          </a:ln>
        </p:spPr>
      </p:pic>
      <p:sp>
        <p:nvSpPr>
          <p:cNvPr id="333" name="Google Shape;333;p47"/>
          <p:cNvSpPr txBox="1">
            <a:spLocks noGrp="1"/>
          </p:cNvSpPr>
          <p:nvPr>
            <p:ph type="title"/>
          </p:nvPr>
        </p:nvSpPr>
        <p:spPr>
          <a:xfrm>
            <a:off x="235525" y="174400"/>
            <a:ext cx="8829300" cy="10710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lt1"/>
              </a:buClr>
              <a:buSzPct val="105882"/>
              <a:buFont typeface="Verdana"/>
              <a:buNone/>
            </a:pPr>
            <a:r>
              <a:rPr lang="en" sz="3778"/>
              <a:t>How’s your Emotional Intelligence (EI)?</a:t>
            </a:r>
            <a:r>
              <a:rPr lang="en"/>
              <a:t> √ it now</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48"/>
          <p:cNvSpPr txBox="1">
            <a:spLocks noGrp="1"/>
          </p:cNvSpPr>
          <p:nvPr>
            <p:ph type="title"/>
          </p:nvPr>
        </p:nvSpPr>
        <p:spPr>
          <a:xfrm>
            <a:off x="628650" y="304271"/>
            <a:ext cx="7886700" cy="11049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lt1"/>
              </a:buClr>
              <a:buSzPct val="100000"/>
              <a:buFont typeface="Verdana"/>
              <a:buNone/>
            </a:pPr>
            <a:r>
              <a:rPr lang="en"/>
              <a:t>What is your </a:t>
            </a:r>
            <a:endParaRPr/>
          </a:p>
          <a:p>
            <a:pPr marL="0" lvl="0" indent="0" algn="ctr" rtl="0">
              <a:lnSpc>
                <a:spcPct val="90000"/>
              </a:lnSpc>
              <a:spcBef>
                <a:spcPts val="0"/>
              </a:spcBef>
              <a:spcAft>
                <a:spcPts val="0"/>
              </a:spcAft>
              <a:buClr>
                <a:schemeClr val="lt1"/>
              </a:buClr>
              <a:buSzPct val="100000"/>
              <a:buFont typeface="Verdana"/>
              <a:buNone/>
            </a:pPr>
            <a:r>
              <a:rPr lang="en"/>
              <a:t>Emotional Intelligence?</a:t>
            </a:r>
            <a:endParaRPr/>
          </a:p>
        </p:txBody>
      </p:sp>
      <p:sp>
        <p:nvSpPr>
          <p:cNvPr id="339" name="Google Shape;339;p48"/>
          <p:cNvSpPr txBox="1"/>
          <p:nvPr/>
        </p:nvSpPr>
        <p:spPr>
          <a:xfrm>
            <a:off x="6374131" y="4699000"/>
            <a:ext cx="1905000" cy="3693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pic>
        <p:nvPicPr>
          <p:cNvPr id="340" name="Google Shape;340;p48"/>
          <p:cNvPicPr preferRelativeResize="0"/>
          <p:nvPr/>
        </p:nvPicPr>
        <p:blipFill rotWithShape="1">
          <a:blip r:embed="rId3">
            <a:alphaModFix/>
          </a:blip>
          <a:srcRect/>
          <a:stretch/>
        </p:blipFill>
        <p:spPr>
          <a:xfrm>
            <a:off x="762000" y="1602195"/>
            <a:ext cx="7620000" cy="381001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49"/>
          <p:cNvSpPr txBox="1"/>
          <p:nvPr/>
        </p:nvSpPr>
        <p:spPr>
          <a:xfrm>
            <a:off x="273300" y="1184226"/>
            <a:ext cx="8597400" cy="4013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 sz="3000" b="0" i="0" u="none" strike="noStrike" cap="none">
                <a:solidFill>
                  <a:srgbClr val="000000"/>
                </a:solidFill>
                <a:latin typeface="Verdana"/>
                <a:ea typeface="Verdana"/>
                <a:cs typeface="Verdana"/>
                <a:sym typeface="Verdana"/>
              </a:rPr>
              <a:t>Please turn to pp. 301-303 in your Aguilar book, or use the link in the chat.</a:t>
            </a:r>
            <a:endParaRPr sz="30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None/>
            </a:pPr>
            <a:r>
              <a:rPr lang="en" sz="3000" b="0" i="0" u="none" strike="noStrike" cap="none">
                <a:solidFill>
                  <a:srgbClr val="000000"/>
                </a:solidFill>
                <a:latin typeface="Verdana"/>
                <a:ea typeface="Verdana"/>
                <a:cs typeface="Verdana"/>
                <a:sym typeface="Verdana"/>
              </a:rPr>
              <a:t>Read through each element and rate your current </a:t>
            </a:r>
            <a:r>
              <a:rPr lang="en" sz="3000" b="1" i="0" u="none" strike="noStrike" cap="none">
                <a:solidFill>
                  <a:srgbClr val="000000"/>
                </a:solidFill>
                <a:latin typeface="Verdana"/>
                <a:ea typeface="Verdana"/>
                <a:cs typeface="Verdana"/>
                <a:sym typeface="Verdana"/>
              </a:rPr>
              <a:t>EI </a:t>
            </a:r>
            <a:r>
              <a:rPr lang="en" sz="3000" b="0" i="0" u="none" strike="noStrike" cap="none">
                <a:solidFill>
                  <a:srgbClr val="000000"/>
                </a:solidFill>
                <a:latin typeface="Verdana"/>
                <a:ea typeface="Verdana"/>
                <a:cs typeface="Verdana"/>
                <a:sym typeface="Verdana"/>
              </a:rPr>
              <a:t>using the scale of 1-5.</a:t>
            </a:r>
            <a:endParaRPr sz="30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None/>
            </a:pPr>
            <a:r>
              <a:rPr lang="en" sz="3000" b="0" i="0" u="none" strike="noStrike" cap="none">
                <a:solidFill>
                  <a:srgbClr val="000000"/>
                </a:solidFill>
                <a:latin typeface="Verdana"/>
                <a:ea typeface="Verdana"/>
                <a:cs typeface="Verdana"/>
                <a:sym typeface="Verdana"/>
              </a:rPr>
              <a:t>Highlight any areas in which you scored a 1 or 2 that you might wish to work on.</a:t>
            </a:r>
            <a:endParaRPr sz="3000" b="0" i="0" u="none" strike="noStrike" cap="none">
              <a:solidFill>
                <a:srgbClr val="000000"/>
              </a:solidFill>
              <a:latin typeface="Verdana"/>
              <a:ea typeface="Verdana"/>
              <a:cs typeface="Verdana"/>
              <a:sym typeface="Verdana"/>
            </a:endParaRPr>
          </a:p>
        </p:txBody>
      </p:sp>
      <p:sp>
        <p:nvSpPr>
          <p:cNvPr id="346" name="Google Shape;346;p49"/>
          <p:cNvSpPr txBox="1">
            <a:spLocks noGrp="1"/>
          </p:cNvSpPr>
          <p:nvPr>
            <p:ph type="title"/>
          </p:nvPr>
        </p:nvSpPr>
        <p:spPr>
          <a:xfrm>
            <a:off x="228600" y="158750"/>
            <a:ext cx="8686800" cy="7941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4000"/>
              <a:buFont typeface="Verdana"/>
              <a:buNone/>
            </a:pPr>
            <a:r>
              <a:rPr lang="en"/>
              <a:t>Reflect on Emotional Intelligence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50"/>
          <p:cNvSpPr txBox="1">
            <a:spLocks noGrp="1"/>
          </p:cNvSpPr>
          <p:nvPr>
            <p:ph type="body" idx="1"/>
          </p:nvPr>
        </p:nvSpPr>
        <p:spPr>
          <a:xfrm>
            <a:off x="468000" y="1161750"/>
            <a:ext cx="8208000" cy="3621900"/>
          </a:xfrm>
          <a:prstGeom prst="rect">
            <a:avLst/>
          </a:prstGeom>
          <a:noFill/>
          <a:ln>
            <a:noFill/>
          </a:ln>
        </p:spPr>
        <p:txBody>
          <a:bodyPr spcFirstLastPara="1" wrap="square" lIns="91425" tIns="45700" rIns="91425" bIns="45700" anchor="t" anchorCtr="0">
            <a:normAutofit lnSpcReduction="10000"/>
          </a:bodyPr>
          <a:lstStyle/>
          <a:p>
            <a:pPr marL="25400" lvl="0" indent="0" algn="l" rtl="0">
              <a:lnSpc>
                <a:spcPct val="100000"/>
              </a:lnSpc>
              <a:spcBef>
                <a:spcPts val="640"/>
              </a:spcBef>
              <a:spcAft>
                <a:spcPts val="0"/>
              </a:spcAft>
              <a:buSzPts val="3200"/>
              <a:buNone/>
            </a:pPr>
            <a:r>
              <a:rPr lang="en" sz="3000"/>
              <a:t>“EI is the foundation of building trusting relationships, interpersonal communication, flexibility, time management, empathy, decision making, collaboration, presentation skills, assertiveness, regulating stress, managing anger, dealing with unexpected change, and resilience.”</a:t>
            </a:r>
            <a:endParaRPr sz="3000"/>
          </a:p>
        </p:txBody>
      </p:sp>
      <p:sp>
        <p:nvSpPr>
          <p:cNvPr id="352" name="Google Shape;352;p50"/>
          <p:cNvSpPr txBox="1"/>
          <p:nvPr/>
        </p:nvSpPr>
        <p:spPr>
          <a:xfrm>
            <a:off x="0" y="5381500"/>
            <a:ext cx="73347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Verdana"/>
                <a:ea typeface="Verdana"/>
                <a:cs typeface="Verdana"/>
                <a:sym typeface="Verdana"/>
              </a:rPr>
              <a:t>Aguilar, The Art of Coaching Teams, pg. 18</a:t>
            </a:r>
            <a:endParaRPr sz="1400" b="0" i="0" u="none" strike="noStrike" cap="none">
              <a:solidFill>
                <a:srgbClr val="000000"/>
              </a:solidFill>
              <a:latin typeface="Verdana"/>
              <a:ea typeface="Verdana"/>
              <a:cs typeface="Verdana"/>
              <a:sym typeface="Verdana"/>
            </a:endParaRPr>
          </a:p>
        </p:txBody>
      </p:sp>
      <p:sp>
        <p:nvSpPr>
          <p:cNvPr id="353" name="Google Shape;353;p50"/>
          <p:cNvSpPr txBox="1">
            <a:spLocks noGrp="1"/>
          </p:cNvSpPr>
          <p:nvPr>
            <p:ph type="title"/>
          </p:nvPr>
        </p:nvSpPr>
        <p:spPr>
          <a:xfrm>
            <a:off x="228600" y="158750"/>
            <a:ext cx="8686800" cy="7941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4000"/>
              <a:buFont typeface="Verdana"/>
              <a:buNone/>
            </a:pPr>
            <a:r>
              <a:rPr lang="en"/>
              <a:t>Emotional Intelligence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51"/>
          <p:cNvSpPr txBox="1">
            <a:spLocks noGrp="1"/>
          </p:cNvSpPr>
          <p:nvPr>
            <p:ph type="body" idx="1"/>
          </p:nvPr>
        </p:nvSpPr>
        <p:spPr>
          <a:xfrm>
            <a:off x="452375" y="1220925"/>
            <a:ext cx="8233200" cy="4286400"/>
          </a:xfrm>
          <a:prstGeom prst="rect">
            <a:avLst/>
          </a:prstGeom>
          <a:noFill/>
          <a:ln>
            <a:noFill/>
          </a:ln>
        </p:spPr>
        <p:txBody>
          <a:bodyPr spcFirstLastPara="1" wrap="square" lIns="91425" tIns="45700" rIns="91425" bIns="45700" anchor="t" anchorCtr="0">
            <a:normAutofit lnSpcReduction="10000"/>
          </a:bodyPr>
          <a:lstStyle/>
          <a:p>
            <a:pPr marL="25400" lvl="0" indent="0" algn="l" rtl="0">
              <a:lnSpc>
                <a:spcPct val="100000"/>
              </a:lnSpc>
              <a:spcBef>
                <a:spcPts val="640"/>
              </a:spcBef>
              <a:spcAft>
                <a:spcPts val="0"/>
              </a:spcAft>
              <a:buSzPts val="3200"/>
              <a:buNone/>
            </a:pPr>
            <a:r>
              <a:rPr lang="en" sz="3000"/>
              <a:t>Emotional intelligence refers to the ability to identify and manage one’s own emotions, as well as the emotions of others.</a:t>
            </a:r>
            <a:endParaRPr sz="3000"/>
          </a:p>
          <a:p>
            <a:pPr marL="457200" lvl="0" indent="-419100" algn="l" rtl="0">
              <a:lnSpc>
                <a:spcPct val="100000"/>
              </a:lnSpc>
              <a:spcBef>
                <a:spcPts val="640"/>
              </a:spcBef>
              <a:spcAft>
                <a:spcPts val="0"/>
              </a:spcAft>
              <a:buSzPts val="3000"/>
              <a:buChar char="•"/>
            </a:pPr>
            <a:r>
              <a:rPr lang="en" sz="3000"/>
              <a:t>Self-Awareness</a:t>
            </a:r>
            <a:endParaRPr sz="3000"/>
          </a:p>
          <a:p>
            <a:pPr marL="457200" lvl="0" indent="-419100" algn="l" rtl="0">
              <a:lnSpc>
                <a:spcPct val="100000"/>
              </a:lnSpc>
              <a:spcBef>
                <a:spcPts val="640"/>
              </a:spcBef>
              <a:spcAft>
                <a:spcPts val="0"/>
              </a:spcAft>
              <a:buSzPts val="3000"/>
              <a:buChar char="•"/>
            </a:pPr>
            <a:r>
              <a:rPr lang="en" sz="3000"/>
              <a:t>Self-Management</a:t>
            </a:r>
            <a:endParaRPr sz="3000"/>
          </a:p>
          <a:p>
            <a:pPr marL="457200" lvl="0" indent="-419100" algn="l" rtl="0">
              <a:lnSpc>
                <a:spcPct val="100000"/>
              </a:lnSpc>
              <a:spcBef>
                <a:spcPts val="640"/>
              </a:spcBef>
              <a:spcAft>
                <a:spcPts val="0"/>
              </a:spcAft>
              <a:buSzPts val="3000"/>
              <a:buChar char="•"/>
            </a:pPr>
            <a:r>
              <a:rPr lang="en" sz="3000"/>
              <a:t>Social Awareness/Empathy</a:t>
            </a:r>
            <a:endParaRPr sz="3000"/>
          </a:p>
          <a:p>
            <a:pPr marL="457200" lvl="0" indent="-419100" algn="l" rtl="0">
              <a:lnSpc>
                <a:spcPct val="100000"/>
              </a:lnSpc>
              <a:spcBef>
                <a:spcPts val="640"/>
              </a:spcBef>
              <a:spcAft>
                <a:spcPts val="0"/>
              </a:spcAft>
              <a:buSzPts val="3000"/>
              <a:buChar char="•"/>
            </a:pPr>
            <a:r>
              <a:rPr lang="en" sz="3000"/>
              <a:t>Social Management/Social Skills</a:t>
            </a:r>
            <a:endParaRPr sz="3000"/>
          </a:p>
          <a:p>
            <a:pPr marL="457200" lvl="0" indent="-228600" algn="l" rtl="0">
              <a:lnSpc>
                <a:spcPct val="100000"/>
              </a:lnSpc>
              <a:spcBef>
                <a:spcPts val="640"/>
              </a:spcBef>
              <a:spcAft>
                <a:spcPts val="0"/>
              </a:spcAft>
              <a:buSzPts val="3200"/>
              <a:buNone/>
            </a:pPr>
            <a:endParaRPr/>
          </a:p>
        </p:txBody>
      </p:sp>
      <p:sp>
        <p:nvSpPr>
          <p:cNvPr id="359" name="Google Shape;359;p51"/>
          <p:cNvSpPr txBox="1">
            <a:spLocks noGrp="1"/>
          </p:cNvSpPr>
          <p:nvPr>
            <p:ph type="title"/>
          </p:nvPr>
        </p:nvSpPr>
        <p:spPr>
          <a:xfrm>
            <a:off x="228600" y="158750"/>
            <a:ext cx="8686800" cy="7941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4000"/>
              <a:buFont typeface="Verdana"/>
              <a:buNone/>
            </a:pPr>
            <a:r>
              <a:rPr lang="en"/>
              <a:t>Emotional Intelligence (Cont.)</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52"/>
          <p:cNvSpPr txBox="1"/>
          <p:nvPr/>
        </p:nvSpPr>
        <p:spPr>
          <a:xfrm>
            <a:off x="457200" y="1349469"/>
            <a:ext cx="8229600" cy="3467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1200"/>
              </a:spcBef>
              <a:spcAft>
                <a:spcPts val="0"/>
              </a:spcAft>
              <a:buClr>
                <a:srgbClr val="000000"/>
              </a:buClr>
              <a:buSzPts val="3000"/>
              <a:buFont typeface="Arial"/>
              <a:buNone/>
            </a:pPr>
            <a:r>
              <a:rPr lang="en" sz="3000" b="0" i="0" u="none" strike="noStrike" cap="none">
                <a:solidFill>
                  <a:schemeClr val="dk2"/>
                </a:solidFill>
                <a:latin typeface="Verdana"/>
                <a:ea typeface="Verdana"/>
                <a:cs typeface="Verdana"/>
                <a:sym typeface="Verdana"/>
              </a:rPr>
              <a:t>Self Awareness:</a:t>
            </a:r>
            <a:r>
              <a:rPr lang="en" sz="3000" b="0" i="0" u="none" strike="noStrike" cap="none">
                <a:solidFill>
                  <a:schemeClr val="dk1"/>
                </a:solidFill>
                <a:latin typeface="Verdana"/>
                <a:ea typeface="Verdana"/>
                <a:cs typeface="Verdana"/>
                <a:sym typeface="Verdana"/>
              </a:rPr>
              <a:t> The ability to recognize your own feelings </a:t>
            </a:r>
            <a:r>
              <a:rPr lang="en" sz="3000" b="0" i="0" u="none" strike="noStrike" cap="none">
                <a:solidFill>
                  <a:schemeClr val="dk2"/>
                </a:solidFill>
                <a:latin typeface="Verdana"/>
                <a:ea typeface="Verdana"/>
                <a:cs typeface="Verdana"/>
                <a:sym typeface="Verdana"/>
              </a:rPr>
              <a:t>and to name them,</a:t>
            </a:r>
            <a:r>
              <a:rPr lang="en" sz="3000" b="1" i="0" u="none" strike="noStrike" cap="none">
                <a:solidFill>
                  <a:schemeClr val="dk2"/>
                </a:solidFill>
                <a:latin typeface="Verdana"/>
                <a:ea typeface="Verdana"/>
                <a:cs typeface="Verdana"/>
                <a:sym typeface="Verdana"/>
              </a:rPr>
              <a:t> </a:t>
            </a:r>
            <a:r>
              <a:rPr lang="en" sz="3000" b="0" i="0" u="none" strike="noStrike" cap="none">
                <a:solidFill>
                  <a:schemeClr val="dk1"/>
                </a:solidFill>
                <a:latin typeface="Verdana"/>
                <a:ea typeface="Verdana"/>
                <a:cs typeface="Verdana"/>
                <a:sym typeface="Verdana"/>
              </a:rPr>
              <a:t>recognizing the impact of your emotions, and to know your strengths and limits, and to have self-confidence and the awareness of your capabilities.</a:t>
            </a:r>
            <a:endParaRPr sz="3000" b="1" i="0" u="none" strike="noStrike" cap="none">
              <a:solidFill>
                <a:schemeClr val="dk1"/>
              </a:solidFill>
              <a:latin typeface="Verdana"/>
              <a:ea typeface="Verdana"/>
              <a:cs typeface="Verdana"/>
              <a:sym typeface="Verdana"/>
            </a:endParaRPr>
          </a:p>
          <a:p>
            <a:pPr marL="0" marR="0" lvl="0" indent="0" algn="l" rtl="0">
              <a:lnSpc>
                <a:spcPct val="70000"/>
              </a:lnSpc>
              <a:spcBef>
                <a:spcPts val="1200"/>
              </a:spcBef>
              <a:spcAft>
                <a:spcPts val="0"/>
              </a:spcAft>
              <a:buClr>
                <a:srgbClr val="000000"/>
              </a:buClr>
              <a:buSzPts val="3000"/>
              <a:buFont typeface="Arial"/>
              <a:buNone/>
            </a:pPr>
            <a:endParaRPr sz="3000" b="0" i="0" u="none" strike="noStrike" cap="none">
              <a:solidFill>
                <a:schemeClr val="dk1"/>
              </a:solidFill>
              <a:latin typeface="Verdana"/>
              <a:ea typeface="Verdana"/>
              <a:cs typeface="Verdana"/>
              <a:sym typeface="Verdana"/>
            </a:endParaRPr>
          </a:p>
          <a:p>
            <a:pPr marL="0" marR="0" lvl="0" indent="0" algn="l" rtl="0">
              <a:lnSpc>
                <a:spcPct val="70000"/>
              </a:lnSpc>
              <a:spcBef>
                <a:spcPts val="1200"/>
              </a:spcBef>
              <a:spcAft>
                <a:spcPts val="0"/>
              </a:spcAft>
              <a:buClr>
                <a:srgbClr val="000000"/>
              </a:buClr>
              <a:buSzPts val="3000"/>
              <a:buFont typeface="Arial"/>
              <a:buNone/>
            </a:pPr>
            <a:endParaRPr sz="3000" b="0" i="0" u="none" strike="noStrike" cap="none">
              <a:solidFill>
                <a:schemeClr val="dk1"/>
              </a:solidFill>
              <a:latin typeface="Verdana"/>
              <a:ea typeface="Verdana"/>
              <a:cs typeface="Verdana"/>
              <a:sym typeface="Verdana"/>
            </a:endParaRPr>
          </a:p>
        </p:txBody>
      </p:sp>
      <p:sp>
        <p:nvSpPr>
          <p:cNvPr id="365" name="Google Shape;365;p52"/>
          <p:cNvSpPr txBox="1"/>
          <p:nvPr/>
        </p:nvSpPr>
        <p:spPr>
          <a:xfrm>
            <a:off x="0" y="5023458"/>
            <a:ext cx="5861100" cy="714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640"/>
              </a:spcBef>
              <a:spcAft>
                <a:spcPts val="0"/>
              </a:spcAft>
              <a:buClr>
                <a:schemeClr val="dk1"/>
              </a:buClr>
              <a:buSzPts val="1100"/>
              <a:buFont typeface="Arial"/>
              <a:buNone/>
            </a:pPr>
            <a:r>
              <a:rPr lang="en" sz="1200" b="0" i="0" u="none" strike="noStrike" cap="none">
                <a:solidFill>
                  <a:schemeClr val="dk1"/>
                </a:solidFill>
                <a:latin typeface="Verdana"/>
                <a:ea typeface="Verdana"/>
                <a:cs typeface="Verdana"/>
                <a:sym typeface="Verdana"/>
              </a:rPr>
              <a:t>Elena Aguilar, The Art of Coaching Teams: Building Resilient Communities that Transform Schools. Jossey-Bass, 2016.</a:t>
            </a:r>
            <a:endParaRPr sz="1200" b="0" i="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66" name="Google Shape;366;p52"/>
          <p:cNvSpPr txBox="1">
            <a:spLocks noGrp="1"/>
          </p:cNvSpPr>
          <p:nvPr>
            <p:ph type="title"/>
          </p:nvPr>
        </p:nvSpPr>
        <p:spPr>
          <a:xfrm>
            <a:off x="228600" y="158750"/>
            <a:ext cx="8686800" cy="7941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4000"/>
              <a:buFont typeface="Verdana"/>
              <a:buNone/>
            </a:pPr>
            <a:r>
              <a:rPr lang="en"/>
              <a:t>Self Awareness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53"/>
          <p:cNvSpPr txBox="1"/>
          <p:nvPr/>
        </p:nvSpPr>
        <p:spPr>
          <a:xfrm>
            <a:off x="457200" y="1339500"/>
            <a:ext cx="8229600" cy="3477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1200"/>
              </a:spcBef>
              <a:spcAft>
                <a:spcPts val="0"/>
              </a:spcAft>
              <a:buClr>
                <a:srgbClr val="000000"/>
              </a:buClr>
              <a:buSzPts val="3000"/>
              <a:buFont typeface="Arial"/>
              <a:buNone/>
            </a:pPr>
            <a:r>
              <a:rPr lang="en" sz="3000" b="0" i="0" u="none" strike="noStrike" cap="none">
                <a:solidFill>
                  <a:schemeClr val="dk2"/>
                </a:solidFill>
                <a:latin typeface="Verdana"/>
                <a:ea typeface="Verdana"/>
                <a:cs typeface="Verdana"/>
                <a:sym typeface="Verdana"/>
              </a:rPr>
              <a:t>Self Management (Regulation):</a:t>
            </a:r>
            <a:r>
              <a:rPr lang="en" sz="3000" b="1" i="0" u="none" strike="noStrike" cap="none">
                <a:solidFill>
                  <a:schemeClr val="dk2"/>
                </a:solidFill>
                <a:latin typeface="Verdana"/>
                <a:ea typeface="Verdana"/>
                <a:cs typeface="Verdana"/>
                <a:sym typeface="Verdana"/>
              </a:rPr>
              <a:t> </a:t>
            </a:r>
            <a:r>
              <a:rPr lang="en" sz="3000" b="0" i="0" u="none" strike="noStrike" cap="none">
                <a:solidFill>
                  <a:schemeClr val="dk1"/>
                </a:solidFill>
                <a:latin typeface="Verdana"/>
                <a:ea typeface="Verdana"/>
                <a:cs typeface="Verdana"/>
                <a:sym typeface="Verdana"/>
              </a:rPr>
              <a:t>The ability to make conscious decisions on how to respond to emotions (emotional self-control, transparency, and adaptability, and initiative—the readiness to act and to anticipate the consequences, aligned with your values)</a:t>
            </a:r>
            <a:endParaRPr sz="3000" b="0" i="0" u="none" strike="noStrike" cap="none">
              <a:solidFill>
                <a:schemeClr val="dk1"/>
              </a:solidFill>
              <a:latin typeface="Verdana"/>
              <a:ea typeface="Verdana"/>
              <a:cs typeface="Verdana"/>
              <a:sym typeface="Verdana"/>
            </a:endParaRPr>
          </a:p>
          <a:p>
            <a:pPr marL="0" marR="0" lvl="0" indent="0" algn="l" rtl="0">
              <a:lnSpc>
                <a:spcPct val="70000"/>
              </a:lnSpc>
              <a:spcBef>
                <a:spcPts val="1200"/>
              </a:spcBef>
              <a:spcAft>
                <a:spcPts val="0"/>
              </a:spcAft>
              <a:buClr>
                <a:srgbClr val="000000"/>
              </a:buClr>
              <a:buSzPts val="3000"/>
              <a:buFont typeface="Arial"/>
              <a:buNone/>
            </a:pPr>
            <a:endParaRPr sz="3000" b="0" i="0" u="none" strike="noStrike" cap="none">
              <a:solidFill>
                <a:schemeClr val="dk1"/>
              </a:solidFill>
              <a:latin typeface="Verdana"/>
              <a:ea typeface="Verdana"/>
              <a:cs typeface="Verdana"/>
              <a:sym typeface="Verdana"/>
            </a:endParaRPr>
          </a:p>
        </p:txBody>
      </p:sp>
      <p:sp>
        <p:nvSpPr>
          <p:cNvPr id="372" name="Google Shape;372;p53"/>
          <p:cNvSpPr txBox="1"/>
          <p:nvPr/>
        </p:nvSpPr>
        <p:spPr>
          <a:xfrm>
            <a:off x="616375" y="5000500"/>
            <a:ext cx="5861100" cy="714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640"/>
              </a:spcBef>
              <a:spcAft>
                <a:spcPts val="0"/>
              </a:spcAft>
              <a:buClr>
                <a:schemeClr val="dk1"/>
              </a:buClr>
              <a:buSzPts val="1100"/>
              <a:buFont typeface="Arial"/>
              <a:buNone/>
            </a:pPr>
            <a:r>
              <a:rPr lang="en" sz="1200" b="0" i="0" u="none" strike="noStrike" cap="none">
                <a:solidFill>
                  <a:schemeClr val="dk1"/>
                </a:solidFill>
                <a:latin typeface="Verdana"/>
                <a:ea typeface="Verdana"/>
                <a:cs typeface="Verdana"/>
                <a:sym typeface="Verdana"/>
              </a:rPr>
              <a:t>Elena Aguilar, The Art of Coaching Teams: Building Resilient Communities that Transform Schools. Jossey-Bass, 2016.</a:t>
            </a:r>
            <a:endParaRPr sz="1200" b="0" i="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73" name="Google Shape;373;p53"/>
          <p:cNvSpPr txBox="1">
            <a:spLocks noGrp="1"/>
          </p:cNvSpPr>
          <p:nvPr>
            <p:ph type="title"/>
          </p:nvPr>
        </p:nvSpPr>
        <p:spPr>
          <a:xfrm>
            <a:off x="228600" y="158750"/>
            <a:ext cx="8686800" cy="7941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4000"/>
              <a:buFont typeface="Verdana"/>
              <a:buNone/>
            </a:pPr>
            <a:r>
              <a:rPr lang="en"/>
              <a:t>Self Management</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54"/>
          <p:cNvSpPr txBox="1"/>
          <p:nvPr/>
        </p:nvSpPr>
        <p:spPr>
          <a:xfrm>
            <a:off x="457200" y="1378250"/>
            <a:ext cx="8229600" cy="295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1200"/>
              </a:spcBef>
              <a:spcAft>
                <a:spcPts val="0"/>
              </a:spcAft>
              <a:buClr>
                <a:schemeClr val="dk1"/>
              </a:buClr>
              <a:buSzPts val="2202"/>
              <a:buFont typeface="Arial"/>
              <a:buNone/>
            </a:pPr>
            <a:r>
              <a:rPr lang="en" sz="3000" b="0" i="0" u="none" strike="noStrike" cap="none">
                <a:solidFill>
                  <a:schemeClr val="dk2"/>
                </a:solidFill>
                <a:latin typeface="Verdana"/>
                <a:ea typeface="Verdana"/>
                <a:cs typeface="Verdana"/>
                <a:sym typeface="Verdana"/>
              </a:rPr>
              <a:t>Social Awareness (Empathy):</a:t>
            </a:r>
            <a:r>
              <a:rPr lang="en" sz="3000" b="0" i="0" u="none" strike="noStrike" cap="none">
                <a:solidFill>
                  <a:schemeClr val="dk1"/>
                </a:solidFill>
                <a:latin typeface="Verdana"/>
                <a:ea typeface="Verdana"/>
                <a:cs typeface="Verdana"/>
                <a:sym typeface="Verdana"/>
              </a:rPr>
              <a:t> The ability to recognize and understand the feelings that other people experience (empathy, organizational awareness, service—the needs of others and meeting them)</a:t>
            </a:r>
            <a:endParaRPr sz="3000" b="0" i="0" u="none" strike="noStrike" cap="none">
              <a:solidFill>
                <a:schemeClr val="dk1"/>
              </a:solidFill>
              <a:latin typeface="Verdana"/>
              <a:ea typeface="Verdana"/>
              <a:cs typeface="Verdana"/>
              <a:sym typeface="Verdana"/>
            </a:endParaRPr>
          </a:p>
          <a:p>
            <a:pPr marL="0" marR="0" lvl="0" indent="0" algn="l" rtl="0">
              <a:lnSpc>
                <a:spcPct val="70000"/>
              </a:lnSpc>
              <a:spcBef>
                <a:spcPts val="1200"/>
              </a:spcBef>
              <a:spcAft>
                <a:spcPts val="0"/>
              </a:spcAft>
              <a:buClr>
                <a:srgbClr val="000000"/>
              </a:buClr>
              <a:buSzPts val="3000"/>
              <a:buFont typeface="Arial"/>
              <a:buNone/>
            </a:pPr>
            <a:endParaRPr sz="3000" b="0" i="0" u="none" strike="noStrike" cap="none">
              <a:solidFill>
                <a:schemeClr val="dk1"/>
              </a:solidFill>
              <a:latin typeface="Verdana"/>
              <a:ea typeface="Verdana"/>
              <a:cs typeface="Verdana"/>
              <a:sym typeface="Verdana"/>
            </a:endParaRPr>
          </a:p>
          <a:p>
            <a:pPr marL="0" marR="0" lvl="0" indent="0" algn="l" rtl="0">
              <a:lnSpc>
                <a:spcPct val="100000"/>
              </a:lnSpc>
              <a:spcBef>
                <a:spcPts val="640"/>
              </a:spcBef>
              <a:spcAft>
                <a:spcPts val="0"/>
              </a:spcAft>
              <a:buClr>
                <a:schemeClr val="dk1"/>
              </a:buClr>
              <a:buSzPts val="1100"/>
              <a:buFont typeface="Arial"/>
              <a:buNone/>
            </a:pPr>
            <a:r>
              <a:rPr lang="en" sz="1200" b="0" i="0" u="none" strike="noStrike" cap="none">
                <a:solidFill>
                  <a:schemeClr val="dk1"/>
                </a:solidFill>
                <a:latin typeface="Verdana"/>
                <a:ea typeface="Verdana"/>
                <a:cs typeface="Verdana"/>
                <a:sym typeface="Verdana"/>
              </a:rPr>
              <a:t>                       </a:t>
            </a:r>
            <a:endParaRPr sz="1200" b="0" i="0" u="none" strike="noStrike" cap="none">
              <a:solidFill>
                <a:schemeClr val="dk1"/>
              </a:solidFill>
              <a:latin typeface="Verdana"/>
              <a:ea typeface="Verdana"/>
              <a:cs typeface="Verdana"/>
              <a:sym typeface="Verdana"/>
            </a:endParaRPr>
          </a:p>
          <a:p>
            <a:pPr marL="0" marR="0" lvl="0" indent="0" algn="l" rtl="0">
              <a:lnSpc>
                <a:spcPct val="70000"/>
              </a:lnSpc>
              <a:spcBef>
                <a:spcPts val="120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 sz="1200" b="0" i="0" u="none" strike="noStrike" cap="none">
                <a:solidFill>
                  <a:schemeClr val="dk1"/>
                </a:solidFill>
                <a:latin typeface="Verdana"/>
                <a:ea typeface="Verdana"/>
                <a:cs typeface="Verdana"/>
                <a:sym typeface="Verdana"/>
              </a:rPr>
              <a:t>Elena Aguilar, The Art of Coaching Teams: Building Resilient Communities that </a:t>
            </a:r>
            <a:endParaRPr sz="1200" b="0" i="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100"/>
              <a:buFont typeface="Arial"/>
              <a:buNone/>
            </a:pPr>
            <a:r>
              <a:rPr lang="en" sz="1200" b="0" i="0" u="none" strike="noStrike" cap="none">
                <a:solidFill>
                  <a:schemeClr val="dk1"/>
                </a:solidFill>
                <a:latin typeface="Verdana"/>
                <a:ea typeface="Verdana"/>
                <a:cs typeface="Verdana"/>
                <a:sym typeface="Verdana"/>
              </a:rPr>
              <a:t>Transform Schools. Jossey-Bass, 2016.</a:t>
            </a:r>
            <a:endParaRPr sz="1200" b="0" i="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914400" marR="0" lvl="0" indent="457200" algn="l" rtl="0">
              <a:lnSpc>
                <a:spcPct val="100000"/>
              </a:lnSpc>
              <a:spcBef>
                <a:spcPts val="640"/>
              </a:spcBef>
              <a:spcAft>
                <a:spcPts val="0"/>
              </a:spcAft>
              <a:buClr>
                <a:schemeClr val="dk1"/>
              </a:buClr>
              <a:buSzPts val="1100"/>
              <a:buFont typeface="Arial"/>
              <a:buNone/>
            </a:pPr>
            <a:endParaRPr sz="3000" b="0" i="0" u="none" strike="noStrike" cap="none">
              <a:solidFill>
                <a:schemeClr val="dk1"/>
              </a:solidFill>
              <a:latin typeface="Verdana"/>
              <a:ea typeface="Verdana"/>
              <a:cs typeface="Verdana"/>
              <a:sym typeface="Verdana"/>
            </a:endParaRPr>
          </a:p>
        </p:txBody>
      </p:sp>
      <p:sp>
        <p:nvSpPr>
          <p:cNvPr id="379" name="Google Shape;379;p54"/>
          <p:cNvSpPr txBox="1">
            <a:spLocks noGrp="1"/>
          </p:cNvSpPr>
          <p:nvPr>
            <p:ph type="title"/>
          </p:nvPr>
        </p:nvSpPr>
        <p:spPr>
          <a:xfrm>
            <a:off x="228600" y="158750"/>
            <a:ext cx="8686800" cy="7941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4000"/>
              <a:buFont typeface="Verdana"/>
              <a:buNone/>
            </a:pPr>
            <a:r>
              <a:rPr lang="en"/>
              <a:t>Social Awareness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55"/>
          <p:cNvSpPr txBox="1"/>
          <p:nvPr/>
        </p:nvSpPr>
        <p:spPr>
          <a:xfrm>
            <a:off x="457200" y="1338375"/>
            <a:ext cx="8229600" cy="3038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1200"/>
              </a:spcBef>
              <a:spcAft>
                <a:spcPts val="0"/>
              </a:spcAft>
              <a:buClr>
                <a:srgbClr val="000000"/>
              </a:buClr>
              <a:buSzPts val="3000"/>
              <a:buFont typeface="Arial"/>
              <a:buNone/>
            </a:pPr>
            <a:r>
              <a:rPr lang="en" sz="3000" b="0" i="0" u="none" strike="noStrike" cap="none">
                <a:solidFill>
                  <a:schemeClr val="dk2"/>
                </a:solidFill>
                <a:latin typeface="Verdana"/>
                <a:ea typeface="Verdana"/>
                <a:cs typeface="Verdana"/>
                <a:sym typeface="Verdana"/>
              </a:rPr>
              <a:t>Social Management (Skills/ Motivation):</a:t>
            </a:r>
            <a:r>
              <a:rPr lang="en" sz="3000" b="1" i="0" u="none" strike="noStrike" cap="none">
                <a:solidFill>
                  <a:schemeClr val="dk1"/>
                </a:solidFill>
                <a:latin typeface="Verdana"/>
                <a:ea typeface="Verdana"/>
                <a:cs typeface="Verdana"/>
                <a:sym typeface="Verdana"/>
              </a:rPr>
              <a:t> </a:t>
            </a:r>
            <a:r>
              <a:rPr lang="en" sz="3000" b="0" i="0" u="none" strike="noStrike" cap="none">
                <a:solidFill>
                  <a:schemeClr val="dk1"/>
                </a:solidFill>
                <a:latin typeface="Verdana"/>
                <a:ea typeface="Verdana"/>
                <a:cs typeface="Verdana"/>
                <a:sym typeface="Verdana"/>
              </a:rPr>
              <a:t>The ability to manage conflict with others to form healthy relationships, collaboration, feedback and guidance, and to motivate and inspire others		</a:t>
            </a:r>
            <a:endParaRPr sz="3000" b="0" i="0" u="none" strike="noStrike" cap="none">
              <a:solidFill>
                <a:schemeClr val="dk1"/>
              </a:solidFill>
              <a:latin typeface="Verdana"/>
              <a:ea typeface="Verdana"/>
              <a:cs typeface="Verdana"/>
              <a:sym typeface="Verdana"/>
            </a:endParaRPr>
          </a:p>
          <a:p>
            <a:pPr marL="0" marR="0" lvl="0" indent="0" algn="l" rtl="0">
              <a:lnSpc>
                <a:spcPct val="100000"/>
              </a:lnSpc>
              <a:spcBef>
                <a:spcPts val="640"/>
              </a:spcBef>
              <a:spcAft>
                <a:spcPts val="0"/>
              </a:spcAft>
              <a:buClr>
                <a:schemeClr val="dk1"/>
              </a:buClr>
              <a:buSzPts val="1100"/>
              <a:buFont typeface="Arial"/>
              <a:buNone/>
            </a:pPr>
            <a:r>
              <a:rPr lang="en" sz="1200" b="0" i="0" u="none" strike="noStrike" cap="none">
                <a:solidFill>
                  <a:schemeClr val="dk1"/>
                </a:solidFill>
                <a:latin typeface="Verdana"/>
                <a:ea typeface="Verdana"/>
                <a:cs typeface="Verdana"/>
                <a:sym typeface="Verdana"/>
              </a:rPr>
              <a:t>                        </a:t>
            </a: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640"/>
              </a:spcBef>
              <a:spcAft>
                <a:spcPts val="0"/>
              </a:spcAft>
              <a:buClr>
                <a:schemeClr val="dk1"/>
              </a:buClr>
              <a:buSzPts val="1100"/>
              <a:buFont typeface="Arial"/>
              <a:buNone/>
            </a:pPr>
            <a:endParaRPr sz="1200" b="0" i="0" u="none" strike="noStrike" cap="none">
              <a:solidFill>
                <a:schemeClr val="dk1"/>
              </a:solidFill>
              <a:latin typeface="Verdana"/>
              <a:ea typeface="Verdana"/>
              <a:cs typeface="Verdana"/>
              <a:sym typeface="Verdana"/>
            </a:endParaRPr>
          </a:p>
          <a:p>
            <a:pPr marL="0" marR="0" lvl="0" indent="0" algn="l" rtl="0">
              <a:lnSpc>
                <a:spcPct val="100000"/>
              </a:lnSpc>
              <a:spcBef>
                <a:spcPts val="640"/>
              </a:spcBef>
              <a:spcAft>
                <a:spcPts val="0"/>
              </a:spcAft>
              <a:buClr>
                <a:schemeClr val="dk1"/>
              </a:buClr>
              <a:buSzPts val="1100"/>
              <a:buFont typeface="Arial"/>
              <a:buNone/>
            </a:pPr>
            <a:endParaRPr sz="1200" b="0" i="0" u="none" strike="noStrike" cap="none">
              <a:solidFill>
                <a:schemeClr val="dk1"/>
              </a:solidFill>
              <a:latin typeface="Verdana"/>
              <a:ea typeface="Verdana"/>
              <a:cs typeface="Verdana"/>
              <a:sym typeface="Verdana"/>
            </a:endParaRPr>
          </a:p>
          <a:p>
            <a:pPr marL="0" marR="0" lvl="0" indent="0" algn="l" rtl="0">
              <a:lnSpc>
                <a:spcPct val="100000"/>
              </a:lnSpc>
              <a:spcBef>
                <a:spcPts val="640"/>
              </a:spcBef>
              <a:spcAft>
                <a:spcPts val="0"/>
              </a:spcAft>
              <a:buClr>
                <a:schemeClr val="dk1"/>
              </a:buClr>
              <a:buSzPts val="1100"/>
              <a:buFont typeface="Arial"/>
              <a:buNone/>
            </a:pPr>
            <a:endParaRPr sz="1200" b="0" i="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100"/>
              <a:buFont typeface="Arial"/>
              <a:buNone/>
            </a:pPr>
            <a:r>
              <a:rPr lang="en" sz="1200" b="0" i="0" u="none" strike="noStrike" cap="none">
                <a:solidFill>
                  <a:schemeClr val="dk1"/>
                </a:solidFill>
                <a:latin typeface="Verdana"/>
                <a:ea typeface="Verdana"/>
                <a:cs typeface="Verdana"/>
                <a:sym typeface="Verdana"/>
              </a:rPr>
              <a:t>Elena Aguilar, The Art of Coaching Teams: Building Resilient Communities that Transform </a:t>
            </a:r>
            <a:endParaRPr sz="1200" b="0" i="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100"/>
              <a:buFont typeface="Arial"/>
              <a:buNone/>
            </a:pPr>
            <a:r>
              <a:rPr lang="en" sz="1200" b="0" i="0" u="none" strike="noStrike" cap="none">
                <a:solidFill>
                  <a:schemeClr val="dk1"/>
                </a:solidFill>
                <a:latin typeface="Verdana"/>
                <a:ea typeface="Verdana"/>
                <a:cs typeface="Verdana"/>
                <a:sym typeface="Verdana"/>
              </a:rPr>
              <a:t>Schools. Jossey-Bass, 2016.</a:t>
            </a:r>
            <a:endParaRPr sz="1200" b="0" i="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914400" marR="0" lvl="0" indent="457200" algn="l" rtl="0">
              <a:lnSpc>
                <a:spcPct val="100000"/>
              </a:lnSpc>
              <a:spcBef>
                <a:spcPts val="640"/>
              </a:spcBef>
              <a:spcAft>
                <a:spcPts val="0"/>
              </a:spcAft>
              <a:buClr>
                <a:schemeClr val="dk1"/>
              </a:buClr>
              <a:buSzPts val="1100"/>
              <a:buFont typeface="Arial"/>
              <a:buNone/>
            </a:pPr>
            <a:endParaRPr sz="3000" b="0" i="0" u="none" strike="noStrike" cap="none">
              <a:solidFill>
                <a:schemeClr val="dk1"/>
              </a:solidFill>
              <a:latin typeface="Verdana"/>
              <a:ea typeface="Verdana"/>
              <a:cs typeface="Verdana"/>
              <a:sym typeface="Verdana"/>
            </a:endParaRPr>
          </a:p>
        </p:txBody>
      </p:sp>
      <p:sp>
        <p:nvSpPr>
          <p:cNvPr id="385" name="Google Shape;385;p55"/>
          <p:cNvSpPr txBox="1">
            <a:spLocks noGrp="1"/>
          </p:cNvSpPr>
          <p:nvPr>
            <p:ph type="title"/>
          </p:nvPr>
        </p:nvSpPr>
        <p:spPr>
          <a:xfrm>
            <a:off x="228600" y="158750"/>
            <a:ext cx="8686800" cy="7941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4000"/>
              <a:buFont typeface="Verdana"/>
              <a:buNone/>
            </a:pPr>
            <a:r>
              <a:rPr lang="en"/>
              <a:t>Social Management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8"/>
          <p:cNvSpPr txBox="1">
            <a:spLocks noGrp="1"/>
          </p:cNvSpPr>
          <p:nvPr>
            <p:ph type="title"/>
          </p:nvPr>
        </p:nvSpPr>
        <p:spPr>
          <a:xfrm>
            <a:off x="228600" y="158750"/>
            <a:ext cx="8686800" cy="7941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4000"/>
              <a:buFont typeface="Verdana"/>
              <a:buNone/>
            </a:pPr>
            <a:r>
              <a:rPr lang="en"/>
              <a:t>Virtual Community Agreements</a:t>
            </a:r>
            <a:endParaRPr/>
          </a:p>
        </p:txBody>
      </p:sp>
      <p:sp>
        <p:nvSpPr>
          <p:cNvPr id="146" name="Google Shape;146;p28"/>
          <p:cNvSpPr txBox="1"/>
          <p:nvPr/>
        </p:nvSpPr>
        <p:spPr>
          <a:xfrm>
            <a:off x="167475" y="1143250"/>
            <a:ext cx="8865600" cy="4443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640"/>
              </a:spcBef>
              <a:spcAft>
                <a:spcPts val="0"/>
              </a:spcAft>
              <a:buClr>
                <a:srgbClr val="000000"/>
              </a:buClr>
              <a:buSzPts val="2000"/>
              <a:buFont typeface="Arial"/>
              <a:buNone/>
            </a:pPr>
            <a:r>
              <a:rPr lang="en" sz="2000" b="1" i="1" u="none" strike="noStrike" cap="none">
                <a:solidFill>
                  <a:schemeClr val="dk1"/>
                </a:solidFill>
                <a:latin typeface="Verdana"/>
                <a:ea typeface="Verdana"/>
                <a:cs typeface="Verdana"/>
                <a:sym typeface="Verdana"/>
              </a:rPr>
              <a:t>Be Responsible:</a:t>
            </a:r>
            <a:endParaRPr sz="2000" b="1" i="1" u="none" strike="noStrike" cap="none">
              <a:solidFill>
                <a:schemeClr val="dk1"/>
              </a:solidFill>
              <a:latin typeface="Verdana"/>
              <a:ea typeface="Verdana"/>
              <a:cs typeface="Verdana"/>
              <a:sym typeface="Verdana"/>
            </a:endParaRPr>
          </a:p>
          <a:p>
            <a:pPr marL="914400" marR="0" lvl="1" indent="-381000" algn="l" rtl="0">
              <a:lnSpc>
                <a:spcPct val="100000"/>
              </a:lnSpc>
              <a:spcBef>
                <a:spcPts val="560"/>
              </a:spcBef>
              <a:spcAft>
                <a:spcPts val="0"/>
              </a:spcAft>
              <a:buClr>
                <a:schemeClr val="dk1"/>
              </a:buClr>
              <a:buSzPts val="2400"/>
              <a:buFont typeface="Verdana"/>
              <a:buChar char="–"/>
            </a:pPr>
            <a:r>
              <a:rPr lang="en" sz="2000" b="0" i="0" u="none" strike="noStrike" cap="none">
                <a:solidFill>
                  <a:schemeClr val="dk1"/>
                </a:solidFill>
                <a:latin typeface="Verdana"/>
                <a:ea typeface="Verdana"/>
                <a:cs typeface="Verdana"/>
                <a:sym typeface="Verdana"/>
              </a:rPr>
              <a:t>Take care of your needs</a:t>
            </a:r>
            <a:endParaRPr sz="2000" b="0" i="0" u="none" strike="noStrike" cap="none">
              <a:solidFill>
                <a:schemeClr val="dk1"/>
              </a:solidFill>
              <a:latin typeface="Verdana"/>
              <a:ea typeface="Verdana"/>
              <a:cs typeface="Verdana"/>
              <a:sym typeface="Verdana"/>
            </a:endParaRPr>
          </a:p>
          <a:p>
            <a:pPr marL="914400" marR="0" lvl="1" indent="-381000" algn="l" rtl="0">
              <a:lnSpc>
                <a:spcPct val="100000"/>
              </a:lnSpc>
              <a:spcBef>
                <a:spcPts val="0"/>
              </a:spcBef>
              <a:spcAft>
                <a:spcPts val="0"/>
              </a:spcAft>
              <a:buClr>
                <a:schemeClr val="dk1"/>
              </a:buClr>
              <a:buSzPts val="2400"/>
              <a:buFont typeface="Verdana"/>
              <a:buChar char="–"/>
            </a:pPr>
            <a:r>
              <a:rPr lang="en" sz="2000" b="0" i="0" u="none" strike="noStrike" cap="none">
                <a:solidFill>
                  <a:schemeClr val="dk1"/>
                </a:solidFill>
                <a:latin typeface="Verdana"/>
                <a:ea typeface="Verdana"/>
                <a:cs typeface="Verdana"/>
                <a:sym typeface="Verdana"/>
              </a:rPr>
              <a:t>Share your questions with the group</a:t>
            </a:r>
            <a:endParaRPr sz="2000" b="0" i="0" u="none" strike="noStrike" cap="none">
              <a:solidFill>
                <a:schemeClr val="dk1"/>
              </a:solidFill>
              <a:latin typeface="Verdana"/>
              <a:ea typeface="Verdana"/>
              <a:cs typeface="Verdana"/>
              <a:sym typeface="Verdana"/>
            </a:endParaRPr>
          </a:p>
          <a:p>
            <a:pPr marL="0" marR="0" lvl="0" indent="0" algn="l" rtl="0">
              <a:lnSpc>
                <a:spcPct val="100000"/>
              </a:lnSpc>
              <a:spcBef>
                <a:spcPts val="640"/>
              </a:spcBef>
              <a:spcAft>
                <a:spcPts val="0"/>
              </a:spcAft>
              <a:buClr>
                <a:srgbClr val="000000"/>
              </a:buClr>
              <a:buSzPts val="2000"/>
              <a:buFont typeface="Arial"/>
              <a:buNone/>
            </a:pPr>
            <a:r>
              <a:rPr lang="en" sz="2000" b="1" i="1" u="none" strike="noStrike" cap="none">
                <a:solidFill>
                  <a:schemeClr val="dk1"/>
                </a:solidFill>
                <a:latin typeface="Verdana"/>
                <a:ea typeface="Verdana"/>
                <a:cs typeface="Verdana"/>
                <a:sym typeface="Verdana"/>
              </a:rPr>
              <a:t>Be Respectful:</a:t>
            </a:r>
            <a:endParaRPr sz="2000" b="1" i="1" u="none" strike="noStrike" cap="none">
              <a:solidFill>
                <a:schemeClr val="dk1"/>
              </a:solidFill>
              <a:latin typeface="Verdana"/>
              <a:ea typeface="Verdana"/>
              <a:cs typeface="Verdana"/>
              <a:sym typeface="Verdana"/>
            </a:endParaRPr>
          </a:p>
          <a:p>
            <a:pPr marL="914400" marR="0" lvl="1" indent="-381000" algn="l" rtl="0">
              <a:lnSpc>
                <a:spcPct val="100000"/>
              </a:lnSpc>
              <a:spcBef>
                <a:spcPts val="560"/>
              </a:spcBef>
              <a:spcAft>
                <a:spcPts val="0"/>
              </a:spcAft>
              <a:buClr>
                <a:schemeClr val="dk1"/>
              </a:buClr>
              <a:buSzPts val="2400"/>
              <a:buFont typeface="Verdana"/>
              <a:buChar char="–"/>
            </a:pPr>
            <a:r>
              <a:rPr lang="en" sz="2000" b="0" i="0" u="none" strike="noStrike" cap="none">
                <a:solidFill>
                  <a:schemeClr val="dk1"/>
                </a:solidFill>
                <a:latin typeface="Verdana"/>
                <a:ea typeface="Verdana"/>
                <a:cs typeface="Verdana"/>
                <a:sym typeface="Verdana"/>
              </a:rPr>
              <a:t>Turn volume/sound off on cell phones</a:t>
            </a:r>
            <a:endParaRPr sz="2000" b="0" i="0" u="none" strike="noStrike" cap="none">
              <a:solidFill>
                <a:schemeClr val="dk1"/>
              </a:solidFill>
              <a:latin typeface="Verdana"/>
              <a:ea typeface="Verdana"/>
              <a:cs typeface="Verdana"/>
              <a:sym typeface="Verdana"/>
            </a:endParaRPr>
          </a:p>
          <a:p>
            <a:pPr marL="914400" marR="0" lvl="1" indent="-381000" algn="l" rtl="0">
              <a:lnSpc>
                <a:spcPct val="100000"/>
              </a:lnSpc>
              <a:spcBef>
                <a:spcPts val="0"/>
              </a:spcBef>
              <a:spcAft>
                <a:spcPts val="0"/>
              </a:spcAft>
              <a:buClr>
                <a:schemeClr val="dk1"/>
              </a:buClr>
              <a:buSzPts val="2400"/>
              <a:buFont typeface="Verdana"/>
              <a:buChar char="–"/>
            </a:pPr>
            <a:r>
              <a:rPr lang="en" sz="2000" b="0" i="0" u="none" strike="noStrike" cap="none">
                <a:solidFill>
                  <a:schemeClr val="dk1"/>
                </a:solidFill>
                <a:latin typeface="Verdana"/>
                <a:ea typeface="Verdana"/>
                <a:cs typeface="Verdana"/>
                <a:sym typeface="Verdana"/>
              </a:rPr>
              <a:t>Listen to others attentively</a:t>
            </a:r>
            <a:endParaRPr sz="2000" b="0" i="0" u="none" strike="noStrike" cap="none">
              <a:solidFill>
                <a:schemeClr val="dk1"/>
              </a:solidFill>
              <a:latin typeface="Verdana"/>
              <a:ea typeface="Verdana"/>
              <a:cs typeface="Verdana"/>
              <a:sym typeface="Verdana"/>
            </a:endParaRPr>
          </a:p>
          <a:p>
            <a:pPr marL="914400" marR="0" lvl="1" indent="-381000" algn="l" rtl="0">
              <a:lnSpc>
                <a:spcPct val="100000"/>
              </a:lnSpc>
              <a:spcBef>
                <a:spcPts val="0"/>
              </a:spcBef>
              <a:spcAft>
                <a:spcPts val="0"/>
              </a:spcAft>
              <a:buClr>
                <a:schemeClr val="dk1"/>
              </a:buClr>
              <a:buSzPts val="2400"/>
              <a:buFont typeface="Verdana"/>
              <a:buChar char="–"/>
            </a:pPr>
            <a:r>
              <a:rPr lang="en" sz="2000" b="0" i="0" u="none" strike="noStrike" cap="none">
                <a:solidFill>
                  <a:schemeClr val="dk1"/>
                </a:solidFill>
                <a:latin typeface="Verdana"/>
                <a:ea typeface="Verdana"/>
                <a:cs typeface="Verdana"/>
                <a:sym typeface="Verdana"/>
              </a:rPr>
              <a:t>Follow up and complete assigned tasks</a:t>
            </a:r>
            <a:endParaRPr sz="2000" b="0" i="0" u="none" strike="noStrike" cap="none">
              <a:solidFill>
                <a:schemeClr val="dk1"/>
              </a:solidFill>
              <a:latin typeface="Verdana"/>
              <a:ea typeface="Verdana"/>
              <a:cs typeface="Verdana"/>
              <a:sym typeface="Verdana"/>
            </a:endParaRPr>
          </a:p>
          <a:p>
            <a:pPr marL="0" marR="0" lvl="0" indent="0" algn="l" rtl="0">
              <a:lnSpc>
                <a:spcPct val="100000"/>
              </a:lnSpc>
              <a:spcBef>
                <a:spcPts val="640"/>
              </a:spcBef>
              <a:spcAft>
                <a:spcPts val="0"/>
              </a:spcAft>
              <a:buClr>
                <a:srgbClr val="000000"/>
              </a:buClr>
              <a:buSzPts val="2000"/>
              <a:buFont typeface="Arial"/>
              <a:buNone/>
            </a:pPr>
            <a:r>
              <a:rPr lang="en" sz="2000" b="1" i="1" u="none" strike="noStrike" cap="none">
                <a:solidFill>
                  <a:schemeClr val="dk1"/>
                </a:solidFill>
                <a:latin typeface="Verdana"/>
                <a:ea typeface="Verdana"/>
                <a:cs typeface="Verdana"/>
                <a:sym typeface="Verdana"/>
              </a:rPr>
              <a:t>Be Engaged:</a:t>
            </a:r>
            <a:endParaRPr sz="2000" b="1" i="1" u="none" strike="noStrike" cap="none">
              <a:solidFill>
                <a:schemeClr val="dk1"/>
              </a:solidFill>
              <a:latin typeface="Verdana"/>
              <a:ea typeface="Verdana"/>
              <a:cs typeface="Verdana"/>
              <a:sym typeface="Verdana"/>
            </a:endParaRPr>
          </a:p>
          <a:p>
            <a:pPr marL="914400" marR="0" lvl="1" indent="-381000" algn="l" rtl="0">
              <a:lnSpc>
                <a:spcPct val="100000"/>
              </a:lnSpc>
              <a:spcBef>
                <a:spcPts val="560"/>
              </a:spcBef>
              <a:spcAft>
                <a:spcPts val="0"/>
              </a:spcAft>
              <a:buClr>
                <a:schemeClr val="dk1"/>
              </a:buClr>
              <a:buSzPts val="2400"/>
              <a:buFont typeface="Verdana"/>
              <a:buChar char="–"/>
            </a:pPr>
            <a:r>
              <a:rPr lang="en" sz="2000" b="0" i="0" u="none" strike="noStrike" cap="none">
                <a:solidFill>
                  <a:schemeClr val="dk1"/>
                </a:solidFill>
                <a:latin typeface="Verdana"/>
                <a:ea typeface="Verdana"/>
                <a:cs typeface="Verdana"/>
                <a:sym typeface="Verdana"/>
              </a:rPr>
              <a:t>Please keep your video on as much as possible</a:t>
            </a:r>
            <a:endParaRPr sz="2000" b="0" i="0" u="none" strike="noStrike" cap="none">
              <a:solidFill>
                <a:schemeClr val="dk1"/>
              </a:solidFill>
              <a:latin typeface="Verdana"/>
              <a:ea typeface="Verdana"/>
              <a:cs typeface="Verdana"/>
              <a:sym typeface="Verdana"/>
            </a:endParaRPr>
          </a:p>
          <a:p>
            <a:pPr marL="914400" marR="0" lvl="1" indent="-381000" algn="l" rtl="0">
              <a:lnSpc>
                <a:spcPct val="100000"/>
              </a:lnSpc>
              <a:spcBef>
                <a:spcPts val="0"/>
              </a:spcBef>
              <a:spcAft>
                <a:spcPts val="0"/>
              </a:spcAft>
              <a:buClr>
                <a:schemeClr val="dk1"/>
              </a:buClr>
              <a:buSzPts val="2400"/>
              <a:buFont typeface="Verdana"/>
              <a:buChar char="–"/>
            </a:pPr>
            <a:r>
              <a:rPr lang="en" sz="2000" b="0" i="0" u="none" strike="noStrike" cap="none">
                <a:solidFill>
                  <a:schemeClr val="dk1"/>
                </a:solidFill>
                <a:latin typeface="Verdana"/>
                <a:ea typeface="Verdana"/>
                <a:cs typeface="Verdana"/>
                <a:sym typeface="Verdana"/>
              </a:rPr>
              <a:t>Ask what you need to know to understand and contribute</a:t>
            </a:r>
            <a:endParaRPr sz="2000" b="0" i="0" u="none" strike="noStrike" cap="none">
              <a:solidFill>
                <a:schemeClr val="dk1"/>
              </a:solidFill>
              <a:latin typeface="Verdana"/>
              <a:ea typeface="Verdana"/>
              <a:cs typeface="Verdana"/>
              <a:sym typeface="Verdana"/>
            </a:endParaRPr>
          </a:p>
          <a:p>
            <a:pPr marL="914400" marR="0" lvl="1" indent="-381000" algn="l" rtl="0">
              <a:lnSpc>
                <a:spcPct val="100000"/>
              </a:lnSpc>
              <a:spcBef>
                <a:spcPts val="0"/>
              </a:spcBef>
              <a:spcAft>
                <a:spcPts val="0"/>
              </a:spcAft>
              <a:buClr>
                <a:schemeClr val="dk1"/>
              </a:buClr>
              <a:buSzPts val="2400"/>
              <a:buFont typeface="Verdana"/>
              <a:buChar char="–"/>
            </a:pPr>
            <a:r>
              <a:rPr lang="en" sz="2000" b="0" i="0" u="none" strike="noStrike" cap="none">
                <a:solidFill>
                  <a:schemeClr val="dk1"/>
                </a:solidFill>
                <a:latin typeface="Verdana"/>
                <a:ea typeface="Verdana"/>
                <a:cs typeface="Verdana"/>
                <a:sym typeface="Verdana"/>
              </a:rPr>
              <a:t>Share your expertise, information and ideas</a:t>
            </a:r>
            <a:endParaRPr sz="2000" b="0" i="0" u="none" strike="noStrike" cap="none">
              <a:solidFill>
                <a:srgbClr val="000000"/>
              </a:solidFill>
              <a:latin typeface="Arial"/>
              <a:ea typeface="Arial"/>
              <a:cs typeface="Arial"/>
              <a:sym typeface="Arial"/>
            </a:endParaRPr>
          </a:p>
        </p:txBody>
      </p:sp>
      <p:sp>
        <p:nvSpPr>
          <p:cNvPr id="147" name="Google Shape;147;p28"/>
          <p:cNvSpPr txBox="1"/>
          <p:nvPr/>
        </p:nvSpPr>
        <p:spPr>
          <a:xfrm>
            <a:off x="5877425" y="1143250"/>
            <a:ext cx="3573900" cy="708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a:solidFill>
                  <a:schemeClr val="dk1"/>
                </a:solidFill>
                <a:latin typeface="Verdana"/>
                <a:ea typeface="Verdana"/>
                <a:cs typeface="Verdana"/>
                <a:sym typeface="Verdana"/>
              </a:rPr>
              <a:t>The blue stars </a:t>
            </a:r>
            <a:endParaRPr sz="1700" b="0" i="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a:solidFill>
                  <a:schemeClr val="dk1"/>
                </a:solidFill>
                <a:latin typeface="Verdana"/>
                <a:ea typeface="Verdana"/>
                <a:cs typeface="Verdana"/>
                <a:sym typeface="Verdana"/>
              </a:rPr>
              <a:t>identif</a:t>
            </a:r>
            <a:r>
              <a:rPr lang="en" sz="1700">
                <a:solidFill>
                  <a:schemeClr val="dk1"/>
                </a:solidFill>
                <a:latin typeface="Verdana"/>
                <a:ea typeface="Verdana"/>
                <a:cs typeface="Verdana"/>
                <a:sym typeface="Verdana"/>
              </a:rPr>
              <a:t>y</a:t>
            </a:r>
            <a:r>
              <a:rPr lang="en" sz="1700" b="0" i="0" u="none" strike="noStrike" cap="none">
                <a:solidFill>
                  <a:schemeClr val="dk1"/>
                </a:solidFill>
                <a:latin typeface="Verdana"/>
                <a:ea typeface="Verdana"/>
                <a:cs typeface="Verdana"/>
                <a:sym typeface="Verdana"/>
              </a:rPr>
              <a:t> activities</a:t>
            </a:r>
            <a:endParaRPr sz="1700" b="0" i="0" u="none" strike="noStrike" cap="none">
              <a:solidFill>
                <a:schemeClr val="dk1"/>
              </a:solidFill>
              <a:latin typeface="Verdana"/>
              <a:ea typeface="Verdana"/>
              <a:cs typeface="Verdana"/>
              <a:sym typeface="Verdana"/>
            </a:endParaRPr>
          </a:p>
        </p:txBody>
      </p:sp>
      <p:sp>
        <p:nvSpPr>
          <p:cNvPr id="148" name="Google Shape;148;p28"/>
          <p:cNvSpPr/>
          <p:nvPr/>
        </p:nvSpPr>
        <p:spPr>
          <a:xfrm>
            <a:off x="7883000" y="1126450"/>
            <a:ext cx="798000" cy="741600"/>
          </a:xfrm>
          <a:prstGeom prst="star5">
            <a:avLst>
              <a:gd name="adj" fmla="val 19098"/>
              <a:gd name="hf" fmla="val 105146"/>
              <a:gd name="vf" fmla="val 110557"/>
            </a:avLst>
          </a:prstGeom>
          <a:solidFill>
            <a:srgbClr val="ACCBF9"/>
          </a:solidFill>
          <a:ln w="9525" cap="flat" cmpd="sng">
            <a:solidFill>
              <a:srgbClr val="24285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56"/>
          <p:cNvSpPr txBox="1">
            <a:spLocks noGrp="1"/>
          </p:cNvSpPr>
          <p:nvPr>
            <p:ph type="body" idx="1"/>
          </p:nvPr>
        </p:nvSpPr>
        <p:spPr>
          <a:xfrm>
            <a:off x="455400" y="1480700"/>
            <a:ext cx="8233200" cy="3403200"/>
          </a:xfrm>
          <a:prstGeom prst="rect">
            <a:avLst/>
          </a:prstGeom>
          <a:noFill/>
          <a:ln>
            <a:noFill/>
          </a:ln>
        </p:spPr>
        <p:txBody>
          <a:bodyPr spcFirstLastPara="1" wrap="square" lIns="91425" tIns="45700" rIns="91425" bIns="45700" anchor="t" anchorCtr="0">
            <a:normAutofit/>
          </a:bodyPr>
          <a:lstStyle/>
          <a:p>
            <a:pPr marL="25400" lvl="0" indent="0" algn="l" rtl="0">
              <a:lnSpc>
                <a:spcPct val="100000"/>
              </a:lnSpc>
              <a:spcBef>
                <a:spcPts val="640"/>
              </a:spcBef>
              <a:spcAft>
                <a:spcPts val="0"/>
              </a:spcAft>
              <a:buSzPts val="3200"/>
              <a:buNone/>
            </a:pPr>
            <a:r>
              <a:rPr lang="en" sz="3000"/>
              <a:t>In the article, “</a:t>
            </a:r>
            <a:r>
              <a:rPr lang="en" sz="3000" u="sng">
                <a:solidFill>
                  <a:schemeClr val="hlink"/>
                </a:solidFill>
                <a:hlinkClick r:id="rId3"/>
              </a:rPr>
              <a:t>50 Tips For Improving Your Emotional Intelligence,”</a:t>
            </a:r>
            <a:r>
              <a:rPr lang="en" sz="3000"/>
              <a:t> the tips are broken down by domains. </a:t>
            </a:r>
            <a:endParaRPr sz="3000"/>
          </a:p>
          <a:p>
            <a:pPr marL="25400" lvl="0" indent="0" algn="l" rtl="0">
              <a:lnSpc>
                <a:spcPct val="100000"/>
              </a:lnSpc>
              <a:spcBef>
                <a:spcPts val="640"/>
              </a:spcBef>
              <a:spcAft>
                <a:spcPts val="0"/>
              </a:spcAft>
              <a:buSzPts val="3200"/>
              <a:buNone/>
            </a:pPr>
            <a:endParaRPr sz="3000"/>
          </a:p>
          <a:p>
            <a:pPr marL="25400" lvl="0" indent="0" algn="l" rtl="0">
              <a:lnSpc>
                <a:spcPct val="100000"/>
              </a:lnSpc>
              <a:spcBef>
                <a:spcPts val="640"/>
              </a:spcBef>
              <a:spcAft>
                <a:spcPts val="0"/>
              </a:spcAft>
              <a:buSzPts val="3200"/>
              <a:buNone/>
            </a:pPr>
            <a:r>
              <a:rPr lang="en" sz="3000"/>
              <a:t>Highlight a couple strategies you will use to improve the areas you identified.</a:t>
            </a:r>
            <a:endParaRPr sz="3000"/>
          </a:p>
        </p:txBody>
      </p:sp>
      <p:sp>
        <p:nvSpPr>
          <p:cNvPr id="391" name="Google Shape;391;p56"/>
          <p:cNvSpPr txBox="1">
            <a:spLocks noGrp="1"/>
          </p:cNvSpPr>
          <p:nvPr>
            <p:ph type="title"/>
          </p:nvPr>
        </p:nvSpPr>
        <p:spPr>
          <a:xfrm>
            <a:off x="228600" y="158750"/>
            <a:ext cx="8686800" cy="7941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4000"/>
              <a:buFont typeface="Verdana"/>
              <a:buNone/>
            </a:pPr>
            <a:r>
              <a:rPr lang="en"/>
              <a:t>Individual Goal Setting</a:t>
            </a:r>
            <a:endParaRPr/>
          </a:p>
        </p:txBody>
      </p:sp>
      <p:sp>
        <p:nvSpPr>
          <p:cNvPr id="392" name="Google Shape;392;p56"/>
          <p:cNvSpPr/>
          <p:nvPr/>
        </p:nvSpPr>
        <p:spPr>
          <a:xfrm>
            <a:off x="228600" y="4883900"/>
            <a:ext cx="798000" cy="741600"/>
          </a:xfrm>
          <a:prstGeom prst="star5">
            <a:avLst>
              <a:gd name="adj" fmla="val 19098"/>
              <a:gd name="hf" fmla="val 105146"/>
              <a:gd name="vf" fmla="val 110557"/>
            </a:avLst>
          </a:prstGeom>
          <a:solidFill>
            <a:srgbClr val="ACCBF9"/>
          </a:solidFill>
          <a:ln w="9525" cap="flat" cmpd="sng">
            <a:solidFill>
              <a:srgbClr val="24285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57"/>
          <p:cNvSpPr txBox="1">
            <a:spLocks noGrp="1"/>
          </p:cNvSpPr>
          <p:nvPr>
            <p:ph type="title"/>
          </p:nvPr>
        </p:nvSpPr>
        <p:spPr>
          <a:xfrm>
            <a:off x="628650" y="304271"/>
            <a:ext cx="7886700" cy="11049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000"/>
              <a:buNone/>
            </a:pPr>
            <a:r>
              <a:rPr lang="en"/>
              <a:t>Break </a:t>
            </a:r>
            <a:endParaRPr/>
          </a:p>
        </p:txBody>
      </p:sp>
      <p:pic>
        <p:nvPicPr>
          <p:cNvPr id="399" name="Google Shape;399;p57"/>
          <p:cNvPicPr preferRelativeResize="0"/>
          <p:nvPr/>
        </p:nvPicPr>
        <p:blipFill rotWithShape="1">
          <a:blip r:embed="rId3">
            <a:alphaModFix/>
          </a:blip>
          <a:srcRect/>
          <a:stretch/>
        </p:blipFill>
        <p:spPr>
          <a:xfrm>
            <a:off x="1659850" y="1530071"/>
            <a:ext cx="6181802" cy="4051978"/>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58"/>
          <p:cNvSpPr txBox="1"/>
          <p:nvPr/>
        </p:nvSpPr>
        <p:spPr>
          <a:xfrm>
            <a:off x="3681675" y="1983300"/>
            <a:ext cx="4777200" cy="1748400"/>
          </a:xfrm>
          <a:prstGeom prst="rect">
            <a:avLst/>
          </a:prstGeom>
          <a:solidFill>
            <a:schemeClr val="lt1"/>
          </a:solidFill>
          <a:ln>
            <a:noFill/>
          </a:ln>
        </p:spPr>
        <p:txBody>
          <a:bodyPr spcFirstLastPara="1" wrap="square" lIns="91425" tIns="45700" rIns="91425" bIns="45700" anchor="b" anchorCtr="0">
            <a:normAutofit/>
          </a:bodyPr>
          <a:lstStyle/>
          <a:p>
            <a:pPr marL="0" marR="0" lvl="0" indent="0" algn="ctr" rtl="0">
              <a:lnSpc>
                <a:spcPct val="100000"/>
              </a:lnSpc>
              <a:spcBef>
                <a:spcPts val="600"/>
              </a:spcBef>
              <a:spcAft>
                <a:spcPts val="0"/>
              </a:spcAft>
              <a:buClr>
                <a:schemeClr val="dk1"/>
              </a:buClr>
              <a:buSzPts val="2400"/>
              <a:buFont typeface="Verdana"/>
              <a:buNone/>
            </a:pPr>
            <a:r>
              <a:rPr lang="en" sz="3000" b="0" i="0" u="none" strike="noStrike" cap="none">
                <a:solidFill>
                  <a:schemeClr val="dk1"/>
                </a:solidFill>
                <a:highlight>
                  <a:schemeClr val="lt1"/>
                </a:highlight>
                <a:latin typeface="Verdana"/>
                <a:ea typeface="Verdana"/>
                <a:cs typeface="Verdana"/>
                <a:sym typeface="Verdana"/>
              </a:rPr>
              <a:t>Why are teams important in systems change</a:t>
            </a:r>
            <a:r>
              <a:rPr lang="en" sz="3000">
                <a:solidFill>
                  <a:schemeClr val="dk1"/>
                </a:solidFill>
                <a:highlight>
                  <a:schemeClr val="lt1"/>
                </a:highlight>
                <a:latin typeface="Verdana"/>
                <a:ea typeface="Verdana"/>
                <a:cs typeface="Verdana"/>
                <a:sym typeface="Verdana"/>
              </a:rPr>
              <a:t>?</a:t>
            </a:r>
            <a:endParaRPr sz="3000" b="0" i="0" u="none" strike="noStrike" cap="none">
              <a:solidFill>
                <a:schemeClr val="dk1"/>
              </a:solidFill>
              <a:highlight>
                <a:srgbClr val="FFFFFF"/>
              </a:highlight>
              <a:latin typeface="Verdana"/>
              <a:ea typeface="Verdana"/>
              <a:cs typeface="Verdana"/>
              <a:sym typeface="Verdana"/>
            </a:endParaRPr>
          </a:p>
        </p:txBody>
      </p:sp>
      <p:sp>
        <p:nvSpPr>
          <p:cNvPr id="405" name="Google Shape;405;p58"/>
          <p:cNvSpPr txBox="1">
            <a:spLocks noGrp="1"/>
          </p:cNvSpPr>
          <p:nvPr>
            <p:ph type="title"/>
          </p:nvPr>
        </p:nvSpPr>
        <p:spPr>
          <a:xfrm>
            <a:off x="268075" y="138925"/>
            <a:ext cx="8608500" cy="9537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000"/>
              <a:buNone/>
            </a:pPr>
            <a:r>
              <a:rPr lang="en"/>
              <a:t>Systems Change and Teams</a:t>
            </a:r>
            <a:endParaRPr/>
          </a:p>
        </p:txBody>
      </p:sp>
      <p:sp>
        <p:nvSpPr>
          <p:cNvPr id="406" name="Google Shape;406;p58"/>
          <p:cNvSpPr/>
          <p:nvPr/>
        </p:nvSpPr>
        <p:spPr>
          <a:xfrm>
            <a:off x="321700" y="4815667"/>
            <a:ext cx="798000" cy="618000"/>
          </a:xfrm>
          <a:prstGeom prst="star5">
            <a:avLst>
              <a:gd name="adj" fmla="val 19098"/>
              <a:gd name="hf" fmla="val 105146"/>
              <a:gd name="vf" fmla="val 110557"/>
            </a:avLst>
          </a:prstGeom>
          <a:solidFill>
            <a:srgbClr val="ACCBF9"/>
          </a:solidFill>
          <a:ln w="9525" cap="flat" cmpd="sng">
            <a:solidFill>
              <a:srgbClr val="24285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pic>
        <p:nvPicPr>
          <p:cNvPr id="407" name="Google Shape;407;p58"/>
          <p:cNvPicPr preferRelativeResize="0"/>
          <p:nvPr/>
        </p:nvPicPr>
        <p:blipFill>
          <a:blip r:embed="rId3">
            <a:alphaModFix/>
          </a:blip>
          <a:stretch>
            <a:fillRect/>
          </a:stretch>
        </p:blipFill>
        <p:spPr>
          <a:xfrm>
            <a:off x="496400" y="1245025"/>
            <a:ext cx="2856791" cy="3418242"/>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59"/>
          <p:cNvSpPr txBox="1">
            <a:spLocks noGrp="1"/>
          </p:cNvSpPr>
          <p:nvPr>
            <p:ph type="title"/>
          </p:nvPr>
        </p:nvSpPr>
        <p:spPr>
          <a:xfrm>
            <a:off x="914400" y="227542"/>
            <a:ext cx="2551200" cy="968400"/>
          </a:xfrm>
          <a:prstGeom prst="rect">
            <a:avLst/>
          </a:prstGeom>
          <a:solidFill>
            <a:schemeClr val="lt1"/>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
              <a:t>WHY</a:t>
            </a:r>
            <a:r>
              <a:rPr lang="en" b="0">
                <a:latin typeface="Verdana"/>
                <a:ea typeface="Verdana"/>
                <a:cs typeface="Verdana"/>
                <a:sym typeface="Verdana"/>
              </a:rPr>
              <a:t> teams are so important</a:t>
            </a:r>
            <a:endParaRPr/>
          </a:p>
        </p:txBody>
      </p:sp>
      <p:pic>
        <p:nvPicPr>
          <p:cNvPr id="413" name="Google Shape;413;p59" descr="Man smiling during a work meeting"/>
          <p:cNvPicPr preferRelativeResize="0">
            <a:picLocks noGrp="1"/>
          </p:cNvPicPr>
          <p:nvPr>
            <p:ph type="body" idx="1"/>
          </p:nvPr>
        </p:nvPicPr>
        <p:blipFill rotWithShape="1">
          <a:blip r:embed="rId3">
            <a:alphaModFix/>
          </a:blip>
          <a:srcRect/>
          <a:stretch/>
        </p:blipFill>
        <p:spPr>
          <a:xfrm>
            <a:off x="3575050" y="227551"/>
            <a:ext cx="5111700" cy="5117400"/>
          </a:xfrm>
          <a:prstGeom prst="rect">
            <a:avLst/>
          </a:prstGeom>
          <a:noFill/>
          <a:ln w="38100" cap="flat" cmpd="sng">
            <a:solidFill>
              <a:srgbClr val="003369"/>
            </a:solidFill>
            <a:prstDash val="dash"/>
            <a:round/>
            <a:headEnd type="none" w="sm" len="sm"/>
            <a:tailEnd type="none" w="sm" len="sm"/>
          </a:ln>
        </p:spPr>
      </p:pic>
      <p:sp>
        <p:nvSpPr>
          <p:cNvPr id="414" name="Google Shape;414;p59"/>
          <p:cNvSpPr txBox="1"/>
          <p:nvPr/>
        </p:nvSpPr>
        <p:spPr>
          <a:xfrm>
            <a:off x="457200" y="1195926"/>
            <a:ext cx="3008400" cy="4149000"/>
          </a:xfrm>
          <a:prstGeom prst="rect">
            <a:avLst/>
          </a:prstGeom>
          <a:solidFill>
            <a:srgbClr val="003369">
              <a:alpha val="72941"/>
            </a:srgbClr>
          </a:solidFill>
          <a:ln>
            <a:noFill/>
          </a:ln>
        </p:spPr>
        <p:txBody>
          <a:bodyPr spcFirstLastPara="1" wrap="square" lIns="91425" tIns="45700" rIns="91425" bIns="45700" anchor="t" anchorCtr="0">
            <a:normAutofit lnSpcReduction="20000"/>
          </a:bodyPr>
          <a:lstStyle/>
          <a:p>
            <a:pPr marL="0" marR="0" lvl="0" indent="0" algn="l" rtl="0">
              <a:lnSpc>
                <a:spcPct val="90000"/>
              </a:lnSpc>
              <a:spcBef>
                <a:spcPts val="1000"/>
              </a:spcBef>
              <a:spcAft>
                <a:spcPts val="0"/>
              </a:spcAft>
              <a:buClr>
                <a:schemeClr val="lt1"/>
              </a:buClr>
              <a:buSzPts val="2400"/>
              <a:buFont typeface="Verdana"/>
              <a:buNone/>
            </a:pPr>
            <a:endParaRPr sz="2400" b="0" i="0" u="none" strike="noStrike" cap="none">
              <a:solidFill>
                <a:schemeClr val="lt1"/>
              </a:solidFill>
              <a:latin typeface="Verdana"/>
              <a:ea typeface="Verdana"/>
              <a:cs typeface="Verdana"/>
              <a:sym typeface="Verdana"/>
            </a:endParaRPr>
          </a:p>
          <a:p>
            <a:pPr marL="0" marR="0" lvl="0" indent="0" algn="l" rtl="0">
              <a:lnSpc>
                <a:spcPct val="90000"/>
              </a:lnSpc>
              <a:spcBef>
                <a:spcPts val="1000"/>
              </a:spcBef>
              <a:spcAft>
                <a:spcPts val="0"/>
              </a:spcAft>
              <a:buClr>
                <a:schemeClr val="lt1"/>
              </a:buClr>
              <a:buSzPts val="2400"/>
              <a:buFont typeface="Verdana"/>
              <a:buNone/>
            </a:pPr>
            <a:r>
              <a:rPr lang="en" sz="2400" b="0" i="0" u="none" strike="noStrike" cap="none">
                <a:solidFill>
                  <a:schemeClr val="lt1"/>
                </a:solidFill>
                <a:latin typeface="Verdana"/>
                <a:ea typeface="Verdana"/>
                <a:cs typeface="Verdana"/>
                <a:sym typeface="Verdana"/>
              </a:rPr>
              <a:t>You cannot do it alone</a:t>
            </a:r>
            <a:endParaRPr sz="1800" b="0" i="0" u="none" strike="noStrike" cap="none">
              <a:solidFill>
                <a:schemeClr val="dk1"/>
              </a:solidFill>
              <a:latin typeface="Verdana"/>
              <a:ea typeface="Verdana"/>
              <a:cs typeface="Verdana"/>
              <a:sym typeface="Verdana"/>
            </a:endParaRPr>
          </a:p>
          <a:p>
            <a:pPr marL="0" marR="0" lvl="0" indent="0" algn="l" rtl="0">
              <a:lnSpc>
                <a:spcPct val="90000"/>
              </a:lnSpc>
              <a:spcBef>
                <a:spcPts val="1600"/>
              </a:spcBef>
              <a:spcAft>
                <a:spcPts val="0"/>
              </a:spcAft>
              <a:buClr>
                <a:schemeClr val="dk1"/>
              </a:buClr>
              <a:buSzPts val="2400"/>
              <a:buFont typeface="Verdana"/>
              <a:buNone/>
            </a:pPr>
            <a:endParaRPr sz="2400" b="0" i="0" u="none" strike="noStrike" cap="none">
              <a:solidFill>
                <a:schemeClr val="lt1"/>
              </a:solidFill>
              <a:latin typeface="Verdana"/>
              <a:ea typeface="Verdana"/>
              <a:cs typeface="Verdana"/>
              <a:sym typeface="Verdana"/>
            </a:endParaRPr>
          </a:p>
          <a:p>
            <a:pPr marL="0" marR="0" lvl="0" indent="0" algn="l" rtl="0">
              <a:lnSpc>
                <a:spcPct val="90000"/>
              </a:lnSpc>
              <a:spcBef>
                <a:spcPts val="1600"/>
              </a:spcBef>
              <a:spcAft>
                <a:spcPts val="600"/>
              </a:spcAft>
              <a:buClr>
                <a:schemeClr val="lt1"/>
              </a:buClr>
              <a:buSzPts val="2400"/>
              <a:buFont typeface="Verdana"/>
              <a:buNone/>
            </a:pPr>
            <a:r>
              <a:rPr lang="en" sz="2400" b="0" i="0" u="none" strike="noStrike" cap="none">
                <a:solidFill>
                  <a:schemeClr val="lt1"/>
                </a:solidFill>
                <a:latin typeface="Verdana"/>
                <a:ea typeface="Verdana"/>
                <a:cs typeface="Verdana"/>
                <a:sym typeface="Verdana"/>
              </a:rPr>
              <a:t>Creating schools into places where all children get what they need each and every day, is hard work and requires solving hard problems.  </a:t>
            </a:r>
            <a:endParaRPr sz="1800" b="0" i="0" u="none" strike="noStrike" cap="none">
              <a:solidFill>
                <a:schemeClr val="dk1"/>
              </a:solidFill>
              <a:latin typeface="Verdana"/>
              <a:ea typeface="Verdana"/>
              <a:cs typeface="Verdana"/>
              <a:sym typeface="Verdana"/>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60"/>
          <p:cNvSpPr txBox="1"/>
          <p:nvPr/>
        </p:nvSpPr>
        <p:spPr>
          <a:xfrm>
            <a:off x="286500" y="1501600"/>
            <a:ext cx="8571000" cy="4273200"/>
          </a:xfrm>
          <a:prstGeom prst="rect">
            <a:avLst/>
          </a:prstGeom>
          <a:noFill/>
          <a:ln>
            <a:noFill/>
          </a:ln>
        </p:spPr>
        <p:txBody>
          <a:bodyPr spcFirstLastPara="1" wrap="square" lIns="91425" tIns="45700" rIns="91425" bIns="45700" anchor="t" anchorCtr="0">
            <a:normAutofit/>
          </a:bodyPr>
          <a:lstStyle/>
          <a:p>
            <a:pPr marL="457200" marR="0" lvl="0" indent="-400050" algn="l" rtl="0">
              <a:lnSpc>
                <a:spcPct val="90000"/>
              </a:lnSpc>
              <a:spcBef>
                <a:spcPts val="1000"/>
              </a:spcBef>
              <a:spcAft>
                <a:spcPts val="0"/>
              </a:spcAft>
              <a:buClr>
                <a:schemeClr val="dk1"/>
              </a:buClr>
              <a:buSzPts val="2700"/>
              <a:buFont typeface="Verdana"/>
              <a:buChar char="●"/>
            </a:pPr>
            <a:r>
              <a:rPr lang="en" sz="2700" b="0" i="0" u="none" strike="noStrike" cap="none">
                <a:solidFill>
                  <a:schemeClr val="dk1"/>
                </a:solidFill>
                <a:highlight>
                  <a:schemeClr val="lt1"/>
                </a:highlight>
                <a:latin typeface="Verdana"/>
                <a:ea typeface="Verdana"/>
                <a:cs typeface="Verdana"/>
                <a:sym typeface="Verdana"/>
              </a:rPr>
              <a:t>Alignment</a:t>
            </a:r>
            <a:endParaRPr sz="2700" b="0" i="0" u="none" strike="noStrike" cap="none">
              <a:solidFill>
                <a:schemeClr val="dk1"/>
              </a:solidFill>
              <a:highlight>
                <a:schemeClr val="lt1"/>
              </a:highlight>
              <a:latin typeface="Verdana"/>
              <a:ea typeface="Verdana"/>
              <a:cs typeface="Verdana"/>
              <a:sym typeface="Verdana"/>
            </a:endParaRPr>
          </a:p>
          <a:p>
            <a:pPr marL="457200" marR="0" lvl="0" indent="-400050" algn="l" rtl="0">
              <a:lnSpc>
                <a:spcPct val="90000"/>
              </a:lnSpc>
              <a:spcBef>
                <a:spcPts val="0"/>
              </a:spcBef>
              <a:spcAft>
                <a:spcPts val="0"/>
              </a:spcAft>
              <a:buClr>
                <a:schemeClr val="dk1"/>
              </a:buClr>
              <a:buSzPts val="2700"/>
              <a:buFont typeface="Verdana"/>
              <a:buChar char="●"/>
            </a:pPr>
            <a:r>
              <a:rPr lang="en" sz="2700" b="0" i="0" u="none" strike="noStrike" cap="none">
                <a:solidFill>
                  <a:schemeClr val="dk1"/>
                </a:solidFill>
                <a:highlight>
                  <a:schemeClr val="lt1"/>
                </a:highlight>
                <a:latin typeface="Verdana"/>
                <a:ea typeface="Verdana"/>
                <a:cs typeface="Verdana"/>
                <a:sym typeface="Verdana"/>
              </a:rPr>
              <a:t>Purpose/Function/Focus</a:t>
            </a:r>
            <a:endParaRPr sz="2700" b="0" i="0" u="none" strike="noStrike" cap="none">
              <a:solidFill>
                <a:schemeClr val="dk1"/>
              </a:solidFill>
              <a:highlight>
                <a:schemeClr val="lt1"/>
              </a:highlight>
              <a:latin typeface="Verdana"/>
              <a:ea typeface="Verdana"/>
              <a:cs typeface="Verdana"/>
              <a:sym typeface="Verdana"/>
            </a:endParaRPr>
          </a:p>
          <a:p>
            <a:pPr marL="457200" marR="0" lvl="0" indent="-400050" algn="l" rtl="0">
              <a:lnSpc>
                <a:spcPct val="90000"/>
              </a:lnSpc>
              <a:spcBef>
                <a:spcPts val="0"/>
              </a:spcBef>
              <a:spcAft>
                <a:spcPts val="0"/>
              </a:spcAft>
              <a:buClr>
                <a:schemeClr val="dk1"/>
              </a:buClr>
              <a:buSzPts val="2700"/>
              <a:buFont typeface="Verdana"/>
              <a:buChar char="●"/>
            </a:pPr>
            <a:r>
              <a:rPr lang="en" sz="2700" b="0" i="0" u="none" strike="noStrike" cap="none">
                <a:solidFill>
                  <a:schemeClr val="dk1"/>
                </a:solidFill>
                <a:highlight>
                  <a:schemeClr val="lt1"/>
                </a:highlight>
                <a:latin typeface="Verdana"/>
                <a:ea typeface="Verdana"/>
                <a:cs typeface="Verdana"/>
                <a:sym typeface="Verdana"/>
              </a:rPr>
              <a:t>Stability</a:t>
            </a:r>
            <a:endParaRPr sz="2700" b="0" i="0" u="none" strike="noStrike" cap="none">
              <a:solidFill>
                <a:schemeClr val="dk1"/>
              </a:solidFill>
              <a:highlight>
                <a:schemeClr val="lt1"/>
              </a:highlight>
              <a:latin typeface="Verdana"/>
              <a:ea typeface="Verdana"/>
              <a:cs typeface="Verdana"/>
              <a:sym typeface="Verdana"/>
            </a:endParaRPr>
          </a:p>
          <a:p>
            <a:pPr marL="457200" marR="0" lvl="0" indent="-400050" algn="l" rtl="0">
              <a:lnSpc>
                <a:spcPct val="90000"/>
              </a:lnSpc>
              <a:spcBef>
                <a:spcPts val="0"/>
              </a:spcBef>
              <a:spcAft>
                <a:spcPts val="0"/>
              </a:spcAft>
              <a:buClr>
                <a:schemeClr val="dk1"/>
              </a:buClr>
              <a:buSzPts val="2700"/>
              <a:buFont typeface="Verdana"/>
              <a:buChar char="●"/>
            </a:pPr>
            <a:r>
              <a:rPr lang="en" sz="2700" b="0" i="0" u="none" strike="noStrike" cap="none">
                <a:solidFill>
                  <a:schemeClr val="dk1"/>
                </a:solidFill>
                <a:highlight>
                  <a:schemeClr val="lt1"/>
                </a:highlight>
                <a:latin typeface="Verdana"/>
                <a:ea typeface="Verdana"/>
                <a:cs typeface="Verdana"/>
                <a:sym typeface="Verdana"/>
              </a:rPr>
              <a:t>Membership </a:t>
            </a:r>
            <a:endParaRPr sz="2700" b="0" i="0" u="none" strike="noStrike" cap="none">
              <a:solidFill>
                <a:schemeClr val="dk1"/>
              </a:solidFill>
              <a:highlight>
                <a:schemeClr val="lt1"/>
              </a:highlight>
              <a:latin typeface="Verdana"/>
              <a:ea typeface="Verdana"/>
              <a:cs typeface="Verdana"/>
              <a:sym typeface="Verdana"/>
            </a:endParaRPr>
          </a:p>
          <a:p>
            <a:pPr marL="457200" marR="0" lvl="0" indent="-400050" algn="l" rtl="0">
              <a:lnSpc>
                <a:spcPct val="90000"/>
              </a:lnSpc>
              <a:spcBef>
                <a:spcPts val="0"/>
              </a:spcBef>
              <a:spcAft>
                <a:spcPts val="0"/>
              </a:spcAft>
              <a:buClr>
                <a:schemeClr val="dk1"/>
              </a:buClr>
              <a:buSzPts val="2700"/>
              <a:buFont typeface="Verdana"/>
              <a:buChar char="●"/>
            </a:pPr>
            <a:r>
              <a:rPr lang="en" sz="2700" b="0" i="0" u="none" strike="noStrike" cap="none">
                <a:solidFill>
                  <a:schemeClr val="dk1"/>
                </a:solidFill>
                <a:highlight>
                  <a:schemeClr val="lt1"/>
                </a:highlight>
                <a:latin typeface="Verdana"/>
                <a:ea typeface="Verdana"/>
                <a:cs typeface="Verdana"/>
                <a:sym typeface="Verdana"/>
              </a:rPr>
              <a:t>Leadership</a:t>
            </a:r>
            <a:endParaRPr sz="2700" b="0" i="0" u="none" strike="noStrike" cap="none">
              <a:solidFill>
                <a:schemeClr val="dk1"/>
              </a:solidFill>
              <a:highlight>
                <a:schemeClr val="lt1"/>
              </a:highlight>
              <a:latin typeface="Verdana"/>
              <a:ea typeface="Verdana"/>
              <a:cs typeface="Verdana"/>
              <a:sym typeface="Verdana"/>
            </a:endParaRPr>
          </a:p>
          <a:p>
            <a:pPr marL="457200" marR="0" lvl="0" indent="-400050" algn="l" rtl="0">
              <a:lnSpc>
                <a:spcPct val="90000"/>
              </a:lnSpc>
              <a:spcBef>
                <a:spcPts val="0"/>
              </a:spcBef>
              <a:spcAft>
                <a:spcPts val="0"/>
              </a:spcAft>
              <a:buClr>
                <a:schemeClr val="dk1"/>
              </a:buClr>
              <a:buSzPts val="2700"/>
              <a:buFont typeface="Verdana"/>
              <a:buChar char="●"/>
            </a:pPr>
            <a:r>
              <a:rPr lang="en" sz="2700" b="0" i="0" u="none" strike="noStrike" cap="none">
                <a:solidFill>
                  <a:schemeClr val="dk1"/>
                </a:solidFill>
                <a:highlight>
                  <a:schemeClr val="lt1"/>
                </a:highlight>
                <a:latin typeface="Verdana"/>
                <a:ea typeface="Verdana"/>
                <a:cs typeface="Verdana"/>
                <a:sym typeface="Verdana"/>
              </a:rPr>
              <a:t>Culture of Learning</a:t>
            </a:r>
            <a:endParaRPr sz="2700" b="0" i="0" u="none" strike="noStrike" cap="none">
              <a:solidFill>
                <a:schemeClr val="dk1"/>
              </a:solidFill>
              <a:highlight>
                <a:schemeClr val="lt1"/>
              </a:highlight>
              <a:latin typeface="Verdana"/>
              <a:ea typeface="Verdana"/>
              <a:cs typeface="Verdana"/>
              <a:sym typeface="Verdana"/>
            </a:endParaRPr>
          </a:p>
          <a:p>
            <a:pPr marL="457200" marR="0" lvl="0" indent="-400050" algn="l" rtl="0">
              <a:lnSpc>
                <a:spcPct val="90000"/>
              </a:lnSpc>
              <a:spcBef>
                <a:spcPts val="0"/>
              </a:spcBef>
              <a:spcAft>
                <a:spcPts val="0"/>
              </a:spcAft>
              <a:buClr>
                <a:schemeClr val="dk1"/>
              </a:buClr>
              <a:buSzPts val="2700"/>
              <a:buFont typeface="Verdana"/>
              <a:buChar char="●"/>
            </a:pPr>
            <a:r>
              <a:rPr lang="en" sz="2700" b="0" i="0" u="none" strike="noStrike" cap="none">
                <a:solidFill>
                  <a:schemeClr val="dk1"/>
                </a:solidFill>
                <a:highlight>
                  <a:schemeClr val="lt1"/>
                </a:highlight>
                <a:latin typeface="Verdana"/>
                <a:ea typeface="Verdana"/>
                <a:cs typeface="Verdana"/>
                <a:sym typeface="Verdana"/>
              </a:rPr>
              <a:t>Decision-Making</a:t>
            </a:r>
            <a:endParaRPr sz="2700" b="0" i="0" u="none" strike="noStrike" cap="none">
              <a:solidFill>
                <a:schemeClr val="dk1"/>
              </a:solidFill>
              <a:highlight>
                <a:schemeClr val="lt1"/>
              </a:highlight>
              <a:latin typeface="Verdana"/>
              <a:ea typeface="Verdana"/>
              <a:cs typeface="Verdana"/>
              <a:sym typeface="Verdana"/>
            </a:endParaRPr>
          </a:p>
          <a:p>
            <a:pPr marL="457200" marR="0" lvl="0" indent="-400050" algn="l" rtl="0">
              <a:lnSpc>
                <a:spcPct val="90000"/>
              </a:lnSpc>
              <a:spcBef>
                <a:spcPts val="0"/>
              </a:spcBef>
              <a:spcAft>
                <a:spcPts val="0"/>
              </a:spcAft>
              <a:buClr>
                <a:schemeClr val="dk1"/>
              </a:buClr>
              <a:buSzPts val="2700"/>
              <a:buFont typeface="Verdana"/>
              <a:buChar char="●"/>
            </a:pPr>
            <a:r>
              <a:rPr lang="en" sz="2700" b="0" i="0" u="none" strike="noStrike" cap="none">
                <a:solidFill>
                  <a:schemeClr val="dk1"/>
                </a:solidFill>
                <a:highlight>
                  <a:schemeClr val="lt1"/>
                </a:highlight>
                <a:latin typeface="Verdana"/>
                <a:ea typeface="Verdana"/>
                <a:cs typeface="Verdana"/>
                <a:sym typeface="Verdana"/>
              </a:rPr>
              <a:t>Trust</a:t>
            </a:r>
            <a:endParaRPr sz="2700" b="0" i="0" u="none" strike="noStrike" cap="none">
              <a:solidFill>
                <a:schemeClr val="dk1"/>
              </a:solidFill>
              <a:highlight>
                <a:schemeClr val="lt1"/>
              </a:highlight>
              <a:latin typeface="Verdana"/>
              <a:ea typeface="Verdana"/>
              <a:cs typeface="Verdana"/>
              <a:sym typeface="Verdana"/>
            </a:endParaRPr>
          </a:p>
          <a:p>
            <a:pPr marL="457200" marR="0" lvl="0" indent="-400050" algn="l" rtl="0">
              <a:lnSpc>
                <a:spcPct val="90000"/>
              </a:lnSpc>
              <a:spcBef>
                <a:spcPts val="0"/>
              </a:spcBef>
              <a:spcAft>
                <a:spcPts val="0"/>
              </a:spcAft>
              <a:buClr>
                <a:schemeClr val="dk1"/>
              </a:buClr>
              <a:buSzPts val="2700"/>
              <a:buFont typeface="Verdana"/>
              <a:buChar char="●"/>
            </a:pPr>
            <a:r>
              <a:rPr lang="en" sz="2700" b="0" i="0" u="none" strike="noStrike" cap="none">
                <a:solidFill>
                  <a:schemeClr val="dk1"/>
                </a:solidFill>
                <a:highlight>
                  <a:schemeClr val="lt1"/>
                </a:highlight>
                <a:latin typeface="Verdana"/>
                <a:ea typeface="Verdana"/>
                <a:cs typeface="Verdana"/>
                <a:sym typeface="Verdana"/>
              </a:rPr>
              <a:t>Time</a:t>
            </a:r>
            <a:endParaRPr sz="2700" b="0" i="0" u="none" strike="noStrike" cap="none">
              <a:solidFill>
                <a:schemeClr val="dk1"/>
              </a:solidFill>
              <a:highlight>
                <a:schemeClr val="lt1"/>
              </a:highlight>
              <a:latin typeface="Verdana"/>
              <a:ea typeface="Verdana"/>
              <a:cs typeface="Verdana"/>
              <a:sym typeface="Verdana"/>
            </a:endParaRPr>
          </a:p>
        </p:txBody>
      </p:sp>
      <p:sp>
        <p:nvSpPr>
          <p:cNvPr id="420" name="Google Shape;420;p60"/>
          <p:cNvSpPr txBox="1">
            <a:spLocks noGrp="1"/>
          </p:cNvSpPr>
          <p:nvPr>
            <p:ph type="title"/>
          </p:nvPr>
        </p:nvSpPr>
        <p:spPr>
          <a:xfrm>
            <a:off x="298175" y="114300"/>
            <a:ext cx="8617200" cy="12879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000"/>
              <a:buNone/>
            </a:pPr>
            <a:r>
              <a:rPr lang="en" sz="2950">
                <a:latin typeface="Verdana"/>
                <a:ea typeface="Verdana"/>
                <a:cs typeface="Verdana"/>
                <a:sym typeface="Verdana"/>
              </a:rPr>
              <a:t>Systems Change Requires…</a:t>
            </a:r>
            <a:endParaRPr sz="2950">
              <a:latin typeface="Verdana"/>
              <a:ea typeface="Verdana"/>
              <a:cs typeface="Verdana"/>
              <a:sym typeface="Verdana"/>
            </a:endParaRPr>
          </a:p>
          <a:p>
            <a:pPr marL="0" lvl="0" indent="0" algn="ctr" rtl="0">
              <a:lnSpc>
                <a:spcPct val="90000"/>
              </a:lnSpc>
              <a:spcBef>
                <a:spcPts val="0"/>
              </a:spcBef>
              <a:spcAft>
                <a:spcPts val="0"/>
              </a:spcAft>
              <a:buSzPts val="4000"/>
              <a:buNone/>
            </a:pPr>
            <a:r>
              <a:rPr lang="en" sz="2950"/>
              <a:t>Organizational Conditions for Effective Teams</a:t>
            </a:r>
            <a:endParaRPr sz="4100"/>
          </a:p>
        </p:txBody>
      </p:sp>
      <p:sp>
        <p:nvSpPr>
          <p:cNvPr id="421" name="Google Shape;421;p60"/>
          <p:cNvSpPr txBox="1"/>
          <p:nvPr/>
        </p:nvSpPr>
        <p:spPr>
          <a:xfrm>
            <a:off x="-74300" y="4971600"/>
            <a:ext cx="7600800" cy="743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 sz="1500" b="0" i="0" u="none" strike="noStrike" cap="none">
                <a:solidFill>
                  <a:schemeClr val="dk1"/>
                </a:solidFill>
                <a:latin typeface="Verdana"/>
                <a:ea typeface="Verdana"/>
                <a:cs typeface="Verdana"/>
                <a:sym typeface="Verdana"/>
              </a:rPr>
              <a:t>Exhibit 13.4. © Elena Aguilar, The Art of Coaching Teams: Building Resilient Communities that Transform Schools. Jossey-Bass, 2016.</a:t>
            </a:r>
            <a:endParaRPr sz="1400" b="0" i="0" u="none" strike="noStrike" cap="none">
              <a:solidFill>
                <a:schemeClr val="dk1"/>
              </a:solidFill>
              <a:latin typeface="Verdana"/>
              <a:ea typeface="Verdana"/>
              <a:cs typeface="Verdana"/>
              <a:sym typeface="Verdana"/>
            </a:endParaRPr>
          </a:p>
        </p:txBody>
      </p:sp>
      <p:sp>
        <p:nvSpPr>
          <p:cNvPr id="422" name="Google Shape;422;p60"/>
          <p:cNvSpPr txBox="1"/>
          <p:nvPr/>
        </p:nvSpPr>
        <p:spPr>
          <a:xfrm>
            <a:off x="5356775" y="2490375"/>
            <a:ext cx="3558600" cy="2009400"/>
          </a:xfrm>
          <a:prstGeom prst="rect">
            <a:avLst/>
          </a:prstGeom>
          <a:solidFill>
            <a:srgbClr val="005593"/>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solidFill>
                  <a:schemeClr val="lt1"/>
                </a:solidFill>
                <a:latin typeface="Verdana"/>
                <a:ea typeface="Verdana"/>
                <a:cs typeface="Verdana"/>
                <a:sym typeface="Verdana"/>
              </a:rPr>
              <a:t>Feature 1-</a:t>
            </a:r>
            <a:endParaRPr sz="3200" b="1">
              <a:solidFill>
                <a:schemeClr val="lt1"/>
              </a:solidFill>
              <a:latin typeface="Verdana"/>
              <a:ea typeface="Verdana"/>
              <a:cs typeface="Verdana"/>
              <a:sym typeface="Verdana"/>
            </a:endParaRPr>
          </a:p>
          <a:p>
            <a:pPr marL="0" lvl="0" indent="0" algn="ctr" rtl="0">
              <a:spcBef>
                <a:spcPts val="0"/>
              </a:spcBef>
              <a:spcAft>
                <a:spcPts val="0"/>
              </a:spcAft>
              <a:buNone/>
            </a:pPr>
            <a:r>
              <a:rPr lang="en" sz="2900" b="1">
                <a:solidFill>
                  <a:schemeClr val="lt1"/>
                </a:solidFill>
                <a:latin typeface="Verdana"/>
                <a:ea typeface="Verdana"/>
                <a:cs typeface="Verdana"/>
                <a:sym typeface="Verdana"/>
              </a:rPr>
              <a:t>Aligned Organizational Structures</a:t>
            </a:r>
            <a:r>
              <a:rPr lang="en" sz="3200" b="1">
                <a:solidFill>
                  <a:schemeClr val="lt1"/>
                </a:solidFill>
                <a:latin typeface="Verdana"/>
                <a:ea typeface="Verdana"/>
                <a:cs typeface="Verdana"/>
                <a:sym typeface="Verdana"/>
              </a:rPr>
              <a:t>  </a:t>
            </a:r>
            <a:endParaRPr sz="3200" b="1">
              <a:solidFill>
                <a:schemeClr val="lt1"/>
              </a:solidFill>
              <a:latin typeface="Verdana"/>
              <a:ea typeface="Verdana"/>
              <a:cs typeface="Verdana"/>
              <a:sym typeface="Verdan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61"/>
          <p:cNvSpPr txBox="1"/>
          <p:nvPr/>
        </p:nvSpPr>
        <p:spPr>
          <a:xfrm>
            <a:off x="4437625" y="1290750"/>
            <a:ext cx="4729800" cy="3133500"/>
          </a:xfrm>
          <a:prstGeom prst="rect">
            <a:avLst/>
          </a:prstGeom>
          <a:noFill/>
          <a:ln>
            <a:noFill/>
          </a:ln>
        </p:spPr>
        <p:txBody>
          <a:bodyPr spcFirstLastPara="1" wrap="square" lIns="91425" tIns="45700" rIns="91425" bIns="45700" anchor="b" anchorCtr="0">
            <a:normAutofit fontScale="92500" lnSpcReduction="10000"/>
          </a:bodyPr>
          <a:lstStyle/>
          <a:p>
            <a:pPr marL="0" marR="0" lvl="0" indent="0" algn="ctr" rtl="0">
              <a:lnSpc>
                <a:spcPct val="100000"/>
              </a:lnSpc>
              <a:spcBef>
                <a:spcPts val="600"/>
              </a:spcBef>
              <a:spcAft>
                <a:spcPts val="0"/>
              </a:spcAft>
              <a:buClr>
                <a:schemeClr val="dk1"/>
              </a:buClr>
              <a:buSzPct val="80000"/>
              <a:buFont typeface="Verdana"/>
              <a:buNone/>
            </a:pPr>
            <a:r>
              <a:rPr lang="en" sz="3000" b="0" i="0" u="none" strike="noStrike" cap="none">
                <a:solidFill>
                  <a:schemeClr val="dk1"/>
                </a:solidFill>
                <a:highlight>
                  <a:schemeClr val="lt1"/>
                </a:highlight>
                <a:latin typeface="Verdana"/>
                <a:ea typeface="Verdana"/>
                <a:cs typeface="Verdana"/>
                <a:sym typeface="Verdana"/>
              </a:rPr>
              <a:t>If you had a highly effective team, what would that look like in practice?</a:t>
            </a:r>
            <a:endParaRPr sz="3000" b="0" i="0" u="none" strike="noStrike" cap="none">
              <a:solidFill>
                <a:schemeClr val="dk1"/>
              </a:solidFill>
              <a:highlight>
                <a:schemeClr val="lt1"/>
              </a:highlight>
              <a:latin typeface="Verdana"/>
              <a:ea typeface="Verdana"/>
              <a:cs typeface="Verdana"/>
              <a:sym typeface="Verdana"/>
            </a:endParaRPr>
          </a:p>
          <a:p>
            <a:pPr marL="0" marR="0" lvl="0" indent="0" algn="ctr" rtl="0">
              <a:lnSpc>
                <a:spcPct val="100000"/>
              </a:lnSpc>
              <a:spcBef>
                <a:spcPts val="600"/>
              </a:spcBef>
              <a:spcAft>
                <a:spcPts val="0"/>
              </a:spcAft>
              <a:buClr>
                <a:schemeClr val="dk1"/>
              </a:buClr>
              <a:buSzPct val="79988"/>
              <a:buFont typeface="Verdana"/>
              <a:buNone/>
            </a:pPr>
            <a:endParaRPr sz="3000" b="0" i="0" u="none" strike="noStrike" cap="none">
              <a:solidFill>
                <a:schemeClr val="dk1"/>
              </a:solidFill>
              <a:highlight>
                <a:schemeClr val="lt1"/>
              </a:highlight>
              <a:latin typeface="Verdana"/>
              <a:ea typeface="Verdana"/>
              <a:cs typeface="Verdana"/>
              <a:sym typeface="Verdana"/>
            </a:endParaRPr>
          </a:p>
          <a:p>
            <a:pPr marL="0" marR="0" lvl="0" indent="0" algn="ctr" rtl="0">
              <a:lnSpc>
                <a:spcPct val="100000"/>
              </a:lnSpc>
              <a:spcBef>
                <a:spcPts val="600"/>
              </a:spcBef>
              <a:spcAft>
                <a:spcPts val="0"/>
              </a:spcAft>
              <a:buClr>
                <a:schemeClr val="dk1"/>
              </a:buClr>
              <a:buSzPct val="80000"/>
              <a:buFont typeface="Verdana"/>
              <a:buNone/>
            </a:pPr>
            <a:r>
              <a:rPr lang="en" sz="3000" b="0" i="0" u="none" strike="noStrike" cap="none">
                <a:solidFill>
                  <a:schemeClr val="dk1"/>
                </a:solidFill>
                <a:highlight>
                  <a:schemeClr val="lt1"/>
                </a:highlight>
                <a:latin typeface="Verdana"/>
                <a:ea typeface="Verdana"/>
                <a:cs typeface="Verdana"/>
                <a:sym typeface="Verdana"/>
              </a:rPr>
              <a:t>What role would you play as the Division Coach? </a:t>
            </a:r>
            <a:endParaRPr sz="3000" b="0" i="0" u="none" strike="noStrike" cap="none">
              <a:solidFill>
                <a:schemeClr val="dk1"/>
              </a:solidFill>
              <a:highlight>
                <a:srgbClr val="FFFFFF"/>
              </a:highlight>
              <a:latin typeface="Verdana"/>
              <a:ea typeface="Verdana"/>
              <a:cs typeface="Verdana"/>
              <a:sym typeface="Verdana"/>
            </a:endParaRPr>
          </a:p>
        </p:txBody>
      </p:sp>
      <p:sp>
        <p:nvSpPr>
          <p:cNvPr id="428" name="Google Shape;428;p61"/>
          <p:cNvSpPr txBox="1">
            <a:spLocks noGrp="1"/>
          </p:cNvSpPr>
          <p:nvPr>
            <p:ph type="title"/>
          </p:nvPr>
        </p:nvSpPr>
        <p:spPr>
          <a:xfrm>
            <a:off x="237100" y="101750"/>
            <a:ext cx="8616900" cy="9801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000"/>
              <a:buNone/>
            </a:pPr>
            <a:r>
              <a:rPr lang="en"/>
              <a:t>Feature 1: What is an Effective Team?</a:t>
            </a:r>
            <a:endParaRPr/>
          </a:p>
        </p:txBody>
      </p:sp>
      <p:sp>
        <p:nvSpPr>
          <p:cNvPr id="429" name="Google Shape;429;p61"/>
          <p:cNvSpPr/>
          <p:nvPr/>
        </p:nvSpPr>
        <p:spPr>
          <a:xfrm>
            <a:off x="237100" y="4988646"/>
            <a:ext cx="798000" cy="618000"/>
          </a:xfrm>
          <a:prstGeom prst="star5">
            <a:avLst>
              <a:gd name="adj" fmla="val 19098"/>
              <a:gd name="hf" fmla="val 105146"/>
              <a:gd name="vf" fmla="val 110557"/>
            </a:avLst>
          </a:prstGeom>
          <a:solidFill>
            <a:srgbClr val="ACCBF9"/>
          </a:solidFill>
          <a:ln w="9525" cap="flat" cmpd="sng">
            <a:solidFill>
              <a:srgbClr val="24285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
        <p:nvSpPr>
          <p:cNvPr id="430" name="Google Shape;430;p61"/>
          <p:cNvSpPr/>
          <p:nvPr/>
        </p:nvSpPr>
        <p:spPr>
          <a:xfrm>
            <a:off x="1277225" y="4952000"/>
            <a:ext cx="7666625" cy="691299"/>
          </a:xfrm>
          <a:prstGeom prst="rect">
            <a:avLst/>
          </a:prstGeom>
        </p:spPr>
        <p:txBody>
          <a:bodyPr>
            <a:prstTxWarp prst="textPlain">
              <a:avLst/>
            </a:prstTxWarp>
          </a:bodyPr>
          <a:lstStyle/>
          <a:p>
            <a:pPr lvl="0" algn="ctr"/>
            <a:r>
              <a:rPr b="0" i="1">
                <a:ln w="9525" cap="flat" cmpd="sng">
                  <a:solidFill>
                    <a:schemeClr val="dk2"/>
                  </a:solidFill>
                  <a:prstDash val="solid"/>
                  <a:round/>
                  <a:headEnd type="none" w="sm" len="sm"/>
                  <a:tailEnd type="none" w="sm" len="sm"/>
                </a:ln>
                <a:solidFill>
                  <a:srgbClr val="FF6600"/>
                </a:solidFill>
                <a:latin typeface="Verdana"/>
              </a:rPr>
              <a:t>FIRESIDE CHAT</a:t>
            </a:r>
          </a:p>
        </p:txBody>
      </p:sp>
      <p:pic>
        <p:nvPicPr>
          <p:cNvPr id="431" name="Google Shape;431;p61"/>
          <p:cNvPicPr preferRelativeResize="0"/>
          <p:nvPr/>
        </p:nvPicPr>
        <p:blipFill>
          <a:blip r:embed="rId3">
            <a:alphaModFix/>
          </a:blip>
          <a:stretch>
            <a:fillRect/>
          </a:stretch>
        </p:blipFill>
        <p:spPr>
          <a:xfrm>
            <a:off x="237088" y="1450313"/>
            <a:ext cx="4200525" cy="248602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62"/>
          <p:cNvSpPr txBox="1">
            <a:spLocks noGrp="1"/>
          </p:cNvSpPr>
          <p:nvPr>
            <p:ph type="title"/>
          </p:nvPr>
        </p:nvSpPr>
        <p:spPr>
          <a:xfrm>
            <a:off x="914400" y="227542"/>
            <a:ext cx="2551200" cy="968400"/>
          </a:xfrm>
          <a:prstGeom prst="rect">
            <a:avLst/>
          </a:prstGeom>
          <a:solidFill>
            <a:schemeClr val="lt1"/>
          </a:solid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66666"/>
              <a:buFont typeface="Calibri"/>
              <a:buNone/>
            </a:pPr>
            <a:r>
              <a:rPr lang="en" sz="2400"/>
              <a:t>Does your team know its purpose?</a:t>
            </a:r>
            <a:endParaRPr/>
          </a:p>
        </p:txBody>
      </p:sp>
      <p:sp>
        <p:nvSpPr>
          <p:cNvPr id="437" name="Google Shape;437;p62"/>
          <p:cNvSpPr txBox="1">
            <a:spLocks noGrp="1"/>
          </p:cNvSpPr>
          <p:nvPr>
            <p:ph type="body" idx="2"/>
          </p:nvPr>
        </p:nvSpPr>
        <p:spPr>
          <a:xfrm>
            <a:off x="457200" y="1195918"/>
            <a:ext cx="3008400" cy="3760500"/>
          </a:xfrm>
          <a:prstGeom prst="rect">
            <a:avLst/>
          </a:prstGeom>
          <a:solidFill>
            <a:srgbClr val="003369">
              <a:alpha val="72941"/>
            </a:srgbClr>
          </a:solid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endParaRPr/>
          </a:p>
        </p:txBody>
      </p:sp>
      <p:grpSp>
        <p:nvGrpSpPr>
          <p:cNvPr id="438" name="Google Shape;438;p62"/>
          <p:cNvGrpSpPr/>
          <p:nvPr/>
        </p:nvGrpSpPr>
        <p:grpSpPr>
          <a:xfrm>
            <a:off x="3575050" y="228119"/>
            <a:ext cx="5111750" cy="4727679"/>
            <a:chOff x="0" y="692"/>
            <a:chExt cx="5111750" cy="5673442"/>
          </a:xfrm>
        </p:grpSpPr>
        <p:sp>
          <p:nvSpPr>
            <p:cNvPr id="439" name="Google Shape;439;p62"/>
            <p:cNvSpPr/>
            <p:nvPr/>
          </p:nvSpPr>
          <p:spPr>
            <a:xfrm>
              <a:off x="0" y="692"/>
              <a:ext cx="5111749" cy="1620983"/>
            </a:xfrm>
            <a:prstGeom prst="roundRect">
              <a:avLst>
                <a:gd name="adj" fmla="val 10000"/>
              </a:avLst>
            </a:prstGeom>
            <a:solidFill>
              <a:srgbClr val="92D050">
                <a:alpha val="24705"/>
              </a:srgbClr>
            </a:solidFill>
            <a:ln w="9525" cap="flat" cmpd="sng">
              <a:solidFill>
                <a:srgbClr val="0033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440" name="Google Shape;440;p62"/>
            <p:cNvSpPr/>
            <p:nvPr/>
          </p:nvSpPr>
          <p:spPr>
            <a:xfrm>
              <a:off x="490347" y="365414"/>
              <a:ext cx="891540" cy="891540"/>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441" name="Google Shape;441;p62"/>
            <p:cNvSpPr/>
            <p:nvPr/>
          </p:nvSpPr>
          <p:spPr>
            <a:xfrm>
              <a:off x="1872236" y="692"/>
              <a:ext cx="3239513" cy="162098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442" name="Google Shape;442;p62"/>
            <p:cNvSpPr txBox="1"/>
            <p:nvPr/>
          </p:nvSpPr>
          <p:spPr>
            <a:xfrm>
              <a:off x="1225550" y="41217"/>
              <a:ext cx="3886199" cy="1620983"/>
            </a:xfrm>
            <a:prstGeom prst="rect">
              <a:avLst/>
            </a:prstGeom>
            <a:noFill/>
            <a:ln>
              <a:noFill/>
            </a:ln>
          </p:spPr>
          <p:txBody>
            <a:bodyPr spcFirstLastPara="1" wrap="square" lIns="171550" tIns="171550" rIns="171550" bIns="171550" anchor="ctr" anchorCtr="0">
              <a:noAutofit/>
            </a:bodyPr>
            <a:lstStyle/>
            <a:p>
              <a:pPr marL="0" marR="0" lvl="0" indent="0" algn="l" rtl="0">
                <a:lnSpc>
                  <a:spcPct val="90000"/>
                </a:lnSpc>
                <a:spcBef>
                  <a:spcPts val="0"/>
                </a:spcBef>
                <a:spcAft>
                  <a:spcPts val="0"/>
                </a:spcAft>
                <a:buClr>
                  <a:schemeClr val="dk1"/>
                </a:buClr>
                <a:buSzPts val="2500"/>
                <a:buFont typeface="Calibri"/>
                <a:buNone/>
              </a:pPr>
              <a:r>
                <a:rPr lang="en" sz="2400" b="0" i="0" u="none" strike="noStrike" cap="none">
                  <a:solidFill>
                    <a:schemeClr val="dk1"/>
                  </a:solidFill>
                  <a:latin typeface="Verdana"/>
                  <a:ea typeface="Verdana"/>
                  <a:cs typeface="Verdana"/>
                  <a:sym typeface="Verdana"/>
                </a:rPr>
                <a:t>Reflect on purpose</a:t>
              </a:r>
              <a:endParaRPr sz="2400" b="0" i="0" u="none" strike="noStrike" cap="none">
                <a:solidFill>
                  <a:schemeClr val="dk1"/>
                </a:solidFill>
                <a:latin typeface="Verdana"/>
                <a:ea typeface="Verdana"/>
                <a:cs typeface="Verdana"/>
                <a:sym typeface="Verdana"/>
              </a:endParaRPr>
            </a:p>
          </p:txBody>
        </p:sp>
        <p:sp>
          <p:nvSpPr>
            <p:cNvPr id="443" name="Google Shape;443;p62"/>
            <p:cNvSpPr/>
            <p:nvPr/>
          </p:nvSpPr>
          <p:spPr>
            <a:xfrm>
              <a:off x="0" y="2026922"/>
              <a:ext cx="5111749" cy="1620983"/>
            </a:xfrm>
            <a:prstGeom prst="roundRect">
              <a:avLst>
                <a:gd name="adj" fmla="val 10000"/>
              </a:avLst>
            </a:prstGeom>
            <a:solidFill>
              <a:srgbClr val="92D050">
                <a:alpha val="24705"/>
              </a:srgbClr>
            </a:solidFill>
            <a:ln w="9525" cap="flat" cmpd="sng">
              <a:solidFill>
                <a:srgbClr val="0033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444" name="Google Shape;444;p62"/>
            <p:cNvSpPr/>
            <p:nvPr/>
          </p:nvSpPr>
          <p:spPr>
            <a:xfrm>
              <a:off x="490347" y="2391643"/>
              <a:ext cx="891540" cy="891540"/>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445" name="Google Shape;445;p62"/>
            <p:cNvSpPr/>
            <p:nvPr/>
          </p:nvSpPr>
          <p:spPr>
            <a:xfrm>
              <a:off x="1872236" y="2026922"/>
              <a:ext cx="3239513" cy="162098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446" name="Google Shape;446;p62"/>
            <p:cNvSpPr txBox="1"/>
            <p:nvPr/>
          </p:nvSpPr>
          <p:spPr>
            <a:xfrm>
              <a:off x="1303717" y="2026922"/>
              <a:ext cx="3729863" cy="1620983"/>
            </a:xfrm>
            <a:prstGeom prst="rect">
              <a:avLst/>
            </a:prstGeom>
            <a:noFill/>
            <a:ln>
              <a:noFill/>
            </a:ln>
          </p:spPr>
          <p:txBody>
            <a:bodyPr spcFirstLastPara="1" wrap="square" lIns="171550" tIns="171550" rIns="171550" bIns="171550" anchor="ctr" anchorCtr="0">
              <a:noAutofit/>
            </a:bodyPr>
            <a:lstStyle/>
            <a:p>
              <a:pPr marL="0" marR="0" lvl="0" indent="0" algn="l" rtl="0">
                <a:lnSpc>
                  <a:spcPct val="90000"/>
                </a:lnSpc>
                <a:spcBef>
                  <a:spcPts val="0"/>
                </a:spcBef>
                <a:spcAft>
                  <a:spcPts val="0"/>
                </a:spcAft>
                <a:buClr>
                  <a:schemeClr val="dk1"/>
                </a:buClr>
                <a:buSzPts val="2500"/>
                <a:buFont typeface="Calibri"/>
                <a:buNone/>
              </a:pPr>
              <a:r>
                <a:rPr lang="en" sz="2400" b="0" i="0" u="none" strike="noStrike" cap="none">
                  <a:solidFill>
                    <a:schemeClr val="dk1"/>
                  </a:solidFill>
                  <a:latin typeface="Verdana"/>
                  <a:ea typeface="Verdana"/>
                  <a:cs typeface="Verdana"/>
                  <a:sym typeface="Verdana"/>
                </a:rPr>
                <a:t>Keeping students at the center</a:t>
              </a:r>
              <a:endParaRPr sz="2400" b="0" i="0" u="none" strike="noStrike" cap="none">
                <a:solidFill>
                  <a:schemeClr val="dk1"/>
                </a:solidFill>
                <a:latin typeface="Verdana"/>
                <a:ea typeface="Verdana"/>
                <a:cs typeface="Verdana"/>
                <a:sym typeface="Verdana"/>
              </a:endParaRPr>
            </a:p>
          </p:txBody>
        </p:sp>
        <p:sp>
          <p:nvSpPr>
            <p:cNvPr id="447" name="Google Shape;447;p62"/>
            <p:cNvSpPr/>
            <p:nvPr/>
          </p:nvSpPr>
          <p:spPr>
            <a:xfrm>
              <a:off x="0" y="4053151"/>
              <a:ext cx="5111749" cy="1620983"/>
            </a:xfrm>
            <a:prstGeom prst="roundRect">
              <a:avLst>
                <a:gd name="adj" fmla="val 10000"/>
              </a:avLst>
            </a:prstGeom>
            <a:solidFill>
              <a:srgbClr val="92D050">
                <a:alpha val="25098"/>
              </a:srgbClr>
            </a:solidFill>
            <a:ln w="9525" cap="flat" cmpd="sng">
              <a:solidFill>
                <a:srgbClr val="00336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448" name="Google Shape;448;p62"/>
            <p:cNvSpPr/>
            <p:nvPr/>
          </p:nvSpPr>
          <p:spPr>
            <a:xfrm>
              <a:off x="490347" y="4417872"/>
              <a:ext cx="891540" cy="891540"/>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449" name="Google Shape;449;p62"/>
            <p:cNvSpPr/>
            <p:nvPr/>
          </p:nvSpPr>
          <p:spPr>
            <a:xfrm>
              <a:off x="1872236" y="4053151"/>
              <a:ext cx="3239513" cy="162098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450" name="Google Shape;450;p62"/>
            <p:cNvSpPr txBox="1"/>
            <p:nvPr/>
          </p:nvSpPr>
          <p:spPr>
            <a:xfrm>
              <a:off x="1381888" y="4053151"/>
              <a:ext cx="3729862" cy="1620983"/>
            </a:xfrm>
            <a:prstGeom prst="rect">
              <a:avLst/>
            </a:prstGeom>
            <a:noFill/>
            <a:ln>
              <a:noFill/>
            </a:ln>
          </p:spPr>
          <p:txBody>
            <a:bodyPr spcFirstLastPara="1" wrap="square" lIns="171550" tIns="171550" rIns="171550" bIns="171550" anchor="ctr" anchorCtr="0">
              <a:noAutofit/>
            </a:bodyPr>
            <a:lstStyle/>
            <a:p>
              <a:pPr marL="0" marR="0" lvl="0" indent="0" algn="l" rtl="0">
                <a:lnSpc>
                  <a:spcPct val="90000"/>
                </a:lnSpc>
                <a:spcBef>
                  <a:spcPts val="0"/>
                </a:spcBef>
                <a:spcAft>
                  <a:spcPts val="0"/>
                </a:spcAft>
                <a:buClr>
                  <a:schemeClr val="dk1"/>
                </a:buClr>
                <a:buSzPts val="2500"/>
                <a:buFont typeface="Calibri"/>
                <a:buNone/>
              </a:pPr>
              <a:r>
                <a:rPr lang="en" sz="2400" b="0" i="0" u="none" strike="noStrike" cap="none">
                  <a:solidFill>
                    <a:schemeClr val="dk1"/>
                  </a:solidFill>
                  <a:latin typeface="Verdana"/>
                  <a:ea typeface="Verdana"/>
                  <a:cs typeface="Verdana"/>
                  <a:sym typeface="Verdana"/>
                </a:rPr>
                <a:t>Determining a team’s mission and vision, p</a:t>
              </a:r>
              <a:r>
                <a:rPr lang="en" sz="2400">
                  <a:solidFill>
                    <a:schemeClr val="dk1"/>
                  </a:solidFill>
                  <a:latin typeface="Verdana"/>
                  <a:ea typeface="Verdana"/>
                  <a:cs typeface="Verdana"/>
                  <a:sym typeface="Verdana"/>
                </a:rPr>
                <a:t>p</a:t>
              </a:r>
              <a:r>
                <a:rPr lang="en" sz="2400" b="0" i="0" u="none" strike="noStrike" cap="none">
                  <a:solidFill>
                    <a:schemeClr val="dk1"/>
                  </a:solidFill>
                  <a:latin typeface="Verdana"/>
                  <a:ea typeface="Verdana"/>
                  <a:cs typeface="Verdana"/>
                  <a:sym typeface="Verdana"/>
                </a:rPr>
                <a:t>. 69</a:t>
              </a:r>
              <a:endParaRPr sz="2400" b="0" i="0" u="none" strike="noStrike" cap="none">
                <a:solidFill>
                  <a:schemeClr val="dk1"/>
                </a:solidFill>
                <a:latin typeface="Verdana"/>
                <a:ea typeface="Verdana"/>
                <a:cs typeface="Verdana"/>
                <a:sym typeface="Verdana"/>
              </a:endParaRPr>
            </a:p>
          </p:txBody>
        </p:sp>
      </p:grpSp>
      <p:pic>
        <p:nvPicPr>
          <p:cNvPr id="451" name="Google Shape;451;p62" descr="Directional sign with colorful arrows"/>
          <p:cNvPicPr preferRelativeResize="0"/>
          <p:nvPr/>
        </p:nvPicPr>
        <p:blipFill rotWithShape="1">
          <a:blip r:embed="rId6">
            <a:alphaModFix/>
          </a:blip>
          <a:srcRect/>
          <a:stretch/>
        </p:blipFill>
        <p:spPr>
          <a:xfrm>
            <a:off x="533400" y="1205941"/>
            <a:ext cx="2819399" cy="3750627"/>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pic>
        <p:nvPicPr>
          <p:cNvPr id="457" name="Google Shape;457;p63"/>
          <p:cNvPicPr preferRelativeResize="0"/>
          <p:nvPr/>
        </p:nvPicPr>
        <p:blipFill rotWithShape="1">
          <a:blip r:embed="rId3">
            <a:alphaModFix/>
          </a:blip>
          <a:srcRect/>
          <a:stretch/>
        </p:blipFill>
        <p:spPr>
          <a:xfrm rot="-565110">
            <a:off x="3215050" y="1212434"/>
            <a:ext cx="5621572" cy="3673028"/>
          </a:xfrm>
          <a:prstGeom prst="rect">
            <a:avLst/>
          </a:prstGeom>
          <a:noFill/>
          <a:ln>
            <a:noFill/>
          </a:ln>
        </p:spPr>
      </p:pic>
      <p:sp>
        <p:nvSpPr>
          <p:cNvPr id="458" name="Google Shape;458;p63"/>
          <p:cNvSpPr txBox="1">
            <a:spLocks noGrp="1"/>
          </p:cNvSpPr>
          <p:nvPr>
            <p:ph type="body" idx="1"/>
          </p:nvPr>
        </p:nvSpPr>
        <p:spPr>
          <a:xfrm>
            <a:off x="228600" y="1031050"/>
            <a:ext cx="3212400" cy="4543500"/>
          </a:xfrm>
          <a:prstGeom prst="rect">
            <a:avLst/>
          </a:prstGeom>
          <a:noFill/>
          <a:ln>
            <a:noFill/>
          </a:ln>
        </p:spPr>
        <p:txBody>
          <a:bodyPr spcFirstLastPara="1" wrap="square" lIns="91400" tIns="45700" rIns="91400" bIns="45700" anchor="t" anchorCtr="0">
            <a:noAutofit/>
          </a:bodyPr>
          <a:lstStyle/>
          <a:p>
            <a:pPr marL="0" lvl="0" indent="0" algn="l" rtl="0">
              <a:lnSpc>
                <a:spcPct val="90000"/>
              </a:lnSpc>
              <a:spcBef>
                <a:spcPts val="640"/>
              </a:spcBef>
              <a:spcAft>
                <a:spcPts val="0"/>
              </a:spcAft>
              <a:buSzPts val="1800"/>
              <a:buNone/>
            </a:pPr>
            <a:r>
              <a:rPr lang="en" sz="1960"/>
              <a:t>What is the teaming infrastructure in the school (may also be helpful to consider at division level)?</a:t>
            </a:r>
            <a:endParaRPr sz="1960"/>
          </a:p>
          <a:p>
            <a:pPr marL="0" lvl="0" indent="0" algn="l" rtl="0">
              <a:lnSpc>
                <a:spcPct val="90000"/>
              </a:lnSpc>
              <a:spcBef>
                <a:spcPts val="640"/>
              </a:spcBef>
              <a:spcAft>
                <a:spcPts val="0"/>
              </a:spcAft>
              <a:buSzPts val="1800"/>
              <a:buNone/>
            </a:pPr>
            <a:endParaRPr sz="1960"/>
          </a:p>
          <a:p>
            <a:pPr marL="0" lvl="0" indent="0" algn="l" rtl="0">
              <a:lnSpc>
                <a:spcPct val="90000"/>
              </a:lnSpc>
              <a:spcBef>
                <a:spcPts val="640"/>
              </a:spcBef>
              <a:spcAft>
                <a:spcPts val="0"/>
              </a:spcAft>
              <a:buSzPts val="1800"/>
              <a:buNone/>
            </a:pPr>
            <a:r>
              <a:rPr lang="en" sz="1960"/>
              <a:t>Conducting an inventory of teams within the school (and/or division) can be helpful</a:t>
            </a:r>
            <a:endParaRPr sz="1960"/>
          </a:p>
          <a:p>
            <a:pPr marL="0" lvl="0" indent="0" algn="l" rtl="0">
              <a:lnSpc>
                <a:spcPct val="90000"/>
              </a:lnSpc>
              <a:spcBef>
                <a:spcPts val="640"/>
              </a:spcBef>
              <a:spcAft>
                <a:spcPts val="0"/>
              </a:spcAft>
              <a:buSzPts val="1800"/>
              <a:buNone/>
            </a:pPr>
            <a:endParaRPr sz="1960"/>
          </a:p>
          <a:p>
            <a:pPr marL="0" lvl="0" indent="0" algn="l" rtl="0">
              <a:lnSpc>
                <a:spcPct val="90000"/>
              </a:lnSpc>
              <a:spcBef>
                <a:spcPts val="640"/>
              </a:spcBef>
              <a:spcAft>
                <a:spcPts val="0"/>
              </a:spcAft>
              <a:buSzPts val="1800"/>
              <a:buNone/>
            </a:pPr>
            <a:r>
              <a:rPr lang="en" sz="1960"/>
              <a:t>What team are YOU coaching? </a:t>
            </a:r>
            <a:endParaRPr sz="1960"/>
          </a:p>
        </p:txBody>
      </p:sp>
      <p:sp>
        <p:nvSpPr>
          <p:cNvPr id="459" name="Google Shape;459;p63"/>
          <p:cNvSpPr txBox="1">
            <a:spLocks noGrp="1"/>
          </p:cNvSpPr>
          <p:nvPr>
            <p:ph type="title"/>
          </p:nvPr>
        </p:nvSpPr>
        <p:spPr>
          <a:xfrm>
            <a:off x="228600" y="158750"/>
            <a:ext cx="8686800" cy="7938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4000"/>
              <a:buFont typeface="Verdana"/>
              <a:buNone/>
            </a:pPr>
            <a:r>
              <a:rPr lang="en"/>
              <a:t>Team Alignment</a:t>
            </a:r>
            <a:endParaRPr/>
          </a:p>
        </p:txBody>
      </p:sp>
      <p:sp>
        <p:nvSpPr>
          <p:cNvPr id="460" name="Google Shape;460;p63"/>
          <p:cNvSpPr txBox="1"/>
          <p:nvPr/>
        </p:nvSpPr>
        <p:spPr>
          <a:xfrm>
            <a:off x="4270675" y="5320675"/>
            <a:ext cx="5370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1"/>
                </a:solidFill>
                <a:latin typeface="Verdana"/>
                <a:ea typeface="Verdana"/>
                <a:cs typeface="Verdana"/>
                <a:sym typeface="Verdana"/>
              </a:rPr>
              <a:t>Working Smarter Tool</a:t>
            </a:r>
            <a:endParaRPr sz="1800" b="1" i="0" u="none" strike="noStrike" cap="none">
              <a:solidFill>
                <a:schemeClr val="dk1"/>
              </a:solidFill>
              <a:latin typeface="Verdana"/>
              <a:ea typeface="Verdana"/>
              <a:cs typeface="Verdana"/>
              <a:sym typeface="Verdana"/>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64"/>
          <p:cNvSpPr txBox="1">
            <a:spLocks noGrp="1"/>
          </p:cNvSpPr>
          <p:nvPr>
            <p:ph type="body" idx="1"/>
          </p:nvPr>
        </p:nvSpPr>
        <p:spPr>
          <a:xfrm>
            <a:off x="296125" y="1028650"/>
            <a:ext cx="8619300" cy="4686300"/>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640"/>
              </a:spcBef>
              <a:spcAft>
                <a:spcPts val="0"/>
              </a:spcAft>
              <a:buNone/>
            </a:pPr>
            <a:r>
              <a:rPr lang="en" sz="1800"/>
              <a:t>What is the purpose or the role of a Tier 1 team in schools?</a:t>
            </a:r>
            <a:endParaRPr sz="1800"/>
          </a:p>
          <a:p>
            <a:pPr marL="914400" lvl="1" indent="-342900" algn="l" rtl="0">
              <a:lnSpc>
                <a:spcPct val="100000"/>
              </a:lnSpc>
              <a:spcBef>
                <a:spcPts val="0"/>
              </a:spcBef>
              <a:spcAft>
                <a:spcPts val="0"/>
              </a:spcAft>
              <a:buSzPts val="1800"/>
              <a:buFont typeface="Verdana"/>
              <a:buAutoNum type="alphaLcPeriod"/>
            </a:pPr>
            <a:r>
              <a:rPr lang="en" sz="1800"/>
              <a:t>How does it support the overall school system?</a:t>
            </a:r>
            <a:endParaRPr sz="1800"/>
          </a:p>
          <a:p>
            <a:pPr marL="914400" lvl="1" indent="-342900" algn="l" rtl="0">
              <a:lnSpc>
                <a:spcPct val="100000"/>
              </a:lnSpc>
              <a:spcBef>
                <a:spcPts val="0"/>
              </a:spcBef>
              <a:spcAft>
                <a:spcPts val="0"/>
              </a:spcAft>
              <a:buSzPts val="1800"/>
              <a:buFont typeface="Verdana"/>
              <a:buAutoNum type="alphaLcPeriod"/>
            </a:pPr>
            <a:r>
              <a:rPr lang="en" sz="1800"/>
              <a:t>What are its key functions and responsibilities?</a:t>
            </a:r>
            <a:endParaRPr sz="1800"/>
          </a:p>
          <a:p>
            <a:pPr marL="914400" lvl="0" indent="0" algn="l" rtl="0">
              <a:lnSpc>
                <a:spcPct val="100000"/>
              </a:lnSpc>
              <a:spcBef>
                <a:spcPts val="0"/>
              </a:spcBef>
              <a:spcAft>
                <a:spcPts val="0"/>
              </a:spcAft>
              <a:buNone/>
            </a:pPr>
            <a:endParaRPr sz="1800"/>
          </a:p>
          <a:p>
            <a:pPr marL="0" lvl="0" indent="0" algn="l" rtl="0">
              <a:lnSpc>
                <a:spcPct val="100000"/>
              </a:lnSpc>
              <a:spcBef>
                <a:spcPts val="0"/>
              </a:spcBef>
              <a:spcAft>
                <a:spcPts val="0"/>
              </a:spcAft>
              <a:buNone/>
            </a:pPr>
            <a:r>
              <a:rPr lang="en" sz="1800"/>
              <a:t>What is the purpose or the role of a Tier 2/Advanced tier team in schools?</a:t>
            </a:r>
            <a:endParaRPr sz="1800"/>
          </a:p>
          <a:p>
            <a:pPr marL="914400" lvl="1" indent="-342900" algn="l" rtl="0">
              <a:lnSpc>
                <a:spcPct val="100000"/>
              </a:lnSpc>
              <a:spcBef>
                <a:spcPts val="0"/>
              </a:spcBef>
              <a:spcAft>
                <a:spcPts val="0"/>
              </a:spcAft>
              <a:buSzPts val="1800"/>
              <a:buFont typeface="Verdana"/>
              <a:buAutoNum type="alphaLcPeriod" startAt="2"/>
            </a:pPr>
            <a:r>
              <a:rPr lang="en" sz="1800"/>
              <a:t>How is it different from Tier 1?</a:t>
            </a:r>
            <a:endParaRPr sz="1800"/>
          </a:p>
          <a:p>
            <a:pPr marL="914400" lvl="1" indent="-342900" algn="l" rtl="0">
              <a:lnSpc>
                <a:spcPct val="100000"/>
              </a:lnSpc>
              <a:spcBef>
                <a:spcPts val="0"/>
              </a:spcBef>
              <a:spcAft>
                <a:spcPts val="0"/>
              </a:spcAft>
              <a:buSzPts val="1800"/>
              <a:buFont typeface="Verdana"/>
              <a:buAutoNum type="alphaLcPeriod" startAt="2"/>
            </a:pPr>
            <a:r>
              <a:rPr lang="en" sz="1800"/>
              <a:t>What specific challenges or needs does it address?</a:t>
            </a:r>
            <a:endParaRPr sz="1800"/>
          </a:p>
          <a:p>
            <a:pPr marL="914400" lvl="0" indent="0" algn="l" rtl="0">
              <a:lnSpc>
                <a:spcPct val="100000"/>
              </a:lnSpc>
              <a:spcBef>
                <a:spcPts val="0"/>
              </a:spcBef>
              <a:spcAft>
                <a:spcPts val="0"/>
              </a:spcAft>
              <a:buSzPts val="1800"/>
              <a:buNone/>
            </a:pPr>
            <a:endParaRPr sz="1800"/>
          </a:p>
          <a:p>
            <a:pPr marL="0" lvl="0" indent="0" algn="l" rtl="0">
              <a:lnSpc>
                <a:spcPct val="100000"/>
              </a:lnSpc>
              <a:spcBef>
                <a:spcPts val="640"/>
              </a:spcBef>
              <a:spcAft>
                <a:spcPts val="0"/>
              </a:spcAft>
              <a:buNone/>
            </a:pPr>
            <a:r>
              <a:rPr lang="en" sz="1800"/>
              <a:t>As a coach, how can you help a team clarify its purpose and build stability?</a:t>
            </a:r>
            <a:endParaRPr sz="1800"/>
          </a:p>
          <a:p>
            <a:pPr marL="914400" lvl="1" indent="-342900" algn="l" rtl="0">
              <a:lnSpc>
                <a:spcPct val="100000"/>
              </a:lnSpc>
              <a:spcBef>
                <a:spcPts val="0"/>
              </a:spcBef>
              <a:spcAft>
                <a:spcPts val="0"/>
              </a:spcAft>
              <a:buSzPts val="1800"/>
              <a:buFont typeface="Verdana"/>
              <a:buAutoNum type="alphaLcPeriod" startAt="3"/>
            </a:pPr>
            <a:r>
              <a:rPr lang="en" sz="1800"/>
              <a:t>What strategies or guiding questions would you use to help teams define their role?</a:t>
            </a:r>
            <a:endParaRPr sz="1800"/>
          </a:p>
          <a:p>
            <a:pPr marL="914400" lvl="1" indent="-342900" algn="l" rtl="0">
              <a:lnSpc>
                <a:spcPct val="100000"/>
              </a:lnSpc>
              <a:spcBef>
                <a:spcPts val="0"/>
              </a:spcBef>
              <a:spcAft>
                <a:spcPts val="0"/>
              </a:spcAft>
              <a:buSzPts val="1800"/>
              <a:buFont typeface="Verdana"/>
              <a:buAutoNum type="alphaLcPeriod" startAt="3"/>
            </a:pPr>
            <a:r>
              <a:rPr lang="en" sz="1800"/>
              <a:t>How can you encourage team members to commit to consistency in attendance and engagement?</a:t>
            </a:r>
            <a:endParaRPr sz="1800"/>
          </a:p>
          <a:p>
            <a:pPr marL="914400" lvl="1" indent="-342900" algn="l" rtl="0">
              <a:lnSpc>
                <a:spcPct val="100000"/>
              </a:lnSpc>
              <a:spcBef>
                <a:spcPts val="0"/>
              </a:spcBef>
              <a:spcAft>
                <a:spcPts val="0"/>
              </a:spcAft>
              <a:buSzPts val="1800"/>
              <a:buFont typeface="Verdana"/>
              <a:buAutoNum type="alphaLcPeriod" startAt="3"/>
            </a:pPr>
            <a:r>
              <a:rPr lang="en" sz="1800"/>
              <a:t>How does clarity of purpose contribute to team stability?</a:t>
            </a:r>
            <a:endParaRPr sz="1800"/>
          </a:p>
          <a:p>
            <a:pPr marL="914400" lvl="0" indent="0" algn="l" rtl="0">
              <a:lnSpc>
                <a:spcPct val="100000"/>
              </a:lnSpc>
              <a:spcBef>
                <a:spcPts val="640"/>
              </a:spcBef>
              <a:spcAft>
                <a:spcPts val="0"/>
              </a:spcAft>
              <a:buSzPts val="1800"/>
              <a:buNone/>
            </a:pPr>
            <a:endParaRPr sz="1500" i="1"/>
          </a:p>
          <a:p>
            <a:pPr marL="457200" lvl="0" indent="0" algn="l" rtl="0">
              <a:lnSpc>
                <a:spcPct val="100000"/>
              </a:lnSpc>
              <a:spcBef>
                <a:spcPts val="640"/>
              </a:spcBef>
              <a:spcAft>
                <a:spcPts val="0"/>
              </a:spcAft>
              <a:buSzPts val="1800"/>
              <a:buNone/>
            </a:pPr>
            <a:endParaRPr sz="1100"/>
          </a:p>
          <a:p>
            <a:pPr marL="0" lvl="0" indent="0" algn="l" rtl="0">
              <a:lnSpc>
                <a:spcPct val="100000"/>
              </a:lnSpc>
              <a:spcBef>
                <a:spcPts val="640"/>
              </a:spcBef>
              <a:spcAft>
                <a:spcPts val="0"/>
              </a:spcAft>
              <a:buClr>
                <a:schemeClr val="dk1"/>
              </a:buClr>
              <a:buSzPts val="1100"/>
              <a:buFont typeface="Arial"/>
              <a:buNone/>
            </a:pPr>
            <a:endParaRPr sz="2800"/>
          </a:p>
        </p:txBody>
      </p:sp>
      <p:sp>
        <p:nvSpPr>
          <p:cNvPr id="467" name="Google Shape;467;p64"/>
          <p:cNvSpPr txBox="1">
            <a:spLocks noGrp="1"/>
          </p:cNvSpPr>
          <p:nvPr>
            <p:ph type="title"/>
          </p:nvPr>
        </p:nvSpPr>
        <p:spPr>
          <a:xfrm>
            <a:off x="228600" y="0"/>
            <a:ext cx="8686800" cy="9525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600"/>
              <a:buFont typeface="Verdana"/>
              <a:buNone/>
            </a:pPr>
            <a:r>
              <a:rPr lang="en" sz="2700"/>
              <a:t>Team: Coaching for Purpose, Alignment &amp; Stability</a:t>
            </a:r>
            <a:endParaRPr sz="2700"/>
          </a:p>
        </p:txBody>
      </p:sp>
      <p:sp>
        <p:nvSpPr>
          <p:cNvPr id="468" name="Google Shape;468;p64"/>
          <p:cNvSpPr/>
          <p:nvPr/>
        </p:nvSpPr>
        <p:spPr>
          <a:xfrm>
            <a:off x="0" y="5033017"/>
            <a:ext cx="798000" cy="618000"/>
          </a:xfrm>
          <a:prstGeom prst="star5">
            <a:avLst>
              <a:gd name="adj" fmla="val 19098"/>
              <a:gd name="hf" fmla="val 105146"/>
              <a:gd name="vf" fmla="val 110557"/>
            </a:avLst>
          </a:prstGeom>
          <a:solidFill>
            <a:srgbClr val="ACCBF9"/>
          </a:solidFill>
          <a:ln w="9525" cap="flat" cmpd="sng">
            <a:solidFill>
              <a:srgbClr val="24285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65"/>
          <p:cNvSpPr txBox="1">
            <a:spLocks noGrp="1"/>
          </p:cNvSpPr>
          <p:nvPr>
            <p:ph type="body" idx="1"/>
          </p:nvPr>
        </p:nvSpPr>
        <p:spPr>
          <a:xfrm>
            <a:off x="228600" y="1051275"/>
            <a:ext cx="8757000" cy="4617000"/>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640"/>
              </a:spcBef>
              <a:spcAft>
                <a:spcPts val="0"/>
              </a:spcAft>
              <a:buSzPts val="2323"/>
              <a:buNone/>
            </a:pPr>
            <a:r>
              <a:rPr lang="en" sz="2700" b="1"/>
              <a:t>Learning Organization</a:t>
            </a:r>
            <a:r>
              <a:rPr lang="en" sz="2700"/>
              <a:t>: Read &amp; Rate </a:t>
            </a:r>
            <a:endParaRPr sz="2700"/>
          </a:p>
          <a:p>
            <a:pPr marL="0" lvl="0" indent="0" algn="l" rtl="0">
              <a:lnSpc>
                <a:spcPct val="100000"/>
              </a:lnSpc>
              <a:spcBef>
                <a:spcPts val="640"/>
              </a:spcBef>
              <a:spcAft>
                <a:spcPts val="0"/>
              </a:spcAft>
              <a:buSzPts val="2323"/>
              <a:buNone/>
            </a:pPr>
            <a:r>
              <a:rPr lang="en" sz="2700" i="1"/>
              <a:t>(pp. 186-187)</a:t>
            </a:r>
            <a:endParaRPr sz="2700" i="1"/>
          </a:p>
          <a:p>
            <a:pPr marL="457200" lvl="0" indent="-400050" algn="l" rtl="0">
              <a:lnSpc>
                <a:spcPct val="100000"/>
              </a:lnSpc>
              <a:spcBef>
                <a:spcPts val="640"/>
              </a:spcBef>
              <a:spcAft>
                <a:spcPts val="0"/>
              </a:spcAft>
              <a:buSzPts val="2700"/>
              <a:buFont typeface="Verdana"/>
              <a:buChar char="•"/>
            </a:pPr>
            <a:r>
              <a:rPr lang="en" sz="2700"/>
              <a:t>Learning environment</a:t>
            </a:r>
            <a:endParaRPr sz="2700"/>
          </a:p>
          <a:p>
            <a:pPr marL="457200" lvl="0" indent="-400050" algn="l" rtl="0">
              <a:lnSpc>
                <a:spcPct val="100000"/>
              </a:lnSpc>
              <a:spcBef>
                <a:spcPts val="0"/>
              </a:spcBef>
              <a:spcAft>
                <a:spcPts val="0"/>
              </a:spcAft>
              <a:buSzPts val="2700"/>
              <a:buFont typeface="Verdana"/>
              <a:buChar char="•"/>
            </a:pPr>
            <a:r>
              <a:rPr lang="en" sz="2700"/>
              <a:t>Learning processes &amp; practices</a:t>
            </a:r>
            <a:endParaRPr sz="2700"/>
          </a:p>
          <a:p>
            <a:pPr marL="457200" lvl="0" indent="-400050" algn="l" rtl="0">
              <a:lnSpc>
                <a:spcPct val="100000"/>
              </a:lnSpc>
              <a:spcBef>
                <a:spcPts val="0"/>
              </a:spcBef>
              <a:spcAft>
                <a:spcPts val="0"/>
              </a:spcAft>
              <a:buSzPts val="2700"/>
              <a:buFont typeface="Verdana"/>
              <a:buChar char="•"/>
            </a:pPr>
            <a:r>
              <a:rPr lang="en" sz="2700"/>
              <a:t>Leadership</a:t>
            </a:r>
            <a:endParaRPr sz="2700"/>
          </a:p>
          <a:p>
            <a:pPr marL="0" lvl="0" indent="0" algn="l" rtl="0">
              <a:lnSpc>
                <a:spcPct val="100000"/>
              </a:lnSpc>
              <a:spcBef>
                <a:spcPts val="640"/>
              </a:spcBef>
              <a:spcAft>
                <a:spcPts val="0"/>
              </a:spcAft>
              <a:buSzPts val="2323"/>
              <a:buNone/>
            </a:pPr>
            <a:endParaRPr sz="2700"/>
          </a:p>
          <a:p>
            <a:pPr marL="0" lvl="0" indent="0" algn="l" rtl="0">
              <a:lnSpc>
                <a:spcPct val="100000"/>
              </a:lnSpc>
              <a:spcBef>
                <a:spcPts val="640"/>
              </a:spcBef>
              <a:spcAft>
                <a:spcPts val="0"/>
              </a:spcAft>
              <a:buSzPts val="2323"/>
              <a:buNone/>
            </a:pPr>
            <a:r>
              <a:rPr lang="en" sz="2700"/>
              <a:t>Think about a team you are working with. </a:t>
            </a:r>
            <a:endParaRPr sz="2700"/>
          </a:p>
          <a:p>
            <a:pPr marL="0" lvl="0" indent="0" algn="l" rtl="0">
              <a:lnSpc>
                <a:spcPct val="100000"/>
              </a:lnSpc>
              <a:spcBef>
                <a:spcPts val="640"/>
              </a:spcBef>
              <a:spcAft>
                <a:spcPts val="0"/>
              </a:spcAft>
              <a:buSzPts val="2323"/>
              <a:buNone/>
            </a:pPr>
            <a:r>
              <a:rPr lang="en" sz="2700"/>
              <a:t>Which indicators are present and which are not?</a:t>
            </a:r>
            <a:endParaRPr sz="2700"/>
          </a:p>
          <a:p>
            <a:pPr marL="0" lvl="0" indent="0" algn="l" rtl="0">
              <a:lnSpc>
                <a:spcPct val="100000"/>
              </a:lnSpc>
              <a:spcBef>
                <a:spcPts val="640"/>
              </a:spcBef>
              <a:spcAft>
                <a:spcPts val="0"/>
              </a:spcAft>
              <a:buSzPts val="2323"/>
              <a:buNone/>
            </a:pPr>
            <a:r>
              <a:rPr lang="en" sz="2700"/>
              <a:t>How might you use this questionnaire?</a:t>
            </a:r>
            <a:endParaRPr sz="2700"/>
          </a:p>
        </p:txBody>
      </p:sp>
      <p:sp>
        <p:nvSpPr>
          <p:cNvPr id="475" name="Google Shape;475;p65"/>
          <p:cNvSpPr txBox="1">
            <a:spLocks noGrp="1"/>
          </p:cNvSpPr>
          <p:nvPr>
            <p:ph type="title"/>
          </p:nvPr>
        </p:nvSpPr>
        <p:spPr>
          <a:xfrm>
            <a:off x="228600" y="158750"/>
            <a:ext cx="8686800" cy="7938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4000"/>
              <a:buFont typeface="Verdana"/>
              <a:buNone/>
            </a:pPr>
            <a:r>
              <a:rPr lang="en"/>
              <a:t>Team - Culture of Learning</a:t>
            </a:r>
            <a:endParaRPr/>
          </a:p>
        </p:txBody>
      </p:sp>
      <p:sp>
        <p:nvSpPr>
          <p:cNvPr id="476" name="Google Shape;476;p65"/>
          <p:cNvSpPr/>
          <p:nvPr/>
        </p:nvSpPr>
        <p:spPr>
          <a:xfrm>
            <a:off x="8346000" y="5050267"/>
            <a:ext cx="798000" cy="618000"/>
          </a:xfrm>
          <a:prstGeom prst="star5">
            <a:avLst>
              <a:gd name="adj" fmla="val 19098"/>
              <a:gd name="hf" fmla="val 105146"/>
              <a:gd name="vf" fmla="val 110557"/>
            </a:avLst>
          </a:prstGeom>
          <a:solidFill>
            <a:srgbClr val="ACCBF9"/>
          </a:solidFill>
          <a:ln w="9525" cap="flat" cmpd="sng">
            <a:solidFill>
              <a:srgbClr val="24285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9"/>
          <p:cNvSpPr txBox="1">
            <a:spLocks noGrp="1"/>
          </p:cNvSpPr>
          <p:nvPr>
            <p:ph type="title"/>
          </p:nvPr>
        </p:nvSpPr>
        <p:spPr>
          <a:xfrm>
            <a:off x="228600" y="254000"/>
            <a:ext cx="8686800" cy="9957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
              <a:t>Inclusive Opener</a:t>
            </a:r>
            <a:endParaRPr/>
          </a:p>
        </p:txBody>
      </p:sp>
      <p:sp>
        <p:nvSpPr>
          <p:cNvPr id="154" name="Google Shape;154;p29"/>
          <p:cNvSpPr txBox="1">
            <a:spLocks noGrp="1"/>
          </p:cNvSpPr>
          <p:nvPr>
            <p:ph type="body" idx="4294967295"/>
          </p:nvPr>
        </p:nvSpPr>
        <p:spPr>
          <a:xfrm>
            <a:off x="307900" y="2093400"/>
            <a:ext cx="2497200" cy="2169900"/>
          </a:xfrm>
          <a:prstGeom prst="rect">
            <a:avLst/>
          </a:prstGeom>
          <a:noFill/>
          <a:ln>
            <a:noFill/>
          </a:ln>
        </p:spPr>
        <p:txBody>
          <a:bodyPr spcFirstLastPara="1" wrap="square" lIns="68550" tIns="34275" rIns="68550" bIns="34275" anchor="t" anchorCtr="0">
            <a:noAutofit/>
          </a:bodyPr>
          <a:lstStyle/>
          <a:p>
            <a:pPr marL="0" lvl="0" indent="0" algn="l" rtl="0">
              <a:lnSpc>
                <a:spcPct val="80000"/>
              </a:lnSpc>
              <a:spcBef>
                <a:spcPts val="750"/>
              </a:spcBef>
              <a:spcAft>
                <a:spcPts val="0"/>
              </a:spcAft>
              <a:buSzPts val="2040"/>
              <a:buNone/>
            </a:pPr>
            <a:r>
              <a:rPr lang="en" sz="2420">
                <a:latin typeface="Verdana"/>
                <a:ea typeface="Verdana"/>
                <a:cs typeface="Verdana"/>
                <a:sym typeface="Verdana"/>
              </a:rPr>
              <a:t>Signifies a success. What is working well related to </a:t>
            </a:r>
            <a:r>
              <a:rPr lang="en" sz="2420"/>
              <a:t>your role as a Systems Coach?</a:t>
            </a:r>
            <a:endParaRPr sz="2420">
              <a:latin typeface="Verdana"/>
              <a:ea typeface="Verdana"/>
              <a:cs typeface="Verdana"/>
              <a:sym typeface="Verdana"/>
            </a:endParaRPr>
          </a:p>
        </p:txBody>
      </p:sp>
      <p:sp>
        <p:nvSpPr>
          <p:cNvPr id="155" name="Google Shape;155;p29"/>
          <p:cNvSpPr txBox="1">
            <a:spLocks noGrp="1"/>
          </p:cNvSpPr>
          <p:nvPr>
            <p:ph type="body" idx="4294967295"/>
          </p:nvPr>
        </p:nvSpPr>
        <p:spPr>
          <a:xfrm>
            <a:off x="6309625" y="2261575"/>
            <a:ext cx="2634900" cy="1674000"/>
          </a:xfrm>
          <a:prstGeom prst="rect">
            <a:avLst/>
          </a:prstGeom>
          <a:noFill/>
          <a:ln>
            <a:noFill/>
          </a:ln>
        </p:spPr>
        <p:txBody>
          <a:bodyPr spcFirstLastPara="1" wrap="square" lIns="68550" tIns="34275" rIns="68550" bIns="34275" anchor="t" anchorCtr="0">
            <a:normAutofit/>
          </a:bodyPr>
          <a:lstStyle/>
          <a:p>
            <a:pPr marL="0" lvl="0" indent="0" algn="l" rtl="0">
              <a:lnSpc>
                <a:spcPct val="80000"/>
              </a:lnSpc>
              <a:spcBef>
                <a:spcPts val="750"/>
              </a:spcBef>
              <a:spcAft>
                <a:spcPts val="0"/>
              </a:spcAft>
              <a:buSzPts val="2040"/>
              <a:buNone/>
            </a:pPr>
            <a:r>
              <a:rPr lang="en" sz="2420">
                <a:latin typeface="Verdana"/>
                <a:ea typeface="Verdana"/>
                <a:cs typeface="Verdana"/>
                <a:sym typeface="Verdana"/>
              </a:rPr>
              <a:t>What has been a barrier to </a:t>
            </a:r>
            <a:r>
              <a:rPr lang="en" sz="2420"/>
              <a:t>your role as a systems coach?</a:t>
            </a:r>
            <a:endParaRPr sz="2320"/>
          </a:p>
        </p:txBody>
      </p:sp>
      <p:sp>
        <p:nvSpPr>
          <p:cNvPr id="156" name="Google Shape;156;p29"/>
          <p:cNvSpPr txBox="1">
            <a:spLocks noGrp="1"/>
          </p:cNvSpPr>
          <p:nvPr>
            <p:ph type="body" idx="4294967295"/>
          </p:nvPr>
        </p:nvSpPr>
        <p:spPr>
          <a:xfrm>
            <a:off x="3278825" y="2271925"/>
            <a:ext cx="2497200" cy="1270800"/>
          </a:xfrm>
          <a:prstGeom prst="rect">
            <a:avLst/>
          </a:prstGeom>
          <a:noFill/>
          <a:ln>
            <a:noFill/>
          </a:ln>
        </p:spPr>
        <p:txBody>
          <a:bodyPr spcFirstLastPara="1" wrap="square" lIns="68550" tIns="34275" rIns="68550" bIns="34275" anchor="t" anchorCtr="0">
            <a:noAutofit/>
          </a:bodyPr>
          <a:lstStyle/>
          <a:p>
            <a:pPr marL="0" lvl="0" indent="0" algn="l" rtl="0">
              <a:lnSpc>
                <a:spcPct val="80000"/>
              </a:lnSpc>
              <a:spcBef>
                <a:spcPts val="750"/>
              </a:spcBef>
              <a:spcAft>
                <a:spcPts val="0"/>
              </a:spcAft>
              <a:buSzPts val="2040"/>
              <a:buNone/>
            </a:pPr>
            <a:r>
              <a:rPr lang="en" sz="2420">
                <a:latin typeface="Verdana"/>
                <a:ea typeface="Verdana"/>
                <a:cs typeface="Verdana"/>
                <a:sym typeface="Verdana"/>
              </a:rPr>
              <a:t>What is an area of growth </a:t>
            </a:r>
            <a:r>
              <a:rPr lang="en" sz="2420"/>
              <a:t>within your role?</a:t>
            </a:r>
            <a:r>
              <a:rPr lang="en" sz="2420">
                <a:latin typeface="Verdana"/>
                <a:ea typeface="Verdana"/>
                <a:cs typeface="Verdana"/>
                <a:sym typeface="Verdana"/>
              </a:rPr>
              <a:t> </a:t>
            </a:r>
            <a:endParaRPr sz="2420">
              <a:latin typeface="Verdana"/>
              <a:ea typeface="Verdana"/>
              <a:cs typeface="Verdana"/>
              <a:sym typeface="Verdana"/>
            </a:endParaRPr>
          </a:p>
        </p:txBody>
      </p:sp>
      <p:pic>
        <p:nvPicPr>
          <p:cNvPr id="157" name="Google Shape;157;p29"/>
          <p:cNvPicPr preferRelativeResize="0"/>
          <p:nvPr/>
        </p:nvPicPr>
        <p:blipFill rotWithShape="1">
          <a:blip r:embed="rId3">
            <a:alphaModFix/>
          </a:blip>
          <a:srcRect/>
          <a:stretch/>
        </p:blipFill>
        <p:spPr>
          <a:xfrm>
            <a:off x="940375" y="4263292"/>
            <a:ext cx="831236" cy="1270751"/>
          </a:xfrm>
          <a:prstGeom prst="rect">
            <a:avLst/>
          </a:prstGeom>
          <a:noFill/>
          <a:ln w="19050" cap="flat" cmpd="sng">
            <a:solidFill>
              <a:srgbClr val="008000"/>
            </a:solidFill>
            <a:prstDash val="solid"/>
            <a:round/>
            <a:headEnd type="none" w="sm" len="sm"/>
            <a:tailEnd type="none" w="sm" len="sm"/>
          </a:ln>
        </p:spPr>
      </p:pic>
      <p:pic>
        <p:nvPicPr>
          <p:cNvPr id="158" name="Google Shape;158;p29"/>
          <p:cNvPicPr preferRelativeResize="0"/>
          <p:nvPr/>
        </p:nvPicPr>
        <p:blipFill rotWithShape="1">
          <a:blip r:embed="rId4">
            <a:alphaModFix/>
          </a:blip>
          <a:srcRect/>
          <a:stretch/>
        </p:blipFill>
        <p:spPr>
          <a:xfrm>
            <a:off x="6973563" y="4107258"/>
            <a:ext cx="920625" cy="1343916"/>
          </a:xfrm>
          <a:prstGeom prst="rect">
            <a:avLst/>
          </a:prstGeom>
          <a:noFill/>
          <a:ln>
            <a:noFill/>
          </a:ln>
        </p:spPr>
      </p:pic>
      <p:pic>
        <p:nvPicPr>
          <p:cNvPr id="159" name="Google Shape;159;p29"/>
          <p:cNvPicPr preferRelativeResize="0"/>
          <p:nvPr/>
        </p:nvPicPr>
        <p:blipFill rotWithShape="1">
          <a:blip r:embed="rId5">
            <a:alphaModFix/>
          </a:blip>
          <a:srcRect/>
          <a:stretch/>
        </p:blipFill>
        <p:spPr>
          <a:xfrm>
            <a:off x="3867763" y="4107258"/>
            <a:ext cx="894346" cy="1343917"/>
          </a:xfrm>
          <a:prstGeom prst="rect">
            <a:avLst/>
          </a:prstGeom>
          <a:noFill/>
          <a:ln>
            <a:noFill/>
          </a:ln>
        </p:spPr>
      </p:pic>
      <p:sp>
        <p:nvSpPr>
          <p:cNvPr id="160" name="Google Shape;160;p29"/>
          <p:cNvSpPr txBox="1"/>
          <p:nvPr/>
        </p:nvSpPr>
        <p:spPr>
          <a:xfrm>
            <a:off x="394225" y="1466417"/>
            <a:ext cx="2248500" cy="528600"/>
          </a:xfrm>
          <a:prstGeom prst="rect">
            <a:avLst/>
          </a:prstGeom>
          <a:solidFill>
            <a:schemeClr val="dk2"/>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en" sz="3200" b="1" i="0" u="none" strike="noStrike" cap="none">
                <a:solidFill>
                  <a:schemeClr val="lt1"/>
                </a:solidFill>
                <a:latin typeface="Verdana"/>
                <a:ea typeface="Verdana"/>
                <a:cs typeface="Verdana"/>
                <a:sym typeface="Verdana"/>
              </a:rPr>
              <a:t>ROSE</a:t>
            </a:r>
            <a:endParaRPr sz="3200" b="1" i="0" u="none" strike="noStrike" cap="none">
              <a:solidFill>
                <a:schemeClr val="lt1"/>
              </a:solidFill>
              <a:latin typeface="Verdana"/>
              <a:ea typeface="Verdana"/>
              <a:cs typeface="Verdana"/>
              <a:sym typeface="Verdana"/>
            </a:endParaRPr>
          </a:p>
        </p:txBody>
      </p:sp>
      <p:sp>
        <p:nvSpPr>
          <p:cNvPr id="161" name="Google Shape;161;p29"/>
          <p:cNvSpPr txBox="1"/>
          <p:nvPr/>
        </p:nvSpPr>
        <p:spPr>
          <a:xfrm>
            <a:off x="6309625" y="1466417"/>
            <a:ext cx="2248500" cy="528600"/>
          </a:xfrm>
          <a:prstGeom prst="rect">
            <a:avLst/>
          </a:prstGeom>
          <a:solidFill>
            <a:schemeClr val="dk2"/>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en" sz="3200" b="1" i="0" u="none" strike="noStrike" cap="none">
                <a:solidFill>
                  <a:schemeClr val="lt1"/>
                </a:solidFill>
                <a:latin typeface="Verdana"/>
                <a:ea typeface="Verdana"/>
                <a:cs typeface="Verdana"/>
                <a:sym typeface="Verdana"/>
              </a:rPr>
              <a:t>THORN</a:t>
            </a:r>
            <a:endParaRPr sz="3200" b="1" i="0" u="none" strike="noStrike" cap="none">
              <a:solidFill>
                <a:schemeClr val="lt1"/>
              </a:solidFill>
              <a:latin typeface="Verdana"/>
              <a:ea typeface="Verdana"/>
              <a:cs typeface="Verdana"/>
              <a:sym typeface="Verdana"/>
            </a:endParaRPr>
          </a:p>
        </p:txBody>
      </p:sp>
      <p:sp>
        <p:nvSpPr>
          <p:cNvPr id="162" name="Google Shape;162;p29"/>
          <p:cNvSpPr txBox="1"/>
          <p:nvPr/>
        </p:nvSpPr>
        <p:spPr>
          <a:xfrm>
            <a:off x="3321963" y="1466407"/>
            <a:ext cx="2248500" cy="528600"/>
          </a:xfrm>
          <a:prstGeom prst="rect">
            <a:avLst/>
          </a:prstGeom>
          <a:solidFill>
            <a:schemeClr val="dk2"/>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en" sz="3200" b="1" i="0" u="none" strike="noStrike" cap="none">
                <a:solidFill>
                  <a:schemeClr val="lt1"/>
                </a:solidFill>
                <a:latin typeface="Verdana"/>
                <a:ea typeface="Verdana"/>
                <a:cs typeface="Verdana"/>
                <a:sym typeface="Verdana"/>
              </a:rPr>
              <a:t>BUD</a:t>
            </a:r>
            <a:endParaRPr sz="3200" b="1" i="0" u="none" strike="noStrike" cap="none">
              <a:solidFill>
                <a:schemeClr val="lt1"/>
              </a:solidFill>
              <a:latin typeface="Verdana"/>
              <a:ea typeface="Verdana"/>
              <a:cs typeface="Verdana"/>
              <a:sym typeface="Verdana"/>
            </a:endParaRPr>
          </a:p>
        </p:txBody>
      </p:sp>
      <p:sp>
        <p:nvSpPr>
          <p:cNvPr id="163" name="Google Shape;163;p29"/>
          <p:cNvSpPr/>
          <p:nvPr/>
        </p:nvSpPr>
        <p:spPr>
          <a:xfrm>
            <a:off x="0" y="4962267"/>
            <a:ext cx="798000" cy="618000"/>
          </a:xfrm>
          <a:prstGeom prst="star5">
            <a:avLst>
              <a:gd name="adj" fmla="val 19098"/>
              <a:gd name="hf" fmla="val 105146"/>
              <a:gd name="vf" fmla="val 110557"/>
            </a:avLst>
          </a:prstGeom>
          <a:solidFill>
            <a:srgbClr val="ACCBF9"/>
          </a:solidFill>
          <a:ln w="9525" cap="flat" cmpd="sng">
            <a:solidFill>
              <a:srgbClr val="24285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66"/>
          <p:cNvSpPr txBox="1">
            <a:spLocks noGrp="1"/>
          </p:cNvSpPr>
          <p:nvPr>
            <p:ph type="title"/>
          </p:nvPr>
        </p:nvSpPr>
        <p:spPr>
          <a:xfrm>
            <a:off x="228600" y="158750"/>
            <a:ext cx="8686800" cy="12717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lt1"/>
              </a:buClr>
              <a:buSzPct val="111111"/>
              <a:buFont typeface="Verdana"/>
              <a:buNone/>
            </a:pPr>
            <a:r>
              <a:rPr lang="en"/>
              <a:t>Team - Culture of Trust </a:t>
            </a:r>
            <a:endParaRPr/>
          </a:p>
          <a:p>
            <a:pPr marL="0" lvl="0" indent="0" algn="ctr" rtl="0">
              <a:lnSpc>
                <a:spcPct val="100000"/>
              </a:lnSpc>
              <a:spcBef>
                <a:spcPts val="0"/>
              </a:spcBef>
              <a:spcAft>
                <a:spcPts val="0"/>
              </a:spcAft>
              <a:buClr>
                <a:schemeClr val="lt1"/>
              </a:buClr>
              <a:buSzPct val="111111"/>
              <a:buFont typeface="Verdana"/>
              <a:buNone/>
            </a:pPr>
            <a:r>
              <a:rPr lang="en"/>
              <a:t>Making People Feel Safe</a:t>
            </a:r>
            <a:endParaRPr/>
          </a:p>
        </p:txBody>
      </p:sp>
      <p:sp>
        <p:nvSpPr>
          <p:cNvPr id="483" name="Google Shape;483;p66"/>
          <p:cNvSpPr txBox="1"/>
          <p:nvPr/>
        </p:nvSpPr>
        <p:spPr>
          <a:xfrm>
            <a:off x="1150825" y="2199475"/>
            <a:ext cx="2766900" cy="504300"/>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4444"/>
              <a:buFont typeface="Arial"/>
              <a:buNone/>
            </a:pPr>
            <a:r>
              <a:rPr lang="en" sz="4000" b="0" i="0" u="none" strike="noStrike" cap="none">
                <a:solidFill>
                  <a:schemeClr val="lt1"/>
                </a:solidFill>
                <a:latin typeface="Verdana"/>
                <a:ea typeface="Verdana"/>
                <a:cs typeface="Verdana"/>
                <a:sym typeface="Verdana"/>
              </a:rPr>
              <a:t>Where does it begin?</a:t>
            </a:r>
            <a:endParaRPr sz="3200" b="0" i="0" u="none" strike="noStrike" cap="none">
              <a:solidFill>
                <a:schemeClr val="dk1"/>
              </a:solidFill>
              <a:latin typeface="Verdana"/>
              <a:ea typeface="Verdana"/>
              <a:cs typeface="Verdana"/>
              <a:sym typeface="Verdana"/>
            </a:endParaRPr>
          </a:p>
        </p:txBody>
      </p:sp>
      <p:pic>
        <p:nvPicPr>
          <p:cNvPr id="484" name="Google Shape;484;p66" descr="The Five Dysfunctions of Team is a team development model that explores the fundamental causes of organizational politics and team failure. Initially applied in business and corporate settings, it is now increasingly popular in the context of Sport." title="Five Dysfunctions of a Team by Patrick Lencioni">
            <a:hlinkClick r:id="rId3"/>
          </p:cNvPr>
          <p:cNvPicPr preferRelativeResize="0"/>
          <p:nvPr/>
        </p:nvPicPr>
        <p:blipFill rotWithShape="1">
          <a:blip r:embed="rId4">
            <a:alphaModFix/>
          </a:blip>
          <a:srcRect/>
          <a:stretch/>
        </p:blipFill>
        <p:spPr>
          <a:xfrm>
            <a:off x="1088550" y="1644200"/>
            <a:ext cx="6647300" cy="37391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4"/>
                                        </p:tgtEl>
                                        <p:attrNameLst>
                                          <p:attrName>style.visibility</p:attrName>
                                        </p:attrNameLst>
                                      </p:cBhvr>
                                      <p:to>
                                        <p:strVal val="visible"/>
                                      </p:to>
                                    </p:set>
                                    <p:animEffect transition="in" filter="fade">
                                      <p:cBhvr>
                                        <p:cTn id="7" dur="1000"/>
                                        <p:tgtEl>
                                          <p:spTgt spid="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68"/>
          <p:cNvSpPr txBox="1">
            <a:spLocks noGrp="1"/>
          </p:cNvSpPr>
          <p:nvPr>
            <p:ph type="title"/>
          </p:nvPr>
        </p:nvSpPr>
        <p:spPr>
          <a:xfrm>
            <a:off x="228600" y="158750"/>
            <a:ext cx="8686800" cy="7941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4000"/>
              <a:buFont typeface="Verdana"/>
              <a:buNone/>
            </a:pPr>
            <a:r>
              <a:rPr lang="en"/>
              <a:t>Indicators of Trust</a:t>
            </a:r>
            <a:endParaRPr/>
          </a:p>
        </p:txBody>
      </p:sp>
      <p:sp>
        <p:nvSpPr>
          <p:cNvPr id="499" name="Google Shape;499;p68"/>
          <p:cNvSpPr txBox="1"/>
          <p:nvPr/>
        </p:nvSpPr>
        <p:spPr>
          <a:xfrm>
            <a:off x="6980050" y="5245229"/>
            <a:ext cx="2259600" cy="507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en" sz="2100">
                <a:solidFill>
                  <a:schemeClr val="dk1"/>
                </a:solidFill>
                <a:latin typeface="Verdana"/>
                <a:ea typeface="Verdana"/>
                <a:cs typeface="Verdana"/>
                <a:sym typeface="Verdana"/>
              </a:rPr>
              <a:t>pp.</a:t>
            </a:r>
            <a:r>
              <a:rPr lang="en" sz="2100" b="0" i="0" u="none" strike="noStrike" cap="none">
                <a:solidFill>
                  <a:schemeClr val="dk1"/>
                </a:solidFill>
                <a:latin typeface="Verdana"/>
                <a:ea typeface="Verdana"/>
                <a:cs typeface="Verdana"/>
                <a:sym typeface="Verdana"/>
              </a:rPr>
              <a:t> 282-283</a:t>
            </a:r>
            <a:endParaRPr sz="2100" b="0" i="0" u="none" strike="noStrike" cap="none">
              <a:solidFill>
                <a:schemeClr val="dk1"/>
              </a:solidFill>
              <a:latin typeface="Verdana"/>
              <a:ea typeface="Verdana"/>
              <a:cs typeface="Verdana"/>
              <a:sym typeface="Verdana"/>
            </a:endParaRPr>
          </a:p>
        </p:txBody>
      </p:sp>
      <p:pic>
        <p:nvPicPr>
          <p:cNvPr id="500" name="Google Shape;500;p68"/>
          <p:cNvPicPr preferRelativeResize="0"/>
          <p:nvPr/>
        </p:nvPicPr>
        <p:blipFill rotWithShape="1">
          <a:blip r:embed="rId3">
            <a:alphaModFix/>
          </a:blip>
          <a:srcRect/>
          <a:stretch/>
        </p:blipFill>
        <p:spPr>
          <a:xfrm>
            <a:off x="1557222" y="1061250"/>
            <a:ext cx="5396901" cy="465375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69"/>
          <p:cNvSpPr txBox="1">
            <a:spLocks noGrp="1"/>
          </p:cNvSpPr>
          <p:nvPr>
            <p:ph type="body" idx="1"/>
          </p:nvPr>
        </p:nvSpPr>
        <p:spPr>
          <a:xfrm>
            <a:off x="455400" y="1155999"/>
            <a:ext cx="8233200" cy="4002900"/>
          </a:xfrm>
          <a:prstGeom prst="rect">
            <a:avLst/>
          </a:prstGeom>
          <a:noFill/>
          <a:ln>
            <a:noFill/>
          </a:ln>
        </p:spPr>
        <p:txBody>
          <a:bodyPr spcFirstLastPara="1" wrap="square" lIns="91400" tIns="45700" rIns="91400" bIns="45700" anchor="t" anchorCtr="0">
            <a:normAutofit fontScale="92500" lnSpcReduction="20000"/>
          </a:bodyPr>
          <a:lstStyle/>
          <a:p>
            <a:pPr marL="25400" lvl="0" indent="0" algn="l" rtl="0">
              <a:lnSpc>
                <a:spcPct val="100000"/>
              </a:lnSpc>
              <a:spcBef>
                <a:spcPts val="640"/>
              </a:spcBef>
              <a:spcAft>
                <a:spcPts val="0"/>
              </a:spcAft>
              <a:buSzPct val="100000"/>
              <a:buNone/>
            </a:pPr>
            <a:r>
              <a:rPr lang="en"/>
              <a:t>My division:</a:t>
            </a:r>
            <a:endParaRPr/>
          </a:p>
          <a:p>
            <a:pPr marL="457200" lvl="0" indent="-416560" algn="l" rtl="0">
              <a:lnSpc>
                <a:spcPct val="100000"/>
              </a:lnSpc>
              <a:spcBef>
                <a:spcPts val="640"/>
              </a:spcBef>
              <a:spcAft>
                <a:spcPts val="0"/>
              </a:spcAft>
              <a:buSzPct val="100000"/>
              <a:buChar char="•"/>
            </a:pPr>
            <a:r>
              <a:rPr lang="en"/>
              <a:t>Promotes a culture of ‘asking’ for coaching</a:t>
            </a:r>
            <a:endParaRPr/>
          </a:p>
          <a:p>
            <a:pPr marL="457200" lvl="0" indent="-416560" algn="l" rtl="0">
              <a:lnSpc>
                <a:spcPct val="100000"/>
              </a:lnSpc>
              <a:spcBef>
                <a:spcPts val="640"/>
              </a:spcBef>
              <a:spcAft>
                <a:spcPts val="0"/>
              </a:spcAft>
              <a:buSzPct val="100000"/>
              <a:buChar char="•"/>
            </a:pPr>
            <a:r>
              <a:rPr lang="en"/>
              <a:t>Encourages risk taking </a:t>
            </a:r>
            <a:endParaRPr/>
          </a:p>
          <a:p>
            <a:pPr marL="457200" lvl="0" indent="-416560" algn="l" rtl="0">
              <a:lnSpc>
                <a:spcPct val="100000"/>
              </a:lnSpc>
              <a:spcBef>
                <a:spcPts val="640"/>
              </a:spcBef>
              <a:spcAft>
                <a:spcPts val="0"/>
              </a:spcAft>
              <a:buSzPct val="100000"/>
              <a:buChar char="•"/>
            </a:pPr>
            <a:r>
              <a:rPr lang="en"/>
              <a:t>Views mistakes as learning opportunities</a:t>
            </a:r>
            <a:endParaRPr/>
          </a:p>
          <a:p>
            <a:pPr marL="457200" lvl="0" indent="-416560" algn="l" rtl="0">
              <a:lnSpc>
                <a:spcPct val="100000"/>
              </a:lnSpc>
              <a:spcBef>
                <a:spcPts val="640"/>
              </a:spcBef>
              <a:spcAft>
                <a:spcPts val="0"/>
              </a:spcAft>
              <a:buSzPct val="100000"/>
              <a:buChar char="•"/>
            </a:pPr>
            <a:r>
              <a:rPr lang="en"/>
              <a:t>Ensures processes and decision making are transparent</a:t>
            </a:r>
            <a:endParaRPr/>
          </a:p>
          <a:p>
            <a:pPr marL="457200" lvl="0" indent="-416560" algn="l" rtl="0">
              <a:lnSpc>
                <a:spcPct val="100000"/>
              </a:lnSpc>
              <a:spcBef>
                <a:spcPts val="640"/>
              </a:spcBef>
              <a:spcAft>
                <a:spcPts val="0"/>
              </a:spcAft>
              <a:buSzPct val="100000"/>
              <a:buChar char="•"/>
            </a:pPr>
            <a:r>
              <a:rPr lang="en"/>
              <a:t>Ensures information is shared openly</a:t>
            </a:r>
            <a:endParaRPr/>
          </a:p>
        </p:txBody>
      </p:sp>
      <p:pic>
        <p:nvPicPr>
          <p:cNvPr id="507" name="Google Shape;507;p69" title="decorative"/>
          <p:cNvPicPr preferRelativeResize="0"/>
          <p:nvPr/>
        </p:nvPicPr>
        <p:blipFill rotWithShape="1">
          <a:blip r:embed="rId3">
            <a:alphaModFix/>
          </a:blip>
          <a:srcRect l="23659" r="22186"/>
          <a:stretch/>
        </p:blipFill>
        <p:spPr>
          <a:xfrm>
            <a:off x="7393424" y="800950"/>
            <a:ext cx="1447376" cy="2727313"/>
          </a:xfrm>
          <a:prstGeom prst="rect">
            <a:avLst/>
          </a:prstGeom>
          <a:noFill/>
          <a:ln>
            <a:noFill/>
          </a:ln>
        </p:spPr>
      </p:pic>
      <p:sp>
        <p:nvSpPr>
          <p:cNvPr id="508" name="Google Shape;508;p69"/>
          <p:cNvSpPr txBox="1">
            <a:spLocks noGrp="1"/>
          </p:cNvSpPr>
          <p:nvPr>
            <p:ph type="title"/>
          </p:nvPr>
        </p:nvSpPr>
        <p:spPr>
          <a:xfrm>
            <a:off x="228600" y="158750"/>
            <a:ext cx="8686800" cy="7938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4000"/>
              <a:buFont typeface="Verdana"/>
              <a:buNone/>
            </a:pPr>
            <a:r>
              <a:rPr lang="en"/>
              <a:t>On a scale of 1-5 </a:t>
            </a:r>
            <a:endParaRPr/>
          </a:p>
        </p:txBody>
      </p:sp>
      <p:sp>
        <p:nvSpPr>
          <p:cNvPr id="509" name="Google Shape;509;p69"/>
          <p:cNvSpPr/>
          <p:nvPr/>
        </p:nvSpPr>
        <p:spPr>
          <a:xfrm>
            <a:off x="0" y="5033017"/>
            <a:ext cx="798000" cy="618000"/>
          </a:xfrm>
          <a:prstGeom prst="star5">
            <a:avLst>
              <a:gd name="adj" fmla="val 19098"/>
              <a:gd name="hf" fmla="val 105146"/>
              <a:gd name="vf" fmla="val 110557"/>
            </a:avLst>
          </a:prstGeom>
          <a:solidFill>
            <a:srgbClr val="ACCBF9"/>
          </a:solidFill>
          <a:ln w="9525" cap="flat" cmpd="sng">
            <a:solidFill>
              <a:srgbClr val="24285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70"/>
          <p:cNvSpPr txBox="1">
            <a:spLocks noGrp="1"/>
          </p:cNvSpPr>
          <p:nvPr>
            <p:ph type="body" idx="1"/>
          </p:nvPr>
        </p:nvSpPr>
        <p:spPr>
          <a:xfrm>
            <a:off x="452375" y="1487700"/>
            <a:ext cx="6902700" cy="3238500"/>
          </a:xfrm>
          <a:prstGeom prst="rect">
            <a:avLst/>
          </a:prstGeom>
          <a:noFill/>
          <a:ln>
            <a:noFill/>
          </a:ln>
        </p:spPr>
        <p:txBody>
          <a:bodyPr spcFirstLastPara="1" wrap="square" lIns="91425" tIns="45700" rIns="91425" bIns="45700" anchor="t" anchorCtr="0">
            <a:normAutofit/>
          </a:bodyPr>
          <a:lstStyle/>
          <a:p>
            <a:pPr marL="457200" lvl="0" indent="-425544" algn="l" rtl="0">
              <a:lnSpc>
                <a:spcPct val="100000"/>
              </a:lnSpc>
              <a:spcBef>
                <a:spcPts val="640"/>
              </a:spcBef>
              <a:spcAft>
                <a:spcPts val="0"/>
              </a:spcAft>
              <a:buSzPts val="3100"/>
              <a:buChar char="•"/>
            </a:pPr>
            <a:r>
              <a:rPr lang="en" sz="3100"/>
              <a:t>It takes skill</a:t>
            </a:r>
            <a:endParaRPr sz="3100"/>
          </a:p>
          <a:p>
            <a:pPr marL="0" lvl="0" indent="0" algn="l" rtl="0">
              <a:lnSpc>
                <a:spcPct val="100000"/>
              </a:lnSpc>
              <a:spcBef>
                <a:spcPts val="640"/>
              </a:spcBef>
              <a:spcAft>
                <a:spcPts val="0"/>
              </a:spcAft>
              <a:buSzPts val="3200"/>
              <a:buNone/>
            </a:pPr>
            <a:endParaRPr sz="3100"/>
          </a:p>
          <a:p>
            <a:pPr marL="457200" lvl="0" indent="-425544" algn="l" rtl="0">
              <a:lnSpc>
                <a:spcPct val="100000"/>
              </a:lnSpc>
              <a:spcBef>
                <a:spcPts val="640"/>
              </a:spcBef>
              <a:spcAft>
                <a:spcPts val="0"/>
              </a:spcAft>
              <a:buSzPts val="3100"/>
              <a:buChar char="•"/>
            </a:pPr>
            <a:r>
              <a:rPr lang="en" sz="3100"/>
              <a:t>It takes knowledge </a:t>
            </a:r>
            <a:endParaRPr sz="3100"/>
          </a:p>
          <a:p>
            <a:pPr marL="0" lvl="0" indent="0" algn="l" rtl="0">
              <a:lnSpc>
                <a:spcPct val="100000"/>
              </a:lnSpc>
              <a:spcBef>
                <a:spcPts val="640"/>
              </a:spcBef>
              <a:spcAft>
                <a:spcPts val="0"/>
              </a:spcAft>
              <a:buSzPts val="3200"/>
              <a:buNone/>
            </a:pPr>
            <a:endParaRPr sz="3100"/>
          </a:p>
          <a:p>
            <a:pPr marL="457200" lvl="0" indent="-425544" algn="l" rtl="0">
              <a:lnSpc>
                <a:spcPct val="100000"/>
              </a:lnSpc>
              <a:spcBef>
                <a:spcPts val="640"/>
              </a:spcBef>
              <a:spcAft>
                <a:spcPts val="0"/>
              </a:spcAft>
              <a:buSzPts val="3100"/>
              <a:buChar char="•"/>
            </a:pPr>
            <a:r>
              <a:rPr lang="en" sz="3100"/>
              <a:t>It takes TIME</a:t>
            </a:r>
            <a:endParaRPr/>
          </a:p>
        </p:txBody>
      </p:sp>
      <p:sp>
        <p:nvSpPr>
          <p:cNvPr id="515" name="Google Shape;515;p70"/>
          <p:cNvSpPr txBox="1">
            <a:spLocks noGrp="1"/>
          </p:cNvSpPr>
          <p:nvPr>
            <p:ph type="title"/>
          </p:nvPr>
        </p:nvSpPr>
        <p:spPr>
          <a:xfrm>
            <a:off x="228600" y="158750"/>
            <a:ext cx="8686800" cy="11136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lt1"/>
              </a:buClr>
              <a:buSzPct val="111111"/>
              <a:buFont typeface="Verdana"/>
              <a:buNone/>
            </a:pPr>
            <a:r>
              <a:rPr lang="en"/>
              <a:t>Building the Emotional Intelligence of Teams </a:t>
            </a:r>
            <a:endParaRPr/>
          </a:p>
        </p:txBody>
      </p:sp>
      <p:sp>
        <p:nvSpPr>
          <p:cNvPr id="516" name="Google Shape;516;p70"/>
          <p:cNvSpPr/>
          <p:nvPr/>
        </p:nvSpPr>
        <p:spPr>
          <a:xfrm>
            <a:off x="129150" y="4941542"/>
            <a:ext cx="798000" cy="618000"/>
          </a:xfrm>
          <a:prstGeom prst="star5">
            <a:avLst>
              <a:gd name="adj" fmla="val 19098"/>
              <a:gd name="hf" fmla="val 105146"/>
              <a:gd name="vf" fmla="val 110557"/>
            </a:avLst>
          </a:prstGeom>
          <a:solidFill>
            <a:srgbClr val="ACCBF9"/>
          </a:solidFill>
          <a:ln w="9525" cap="flat" cmpd="sng">
            <a:solidFill>
              <a:srgbClr val="24285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
        <p:nvSpPr>
          <p:cNvPr id="517" name="Google Shape;517;p70"/>
          <p:cNvSpPr txBox="1"/>
          <p:nvPr/>
        </p:nvSpPr>
        <p:spPr>
          <a:xfrm>
            <a:off x="927150" y="4941550"/>
            <a:ext cx="6964800" cy="618000"/>
          </a:xfrm>
          <a:prstGeom prst="rect">
            <a:avLst/>
          </a:prstGeom>
          <a:noFill/>
          <a:ln>
            <a:noFill/>
          </a:ln>
        </p:spPr>
        <p:txBody>
          <a:bodyPr spcFirstLastPara="1" wrap="square" lIns="91425" tIns="91425" rIns="91425" bIns="91425" anchor="t" anchorCtr="0">
            <a:noAutofit/>
          </a:bodyPr>
          <a:lstStyle/>
          <a:p>
            <a:pPr marL="25400" marR="0" lvl="0" indent="0" algn="l" rtl="0">
              <a:lnSpc>
                <a:spcPct val="100000"/>
              </a:lnSpc>
              <a:spcBef>
                <a:spcPts val="640"/>
              </a:spcBef>
              <a:spcAft>
                <a:spcPts val="0"/>
              </a:spcAft>
              <a:buClr>
                <a:schemeClr val="dk1"/>
              </a:buClr>
              <a:buSzPts val="3459"/>
              <a:buFont typeface="Arial"/>
              <a:buNone/>
            </a:pPr>
            <a:r>
              <a:rPr lang="en" sz="1400" b="0" i="0" u="none" strike="noStrike" cap="none">
                <a:solidFill>
                  <a:schemeClr val="dk1"/>
                </a:solidFill>
                <a:latin typeface="Verdana"/>
                <a:ea typeface="Verdana"/>
                <a:cs typeface="Verdana"/>
                <a:sym typeface="Verdana"/>
              </a:rPr>
              <a:t>Elena Aguilar, The Art of Coaching Teams: Building Resilient Communities that Transform Schools. Jossey-Bass, pg. 130-131. 2016.</a:t>
            </a:r>
            <a:endParaRPr sz="3200" b="0" i="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Verdana"/>
              <a:ea typeface="Verdana"/>
              <a:cs typeface="Verdana"/>
              <a:sym typeface="Verdana"/>
            </a:endParaRPr>
          </a:p>
        </p:txBody>
      </p:sp>
      <p:pic>
        <p:nvPicPr>
          <p:cNvPr id="518" name="Google Shape;518;p70" descr="How To Develop A Highly Effective Crisis Management Team | BC Training"/>
          <p:cNvPicPr preferRelativeResize="0"/>
          <p:nvPr/>
        </p:nvPicPr>
        <p:blipFill rotWithShape="1">
          <a:blip r:embed="rId3">
            <a:alphaModFix/>
          </a:blip>
          <a:srcRect/>
          <a:stretch/>
        </p:blipFill>
        <p:spPr>
          <a:xfrm>
            <a:off x="5099550" y="1728175"/>
            <a:ext cx="3615374" cy="241025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72"/>
          <p:cNvSpPr txBox="1">
            <a:spLocks noGrp="1"/>
          </p:cNvSpPr>
          <p:nvPr>
            <p:ph type="title"/>
          </p:nvPr>
        </p:nvSpPr>
        <p:spPr>
          <a:xfrm>
            <a:off x="914400" y="227542"/>
            <a:ext cx="2551200" cy="968400"/>
          </a:xfrm>
          <a:prstGeom prst="rect">
            <a:avLst/>
          </a:prstGeom>
          <a:solidFill>
            <a:schemeClr val="lt1"/>
          </a:solid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47596"/>
              <a:buFont typeface="Calibri"/>
              <a:buNone/>
            </a:pPr>
            <a:r>
              <a:rPr lang="en" sz="2311"/>
              <a:t>Foundations for Trust and Safety: </a:t>
            </a:r>
            <a:r>
              <a:rPr lang="en" sz="2200" b="0"/>
              <a:t> </a:t>
            </a:r>
            <a:endParaRPr sz="2300" b="0"/>
          </a:p>
        </p:txBody>
      </p:sp>
      <p:sp>
        <p:nvSpPr>
          <p:cNvPr id="532" name="Google Shape;532;p72"/>
          <p:cNvSpPr txBox="1">
            <a:spLocks noGrp="1"/>
          </p:cNvSpPr>
          <p:nvPr>
            <p:ph type="body" idx="2"/>
          </p:nvPr>
        </p:nvSpPr>
        <p:spPr>
          <a:xfrm>
            <a:off x="457200" y="1195917"/>
            <a:ext cx="3008400" cy="3760500"/>
          </a:xfrm>
          <a:prstGeom prst="rect">
            <a:avLst/>
          </a:prstGeom>
          <a:solidFill>
            <a:srgbClr val="003369">
              <a:alpha val="72941"/>
            </a:srgbClr>
          </a:solid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 b="1" i="0"/>
              <a:t> </a:t>
            </a:r>
            <a:endParaRPr/>
          </a:p>
          <a:p>
            <a:pPr marL="0" lvl="0" indent="0" algn="l" rtl="0">
              <a:lnSpc>
                <a:spcPct val="90000"/>
              </a:lnSpc>
              <a:spcBef>
                <a:spcPts val="1000"/>
              </a:spcBef>
              <a:spcAft>
                <a:spcPts val="0"/>
              </a:spcAft>
              <a:buClr>
                <a:schemeClr val="lt1"/>
              </a:buClr>
              <a:buSzPts val="3600"/>
              <a:buNone/>
            </a:pPr>
            <a:endParaRPr sz="3600" b="1" i="0"/>
          </a:p>
          <a:p>
            <a:pPr marL="0" lvl="0" indent="0" algn="ctr" rtl="0">
              <a:lnSpc>
                <a:spcPct val="90000"/>
              </a:lnSpc>
              <a:spcBef>
                <a:spcPts val="1000"/>
              </a:spcBef>
              <a:spcAft>
                <a:spcPts val="0"/>
              </a:spcAft>
              <a:buClr>
                <a:schemeClr val="lt1"/>
              </a:buClr>
              <a:buSzPts val="3600"/>
              <a:buNone/>
            </a:pPr>
            <a:r>
              <a:rPr lang="en" sz="3600" i="0"/>
              <a:t>Community Agreements </a:t>
            </a:r>
            <a:endParaRPr sz="3600"/>
          </a:p>
          <a:p>
            <a:pPr marL="0" lvl="0" indent="0" algn="l" rtl="0">
              <a:lnSpc>
                <a:spcPct val="90000"/>
              </a:lnSpc>
              <a:spcBef>
                <a:spcPts val="1000"/>
              </a:spcBef>
              <a:spcAft>
                <a:spcPts val="0"/>
              </a:spcAft>
              <a:buClr>
                <a:schemeClr val="lt1"/>
              </a:buClr>
              <a:buSzPts val="2400"/>
              <a:buNone/>
            </a:pPr>
            <a:endParaRPr/>
          </a:p>
        </p:txBody>
      </p:sp>
      <p:sp>
        <p:nvSpPr>
          <p:cNvPr id="533" name="Google Shape;533;p72"/>
          <p:cNvSpPr txBox="1"/>
          <p:nvPr/>
        </p:nvSpPr>
        <p:spPr>
          <a:xfrm>
            <a:off x="6938350" y="5316042"/>
            <a:ext cx="1359600" cy="233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0000"/>
              </a:solidFill>
              <a:latin typeface="Arial"/>
              <a:ea typeface="Arial"/>
              <a:cs typeface="Arial"/>
              <a:sym typeface="Arial"/>
            </a:endParaRPr>
          </a:p>
        </p:txBody>
      </p:sp>
      <p:grpSp>
        <p:nvGrpSpPr>
          <p:cNvPr id="534" name="Google Shape;534;p72"/>
          <p:cNvGrpSpPr/>
          <p:nvPr/>
        </p:nvGrpSpPr>
        <p:grpSpPr>
          <a:xfrm>
            <a:off x="3575051" y="317501"/>
            <a:ext cx="5111749" cy="4897261"/>
            <a:chOff x="0" y="22691"/>
            <a:chExt cx="5111749" cy="5853766"/>
          </a:xfrm>
        </p:grpSpPr>
        <p:sp>
          <p:nvSpPr>
            <p:cNvPr id="535" name="Google Shape;535;p72"/>
            <p:cNvSpPr/>
            <p:nvPr/>
          </p:nvSpPr>
          <p:spPr>
            <a:xfrm>
              <a:off x="0" y="22691"/>
              <a:ext cx="5111749" cy="1080897"/>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536" name="Google Shape;536;p72"/>
            <p:cNvSpPr txBox="1"/>
            <p:nvPr/>
          </p:nvSpPr>
          <p:spPr>
            <a:xfrm>
              <a:off x="52765" y="75456"/>
              <a:ext cx="5006219" cy="975367"/>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 sz="1600" b="0" i="0" strike="noStrike" cap="none">
                  <a:solidFill>
                    <a:schemeClr val="dk2"/>
                  </a:solidFill>
                  <a:latin typeface="Verdana"/>
                  <a:ea typeface="Verdana"/>
                  <a:cs typeface="Verdana"/>
                  <a:sym typeface="Verdana"/>
                </a:rPr>
                <a:t>Community agreements lay the foundation for positive culture, build trust, people feel safe. </a:t>
              </a:r>
              <a:endParaRPr sz="1600" b="0" i="0" strike="noStrike" cap="none">
                <a:solidFill>
                  <a:schemeClr val="dk2"/>
                </a:solidFill>
                <a:latin typeface="Verdana"/>
                <a:ea typeface="Verdana"/>
                <a:cs typeface="Verdana"/>
                <a:sym typeface="Verdana"/>
              </a:endParaRPr>
            </a:p>
          </p:txBody>
        </p:sp>
        <p:sp>
          <p:nvSpPr>
            <p:cNvPr id="537" name="Google Shape;537;p72"/>
            <p:cNvSpPr/>
            <p:nvPr/>
          </p:nvSpPr>
          <p:spPr>
            <a:xfrm>
              <a:off x="0" y="1149668"/>
              <a:ext cx="5111749" cy="1080897"/>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538" name="Google Shape;538;p72"/>
            <p:cNvSpPr txBox="1"/>
            <p:nvPr/>
          </p:nvSpPr>
          <p:spPr>
            <a:xfrm>
              <a:off x="52765" y="1202433"/>
              <a:ext cx="5006219" cy="975367"/>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 sz="1600" b="0" i="0" strike="noStrike" cap="none">
                  <a:solidFill>
                    <a:schemeClr val="dk2"/>
                  </a:solidFill>
                  <a:latin typeface="Verdana"/>
                  <a:ea typeface="Verdana"/>
                  <a:cs typeface="Verdana"/>
                  <a:sym typeface="Verdana"/>
                </a:rPr>
                <a:t>Why have Community Agreements? </a:t>
              </a:r>
              <a:endParaRPr sz="1800" b="0" i="0" strike="noStrike" cap="none">
                <a:solidFill>
                  <a:schemeClr val="dk2"/>
                </a:solidFill>
                <a:latin typeface="Verdana"/>
                <a:ea typeface="Verdana"/>
                <a:cs typeface="Verdana"/>
                <a:sym typeface="Verdana"/>
              </a:endParaRPr>
            </a:p>
            <a:p>
              <a:pPr marL="0" marR="0" lvl="0" indent="0" algn="l" rtl="0">
                <a:lnSpc>
                  <a:spcPct val="90000"/>
                </a:lnSpc>
                <a:spcBef>
                  <a:spcPts val="560"/>
                </a:spcBef>
                <a:spcAft>
                  <a:spcPts val="0"/>
                </a:spcAft>
                <a:buClr>
                  <a:schemeClr val="lt1"/>
                </a:buClr>
                <a:buSzPts val="1600"/>
                <a:buFont typeface="Calibri"/>
                <a:buNone/>
              </a:pPr>
              <a:r>
                <a:rPr lang="en" sz="1600" b="0" i="0" strike="noStrike" cap="none">
                  <a:solidFill>
                    <a:schemeClr val="dk2"/>
                  </a:solidFill>
                  <a:latin typeface="Verdana"/>
                  <a:ea typeface="Verdana"/>
                  <a:cs typeface="Verdana"/>
                  <a:sym typeface="Verdana"/>
                </a:rPr>
                <a:t>Effective agreements = goals achieved.</a:t>
              </a:r>
              <a:endParaRPr sz="1600" b="0" i="0" strike="noStrike" cap="none">
                <a:solidFill>
                  <a:schemeClr val="dk2"/>
                </a:solidFill>
                <a:latin typeface="Verdana"/>
                <a:ea typeface="Verdana"/>
                <a:cs typeface="Verdana"/>
                <a:sym typeface="Verdana"/>
              </a:endParaRPr>
            </a:p>
          </p:txBody>
        </p:sp>
        <p:sp>
          <p:nvSpPr>
            <p:cNvPr id="539" name="Google Shape;539;p72"/>
            <p:cNvSpPr/>
            <p:nvPr/>
          </p:nvSpPr>
          <p:spPr>
            <a:xfrm>
              <a:off x="0" y="2276645"/>
              <a:ext cx="5111749" cy="1080897"/>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540" name="Google Shape;540;p72"/>
            <p:cNvSpPr txBox="1"/>
            <p:nvPr/>
          </p:nvSpPr>
          <p:spPr>
            <a:xfrm>
              <a:off x="52765" y="2329410"/>
              <a:ext cx="5006219" cy="975367"/>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 sz="1600" b="0" i="0" strike="noStrike" cap="none">
                  <a:solidFill>
                    <a:schemeClr val="dk2"/>
                  </a:solidFill>
                  <a:latin typeface="Verdana"/>
                  <a:ea typeface="Verdana"/>
                  <a:cs typeface="Verdana"/>
                  <a:sym typeface="Verdana"/>
                </a:rPr>
                <a:t>How to develop these: Together as a team!</a:t>
              </a:r>
              <a:endParaRPr sz="1600" b="0" i="0" strike="noStrike" cap="none">
                <a:solidFill>
                  <a:schemeClr val="dk2"/>
                </a:solidFill>
                <a:latin typeface="Verdana"/>
                <a:ea typeface="Verdana"/>
                <a:cs typeface="Verdana"/>
                <a:sym typeface="Verdana"/>
              </a:endParaRPr>
            </a:p>
          </p:txBody>
        </p:sp>
        <p:sp>
          <p:nvSpPr>
            <p:cNvPr id="541" name="Google Shape;541;p72"/>
            <p:cNvSpPr/>
            <p:nvPr/>
          </p:nvSpPr>
          <p:spPr>
            <a:xfrm>
              <a:off x="0" y="3403623"/>
              <a:ext cx="5111749" cy="1080897"/>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542" name="Google Shape;542;p72"/>
            <p:cNvSpPr txBox="1"/>
            <p:nvPr/>
          </p:nvSpPr>
          <p:spPr>
            <a:xfrm>
              <a:off x="52765" y="3456388"/>
              <a:ext cx="5006219" cy="975367"/>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 sz="1600" b="0" i="0" strike="noStrike" cap="none">
                  <a:solidFill>
                    <a:schemeClr val="dk2"/>
                  </a:solidFill>
                  <a:latin typeface="Verdana"/>
                  <a:ea typeface="Verdana"/>
                  <a:cs typeface="Verdana"/>
                  <a:sym typeface="Verdana"/>
                </a:rPr>
                <a:t>Ideal number is 5-7. Review every meeting. </a:t>
              </a:r>
              <a:endParaRPr sz="1600" b="0" i="0" strike="noStrike" cap="none">
                <a:solidFill>
                  <a:schemeClr val="dk2"/>
                </a:solidFill>
                <a:latin typeface="Verdana"/>
                <a:ea typeface="Verdana"/>
                <a:cs typeface="Verdana"/>
                <a:sym typeface="Verdana"/>
              </a:endParaRPr>
            </a:p>
          </p:txBody>
        </p:sp>
        <p:sp>
          <p:nvSpPr>
            <p:cNvPr id="543" name="Google Shape;543;p72"/>
            <p:cNvSpPr/>
            <p:nvPr/>
          </p:nvSpPr>
          <p:spPr>
            <a:xfrm>
              <a:off x="0" y="4530600"/>
              <a:ext cx="5111749" cy="1080897"/>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544" name="Google Shape;544;p72"/>
            <p:cNvSpPr txBox="1"/>
            <p:nvPr/>
          </p:nvSpPr>
          <p:spPr>
            <a:xfrm>
              <a:off x="52765" y="4583365"/>
              <a:ext cx="5006219" cy="929287"/>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 sz="1400" b="0" i="0" strike="noStrike" cap="none">
                  <a:solidFill>
                    <a:schemeClr val="dk2"/>
                  </a:solidFill>
                  <a:latin typeface="Verdana"/>
                  <a:ea typeface="Verdana"/>
                  <a:cs typeface="Verdana"/>
                  <a:sym typeface="Verdana"/>
                </a:rPr>
                <a:t>2 types: </a:t>
              </a:r>
              <a:endParaRPr sz="1400" b="0" i="0" strike="noStrike" cap="none">
                <a:solidFill>
                  <a:schemeClr val="dk2"/>
                </a:solidFill>
                <a:latin typeface="Verdana"/>
                <a:ea typeface="Verdana"/>
                <a:cs typeface="Verdana"/>
                <a:sym typeface="Verdana"/>
              </a:endParaRPr>
            </a:p>
            <a:p>
              <a:pPr marL="0" marR="0" lvl="0" indent="0" algn="l" rtl="0">
                <a:lnSpc>
                  <a:spcPct val="90000"/>
                </a:lnSpc>
                <a:spcBef>
                  <a:spcPts val="560"/>
                </a:spcBef>
                <a:spcAft>
                  <a:spcPts val="0"/>
                </a:spcAft>
                <a:buClr>
                  <a:schemeClr val="lt1"/>
                </a:buClr>
                <a:buSzPts val="1600"/>
                <a:buFont typeface="Calibri"/>
                <a:buNone/>
              </a:pPr>
              <a:r>
                <a:rPr lang="en" sz="1400" b="0" i="0" strike="noStrike" cap="none">
                  <a:solidFill>
                    <a:schemeClr val="dk2"/>
                  </a:solidFill>
                  <a:latin typeface="Verdana"/>
                  <a:ea typeface="Verdana"/>
                  <a:cs typeface="Verdana"/>
                  <a:sym typeface="Verdana"/>
                </a:rPr>
                <a:t>Procedural: e.g., start and end on time, keep minutes </a:t>
              </a:r>
              <a:endParaRPr sz="1400" b="0" i="0" strike="noStrike" cap="none">
                <a:solidFill>
                  <a:schemeClr val="dk2"/>
                </a:solidFill>
                <a:latin typeface="Verdana"/>
                <a:ea typeface="Verdana"/>
                <a:cs typeface="Verdana"/>
                <a:sym typeface="Verdana"/>
              </a:endParaRPr>
            </a:p>
            <a:p>
              <a:pPr marL="0" marR="0" lvl="0" indent="0" algn="l" rtl="0">
                <a:lnSpc>
                  <a:spcPct val="90000"/>
                </a:lnSpc>
                <a:spcBef>
                  <a:spcPts val="560"/>
                </a:spcBef>
                <a:spcAft>
                  <a:spcPts val="0"/>
                </a:spcAft>
                <a:buClr>
                  <a:schemeClr val="lt1"/>
                </a:buClr>
                <a:buSzPts val="1600"/>
                <a:buFont typeface="Calibri"/>
                <a:buNone/>
              </a:pPr>
              <a:r>
                <a:rPr lang="en" sz="1400" b="0" i="0" strike="noStrike" cap="none">
                  <a:solidFill>
                    <a:schemeClr val="dk2"/>
                  </a:solidFill>
                  <a:latin typeface="Verdana"/>
                  <a:ea typeface="Verdana"/>
                  <a:cs typeface="Verdana"/>
                  <a:sym typeface="Verdana"/>
                </a:rPr>
                <a:t>Behavioral: e.g., offer solutions, listen to understand</a:t>
              </a:r>
              <a:endParaRPr sz="1400" b="0" i="0" strike="noStrike" cap="none">
                <a:solidFill>
                  <a:schemeClr val="dk2"/>
                </a:solidFill>
                <a:latin typeface="Verdana"/>
                <a:ea typeface="Verdana"/>
                <a:cs typeface="Verdana"/>
                <a:sym typeface="Verdana"/>
              </a:endParaRPr>
            </a:p>
          </p:txBody>
        </p:sp>
        <p:sp>
          <p:nvSpPr>
            <p:cNvPr id="545" name="Google Shape;545;p72"/>
            <p:cNvSpPr/>
            <p:nvPr/>
          </p:nvSpPr>
          <p:spPr>
            <a:xfrm>
              <a:off x="0" y="5611497"/>
              <a:ext cx="5111749" cy="26496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546" name="Google Shape;546;p72"/>
            <p:cNvSpPr txBox="1"/>
            <p:nvPr/>
          </p:nvSpPr>
          <p:spPr>
            <a:xfrm>
              <a:off x="0" y="5611497"/>
              <a:ext cx="5111749" cy="264960"/>
            </a:xfrm>
            <a:prstGeom prst="rect">
              <a:avLst/>
            </a:prstGeom>
            <a:noFill/>
            <a:ln>
              <a:noFill/>
            </a:ln>
          </p:spPr>
          <p:txBody>
            <a:bodyPr spcFirstLastPara="1" wrap="square" lIns="162275" tIns="20300" rIns="113775" bIns="20300" anchor="t" anchorCtr="0">
              <a:noAutofit/>
            </a:bodyPr>
            <a:lstStyle/>
            <a:p>
              <a:pPr marL="114300" marR="0" lvl="1" indent="-38100" algn="l" rtl="0">
                <a:lnSpc>
                  <a:spcPct val="90000"/>
                </a:lnSpc>
                <a:spcBef>
                  <a:spcPts val="0"/>
                </a:spcBef>
                <a:spcAft>
                  <a:spcPts val="0"/>
                </a:spcAft>
                <a:buClr>
                  <a:schemeClr val="dk1"/>
                </a:buClr>
                <a:buSzPts val="1200"/>
                <a:buFont typeface="Calibri"/>
                <a:buNone/>
              </a:pPr>
              <a:endParaRPr sz="1200" b="0" i="0" u="none" strike="noStrike" cap="none">
                <a:solidFill>
                  <a:schemeClr val="dk1"/>
                </a:solidFill>
                <a:latin typeface="Verdana"/>
                <a:ea typeface="Verdana"/>
                <a:cs typeface="Verdana"/>
                <a:sym typeface="Verdana"/>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73"/>
          <p:cNvSpPr txBox="1">
            <a:spLocks noGrp="1"/>
          </p:cNvSpPr>
          <p:nvPr>
            <p:ph type="title"/>
          </p:nvPr>
        </p:nvSpPr>
        <p:spPr>
          <a:xfrm>
            <a:off x="228600" y="158750"/>
            <a:ext cx="8686800" cy="1118400"/>
          </a:xfrm>
          <a:prstGeom prst="rect">
            <a:avLst/>
          </a:prstGeom>
          <a:solidFill>
            <a:srgbClr val="003369"/>
          </a:solidFill>
          <a:ln>
            <a:noFill/>
          </a:ln>
        </p:spPr>
        <p:txBody>
          <a:bodyPr spcFirstLastPara="1" wrap="square" lIns="91425" tIns="91425" rIns="91425" bIns="91425" anchor="ctr" anchorCtr="0">
            <a:normAutofit fontScale="90000"/>
          </a:bodyPr>
          <a:lstStyle/>
          <a:p>
            <a:pPr marL="0" lvl="0" indent="0" algn="ctr" rtl="0">
              <a:lnSpc>
                <a:spcPct val="100000"/>
              </a:lnSpc>
              <a:spcBef>
                <a:spcPts val="0"/>
              </a:spcBef>
              <a:spcAft>
                <a:spcPts val="0"/>
              </a:spcAft>
              <a:buSzPct val="111111"/>
              <a:buNone/>
            </a:pPr>
            <a:r>
              <a:rPr lang="en"/>
              <a:t>Community Agreements/Norms in Practice</a:t>
            </a:r>
            <a:endParaRPr/>
          </a:p>
        </p:txBody>
      </p:sp>
      <p:sp>
        <p:nvSpPr>
          <p:cNvPr id="553" name="Google Shape;553;p73"/>
          <p:cNvSpPr txBox="1"/>
          <p:nvPr/>
        </p:nvSpPr>
        <p:spPr>
          <a:xfrm>
            <a:off x="228600" y="1176175"/>
            <a:ext cx="8616600" cy="453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2200" b="1" i="0" u="none" strike="noStrike" cap="none">
                <a:solidFill>
                  <a:srgbClr val="9E3611"/>
                </a:solidFill>
                <a:latin typeface="Verdana"/>
                <a:ea typeface="Verdana"/>
                <a:cs typeface="Verdana"/>
                <a:sym typeface="Verdana"/>
              </a:rPr>
              <a:t>Clarify each norm: </a:t>
            </a:r>
            <a:r>
              <a:rPr lang="en" sz="2200" b="0" i="0" u="none" strike="noStrike" cap="none">
                <a:solidFill>
                  <a:schemeClr val="dk1"/>
                </a:solidFill>
                <a:latin typeface="Verdana"/>
                <a:ea typeface="Verdana"/>
                <a:cs typeface="Verdana"/>
                <a:sym typeface="Verdana"/>
              </a:rPr>
              <a:t>Interpretations could be different, what does it sound and feel like. </a:t>
            </a:r>
            <a:endParaRPr sz="2200" b="0" i="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100"/>
              <a:buFont typeface="Arial"/>
              <a:buNone/>
            </a:pPr>
            <a:endParaRPr sz="2200" b="0" i="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100"/>
              <a:buFont typeface="Arial"/>
              <a:buNone/>
            </a:pPr>
            <a:r>
              <a:rPr lang="en" sz="2200" b="1" i="0" u="none" strike="noStrike" cap="none">
                <a:solidFill>
                  <a:srgbClr val="9E3611"/>
                </a:solidFill>
                <a:latin typeface="Verdana"/>
                <a:ea typeface="Verdana"/>
                <a:cs typeface="Verdana"/>
                <a:sym typeface="Verdana"/>
              </a:rPr>
              <a:t>Visibility: </a:t>
            </a:r>
            <a:r>
              <a:rPr lang="en" sz="2200" b="0" i="0" u="none" strike="noStrike" cap="none">
                <a:solidFill>
                  <a:schemeClr val="dk1"/>
                </a:solidFill>
                <a:latin typeface="Verdana"/>
                <a:ea typeface="Verdana"/>
                <a:cs typeface="Verdana"/>
                <a:sym typeface="Verdana"/>
              </a:rPr>
              <a:t>On the agenda and around the room.</a:t>
            </a:r>
            <a:endParaRPr sz="2200" b="0" i="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100"/>
              <a:buFont typeface="Arial"/>
              <a:buNone/>
            </a:pPr>
            <a:endParaRPr sz="2200" b="0" i="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100"/>
              <a:buFont typeface="Arial"/>
              <a:buNone/>
            </a:pPr>
            <a:r>
              <a:rPr lang="en" sz="2200" b="1" i="0" u="none" strike="noStrike" cap="none">
                <a:solidFill>
                  <a:srgbClr val="9E3611"/>
                </a:solidFill>
                <a:latin typeface="Verdana"/>
                <a:ea typeface="Verdana"/>
                <a:cs typeface="Verdana"/>
                <a:sym typeface="Verdana"/>
              </a:rPr>
              <a:t>Revisit them: </a:t>
            </a:r>
            <a:r>
              <a:rPr lang="en" sz="2200" b="0" i="0" u="none" strike="noStrike" cap="none">
                <a:solidFill>
                  <a:schemeClr val="dk1"/>
                </a:solidFill>
                <a:latin typeface="Verdana"/>
                <a:ea typeface="Verdana"/>
                <a:cs typeface="Verdana"/>
                <a:sym typeface="Verdana"/>
              </a:rPr>
              <a:t>Are they working? What can we do to make them better?</a:t>
            </a:r>
            <a:endParaRPr sz="2200" b="0" i="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100"/>
              <a:buFont typeface="Arial"/>
              <a:buNone/>
            </a:pPr>
            <a:endParaRPr sz="2200" b="1" i="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100"/>
              <a:buFont typeface="Arial"/>
              <a:buNone/>
            </a:pPr>
            <a:r>
              <a:rPr lang="en" sz="2200" b="1" i="0" u="none" strike="noStrike" cap="none">
                <a:solidFill>
                  <a:srgbClr val="105775"/>
                </a:solidFill>
                <a:latin typeface="Verdana"/>
                <a:ea typeface="Verdana"/>
                <a:cs typeface="Verdana"/>
                <a:sym typeface="Verdana"/>
              </a:rPr>
              <a:t>Activity:</a:t>
            </a:r>
            <a:r>
              <a:rPr lang="en" sz="2200" b="1" i="0" u="none" strike="noStrike" cap="none">
                <a:solidFill>
                  <a:schemeClr val="dk1"/>
                </a:solidFill>
                <a:latin typeface="Verdana"/>
                <a:ea typeface="Verdana"/>
                <a:cs typeface="Verdana"/>
                <a:sym typeface="Verdana"/>
              </a:rPr>
              <a:t> </a:t>
            </a:r>
            <a:r>
              <a:rPr lang="en" sz="2200" b="0" i="0" u="none" strike="noStrike" cap="none">
                <a:solidFill>
                  <a:schemeClr val="dk1"/>
                </a:solidFill>
                <a:latin typeface="Verdana"/>
                <a:ea typeface="Verdana"/>
                <a:cs typeface="Verdana"/>
                <a:sym typeface="Verdana"/>
              </a:rPr>
              <a:t>Read scenario pp. 95-96 in book or from the link in the chat box. </a:t>
            </a:r>
            <a:endParaRPr sz="2200" b="0" i="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1100"/>
              <a:buFont typeface="Arial"/>
              <a:buNone/>
            </a:pPr>
            <a:r>
              <a:rPr lang="en" sz="2200" b="0" i="0" u="none" strike="noStrike" cap="none">
                <a:solidFill>
                  <a:schemeClr val="dk1"/>
                </a:solidFill>
                <a:latin typeface="Verdana"/>
                <a:ea typeface="Verdana"/>
                <a:cs typeface="Verdana"/>
                <a:sym typeface="Verdana"/>
              </a:rPr>
              <a:t>As </a:t>
            </a:r>
            <a:r>
              <a:rPr lang="en" sz="2200">
                <a:solidFill>
                  <a:schemeClr val="dk1"/>
                </a:solidFill>
                <a:latin typeface="Verdana"/>
                <a:ea typeface="Verdana"/>
                <a:cs typeface="Verdana"/>
                <a:sym typeface="Verdana"/>
              </a:rPr>
              <a:t>this team’s</a:t>
            </a:r>
            <a:r>
              <a:rPr lang="en" sz="2200" b="0" i="0" u="none" strike="noStrike" cap="none">
                <a:solidFill>
                  <a:schemeClr val="dk1"/>
                </a:solidFill>
                <a:latin typeface="Verdana"/>
                <a:ea typeface="Verdana"/>
                <a:cs typeface="Verdana"/>
                <a:sym typeface="Verdana"/>
              </a:rPr>
              <a:t> coach, what would be your next steps as you meet with the school coach </a:t>
            </a:r>
            <a:r>
              <a:rPr lang="en" sz="2200">
                <a:solidFill>
                  <a:schemeClr val="dk1"/>
                </a:solidFill>
                <a:latin typeface="Verdana"/>
                <a:ea typeface="Verdana"/>
                <a:cs typeface="Verdana"/>
                <a:sym typeface="Verdana"/>
              </a:rPr>
              <a:t>after </a:t>
            </a:r>
            <a:r>
              <a:rPr lang="en" sz="2200" b="0" i="0" u="none" strike="noStrike" cap="none">
                <a:solidFill>
                  <a:schemeClr val="dk1"/>
                </a:solidFill>
                <a:latin typeface="Verdana"/>
                <a:ea typeface="Verdana"/>
                <a:cs typeface="Verdana"/>
                <a:sym typeface="Verdana"/>
              </a:rPr>
              <a:t>this meeting? Is there need for another norm(s)?</a:t>
            </a:r>
            <a:r>
              <a:rPr lang="en" sz="2300" b="0" i="0" u="none" strike="noStrike" cap="none">
                <a:solidFill>
                  <a:schemeClr val="dk1"/>
                </a:solidFill>
                <a:latin typeface="Verdana"/>
                <a:ea typeface="Verdana"/>
                <a:cs typeface="Verdana"/>
                <a:sym typeface="Verdana"/>
              </a:rPr>
              <a:t>  </a:t>
            </a:r>
            <a:r>
              <a:rPr lang="en" sz="2600" b="0" i="0" u="none" strike="noStrike" cap="none">
                <a:solidFill>
                  <a:schemeClr val="dk1"/>
                </a:solidFill>
                <a:latin typeface="Verdana"/>
                <a:ea typeface="Verdana"/>
                <a:cs typeface="Verdana"/>
                <a:sym typeface="Verdana"/>
              </a:rPr>
              <a:t> </a:t>
            </a:r>
            <a:r>
              <a:rPr lang="en" sz="2500" b="0" i="0" u="none" strike="noStrike" cap="none">
                <a:solidFill>
                  <a:schemeClr val="dk1"/>
                </a:solidFill>
                <a:latin typeface="Verdana"/>
                <a:ea typeface="Verdana"/>
                <a:cs typeface="Verdana"/>
                <a:sym typeface="Verdana"/>
              </a:rPr>
              <a:t>            </a:t>
            </a:r>
            <a:endParaRPr sz="2500" b="0" i="0" u="none" strike="noStrike" cap="none">
              <a:solidFill>
                <a:schemeClr val="dk1"/>
              </a:solidFill>
              <a:latin typeface="Verdana"/>
              <a:ea typeface="Verdana"/>
              <a:cs typeface="Verdana"/>
              <a:sym typeface="Verdana"/>
            </a:endParaRPr>
          </a:p>
        </p:txBody>
      </p:sp>
      <p:sp>
        <p:nvSpPr>
          <p:cNvPr id="554" name="Google Shape;554;p73"/>
          <p:cNvSpPr/>
          <p:nvPr/>
        </p:nvSpPr>
        <p:spPr>
          <a:xfrm>
            <a:off x="8400013" y="5097167"/>
            <a:ext cx="798000" cy="618000"/>
          </a:xfrm>
          <a:prstGeom prst="star5">
            <a:avLst>
              <a:gd name="adj" fmla="val 19098"/>
              <a:gd name="hf" fmla="val 105146"/>
              <a:gd name="vf" fmla="val 110557"/>
            </a:avLst>
          </a:prstGeom>
          <a:solidFill>
            <a:srgbClr val="ACCBF9"/>
          </a:solidFill>
          <a:ln w="9525" cap="flat" cmpd="sng">
            <a:solidFill>
              <a:srgbClr val="24285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74"/>
          <p:cNvSpPr txBox="1">
            <a:spLocks noGrp="1"/>
          </p:cNvSpPr>
          <p:nvPr>
            <p:ph type="title"/>
          </p:nvPr>
        </p:nvSpPr>
        <p:spPr>
          <a:xfrm>
            <a:off x="628650" y="304271"/>
            <a:ext cx="7886700" cy="11049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000"/>
              <a:buNone/>
            </a:pPr>
            <a:endParaRPr sz="3400"/>
          </a:p>
          <a:p>
            <a:pPr marL="0" lvl="0" indent="0" algn="ctr" rtl="0">
              <a:lnSpc>
                <a:spcPct val="90000"/>
              </a:lnSpc>
              <a:spcBef>
                <a:spcPts val="0"/>
              </a:spcBef>
              <a:spcAft>
                <a:spcPts val="0"/>
              </a:spcAft>
              <a:buSzPts val="4000"/>
              <a:buNone/>
            </a:pPr>
            <a:r>
              <a:rPr lang="en" sz="3600"/>
              <a:t>Document Your </a:t>
            </a:r>
            <a:endParaRPr sz="3600"/>
          </a:p>
          <a:p>
            <a:pPr marL="0" lvl="0" indent="0" algn="ctr" rtl="0">
              <a:lnSpc>
                <a:spcPct val="90000"/>
              </a:lnSpc>
              <a:spcBef>
                <a:spcPts val="0"/>
              </a:spcBef>
              <a:spcAft>
                <a:spcPts val="0"/>
              </a:spcAft>
              <a:buSzPts val="4000"/>
              <a:buNone/>
            </a:pPr>
            <a:r>
              <a:rPr lang="en" sz="3600"/>
              <a:t>Decision Making Process </a:t>
            </a:r>
            <a:endParaRPr sz="3600"/>
          </a:p>
          <a:p>
            <a:pPr marL="0" lvl="0" indent="0" algn="ctr" rtl="0">
              <a:lnSpc>
                <a:spcPct val="90000"/>
              </a:lnSpc>
              <a:spcBef>
                <a:spcPts val="0"/>
              </a:spcBef>
              <a:spcAft>
                <a:spcPts val="0"/>
              </a:spcAft>
              <a:buSzPts val="4000"/>
              <a:buNone/>
            </a:pPr>
            <a:endParaRPr sz="3600"/>
          </a:p>
        </p:txBody>
      </p:sp>
      <p:pic>
        <p:nvPicPr>
          <p:cNvPr id="561" name="Google Shape;561;p74"/>
          <p:cNvPicPr preferRelativeResize="0"/>
          <p:nvPr/>
        </p:nvPicPr>
        <p:blipFill rotWithShape="1">
          <a:blip r:embed="rId3">
            <a:alphaModFix/>
          </a:blip>
          <a:srcRect/>
          <a:stretch/>
        </p:blipFill>
        <p:spPr>
          <a:xfrm>
            <a:off x="545525" y="1577021"/>
            <a:ext cx="2592499" cy="3312938"/>
          </a:xfrm>
          <a:prstGeom prst="rect">
            <a:avLst/>
          </a:prstGeom>
          <a:noFill/>
          <a:ln>
            <a:noFill/>
          </a:ln>
        </p:spPr>
      </p:pic>
      <p:pic>
        <p:nvPicPr>
          <p:cNvPr id="562" name="Google Shape;562;p74"/>
          <p:cNvPicPr preferRelativeResize="0"/>
          <p:nvPr/>
        </p:nvPicPr>
        <p:blipFill rotWithShape="1">
          <a:blip r:embed="rId4">
            <a:alphaModFix/>
          </a:blip>
          <a:srcRect/>
          <a:stretch/>
        </p:blipFill>
        <p:spPr>
          <a:xfrm>
            <a:off x="3656525" y="1481677"/>
            <a:ext cx="3963772" cy="2546730"/>
          </a:xfrm>
          <a:prstGeom prst="rect">
            <a:avLst/>
          </a:prstGeom>
          <a:noFill/>
          <a:ln>
            <a:noFill/>
          </a:ln>
        </p:spPr>
      </p:pic>
      <p:pic>
        <p:nvPicPr>
          <p:cNvPr id="563" name="Google Shape;563;p74"/>
          <p:cNvPicPr preferRelativeResize="0"/>
          <p:nvPr/>
        </p:nvPicPr>
        <p:blipFill rotWithShape="1">
          <a:blip r:embed="rId5">
            <a:alphaModFix/>
          </a:blip>
          <a:srcRect/>
          <a:stretch/>
        </p:blipFill>
        <p:spPr>
          <a:xfrm>
            <a:off x="3560900" y="3539020"/>
            <a:ext cx="2727228" cy="2113416"/>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75"/>
          <p:cNvSpPr txBox="1">
            <a:spLocks noGrp="1"/>
          </p:cNvSpPr>
          <p:nvPr>
            <p:ph type="title"/>
          </p:nvPr>
        </p:nvSpPr>
        <p:spPr>
          <a:xfrm>
            <a:off x="457200" y="208751"/>
            <a:ext cx="8229600" cy="844500"/>
          </a:xfrm>
          <a:prstGeom prst="rect">
            <a:avLst/>
          </a:prstGeom>
          <a:solidFill>
            <a:srgbClr val="003369"/>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Font typeface="Playfair Display"/>
              <a:buNone/>
            </a:pPr>
            <a:r>
              <a:rPr lang="en" sz="3200">
                <a:solidFill>
                  <a:schemeClr val="lt1"/>
                </a:solidFill>
              </a:rPr>
              <a:t>Where is your </a:t>
            </a:r>
            <a:r>
              <a:rPr lang="en" sz="3200"/>
              <a:t>Team?</a:t>
            </a:r>
            <a:r>
              <a:rPr lang="en" sz="3200">
                <a:solidFill>
                  <a:schemeClr val="lt1"/>
                </a:solidFill>
              </a:rPr>
              <a:t> </a:t>
            </a:r>
            <a:endParaRPr sz="3200">
              <a:solidFill>
                <a:schemeClr val="lt1"/>
              </a:solidFill>
            </a:endParaRPr>
          </a:p>
        </p:txBody>
      </p:sp>
      <p:sp>
        <p:nvSpPr>
          <p:cNvPr id="570" name="Google Shape;570;p75"/>
          <p:cNvSpPr txBox="1">
            <a:spLocks noGrp="1"/>
          </p:cNvSpPr>
          <p:nvPr>
            <p:ph type="body" idx="1"/>
          </p:nvPr>
        </p:nvSpPr>
        <p:spPr>
          <a:xfrm>
            <a:off x="912813" y="1388806"/>
            <a:ext cx="3582900" cy="548100"/>
          </a:xfrm>
          <a:prstGeom prst="rect">
            <a:avLst/>
          </a:prstGeom>
          <a:solidFill>
            <a:schemeClr val="dk2"/>
          </a:solidFill>
          <a:ln>
            <a:noFill/>
          </a:ln>
        </p:spPr>
        <p:txBody>
          <a:bodyPr spcFirstLastPara="1" wrap="square" lIns="91425" tIns="45700" rIns="91425" bIns="45700" anchor="b" anchorCtr="0">
            <a:normAutofit lnSpcReduction="20000"/>
          </a:bodyPr>
          <a:lstStyle/>
          <a:p>
            <a:pPr marL="0" lvl="0" indent="0" algn="l" rtl="0">
              <a:lnSpc>
                <a:spcPct val="90000"/>
              </a:lnSpc>
              <a:spcBef>
                <a:spcPts val="0"/>
              </a:spcBef>
              <a:spcAft>
                <a:spcPts val="0"/>
              </a:spcAft>
              <a:buClr>
                <a:schemeClr val="dk1"/>
              </a:buClr>
              <a:buSzPts val="2400"/>
              <a:buNone/>
            </a:pPr>
            <a:r>
              <a:rPr lang="en">
                <a:solidFill>
                  <a:schemeClr val="lt1"/>
                </a:solidFill>
                <a:latin typeface="Verdana"/>
                <a:ea typeface="Verdana"/>
                <a:cs typeface="Verdana"/>
                <a:sym typeface="Verdana"/>
              </a:rPr>
              <a:t>Effective Problem Solvers…</a:t>
            </a:r>
            <a:endParaRPr>
              <a:solidFill>
                <a:schemeClr val="lt1"/>
              </a:solidFill>
              <a:latin typeface="Verdana"/>
              <a:ea typeface="Verdana"/>
              <a:cs typeface="Verdana"/>
              <a:sym typeface="Verdana"/>
            </a:endParaRPr>
          </a:p>
        </p:txBody>
      </p:sp>
      <p:sp>
        <p:nvSpPr>
          <p:cNvPr id="571" name="Google Shape;571;p75"/>
          <p:cNvSpPr txBox="1">
            <a:spLocks noGrp="1"/>
          </p:cNvSpPr>
          <p:nvPr>
            <p:ph type="body" idx="2"/>
          </p:nvPr>
        </p:nvSpPr>
        <p:spPr>
          <a:xfrm>
            <a:off x="187825" y="1936900"/>
            <a:ext cx="4778700" cy="3553800"/>
          </a:xfrm>
          <a:prstGeom prst="rect">
            <a:avLst/>
          </a:prstGeom>
          <a:noFill/>
          <a:ln>
            <a:noFill/>
          </a:ln>
        </p:spPr>
        <p:txBody>
          <a:bodyPr spcFirstLastPara="1" wrap="square" lIns="91425" tIns="45700" rIns="91425" bIns="45700" anchor="t" anchorCtr="0">
            <a:noAutofit/>
          </a:bodyPr>
          <a:lstStyle/>
          <a:p>
            <a:pPr marL="228600" lvl="0" indent="-212725" algn="l" rtl="0">
              <a:lnSpc>
                <a:spcPct val="100000"/>
              </a:lnSpc>
              <a:spcBef>
                <a:spcPts val="0"/>
              </a:spcBef>
              <a:spcAft>
                <a:spcPts val="0"/>
              </a:spcAft>
              <a:buSzPts val="1600"/>
              <a:buFont typeface="Verdana"/>
              <a:buChar char="•"/>
            </a:pPr>
            <a:r>
              <a:rPr lang="en" sz="1600">
                <a:latin typeface="Verdana"/>
                <a:ea typeface="Verdana"/>
                <a:cs typeface="Verdana"/>
                <a:sym typeface="Verdana"/>
              </a:rPr>
              <a:t>Define a problem in observable and measurable terms</a:t>
            </a:r>
            <a:endParaRPr sz="1600">
              <a:latin typeface="Verdana"/>
              <a:ea typeface="Verdana"/>
              <a:cs typeface="Verdana"/>
              <a:sym typeface="Verdana"/>
            </a:endParaRPr>
          </a:p>
          <a:p>
            <a:pPr marL="228600" lvl="0" indent="-212725" algn="l" rtl="0">
              <a:lnSpc>
                <a:spcPct val="100000"/>
              </a:lnSpc>
              <a:spcBef>
                <a:spcPts val="1000"/>
              </a:spcBef>
              <a:spcAft>
                <a:spcPts val="0"/>
              </a:spcAft>
              <a:buSzPts val="1600"/>
              <a:buFont typeface="Verdana"/>
              <a:buChar char="•"/>
            </a:pPr>
            <a:r>
              <a:rPr lang="en" sz="1600">
                <a:latin typeface="Verdana"/>
                <a:ea typeface="Verdana"/>
                <a:cs typeface="Verdana"/>
                <a:sym typeface="Verdana"/>
              </a:rPr>
              <a:t>Collect and use multiple sources of information to validate assumptions about the problem</a:t>
            </a:r>
            <a:endParaRPr sz="1600">
              <a:latin typeface="Verdana"/>
              <a:ea typeface="Verdana"/>
              <a:cs typeface="Verdana"/>
              <a:sym typeface="Verdana"/>
            </a:endParaRPr>
          </a:p>
          <a:p>
            <a:pPr marL="228600" lvl="0" indent="-212725" algn="l" rtl="0">
              <a:lnSpc>
                <a:spcPct val="100000"/>
              </a:lnSpc>
              <a:spcBef>
                <a:spcPts val="1000"/>
              </a:spcBef>
              <a:spcAft>
                <a:spcPts val="0"/>
              </a:spcAft>
              <a:buSzPts val="1600"/>
              <a:buFont typeface="Verdana"/>
              <a:buChar char="•"/>
            </a:pPr>
            <a:r>
              <a:rPr lang="en" sz="1600">
                <a:latin typeface="Verdana"/>
                <a:ea typeface="Verdana"/>
                <a:cs typeface="Verdana"/>
                <a:sym typeface="Verdana"/>
              </a:rPr>
              <a:t>Create highly detailed steps to implement the intervention with fidelity including assessment procedures, decision-rules and actions to support interventionists</a:t>
            </a:r>
            <a:endParaRPr sz="1600">
              <a:latin typeface="Verdana"/>
              <a:ea typeface="Verdana"/>
              <a:cs typeface="Verdana"/>
              <a:sym typeface="Verdana"/>
            </a:endParaRPr>
          </a:p>
          <a:p>
            <a:pPr marL="228600" lvl="0" indent="-212725" algn="l" rtl="0">
              <a:lnSpc>
                <a:spcPct val="100000"/>
              </a:lnSpc>
              <a:spcBef>
                <a:spcPts val="1000"/>
              </a:spcBef>
              <a:spcAft>
                <a:spcPts val="0"/>
              </a:spcAft>
              <a:buSzPts val="1600"/>
              <a:buFont typeface="Verdana"/>
              <a:buChar char="•"/>
            </a:pPr>
            <a:r>
              <a:rPr lang="en" sz="1600">
                <a:latin typeface="Verdana"/>
                <a:ea typeface="Verdana"/>
                <a:cs typeface="Verdana"/>
                <a:sym typeface="Verdana"/>
              </a:rPr>
              <a:t>Use student data &amp; intervention fidelity to identify &amp; implement next steps through continuous cycles of problem solving</a:t>
            </a:r>
            <a:endParaRPr sz="1600">
              <a:latin typeface="Verdana"/>
              <a:ea typeface="Verdana"/>
              <a:cs typeface="Verdana"/>
              <a:sym typeface="Verdana"/>
            </a:endParaRPr>
          </a:p>
        </p:txBody>
      </p:sp>
      <p:sp>
        <p:nvSpPr>
          <p:cNvPr id="572" name="Google Shape;572;p75"/>
          <p:cNvSpPr txBox="1">
            <a:spLocks noGrp="1"/>
          </p:cNvSpPr>
          <p:nvPr>
            <p:ph type="body" idx="3"/>
          </p:nvPr>
        </p:nvSpPr>
        <p:spPr>
          <a:xfrm>
            <a:off x="5105400" y="1394583"/>
            <a:ext cx="3581400" cy="533400"/>
          </a:xfrm>
          <a:prstGeom prst="rect">
            <a:avLst/>
          </a:prstGeom>
          <a:solidFill>
            <a:schemeClr val="dk2"/>
          </a:solidFill>
          <a:ln>
            <a:noFill/>
          </a:ln>
        </p:spPr>
        <p:txBody>
          <a:bodyPr spcFirstLastPara="1" wrap="square" lIns="91425" tIns="45700" rIns="91425" bIns="45700" anchor="b" anchorCtr="0">
            <a:normAutofit fontScale="92500" lnSpcReduction="20000"/>
          </a:bodyPr>
          <a:lstStyle/>
          <a:p>
            <a:pPr marL="0" lvl="0" indent="0" algn="l" rtl="0">
              <a:lnSpc>
                <a:spcPct val="90000"/>
              </a:lnSpc>
              <a:spcBef>
                <a:spcPts val="0"/>
              </a:spcBef>
              <a:spcAft>
                <a:spcPts val="0"/>
              </a:spcAft>
              <a:buClr>
                <a:schemeClr val="dk1"/>
              </a:buClr>
              <a:buSzPct val="114284"/>
              <a:buNone/>
            </a:pPr>
            <a:r>
              <a:rPr lang="en">
                <a:solidFill>
                  <a:schemeClr val="lt1"/>
                </a:solidFill>
                <a:latin typeface="Verdana"/>
                <a:ea typeface="Verdana"/>
                <a:cs typeface="Verdana"/>
                <a:sym typeface="Verdana"/>
              </a:rPr>
              <a:t>Typical Problem Solvers…</a:t>
            </a:r>
            <a:endParaRPr>
              <a:solidFill>
                <a:schemeClr val="lt1"/>
              </a:solidFill>
              <a:latin typeface="Verdana"/>
              <a:ea typeface="Verdana"/>
              <a:cs typeface="Verdana"/>
              <a:sym typeface="Verdana"/>
            </a:endParaRPr>
          </a:p>
        </p:txBody>
      </p:sp>
      <p:sp>
        <p:nvSpPr>
          <p:cNvPr id="573" name="Google Shape;573;p75"/>
          <p:cNvSpPr txBox="1">
            <a:spLocks noGrp="1"/>
          </p:cNvSpPr>
          <p:nvPr>
            <p:ph type="body" idx="4"/>
          </p:nvPr>
        </p:nvSpPr>
        <p:spPr>
          <a:xfrm>
            <a:off x="4966500" y="2043051"/>
            <a:ext cx="3859200" cy="3267900"/>
          </a:xfrm>
          <a:prstGeom prst="rect">
            <a:avLst/>
          </a:prstGeom>
          <a:noFill/>
          <a:ln>
            <a:noFill/>
          </a:ln>
        </p:spPr>
        <p:txBody>
          <a:bodyPr spcFirstLastPara="1" wrap="square" lIns="91425" tIns="45700" rIns="91425" bIns="45700" anchor="t" anchorCtr="0">
            <a:normAutofit lnSpcReduction="10000"/>
          </a:bodyPr>
          <a:lstStyle/>
          <a:p>
            <a:pPr marL="228600" lvl="0" indent="-206375" algn="l" rtl="0">
              <a:lnSpc>
                <a:spcPct val="100000"/>
              </a:lnSpc>
              <a:spcBef>
                <a:spcPts val="0"/>
              </a:spcBef>
              <a:spcAft>
                <a:spcPts val="0"/>
              </a:spcAft>
              <a:buClr>
                <a:schemeClr val="dk1"/>
              </a:buClr>
              <a:buSzPts val="1650"/>
              <a:buFont typeface="Verdana"/>
              <a:buChar char="•"/>
            </a:pPr>
            <a:r>
              <a:rPr lang="en" sz="1650">
                <a:solidFill>
                  <a:schemeClr val="dk1"/>
                </a:solidFill>
                <a:latin typeface="Verdana"/>
                <a:ea typeface="Verdana"/>
                <a:cs typeface="Verdana"/>
                <a:sym typeface="Verdana"/>
              </a:rPr>
              <a:t>Define problems loosely or vaguely</a:t>
            </a:r>
            <a:endParaRPr sz="1650">
              <a:latin typeface="Verdana"/>
              <a:ea typeface="Verdana"/>
              <a:cs typeface="Verdana"/>
              <a:sym typeface="Verdana"/>
            </a:endParaRPr>
          </a:p>
          <a:p>
            <a:pPr marL="228600" lvl="0" indent="-206375" algn="l" rtl="0">
              <a:lnSpc>
                <a:spcPct val="100000"/>
              </a:lnSpc>
              <a:spcBef>
                <a:spcPts val="1000"/>
              </a:spcBef>
              <a:spcAft>
                <a:spcPts val="0"/>
              </a:spcAft>
              <a:buClr>
                <a:schemeClr val="dk1"/>
              </a:buClr>
              <a:buSzPts val="1650"/>
              <a:buFont typeface="Verdana"/>
              <a:buChar char="•"/>
            </a:pPr>
            <a:r>
              <a:rPr lang="en" sz="1650">
                <a:solidFill>
                  <a:schemeClr val="dk1"/>
                </a:solidFill>
                <a:latin typeface="Verdana"/>
                <a:ea typeface="Verdana"/>
                <a:cs typeface="Verdana"/>
                <a:sym typeface="Verdana"/>
              </a:rPr>
              <a:t>Don’t validate assumptions before building a plan</a:t>
            </a:r>
            <a:endParaRPr sz="1650">
              <a:latin typeface="Verdana"/>
              <a:ea typeface="Verdana"/>
              <a:cs typeface="Verdana"/>
              <a:sym typeface="Verdana"/>
            </a:endParaRPr>
          </a:p>
          <a:p>
            <a:pPr marL="228600" lvl="0" indent="-206375" algn="l" rtl="0">
              <a:lnSpc>
                <a:spcPct val="100000"/>
              </a:lnSpc>
              <a:spcBef>
                <a:spcPts val="1000"/>
              </a:spcBef>
              <a:spcAft>
                <a:spcPts val="0"/>
              </a:spcAft>
              <a:buClr>
                <a:schemeClr val="dk1"/>
              </a:buClr>
              <a:buSzPts val="1650"/>
              <a:buFont typeface="Verdana"/>
              <a:buChar char="•"/>
            </a:pPr>
            <a:r>
              <a:rPr lang="en" sz="1650">
                <a:solidFill>
                  <a:schemeClr val="dk1"/>
                </a:solidFill>
                <a:latin typeface="Verdana"/>
                <a:ea typeface="Verdana"/>
                <a:cs typeface="Verdana"/>
                <a:sym typeface="Verdana"/>
              </a:rPr>
              <a:t>Develop generic plans</a:t>
            </a:r>
            <a:endParaRPr sz="1650">
              <a:latin typeface="Verdana"/>
              <a:ea typeface="Verdana"/>
              <a:cs typeface="Verdana"/>
              <a:sym typeface="Verdana"/>
            </a:endParaRPr>
          </a:p>
          <a:p>
            <a:pPr marL="228600" lvl="0" indent="-206375" algn="l" rtl="0">
              <a:lnSpc>
                <a:spcPct val="100000"/>
              </a:lnSpc>
              <a:spcBef>
                <a:spcPts val="1000"/>
              </a:spcBef>
              <a:spcAft>
                <a:spcPts val="0"/>
              </a:spcAft>
              <a:buClr>
                <a:schemeClr val="dk1"/>
              </a:buClr>
              <a:buSzPts val="1650"/>
              <a:buFont typeface="Verdana"/>
              <a:buChar char="•"/>
            </a:pPr>
            <a:r>
              <a:rPr lang="en" sz="1650">
                <a:solidFill>
                  <a:schemeClr val="dk1"/>
                </a:solidFill>
                <a:latin typeface="Verdana"/>
                <a:ea typeface="Verdana"/>
                <a:cs typeface="Verdana"/>
                <a:sym typeface="Verdana"/>
              </a:rPr>
              <a:t>Monitor fidelity of actions</a:t>
            </a:r>
            <a:endParaRPr sz="1650">
              <a:latin typeface="Verdana"/>
              <a:ea typeface="Verdana"/>
              <a:cs typeface="Verdana"/>
              <a:sym typeface="Verdana"/>
            </a:endParaRPr>
          </a:p>
          <a:p>
            <a:pPr marL="228600" lvl="0" indent="-206375" algn="l" rtl="0">
              <a:lnSpc>
                <a:spcPct val="100000"/>
              </a:lnSpc>
              <a:spcBef>
                <a:spcPts val="1000"/>
              </a:spcBef>
              <a:spcAft>
                <a:spcPts val="0"/>
              </a:spcAft>
              <a:buClr>
                <a:schemeClr val="dk1"/>
              </a:buClr>
              <a:buSzPts val="1650"/>
              <a:buFont typeface="Verdana"/>
              <a:buChar char="•"/>
            </a:pPr>
            <a:r>
              <a:rPr lang="en" sz="1650">
                <a:solidFill>
                  <a:schemeClr val="dk1"/>
                </a:solidFill>
                <a:latin typeface="Verdana"/>
                <a:ea typeface="Verdana"/>
                <a:cs typeface="Verdana"/>
                <a:sym typeface="Verdana"/>
              </a:rPr>
              <a:t>Don’t measure or evaluate impacts</a:t>
            </a:r>
            <a:endParaRPr sz="1650">
              <a:latin typeface="Verdana"/>
              <a:ea typeface="Verdana"/>
              <a:cs typeface="Verdana"/>
              <a:sym typeface="Verdana"/>
            </a:endParaRPr>
          </a:p>
          <a:p>
            <a:pPr marL="228600" lvl="0" indent="-206375" algn="l" rtl="0">
              <a:lnSpc>
                <a:spcPct val="100000"/>
              </a:lnSpc>
              <a:spcBef>
                <a:spcPts val="1000"/>
              </a:spcBef>
              <a:spcAft>
                <a:spcPts val="0"/>
              </a:spcAft>
              <a:buClr>
                <a:schemeClr val="dk1"/>
              </a:buClr>
              <a:buSzPts val="1650"/>
              <a:buFont typeface="Verdana"/>
              <a:buChar char="•"/>
            </a:pPr>
            <a:r>
              <a:rPr lang="en" sz="1650">
                <a:solidFill>
                  <a:schemeClr val="dk1"/>
                </a:solidFill>
                <a:latin typeface="Verdana"/>
                <a:ea typeface="Verdana"/>
                <a:cs typeface="Verdana"/>
                <a:sym typeface="Verdana"/>
              </a:rPr>
              <a:t>Typically abandon interventions without considering fidelity or </a:t>
            </a:r>
            <a:r>
              <a:rPr lang="en" sz="1650">
                <a:latin typeface="Verdana"/>
                <a:ea typeface="Verdana"/>
                <a:cs typeface="Verdana"/>
                <a:sym typeface="Verdana"/>
              </a:rPr>
              <a:t>feasibility</a:t>
            </a:r>
            <a:endParaRPr sz="1650">
              <a:latin typeface="Verdana"/>
              <a:ea typeface="Verdana"/>
              <a:cs typeface="Verdana"/>
              <a:sym typeface="Verdan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7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7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7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7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71">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71">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71">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76"/>
          <p:cNvSpPr txBox="1"/>
          <p:nvPr/>
        </p:nvSpPr>
        <p:spPr>
          <a:xfrm>
            <a:off x="342900" y="1143000"/>
            <a:ext cx="8686800" cy="4691700"/>
          </a:xfrm>
          <a:prstGeom prst="rect">
            <a:avLst/>
          </a:prstGeom>
          <a:noFill/>
          <a:ln>
            <a:noFill/>
          </a:ln>
        </p:spPr>
        <p:txBody>
          <a:bodyPr spcFirstLastPara="1" wrap="square" lIns="91425" tIns="45700" rIns="91425" bIns="45700" anchor="t" anchorCtr="0">
            <a:normAutofit fontScale="40000" lnSpcReduction="20000"/>
          </a:bodyPr>
          <a:lstStyle/>
          <a:p>
            <a:pPr marL="0" marR="0" lvl="0" indent="171450" algn="l" rtl="0">
              <a:lnSpc>
                <a:spcPct val="90000"/>
              </a:lnSpc>
              <a:spcBef>
                <a:spcPts val="0"/>
              </a:spcBef>
              <a:spcAft>
                <a:spcPts val="0"/>
              </a:spcAft>
              <a:buClr>
                <a:srgbClr val="000000"/>
              </a:buClr>
              <a:buSzPct val="112500"/>
              <a:buFont typeface="Arial"/>
              <a:buNone/>
            </a:pPr>
            <a:endParaRPr sz="2400" b="0" i="0" u="none" strike="noStrike" cap="none">
              <a:solidFill>
                <a:schemeClr val="dk1"/>
              </a:solidFill>
              <a:latin typeface="Verdana"/>
              <a:ea typeface="Verdana"/>
              <a:cs typeface="Verdana"/>
              <a:sym typeface="Verdana"/>
            </a:endParaRPr>
          </a:p>
          <a:p>
            <a:pPr marL="457200" marR="0" lvl="0" indent="-198120" algn="l" rtl="0">
              <a:lnSpc>
                <a:spcPct val="100000"/>
              </a:lnSpc>
              <a:spcBef>
                <a:spcPts val="0"/>
              </a:spcBef>
              <a:spcAft>
                <a:spcPts val="0"/>
              </a:spcAft>
              <a:buClr>
                <a:srgbClr val="000000"/>
              </a:buClr>
              <a:buSzPct val="100000"/>
              <a:buFont typeface="Arial"/>
              <a:buChar char="•"/>
            </a:pPr>
            <a:r>
              <a:rPr lang="en" sz="5550" b="0" i="0" u="none" strike="noStrike" cap="none">
                <a:solidFill>
                  <a:schemeClr val="dk1"/>
                </a:solidFill>
                <a:latin typeface="Verdana"/>
                <a:ea typeface="Verdana"/>
                <a:cs typeface="Verdana"/>
                <a:sym typeface="Verdana"/>
              </a:rPr>
              <a:t>Multi-voting - used to whittle down from a lot of choices, ranking</a:t>
            </a:r>
            <a:endParaRPr sz="5550" b="0" i="0" u="none" strike="noStrike" cap="none">
              <a:solidFill>
                <a:schemeClr val="dk1"/>
              </a:solidFill>
              <a:latin typeface="Verdana"/>
              <a:ea typeface="Verdana"/>
              <a:cs typeface="Verdana"/>
              <a:sym typeface="Verdana"/>
            </a:endParaRPr>
          </a:p>
          <a:p>
            <a:pPr marL="457200" marR="0" lvl="0" indent="0" algn="l" rtl="0">
              <a:lnSpc>
                <a:spcPct val="100000"/>
              </a:lnSpc>
              <a:spcBef>
                <a:spcPts val="0"/>
              </a:spcBef>
              <a:spcAft>
                <a:spcPts val="0"/>
              </a:spcAft>
              <a:buClr>
                <a:srgbClr val="000000"/>
              </a:buClr>
              <a:buSzPct val="90991"/>
              <a:buFont typeface="Arial"/>
              <a:buNone/>
            </a:pPr>
            <a:endParaRPr sz="5550" b="0" i="0" u="none" strike="noStrike" cap="none">
              <a:solidFill>
                <a:schemeClr val="dk1"/>
              </a:solidFill>
              <a:latin typeface="Verdana"/>
              <a:ea typeface="Verdana"/>
              <a:cs typeface="Verdana"/>
              <a:sym typeface="Verdana"/>
            </a:endParaRPr>
          </a:p>
          <a:p>
            <a:pPr marL="457200" marR="0" lvl="0" indent="-198120" algn="l" rtl="0">
              <a:lnSpc>
                <a:spcPct val="100000"/>
              </a:lnSpc>
              <a:spcBef>
                <a:spcPts val="0"/>
              </a:spcBef>
              <a:spcAft>
                <a:spcPts val="0"/>
              </a:spcAft>
              <a:buClr>
                <a:srgbClr val="000000"/>
              </a:buClr>
              <a:buSzPct val="100000"/>
              <a:buFont typeface="Arial"/>
              <a:buChar char="•"/>
            </a:pPr>
            <a:r>
              <a:rPr lang="en" sz="5550" b="0" i="0" u="none" strike="noStrike" cap="none">
                <a:solidFill>
                  <a:schemeClr val="dk1"/>
                </a:solidFill>
                <a:latin typeface="Verdana"/>
                <a:ea typeface="Verdana"/>
                <a:cs typeface="Verdana"/>
                <a:sym typeface="Verdana"/>
              </a:rPr>
              <a:t>Compromise - both sides may feel they’ve lost</a:t>
            </a:r>
            <a:endParaRPr sz="5550" b="0" i="0" u="none" strike="noStrike" cap="none">
              <a:solidFill>
                <a:schemeClr val="dk1"/>
              </a:solidFill>
              <a:latin typeface="Verdana"/>
              <a:ea typeface="Verdana"/>
              <a:cs typeface="Verdana"/>
              <a:sym typeface="Verdana"/>
            </a:endParaRPr>
          </a:p>
          <a:p>
            <a:pPr marL="457200" marR="0" lvl="0" indent="0" algn="l" rtl="0">
              <a:lnSpc>
                <a:spcPct val="100000"/>
              </a:lnSpc>
              <a:spcBef>
                <a:spcPts val="0"/>
              </a:spcBef>
              <a:spcAft>
                <a:spcPts val="0"/>
              </a:spcAft>
              <a:buClr>
                <a:srgbClr val="000000"/>
              </a:buClr>
              <a:buSzPct val="90991"/>
              <a:buFont typeface="Arial"/>
              <a:buNone/>
            </a:pPr>
            <a:endParaRPr sz="5550" b="0" i="0" u="none" strike="noStrike" cap="none">
              <a:solidFill>
                <a:schemeClr val="dk1"/>
              </a:solidFill>
              <a:latin typeface="Verdana"/>
              <a:ea typeface="Verdana"/>
              <a:cs typeface="Verdana"/>
              <a:sym typeface="Verdana"/>
            </a:endParaRPr>
          </a:p>
          <a:p>
            <a:pPr marL="457200" marR="0" lvl="0" indent="-198120" algn="l" rtl="0">
              <a:lnSpc>
                <a:spcPct val="100000"/>
              </a:lnSpc>
              <a:spcBef>
                <a:spcPts val="0"/>
              </a:spcBef>
              <a:spcAft>
                <a:spcPts val="0"/>
              </a:spcAft>
              <a:buClr>
                <a:srgbClr val="000000"/>
              </a:buClr>
              <a:buSzPct val="100000"/>
              <a:buFont typeface="Arial"/>
              <a:buChar char="•"/>
            </a:pPr>
            <a:r>
              <a:rPr lang="en" sz="5550" b="0" i="0" u="none" strike="noStrike" cap="none">
                <a:solidFill>
                  <a:schemeClr val="dk1"/>
                </a:solidFill>
                <a:latin typeface="Verdana"/>
                <a:ea typeface="Verdana"/>
                <a:cs typeface="Verdana"/>
                <a:sym typeface="Verdana"/>
              </a:rPr>
              <a:t>Majority Voting - someone(s) lose</a:t>
            </a:r>
            <a:endParaRPr sz="5550" b="0" i="0" u="none" strike="noStrike" cap="none">
              <a:solidFill>
                <a:schemeClr val="dk1"/>
              </a:solidFill>
              <a:latin typeface="Verdana"/>
              <a:ea typeface="Verdana"/>
              <a:cs typeface="Verdana"/>
              <a:sym typeface="Verdana"/>
            </a:endParaRPr>
          </a:p>
          <a:p>
            <a:pPr marL="457200" marR="0" lvl="0" indent="0" algn="l" rtl="0">
              <a:lnSpc>
                <a:spcPct val="100000"/>
              </a:lnSpc>
              <a:spcBef>
                <a:spcPts val="0"/>
              </a:spcBef>
              <a:spcAft>
                <a:spcPts val="0"/>
              </a:spcAft>
              <a:buClr>
                <a:srgbClr val="000000"/>
              </a:buClr>
              <a:buSzPct val="90991"/>
              <a:buFont typeface="Arial"/>
              <a:buNone/>
            </a:pPr>
            <a:endParaRPr sz="5550" b="0" i="0" u="none" strike="noStrike" cap="none">
              <a:solidFill>
                <a:schemeClr val="dk1"/>
              </a:solidFill>
              <a:latin typeface="Verdana"/>
              <a:ea typeface="Verdana"/>
              <a:cs typeface="Verdana"/>
              <a:sym typeface="Verdana"/>
            </a:endParaRPr>
          </a:p>
          <a:p>
            <a:pPr marL="457200" marR="0" lvl="0" indent="-198120" algn="l" rtl="0">
              <a:lnSpc>
                <a:spcPct val="100000"/>
              </a:lnSpc>
              <a:spcBef>
                <a:spcPts val="0"/>
              </a:spcBef>
              <a:spcAft>
                <a:spcPts val="0"/>
              </a:spcAft>
              <a:buClr>
                <a:srgbClr val="000000"/>
              </a:buClr>
              <a:buSzPct val="100000"/>
              <a:buFont typeface="Arial"/>
              <a:buChar char="•"/>
            </a:pPr>
            <a:r>
              <a:rPr lang="en" sz="5550" b="0" i="0" u="none" strike="noStrike" cap="none">
                <a:solidFill>
                  <a:schemeClr val="dk1"/>
                </a:solidFill>
                <a:latin typeface="Verdana"/>
                <a:ea typeface="Verdana"/>
                <a:cs typeface="Verdana"/>
                <a:sym typeface="Verdana"/>
              </a:rPr>
              <a:t>Unilateral Decisions - One person is designated to decide for the group</a:t>
            </a:r>
            <a:endParaRPr sz="5550" b="0" i="0" u="none" strike="noStrike" cap="none">
              <a:solidFill>
                <a:schemeClr val="dk1"/>
              </a:solidFill>
              <a:latin typeface="Verdana"/>
              <a:ea typeface="Verdana"/>
              <a:cs typeface="Verdana"/>
              <a:sym typeface="Verdana"/>
            </a:endParaRPr>
          </a:p>
          <a:p>
            <a:pPr marL="457200" marR="0" lvl="0" indent="0" algn="l" rtl="0">
              <a:lnSpc>
                <a:spcPct val="100000"/>
              </a:lnSpc>
              <a:spcBef>
                <a:spcPts val="0"/>
              </a:spcBef>
              <a:spcAft>
                <a:spcPts val="0"/>
              </a:spcAft>
              <a:buClr>
                <a:srgbClr val="000000"/>
              </a:buClr>
              <a:buSzPct val="90991"/>
              <a:buFont typeface="Arial"/>
              <a:buNone/>
            </a:pPr>
            <a:endParaRPr sz="5550" b="0" i="0" u="none" strike="noStrike" cap="none">
              <a:solidFill>
                <a:schemeClr val="dk1"/>
              </a:solidFill>
              <a:latin typeface="Verdana"/>
              <a:ea typeface="Verdana"/>
              <a:cs typeface="Verdana"/>
              <a:sym typeface="Verdana"/>
            </a:endParaRPr>
          </a:p>
          <a:p>
            <a:pPr marL="457200" marR="0" lvl="0" indent="-198120" algn="l" rtl="0">
              <a:lnSpc>
                <a:spcPct val="100000"/>
              </a:lnSpc>
              <a:spcBef>
                <a:spcPts val="0"/>
              </a:spcBef>
              <a:spcAft>
                <a:spcPts val="0"/>
              </a:spcAft>
              <a:buClr>
                <a:srgbClr val="000000"/>
              </a:buClr>
              <a:buSzPct val="100000"/>
              <a:buFont typeface="Arial"/>
              <a:buChar char="•"/>
            </a:pPr>
            <a:r>
              <a:rPr lang="en" sz="5550" b="0" i="0" u="none" strike="noStrike" cap="none">
                <a:solidFill>
                  <a:schemeClr val="dk1"/>
                </a:solidFill>
                <a:latin typeface="Verdana"/>
                <a:ea typeface="Verdana"/>
                <a:cs typeface="Verdana"/>
                <a:sym typeface="Verdana"/>
              </a:rPr>
              <a:t>Consensus (using Fist to Five vote)</a:t>
            </a:r>
            <a:endParaRPr sz="5550" b="0" i="0" u="none" strike="noStrike" cap="none">
              <a:solidFill>
                <a:schemeClr val="dk1"/>
              </a:solidFill>
              <a:latin typeface="Verdana"/>
              <a:ea typeface="Verdana"/>
              <a:cs typeface="Verdana"/>
              <a:sym typeface="Verdana"/>
            </a:endParaRPr>
          </a:p>
          <a:p>
            <a:pPr marL="457200" marR="0" lvl="0" indent="0" algn="l" rtl="0">
              <a:lnSpc>
                <a:spcPct val="100000"/>
              </a:lnSpc>
              <a:spcBef>
                <a:spcPts val="0"/>
              </a:spcBef>
              <a:spcAft>
                <a:spcPts val="0"/>
              </a:spcAft>
              <a:buClr>
                <a:srgbClr val="000000"/>
              </a:buClr>
              <a:buSzPct val="90991"/>
              <a:buFont typeface="Arial"/>
              <a:buNone/>
            </a:pPr>
            <a:endParaRPr sz="5550" b="0" i="0" u="none" strike="noStrike" cap="none">
              <a:solidFill>
                <a:schemeClr val="dk1"/>
              </a:solidFill>
              <a:latin typeface="Verdana"/>
              <a:ea typeface="Verdana"/>
              <a:cs typeface="Verdana"/>
              <a:sym typeface="Verdana"/>
            </a:endParaRPr>
          </a:p>
          <a:p>
            <a:pPr marL="457200" marR="0" lvl="0" indent="-198120" algn="l" rtl="0">
              <a:lnSpc>
                <a:spcPct val="100000"/>
              </a:lnSpc>
              <a:spcBef>
                <a:spcPts val="0"/>
              </a:spcBef>
              <a:spcAft>
                <a:spcPts val="600"/>
              </a:spcAft>
              <a:buClr>
                <a:srgbClr val="000000"/>
              </a:buClr>
              <a:buSzPct val="100000"/>
              <a:buFont typeface="Arial"/>
              <a:buChar char="•"/>
            </a:pPr>
            <a:r>
              <a:rPr lang="en" sz="5550" b="0" i="0" u="none" strike="noStrike" cap="none">
                <a:solidFill>
                  <a:schemeClr val="dk1"/>
                </a:solidFill>
                <a:latin typeface="Verdana"/>
                <a:ea typeface="Verdana"/>
                <a:cs typeface="Verdana"/>
                <a:sym typeface="Verdana"/>
              </a:rPr>
              <a:t>Consent-based - a proposal is made, clarified, modified and there are no objections (Fist to Five works here, too)</a:t>
            </a:r>
            <a:endParaRPr sz="5550" b="0" i="0" u="none" strike="noStrike" cap="none">
              <a:solidFill>
                <a:schemeClr val="dk1"/>
              </a:solidFill>
              <a:latin typeface="Verdana"/>
              <a:ea typeface="Verdana"/>
              <a:cs typeface="Verdana"/>
              <a:sym typeface="Verdana"/>
            </a:endParaRPr>
          </a:p>
        </p:txBody>
      </p:sp>
      <p:sp>
        <p:nvSpPr>
          <p:cNvPr id="579" name="Google Shape;579;p76"/>
          <p:cNvSpPr txBox="1">
            <a:spLocks noGrp="1"/>
          </p:cNvSpPr>
          <p:nvPr>
            <p:ph type="title"/>
          </p:nvPr>
        </p:nvSpPr>
        <p:spPr>
          <a:xfrm>
            <a:off x="228600" y="190500"/>
            <a:ext cx="8686800" cy="9525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000"/>
              <a:buFont typeface="Verdana"/>
              <a:buNone/>
            </a:pPr>
            <a:r>
              <a:rPr lang="en" sz="3700">
                <a:latin typeface="Verdana"/>
                <a:ea typeface="Verdana"/>
                <a:cs typeface="Verdana"/>
                <a:sym typeface="Verdana"/>
              </a:rPr>
              <a:t>Collaborative Decision Making</a:t>
            </a:r>
            <a:endParaRPr/>
          </a:p>
        </p:txBody>
      </p:sp>
      <p:sp>
        <p:nvSpPr>
          <p:cNvPr id="580" name="Google Shape;580;p76"/>
          <p:cNvSpPr txBox="1"/>
          <p:nvPr/>
        </p:nvSpPr>
        <p:spPr>
          <a:xfrm>
            <a:off x="0" y="5253300"/>
            <a:ext cx="54576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800"/>
              <a:buFont typeface="Arial"/>
              <a:buNone/>
            </a:pPr>
            <a:r>
              <a:rPr lang="en" sz="1100">
                <a:solidFill>
                  <a:schemeClr val="dk1"/>
                </a:solidFill>
                <a:latin typeface="Verdana"/>
                <a:ea typeface="Verdana"/>
                <a:cs typeface="Verdana"/>
                <a:sym typeface="Verdana"/>
              </a:rPr>
              <a:t>Source: </a:t>
            </a:r>
            <a:r>
              <a:rPr lang="en" sz="1100" i="0" u="none" strike="noStrike" cap="none">
                <a:solidFill>
                  <a:schemeClr val="dk1"/>
                </a:solidFill>
                <a:latin typeface="Verdana"/>
                <a:ea typeface="Verdana"/>
                <a:cs typeface="Verdana"/>
                <a:sym typeface="Verdana"/>
              </a:rPr>
              <a:t>Art of Coaching Teams - Chapter 8</a:t>
            </a:r>
            <a:r>
              <a:rPr lang="en" sz="1800" i="0" u="none" strike="noStrike" cap="none">
                <a:solidFill>
                  <a:schemeClr val="dk1"/>
                </a:solidFill>
                <a:latin typeface="Verdana"/>
                <a:ea typeface="Verdana"/>
                <a:cs typeface="Verdana"/>
                <a:sym typeface="Verdana"/>
              </a:rPr>
              <a:t> </a:t>
            </a:r>
            <a:endParaRPr sz="2200" i="0" u="none" strike="noStrike" cap="none">
              <a:solidFill>
                <a:srgbClr val="00000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pic>
        <p:nvPicPr>
          <p:cNvPr id="602" name="Google Shape;602;p79"/>
          <p:cNvPicPr preferRelativeResize="0"/>
          <p:nvPr/>
        </p:nvPicPr>
        <p:blipFill rotWithShape="1">
          <a:blip r:embed="rId3">
            <a:alphaModFix/>
          </a:blip>
          <a:srcRect/>
          <a:stretch/>
        </p:blipFill>
        <p:spPr>
          <a:xfrm>
            <a:off x="533400" y="1487271"/>
            <a:ext cx="4172276" cy="2613458"/>
          </a:xfrm>
          <a:prstGeom prst="rect">
            <a:avLst/>
          </a:prstGeom>
          <a:noFill/>
          <a:ln>
            <a:noFill/>
          </a:ln>
        </p:spPr>
      </p:pic>
      <p:pic>
        <p:nvPicPr>
          <p:cNvPr id="603" name="Google Shape;603;p79"/>
          <p:cNvPicPr preferRelativeResize="0"/>
          <p:nvPr/>
        </p:nvPicPr>
        <p:blipFill rotWithShape="1">
          <a:blip r:embed="rId4">
            <a:alphaModFix/>
          </a:blip>
          <a:srcRect/>
          <a:stretch/>
        </p:blipFill>
        <p:spPr>
          <a:xfrm>
            <a:off x="5049225" y="1974646"/>
            <a:ext cx="3637574" cy="1972312"/>
          </a:xfrm>
          <a:prstGeom prst="rect">
            <a:avLst/>
          </a:prstGeom>
          <a:noFill/>
          <a:ln>
            <a:noFill/>
          </a:ln>
        </p:spPr>
      </p:pic>
      <p:sp>
        <p:nvSpPr>
          <p:cNvPr id="604" name="Google Shape;604;p79"/>
          <p:cNvSpPr txBox="1"/>
          <p:nvPr/>
        </p:nvSpPr>
        <p:spPr>
          <a:xfrm>
            <a:off x="457200" y="4254500"/>
            <a:ext cx="8229600" cy="11559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1200"/>
              </a:spcBef>
              <a:spcAft>
                <a:spcPts val="0"/>
              </a:spcAft>
              <a:buClr>
                <a:schemeClr val="dk1"/>
              </a:buClr>
              <a:buSzPts val="1100"/>
              <a:buFont typeface="Arial"/>
              <a:buNone/>
            </a:pPr>
            <a:r>
              <a:rPr lang="en" sz="3400" b="0" i="0" u="none" strike="noStrike" cap="none">
                <a:solidFill>
                  <a:srgbClr val="000000"/>
                </a:solidFill>
                <a:latin typeface="Verdana"/>
                <a:ea typeface="Verdana"/>
                <a:cs typeface="Verdana"/>
                <a:sym typeface="Verdana"/>
              </a:rPr>
              <a:t>Decision Making Processes Matter</a:t>
            </a:r>
            <a:endParaRPr sz="3400" b="0" i="0" u="none" strike="noStrike" cap="none">
              <a:solidFill>
                <a:srgbClr val="000000"/>
              </a:solidFill>
              <a:latin typeface="Verdana"/>
              <a:ea typeface="Verdana"/>
              <a:cs typeface="Verdana"/>
              <a:sym typeface="Verdana"/>
            </a:endParaRPr>
          </a:p>
          <a:p>
            <a:pPr marL="0" marR="0" lvl="0" indent="0" algn="l" rtl="0">
              <a:lnSpc>
                <a:spcPct val="100000"/>
              </a:lnSpc>
              <a:spcBef>
                <a:spcPts val="120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
        <p:nvSpPr>
          <p:cNvPr id="605" name="Google Shape;605;p79"/>
          <p:cNvSpPr txBox="1">
            <a:spLocks noGrp="1"/>
          </p:cNvSpPr>
          <p:nvPr>
            <p:ph type="title"/>
          </p:nvPr>
        </p:nvSpPr>
        <p:spPr>
          <a:xfrm>
            <a:off x="628650" y="304271"/>
            <a:ext cx="7886700" cy="11046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000"/>
              <a:buFont typeface="Verdana"/>
              <a:buNone/>
            </a:pPr>
            <a:r>
              <a:rPr lang="en" sz="3600"/>
              <a:t>Team-What is their </a:t>
            </a:r>
            <a:endParaRPr sz="3600"/>
          </a:p>
          <a:p>
            <a:pPr marL="0" lvl="0" indent="0" algn="ctr" rtl="0">
              <a:lnSpc>
                <a:spcPct val="90000"/>
              </a:lnSpc>
              <a:spcBef>
                <a:spcPts val="0"/>
              </a:spcBef>
              <a:spcAft>
                <a:spcPts val="0"/>
              </a:spcAft>
              <a:buClr>
                <a:schemeClr val="lt1"/>
              </a:buClr>
              <a:buSzPts val="4000"/>
              <a:buFont typeface="Verdana"/>
              <a:buNone/>
            </a:pPr>
            <a:r>
              <a:rPr lang="en" sz="3600"/>
              <a:t>Level of Authority?</a:t>
            </a:r>
            <a:r>
              <a:rPr lang="en"/>
              <a:t>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p30"/>
          <p:cNvPicPr preferRelativeResize="0"/>
          <p:nvPr/>
        </p:nvPicPr>
        <p:blipFill>
          <a:blip r:embed="rId3">
            <a:alphaModFix/>
          </a:blip>
          <a:stretch>
            <a:fillRect/>
          </a:stretch>
        </p:blipFill>
        <p:spPr>
          <a:xfrm>
            <a:off x="736650" y="4450350"/>
            <a:ext cx="7875050" cy="488375"/>
          </a:xfrm>
          <a:prstGeom prst="rect">
            <a:avLst/>
          </a:prstGeom>
          <a:noFill/>
          <a:ln>
            <a:noFill/>
          </a:ln>
        </p:spPr>
      </p:pic>
      <p:pic>
        <p:nvPicPr>
          <p:cNvPr id="170" name="Google Shape;170;p30"/>
          <p:cNvPicPr preferRelativeResize="0"/>
          <p:nvPr/>
        </p:nvPicPr>
        <p:blipFill>
          <a:blip r:embed="rId4">
            <a:alphaModFix/>
          </a:blip>
          <a:stretch>
            <a:fillRect/>
          </a:stretch>
        </p:blipFill>
        <p:spPr>
          <a:xfrm>
            <a:off x="775850" y="297875"/>
            <a:ext cx="7796650" cy="3940375"/>
          </a:xfrm>
          <a:prstGeom prst="rect">
            <a:avLst/>
          </a:prstGeom>
          <a:noFill/>
          <a:ln w="9525" cap="flat" cmpd="sng">
            <a:solidFill>
              <a:schemeClr val="dk2"/>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69"/>
                                        </p:tgtEl>
                                        <p:attrNameLst>
                                          <p:attrName>style.visibility</p:attrName>
                                        </p:attrNameLst>
                                      </p:cBhvr>
                                      <p:to>
                                        <p:strVal val="visible"/>
                                      </p:to>
                                    </p:set>
                                    <p:anim calcmode="lin" valueType="num">
                                      <p:cBhvr additive="base">
                                        <p:cTn id="7" dur="1000"/>
                                        <p:tgtEl>
                                          <p:spTgt spid="169"/>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p80"/>
          <p:cNvSpPr txBox="1">
            <a:spLocks noGrp="1"/>
          </p:cNvSpPr>
          <p:nvPr>
            <p:ph type="title"/>
          </p:nvPr>
        </p:nvSpPr>
        <p:spPr>
          <a:xfrm>
            <a:off x="228600" y="76646"/>
            <a:ext cx="8686800" cy="10662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15000"/>
              </a:lnSpc>
              <a:spcBef>
                <a:spcPts val="1200"/>
              </a:spcBef>
              <a:spcAft>
                <a:spcPts val="0"/>
              </a:spcAft>
              <a:buClr>
                <a:schemeClr val="dk1"/>
              </a:buClr>
              <a:buSzPct val="32351"/>
              <a:buFont typeface="Arial"/>
              <a:buNone/>
            </a:pPr>
            <a:endParaRPr sz="3400"/>
          </a:p>
          <a:p>
            <a:pPr marL="0" lvl="0" indent="0" algn="ctr" rtl="0">
              <a:lnSpc>
                <a:spcPct val="100000"/>
              </a:lnSpc>
              <a:spcBef>
                <a:spcPts val="1200"/>
              </a:spcBef>
              <a:spcAft>
                <a:spcPts val="0"/>
              </a:spcAft>
              <a:buClr>
                <a:schemeClr val="dk1"/>
              </a:buClr>
              <a:buSzPct val="26049"/>
              <a:buFont typeface="Arial"/>
              <a:buNone/>
            </a:pPr>
            <a:r>
              <a:rPr lang="en" sz="4222"/>
              <a:t>Ladder of Involvement</a:t>
            </a:r>
            <a:endParaRPr sz="4222"/>
          </a:p>
          <a:p>
            <a:pPr marL="0" lvl="0" indent="0" algn="ctr" rtl="0">
              <a:lnSpc>
                <a:spcPct val="90000"/>
              </a:lnSpc>
              <a:spcBef>
                <a:spcPts val="0"/>
              </a:spcBef>
              <a:spcAft>
                <a:spcPts val="0"/>
              </a:spcAft>
              <a:buClr>
                <a:schemeClr val="lt1"/>
              </a:buClr>
              <a:buSzPct val="100000"/>
              <a:buFont typeface="Verdana"/>
              <a:buNone/>
            </a:pPr>
            <a:endParaRPr/>
          </a:p>
        </p:txBody>
      </p:sp>
      <p:pic>
        <p:nvPicPr>
          <p:cNvPr id="612" name="Google Shape;612;p80" descr="Our role as facilitator is to make sure the audience knows how much decision making authority they have.  This Decision Making Ladder is a tool that will help you convey clearly to the group their authority with the information provided. See more facilitator tips: https://northstarfacilitators.com/blog/ &#10;&#10;#facilitationskills&#10;#facilitatorskills&#10;#facilitator" title="Decision Making Ladder">
            <a:hlinkClick r:id="rId3"/>
          </p:cNvPr>
          <p:cNvPicPr preferRelativeResize="0"/>
          <p:nvPr/>
        </p:nvPicPr>
        <p:blipFill rotWithShape="1">
          <a:blip r:embed="rId4">
            <a:alphaModFix/>
          </a:blip>
          <a:srcRect/>
          <a:stretch/>
        </p:blipFill>
        <p:spPr>
          <a:xfrm>
            <a:off x="1004238" y="1258625"/>
            <a:ext cx="7135521" cy="401372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2"/>
                                        </p:tgtEl>
                                        <p:attrNameLst>
                                          <p:attrName>style.visibility</p:attrName>
                                        </p:attrNameLst>
                                      </p:cBhvr>
                                      <p:to>
                                        <p:strVal val="visible"/>
                                      </p:to>
                                    </p:set>
                                    <p:animEffect transition="in" filter="fade">
                                      <p:cBhvr>
                                        <p:cTn id="7" dur="1000"/>
                                        <p:tgtEl>
                                          <p:spTgt spid="6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81"/>
          <p:cNvSpPr txBox="1">
            <a:spLocks noGrp="1"/>
          </p:cNvSpPr>
          <p:nvPr>
            <p:ph type="body" idx="1"/>
          </p:nvPr>
        </p:nvSpPr>
        <p:spPr>
          <a:xfrm>
            <a:off x="952500" y="1259100"/>
            <a:ext cx="7204500" cy="40326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640"/>
              </a:spcBef>
              <a:spcAft>
                <a:spcPts val="0"/>
              </a:spcAft>
              <a:buSzPts val="1800"/>
              <a:buNone/>
            </a:pPr>
            <a:r>
              <a:rPr lang="en" sz="2900"/>
              <a:t>PAUSE &amp; consider the next three slides as growth opportunities for your team.</a:t>
            </a:r>
            <a:endParaRPr sz="2900"/>
          </a:p>
          <a:p>
            <a:pPr marL="0" lvl="0" indent="0" algn="l" rtl="0">
              <a:lnSpc>
                <a:spcPct val="100000"/>
              </a:lnSpc>
              <a:spcBef>
                <a:spcPts val="640"/>
              </a:spcBef>
              <a:spcAft>
                <a:spcPts val="0"/>
              </a:spcAft>
              <a:buSzPts val="1800"/>
              <a:buNone/>
            </a:pPr>
            <a:endParaRPr sz="2900"/>
          </a:p>
          <a:p>
            <a:pPr marL="457200" lvl="0" indent="0" algn="l" rtl="0">
              <a:lnSpc>
                <a:spcPct val="100000"/>
              </a:lnSpc>
              <a:spcBef>
                <a:spcPts val="640"/>
              </a:spcBef>
              <a:spcAft>
                <a:spcPts val="0"/>
              </a:spcAft>
              <a:buSzPts val="1800"/>
              <a:buNone/>
            </a:pPr>
            <a:endParaRPr sz="2900"/>
          </a:p>
        </p:txBody>
      </p:sp>
      <p:sp>
        <p:nvSpPr>
          <p:cNvPr id="619" name="Google Shape;619;p81"/>
          <p:cNvSpPr txBox="1">
            <a:spLocks noGrp="1"/>
          </p:cNvSpPr>
          <p:nvPr>
            <p:ph type="title"/>
          </p:nvPr>
        </p:nvSpPr>
        <p:spPr>
          <a:xfrm>
            <a:off x="228600" y="158750"/>
            <a:ext cx="8686800" cy="7938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000"/>
              <a:buNone/>
            </a:pPr>
            <a:r>
              <a:rPr lang="en"/>
              <a:t>Team Assessment Possibilities:</a:t>
            </a:r>
            <a:endParaRPr/>
          </a:p>
        </p:txBody>
      </p:sp>
      <p:pic>
        <p:nvPicPr>
          <p:cNvPr id="620" name="Google Shape;620;p81"/>
          <p:cNvPicPr preferRelativeResize="0"/>
          <p:nvPr/>
        </p:nvPicPr>
        <p:blipFill rotWithShape="1">
          <a:blip r:embed="rId3">
            <a:alphaModFix/>
          </a:blip>
          <a:srcRect/>
          <a:stretch/>
        </p:blipFill>
        <p:spPr>
          <a:xfrm>
            <a:off x="3556975" y="3417925"/>
            <a:ext cx="1873775" cy="187377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82"/>
          <p:cNvSpPr txBox="1">
            <a:spLocks noGrp="1"/>
          </p:cNvSpPr>
          <p:nvPr>
            <p:ph type="body" idx="1"/>
          </p:nvPr>
        </p:nvSpPr>
        <p:spPr>
          <a:xfrm>
            <a:off x="379050" y="1244750"/>
            <a:ext cx="8385900" cy="4032600"/>
          </a:xfrm>
          <a:prstGeom prst="rect">
            <a:avLst/>
          </a:prstGeom>
          <a:noFill/>
          <a:ln>
            <a:noFill/>
          </a:ln>
        </p:spPr>
        <p:txBody>
          <a:bodyPr spcFirstLastPara="1" wrap="square" lIns="91425" tIns="45700" rIns="91425" bIns="45700" anchor="t" anchorCtr="0">
            <a:normAutofit/>
          </a:bodyPr>
          <a:lstStyle/>
          <a:p>
            <a:pPr marL="457200" lvl="0" indent="-406400" algn="l" rtl="0">
              <a:lnSpc>
                <a:spcPct val="100000"/>
              </a:lnSpc>
              <a:spcBef>
                <a:spcPts val="640"/>
              </a:spcBef>
              <a:spcAft>
                <a:spcPts val="0"/>
              </a:spcAft>
              <a:buSzPts val="2800"/>
              <a:buChar char="•"/>
            </a:pPr>
            <a:r>
              <a:rPr lang="en" sz="2800"/>
              <a:t>Does your team have norms?</a:t>
            </a:r>
            <a:endParaRPr sz="2800"/>
          </a:p>
          <a:p>
            <a:pPr marL="457200" lvl="0" indent="-406400" algn="l" rtl="0">
              <a:lnSpc>
                <a:spcPct val="100000"/>
              </a:lnSpc>
              <a:spcBef>
                <a:spcPts val="640"/>
              </a:spcBef>
              <a:spcAft>
                <a:spcPts val="0"/>
              </a:spcAft>
              <a:buSzPts val="2800"/>
              <a:buChar char="•"/>
            </a:pPr>
            <a:r>
              <a:rPr lang="en" sz="2800"/>
              <a:t>Does your team meet at least monthly?</a:t>
            </a:r>
            <a:endParaRPr sz="2800"/>
          </a:p>
          <a:p>
            <a:pPr marL="457200" lvl="0" indent="-406400" algn="l" rtl="0">
              <a:lnSpc>
                <a:spcPct val="100000"/>
              </a:lnSpc>
              <a:spcBef>
                <a:spcPts val="640"/>
              </a:spcBef>
              <a:spcAft>
                <a:spcPts val="0"/>
              </a:spcAft>
              <a:buSzPts val="2800"/>
              <a:buChar char="•"/>
            </a:pPr>
            <a:r>
              <a:rPr lang="en" sz="2800"/>
              <a:t>Does your team use a structured agenda that is accessible to all? </a:t>
            </a:r>
            <a:endParaRPr sz="2800"/>
          </a:p>
          <a:p>
            <a:pPr marL="457200" lvl="0" indent="-406400" algn="l" rtl="0">
              <a:lnSpc>
                <a:spcPct val="100000"/>
              </a:lnSpc>
              <a:spcBef>
                <a:spcPts val="640"/>
              </a:spcBef>
              <a:spcAft>
                <a:spcPts val="0"/>
              </a:spcAft>
              <a:buSzPts val="2800"/>
              <a:buChar char="•"/>
            </a:pPr>
            <a:r>
              <a:rPr lang="en" sz="2800"/>
              <a:t>Has your team identified data points that are progress monitored regularly?</a:t>
            </a:r>
            <a:endParaRPr sz="2800"/>
          </a:p>
          <a:p>
            <a:pPr marL="457200" lvl="0" indent="-406400" algn="l" rtl="0">
              <a:lnSpc>
                <a:spcPct val="100000"/>
              </a:lnSpc>
              <a:spcBef>
                <a:spcPts val="640"/>
              </a:spcBef>
              <a:spcAft>
                <a:spcPts val="0"/>
              </a:spcAft>
              <a:buSzPts val="2800"/>
              <a:buChar char="•"/>
            </a:pPr>
            <a:r>
              <a:rPr lang="en" sz="2800"/>
              <a:t>Does your team use a process/protocol for data driven decision making?</a:t>
            </a:r>
            <a:endParaRPr sz="2800"/>
          </a:p>
        </p:txBody>
      </p:sp>
      <p:sp>
        <p:nvSpPr>
          <p:cNvPr id="627" name="Google Shape;627;p82"/>
          <p:cNvSpPr txBox="1">
            <a:spLocks noGrp="1"/>
          </p:cNvSpPr>
          <p:nvPr>
            <p:ph type="title"/>
          </p:nvPr>
        </p:nvSpPr>
        <p:spPr>
          <a:xfrm>
            <a:off x="228600" y="158750"/>
            <a:ext cx="8686800" cy="7938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4000"/>
              <a:buNone/>
            </a:pPr>
            <a:r>
              <a:rPr lang="en"/>
              <a:t>Pause and Reflect</a:t>
            </a:r>
            <a:endParaRPr/>
          </a:p>
        </p:txBody>
      </p:sp>
      <p:pic>
        <p:nvPicPr>
          <p:cNvPr id="628" name="Google Shape;628;p82"/>
          <p:cNvPicPr preferRelativeResize="0"/>
          <p:nvPr/>
        </p:nvPicPr>
        <p:blipFill rotWithShape="1">
          <a:blip r:embed="rId3">
            <a:alphaModFix/>
          </a:blip>
          <a:srcRect/>
          <a:stretch/>
        </p:blipFill>
        <p:spPr>
          <a:xfrm>
            <a:off x="0" y="4762500"/>
            <a:ext cx="952500" cy="9525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pic>
        <p:nvPicPr>
          <p:cNvPr id="634" name="Google Shape;634;p83"/>
          <p:cNvPicPr preferRelativeResize="0"/>
          <p:nvPr/>
        </p:nvPicPr>
        <p:blipFill rotWithShape="1">
          <a:blip r:embed="rId3">
            <a:alphaModFix/>
          </a:blip>
          <a:srcRect/>
          <a:stretch/>
        </p:blipFill>
        <p:spPr>
          <a:xfrm>
            <a:off x="1024650" y="1313350"/>
            <a:ext cx="7094700" cy="4407125"/>
          </a:xfrm>
          <a:prstGeom prst="rect">
            <a:avLst/>
          </a:prstGeom>
          <a:noFill/>
          <a:ln>
            <a:noFill/>
          </a:ln>
        </p:spPr>
      </p:pic>
      <p:pic>
        <p:nvPicPr>
          <p:cNvPr id="635" name="Google Shape;635;p83"/>
          <p:cNvPicPr preferRelativeResize="0"/>
          <p:nvPr/>
        </p:nvPicPr>
        <p:blipFill rotWithShape="1">
          <a:blip r:embed="rId4">
            <a:alphaModFix/>
          </a:blip>
          <a:srcRect/>
          <a:stretch/>
        </p:blipFill>
        <p:spPr>
          <a:xfrm>
            <a:off x="0" y="4762500"/>
            <a:ext cx="952500" cy="952500"/>
          </a:xfrm>
          <a:prstGeom prst="rect">
            <a:avLst/>
          </a:prstGeom>
          <a:noFill/>
          <a:ln>
            <a:noFill/>
          </a:ln>
        </p:spPr>
      </p:pic>
      <p:sp>
        <p:nvSpPr>
          <p:cNvPr id="636" name="Google Shape;636;p83"/>
          <p:cNvSpPr txBox="1">
            <a:spLocks noGrp="1"/>
          </p:cNvSpPr>
          <p:nvPr>
            <p:ph type="title"/>
          </p:nvPr>
        </p:nvSpPr>
        <p:spPr>
          <a:xfrm>
            <a:off x="457200" y="208756"/>
            <a:ext cx="8229600" cy="11046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000"/>
              <a:buFont typeface="Verdana"/>
              <a:buNone/>
            </a:pPr>
            <a:r>
              <a:rPr lang="en"/>
              <a:t>How is your team feeling?</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pic>
        <p:nvPicPr>
          <p:cNvPr id="641" name="Google Shape;641;p84"/>
          <p:cNvPicPr preferRelativeResize="0"/>
          <p:nvPr/>
        </p:nvPicPr>
        <p:blipFill rotWithShape="1">
          <a:blip r:embed="rId3">
            <a:alphaModFix/>
          </a:blip>
          <a:srcRect/>
          <a:stretch/>
        </p:blipFill>
        <p:spPr>
          <a:xfrm>
            <a:off x="4050550" y="1277150"/>
            <a:ext cx="4570075" cy="4329550"/>
          </a:xfrm>
          <a:prstGeom prst="rect">
            <a:avLst/>
          </a:prstGeom>
          <a:noFill/>
          <a:ln w="9525" cap="flat" cmpd="sng">
            <a:solidFill>
              <a:schemeClr val="dk1"/>
            </a:solidFill>
            <a:prstDash val="solid"/>
            <a:round/>
            <a:headEnd type="none" w="sm" len="sm"/>
            <a:tailEnd type="none" w="sm" len="sm"/>
          </a:ln>
        </p:spPr>
      </p:pic>
      <p:sp>
        <p:nvSpPr>
          <p:cNvPr id="642" name="Google Shape;642;p84"/>
          <p:cNvSpPr txBox="1">
            <a:spLocks noGrp="1"/>
          </p:cNvSpPr>
          <p:nvPr>
            <p:ph type="title"/>
          </p:nvPr>
        </p:nvSpPr>
        <p:spPr>
          <a:xfrm>
            <a:off x="228600" y="158750"/>
            <a:ext cx="8686800" cy="11184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lt1"/>
              </a:buClr>
              <a:buSzPct val="111111"/>
              <a:buFont typeface="Verdana"/>
              <a:buNone/>
            </a:pPr>
            <a:r>
              <a:rPr lang="en"/>
              <a:t>Assess Current Team Effectiveness </a:t>
            </a:r>
            <a:endParaRPr/>
          </a:p>
        </p:txBody>
      </p:sp>
      <p:pic>
        <p:nvPicPr>
          <p:cNvPr id="643" name="Google Shape;643;p84"/>
          <p:cNvPicPr preferRelativeResize="0"/>
          <p:nvPr/>
        </p:nvPicPr>
        <p:blipFill rotWithShape="1">
          <a:blip r:embed="rId4">
            <a:alphaModFix/>
          </a:blip>
          <a:srcRect/>
          <a:stretch/>
        </p:blipFill>
        <p:spPr>
          <a:xfrm>
            <a:off x="98725" y="1277151"/>
            <a:ext cx="2659274" cy="2659274"/>
          </a:xfrm>
          <a:prstGeom prst="rect">
            <a:avLst/>
          </a:prstGeom>
          <a:noFill/>
          <a:ln>
            <a:noFill/>
          </a:ln>
        </p:spPr>
      </p:pic>
      <p:sp>
        <p:nvSpPr>
          <p:cNvPr id="644" name="Google Shape;644;p84"/>
          <p:cNvSpPr/>
          <p:nvPr/>
        </p:nvSpPr>
        <p:spPr>
          <a:xfrm>
            <a:off x="169575" y="3574208"/>
            <a:ext cx="3160203" cy="832604"/>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rgbClr val="E4650B"/>
                </a:solidFill>
                <a:latin typeface="Verdana"/>
              </a:rPr>
              <a:t>TIME</a:t>
            </a:r>
          </a:p>
        </p:txBody>
      </p:sp>
      <p:sp>
        <p:nvSpPr>
          <p:cNvPr id="645" name="Google Shape;645;p84"/>
          <p:cNvSpPr txBox="1">
            <a:spLocks noGrp="1"/>
          </p:cNvSpPr>
          <p:nvPr>
            <p:ph type="body" idx="1"/>
          </p:nvPr>
        </p:nvSpPr>
        <p:spPr>
          <a:xfrm>
            <a:off x="774600" y="4822500"/>
            <a:ext cx="3160200" cy="832500"/>
          </a:xfrm>
          <a:prstGeom prst="rect">
            <a:avLst/>
          </a:prstGeom>
          <a:noFill/>
          <a:ln>
            <a:noFill/>
          </a:ln>
        </p:spPr>
        <p:txBody>
          <a:bodyPr spcFirstLastPara="1" wrap="square" lIns="91425" tIns="45700" rIns="91425" bIns="45700" anchor="t" anchorCtr="0">
            <a:normAutofit lnSpcReduction="20000"/>
          </a:bodyPr>
          <a:lstStyle/>
          <a:p>
            <a:pPr marL="457200" lvl="0" indent="0" algn="ctr" rtl="0">
              <a:lnSpc>
                <a:spcPct val="100000"/>
              </a:lnSpc>
              <a:spcBef>
                <a:spcPts val="640"/>
              </a:spcBef>
              <a:spcAft>
                <a:spcPts val="0"/>
              </a:spcAft>
              <a:buClr>
                <a:schemeClr val="dk1"/>
              </a:buClr>
              <a:buSzPts val="3200"/>
              <a:buNone/>
            </a:pPr>
            <a:r>
              <a:rPr lang="en" sz="1720"/>
              <a:t>Reference </a:t>
            </a:r>
            <a:endParaRPr sz="1720"/>
          </a:p>
          <a:p>
            <a:pPr marL="457200" lvl="0" indent="0" algn="ctr" rtl="0">
              <a:lnSpc>
                <a:spcPct val="100000"/>
              </a:lnSpc>
              <a:spcBef>
                <a:spcPts val="640"/>
              </a:spcBef>
              <a:spcAft>
                <a:spcPts val="0"/>
              </a:spcAft>
              <a:buClr>
                <a:schemeClr val="dk1"/>
              </a:buClr>
              <a:buSzPts val="3200"/>
              <a:buNone/>
            </a:pPr>
            <a:r>
              <a:rPr lang="en" sz="1720"/>
              <a:t>pp. 305-306 in the Aguilar book.</a:t>
            </a:r>
            <a:endParaRPr sz="2460"/>
          </a:p>
        </p:txBody>
      </p:sp>
      <p:pic>
        <p:nvPicPr>
          <p:cNvPr id="646" name="Google Shape;646;p84"/>
          <p:cNvPicPr preferRelativeResize="0"/>
          <p:nvPr/>
        </p:nvPicPr>
        <p:blipFill rotWithShape="1">
          <a:blip r:embed="rId5">
            <a:alphaModFix/>
          </a:blip>
          <a:srcRect/>
          <a:stretch/>
        </p:blipFill>
        <p:spPr>
          <a:xfrm>
            <a:off x="0" y="4762500"/>
            <a:ext cx="952500" cy="9525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p85"/>
          <p:cNvSpPr txBox="1">
            <a:spLocks noGrp="1"/>
          </p:cNvSpPr>
          <p:nvPr>
            <p:ph type="title"/>
          </p:nvPr>
        </p:nvSpPr>
        <p:spPr>
          <a:xfrm>
            <a:off x="628650" y="304271"/>
            <a:ext cx="7886700" cy="11046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000"/>
              <a:buFont typeface="Verdana"/>
              <a:buNone/>
            </a:pPr>
            <a:r>
              <a:rPr lang="en" sz="3600"/>
              <a:t>Let’s look at your team: How will you facilitate next steps?</a:t>
            </a:r>
            <a:endParaRPr sz="3600"/>
          </a:p>
        </p:txBody>
      </p:sp>
      <p:sp>
        <p:nvSpPr>
          <p:cNvPr id="652" name="Google Shape;652;p85"/>
          <p:cNvSpPr txBox="1"/>
          <p:nvPr/>
        </p:nvSpPr>
        <p:spPr>
          <a:xfrm>
            <a:off x="672000" y="1408875"/>
            <a:ext cx="7800000" cy="4032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500" b="1" i="0" u="none" strike="noStrike" cap="none">
                <a:solidFill>
                  <a:srgbClr val="000000"/>
                </a:solidFill>
                <a:latin typeface="Verdana"/>
                <a:ea typeface="Verdana"/>
                <a:cs typeface="Verdana"/>
                <a:sym typeface="Verdana"/>
              </a:rPr>
              <a:t>Brand New</a:t>
            </a:r>
            <a:r>
              <a:rPr lang="en" sz="2500" b="0" i="0" u="none" strike="noStrike" cap="none">
                <a:solidFill>
                  <a:srgbClr val="000000"/>
                </a:solidFill>
                <a:latin typeface="Verdana"/>
                <a:ea typeface="Verdana"/>
                <a:cs typeface="Verdana"/>
                <a:sym typeface="Verdana"/>
              </a:rPr>
              <a:t> - We need to work on our structure, process, and procedures</a:t>
            </a:r>
            <a:endParaRPr sz="25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2400"/>
              <a:buFont typeface="Arial"/>
              <a:buNone/>
            </a:pPr>
            <a:endParaRPr sz="2500" b="1"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2400"/>
              <a:buFont typeface="Arial"/>
              <a:buNone/>
            </a:pPr>
            <a:r>
              <a:rPr lang="en" sz="2500" b="1" i="0" u="none" strike="noStrike" cap="none">
                <a:solidFill>
                  <a:srgbClr val="000000"/>
                </a:solidFill>
                <a:latin typeface="Verdana"/>
                <a:ea typeface="Verdana"/>
                <a:cs typeface="Verdana"/>
                <a:sym typeface="Verdana"/>
              </a:rPr>
              <a:t>Still Growing and/or Changing</a:t>
            </a:r>
            <a:r>
              <a:rPr lang="en" sz="2500" b="0" i="0" u="none" strike="noStrike" cap="none">
                <a:solidFill>
                  <a:srgbClr val="000000"/>
                </a:solidFill>
                <a:latin typeface="Verdana"/>
                <a:ea typeface="Verdana"/>
                <a:cs typeface="Verdana"/>
                <a:sym typeface="Verdana"/>
              </a:rPr>
              <a:t> - We’ve accomplished a lot and just need to work on a few items due to change and/or growth</a:t>
            </a:r>
            <a:endParaRPr sz="25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2400"/>
              <a:buFont typeface="Arial"/>
              <a:buNone/>
            </a:pPr>
            <a:endParaRPr sz="2500" b="0" i="0" u="none" strike="noStrike" cap="none">
              <a:solidFill>
                <a:srgbClr val="000000"/>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2400"/>
              <a:buFont typeface="Arial"/>
              <a:buNone/>
            </a:pPr>
            <a:r>
              <a:rPr lang="en" sz="2500" b="1" i="0" u="none" strike="noStrike" cap="none">
                <a:solidFill>
                  <a:srgbClr val="000000"/>
                </a:solidFill>
                <a:latin typeface="Verdana"/>
                <a:ea typeface="Verdana"/>
                <a:cs typeface="Verdana"/>
                <a:sym typeface="Verdana"/>
              </a:rPr>
              <a:t>Seasoned</a:t>
            </a:r>
            <a:r>
              <a:rPr lang="en" sz="2500" b="0" i="0" u="none" strike="noStrike" cap="none">
                <a:solidFill>
                  <a:srgbClr val="000000"/>
                </a:solidFill>
                <a:latin typeface="Verdana"/>
                <a:ea typeface="Verdana"/>
                <a:cs typeface="Verdana"/>
                <a:sym typeface="Verdana"/>
              </a:rPr>
              <a:t> - We’ve been doing this for awhile and love to review our structure, process, and procedures</a:t>
            </a:r>
            <a:endParaRPr sz="2500" b="0" i="0" u="none" strike="noStrike" cap="none">
              <a:solidFill>
                <a:srgbClr val="000000"/>
              </a:solidFill>
              <a:latin typeface="Verdana"/>
              <a:ea typeface="Verdana"/>
              <a:cs typeface="Verdana"/>
              <a:sym typeface="Verdana"/>
            </a:endParaRPr>
          </a:p>
        </p:txBody>
      </p:sp>
      <p:sp>
        <p:nvSpPr>
          <p:cNvPr id="653" name="Google Shape;653;p85"/>
          <p:cNvSpPr/>
          <p:nvPr/>
        </p:nvSpPr>
        <p:spPr>
          <a:xfrm>
            <a:off x="92750" y="4982067"/>
            <a:ext cx="798000" cy="618000"/>
          </a:xfrm>
          <a:prstGeom prst="star5">
            <a:avLst>
              <a:gd name="adj" fmla="val 19098"/>
              <a:gd name="hf" fmla="val 105146"/>
              <a:gd name="vf" fmla="val 110557"/>
            </a:avLst>
          </a:prstGeom>
          <a:solidFill>
            <a:srgbClr val="ACCBF9"/>
          </a:solidFill>
          <a:ln w="9525" cap="flat" cmpd="sng">
            <a:solidFill>
              <a:srgbClr val="24285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6"/>
          <p:cNvSpPr txBox="1">
            <a:spLocks noGrp="1"/>
          </p:cNvSpPr>
          <p:nvPr>
            <p:ph type="title"/>
          </p:nvPr>
        </p:nvSpPr>
        <p:spPr>
          <a:xfrm>
            <a:off x="628650" y="304271"/>
            <a:ext cx="7886700" cy="11049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000"/>
              <a:buNone/>
            </a:pPr>
            <a:r>
              <a:rPr lang="en"/>
              <a:t>Exit Ticket</a:t>
            </a:r>
            <a:endParaRPr/>
          </a:p>
        </p:txBody>
      </p:sp>
      <p:pic>
        <p:nvPicPr>
          <p:cNvPr id="660" name="Google Shape;660;p86" descr="Satisfied businessman consumer at office giving five stars feedback on food service app (Provided by Getty Images)"/>
          <p:cNvPicPr preferRelativeResize="0"/>
          <p:nvPr/>
        </p:nvPicPr>
        <p:blipFill>
          <a:blip r:embed="rId3">
            <a:alphaModFix/>
          </a:blip>
          <a:stretch>
            <a:fillRect/>
          </a:stretch>
        </p:blipFill>
        <p:spPr>
          <a:xfrm>
            <a:off x="792365" y="2017400"/>
            <a:ext cx="4058639" cy="2705099"/>
          </a:xfrm>
          <a:prstGeom prst="rect">
            <a:avLst/>
          </a:prstGeom>
          <a:noFill/>
          <a:ln>
            <a:noFill/>
          </a:ln>
        </p:spPr>
      </p:pic>
      <p:sp>
        <p:nvSpPr>
          <p:cNvPr id="661" name="Google Shape;661;p86"/>
          <p:cNvSpPr txBox="1"/>
          <p:nvPr/>
        </p:nvSpPr>
        <p:spPr>
          <a:xfrm>
            <a:off x="5110800" y="2017400"/>
            <a:ext cx="35151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200" u="sng">
                <a:solidFill>
                  <a:schemeClr val="hlink"/>
                </a:solidFill>
                <a:latin typeface="Verdana"/>
                <a:ea typeface="Verdana"/>
                <a:cs typeface="Verdana"/>
                <a:sym typeface="Verdana"/>
                <a:hlinkClick r:id="rId4"/>
              </a:rPr>
              <a:t>Exit Ticket Link</a:t>
            </a:r>
            <a:endParaRPr sz="3200">
              <a:solidFill>
                <a:schemeClr val="dk1"/>
              </a:solidFill>
              <a:latin typeface="Verdana"/>
              <a:ea typeface="Verdana"/>
              <a:cs typeface="Verdana"/>
              <a:sym typeface="Verdana"/>
            </a:endParaRPr>
          </a:p>
        </p:txBody>
      </p:sp>
      <p:pic>
        <p:nvPicPr>
          <p:cNvPr id="662" name="Google Shape;662;p86" title="qr-code.png"/>
          <p:cNvPicPr preferRelativeResize="0"/>
          <p:nvPr/>
        </p:nvPicPr>
        <p:blipFill>
          <a:blip r:embed="rId5">
            <a:alphaModFix/>
          </a:blip>
          <a:stretch>
            <a:fillRect/>
          </a:stretch>
        </p:blipFill>
        <p:spPr>
          <a:xfrm>
            <a:off x="5930551" y="2857500"/>
            <a:ext cx="1875600" cy="187560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pic>
        <p:nvPicPr>
          <p:cNvPr id="740" name="Google Shape;740;p93"/>
          <p:cNvPicPr preferRelativeResize="0"/>
          <p:nvPr/>
        </p:nvPicPr>
        <p:blipFill rotWithShape="1">
          <a:blip r:embed="rId3">
            <a:alphaModFix/>
          </a:blip>
          <a:srcRect/>
          <a:stretch/>
        </p:blipFill>
        <p:spPr>
          <a:xfrm>
            <a:off x="861500" y="1524000"/>
            <a:ext cx="7421000" cy="3359002"/>
          </a:xfrm>
          <a:prstGeom prst="rect">
            <a:avLst/>
          </a:prstGeom>
          <a:noFill/>
          <a:ln>
            <a:noFill/>
          </a:ln>
        </p:spPr>
      </p:pic>
      <p:sp>
        <p:nvSpPr>
          <p:cNvPr id="741" name="Google Shape;741;p93"/>
          <p:cNvSpPr txBox="1"/>
          <p:nvPr/>
        </p:nvSpPr>
        <p:spPr>
          <a:xfrm>
            <a:off x="750570" y="3683000"/>
            <a:ext cx="2783400" cy="8619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 sz="2200" b="1" i="0" u="none" strike="noStrike" cap="none">
                <a:solidFill>
                  <a:srgbClr val="FFFFFF"/>
                </a:solidFill>
                <a:latin typeface="Verdana"/>
                <a:ea typeface="Verdana"/>
                <a:cs typeface="Verdana"/>
                <a:sym typeface="Verdana"/>
              </a:rPr>
              <a:t>MTSS CONTENT KNOWLEDGE</a:t>
            </a:r>
            <a:endParaRPr sz="1800" b="0" i="0" u="none" strike="noStrike" cap="none">
              <a:solidFill>
                <a:schemeClr val="dk1"/>
              </a:solidFill>
              <a:latin typeface="Verdana"/>
              <a:ea typeface="Verdana"/>
              <a:cs typeface="Verdana"/>
              <a:sym typeface="Verdana"/>
            </a:endParaRPr>
          </a:p>
        </p:txBody>
      </p:sp>
      <p:sp>
        <p:nvSpPr>
          <p:cNvPr id="742" name="Google Shape;742;p93"/>
          <p:cNvSpPr txBox="1"/>
          <p:nvPr/>
        </p:nvSpPr>
        <p:spPr>
          <a:xfrm>
            <a:off x="5323830" y="3675063"/>
            <a:ext cx="3069600" cy="1200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 sz="2200" b="1" i="0" u="none" strike="noStrike" cap="none">
                <a:solidFill>
                  <a:srgbClr val="FFFFFF"/>
                </a:solidFill>
                <a:latin typeface="Verdana"/>
                <a:ea typeface="Verdana"/>
                <a:cs typeface="Verdana"/>
                <a:sym typeface="Verdana"/>
              </a:rPr>
              <a:t>COACHING KNOWLEDGE </a:t>
            </a:r>
            <a:endParaRPr sz="1800" b="0" i="0" u="none" strike="noStrike" cap="none">
              <a:solidFill>
                <a:schemeClr val="dk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200"/>
              <a:buFont typeface="Arial"/>
              <a:buNone/>
            </a:pPr>
            <a:r>
              <a:rPr lang="en" sz="2200" b="1" i="0" u="none" strike="noStrike" cap="none">
                <a:solidFill>
                  <a:srgbClr val="FFFFFF"/>
                </a:solidFill>
                <a:latin typeface="Verdana"/>
                <a:ea typeface="Verdana"/>
                <a:cs typeface="Verdana"/>
                <a:sym typeface="Verdana"/>
              </a:rPr>
              <a:t>&amp; SKILLS</a:t>
            </a:r>
            <a:endParaRPr sz="1800" b="0" i="0" u="none" strike="noStrike" cap="none">
              <a:solidFill>
                <a:schemeClr val="dk1"/>
              </a:solidFill>
              <a:latin typeface="Verdana"/>
              <a:ea typeface="Verdana"/>
              <a:cs typeface="Verdana"/>
              <a:sym typeface="Verdana"/>
            </a:endParaRPr>
          </a:p>
        </p:txBody>
      </p:sp>
      <p:sp>
        <p:nvSpPr>
          <p:cNvPr id="743" name="Google Shape;743;p93"/>
          <p:cNvSpPr txBox="1">
            <a:spLocks noGrp="1"/>
          </p:cNvSpPr>
          <p:nvPr>
            <p:ph type="title"/>
          </p:nvPr>
        </p:nvSpPr>
        <p:spPr>
          <a:xfrm>
            <a:off x="861500" y="304271"/>
            <a:ext cx="7421100" cy="11046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000"/>
              <a:buFont typeface="Verdana"/>
              <a:buNone/>
            </a:pPr>
            <a:r>
              <a:rPr lang="en"/>
              <a:t>Your Role</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47"/>
        <p:cNvGrpSpPr/>
        <p:nvPr/>
      </p:nvGrpSpPr>
      <p:grpSpPr>
        <a:xfrm>
          <a:off x="0" y="0"/>
          <a:ext cx="0" cy="0"/>
          <a:chOff x="0" y="0"/>
          <a:chExt cx="0" cy="0"/>
        </a:xfrm>
      </p:grpSpPr>
      <p:pic>
        <p:nvPicPr>
          <p:cNvPr id="748" name="Google Shape;748;p94"/>
          <p:cNvPicPr preferRelativeResize="0"/>
          <p:nvPr/>
        </p:nvPicPr>
        <p:blipFill rotWithShape="1">
          <a:blip r:embed="rId3">
            <a:alphaModFix/>
          </a:blip>
          <a:srcRect/>
          <a:stretch/>
        </p:blipFill>
        <p:spPr>
          <a:xfrm>
            <a:off x="68350" y="1187125"/>
            <a:ext cx="6214049" cy="4275726"/>
          </a:xfrm>
          <a:prstGeom prst="rect">
            <a:avLst/>
          </a:prstGeom>
          <a:noFill/>
          <a:ln>
            <a:noFill/>
          </a:ln>
          <a:effectLst>
            <a:outerShdw blurRad="57150" dist="19050" dir="5400000" algn="bl" rotWithShape="0">
              <a:srgbClr val="000000">
                <a:alpha val="50199"/>
              </a:srgbClr>
            </a:outerShdw>
          </a:effectLst>
        </p:spPr>
      </p:pic>
      <p:pic>
        <p:nvPicPr>
          <p:cNvPr id="749" name="Google Shape;749;p94"/>
          <p:cNvPicPr preferRelativeResize="0"/>
          <p:nvPr/>
        </p:nvPicPr>
        <p:blipFill rotWithShape="1">
          <a:blip r:embed="rId4">
            <a:alphaModFix/>
          </a:blip>
          <a:srcRect/>
          <a:stretch/>
        </p:blipFill>
        <p:spPr>
          <a:xfrm>
            <a:off x="1697825" y="2776450"/>
            <a:ext cx="3680975" cy="2004825"/>
          </a:xfrm>
          <a:prstGeom prst="rect">
            <a:avLst/>
          </a:prstGeom>
          <a:noFill/>
          <a:ln>
            <a:noFill/>
          </a:ln>
        </p:spPr>
      </p:pic>
      <p:pic>
        <p:nvPicPr>
          <p:cNvPr id="750" name="Google Shape;750;p94"/>
          <p:cNvPicPr preferRelativeResize="0"/>
          <p:nvPr/>
        </p:nvPicPr>
        <p:blipFill rotWithShape="1">
          <a:blip r:embed="rId5">
            <a:alphaModFix/>
          </a:blip>
          <a:srcRect/>
          <a:stretch/>
        </p:blipFill>
        <p:spPr>
          <a:xfrm>
            <a:off x="5975550" y="937800"/>
            <a:ext cx="2952750" cy="1136300"/>
          </a:xfrm>
          <a:prstGeom prst="rect">
            <a:avLst/>
          </a:prstGeom>
          <a:noFill/>
          <a:ln>
            <a:noFill/>
          </a:ln>
        </p:spPr>
      </p:pic>
      <p:pic>
        <p:nvPicPr>
          <p:cNvPr id="751" name="Google Shape;751;p94"/>
          <p:cNvPicPr preferRelativeResize="0"/>
          <p:nvPr/>
        </p:nvPicPr>
        <p:blipFill rotWithShape="1">
          <a:blip r:embed="rId6">
            <a:alphaModFix/>
          </a:blip>
          <a:srcRect/>
          <a:stretch/>
        </p:blipFill>
        <p:spPr>
          <a:xfrm>
            <a:off x="5870775" y="2074100"/>
            <a:ext cx="3448050" cy="1136300"/>
          </a:xfrm>
          <a:prstGeom prst="rect">
            <a:avLst/>
          </a:prstGeom>
          <a:noFill/>
          <a:ln>
            <a:noFill/>
          </a:ln>
        </p:spPr>
      </p:pic>
      <p:pic>
        <p:nvPicPr>
          <p:cNvPr id="752" name="Google Shape;752;p94"/>
          <p:cNvPicPr preferRelativeResize="0"/>
          <p:nvPr/>
        </p:nvPicPr>
        <p:blipFill rotWithShape="1">
          <a:blip r:embed="rId7">
            <a:alphaModFix/>
          </a:blip>
          <a:srcRect/>
          <a:stretch/>
        </p:blipFill>
        <p:spPr>
          <a:xfrm>
            <a:off x="5861250" y="3312013"/>
            <a:ext cx="3181350" cy="819150"/>
          </a:xfrm>
          <a:prstGeom prst="rect">
            <a:avLst/>
          </a:prstGeom>
          <a:noFill/>
          <a:ln>
            <a:noFill/>
          </a:ln>
        </p:spPr>
      </p:pic>
      <p:pic>
        <p:nvPicPr>
          <p:cNvPr id="753" name="Google Shape;753;p94"/>
          <p:cNvPicPr preferRelativeResize="0"/>
          <p:nvPr/>
        </p:nvPicPr>
        <p:blipFill rotWithShape="1">
          <a:blip r:embed="rId8">
            <a:alphaModFix/>
          </a:blip>
          <a:srcRect/>
          <a:stretch/>
        </p:blipFill>
        <p:spPr>
          <a:xfrm>
            <a:off x="5861250" y="4121025"/>
            <a:ext cx="3467100" cy="1565400"/>
          </a:xfrm>
          <a:prstGeom prst="rect">
            <a:avLst/>
          </a:prstGeom>
          <a:noFill/>
          <a:ln>
            <a:noFill/>
          </a:ln>
        </p:spPr>
      </p:pic>
      <p:pic>
        <p:nvPicPr>
          <p:cNvPr id="754" name="Google Shape;754;p94"/>
          <p:cNvPicPr preferRelativeResize="0"/>
          <p:nvPr/>
        </p:nvPicPr>
        <p:blipFill rotWithShape="1">
          <a:blip r:embed="rId9">
            <a:alphaModFix/>
          </a:blip>
          <a:srcRect/>
          <a:stretch/>
        </p:blipFill>
        <p:spPr>
          <a:xfrm>
            <a:off x="68350" y="1103075"/>
            <a:ext cx="5105400" cy="2208950"/>
          </a:xfrm>
          <a:prstGeom prst="rect">
            <a:avLst/>
          </a:prstGeom>
          <a:noFill/>
          <a:ln>
            <a:noFill/>
          </a:ln>
        </p:spPr>
      </p:pic>
      <p:cxnSp>
        <p:nvCxnSpPr>
          <p:cNvPr id="755" name="Google Shape;755;p94"/>
          <p:cNvCxnSpPr/>
          <p:nvPr/>
        </p:nvCxnSpPr>
        <p:spPr>
          <a:xfrm rot="10800000" flipH="1">
            <a:off x="4937600" y="1491800"/>
            <a:ext cx="1260600" cy="1754400"/>
          </a:xfrm>
          <a:prstGeom prst="straightConnector1">
            <a:avLst/>
          </a:prstGeom>
          <a:noFill/>
          <a:ln w="38100" cap="flat" cmpd="sng">
            <a:solidFill>
              <a:srgbClr val="FF0000"/>
            </a:solidFill>
            <a:prstDash val="solid"/>
            <a:round/>
            <a:headEnd type="oval" w="med" len="med"/>
            <a:tailEnd type="triangle" w="med" len="med"/>
          </a:ln>
        </p:spPr>
      </p:cxnSp>
      <p:cxnSp>
        <p:nvCxnSpPr>
          <p:cNvPr id="756" name="Google Shape;756;p94"/>
          <p:cNvCxnSpPr/>
          <p:nvPr/>
        </p:nvCxnSpPr>
        <p:spPr>
          <a:xfrm rot="10800000" flipH="1">
            <a:off x="4926975" y="2668450"/>
            <a:ext cx="1166100" cy="535800"/>
          </a:xfrm>
          <a:prstGeom prst="straightConnector1">
            <a:avLst/>
          </a:prstGeom>
          <a:noFill/>
          <a:ln w="38100" cap="flat" cmpd="sng">
            <a:solidFill>
              <a:srgbClr val="FF0000"/>
            </a:solidFill>
            <a:prstDash val="solid"/>
            <a:round/>
            <a:headEnd type="oval" w="med" len="med"/>
            <a:tailEnd type="triangle" w="med" len="med"/>
          </a:ln>
        </p:spPr>
      </p:cxnSp>
      <p:cxnSp>
        <p:nvCxnSpPr>
          <p:cNvPr id="757" name="Google Shape;757;p94"/>
          <p:cNvCxnSpPr/>
          <p:nvPr/>
        </p:nvCxnSpPr>
        <p:spPr>
          <a:xfrm>
            <a:off x="4926975" y="3130588"/>
            <a:ext cx="1155600" cy="525300"/>
          </a:xfrm>
          <a:prstGeom prst="straightConnector1">
            <a:avLst/>
          </a:prstGeom>
          <a:noFill/>
          <a:ln w="38100" cap="flat" cmpd="sng">
            <a:solidFill>
              <a:srgbClr val="FF0000"/>
            </a:solidFill>
            <a:prstDash val="solid"/>
            <a:round/>
            <a:headEnd type="oval" w="med" len="med"/>
            <a:tailEnd type="triangle" w="med" len="med"/>
          </a:ln>
        </p:spPr>
      </p:cxnSp>
      <p:cxnSp>
        <p:nvCxnSpPr>
          <p:cNvPr id="758" name="Google Shape;758;p94"/>
          <p:cNvCxnSpPr/>
          <p:nvPr/>
        </p:nvCxnSpPr>
        <p:spPr>
          <a:xfrm>
            <a:off x="4927075" y="3099125"/>
            <a:ext cx="1145100" cy="1565400"/>
          </a:xfrm>
          <a:prstGeom prst="straightConnector1">
            <a:avLst/>
          </a:prstGeom>
          <a:noFill/>
          <a:ln w="38100" cap="flat" cmpd="sng">
            <a:solidFill>
              <a:srgbClr val="FF0000"/>
            </a:solidFill>
            <a:prstDash val="solid"/>
            <a:round/>
            <a:headEnd type="oval" w="med" len="med"/>
            <a:tailEnd type="triangle" w="med" len="med"/>
          </a:ln>
        </p:spPr>
      </p:cxnSp>
      <p:sp>
        <p:nvSpPr>
          <p:cNvPr id="759" name="Google Shape;759;p94"/>
          <p:cNvSpPr txBox="1"/>
          <p:nvPr/>
        </p:nvSpPr>
        <p:spPr>
          <a:xfrm>
            <a:off x="405825" y="114425"/>
            <a:ext cx="8074800" cy="599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en" sz="3600" b="0" i="0" u="none" strike="noStrike" cap="none">
                <a:solidFill>
                  <a:schemeClr val="dk1"/>
                </a:solidFill>
                <a:latin typeface="Verdana"/>
                <a:ea typeface="Verdana"/>
                <a:cs typeface="Verdana"/>
                <a:sym typeface="Verdana"/>
              </a:rPr>
              <a:t>People make Systems Work!</a:t>
            </a:r>
            <a:endParaRPr sz="3600" b="0" i="0" u="none" strike="noStrike" cap="none">
              <a:solidFill>
                <a:schemeClr val="dk1"/>
              </a:solidFill>
              <a:latin typeface="Verdana"/>
              <a:ea typeface="Verdana"/>
              <a:cs typeface="Verdana"/>
              <a:sym typeface="Verdana"/>
            </a:endParaRPr>
          </a:p>
        </p:txBody>
      </p:sp>
      <p:sp>
        <p:nvSpPr>
          <p:cNvPr id="760" name="Google Shape;760;p94"/>
          <p:cNvSpPr txBox="1"/>
          <p:nvPr/>
        </p:nvSpPr>
        <p:spPr>
          <a:xfrm>
            <a:off x="3416700" y="803113"/>
            <a:ext cx="2310600" cy="599100"/>
          </a:xfrm>
          <a:prstGeom prst="rect">
            <a:avLst/>
          </a:prstGeom>
          <a:solidFill>
            <a:srgbClr val="005593"/>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500" b="1">
                <a:solidFill>
                  <a:schemeClr val="lt1"/>
                </a:solidFill>
                <a:latin typeface="Verdana"/>
                <a:ea typeface="Verdana"/>
                <a:cs typeface="Verdana"/>
                <a:sym typeface="Verdana"/>
              </a:rPr>
              <a:t>Features:</a:t>
            </a:r>
            <a:r>
              <a:rPr lang="en" sz="2900" b="1">
                <a:solidFill>
                  <a:schemeClr val="lt1"/>
                </a:solidFill>
                <a:latin typeface="Verdana"/>
                <a:ea typeface="Verdana"/>
                <a:cs typeface="Verdana"/>
                <a:sym typeface="Verdana"/>
              </a:rPr>
              <a:t> </a:t>
            </a:r>
            <a:endParaRPr sz="2900" b="1">
              <a:solidFill>
                <a:schemeClr val="lt1"/>
              </a:solidFill>
              <a:latin typeface="Verdana"/>
              <a:ea typeface="Verdana"/>
              <a:cs typeface="Verdana"/>
              <a:sym typeface="Verdan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5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5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5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5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5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5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5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5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785"/>
        <p:cNvGrpSpPr/>
        <p:nvPr/>
      </p:nvGrpSpPr>
      <p:grpSpPr>
        <a:xfrm>
          <a:off x="0" y="0"/>
          <a:ext cx="0" cy="0"/>
          <a:chOff x="0" y="0"/>
          <a:chExt cx="0" cy="0"/>
        </a:xfrm>
      </p:grpSpPr>
      <p:sp>
        <p:nvSpPr>
          <p:cNvPr id="786" name="Google Shape;786;p98"/>
          <p:cNvSpPr txBox="1">
            <a:spLocks noGrp="1"/>
          </p:cNvSpPr>
          <p:nvPr>
            <p:ph type="title"/>
          </p:nvPr>
        </p:nvSpPr>
        <p:spPr>
          <a:xfrm>
            <a:off x="628650" y="304271"/>
            <a:ext cx="7886700" cy="11046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000"/>
              <a:buFont typeface="Verdana"/>
              <a:buNone/>
            </a:pPr>
            <a:r>
              <a:rPr lang="en"/>
              <a:t>Intent vs. Impact</a:t>
            </a:r>
            <a:endParaRPr/>
          </a:p>
        </p:txBody>
      </p:sp>
      <p:sp>
        <p:nvSpPr>
          <p:cNvPr id="787" name="Google Shape;787;p98"/>
          <p:cNvSpPr txBox="1"/>
          <p:nvPr/>
        </p:nvSpPr>
        <p:spPr>
          <a:xfrm>
            <a:off x="594900" y="1903167"/>
            <a:ext cx="85767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Verdana"/>
              <a:ea typeface="Verdana"/>
              <a:cs typeface="Verdana"/>
              <a:sym typeface="Verdana"/>
            </a:endParaRPr>
          </a:p>
        </p:txBody>
      </p:sp>
      <p:pic>
        <p:nvPicPr>
          <p:cNvPr id="788" name="Google Shape;788;p98"/>
          <p:cNvPicPr preferRelativeResize="0"/>
          <p:nvPr/>
        </p:nvPicPr>
        <p:blipFill rotWithShape="1">
          <a:blip r:embed="rId3">
            <a:alphaModFix/>
          </a:blip>
          <a:srcRect/>
          <a:stretch/>
        </p:blipFill>
        <p:spPr>
          <a:xfrm>
            <a:off x="273100" y="1690492"/>
            <a:ext cx="2633662" cy="1975250"/>
          </a:xfrm>
          <a:prstGeom prst="rect">
            <a:avLst/>
          </a:prstGeom>
          <a:noFill/>
          <a:ln>
            <a:noFill/>
          </a:ln>
        </p:spPr>
      </p:pic>
      <p:sp>
        <p:nvSpPr>
          <p:cNvPr id="789" name="Google Shape;789;p98"/>
          <p:cNvSpPr txBox="1"/>
          <p:nvPr/>
        </p:nvSpPr>
        <p:spPr>
          <a:xfrm>
            <a:off x="3178200" y="1408875"/>
            <a:ext cx="5965800" cy="4125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chemeClr val="dk1"/>
                </a:solidFill>
                <a:highlight>
                  <a:srgbClr val="FFFFFF"/>
                </a:highlight>
                <a:latin typeface="Verdana"/>
                <a:ea typeface="Verdana"/>
                <a:cs typeface="Verdana"/>
                <a:sym typeface="Verdana"/>
              </a:rPr>
              <a:t>“The wake is the results we leave behind. </a:t>
            </a:r>
            <a:r>
              <a:rPr lang="en" sz="2400" b="0" i="1" u="none" strike="noStrike" cap="none">
                <a:solidFill>
                  <a:schemeClr val="dk1"/>
                </a:solidFill>
                <a:highlight>
                  <a:srgbClr val="FFFFFF"/>
                </a:highlight>
                <a:latin typeface="Verdana"/>
                <a:ea typeface="Verdana"/>
                <a:cs typeface="Verdana"/>
                <a:sym typeface="Verdana"/>
              </a:rPr>
              <a:t>And the wake doesn’t lie and it doesn’t care about excuses.</a:t>
            </a:r>
            <a:r>
              <a:rPr lang="en" sz="2400" b="0" i="0" u="none" strike="noStrike" cap="none">
                <a:solidFill>
                  <a:schemeClr val="dk1"/>
                </a:solidFill>
                <a:highlight>
                  <a:srgbClr val="FFFFFF"/>
                </a:highlight>
                <a:latin typeface="Verdana"/>
                <a:ea typeface="Verdana"/>
                <a:cs typeface="Verdana"/>
                <a:sym typeface="Verdana"/>
              </a:rPr>
              <a:t> It is what it is. No matter what we try to do to explain why, or to justify what the wake is, it still remains. It is what we leave behind and is our record.”                 </a:t>
            </a:r>
            <a:r>
              <a:rPr lang="en" sz="2200" b="0" i="1" u="none" strike="noStrike" cap="none">
                <a:solidFill>
                  <a:schemeClr val="dk1"/>
                </a:solidFill>
                <a:highlight>
                  <a:srgbClr val="FFFFFF"/>
                </a:highlight>
                <a:latin typeface="Verdana"/>
                <a:ea typeface="Verdana"/>
                <a:cs typeface="Verdana"/>
                <a:sym typeface="Verdana"/>
              </a:rPr>
              <a:t>Dr. Henry Cloud</a:t>
            </a:r>
            <a:endParaRPr sz="2200" b="0" i="1"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Verdana"/>
              <a:ea typeface="Verdana"/>
              <a:cs typeface="Verdana"/>
              <a:sym typeface="Verdana"/>
            </a:endParaRPr>
          </a:p>
        </p:txBody>
      </p:sp>
      <p:sp>
        <p:nvSpPr>
          <p:cNvPr id="790" name="Google Shape;790;p98"/>
          <p:cNvSpPr txBox="1"/>
          <p:nvPr/>
        </p:nvSpPr>
        <p:spPr>
          <a:xfrm>
            <a:off x="184800" y="4668300"/>
            <a:ext cx="8774400" cy="1046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 sz="2800" b="0" u="none" strike="noStrike" cap="none">
                <a:solidFill>
                  <a:srgbClr val="021127"/>
                </a:solidFill>
                <a:latin typeface="Verdana"/>
                <a:ea typeface="Verdana"/>
                <a:cs typeface="Verdana"/>
                <a:sym typeface="Verdana"/>
              </a:rPr>
              <a:t>What are some team procedures and processes to help with intent vs. impact?</a:t>
            </a:r>
            <a:endParaRPr sz="2800" b="0" u="none" strike="noStrike" cap="none">
              <a:solidFill>
                <a:srgbClr val="021127"/>
              </a:solidFill>
              <a:latin typeface="Verdana"/>
              <a:ea typeface="Verdana"/>
              <a:cs typeface="Verdana"/>
              <a:sym typeface="Verdan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1"/>
          <p:cNvSpPr txBox="1">
            <a:spLocks noGrp="1"/>
          </p:cNvSpPr>
          <p:nvPr>
            <p:ph type="title"/>
          </p:nvPr>
        </p:nvSpPr>
        <p:spPr>
          <a:xfrm>
            <a:off x="914400" y="227550"/>
            <a:ext cx="2551200" cy="968400"/>
          </a:xfrm>
          <a:prstGeom prst="rect">
            <a:avLst/>
          </a:prstGeom>
          <a:solidFill>
            <a:schemeClr val="lt1"/>
          </a:solidFill>
          <a:ln>
            <a:noFill/>
          </a:ln>
        </p:spPr>
        <p:txBody>
          <a:bodyPr spcFirstLastPara="1" wrap="square" lIns="91425" tIns="45700" rIns="91425" bIns="45700" anchor="b" anchorCtr="0">
            <a:normAutofit fontScale="90000"/>
          </a:bodyPr>
          <a:lstStyle/>
          <a:p>
            <a:pPr marL="0" marR="0" lvl="0" indent="0" algn="l" rtl="0">
              <a:lnSpc>
                <a:spcPct val="90000"/>
              </a:lnSpc>
              <a:spcBef>
                <a:spcPts val="0"/>
              </a:spcBef>
              <a:spcAft>
                <a:spcPts val="0"/>
              </a:spcAft>
              <a:buClr>
                <a:srgbClr val="00212C"/>
              </a:buClr>
              <a:buSzPct val="300000"/>
              <a:buFont typeface="Calibri"/>
              <a:buNone/>
            </a:pPr>
            <a:endParaRPr b="0">
              <a:solidFill>
                <a:schemeClr val="accent5"/>
              </a:solidFill>
              <a:latin typeface="Verdana"/>
              <a:ea typeface="Verdana"/>
              <a:cs typeface="Verdana"/>
              <a:sym typeface="Verdana"/>
            </a:endParaRPr>
          </a:p>
          <a:p>
            <a:pPr marL="0" marR="0" lvl="0" indent="0" algn="l" rtl="0">
              <a:lnSpc>
                <a:spcPct val="90000"/>
              </a:lnSpc>
              <a:spcBef>
                <a:spcPts val="0"/>
              </a:spcBef>
              <a:spcAft>
                <a:spcPts val="0"/>
              </a:spcAft>
              <a:buClr>
                <a:srgbClr val="00212C"/>
              </a:buClr>
              <a:buSzPct val="300000"/>
              <a:buFont typeface="Calibri"/>
              <a:buNone/>
            </a:pPr>
            <a:endParaRPr>
              <a:solidFill>
                <a:schemeClr val="accent5"/>
              </a:solidFill>
            </a:endParaRPr>
          </a:p>
          <a:p>
            <a:pPr marL="0" marR="0" lvl="0" indent="0" algn="l" rtl="0">
              <a:lnSpc>
                <a:spcPct val="90000"/>
              </a:lnSpc>
              <a:spcBef>
                <a:spcPts val="0"/>
              </a:spcBef>
              <a:spcAft>
                <a:spcPts val="0"/>
              </a:spcAft>
              <a:buClr>
                <a:srgbClr val="00212C"/>
              </a:buClr>
              <a:buSzPct val="300000"/>
              <a:buFont typeface="Calibri"/>
              <a:buNone/>
            </a:pPr>
            <a:endParaRPr>
              <a:solidFill>
                <a:schemeClr val="accent5"/>
              </a:solidFill>
            </a:endParaRPr>
          </a:p>
          <a:p>
            <a:pPr marL="0" marR="0" lvl="0" indent="0" algn="l" rtl="0">
              <a:lnSpc>
                <a:spcPct val="90000"/>
              </a:lnSpc>
              <a:spcBef>
                <a:spcPts val="0"/>
              </a:spcBef>
              <a:spcAft>
                <a:spcPts val="0"/>
              </a:spcAft>
              <a:buClr>
                <a:srgbClr val="00212C"/>
              </a:buClr>
              <a:buSzPct val="300000"/>
              <a:buFont typeface="Calibri"/>
              <a:buNone/>
            </a:pPr>
            <a:endParaRPr>
              <a:solidFill>
                <a:schemeClr val="accent5"/>
              </a:solidFill>
            </a:endParaRPr>
          </a:p>
          <a:p>
            <a:pPr marL="0" marR="0" lvl="0" indent="0" algn="l" rtl="0">
              <a:lnSpc>
                <a:spcPct val="90000"/>
              </a:lnSpc>
              <a:spcBef>
                <a:spcPts val="0"/>
              </a:spcBef>
              <a:spcAft>
                <a:spcPts val="0"/>
              </a:spcAft>
              <a:buClr>
                <a:srgbClr val="00212C"/>
              </a:buClr>
              <a:buSzPct val="284211"/>
              <a:buFont typeface="Calibri"/>
              <a:buNone/>
            </a:pPr>
            <a:r>
              <a:rPr lang="en" sz="2111"/>
              <a:t>Welcome to</a:t>
            </a:r>
            <a:endParaRPr sz="2111"/>
          </a:p>
          <a:p>
            <a:pPr marL="0" marR="0" lvl="0" indent="0" algn="l" rtl="0">
              <a:lnSpc>
                <a:spcPct val="90000"/>
              </a:lnSpc>
              <a:spcBef>
                <a:spcPts val="0"/>
              </a:spcBef>
              <a:spcAft>
                <a:spcPts val="0"/>
              </a:spcAft>
              <a:buClr>
                <a:srgbClr val="00212C"/>
              </a:buClr>
              <a:buSzPct val="284211"/>
              <a:buFont typeface="Calibri"/>
              <a:buNone/>
            </a:pPr>
            <a:r>
              <a:rPr lang="en" sz="2111" u="none" strike="noStrike" cap="none"/>
              <a:t>Systems Coaching 10</a:t>
            </a:r>
            <a:r>
              <a:rPr lang="en" sz="2111"/>
              <a:t>2</a:t>
            </a:r>
            <a:endParaRPr sz="2111" b="0" u="none" strike="noStrike" cap="none">
              <a:latin typeface="Verdana"/>
              <a:ea typeface="Verdana"/>
              <a:cs typeface="Verdana"/>
              <a:sym typeface="Verdana"/>
            </a:endParaRPr>
          </a:p>
        </p:txBody>
      </p:sp>
      <p:sp>
        <p:nvSpPr>
          <p:cNvPr id="176" name="Google Shape;176;p31"/>
          <p:cNvSpPr txBox="1"/>
          <p:nvPr/>
        </p:nvSpPr>
        <p:spPr>
          <a:xfrm>
            <a:off x="3575050" y="227542"/>
            <a:ext cx="5111700" cy="47289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ctr" anchorCtr="0">
            <a:normAutofit/>
          </a:bodyPr>
          <a:lstStyle/>
          <a:p>
            <a:pPr marL="0" marR="0" lvl="0" indent="0" algn="ctr" rtl="0">
              <a:lnSpc>
                <a:spcPct val="90000"/>
              </a:lnSpc>
              <a:spcBef>
                <a:spcPts val="0"/>
              </a:spcBef>
              <a:spcAft>
                <a:spcPts val="600"/>
              </a:spcAft>
              <a:buClr>
                <a:schemeClr val="dk1"/>
              </a:buClr>
              <a:buSzPts val="2400"/>
              <a:buFont typeface="Verdana"/>
              <a:buNone/>
            </a:pPr>
            <a:r>
              <a:rPr lang="en" sz="2600" b="0" i="0" u="none" strike="noStrike" cap="none">
                <a:solidFill>
                  <a:schemeClr val="dk1"/>
                </a:solidFill>
                <a:latin typeface="Verdana"/>
                <a:ea typeface="Verdana"/>
                <a:cs typeface="Verdana"/>
                <a:sym typeface="Verdana"/>
              </a:rPr>
              <a:t>MTSS is a systemic, data-driven approach that allows divisions and schools to provide targeted, evidence-based interventions to meet the needs of their students. This is done through a clearly defined process that is implemented to fidelity by all stakeholders within the school and/or division.</a:t>
            </a:r>
            <a:endParaRPr sz="2000" b="0" i="0" u="none" strike="noStrike" cap="none">
              <a:solidFill>
                <a:schemeClr val="dk1"/>
              </a:solidFill>
              <a:latin typeface="Verdana"/>
              <a:ea typeface="Verdana"/>
              <a:cs typeface="Verdana"/>
              <a:sym typeface="Verdana"/>
            </a:endParaRPr>
          </a:p>
        </p:txBody>
      </p:sp>
      <p:sp>
        <p:nvSpPr>
          <p:cNvPr id="177" name="Google Shape;177;p31"/>
          <p:cNvSpPr txBox="1">
            <a:spLocks noGrp="1"/>
          </p:cNvSpPr>
          <p:nvPr>
            <p:ph type="body" idx="2"/>
          </p:nvPr>
        </p:nvSpPr>
        <p:spPr>
          <a:xfrm>
            <a:off x="457200" y="1195918"/>
            <a:ext cx="3008400" cy="3760500"/>
          </a:xfrm>
          <a:prstGeom prst="rect">
            <a:avLst/>
          </a:prstGeom>
          <a:solidFill>
            <a:srgbClr val="003369">
              <a:alpha val="72941"/>
            </a:srgbClr>
          </a:solidFill>
          <a:ln>
            <a:noFill/>
          </a:ln>
        </p:spPr>
        <p:txBody>
          <a:bodyPr spcFirstLastPara="1" wrap="square" lIns="91425" tIns="45700" rIns="91425" bIns="45700" anchor="t" anchorCtr="0">
            <a:normAutofit/>
          </a:bodyPr>
          <a:lstStyle/>
          <a:p>
            <a:pPr marL="0" marR="0" lvl="0" indent="0" algn="l" rtl="0">
              <a:lnSpc>
                <a:spcPct val="90000"/>
              </a:lnSpc>
              <a:spcBef>
                <a:spcPts val="1000"/>
              </a:spcBef>
              <a:spcAft>
                <a:spcPts val="0"/>
              </a:spcAft>
              <a:buClr>
                <a:srgbClr val="888A8C"/>
              </a:buClr>
              <a:buSzPts val="3200"/>
              <a:buNone/>
            </a:pPr>
            <a:endParaRPr u="none" strike="noStrike" cap="none">
              <a:latin typeface="Verdana"/>
              <a:ea typeface="Verdana"/>
              <a:cs typeface="Verdana"/>
              <a:sym typeface="Verdana"/>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94"/>
        <p:cNvGrpSpPr/>
        <p:nvPr/>
      </p:nvGrpSpPr>
      <p:grpSpPr>
        <a:xfrm>
          <a:off x="0" y="0"/>
          <a:ext cx="0" cy="0"/>
          <a:chOff x="0" y="0"/>
          <a:chExt cx="0" cy="0"/>
        </a:xfrm>
      </p:grpSpPr>
      <p:sp>
        <p:nvSpPr>
          <p:cNvPr id="795" name="Google Shape;795;p99"/>
          <p:cNvSpPr txBox="1">
            <a:spLocks noGrp="1"/>
          </p:cNvSpPr>
          <p:nvPr>
            <p:ph type="title"/>
          </p:nvPr>
        </p:nvSpPr>
        <p:spPr>
          <a:xfrm>
            <a:off x="914400" y="227550"/>
            <a:ext cx="3065100" cy="968400"/>
          </a:xfrm>
          <a:prstGeom prst="rect">
            <a:avLst/>
          </a:prstGeom>
          <a:solidFill>
            <a:schemeClr val="lt1"/>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800"/>
              <a:buFont typeface="Calibri"/>
              <a:buNone/>
            </a:pPr>
            <a:br>
              <a:rPr lang="en" sz="2300" b="0" u="none" strike="noStrike" cap="none">
                <a:latin typeface="Verdana"/>
                <a:ea typeface="Verdana"/>
                <a:cs typeface="Verdana"/>
                <a:sym typeface="Verdana"/>
              </a:rPr>
            </a:br>
            <a:br>
              <a:rPr lang="en" sz="2300" b="0" u="none" strike="noStrike" cap="none">
                <a:latin typeface="Verdana"/>
                <a:ea typeface="Verdana"/>
                <a:cs typeface="Verdana"/>
                <a:sym typeface="Verdana"/>
              </a:rPr>
            </a:br>
            <a:r>
              <a:rPr lang="en" sz="2400" b="0" u="none" strike="noStrike" cap="none">
                <a:latin typeface="Verdana"/>
                <a:ea typeface="Verdana"/>
                <a:cs typeface="Verdana"/>
                <a:sym typeface="Verdana"/>
              </a:rPr>
              <a:t>What do you bring to the table? </a:t>
            </a:r>
            <a:br>
              <a:rPr lang="en" sz="2400" b="0" u="none" strike="noStrike" cap="none">
                <a:solidFill>
                  <a:schemeClr val="lt1"/>
                </a:solidFill>
                <a:latin typeface="Verdana"/>
                <a:ea typeface="Verdana"/>
                <a:cs typeface="Verdana"/>
                <a:sym typeface="Verdana"/>
              </a:rPr>
            </a:br>
            <a:r>
              <a:rPr lang="en" sz="2300" b="0" u="none" strike="noStrike" cap="none">
                <a:solidFill>
                  <a:schemeClr val="lt1"/>
                </a:solidFill>
                <a:latin typeface="Verdana"/>
                <a:ea typeface="Verdana"/>
                <a:cs typeface="Verdana"/>
                <a:sym typeface="Verdana"/>
              </a:rPr>
              <a:t> Coaching</a:t>
            </a:r>
            <a:br>
              <a:rPr lang="en" sz="2300" b="0" u="none" strike="noStrike" cap="none">
                <a:solidFill>
                  <a:schemeClr val="lt1"/>
                </a:solidFill>
                <a:latin typeface="Verdana"/>
                <a:ea typeface="Verdana"/>
                <a:cs typeface="Verdana"/>
                <a:sym typeface="Verdana"/>
              </a:rPr>
            </a:br>
            <a:endParaRPr sz="2300"/>
          </a:p>
        </p:txBody>
      </p:sp>
      <p:sp>
        <p:nvSpPr>
          <p:cNvPr id="796" name="Google Shape;796;p99"/>
          <p:cNvSpPr txBox="1"/>
          <p:nvPr/>
        </p:nvSpPr>
        <p:spPr>
          <a:xfrm>
            <a:off x="457200" y="1195917"/>
            <a:ext cx="3438900" cy="3760800"/>
          </a:xfrm>
          <a:prstGeom prst="rect">
            <a:avLst/>
          </a:prstGeom>
          <a:solidFill>
            <a:srgbClr val="003369">
              <a:alpha val="72549"/>
            </a:srgbClr>
          </a:solid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lt1"/>
              </a:buClr>
              <a:buSzPts val="1700"/>
              <a:buFont typeface="Verdana"/>
              <a:buNone/>
            </a:pPr>
            <a:r>
              <a:rPr lang="en" sz="2400" b="0" i="0" u="none" strike="noStrike" cap="none">
                <a:solidFill>
                  <a:schemeClr val="lt1"/>
                </a:solidFill>
                <a:latin typeface="Verdana"/>
                <a:ea typeface="Verdana"/>
                <a:cs typeface="Verdana"/>
                <a:sym typeface="Verdana"/>
              </a:rPr>
              <a:t>Utilize effective communication and other coaching techniques to impact systems change. </a:t>
            </a:r>
            <a:endParaRPr sz="2500" b="0" i="0" u="none" strike="noStrike" cap="none">
              <a:solidFill>
                <a:schemeClr val="dk1"/>
              </a:solidFill>
              <a:latin typeface="Verdana"/>
              <a:ea typeface="Verdana"/>
              <a:cs typeface="Verdana"/>
              <a:sym typeface="Verdana"/>
            </a:endParaRPr>
          </a:p>
          <a:p>
            <a:pPr marL="0" marR="0" lvl="0" indent="0" algn="l" rtl="0">
              <a:lnSpc>
                <a:spcPct val="90000"/>
              </a:lnSpc>
              <a:spcBef>
                <a:spcPts val="1000"/>
              </a:spcBef>
              <a:spcAft>
                <a:spcPts val="0"/>
              </a:spcAft>
              <a:buClr>
                <a:schemeClr val="lt1"/>
              </a:buClr>
              <a:buSzPts val="1700"/>
              <a:buFont typeface="Verdana"/>
              <a:buNone/>
            </a:pPr>
            <a:endParaRPr sz="2400">
              <a:solidFill>
                <a:schemeClr val="lt1"/>
              </a:solidFill>
              <a:latin typeface="Verdana"/>
              <a:ea typeface="Verdana"/>
              <a:cs typeface="Verdana"/>
              <a:sym typeface="Verdana"/>
            </a:endParaRPr>
          </a:p>
          <a:p>
            <a:pPr marL="0" marR="0" lvl="0" indent="0" algn="l" rtl="0">
              <a:lnSpc>
                <a:spcPct val="90000"/>
              </a:lnSpc>
              <a:spcBef>
                <a:spcPts val="1000"/>
              </a:spcBef>
              <a:spcAft>
                <a:spcPts val="0"/>
              </a:spcAft>
              <a:buClr>
                <a:schemeClr val="lt1"/>
              </a:buClr>
              <a:buSzPts val="1700"/>
              <a:buFont typeface="Verdana"/>
              <a:buNone/>
            </a:pPr>
            <a:r>
              <a:rPr lang="en" sz="2400" b="0" i="0" u="none" strike="noStrike" cap="none">
                <a:solidFill>
                  <a:schemeClr val="lt1"/>
                </a:solidFill>
                <a:latin typeface="Verdana"/>
                <a:ea typeface="Verdana"/>
                <a:cs typeface="Verdana"/>
                <a:sym typeface="Verdana"/>
              </a:rPr>
              <a:t>Giving and receiving feedback; navigating conflict with healthy outcomes</a:t>
            </a:r>
            <a:r>
              <a:rPr lang="en" sz="2400">
                <a:solidFill>
                  <a:schemeClr val="lt1"/>
                </a:solidFill>
                <a:latin typeface="Verdana"/>
                <a:ea typeface="Verdana"/>
                <a:cs typeface="Verdana"/>
                <a:sym typeface="Verdana"/>
              </a:rPr>
              <a:t>.</a:t>
            </a:r>
            <a:endParaRPr sz="2400" b="0" i="0" u="none" strike="noStrike" cap="none">
              <a:solidFill>
                <a:schemeClr val="lt1"/>
              </a:solidFill>
              <a:latin typeface="Verdana"/>
              <a:ea typeface="Verdana"/>
              <a:cs typeface="Verdana"/>
              <a:sym typeface="Verdana"/>
            </a:endParaRPr>
          </a:p>
        </p:txBody>
      </p:sp>
      <p:grpSp>
        <p:nvGrpSpPr>
          <p:cNvPr id="797" name="Google Shape;797;p99"/>
          <p:cNvGrpSpPr/>
          <p:nvPr/>
        </p:nvGrpSpPr>
        <p:grpSpPr>
          <a:xfrm>
            <a:off x="4172125" y="406960"/>
            <a:ext cx="4514656" cy="4528452"/>
            <a:chOff x="0" y="25763"/>
            <a:chExt cx="5111703" cy="5623311"/>
          </a:xfrm>
        </p:grpSpPr>
        <p:sp>
          <p:nvSpPr>
            <p:cNvPr id="798" name="Google Shape;798;p99"/>
            <p:cNvSpPr/>
            <p:nvPr/>
          </p:nvSpPr>
          <p:spPr>
            <a:xfrm>
              <a:off x="0" y="25763"/>
              <a:ext cx="5111700" cy="2741100"/>
            </a:xfrm>
            <a:prstGeom prst="roundRect">
              <a:avLst>
                <a:gd name="adj" fmla="val 16667"/>
              </a:avLst>
            </a:prstGeom>
            <a:solidFill>
              <a:srgbClr val="4372C3"/>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500" b="0" i="0" u="none" strike="noStrike" cap="none">
                <a:solidFill>
                  <a:schemeClr val="dk1"/>
                </a:solidFill>
                <a:latin typeface="Verdana"/>
                <a:ea typeface="Verdana"/>
                <a:cs typeface="Verdana"/>
                <a:sym typeface="Verdana"/>
              </a:endParaRPr>
            </a:p>
          </p:txBody>
        </p:sp>
        <p:sp>
          <p:nvSpPr>
            <p:cNvPr id="799" name="Google Shape;799;p99"/>
            <p:cNvSpPr txBox="1"/>
            <p:nvPr/>
          </p:nvSpPr>
          <p:spPr>
            <a:xfrm>
              <a:off x="133803" y="261715"/>
              <a:ext cx="4977900" cy="2269200"/>
            </a:xfrm>
            <a:prstGeom prst="rect">
              <a:avLst/>
            </a:prstGeom>
            <a:noFill/>
            <a:ln>
              <a:noFill/>
            </a:ln>
          </p:spPr>
          <p:txBody>
            <a:bodyPr spcFirstLastPara="1" wrap="square" lIns="186675" tIns="186675" rIns="186675" bIns="186675" anchor="ctr" anchorCtr="0">
              <a:noAutofit/>
            </a:bodyPr>
            <a:lstStyle/>
            <a:p>
              <a:pPr marL="0" marR="0" lvl="0" indent="0" algn="l" rtl="0">
                <a:lnSpc>
                  <a:spcPct val="90000"/>
                </a:lnSpc>
                <a:spcBef>
                  <a:spcPts val="0"/>
                </a:spcBef>
                <a:spcAft>
                  <a:spcPts val="0"/>
                </a:spcAft>
                <a:buClr>
                  <a:schemeClr val="lt1"/>
                </a:buClr>
                <a:buSzPts val="4900"/>
                <a:buFont typeface="Calibri"/>
                <a:buNone/>
              </a:pPr>
              <a:r>
                <a:rPr lang="en" sz="3400" b="0" i="0" u="none" strike="noStrike" cap="none">
                  <a:solidFill>
                    <a:schemeClr val="lt1"/>
                  </a:solidFill>
                  <a:latin typeface="Verdana"/>
                  <a:ea typeface="Verdana"/>
                  <a:cs typeface="Verdana"/>
                  <a:sym typeface="Verdana"/>
                </a:rPr>
                <a:t>Systems Change Requires…</a:t>
              </a:r>
              <a:endParaRPr sz="3400" b="0" i="0" u="none" strike="noStrike" cap="none">
                <a:solidFill>
                  <a:schemeClr val="lt1"/>
                </a:solidFill>
                <a:latin typeface="Verdana"/>
                <a:ea typeface="Verdana"/>
                <a:cs typeface="Verdana"/>
                <a:sym typeface="Verdana"/>
              </a:endParaRPr>
            </a:p>
          </p:txBody>
        </p:sp>
        <p:sp>
          <p:nvSpPr>
            <p:cNvPr id="800" name="Google Shape;800;p99"/>
            <p:cNvSpPr/>
            <p:nvPr/>
          </p:nvSpPr>
          <p:spPr>
            <a:xfrm>
              <a:off x="0" y="2907974"/>
              <a:ext cx="5111700" cy="2741100"/>
            </a:xfrm>
            <a:prstGeom prst="roundRect">
              <a:avLst>
                <a:gd name="adj" fmla="val 16667"/>
              </a:avLst>
            </a:prstGeom>
            <a:solidFill>
              <a:srgbClr val="4372C3"/>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500" b="0" i="0" u="none" strike="noStrike" cap="none">
                <a:solidFill>
                  <a:schemeClr val="dk1"/>
                </a:solidFill>
                <a:latin typeface="Verdana"/>
                <a:ea typeface="Verdana"/>
                <a:cs typeface="Verdana"/>
                <a:sym typeface="Verdana"/>
              </a:endParaRPr>
            </a:p>
          </p:txBody>
        </p:sp>
        <p:sp>
          <p:nvSpPr>
            <p:cNvPr id="801" name="Google Shape;801;p99"/>
            <p:cNvSpPr txBox="1"/>
            <p:nvPr/>
          </p:nvSpPr>
          <p:spPr>
            <a:xfrm>
              <a:off x="133809" y="3041783"/>
              <a:ext cx="4844100" cy="2473500"/>
            </a:xfrm>
            <a:prstGeom prst="rect">
              <a:avLst/>
            </a:prstGeom>
            <a:noFill/>
            <a:ln>
              <a:noFill/>
            </a:ln>
          </p:spPr>
          <p:txBody>
            <a:bodyPr spcFirstLastPara="1" wrap="square" lIns="186675" tIns="186675" rIns="186675" bIns="186675" anchor="ctr" anchorCtr="0">
              <a:noAutofit/>
            </a:bodyPr>
            <a:lstStyle/>
            <a:p>
              <a:pPr marL="0" marR="0" lvl="0" indent="0" algn="l" rtl="0">
                <a:lnSpc>
                  <a:spcPct val="90000"/>
                </a:lnSpc>
                <a:spcBef>
                  <a:spcPts val="0"/>
                </a:spcBef>
                <a:spcAft>
                  <a:spcPts val="0"/>
                </a:spcAft>
                <a:buClr>
                  <a:schemeClr val="lt1"/>
                </a:buClr>
                <a:buSzPts val="4900"/>
                <a:buFont typeface="Calibri"/>
                <a:buNone/>
              </a:pPr>
              <a:r>
                <a:rPr lang="en" sz="3400" b="0" i="0" u="none" strike="noStrike" cap="none">
                  <a:solidFill>
                    <a:schemeClr val="lt1"/>
                  </a:solidFill>
                  <a:latin typeface="Verdana"/>
                  <a:ea typeface="Verdana"/>
                  <a:cs typeface="Verdana"/>
                  <a:sym typeface="Verdana"/>
                </a:rPr>
                <a:t>Aligning Communication &amp; Coaching</a:t>
              </a:r>
              <a:endParaRPr sz="3400" b="0" i="0" u="none" strike="noStrike" cap="none">
                <a:solidFill>
                  <a:schemeClr val="lt1"/>
                </a:solidFill>
                <a:latin typeface="Verdana"/>
                <a:ea typeface="Verdana"/>
                <a:cs typeface="Verdana"/>
                <a:sym typeface="Verdana"/>
              </a:endParaRPr>
            </a:p>
          </p:txBody>
        </p:sp>
      </p:gr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pic>
        <p:nvPicPr>
          <p:cNvPr id="807" name="Google Shape;807;p100"/>
          <p:cNvPicPr preferRelativeResize="0"/>
          <p:nvPr/>
        </p:nvPicPr>
        <p:blipFill rotWithShape="1">
          <a:blip r:embed="rId3">
            <a:alphaModFix/>
          </a:blip>
          <a:srcRect/>
          <a:stretch/>
        </p:blipFill>
        <p:spPr>
          <a:xfrm>
            <a:off x="423300" y="3664900"/>
            <a:ext cx="8548349" cy="1663847"/>
          </a:xfrm>
          <a:prstGeom prst="rect">
            <a:avLst/>
          </a:prstGeom>
          <a:noFill/>
          <a:ln>
            <a:noFill/>
          </a:ln>
        </p:spPr>
      </p:pic>
      <p:pic>
        <p:nvPicPr>
          <p:cNvPr id="808" name="Google Shape;808;p100"/>
          <p:cNvPicPr preferRelativeResize="0"/>
          <p:nvPr/>
        </p:nvPicPr>
        <p:blipFill rotWithShape="1">
          <a:blip r:embed="rId4">
            <a:alphaModFix/>
          </a:blip>
          <a:srcRect/>
          <a:stretch/>
        </p:blipFill>
        <p:spPr>
          <a:xfrm>
            <a:off x="297813" y="1313338"/>
            <a:ext cx="8548374" cy="2423450"/>
          </a:xfrm>
          <a:prstGeom prst="rect">
            <a:avLst/>
          </a:prstGeom>
          <a:noFill/>
          <a:ln>
            <a:noFill/>
          </a:ln>
        </p:spPr>
      </p:pic>
      <p:sp>
        <p:nvSpPr>
          <p:cNvPr id="809" name="Google Shape;809;p100"/>
          <p:cNvSpPr txBox="1"/>
          <p:nvPr/>
        </p:nvSpPr>
        <p:spPr>
          <a:xfrm>
            <a:off x="3245775" y="5223300"/>
            <a:ext cx="3770700" cy="491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 sz="2500" u="sng">
                <a:solidFill>
                  <a:schemeClr val="dk2"/>
                </a:solidFill>
                <a:latin typeface="Verdana"/>
                <a:ea typeface="Verdana"/>
                <a:cs typeface="Verdana"/>
                <a:sym typeface="Verdana"/>
                <a:hlinkClick r:id="rId5">
                  <a:extLst>
                    <a:ext uri="{A12FA001-AC4F-418D-AE19-62706E023703}">
                      <ahyp:hlinkClr xmlns:ahyp="http://schemas.microsoft.com/office/drawing/2018/hyperlinkcolor" val="tx"/>
                    </a:ext>
                  </a:extLst>
                </a:hlinkClick>
              </a:rPr>
              <a:t>Link to Practice Profile</a:t>
            </a:r>
            <a:endParaRPr sz="2500" b="0" u="none" strike="noStrike" cap="none">
              <a:solidFill>
                <a:schemeClr val="dk2"/>
              </a:solidFill>
              <a:latin typeface="Verdana"/>
              <a:ea typeface="Verdana"/>
              <a:cs typeface="Verdana"/>
              <a:sym typeface="Verdana"/>
            </a:endParaRPr>
          </a:p>
        </p:txBody>
      </p:sp>
      <p:sp>
        <p:nvSpPr>
          <p:cNvPr id="810" name="Google Shape;810;p100"/>
          <p:cNvSpPr txBox="1">
            <a:spLocks noGrp="1"/>
          </p:cNvSpPr>
          <p:nvPr>
            <p:ph type="title"/>
          </p:nvPr>
        </p:nvSpPr>
        <p:spPr>
          <a:xfrm>
            <a:off x="457200" y="208756"/>
            <a:ext cx="8229600" cy="11046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000"/>
              <a:buFont typeface="Verdana"/>
              <a:buNone/>
            </a:pPr>
            <a:r>
              <a:rPr lang="en"/>
              <a:t>Performance Feedback</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815"/>
        <p:cNvGrpSpPr/>
        <p:nvPr/>
      </p:nvGrpSpPr>
      <p:grpSpPr>
        <a:xfrm>
          <a:off x="0" y="0"/>
          <a:ext cx="0" cy="0"/>
          <a:chOff x="0" y="0"/>
          <a:chExt cx="0" cy="0"/>
        </a:xfrm>
      </p:grpSpPr>
      <p:sp>
        <p:nvSpPr>
          <p:cNvPr id="816" name="Google Shape;816;p101"/>
          <p:cNvSpPr txBox="1"/>
          <p:nvPr/>
        </p:nvSpPr>
        <p:spPr>
          <a:xfrm>
            <a:off x="323875" y="1313350"/>
            <a:ext cx="8686800" cy="3863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500" b="0" i="0" u="none" strike="noStrike" cap="none">
                <a:solidFill>
                  <a:schemeClr val="dk1"/>
                </a:solidFill>
                <a:latin typeface="Verdana"/>
                <a:ea typeface="Verdana"/>
                <a:cs typeface="Verdana"/>
                <a:sym typeface="Verdana"/>
              </a:rPr>
              <a:t>Performance feedback, which can be verbal or written, highlights behaviors that were used accurately, fluently, or whose modifications maintained fidelity to the practice. In use, feedback delivered is </a:t>
            </a:r>
            <a:r>
              <a:rPr lang="en" sz="2500" b="0" i="1" u="none" strike="noStrike" cap="none">
                <a:solidFill>
                  <a:schemeClr val="dk1"/>
                </a:solidFill>
                <a:latin typeface="Verdana"/>
                <a:ea typeface="Verdana"/>
                <a:cs typeface="Verdana"/>
                <a:sym typeface="Verdana"/>
              </a:rPr>
              <a:t>specific</a:t>
            </a:r>
            <a:r>
              <a:rPr lang="en" sz="2500" b="0" i="0" u="none" strike="noStrike" cap="none">
                <a:solidFill>
                  <a:schemeClr val="dk1"/>
                </a:solidFill>
                <a:latin typeface="Verdana"/>
                <a:ea typeface="Verdana"/>
                <a:cs typeface="Verdana"/>
                <a:sym typeface="Verdana"/>
              </a:rPr>
              <a:t> (describes behavior) and aligned to the desired goals of coaching (rationale provided that also describes how or why a coaching recipient’s behaviors may need to change to meet desired outcomes of coaching).</a:t>
            </a:r>
            <a:endParaRPr sz="2500" b="0" i="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pic>
        <p:nvPicPr>
          <p:cNvPr id="817" name="Google Shape;817;p101"/>
          <p:cNvPicPr preferRelativeResize="0"/>
          <p:nvPr/>
        </p:nvPicPr>
        <p:blipFill rotWithShape="1">
          <a:blip r:embed="rId3">
            <a:alphaModFix/>
          </a:blip>
          <a:srcRect/>
          <a:stretch/>
        </p:blipFill>
        <p:spPr>
          <a:xfrm>
            <a:off x="3092700" y="4850625"/>
            <a:ext cx="2786874" cy="927500"/>
          </a:xfrm>
          <a:prstGeom prst="rect">
            <a:avLst/>
          </a:prstGeom>
          <a:noFill/>
          <a:ln>
            <a:noFill/>
          </a:ln>
        </p:spPr>
      </p:pic>
      <p:sp>
        <p:nvSpPr>
          <p:cNvPr id="818" name="Google Shape;818;p101"/>
          <p:cNvSpPr txBox="1">
            <a:spLocks noGrp="1"/>
          </p:cNvSpPr>
          <p:nvPr>
            <p:ph type="title"/>
          </p:nvPr>
        </p:nvSpPr>
        <p:spPr>
          <a:xfrm>
            <a:off x="457200" y="208756"/>
            <a:ext cx="8229600" cy="11046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000"/>
              <a:buFont typeface="Verdana"/>
              <a:buNone/>
            </a:pPr>
            <a:r>
              <a:rPr lang="en"/>
              <a:t>Performance Feedback</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sp>
        <p:nvSpPr>
          <p:cNvPr id="824" name="Google Shape;824;p102"/>
          <p:cNvSpPr txBox="1">
            <a:spLocks noGrp="1"/>
          </p:cNvSpPr>
          <p:nvPr>
            <p:ph type="title"/>
          </p:nvPr>
        </p:nvSpPr>
        <p:spPr>
          <a:xfrm>
            <a:off x="914400" y="227542"/>
            <a:ext cx="2551200" cy="968400"/>
          </a:xfrm>
          <a:prstGeom prst="rect">
            <a:avLst/>
          </a:prstGeom>
          <a:solidFill>
            <a:schemeClr val="lt1"/>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 sz="2100"/>
              <a:t>Receiving and Giving Feedback</a:t>
            </a:r>
            <a:endParaRPr sz="2100"/>
          </a:p>
        </p:txBody>
      </p:sp>
      <p:sp>
        <p:nvSpPr>
          <p:cNvPr id="825" name="Google Shape;825;p102"/>
          <p:cNvSpPr txBox="1"/>
          <p:nvPr/>
        </p:nvSpPr>
        <p:spPr>
          <a:xfrm>
            <a:off x="3575050" y="356125"/>
            <a:ext cx="5294100" cy="4600500"/>
          </a:xfrm>
          <a:prstGeom prst="rect">
            <a:avLst/>
          </a:prstGeom>
          <a:solidFill>
            <a:schemeClr val="lt1"/>
          </a:solidFill>
          <a:ln w="38100" cap="flat" cmpd="sng">
            <a:solidFill>
              <a:srgbClr val="003369"/>
            </a:solidFill>
            <a:prstDash val="dash"/>
            <a:round/>
            <a:headEnd type="none" w="sm" len="sm"/>
            <a:tailEnd type="none" w="sm" len="sm"/>
          </a:ln>
        </p:spPr>
        <p:txBody>
          <a:bodyPr spcFirstLastPara="1" wrap="square" lIns="91425" tIns="45700" rIns="91425" bIns="45700" anchor="t" anchorCtr="0">
            <a:normAutofit/>
          </a:bodyPr>
          <a:lstStyle/>
          <a:p>
            <a:pPr marL="571500" marR="153035" lvl="0" indent="-387350" algn="l" rtl="0">
              <a:lnSpc>
                <a:spcPct val="90000"/>
              </a:lnSpc>
              <a:spcBef>
                <a:spcPts val="0"/>
              </a:spcBef>
              <a:spcAft>
                <a:spcPts val="0"/>
              </a:spcAft>
              <a:buClr>
                <a:schemeClr val="dk1"/>
              </a:buClr>
              <a:buSzPts val="3300"/>
              <a:buFont typeface="Arial"/>
              <a:buChar char="•"/>
            </a:pPr>
            <a:r>
              <a:rPr lang="en" sz="2400" b="0" i="0" u="none" strike="noStrike" cap="none">
                <a:solidFill>
                  <a:schemeClr val="dk1"/>
                </a:solidFill>
                <a:latin typeface="Verdana"/>
                <a:ea typeface="Verdana"/>
                <a:cs typeface="Verdana"/>
                <a:sym typeface="Verdana"/>
              </a:rPr>
              <a:t>Take 4 minutes to read the article individually. While reading, highlight 1-2 points that “hit home” for both receiving and giving feedback</a:t>
            </a:r>
            <a:endParaRPr sz="2400" b="0" i="0" u="none" strike="noStrike" cap="none">
              <a:solidFill>
                <a:schemeClr val="dk1"/>
              </a:solidFill>
              <a:latin typeface="Verdana"/>
              <a:ea typeface="Verdana"/>
              <a:cs typeface="Verdana"/>
              <a:sym typeface="Verdana"/>
            </a:endParaRPr>
          </a:p>
          <a:p>
            <a:pPr marL="228600" marR="153035" lvl="0" indent="0" algn="l" rtl="0">
              <a:lnSpc>
                <a:spcPct val="90000"/>
              </a:lnSpc>
              <a:spcBef>
                <a:spcPts val="600"/>
              </a:spcBef>
              <a:spcAft>
                <a:spcPts val="0"/>
              </a:spcAft>
              <a:buClr>
                <a:schemeClr val="dk1"/>
              </a:buClr>
              <a:buSzPts val="2200"/>
              <a:buFont typeface="Verdana"/>
              <a:buNone/>
            </a:pPr>
            <a:endParaRPr sz="2400" b="0" i="0" u="none" strike="noStrike" cap="none">
              <a:solidFill>
                <a:schemeClr val="dk1"/>
              </a:solidFill>
              <a:latin typeface="Verdana"/>
              <a:ea typeface="Verdana"/>
              <a:cs typeface="Verdana"/>
              <a:sym typeface="Verdana"/>
            </a:endParaRPr>
          </a:p>
          <a:p>
            <a:pPr marL="457200" marR="153035" lvl="0" indent="-273050" algn="l" rtl="0">
              <a:lnSpc>
                <a:spcPct val="90000"/>
              </a:lnSpc>
              <a:spcBef>
                <a:spcPts val="600"/>
              </a:spcBef>
              <a:spcAft>
                <a:spcPts val="0"/>
              </a:spcAft>
              <a:buClr>
                <a:schemeClr val="dk1"/>
              </a:buClr>
              <a:buSzPts val="3300"/>
              <a:buFont typeface="Arial"/>
              <a:buChar char="•"/>
            </a:pPr>
            <a:r>
              <a:rPr lang="en" sz="2400" b="0" i="0" u="none" strike="noStrike" cap="none">
                <a:solidFill>
                  <a:schemeClr val="dk1"/>
                </a:solidFill>
                <a:latin typeface="Verdana"/>
                <a:ea typeface="Verdana"/>
                <a:cs typeface="Verdana"/>
                <a:sym typeface="Verdana"/>
              </a:rPr>
              <a:t>In your breakout groups, each person shares 1 point that “hit home” for them. </a:t>
            </a:r>
            <a:endParaRPr sz="2400" b="0" i="0" u="none" strike="noStrike" cap="none">
              <a:solidFill>
                <a:schemeClr val="dk1"/>
              </a:solidFill>
              <a:latin typeface="Verdana"/>
              <a:ea typeface="Verdana"/>
              <a:cs typeface="Verdana"/>
              <a:sym typeface="Verdana"/>
            </a:endParaRPr>
          </a:p>
          <a:p>
            <a:pPr marL="457200" marR="153035" lvl="0" indent="0" algn="l" rtl="0">
              <a:lnSpc>
                <a:spcPct val="90000"/>
              </a:lnSpc>
              <a:spcBef>
                <a:spcPts val="600"/>
              </a:spcBef>
              <a:spcAft>
                <a:spcPts val="0"/>
              </a:spcAft>
              <a:buClr>
                <a:srgbClr val="000000"/>
              </a:buClr>
              <a:buSzPts val="2000"/>
              <a:buFont typeface="Arial"/>
              <a:buNone/>
            </a:pPr>
            <a:endParaRPr sz="2000" b="0" i="0" u="none" strike="noStrike" cap="none">
              <a:solidFill>
                <a:schemeClr val="dk1"/>
              </a:solidFill>
              <a:latin typeface="Verdana"/>
              <a:ea typeface="Verdana"/>
              <a:cs typeface="Verdana"/>
              <a:sym typeface="Verdana"/>
            </a:endParaRPr>
          </a:p>
        </p:txBody>
      </p:sp>
      <p:sp>
        <p:nvSpPr>
          <p:cNvPr id="826" name="Google Shape;826;p102"/>
          <p:cNvSpPr txBox="1"/>
          <p:nvPr/>
        </p:nvSpPr>
        <p:spPr>
          <a:xfrm>
            <a:off x="457200" y="1195918"/>
            <a:ext cx="3008400" cy="3760500"/>
          </a:xfrm>
          <a:prstGeom prst="rect">
            <a:avLst/>
          </a:prstGeom>
          <a:solidFill>
            <a:srgbClr val="003369">
              <a:alpha val="72941"/>
            </a:srgbClr>
          </a:solidFill>
          <a:ln>
            <a:noFill/>
          </a:ln>
        </p:spPr>
        <p:txBody>
          <a:bodyPr spcFirstLastPara="1" wrap="square" lIns="91425" tIns="45700" rIns="91425" bIns="45700" anchor="t" anchorCtr="0">
            <a:normAutofit/>
          </a:bodyPr>
          <a:lstStyle/>
          <a:p>
            <a:pPr marL="0" marR="0" lvl="0" indent="0" algn="l" rtl="0">
              <a:lnSpc>
                <a:spcPct val="90000"/>
              </a:lnSpc>
              <a:spcBef>
                <a:spcPts val="1000"/>
              </a:spcBef>
              <a:spcAft>
                <a:spcPts val="0"/>
              </a:spcAft>
              <a:buClr>
                <a:schemeClr val="lt1"/>
              </a:buClr>
              <a:buSzPts val="1800"/>
              <a:buFont typeface="Verdana"/>
              <a:buNone/>
            </a:pPr>
            <a:r>
              <a:rPr lang="en" sz="1800" b="0" i="1" u="none" strike="noStrike" cap="none">
                <a:solidFill>
                  <a:schemeClr val="lt1"/>
                </a:solidFill>
                <a:latin typeface="Verdana"/>
                <a:ea typeface="Verdana"/>
                <a:cs typeface="Verdana"/>
                <a:sym typeface="Verdana"/>
              </a:rPr>
              <a:t>Adapted from National School Reform Faculty</a:t>
            </a:r>
            <a:endParaRPr sz="1800" b="0" i="1" u="none" strike="noStrike" cap="none">
              <a:solidFill>
                <a:schemeClr val="dk1"/>
              </a:solidFill>
              <a:latin typeface="Verdana"/>
              <a:ea typeface="Verdana"/>
              <a:cs typeface="Verdana"/>
              <a:sym typeface="Verdana"/>
            </a:endParaRPr>
          </a:p>
        </p:txBody>
      </p:sp>
      <p:sp>
        <p:nvSpPr>
          <p:cNvPr id="827" name="Google Shape;827;p102"/>
          <p:cNvSpPr txBox="1"/>
          <p:nvPr/>
        </p:nvSpPr>
        <p:spPr>
          <a:xfrm>
            <a:off x="990600" y="2237375"/>
            <a:ext cx="2076900" cy="538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900"/>
              <a:buFont typeface="Verdana"/>
              <a:buNone/>
            </a:pPr>
            <a:endParaRPr sz="2900" b="0" i="0" u="none" strike="noStrike" cap="none">
              <a:solidFill>
                <a:schemeClr val="dk1"/>
              </a:solidFill>
              <a:latin typeface="Verdana"/>
              <a:ea typeface="Verdana"/>
              <a:cs typeface="Verdana"/>
              <a:sym typeface="Verdana"/>
            </a:endParaRPr>
          </a:p>
        </p:txBody>
      </p:sp>
      <p:sp>
        <p:nvSpPr>
          <p:cNvPr id="828" name="Google Shape;828;p102"/>
          <p:cNvSpPr/>
          <p:nvPr/>
        </p:nvSpPr>
        <p:spPr>
          <a:xfrm>
            <a:off x="457200" y="4956563"/>
            <a:ext cx="798000" cy="618000"/>
          </a:xfrm>
          <a:prstGeom prst="star5">
            <a:avLst>
              <a:gd name="adj" fmla="val 19098"/>
              <a:gd name="hf" fmla="val 105146"/>
              <a:gd name="vf" fmla="val 110557"/>
            </a:avLst>
          </a:prstGeom>
          <a:solidFill>
            <a:srgbClr val="ACCBF9"/>
          </a:solidFill>
          <a:ln w="9525" cap="flat" cmpd="sng">
            <a:solidFill>
              <a:srgbClr val="24285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
        <p:nvSpPr>
          <p:cNvPr id="829" name="Google Shape;829;p102"/>
          <p:cNvSpPr txBox="1"/>
          <p:nvPr/>
        </p:nvSpPr>
        <p:spPr>
          <a:xfrm>
            <a:off x="854400" y="3636675"/>
            <a:ext cx="22140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 sz="3200" b="1" i="0" u="sng" strike="noStrike" cap="none">
                <a:solidFill>
                  <a:schemeClr val="lt1"/>
                </a:solidFill>
                <a:latin typeface="Verdana"/>
                <a:ea typeface="Verdana"/>
                <a:cs typeface="Verdana"/>
                <a:sym typeface="Verdana"/>
                <a:hlinkClick r:id="rId3">
                  <a:extLst>
                    <a:ext uri="{A12FA001-AC4F-418D-AE19-62706E023703}">
                      <ahyp:hlinkClr xmlns:ahyp="http://schemas.microsoft.com/office/drawing/2018/hyperlinkcolor" val="tx"/>
                    </a:ext>
                  </a:extLst>
                </a:hlinkClick>
              </a:rPr>
              <a:t>Handout</a:t>
            </a:r>
            <a:endParaRPr sz="3200" b="1" i="0" u="none" strike="noStrike" cap="none">
              <a:solidFill>
                <a:schemeClr val="lt1"/>
              </a:solidFill>
              <a:latin typeface="Verdana"/>
              <a:ea typeface="Verdana"/>
              <a:cs typeface="Verdana"/>
              <a:sym typeface="Verdana"/>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833"/>
        <p:cNvGrpSpPr/>
        <p:nvPr/>
      </p:nvGrpSpPr>
      <p:grpSpPr>
        <a:xfrm>
          <a:off x="0" y="0"/>
          <a:ext cx="0" cy="0"/>
          <a:chOff x="0" y="0"/>
          <a:chExt cx="0" cy="0"/>
        </a:xfrm>
      </p:grpSpPr>
      <p:sp>
        <p:nvSpPr>
          <p:cNvPr id="834" name="Google Shape;834;p103"/>
          <p:cNvSpPr txBox="1">
            <a:spLocks noGrp="1"/>
          </p:cNvSpPr>
          <p:nvPr>
            <p:ph type="title"/>
          </p:nvPr>
        </p:nvSpPr>
        <p:spPr>
          <a:xfrm>
            <a:off x="457200" y="208756"/>
            <a:ext cx="8229600" cy="11046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000"/>
              <a:buFont typeface="Verdana"/>
              <a:buNone/>
            </a:pPr>
            <a:r>
              <a:rPr lang="en"/>
              <a:t>Review: Feedback</a:t>
            </a:r>
            <a:endParaRPr/>
          </a:p>
        </p:txBody>
      </p:sp>
      <p:sp>
        <p:nvSpPr>
          <p:cNvPr id="835" name="Google Shape;835;p103"/>
          <p:cNvSpPr txBox="1">
            <a:spLocks noGrp="1"/>
          </p:cNvSpPr>
          <p:nvPr>
            <p:ph type="body" idx="1"/>
          </p:nvPr>
        </p:nvSpPr>
        <p:spPr>
          <a:xfrm>
            <a:off x="912813" y="1388806"/>
            <a:ext cx="3582900" cy="547800"/>
          </a:xfrm>
          <a:prstGeom prst="rect">
            <a:avLst/>
          </a:prstGeom>
          <a:solidFill>
            <a:srgbClr val="003369">
              <a:alpha val="72941"/>
            </a:srgbClr>
          </a:solid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2100"/>
              <a:buNone/>
            </a:pPr>
            <a:r>
              <a:rPr lang="en"/>
              <a:t>Receiving Feedback</a:t>
            </a:r>
            <a:endParaRPr/>
          </a:p>
        </p:txBody>
      </p:sp>
      <p:sp>
        <p:nvSpPr>
          <p:cNvPr id="836" name="Google Shape;836;p103"/>
          <p:cNvSpPr txBox="1">
            <a:spLocks noGrp="1"/>
          </p:cNvSpPr>
          <p:nvPr>
            <p:ph type="body" idx="2"/>
          </p:nvPr>
        </p:nvSpPr>
        <p:spPr>
          <a:xfrm>
            <a:off x="457200" y="1936600"/>
            <a:ext cx="4040100" cy="3477900"/>
          </a:xfrm>
          <a:prstGeom prst="rect">
            <a:avLst/>
          </a:prstGeom>
          <a:noFill/>
          <a:ln>
            <a:noFill/>
          </a:ln>
        </p:spPr>
        <p:txBody>
          <a:bodyPr spcFirstLastPara="1" wrap="square" lIns="91425" tIns="45700" rIns="91425" bIns="45700" anchor="t" anchorCtr="0">
            <a:normAutofit/>
          </a:bodyPr>
          <a:lstStyle/>
          <a:p>
            <a:pPr marL="457200" lvl="0" indent="-393700" algn="l" rtl="0">
              <a:lnSpc>
                <a:spcPct val="100000"/>
              </a:lnSpc>
              <a:spcBef>
                <a:spcPts val="0"/>
              </a:spcBef>
              <a:spcAft>
                <a:spcPts val="0"/>
              </a:spcAft>
              <a:buClr>
                <a:schemeClr val="dk1"/>
              </a:buClr>
              <a:buSzPts val="2600"/>
              <a:buChar char="•"/>
            </a:pPr>
            <a:r>
              <a:rPr lang="en" sz="2400"/>
              <a:t>Be prepared; be mindful</a:t>
            </a:r>
            <a:endParaRPr/>
          </a:p>
          <a:p>
            <a:pPr marL="457200" lvl="0" indent="-393700" algn="l" rtl="0">
              <a:lnSpc>
                <a:spcPct val="100000"/>
              </a:lnSpc>
              <a:spcBef>
                <a:spcPts val="0"/>
              </a:spcBef>
              <a:spcAft>
                <a:spcPts val="0"/>
              </a:spcAft>
              <a:buClr>
                <a:schemeClr val="dk1"/>
              </a:buClr>
              <a:buSzPts val="2600"/>
              <a:buChar char="•"/>
            </a:pPr>
            <a:r>
              <a:rPr lang="en" sz="2400"/>
              <a:t>Separate the strands: feeling, story, feedback</a:t>
            </a:r>
            <a:endParaRPr/>
          </a:p>
          <a:p>
            <a:pPr marL="457200" lvl="0" indent="-393700" algn="l" rtl="0">
              <a:lnSpc>
                <a:spcPct val="100000"/>
              </a:lnSpc>
              <a:spcBef>
                <a:spcPts val="0"/>
              </a:spcBef>
              <a:spcAft>
                <a:spcPts val="0"/>
              </a:spcAft>
              <a:buClr>
                <a:schemeClr val="dk1"/>
              </a:buClr>
              <a:buSzPts val="2600"/>
              <a:buChar char="•"/>
            </a:pPr>
            <a:r>
              <a:rPr lang="en" sz="2400"/>
              <a:t>Contain the story</a:t>
            </a:r>
            <a:endParaRPr/>
          </a:p>
          <a:p>
            <a:pPr marL="457200" lvl="0" indent="-393700" algn="l" rtl="0">
              <a:lnSpc>
                <a:spcPct val="100000"/>
              </a:lnSpc>
              <a:spcBef>
                <a:spcPts val="0"/>
              </a:spcBef>
              <a:spcAft>
                <a:spcPts val="0"/>
              </a:spcAft>
              <a:buClr>
                <a:schemeClr val="dk1"/>
              </a:buClr>
              <a:buSzPts val="2600"/>
              <a:buChar char="•"/>
            </a:pPr>
            <a:r>
              <a:rPr lang="en" sz="2400"/>
              <a:t>Change your vantage point</a:t>
            </a:r>
            <a:endParaRPr/>
          </a:p>
        </p:txBody>
      </p:sp>
      <p:sp>
        <p:nvSpPr>
          <p:cNvPr id="837" name="Google Shape;837;p103"/>
          <p:cNvSpPr txBox="1">
            <a:spLocks noGrp="1"/>
          </p:cNvSpPr>
          <p:nvPr>
            <p:ph type="body" idx="3"/>
          </p:nvPr>
        </p:nvSpPr>
        <p:spPr>
          <a:xfrm>
            <a:off x="5105400" y="1394583"/>
            <a:ext cx="3581400" cy="533100"/>
          </a:xfrm>
          <a:prstGeom prst="rect">
            <a:avLst/>
          </a:prstGeom>
          <a:solidFill>
            <a:srgbClr val="003369">
              <a:alpha val="72941"/>
            </a:srgbClr>
          </a:solid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100"/>
              <a:buNone/>
            </a:pPr>
            <a:r>
              <a:rPr lang="en"/>
              <a:t>Giving Feedback</a:t>
            </a:r>
            <a:endParaRPr/>
          </a:p>
        </p:txBody>
      </p:sp>
      <p:sp>
        <p:nvSpPr>
          <p:cNvPr id="838" name="Google Shape;838;p103"/>
          <p:cNvSpPr txBox="1">
            <a:spLocks noGrp="1"/>
          </p:cNvSpPr>
          <p:nvPr>
            <p:ph type="body" idx="4"/>
          </p:nvPr>
        </p:nvSpPr>
        <p:spPr>
          <a:xfrm>
            <a:off x="4648200" y="1936600"/>
            <a:ext cx="4038600" cy="3778500"/>
          </a:xfrm>
          <a:prstGeom prst="rect">
            <a:avLst/>
          </a:prstGeom>
          <a:noFill/>
          <a:ln>
            <a:noFill/>
          </a:ln>
        </p:spPr>
        <p:txBody>
          <a:bodyPr spcFirstLastPara="1" wrap="square" lIns="91425" tIns="45700" rIns="91425" bIns="45700" anchor="t" anchorCtr="0">
            <a:normAutofit lnSpcReduction="10000"/>
          </a:bodyPr>
          <a:lstStyle/>
          <a:p>
            <a:pPr marL="457200" lvl="0" indent="-393700" algn="l" rtl="0">
              <a:lnSpc>
                <a:spcPct val="100000"/>
              </a:lnSpc>
              <a:spcBef>
                <a:spcPts val="0"/>
              </a:spcBef>
              <a:spcAft>
                <a:spcPts val="0"/>
              </a:spcAft>
              <a:buClr>
                <a:schemeClr val="dk1"/>
              </a:buClr>
              <a:buSzPts val="2600"/>
              <a:buChar char="•"/>
            </a:pPr>
            <a:r>
              <a:rPr lang="en" sz="2400"/>
              <a:t>Appreciation: Validate and share concrete affirmation</a:t>
            </a:r>
            <a:endParaRPr/>
          </a:p>
          <a:p>
            <a:pPr marL="457200" lvl="0" indent="-393700" algn="l" rtl="0">
              <a:lnSpc>
                <a:spcPct val="100000"/>
              </a:lnSpc>
              <a:spcBef>
                <a:spcPts val="0"/>
              </a:spcBef>
              <a:spcAft>
                <a:spcPts val="0"/>
              </a:spcAft>
              <a:buClr>
                <a:schemeClr val="dk1"/>
              </a:buClr>
              <a:buSzPts val="2600"/>
              <a:buChar char="•"/>
            </a:pPr>
            <a:r>
              <a:rPr lang="en" sz="2400"/>
              <a:t>Coaching: creating conditions for transformation through inquiry</a:t>
            </a:r>
            <a:endParaRPr/>
          </a:p>
          <a:p>
            <a:pPr marL="457200" lvl="0" indent="-393699" algn="l" rtl="0">
              <a:lnSpc>
                <a:spcPct val="100000"/>
              </a:lnSpc>
              <a:spcBef>
                <a:spcPts val="0"/>
              </a:spcBef>
              <a:spcAft>
                <a:spcPts val="0"/>
              </a:spcAft>
              <a:buClr>
                <a:schemeClr val="dk1"/>
              </a:buClr>
              <a:buSzPts val="2600"/>
              <a:buChar char="•"/>
            </a:pPr>
            <a:r>
              <a:rPr lang="en" sz="2400"/>
              <a:t>Evaluation: letting someone know where they stand</a:t>
            </a:r>
            <a:endParaRPr/>
          </a:p>
        </p:txBody>
      </p:sp>
      <p:sp>
        <p:nvSpPr>
          <p:cNvPr id="839" name="Google Shape;839;p103"/>
          <p:cNvSpPr txBox="1"/>
          <p:nvPr/>
        </p:nvSpPr>
        <p:spPr>
          <a:xfrm>
            <a:off x="228600" y="5292458"/>
            <a:ext cx="5123400" cy="42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200" b="0" i="0" u="none" strike="noStrike" cap="none">
                <a:solidFill>
                  <a:srgbClr val="000000"/>
                </a:solidFill>
                <a:latin typeface="Verdana"/>
                <a:ea typeface="Verdana"/>
                <a:cs typeface="Verdana"/>
                <a:sym typeface="Verdana"/>
              </a:rPr>
              <a:t>Receiving and Giving Feedback by Elena Aguilar </a:t>
            </a:r>
            <a:endParaRPr sz="1200" b="0" i="0" u="none" strike="noStrike" cap="none">
              <a:solidFill>
                <a:srgbClr val="000000"/>
              </a:solidFill>
              <a:latin typeface="Verdana"/>
              <a:ea typeface="Verdana"/>
              <a:cs typeface="Verdana"/>
              <a:sym typeface="Verdana"/>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Google Shape;845;p104"/>
          <p:cNvSpPr txBox="1">
            <a:spLocks noGrp="1"/>
          </p:cNvSpPr>
          <p:nvPr>
            <p:ph type="title"/>
          </p:nvPr>
        </p:nvSpPr>
        <p:spPr>
          <a:xfrm>
            <a:off x="628650" y="304271"/>
            <a:ext cx="7886700" cy="11046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000"/>
              <a:buNone/>
            </a:pPr>
            <a:r>
              <a:rPr lang="en"/>
              <a:t>20/20 Break</a:t>
            </a:r>
            <a:endParaRPr/>
          </a:p>
        </p:txBody>
      </p:sp>
      <p:pic>
        <p:nvPicPr>
          <p:cNvPr id="846" name="Google Shape;846;p104"/>
          <p:cNvPicPr preferRelativeResize="0"/>
          <p:nvPr/>
        </p:nvPicPr>
        <p:blipFill rotWithShape="1">
          <a:blip r:embed="rId3">
            <a:alphaModFix/>
          </a:blip>
          <a:srcRect/>
          <a:stretch/>
        </p:blipFill>
        <p:spPr>
          <a:xfrm>
            <a:off x="2767554" y="3466375"/>
            <a:ext cx="3225100" cy="2080700"/>
          </a:xfrm>
          <a:prstGeom prst="rect">
            <a:avLst/>
          </a:prstGeom>
          <a:noFill/>
          <a:ln>
            <a:noFill/>
          </a:ln>
        </p:spPr>
      </p:pic>
      <p:sp>
        <p:nvSpPr>
          <p:cNvPr id="847" name="Google Shape;847;p104"/>
          <p:cNvSpPr txBox="1"/>
          <p:nvPr/>
        </p:nvSpPr>
        <p:spPr>
          <a:xfrm>
            <a:off x="456825" y="1601550"/>
            <a:ext cx="7679700" cy="1389900"/>
          </a:xfrm>
          <a:prstGeom prst="rect">
            <a:avLst/>
          </a:prstGeom>
          <a:noFill/>
          <a:ln>
            <a:noFill/>
          </a:ln>
        </p:spPr>
        <p:txBody>
          <a:bodyPr spcFirstLastPara="1" wrap="square" lIns="91425" tIns="91425" rIns="91425" bIns="91425" anchor="t" anchorCtr="0">
            <a:spAutoFit/>
          </a:bodyPr>
          <a:lstStyle/>
          <a:p>
            <a:pPr marL="457200" marR="0" lvl="0" indent="-412750" algn="l" rtl="0">
              <a:lnSpc>
                <a:spcPct val="90000"/>
              </a:lnSpc>
              <a:spcBef>
                <a:spcPts val="1000"/>
              </a:spcBef>
              <a:spcAft>
                <a:spcPts val="0"/>
              </a:spcAft>
              <a:buClr>
                <a:schemeClr val="dk1"/>
              </a:buClr>
              <a:buSzPts val="2900"/>
              <a:buFont typeface="Verdana"/>
              <a:buChar char="●"/>
            </a:pPr>
            <a:r>
              <a:rPr lang="en" sz="2900" b="0" i="0" u="none" strike="noStrike" cap="none">
                <a:solidFill>
                  <a:schemeClr val="dk1"/>
                </a:solidFill>
                <a:latin typeface="Verdana"/>
                <a:ea typeface="Verdana"/>
                <a:cs typeface="Verdana"/>
                <a:sym typeface="Verdana"/>
              </a:rPr>
              <a:t>Shut your camera off  for 20 seconds</a:t>
            </a:r>
            <a:endParaRPr sz="2900" b="0" i="0" u="none" strike="noStrike" cap="none">
              <a:solidFill>
                <a:schemeClr val="dk1"/>
              </a:solidFill>
              <a:latin typeface="Verdana"/>
              <a:ea typeface="Verdana"/>
              <a:cs typeface="Verdana"/>
              <a:sym typeface="Verdana"/>
            </a:endParaRPr>
          </a:p>
          <a:p>
            <a:pPr marL="457200" marR="0" lvl="0" indent="-412750" algn="l" rtl="0">
              <a:lnSpc>
                <a:spcPct val="90000"/>
              </a:lnSpc>
              <a:spcBef>
                <a:spcPts val="0"/>
              </a:spcBef>
              <a:spcAft>
                <a:spcPts val="0"/>
              </a:spcAft>
              <a:buClr>
                <a:schemeClr val="dk1"/>
              </a:buClr>
              <a:buSzPts val="2900"/>
              <a:buFont typeface="Verdana"/>
              <a:buChar char="●"/>
            </a:pPr>
            <a:r>
              <a:rPr lang="en" sz="2900" b="0" i="0" u="none" strike="noStrike" cap="none">
                <a:solidFill>
                  <a:schemeClr val="dk1"/>
                </a:solidFill>
                <a:latin typeface="Verdana"/>
                <a:ea typeface="Verdana"/>
                <a:cs typeface="Verdana"/>
                <a:sym typeface="Verdana"/>
              </a:rPr>
              <a:t>Look away from your computer -20 feet</a:t>
            </a:r>
            <a:endParaRPr sz="1900" b="0" i="0" u="none" strike="noStrike" cap="none">
              <a:solidFill>
                <a:schemeClr val="dk1"/>
              </a:solidFill>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sp>
        <p:nvSpPr>
          <p:cNvPr id="853" name="Google Shape;853;p105"/>
          <p:cNvSpPr txBox="1">
            <a:spLocks noGrp="1"/>
          </p:cNvSpPr>
          <p:nvPr>
            <p:ph type="title"/>
          </p:nvPr>
        </p:nvSpPr>
        <p:spPr>
          <a:xfrm>
            <a:off x="628650" y="134938"/>
            <a:ext cx="7886700" cy="11049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000"/>
              <a:buNone/>
            </a:pPr>
            <a:r>
              <a:rPr lang="en"/>
              <a:t>What behaviors are perceived as resistance?</a:t>
            </a:r>
            <a:endParaRPr/>
          </a:p>
        </p:txBody>
      </p:sp>
      <p:sp>
        <p:nvSpPr>
          <p:cNvPr id="854" name="Google Shape;854;p105"/>
          <p:cNvSpPr txBox="1"/>
          <p:nvPr/>
        </p:nvSpPr>
        <p:spPr>
          <a:xfrm>
            <a:off x="321600" y="1407550"/>
            <a:ext cx="8822400" cy="33708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100"/>
              <a:buFont typeface="Arial"/>
              <a:buNone/>
            </a:pPr>
            <a:r>
              <a:rPr lang="en" sz="3100" b="1" i="0" u="none" strike="noStrike" cap="none">
                <a:solidFill>
                  <a:schemeClr val="dk1"/>
                </a:solidFill>
                <a:latin typeface="Verdana"/>
                <a:ea typeface="Verdana"/>
                <a:cs typeface="Verdana"/>
                <a:sym typeface="Verdana"/>
              </a:rPr>
              <a:t>Waterfall Chat:</a:t>
            </a:r>
            <a:r>
              <a:rPr lang="en" sz="3100" b="0" i="0" u="none" strike="noStrike" cap="none">
                <a:solidFill>
                  <a:schemeClr val="dk1"/>
                </a:solidFill>
                <a:latin typeface="Verdana"/>
                <a:ea typeface="Verdana"/>
                <a:cs typeface="Verdana"/>
                <a:sym typeface="Verdana"/>
              </a:rPr>
              <a:t> </a:t>
            </a:r>
            <a:endParaRPr sz="3100" b="0" i="0" u="none" strike="noStrike" cap="none">
              <a:solidFill>
                <a:schemeClr val="dk1"/>
              </a:solidFill>
              <a:latin typeface="Verdana"/>
              <a:ea typeface="Verdana"/>
              <a:cs typeface="Verdana"/>
              <a:sym typeface="Verdana"/>
            </a:endParaRPr>
          </a:p>
          <a:p>
            <a:pPr marL="457200" marR="0" lvl="0" indent="0" algn="l" rtl="0">
              <a:lnSpc>
                <a:spcPct val="100000"/>
              </a:lnSpc>
              <a:spcBef>
                <a:spcPts val="0"/>
              </a:spcBef>
              <a:spcAft>
                <a:spcPts val="0"/>
              </a:spcAft>
              <a:buClr>
                <a:srgbClr val="000000"/>
              </a:buClr>
              <a:buSzPts val="3100"/>
              <a:buFont typeface="Arial"/>
              <a:buNone/>
            </a:pPr>
            <a:endParaRPr sz="3100" b="0" i="0" u="none" strike="noStrike" cap="none">
              <a:solidFill>
                <a:schemeClr val="dk1"/>
              </a:solidFill>
              <a:latin typeface="Verdana"/>
              <a:ea typeface="Verdana"/>
              <a:cs typeface="Verdana"/>
              <a:sym typeface="Verdana"/>
            </a:endParaRPr>
          </a:p>
          <a:p>
            <a:pPr marL="457200" marR="0" lvl="0" indent="0" algn="l" rtl="0">
              <a:lnSpc>
                <a:spcPct val="100000"/>
              </a:lnSpc>
              <a:spcBef>
                <a:spcPts val="0"/>
              </a:spcBef>
              <a:spcAft>
                <a:spcPts val="0"/>
              </a:spcAft>
              <a:buClr>
                <a:srgbClr val="000000"/>
              </a:buClr>
              <a:buSzPts val="3100"/>
              <a:buFont typeface="Arial"/>
              <a:buNone/>
            </a:pPr>
            <a:r>
              <a:rPr lang="en" sz="2900" b="0" i="0" u="none" strike="noStrike" cap="none">
                <a:solidFill>
                  <a:schemeClr val="dk1"/>
                </a:solidFill>
                <a:latin typeface="Verdana"/>
                <a:ea typeface="Verdana"/>
                <a:cs typeface="Verdana"/>
                <a:sym typeface="Verdana"/>
              </a:rPr>
              <a:t>Answer the following question, but do not hit send until prompted:</a:t>
            </a:r>
            <a:endParaRPr sz="2900" b="0" i="0" u="none" strike="noStrike" cap="none">
              <a:solidFill>
                <a:schemeClr val="dk1"/>
              </a:solidFill>
              <a:latin typeface="Verdana"/>
              <a:ea typeface="Verdana"/>
              <a:cs typeface="Verdana"/>
              <a:sym typeface="Verdana"/>
            </a:endParaRPr>
          </a:p>
          <a:p>
            <a:pPr marL="457200" marR="0" lvl="0" indent="0" algn="l" rtl="0">
              <a:lnSpc>
                <a:spcPct val="100000"/>
              </a:lnSpc>
              <a:spcBef>
                <a:spcPts val="0"/>
              </a:spcBef>
              <a:spcAft>
                <a:spcPts val="0"/>
              </a:spcAft>
              <a:buClr>
                <a:srgbClr val="000000"/>
              </a:buClr>
              <a:buSzPts val="3100"/>
              <a:buFont typeface="Arial"/>
              <a:buNone/>
            </a:pPr>
            <a:endParaRPr sz="2900" b="0" i="0" u="none" strike="noStrike" cap="none">
              <a:solidFill>
                <a:schemeClr val="dk1"/>
              </a:solidFill>
              <a:latin typeface="Verdana"/>
              <a:ea typeface="Verdana"/>
              <a:cs typeface="Verdana"/>
              <a:sym typeface="Verdana"/>
            </a:endParaRPr>
          </a:p>
          <a:p>
            <a:pPr marL="457200" marR="0" lvl="0" indent="0" algn="l" rtl="0">
              <a:lnSpc>
                <a:spcPct val="100000"/>
              </a:lnSpc>
              <a:spcBef>
                <a:spcPts val="0"/>
              </a:spcBef>
              <a:spcAft>
                <a:spcPts val="0"/>
              </a:spcAft>
              <a:buClr>
                <a:srgbClr val="000000"/>
              </a:buClr>
              <a:buSzPts val="3100"/>
              <a:buFont typeface="Arial"/>
              <a:buNone/>
            </a:pPr>
            <a:r>
              <a:rPr lang="en" sz="2900" b="0" i="0" u="none" strike="noStrike" cap="none">
                <a:solidFill>
                  <a:schemeClr val="dk1"/>
                </a:solidFill>
                <a:latin typeface="Verdana"/>
                <a:ea typeface="Verdana"/>
                <a:cs typeface="Verdana"/>
                <a:sym typeface="Verdana"/>
              </a:rPr>
              <a:t>What behaviors do you perceive as resistance on a team?</a:t>
            </a:r>
            <a:endParaRPr sz="1300" b="0" i="0" u="none" strike="noStrike" cap="none">
              <a:solidFill>
                <a:schemeClr val="dk1"/>
              </a:solidFill>
              <a:latin typeface="Verdana"/>
              <a:ea typeface="Verdana"/>
              <a:cs typeface="Verdana"/>
              <a:sym typeface="Verdana"/>
            </a:endParaRPr>
          </a:p>
        </p:txBody>
      </p:sp>
      <p:sp>
        <p:nvSpPr>
          <p:cNvPr id="855" name="Google Shape;855;p105"/>
          <p:cNvSpPr/>
          <p:nvPr/>
        </p:nvSpPr>
        <p:spPr>
          <a:xfrm>
            <a:off x="92750" y="4982067"/>
            <a:ext cx="798000" cy="618000"/>
          </a:xfrm>
          <a:prstGeom prst="star5">
            <a:avLst>
              <a:gd name="adj" fmla="val 19098"/>
              <a:gd name="hf" fmla="val 105146"/>
              <a:gd name="vf" fmla="val 110557"/>
            </a:avLst>
          </a:prstGeom>
          <a:solidFill>
            <a:srgbClr val="ACCBF9"/>
          </a:solidFill>
          <a:ln w="9525" cap="flat" cmpd="sng">
            <a:solidFill>
              <a:srgbClr val="24285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859"/>
        <p:cNvGrpSpPr/>
        <p:nvPr/>
      </p:nvGrpSpPr>
      <p:grpSpPr>
        <a:xfrm>
          <a:off x="0" y="0"/>
          <a:ext cx="0" cy="0"/>
          <a:chOff x="0" y="0"/>
          <a:chExt cx="0" cy="0"/>
        </a:xfrm>
      </p:grpSpPr>
      <p:sp>
        <p:nvSpPr>
          <p:cNvPr id="860" name="Google Shape;860;p106"/>
          <p:cNvSpPr txBox="1"/>
          <p:nvPr/>
        </p:nvSpPr>
        <p:spPr>
          <a:xfrm>
            <a:off x="321700" y="1245838"/>
            <a:ext cx="8720100" cy="3699900"/>
          </a:xfrm>
          <a:prstGeom prst="rect">
            <a:avLst/>
          </a:prstGeom>
          <a:noFill/>
          <a:ln>
            <a:noFill/>
          </a:ln>
        </p:spPr>
        <p:txBody>
          <a:bodyPr spcFirstLastPara="1" wrap="square" lIns="91425" tIns="91425" rIns="91425" bIns="91425" anchor="t" anchorCtr="0">
            <a:noAutofit/>
          </a:bodyPr>
          <a:lstStyle/>
          <a:p>
            <a:pPr marL="457200" marR="0" lvl="0" indent="-387350" algn="l" rtl="0">
              <a:lnSpc>
                <a:spcPct val="100000"/>
              </a:lnSpc>
              <a:spcBef>
                <a:spcPts val="0"/>
              </a:spcBef>
              <a:spcAft>
                <a:spcPts val="0"/>
              </a:spcAft>
              <a:buClr>
                <a:srgbClr val="000000"/>
              </a:buClr>
              <a:buSzPts val="2500"/>
              <a:buFont typeface="Verdana"/>
              <a:buChar char="●"/>
            </a:pPr>
            <a:r>
              <a:rPr lang="en" sz="2500" b="0" i="0" u="none" strike="noStrike" cap="none">
                <a:solidFill>
                  <a:srgbClr val="000000"/>
                </a:solidFill>
                <a:latin typeface="Verdana"/>
                <a:ea typeface="Verdana"/>
                <a:cs typeface="Verdana"/>
                <a:sym typeface="Verdana"/>
              </a:rPr>
              <a:t>Look inward</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 sz="2500" b="0" i="0" u="none" strike="noStrike" cap="none">
                <a:solidFill>
                  <a:srgbClr val="000000"/>
                </a:solidFill>
                <a:latin typeface="Verdana"/>
                <a:ea typeface="Verdana"/>
                <a:cs typeface="Verdana"/>
                <a:sym typeface="Verdana"/>
              </a:rPr>
              <a:t>Resistance masks fear</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 sz="2500" b="0" i="0" u="none" strike="noStrike" cap="none">
                <a:solidFill>
                  <a:srgbClr val="000000"/>
                </a:solidFill>
                <a:latin typeface="Verdana"/>
                <a:ea typeface="Verdana"/>
                <a:cs typeface="Verdana"/>
                <a:sym typeface="Verdana"/>
              </a:rPr>
              <a:t>What looks like resistance is often the need for help</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 sz="2500" b="0" i="0" u="none" strike="noStrike" cap="none">
                <a:solidFill>
                  <a:srgbClr val="000000"/>
                </a:solidFill>
                <a:latin typeface="Verdana"/>
                <a:ea typeface="Verdana"/>
                <a:cs typeface="Verdana"/>
                <a:sym typeface="Verdana"/>
              </a:rPr>
              <a:t>Be clear</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 sz="2500" b="0" i="0" u="none" strike="noStrike" cap="none">
                <a:solidFill>
                  <a:srgbClr val="000000"/>
                </a:solidFill>
                <a:latin typeface="Verdana"/>
                <a:ea typeface="Verdana"/>
                <a:cs typeface="Verdana"/>
                <a:sym typeface="Verdana"/>
              </a:rPr>
              <a:t>Trust reduces resistance</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 sz="2500" b="0" i="0" u="none" strike="noStrike" cap="none">
                <a:solidFill>
                  <a:srgbClr val="000000"/>
                </a:solidFill>
                <a:latin typeface="Verdana"/>
                <a:ea typeface="Verdana"/>
                <a:cs typeface="Verdana"/>
                <a:sym typeface="Verdana"/>
              </a:rPr>
              <a:t>Confront cynicism</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 sz="2500" b="0" i="0" u="none" strike="noStrike" cap="none">
                <a:solidFill>
                  <a:srgbClr val="000000"/>
                </a:solidFill>
                <a:latin typeface="Verdana"/>
                <a:ea typeface="Verdana"/>
                <a:cs typeface="Verdana"/>
                <a:sym typeface="Verdana"/>
              </a:rPr>
              <a:t>Reflect on team structures</a:t>
            </a:r>
            <a:endParaRPr sz="2500" b="0" i="0" u="none" strike="noStrike" cap="none">
              <a:solidFill>
                <a:srgbClr val="000000"/>
              </a:solidFill>
              <a:latin typeface="Verdana"/>
              <a:ea typeface="Verdana"/>
              <a:cs typeface="Verdana"/>
              <a:sym typeface="Verdana"/>
            </a:endParaRPr>
          </a:p>
          <a:p>
            <a:pPr marL="457200" marR="0" lvl="0" indent="-387350" algn="l" rtl="0">
              <a:lnSpc>
                <a:spcPct val="100000"/>
              </a:lnSpc>
              <a:spcBef>
                <a:spcPts val="0"/>
              </a:spcBef>
              <a:spcAft>
                <a:spcPts val="0"/>
              </a:spcAft>
              <a:buClr>
                <a:srgbClr val="000000"/>
              </a:buClr>
              <a:buSzPts val="2500"/>
              <a:buFont typeface="Verdana"/>
              <a:buChar char="●"/>
            </a:pPr>
            <a:r>
              <a:rPr lang="en" sz="2500" b="0" i="0" u="none" strike="noStrike" cap="none">
                <a:solidFill>
                  <a:srgbClr val="000000"/>
                </a:solidFill>
                <a:latin typeface="Verdana"/>
                <a:ea typeface="Verdana"/>
                <a:cs typeface="Verdana"/>
                <a:sym typeface="Verdana"/>
              </a:rPr>
              <a:t>Don’t focus on the resisters</a:t>
            </a:r>
            <a:endParaRPr sz="2500" b="0" i="0" u="none" strike="noStrike" cap="none">
              <a:solidFill>
                <a:srgbClr val="000000"/>
              </a:solidFill>
              <a:latin typeface="Verdana"/>
              <a:ea typeface="Verdana"/>
              <a:cs typeface="Verdana"/>
              <a:sym typeface="Verdana"/>
            </a:endParaRPr>
          </a:p>
          <a:p>
            <a:pPr marL="0" marR="0" lvl="0" indent="0" algn="l" rtl="0">
              <a:lnSpc>
                <a:spcPct val="100000"/>
              </a:lnSpc>
              <a:spcBef>
                <a:spcPts val="1000"/>
              </a:spcBef>
              <a:spcAft>
                <a:spcPts val="0"/>
              </a:spcAft>
              <a:buClr>
                <a:srgbClr val="000000"/>
              </a:buClr>
              <a:buSzPts val="1200"/>
              <a:buFont typeface="Arial"/>
              <a:buNone/>
            </a:pPr>
            <a:endParaRPr sz="1200" b="0" i="0" u="none" strike="noStrike" cap="none">
              <a:solidFill>
                <a:srgbClr val="000000"/>
              </a:solidFill>
              <a:latin typeface="Verdana"/>
              <a:ea typeface="Verdana"/>
              <a:cs typeface="Verdana"/>
              <a:sym typeface="Verdana"/>
            </a:endParaRPr>
          </a:p>
          <a:p>
            <a:pPr marL="0" marR="0" lvl="0" indent="0" algn="l" rtl="0">
              <a:lnSpc>
                <a:spcPct val="100000"/>
              </a:lnSpc>
              <a:spcBef>
                <a:spcPts val="1000"/>
              </a:spcBef>
              <a:spcAft>
                <a:spcPts val="1000"/>
              </a:spcAft>
              <a:buClr>
                <a:srgbClr val="000000"/>
              </a:buClr>
              <a:buSzPts val="1200"/>
              <a:buFont typeface="Arial"/>
              <a:buNone/>
            </a:pPr>
            <a:endParaRPr sz="2400" b="0" i="0" u="none" strike="noStrike" cap="none">
              <a:solidFill>
                <a:srgbClr val="000000"/>
              </a:solidFill>
              <a:latin typeface="Verdana"/>
              <a:ea typeface="Verdana"/>
              <a:cs typeface="Verdana"/>
              <a:sym typeface="Verdana"/>
            </a:endParaRPr>
          </a:p>
        </p:txBody>
      </p:sp>
      <p:sp>
        <p:nvSpPr>
          <p:cNvPr id="861" name="Google Shape;861;p106"/>
          <p:cNvSpPr txBox="1">
            <a:spLocks noGrp="1"/>
          </p:cNvSpPr>
          <p:nvPr>
            <p:ph type="title"/>
          </p:nvPr>
        </p:nvSpPr>
        <p:spPr>
          <a:xfrm>
            <a:off x="228600" y="158800"/>
            <a:ext cx="8686800" cy="9885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lt1"/>
              </a:buClr>
              <a:buSzPct val="100000"/>
              <a:buFont typeface="Verdana"/>
              <a:buNone/>
            </a:pPr>
            <a:r>
              <a:rPr lang="en"/>
              <a:t>How do you Respond to Resistance </a:t>
            </a:r>
            <a:endParaRPr/>
          </a:p>
          <a:p>
            <a:pPr marL="0" lvl="0" indent="0" algn="ctr" rtl="0">
              <a:lnSpc>
                <a:spcPct val="100000"/>
              </a:lnSpc>
              <a:spcBef>
                <a:spcPts val="0"/>
              </a:spcBef>
              <a:spcAft>
                <a:spcPts val="0"/>
              </a:spcAft>
              <a:buClr>
                <a:schemeClr val="lt1"/>
              </a:buClr>
              <a:buSzPct val="100000"/>
              <a:buFont typeface="Verdana"/>
              <a:buNone/>
            </a:pPr>
            <a:r>
              <a:rPr lang="en"/>
              <a:t>(pgs. 198-201) </a:t>
            </a:r>
            <a:endParaRPr/>
          </a:p>
        </p:txBody>
      </p:sp>
      <p:sp>
        <p:nvSpPr>
          <p:cNvPr id="862" name="Google Shape;862;p106"/>
          <p:cNvSpPr txBox="1"/>
          <p:nvPr/>
        </p:nvSpPr>
        <p:spPr>
          <a:xfrm>
            <a:off x="4233250" y="5088150"/>
            <a:ext cx="50814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640"/>
              </a:spcBef>
              <a:spcAft>
                <a:spcPts val="0"/>
              </a:spcAft>
              <a:buClr>
                <a:srgbClr val="000000"/>
              </a:buClr>
              <a:buSzPts val="1200"/>
              <a:buFont typeface="Arial"/>
              <a:buNone/>
            </a:pPr>
            <a:r>
              <a:rPr lang="en" sz="1200" b="0" i="0" u="none" strike="noStrike" cap="none">
                <a:solidFill>
                  <a:schemeClr val="dk1"/>
                </a:solidFill>
                <a:latin typeface="Verdana"/>
                <a:ea typeface="Verdana"/>
                <a:cs typeface="Verdana"/>
                <a:sym typeface="Verdana"/>
              </a:rPr>
              <a:t>Elena Aguilar, The Art of Coaching Teams: Building Resilient Communities that Transform Schools. Jossey-Bass, 2016.</a:t>
            </a:r>
            <a:endParaRPr sz="2400" b="0" i="0" u="none" strike="noStrike" cap="none">
              <a:solidFill>
                <a:schemeClr val="dk1"/>
              </a:solidFill>
              <a:latin typeface="Verdana"/>
              <a:ea typeface="Verdana"/>
              <a:cs typeface="Verdana"/>
              <a:sym typeface="Verdana"/>
            </a:endParaRPr>
          </a:p>
        </p:txBody>
      </p:sp>
      <p:sp>
        <p:nvSpPr>
          <p:cNvPr id="863" name="Google Shape;863;p106"/>
          <p:cNvSpPr/>
          <p:nvPr/>
        </p:nvSpPr>
        <p:spPr>
          <a:xfrm>
            <a:off x="321700" y="5044267"/>
            <a:ext cx="798000" cy="618000"/>
          </a:xfrm>
          <a:prstGeom prst="star5">
            <a:avLst>
              <a:gd name="adj" fmla="val 19098"/>
              <a:gd name="hf" fmla="val 105146"/>
              <a:gd name="vf" fmla="val 110557"/>
            </a:avLst>
          </a:prstGeom>
          <a:solidFill>
            <a:srgbClr val="ACCBF9"/>
          </a:solidFill>
          <a:ln w="9525" cap="flat" cmpd="sng">
            <a:solidFill>
              <a:srgbClr val="24285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
        <p:nvSpPr>
          <p:cNvPr id="864" name="Google Shape;864;p106"/>
          <p:cNvSpPr txBox="1"/>
          <p:nvPr/>
        </p:nvSpPr>
        <p:spPr>
          <a:xfrm>
            <a:off x="5945275" y="3889925"/>
            <a:ext cx="3134700" cy="1316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1900" i="0" u="sng" strike="noStrike" cap="none">
                <a:solidFill>
                  <a:schemeClr val="hlink"/>
                </a:solidFill>
                <a:highlight>
                  <a:srgbClr val="FFFFFF"/>
                </a:highlight>
                <a:latin typeface="Verdana"/>
                <a:ea typeface="Verdana"/>
                <a:cs typeface="Verdana"/>
                <a:sym typeface="Verdana"/>
                <a:hlinkClick r:id="rId3"/>
              </a:rPr>
              <a:t>Coaching Resistance </a:t>
            </a:r>
            <a:endParaRPr/>
          </a:p>
          <a:p>
            <a:pPr marL="0" marR="0" lvl="0" indent="0" algn="l" rtl="0">
              <a:lnSpc>
                <a:spcPct val="100000"/>
              </a:lnSpc>
              <a:spcBef>
                <a:spcPts val="0"/>
              </a:spcBef>
              <a:spcAft>
                <a:spcPts val="0"/>
              </a:spcAft>
              <a:buClr>
                <a:schemeClr val="dk1"/>
              </a:buClr>
              <a:buSzPts val="1100"/>
              <a:buFont typeface="Arial"/>
              <a:buNone/>
            </a:pPr>
            <a:endParaRPr/>
          </a:p>
          <a:p>
            <a:pPr marL="0" marR="0" lvl="0" indent="0" algn="l" rtl="0">
              <a:lnSpc>
                <a:spcPct val="100000"/>
              </a:lnSpc>
              <a:spcBef>
                <a:spcPts val="0"/>
              </a:spcBef>
              <a:spcAft>
                <a:spcPts val="0"/>
              </a:spcAft>
              <a:buClr>
                <a:schemeClr val="dk1"/>
              </a:buClr>
              <a:buSzPts val="1100"/>
              <a:buFont typeface="Arial"/>
              <a:buNone/>
            </a:pPr>
            <a:r>
              <a:rPr lang="en" sz="1900" i="0" u="sng" strike="noStrike" cap="none">
                <a:solidFill>
                  <a:schemeClr val="hlink"/>
                </a:solidFill>
                <a:highlight>
                  <a:srgbClr val="FFFFFF"/>
                </a:highlight>
                <a:latin typeface="Verdana"/>
                <a:ea typeface="Verdana"/>
                <a:cs typeface="Verdana"/>
                <a:sym typeface="Verdana"/>
                <a:hlinkClick r:id="rId3"/>
              </a:rPr>
              <a:t>Part 1: What is Resistance?</a:t>
            </a:r>
            <a:endParaRPr sz="1900" i="0" u="none" strike="noStrike" cap="none">
              <a:solidFill>
                <a:srgbClr val="262A3F"/>
              </a:solidFill>
              <a:highlight>
                <a:srgbClr val="FFFFFF"/>
              </a:highlight>
              <a:latin typeface="Verdana"/>
              <a:ea typeface="Verdana"/>
              <a:cs typeface="Verdana"/>
              <a:sym typeface="Verdana"/>
            </a:endParaRPr>
          </a:p>
          <a:p>
            <a:pPr marL="0" marR="0" lvl="0" indent="0" algn="l" rtl="0">
              <a:lnSpc>
                <a:spcPct val="100000"/>
              </a:lnSpc>
              <a:spcBef>
                <a:spcPts val="400"/>
              </a:spcBef>
              <a:spcAft>
                <a:spcPts val="0"/>
              </a:spcAft>
              <a:buClr>
                <a:srgbClr val="000000"/>
              </a:buClr>
              <a:buSzPts val="1050"/>
              <a:buFont typeface="Arial"/>
              <a:buNone/>
            </a:pPr>
            <a:endParaRPr sz="1050" b="0" i="0" u="none" strike="noStrike" cap="none">
              <a:solidFill>
                <a:srgbClr val="FFFFFF"/>
              </a:solidFill>
              <a:highlight>
                <a:srgbClr val="323639"/>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Verdana"/>
              <a:ea typeface="Verdana"/>
              <a:cs typeface="Verdana"/>
              <a:sym typeface="Verdan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sp>
        <p:nvSpPr>
          <p:cNvPr id="869" name="Google Shape;869;p107"/>
          <p:cNvSpPr txBox="1">
            <a:spLocks noGrp="1"/>
          </p:cNvSpPr>
          <p:nvPr>
            <p:ph type="title"/>
          </p:nvPr>
        </p:nvSpPr>
        <p:spPr>
          <a:xfrm>
            <a:off x="2743200" y="213996"/>
            <a:ext cx="5943600" cy="1263600"/>
          </a:xfrm>
          <a:prstGeom prst="rect">
            <a:avLst/>
          </a:prstGeom>
          <a:solidFill>
            <a:srgbClr val="003369"/>
          </a:solid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lt1"/>
              </a:buClr>
              <a:buSzPct val="125000"/>
              <a:buFont typeface="Verdana"/>
              <a:buNone/>
            </a:pPr>
            <a:r>
              <a:rPr lang="en" sz="3200">
                <a:latin typeface="Verdana"/>
                <a:ea typeface="Verdana"/>
                <a:cs typeface="Verdana"/>
                <a:sym typeface="Verdana"/>
              </a:rPr>
              <a:t>Engagement Strategies </a:t>
            </a:r>
            <a:endParaRPr/>
          </a:p>
          <a:p>
            <a:pPr marL="0" lvl="0" indent="0" algn="ctr" rtl="0">
              <a:lnSpc>
                <a:spcPct val="90000"/>
              </a:lnSpc>
              <a:spcBef>
                <a:spcPts val="0"/>
              </a:spcBef>
              <a:spcAft>
                <a:spcPts val="0"/>
              </a:spcAft>
              <a:buClr>
                <a:schemeClr val="lt1"/>
              </a:buClr>
              <a:buSzPct val="125000"/>
              <a:buFont typeface="Verdana"/>
              <a:buNone/>
            </a:pPr>
            <a:r>
              <a:rPr lang="en" sz="3200">
                <a:latin typeface="Verdana"/>
                <a:ea typeface="Verdana"/>
                <a:cs typeface="Verdana"/>
                <a:sym typeface="Verdana"/>
              </a:rPr>
              <a:t>for </a:t>
            </a:r>
            <a:r>
              <a:rPr lang="en" sz="3200"/>
              <a:t>T</a:t>
            </a:r>
            <a:r>
              <a:rPr lang="en" sz="3200">
                <a:latin typeface="Verdana"/>
                <a:ea typeface="Verdana"/>
                <a:cs typeface="Verdana"/>
                <a:sym typeface="Verdana"/>
              </a:rPr>
              <a:t>eams to Help with Resistance</a:t>
            </a:r>
            <a:endParaRPr/>
          </a:p>
        </p:txBody>
      </p:sp>
      <p:sp>
        <p:nvSpPr>
          <p:cNvPr id="870" name="Google Shape;870;p107"/>
          <p:cNvSpPr txBox="1"/>
          <p:nvPr/>
        </p:nvSpPr>
        <p:spPr>
          <a:xfrm>
            <a:off x="102050" y="1477600"/>
            <a:ext cx="5283900" cy="4127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599"/>
              <a:buFont typeface="Verdana"/>
              <a:buNone/>
            </a:pPr>
            <a:r>
              <a:rPr lang="en" sz="2052" b="0" i="0" u="none" strike="noStrike" cap="none">
                <a:solidFill>
                  <a:schemeClr val="dk1"/>
                </a:solidFill>
                <a:latin typeface="Verdana"/>
                <a:ea typeface="Verdana"/>
                <a:cs typeface="Verdana"/>
                <a:sym typeface="Verdana"/>
              </a:rPr>
              <a:t>Every meeting should begin with identified outcomes!</a:t>
            </a:r>
            <a:endParaRPr sz="2052" b="0" i="0" u="none" strike="noStrike" cap="none">
              <a:solidFill>
                <a:schemeClr val="dk1"/>
              </a:solidFill>
              <a:latin typeface="Verdana"/>
              <a:ea typeface="Verdana"/>
              <a:cs typeface="Verdana"/>
              <a:sym typeface="Verdana"/>
            </a:endParaRPr>
          </a:p>
          <a:p>
            <a:pPr marL="0" marR="0" lvl="0" indent="152400" algn="l" rtl="0">
              <a:lnSpc>
                <a:spcPct val="100000"/>
              </a:lnSpc>
              <a:spcBef>
                <a:spcPts val="0"/>
              </a:spcBef>
              <a:spcAft>
                <a:spcPts val="0"/>
              </a:spcAft>
              <a:buClr>
                <a:srgbClr val="000000"/>
              </a:buClr>
              <a:buSzPts val="648"/>
              <a:buFont typeface="Arial"/>
              <a:buNone/>
            </a:pPr>
            <a:endParaRPr sz="2052" b="0" i="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599"/>
              <a:buFont typeface="Verdana"/>
              <a:buNone/>
            </a:pPr>
            <a:r>
              <a:rPr lang="en" sz="2052" b="0" i="0" u="none" strike="noStrike" cap="none">
                <a:solidFill>
                  <a:schemeClr val="dk1"/>
                </a:solidFill>
                <a:latin typeface="Verdana"/>
                <a:ea typeface="Verdana"/>
                <a:cs typeface="Verdana"/>
                <a:sym typeface="Verdana"/>
              </a:rPr>
              <a:t>Consider using structures or protocols for engagement:</a:t>
            </a:r>
            <a:endParaRPr sz="2052" b="0" i="0"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chemeClr val="dk1"/>
              </a:buClr>
              <a:buSzPts val="599"/>
              <a:buFont typeface="Verdana"/>
              <a:buNone/>
            </a:pPr>
            <a:endParaRPr sz="2052" b="0" i="0" u="none" strike="noStrike" cap="none">
              <a:solidFill>
                <a:schemeClr val="dk1"/>
              </a:solidFill>
              <a:latin typeface="Verdana"/>
              <a:ea typeface="Verdana"/>
              <a:cs typeface="Verdana"/>
              <a:sym typeface="Verdana"/>
            </a:endParaRPr>
          </a:p>
          <a:p>
            <a:pPr marL="457200" marR="0" lvl="0" indent="-229675" algn="l" rtl="0">
              <a:lnSpc>
                <a:spcPct val="100000"/>
              </a:lnSpc>
              <a:spcBef>
                <a:spcPts val="0"/>
              </a:spcBef>
              <a:spcAft>
                <a:spcPts val="0"/>
              </a:spcAft>
              <a:buClr>
                <a:srgbClr val="000000"/>
              </a:buClr>
              <a:buSzPts val="2052"/>
              <a:buChar char="•"/>
            </a:pPr>
            <a:r>
              <a:rPr lang="en" sz="2052" b="1" i="0" u="none" strike="noStrike" cap="none">
                <a:solidFill>
                  <a:schemeClr val="dk1"/>
                </a:solidFill>
                <a:latin typeface="Verdana"/>
                <a:ea typeface="Verdana"/>
                <a:cs typeface="Verdana"/>
                <a:sym typeface="Verdana"/>
              </a:rPr>
              <a:t>Data Driven Dialogue</a:t>
            </a:r>
            <a:endParaRPr sz="2052" b="1" i="0" u="none" strike="noStrike" cap="none">
              <a:solidFill>
                <a:schemeClr val="dk1"/>
              </a:solidFill>
              <a:latin typeface="Verdana"/>
              <a:ea typeface="Verdana"/>
              <a:cs typeface="Verdana"/>
              <a:sym typeface="Verdana"/>
            </a:endParaRPr>
          </a:p>
          <a:p>
            <a:pPr marL="457200" marR="0" lvl="0" indent="-229675" algn="l" rtl="0">
              <a:lnSpc>
                <a:spcPct val="100000"/>
              </a:lnSpc>
              <a:spcBef>
                <a:spcPts val="0"/>
              </a:spcBef>
              <a:spcAft>
                <a:spcPts val="0"/>
              </a:spcAft>
              <a:buClr>
                <a:srgbClr val="000000"/>
              </a:buClr>
              <a:buSzPts val="2052"/>
              <a:buFont typeface="Arial"/>
              <a:buChar char="•"/>
            </a:pPr>
            <a:r>
              <a:rPr lang="en" sz="2052" b="0" i="0" u="none" strike="noStrike" cap="none">
                <a:solidFill>
                  <a:schemeClr val="dk1"/>
                </a:solidFill>
                <a:latin typeface="Verdana"/>
                <a:ea typeface="Verdana"/>
                <a:cs typeface="Verdana"/>
                <a:sym typeface="Verdana"/>
              </a:rPr>
              <a:t>Consultancy Protocol</a:t>
            </a:r>
            <a:endParaRPr sz="2052" b="0" i="0" u="none" strike="noStrike" cap="none">
              <a:solidFill>
                <a:schemeClr val="dk1"/>
              </a:solidFill>
              <a:latin typeface="Verdana"/>
              <a:ea typeface="Verdana"/>
              <a:cs typeface="Verdana"/>
              <a:sym typeface="Verdana"/>
            </a:endParaRPr>
          </a:p>
          <a:p>
            <a:pPr marL="457200" marR="0" lvl="0" indent="-229675" algn="l" rtl="0">
              <a:lnSpc>
                <a:spcPct val="100000"/>
              </a:lnSpc>
              <a:spcBef>
                <a:spcPts val="0"/>
              </a:spcBef>
              <a:spcAft>
                <a:spcPts val="0"/>
              </a:spcAft>
              <a:buClr>
                <a:srgbClr val="000000"/>
              </a:buClr>
              <a:buSzPts val="2052"/>
              <a:buFont typeface="Arial"/>
              <a:buChar char="•"/>
            </a:pPr>
            <a:r>
              <a:rPr lang="en" sz="2052" b="0" i="0" u="none" strike="noStrike" cap="none">
                <a:solidFill>
                  <a:schemeClr val="dk1"/>
                </a:solidFill>
                <a:latin typeface="Verdana"/>
                <a:ea typeface="Verdana"/>
                <a:cs typeface="Verdana"/>
                <a:sym typeface="Verdana"/>
              </a:rPr>
              <a:t>Discussion Protocols</a:t>
            </a:r>
            <a:endParaRPr sz="2052" b="0" i="0" u="none" strike="noStrike" cap="none">
              <a:solidFill>
                <a:schemeClr val="dk1"/>
              </a:solidFill>
              <a:latin typeface="Verdana"/>
              <a:ea typeface="Verdana"/>
              <a:cs typeface="Verdana"/>
              <a:sym typeface="Verdana"/>
            </a:endParaRPr>
          </a:p>
          <a:p>
            <a:pPr marL="457200" marR="0" lvl="0" indent="-229675" algn="l" rtl="0">
              <a:lnSpc>
                <a:spcPct val="100000"/>
              </a:lnSpc>
              <a:spcBef>
                <a:spcPts val="0"/>
              </a:spcBef>
              <a:spcAft>
                <a:spcPts val="0"/>
              </a:spcAft>
              <a:buClr>
                <a:srgbClr val="000000"/>
              </a:buClr>
              <a:buSzPts val="2052"/>
              <a:buFont typeface="Arial"/>
              <a:buChar char="•"/>
            </a:pPr>
            <a:r>
              <a:rPr lang="en" sz="2052" b="0" i="0" u="none" strike="noStrike" cap="none">
                <a:solidFill>
                  <a:schemeClr val="dk1"/>
                </a:solidFill>
                <a:latin typeface="Verdana"/>
                <a:ea typeface="Verdana"/>
                <a:cs typeface="Verdana"/>
                <a:sym typeface="Verdana"/>
              </a:rPr>
              <a:t>Feedback Protocol</a:t>
            </a:r>
            <a:endParaRPr sz="2052" b="0" i="0" u="none" strike="noStrike" cap="none">
              <a:solidFill>
                <a:schemeClr val="dk1"/>
              </a:solidFill>
              <a:latin typeface="Verdana"/>
              <a:ea typeface="Verdana"/>
              <a:cs typeface="Verdana"/>
              <a:sym typeface="Verdana"/>
            </a:endParaRPr>
          </a:p>
          <a:p>
            <a:pPr marL="457200" marR="0" lvl="0" indent="-229675" algn="l" rtl="0">
              <a:lnSpc>
                <a:spcPct val="100000"/>
              </a:lnSpc>
              <a:spcBef>
                <a:spcPts val="0"/>
              </a:spcBef>
              <a:spcAft>
                <a:spcPts val="0"/>
              </a:spcAft>
              <a:buClr>
                <a:srgbClr val="000000"/>
              </a:buClr>
              <a:buSzPts val="2052"/>
              <a:buFont typeface="Arial"/>
              <a:buChar char="•"/>
            </a:pPr>
            <a:r>
              <a:rPr lang="en" sz="2052" b="0" i="0" u="none" strike="noStrike" cap="none">
                <a:solidFill>
                  <a:schemeClr val="dk1"/>
                </a:solidFill>
                <a:latin typeface="Verdana"/>
                <a:ea typeface="Verdana"/>
                <a:cs typeface="Verdana"/>
                <a:sym typeface="Verdana"/>
              </a:rPr>
              <a:t>Chalk Talk</a:t>
            </a:r>
            <a:endParaRPr sz="2052" b="0" i="0" u="none" strike="noStrike" cap="none">
              <a:solidFill>
                <a:schemeClr val="dk1"/>
              </a:solidFill>
              <a:latin typeface="Verdana"/>
              <a:ea typeface="Verdana"/>
              <a:cs typeface="Verdana"/>
              <a:sym typeface="Verdana"/>
            </a:endParaRPr>
          </a:p>
          <a:p>
            <a:pPr marL="457200" marR="0" lvl="0" indent="-229675" algn="l" rtl="0">
              <a:lnSpc>
                <a:spcPct val="100000"/>
              </a:lnSpc>
              <a:spcBef>
                <a:spcPts val="0"/>
              </a:spcBef>
              <a:spcAft>
                <a:spcPts val="0"/>
              </a:spcAft>
              <a:buClr>
                <a:srgbClr val="000000"/>
              </a:buClr>
              <a:buSzPts val="2052"/>
              <a:buFont typeface="Arial"/>
              <a:buChar char="•"/>
            </a:pPr>
            <a:r>
              <a:rPr lang="en" sz="2052" b="0" i="0" u="none" strike="noStrike" cap="none">
                <a:solidFill>
                  <a:schemeClr val="dk1"/>
                </a:solidFill>
                <a:latin typeface="Verdana"/>
                <a:ea typeface="Verdana"/>
                <a:cs typeface="Verdana"/>
                <a:sym typeface="Verdana"/>
              </a:rPr>
              <a:t>Dyads</a:t>
            </a:r>
            <a:endParaRPr sz="797" b="1" i="0" u="none" strike="noStrike" cap="none">
              <a:solidFill>
                <a:schemeClr val="dk1"/>
              </a:solidFill>
              <a:latin typeface="Verdana"/>
              <a:ea typeface="Verdana"/>
              <a:cs typeface="Verdana"/>
              <a:sym typeface="Verdana"/>
            </a:endParaRPr>
          </a:p>
          <a:p>
            <a:pPr marL="0" marR="0" lvl="0" indent="0" algn="l" rtl="0">
              <a:lnSpc>
                <a:spcPct val="95000"/>
              </a:lnSpc>
              <a:spcBef>
                <a:spcPts val="0"/>
              </a:spcBef>
              <a:spcAft>
                <a:spcPts val="0"/>
              </a:spcAft>
              <a:buClr>
                <a:srgbClr val="000000"/>
              </a:buClr>
              <a:buSzPts val="697"/>
              <a:buFont typeface="Arial"/>
              <a:buNone/>
            </a:pPr>
            <a:endParaRPr sz="797" b="1" i="0" u="none" strike="noStrike" cap="none">
              <a:solidFill>
                <a:schemeClr val="dk1"/>
              </a:solidFill>
              <a:latin typeface="Verdana"/>
              <a:ea typeface="Verdana"/>
              <a:cs typeface="Verdana"/>
              <a:sym typeface="Verdana"/>
            </a:endParaRPr>
          </a:p>
          <a:p>
            <a:pPr marL="0" marR="0" lvl="0" indent="0" algn="l" rtl="0">
              <a:lnSpc>
                <a:spcPct val="70000"/>
              </a:lnSpc>
              <a:spcBef>
                <a:spcPts val="640"/>
              </a:spcBef>
              <a:spcAft>
                <a:spcPts val="0"/>
              </a:spcAft>
              <a:buClr>
                <a:schemeClr val="dk1"/>
              </a:buClr>
              <a:buSzPts val="325"/>
              <a:buFont typeface="Verdana"/>
              <a:buNone/>
            </a:pPr>
            <a:r>
              <a:rPr lang="en" sz="1083" b="0" i="0" u="none" strike="noStrike" cap="none">
                <a:solidFill>
                  <a:schemeClr val="dk1"/>
                </a:solidFill>
                <a:latin typeface="Verdana"/>
                <a:ea typeface="Verdana"/>
                <a:cs typeface="Verdana"/>
                <a:sym typeface="Verdana"/>
              </a:rPr>
              <a:t>Elena Aguilar, The Art of Coaching Teams: Building Resilient Communities that Transform Schools. Jossey-Bass, 2016.</a:t>
            </a:r>
            <a:endParaRPr sz="1208" b="0" i="0" u="none" strike="noStrike" cap="none">
              <a:solidFill>
                <a:schemeClr val="dk1"/>
              </a:solidFill>
              <a:latin typeface="Verdana"/>
              <a:ea typeface="Verdana"/>
              <a:cs typeface="Verdana"/>
              <a:sym typeface="Verdana"/>
            </a:endParaRPr>
          </a:p>
        </p:txBody>
      </p:sp>
      <p:pic>
        <p:nvPicPr>
          <p:cNvPr id="871" name="Google Shape;871;p107"/>
          <p:cNvPicPr preferRelativeResize="0"/>
          <p:nvPr/>
        </p:nvPicPr>
        <p:blipFill rotWithShape="1">
          <a:blip r:embed="rId3">
            <a:alphaModFix/>
          </a:blip>
          <a:srcRect t="9088" b="18661"/>
          <a:stretch/>
        </p:blipFill>
        <p:spPr>
          <a:xfrm rot="611782">
            <a:off x="5689599" y="2428169"/>
            <a:ext cx="3187277" cy="1778309"/>
          </a:xfrm>
          <a:prstGeom prst="rect">
            <a:avLst/>
          </a:prstGeom>
          <a:noFill/>
          <a:ln>
            <a:noFill/>
          </a:ln>
        </p:spPr>
      </p:pic>
      <p:sp>
        <p:nvSpPr>
          <p:cNvPr id="872" name="Google Shape;872;p107"/>
          <p:cNvSpPr/>
          <p:nvPr/>
        </p:nvSpPr>
        <p:spPr>
          <a:xfrm rot="1223958">
            <a:off x="4881346" y="1896873"/>
            <a:ext cx="1309098" cy="579707"/>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
        <p:nvSpPr>
          <p:cNvPr id="873" name="Google Shape;873;p107"/>
          <p:cNvSpPr txBox="1"/>
          <p:nvPr/>
        </p:nvSpPr>
        <p:spPr>
          <a:xfrm>
            <a:off x="5717988" y="5061900"/>
            <a:ext cx="3426000" cy="653100"/>
          </a:xfrm>
          <a:prstGeom prst="rect">
            <a:avLst/>
          </a:prstGeom>
          <a:noFill/>
          <a:ln>
            <a:noFill/>
          </a:ln>
        </p:spPr>
        <p:txBody>
          <a:bodyPr spcFirstLastPara="1" wrap="square" lIns="91425" tIns="91425" rIns="91425" bIns="91425" anchor="t" anchorCtr="0">
            <a:noAutofit/>
          </a:bodyPr>
          <a:lstStyle/>
          <a:p>
            <a:pPr marL="0" lvl="0" indent="0" algn="l" rtl="0">
              <a:lnSpc>
                <a:spcPct val="95000"/>
              </a:lnSpc>
              <a:spcBef>
                <a:spcPts val="0"/>
              </a:spcBef>
              <a:spcAft>
                <a:spcPts val="0"/>
              </a:spcAft>
              <a:buClr>
                <a:schemeClr val="dk1"/>
              </a:buClr>
              <a:buSzPts val="697"/>
              <a:buFont typeface="Arial"/>
              <a:buNone/>
            </a:pPr>
            <a:r>
              <a:rPr lang="en" sz="1952">
                <a:solidFill>
                  <a:schemeClr val="dk1"/>
                </a:solidFill>
                <a:latin typeface="Verdana"/>
                <a:ea typeface="Verdana"/>
                <a:cs typeface="Verdana"/>
                <a:sym typeface="Verdana"/>
              </a:rPr>
              <a:t>Pages 320 - 325 in the book.</a:t>
            </a:r>
            <a:endParaRPr sz="3000">
              <a:solidFill>
                <a:schemeClr val="dk1"/>
              </a:solidFill>
              <a:latin typeface="Verdana"/>
              <a:ea typeface="Verdana"/>
              <a:cs typeface="Verdana"/>
              <a:sym typeface="Verdana"/>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pic>
        <p:nvPicPr>
          <p:cNvPr id="879" name="Google Shape;879;p108"/>
          <p:cNvPicPr preferRelativeResize="0"/>
          <p:nvPr/>
        </p:nvPicPr>
        <p:blipFill rotWithShape="1">
          <a:blip r:embed="rId3">
            <a:alphaModFix/>
          </a:blip>
          <a:srcRect/>
          <a:stretch/>
        </p:blipFill>
        <p:spPr>
          <a:xfrm>
            <a:off x="513575" y="959374"/>
            <a:ext cx="2685201" cy="1427458"/>
          </a:xfrm>
          <a:prstGeom prst="rect">
            <a:avLst/>
          </a:prstGeom>
          <a:noFill/>
          <a:ln w="9525" cap="flat" cmpd="sng">
            <a:solidFill>
              <a:schemeClr val="dk1"/>
            </a:solidFill>
            <a:prstDash val="solid"/>
            <a:round/>
            <a:headEnd type="none" w="sm" len="sm"/>
            <a:tailEnd type="none" w="sm" len="sm"/>
          </a:ln>
        </p:spPr>
      </p:pic>
      <p:pic>
        <p:nvPicPr>
          <p:cNvPr id="880" name="Google Shape;880;p108"/>
          <p:cNvPicPr preferRelativeResize="0"/>
          <p:nvPr/>
        </p:nvPicPr>
        <p:blipFill rotWithShape="1">
          <a:blip r:embed="rId4">
            <a:alphaModFix/>
          </a:blip>
          <a:srcRect/>
          <a:stretch/>
        </p:blipFill>
        <p:spPr>
          <a:xfrm>
            <a:off x="938844" y="3949348"/>
            <a:ext cx="2237668" cy="1474517"/>
          </a:xfrm>
          <a:prstGeom prst="rect">
            <a:avLst/>
          </a:prstGeom>
          <a:noFill/>
          <a:ln w="9525" cap="flat" cmpd="sng">
            <a:solidFill>
              <a:schemeClr val="dk1"/>
            </a:solidFill>
            <a:prstDash val="solid"/>
            <a:round/>
            <a:headEnd type="none" w="sm" len="sm"/>
            <a:tailEnd type="none" w="sm" len="sm"/>
          </a:ln>
        </p:spPr>
      </p:pic>
      <p:pic>
        <p:nvPicPr>
          <p:cNvPr id="881" name="Google Shape;881;p108"/>
          <p:cNvPicPr preferRelativeResize="0"/>
          <p:nvPr/>
        </p:nvPicPr>
        <p:blipFill rotWithShape="1">
          <a:blip r:embed="rId5">
            <a:alphaModFix/>
          </a:blip>
          <a:srcRect/>
          <a:stretch/>
        </p:blipFill>
        <p:spPr>
          <a:xfrm>
            <a:off x="5984148" y="2756832"/>
            <a:ext cx="2790250" cy="1515375"/>
          </a:xfrm>
          <a:prstGeom prst="rect">
            <a:avLst/>
          </a:prstGeom>
          <a:noFill/>
          <a:ln w="9525" cap="flat" cmpd="sng">
            <a:solidFill>
              <a:schemeClr val="dk1"/>
            </a:solidFill>
            <a:prstDash val="solid"/>
            <a:round/>
            <a:headEnd type="none" w="sm" len="sm"/>
            <a:tailEnd type="none" w="sm" len="sm"/>
          </a:ln>
        </p:spPr>
      </p:pic>
      <p:pic>
        <p:nvPicPr>
          <p:cNvPr id="882" name="Google Shape;882;p108"/>
          <p:cNvPicPr preferRelativeResize="0"/>
          <p:nvPr/>
        </p:nvPicPr>
        <p:blipFill rotWithShape="1">
          <a:blip r:embed="rId6">
            <a:alphaModFix/>
          </a:blip>
          <a:srcRect/>
          <a:stretch/>
        </p:blipFill>
        <p:spPr>
          <a:xfrm>
            <a:off x="5984148" y="1019398"/>
            <a:ext cx="2685175" cy="1515375"/>
          </a:xfrm>
          <a:prstGeom prst="rect">
            <a:avLst/>
          </a:prstGeom>
          <a:noFill/>
          <a:ln w="9525" cap="flat" cmpd="sng">
            <a:solidFill>
              <a:schemeClr val="dk1"/>
            </a:solidFill>
            <a:prstDash val="solid"/>
            <a:round/>
            <a:headEnd type="none" w="sm" len="sm"/>
            <a:tailEnd type="none" w="sm" len="sm"/>
          </a:ln>
        </p:spPr>
      </p:pic>
      <p:pic>
        <p:nvPicPr>
          <p:cNvPr id="883" name="Google Shape;883;p108"/>
          <p:cNvPicPr preferRelativeResize="0"/>
          <p:nvPr/>
        </p:nvPicPr>
        <p:blipFill rotWithShape="1">
          <a:blip r:embed="rId7">
            <a:alphaModFix/>
          </a:blip>
          <a:srcRect/>
          <a:stretch/>
        </p:blipFill>
        <p:spPr>
          <a:xfrm>
            <a:off x="504494" y="2454361"/>
            <a:ext cx="2685201" cy="1427458"/>
          </a:xfrm>
          <a:prstGeom prst="rect">
            <a:avLst/>
          </a:prstGeom>
          <a:noFill/>
          <a:ln>
            <a:noFill/>
          </a:ln>
        </p:spPr>
      </p:pic>
      <p:pic>
        <p:nvPicPr>
          <p:cNvPr id="884" name="Google Shape;884;p108"/>
          <p:cNvPicPr preferRelativeResize="0"/>
          <p:nvPr/>
        </p:nvPicPr>
        <p:blipFill rotWithShape="1">
          <a:blip r:embed="rId8">
            <a:alphaModFix/>
          </a:blip>
          <a:srcRect r="22214"/>
          <a:stretch/>
        </p:blipFill>
        <p:spPr>
          <a:xfrm>
            <a:off x="3354256" y="959374"/>
            <a:ext cx="2432362" cy="1737312"/>
          </a:xfrm>
          <a:prstGeom prst="rect">
            <a:avLst/>
          </a:prstGeom>
          <a:noFill/>
          <a:ln w="9525" cap="flat" cmpd="sng">
            <a:solidFill>
              <a:schemeClr val="dk1"/>
            </a:solidFill>
            <a:prstDash val="solid"/>
            <a:round/>
            <a:headEnd type="none" w="sm" len="sm"/>
            <a:tailEnd type="none" w="sm" len="sm"/>
          </a:ln>
        </p:spPr>
      </p:pic>
      <p:pic>
        <p:nvPicPr>
          <p:cNvPr id="885" name="Google Shape;885;p108"/>
          <p:cNvPicPr preferRelativeResize="0"/>
          <p:nvPr/>
        </p:nvPicPr>
        <p:blipFill rotWithShape="1">
          <a:blip r:embed="rId9">
            <a:alphaModFix/>
          </a:blip>
          <a:srcRect/>
          <a:stretch/>
        </p:blipFill>
        <p:spPr>
          <a:xfrm>
            <a:off x="3317350" y="4345375"/>
            <a:ext cx="2528424" cy="1183076"/>
          </a:xfrm>
          <a:prstGeom prst="rect">
            <a:avLst/>
          </a:prstGeom>
          <a:noFill/>
          <a:ln w="9525" cap="flat" cmpd="sng">
            <a:solidFill>
              <a:schemeClr val="dk1"/>
            </a:solidFill>
            <a:prstDash val="solid"/>
            <a:round/>
            <a:headEnd type="none" w="sm" len="sm"/>
            <a:tailEnd type="none" w="sm" len="sm"/>
          </a:ln>
        </p:spPr>
      </p:pic>
      <p:pic>
        <p:nvPicPr>
          <p:cNvPr id="886" name="Google Shape;886;p108"/>
          <p:cNvPicPr preferRelativeResize="0"/>
          <p:nvPr/>
        </p:nvPicPr>
        <p:blipFill rotWithShape="1">
          <a:blip r:embed="rId10">
            <a:alphaModFix/>
          </a:blip>
          <a:srcRect/>
          <a:stretch/>
        </p:blipFill>
        <p:spPr>
          <a:xfrm>
            <a:off x="3325747" y="2747043"/>
            <a:ext cx="2528425" cy="1541580"/>
          </a:xfrm>
          <a:prstGeom prst="rect">
            <a:avLst/>
          </a:prstGeom>
          <a:noFill/>
          <a:ln w="9525" cap="flat" cmpd="sng">
            <a:solidFill>
              <a:schemeClr val="dk1"/>
            </a:solidFill>
            <a:prstDash val="solid"/>
            <a:round/>
            <a:headEnd type="none" w="sm" len="sm"/>
            <a:tailEnd type="none" w="sm" len="sm"/>
          </a:ln>
        </p:spPr>
      </p:pic>
      <p:sp>
        <p:nvSpPr>
          <p:cNvPr id="887" name="Google Shape;887;p108"/>
          <p:cNvSpPr txBox="1"/>
          <p:nvPr/>
        </p:nvSpPr>
        <p:spPr>
          <a:xfrm>
            <a:off x="657625" y="1072542"/>
            <a:ext cx="2724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Verdana"/>
                <a:ea typeface="Verdana"/>
                <a:cs typeface="Verdana"/>
                <a:sym typeface="Verdana"/>
              </a:rPr>
              <a:t>1</a:t>
            </a:r>
            <a:endParaRPr sz="1400" b="0" i="0" u="none" strike="noStrike" cap="none">
              <a:solidFill>
                <a:srgbClr val="000000"/>
              </a:solidFill>
              <a:latin typeface="Verdana"/>
              <a:ea typeface="Verdana"/>
              <a:cs typeface="Verdana"/>
              <a:sym typeface="Verdana"/>
            </a:endParaRPr>
          </a:p>
        </p:txBody>
      </p:sp>
      <p:sp>
        <p:nvSpPr>
          <p:cNvPr id="888" name="Google Shape;888;p108"/>
          <p:cNvSpPr txBox="1"/>
          <p:nvPr/>
        </p:nvSpPr>
        <p:spPr>
          <a:xfrm>
            <a:off x="3506250" y="1072542"/>
            <a:ext cx="2724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Verdana"/>
                <a:ea typeface="Verdana"/>
                <a:cs typeface="Verdana"/>
                <a:sym typeface="Verdana"/>
              </a:rPr>
              <a:t>2</a:t>
            </a:r>
            <a:endParaRPr sz="1400" b="0" i="0" u="none" strike="noStrike" cap="none">
              <a:solidFill>
                <a:srgbClr val="000000"/>
              </a:solidFill>
              <a:latin typeface="Verdana"/>
              <a:ea typeface="Verdana"/>
              <a:cs typeface="Verdana"/>
              <a:sym typeface="Verdana"/>
            </a:endParaRPr>
          </a:p>
        </p:txBody>
      </p:sp>
      <p:sp>
        <p:nvSpPr>
          <p:cNvPr id="889" name="Google Shape;889;p108"/>
          <p:cNvSpPr txBox="1"/>
          <p:nvPr/>
        </p:nvSpPr>
        <p:spPr>
          <a:xfrm>
            <a:off x="6019800" y="978791"/>
            <a:ext cx="2724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Verdana"/>
                <a:ea typeface="Verdana"/>
                <a:cs typeface="Verdana"/>
                <a:sym typeface="Verdana"/>
              </a:rPr>
              <a:t>3</a:t>
            </a:r>
            <a:endParaRPr sz="1400" b="0" i="0" u="none" strike="noStrike" cap="none">
              <a:solidFill>
                <a:srgbClr val="000000"/>
              </a:solidFill>
              <a:latin typeface="Verdana"/>
              <a:ea typeface="Verdana"/>
              <a:cs typeface="Verdana"/>
              <a:sym typeface="Verdana"/>
            </a:endParaRPr>
          </a:p>
        </p:txBody>
      </p:sp>
      <p:sp>
        <p:nvSpPr>
          <p:cNvPr id="890" name="Google Shape;890;p108"/>
          <p:cNvSpPr txBox="1"/>
          <p:nvPr/>
        </p:nvSpPr>
        <p:spPr>
          <a:xfrm>
            <a:off x="513575" y="2482271"/>
            <a:ext cx="2724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Verdana"/>
                <a:ea typeface="Verdana"/>
                <a:cs typeface="Verdana"/>
                <a:sym typeface="Verdana"/>
              </a:rPr>
              <a:t>4</a:t>
            </a:r>
            <a:endParaRPr sz="1400" b="0" i="0" u="none" strike="noStrike" cap="none">
              <a:solidFill>
                <a:srgbClr val="000000"/>
              </a:solidFill>
              <a:latin typeface="Verdana"/>
              <a:ea typeface="Verdana"/>
              <a:cs typeface="Verdana"/>
              <a:sym typeface="Verdana"/>
            </a:endParaRPr>
          </a:p>
        </p:txBody>
      </p:sp>
      <p:sp>
        <p:nvSpPr>
          <p:cNvPr id="891" name="Google Shape;891;p108"/>
          <p:cNvSpPr txBox="1"/>
          <p:nvPr/>
        </p:nvSpPr>
        <p:spPr>
          <a:xfrm>
            <a:off x="3349300" y="2803792"/>
            <a:ext cx="2724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Verdana"/>
                <a:ea typeface="Verdana"/>
                <a:cs typeface="Verdana"/>
                <a:sym typeface="Verdana"/>
              </a:rPr>
              <a:t>5</a:t>
            </a:r>
            <a:endParaRPr sz="1400" b="0" i="0" u="none" strike="noStrike" cap="none">
              <a:solidFill>
                <a:srgbClr val="000000"/>
              </a:solidFill>
              <a:latin typeface="Verdana"/>
              <a:ea typeface="Verdana"/>
              <a:cs typeface="Verdana"/>
              <a:sym typeface="Verdana"/>
            </a:endParaRPr>
          </a:p>
        </p:txBody>
      </p:sp>
      <p:sp>
        <p:nvSpPr>
          <p:cNvPr id="892" name="Google Shape;892;p108"/>
          <p:cNvSpPr txBox="1"/>
          <p:nvPr/>
        </p:nvSpPr>
        <p:spPr>
          <a:xfrm>
            <a:off x="6126275" y="2747042"/>
            <a:ext cx="2724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Verdana"/>
                <a:ea typeface="Verdana"/>
                <a:cs typeface="Verdana"/>
                <a:sym typeface="Verdana"/>
              </a:rPr>
              <a:t>6</a:t>
            </a:r>
            <a:endParaRPr sz="1400" b="0" i="0" u="none" strike="noStrike" cap="none">
              <a:solidFill>
                <a:srgbClr val="000000"/>
              </a:solidFill>
              <a:latin typeface="Verdana"/>
              <a:ea typeface="Verdana"/>
              <a:cs typeface="Verdana"/>
              <a:sym typeface="Verdana"/>
            </a:endParaRPr>
          </a:p>
        </p:txBody>
      </p:sp>
      <p:sp>
        <p:nvSpPr>
          <p:cNvPr id="893" name="Google Shape;893;p108"/>
          <p:cNvSpPr txBox="1"/>
          <p:nvPr/>
        </p:nvSpPr>
        <p:spPr>
          <a:xfrm>
            <a:off x="657625" y="4064000"/>
            <a:ext cx="2724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Verdana"/>
                <a:ea typeface="Verdana"/>
                <a:cs typeface="Verdana"/>
                <a:sym typeface="Verdana"/>
              </a:rPr>
              <a:t>7</a:t>
            </a:r>
            <a:endParaRPr sz="1400" b="0" i="0" u="none" strike="noStrike" cap="none">
              <a:solidFill>
                <a:srgbClr val="000000"/>
              </a:solidFill>
              <a:latin typeface="Verdana"/>
              <a:ea typeface="Verdana"/>
              <a:cs typeface="Verdana"/>
              <a:sym typeface="Verdana"/>
            </a:endParaRPr>
          </a:p>
        </p:txBody>
      </p:sp>
      <p:sp>
        <p:nvSpPr>
          <p:cNvPr id="894" name="Google Shape;894;p108"/>
          <p:cNvSpPr txBox="1"/>
          <p:nvPr/>
        </p:nvSpPr>
        <p:spPr>
          <a:xfrm flipH="1">
            <a:off x="3429150" y="4642458"/>
            <a:ext cx="3495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Verdana"/>
                <a:ea typeface="Verdana"/>
                <a:cs typeface="Verdana"/>
                <a:sym typeface="Verdana"/>
              </a:rPr>
              <a:t>8</a:t>
            </a:r>
            <a:endParaRPr sz="1400" b="0" i="0" u="none" strike="noStrike" cap="none">
              <a:solidFill>
                <a:srgbClr val="000000"/>
              </a:solidFill>
              <a:latin typeface="Verdana"/>
              <a:ea typeface="Verdana"/>
              <a:cs typeface="Verdana"/>
              <a:sym typeface="Verdana"/>
            </a:endParaRPr>
          </a:p>
        </p:txBody>
      </p:sp>
      <p:sp>
        <p:nvSpPr>
          <p:cNvPr id="895" name="Google Shape;895;p108"/>
          <p:cNvSpPr txBox="1">
            <a:spLocks noGrp="1"/>
          </p:cNvSpPr>
          <p:nvPr>
            <p:ph type="title"/>
          </p:nvPr>
        </p:nvSpPr>
        <p:spPr>
          <a:xfrm>
            <a:off x="617687" y="137581"/>
            <a:ext cx="7886700" cy="7845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000"/>
              <a:buFont typeface="Verdana"/>
              <a:buNone/>
            </a:pPr>
            <a:r>
              <a:rPr lang="en"/>
              <a:t>How do you feel?</a:t>
            </a:r>
            <a:endParaRPr/>
          </a:p>
        </p:txBody>
      </p:sp>
      <p:sp>
        <p:nvSpPr>
          <p:cNvPr id="896" name="Google Shape;896;p108"/>
          <p:cNvSpPr/>
          <p:nvPr/>
        </p:nvSpPr>
        <p:spPr>
          <a:xfrm>
            <a:off x="0" y="5042654"/>
            <a:ext cx="798000" cy="618000"/>
          </a:xfrm>
          <a:prstGeom prst="star5">
            <a:avLst>
              <a:gd name="adj" fmla="val 19098"/>
              <a:gd name="hf" fmla="val 105146"/>
              <a:gd name="vf" fmla="val 110557"/>
            </a:avLst>
          </a:prstGeom>
          <a:solidFill>
            <a:srgbClr val="ACCBF9"/>
          </a:solidFill>
          <a:ln w="9525" cap="flat" cmpd="sng">
            <a:solidFill>
              <a:srgbClr val="24285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2"/>
          <p:cNvSpPr txBox="1">
            <a:spLocks noGrp="1"/>
          </p:cNvSpPr>
          <p:nvPr>
            <p:ph type="title"/>
          </p:nvPr>
        </p:nvSpPr>
        <p:spPr>
          <a:xfrm>
            <a:off x="228600" y="158750"/>
            <a:ext cx="8686800" cy="7941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4000"/>
              <a:buFont typeface="Verdana"/>
              <a:buNone/>
            </a:pPr>
            <a:r>
              <a:rPr lang="en"/>
              <a:t>Big Picture of the 2 Days</a:t>
            </a:r>
            <a:endParaRPr/>
          </a:p>
        </p:txBody>
      </p:sp>
      <p:sp>
        <p:nvSpPr>
          <p:cNvPr id="184" name="Google Shape;184;p32"/>
          <p:cNvSpPr txBox="1"/>
          <p:nvPr/>
        </p:nvSpPr>
        <p:spPr>
          <a:xfrm>
            <a:off x="139200" y="952850"/>
            <a:ext cx="8865600" cy="4925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2200" b="1" i="1" u="none" strike="noStrike" cap="none">
                <a:solidFill>
                  <a:schemeClr val="dk1"/>
                </a:solidFill>
                <a:latin typeface="Verdana"/>
                <a:ea typeface="Verdana"/>
                <a:cs typeface="Verdana"/>
                <a:sym typeface="Verdana"/>
              </a:rPr>
              <a:t>Reorientation </a:t>
            </a:r>
            <a:endParaRPr sz="2200" b="1" i="1" u="none" strike="noStrike" cap="none">
              <a:solidFill>
                <a:schemeClr val="dk1"/>
              </a:solidFill>
              <a:latin typeface="Verdana"/>
              <a:ea typeface="Verdana"/>
              <a:cs typeface="Verdana"/>
              <a:sym typeface="Verdana"/>
            </a:endParaRPr>
          </a:p>
          <a:p>
            <a:pPr marL="457200" marR="0" lvl="0" indent="-368300" algn="l" rtl="0">
              <a:lnSpc>
                <a:spcPct val="100000"/>
              </a:lnSpc>
              <a:spcBef>
                <a:spcPts val="0"/>
              </a:spcBef>
              <a:spcAft>
                <a:spcPts val="0"/>
              </a:spcAft>
              <a:buClr>
                <a:schemeClr val="dk1"/>
              </a:buClr>
              <a:buSzPts val="2200"/>
              <a:buFont typeface="Verdana"/>
              <a:buChar char="●"/>
            </a:pPr>
            <a:r>
              <a:rPr lang="en" sz="2200" b="0" u="none" strike="noStrike" cap="none">
                <a:solidFill>
                  <a:schemeClr val="dk1"/>
                </a:solidFill>
                <a:latin typeface="Verdana"/>
                <a:ea typeface="Verdana"/>
                <a:cs typeface="Verdana"/>
                <a:sym typeface="Verdana"/>
              </a:rPr>
              <a:t>Why you are here, your work in understanding educational systems and the impact systems have on outcomes.</a:t>
            </a:r>
            <a:endParaRPr sz="2200" b="0" u="none" strike="noStrike" cap="none">
              <a:solidFill>
                <a:schemeClr val="dk1"/>
              </a:solidFill>
              <a:latin typeface="Verdana"/>
              <a:ea typeface="Verdana"/>
              <a:cs typeface="Verdana"/>
              <a:sym typeface="Verdana"/>
            </a:endParaRPr>
          </a:p>
          <a:p>
            <a:pPr marL="457200" marR="0" lvl="0" indent="-368300" algn="l" rtl="0">
              <a:lnSpc>
                <a:spcPct val="100000"/>
              </a:lnSpc>
              <a:spcBef>
                <a:spcPts val="0"/>
              </a:spcBef>
              <a:spcAft>
                <a:spcPts val="0"/>
              </a:spcAft>
              <a:buClr>
                <a:schemeClr val="dk1"/>
              </a:buClr>
              <a:buSzPts val="2200"/>
              <a:buFont typeface="Verdana"/>
              <a:buChar char="●"/>
            </a:pPr>
            <a:r>
              <a:rPr lang="en" sz="2200" b="0" u="none" strike="noStrike" cap="none">
                <a:solidFill>
                  <a:schemeClr val="dk1"/>
                </a:solidFill>
                <a:latin typeface="Verdana"/>
                <a:ea typeface="Verdana"/>
                <a:cs typeface="Verdana"/>
                <a:sym typeface="Verdana"/>
              </a:rPr>
              <a:t>Core Competencies Self assessment -pages 299-303 </a:t>
            </a:r>
            <a:endParaRPr sz="2200" b="0" u="none" strike="noStrike" cap="none">
              <a:solidFill>
                <a:schemeClr val="dk1"/>
              </a:solidFill>
              <a:latin typeface="Verdana"/>
              <a:ea typeface="Verdana"/>
              <a:cs typeface="Verdana"/>
              <a:sym typeface="Verdana"/>
            </a:endParaRPr>
          </a:p>
          <a:p>
            <a:pPr marL="914400" marR="0" lvl="1" indent="-368300" algn="l" rtl="0">
              <a:lnSpc>
                <a:spcPct val="100000"/>
              </a:lnSpc>
              <a:spcBef>
                <a:spcPts val="0"/>
              </a:spcBef>
              <a:spcAft>
                <a:spcPts val="0"/>
              </a:spcAft>
              <a:buClr>
                <a:schemeClr val="dk1"/>
              </a:buClr>
              <a:buSzPts val="2200"/>
              <a:buFont typeface="Verdana"/>
              <a:buChar char="○"/>
            </a:pPr>
            <a:r>
              <a:rPr lang="en" sz="2200" b="0" u="none" strike="noStrike" cap="none">
                <a:solidFill>
                  <a:schemeClr val="dk1"/>
                </a:solidFill>
                <a:latin typeface="Verdana"/>
                <a:ea typeface="Verdana"/>
                <a:cs typeface="Verdana"/>
                <a:sym typeface="Verdana"/>
              </a:rPr>
              <a:t>Completed core competency no.1-Skills and Knowledge</a:t>
            </a:r>
            <a:endParaRPr sz="2200" b="0" u="none" strike="noStrike" cap="none">
              <a:solidFill>
                <a:schemeClr val="dk1"/>
              </a:solidFill>
              <a:latin typeface="Verdana"/>
              <a:ea typeface="Verdana"/>
              <a:cs typeface="Verdana"/>
              <a:sym typeface="Verdana"/>
            </a:endParaRPr>
          </a:p>
          <a:p>
            <a:pPr marL="914400" marR="0" lvl="1" indent="-368300" algn="l" rtl="0">
              <a:lnSpc>
                <a:spcPct val="100000"/>
              </a:lnSpc>
              <a:spcBef>
                <a:spcPts val="0"/>
              </a:spcBef>
              <a:spcAft>
                <a:spcPts val="0"/>
              </a:spcAft>
              <a:buClr>
                <a:schemeClr val="dk1"/>
              </a:buClr>
              <a:buSzPts val="2200"/>
              <a:buFont typeface="Verdana"/>
              <a:buChar char="○"/>
            </a:pPr>
            <a:r>
              <a:rPr lang="en" sz="2200" b="0" u="none" strike="noStrike" cap="none">
                <a:solidFill>
                  <a:schemeClr val="dk1"/>
                </a:solidFill>
                <a:latin typeface="Verdana"/>
                <a:ea typeface="Verdana"/>
                <a:cs typeface="Verdana"/>
                <a:sym typeface="Verdana"/>
              </a:rPr>
              <a:t>Core competency no.2-Emotional Intelligence</a:t>
            </a:r>
            <a:endParaRPr sz="2200" b="0" u="none" strike="noStrike" cap="none">
              <a:solidFill>
                <a:schemeClr val="dk1"/>
              </a:solidFill>
              <a:latin typeface="Verdana"/>
              <a:ea typeface="Verdana"/>
              <a:cs typeface="Verdana"/>
              <a:sym typeface="Verdana"/>
            </a:endParaRPr>
          </a:p>
          <a:p>
            <a:pPr marL="914400" marR="0" lvl="0" indent="0" algn="l" rtl="0">
              <a:lnSpc>
                <a:spcPct val="100000"/>
              </a:lnSpc>
              <a:spcBef>
                <a:spcPts val="0"/>
              </a:spcBef>
              <a:spcAft>
                <a:spcPts val="0"/>
              </a:spcAft>
              <a:buClr>
                <a:srgbClr val="000000"/>
              </a:buClr>
              <a:buSzPts val="1800"/>
              <a:buFont typeface="Arial"/>
              <a:buNone/>
            </a:pPr>
            <a:endParaRPr sz="2200" b="0" i="1" u="none" strike="noStrike" cap="none">
              <a:solidFill>
                <a:schemeClr val="dk1"/>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800"/>
              <a:buFont typeface="Arial"/>
              <a:buNone/>
            </a:pPr>
            <a:r>
              <a:rPr lang="en" sz="2200" b="1" i="1" u="none" strike="noStrike" cap="none">
                <a:solidFill>
                  <a:schemeClr val="dk1"/>
                </a:solidFill>
                <a:latin typeface="Verdana"/>
                <a:ea typeface="Verdana"/>
                <a:cs typeface="Verdana"/>
                <a:sym typeface="Verdana"/>
              </a:rPr>
              <a:t>How you show up to teams and team functioning</a:t>
            </a:r>
            <a:endParaRPr sz="2200" b="1" i="1" u="none" strike="noStrike" cap="none">
              <a:solidFill>
                <a:schemeClr val="dk1"/>
              </a:solidFill>
              <a:latin typeface="Verdana"/>
              <a:ea typeface="Verdana"/>
              <a:cs typeface="Verdana"/>
              <a:sym typeface="Verdana"/>
            </a:endParaRPr>
          </a:p>
          <a:p>
            <a:pPr marL="457200" marR="0" lvl="0" indent="-368300" algn="l" rtl="0">
              <a:lnSpc>
                <a:spcPct val="100000"/>
              </a:lnSpc>
              <a:spcBef>
                <a:spcPts val="0"/>
              </a:spcBef>
              <a:spcAft>
                <a:spcPts val="0"/>
              </a:spcAft>
              <a:buClr>
                <a:schemeClr val="dk1"/>
              </a:buClr>
              <a:buSzPts val="2200"/>
              <a:buFont typeface="Verdana"/>
              <a:buChar char="●"/>
            </a:pPr>
            <a:r>
              <a:rPr lang="en" sz="2200" b="0" i="0" u="none" strike="noStrike" cap="none">
                <a:solidFill>
                  <a:schemeClr val="dk1"/>
                </a:solidFill>
                <a:latin typeface="Verdana"/>
                <a:ea typeface="Verdana"/>
                <a:cs typeface="Verdana"/>
                <a:sym typeface="Verdana"/>
              </a:rPr>
              <a:t>The impact of </a:t>
            </a:r>
            <a:r>
              <a:rPr lang="en" sz="2200" b="1" i="0" u="none" strike="noStrike" cap="none">
                <a:solidFill>
                  <a:schemeClr val="dk1"/>
                </a:solidFill>
                <a:latin typeface="Verdana"/>
                <a:ea typeface="Verdana"/>
                <a:cs typeface="Verdana"/>
                <a:sym typeface="Verdana"/>
              </a:rPr>
              <a:t>EI</a:t>
            </a:r>
            <a:r>
              <a:rPr lang="en" sz="2200" b="0" i="0" u="none" strike="noStrike" cap="none">
                <a:solidFill>
                  <a:schemeClr val="dk1"/>
                </a:solidFill>
                <a:latin typeface="Verdana"/>
                <a:ea typeface="Verdana"/>
                <a:cs typeface="Verdana"/>
                <a:sym typeface="Verdana"/>
              </a:rPr>
              <a:t> accountability, engagement and collaborative decision making in team functioning</a:t>
            </a:r>
            <a:endParaRPr sz="2200" b="0" i="0" u="none" strike="noStrike" cap="none">
              <a:solidFill>
                <a:schemeClr val="dk1"/>
              </a:solidFill>
              <a:latin typeface="Verdana"/>
              <a:ea typeface="Verdana"/>
              <a:cs typeface="Verdana"/>
              <a:sym typeface="Verdana"/>
            </a:endParaRPr>
          </a:p>
          <a:p>
            <a:pPr marL="457200" marR="0" lvl="0" indent="-368300" algn="l" rtl="0">
              <a:lnSpc>
                <a:spcPct val="100000"/>
              </a:lnSpc>
              <a:spcBef>
                <a:spcPts val="0"/>
              </a:spcBef>
              <a:spcAft>
                <a:spcPts val="0"/>
              </a:spcAft>
              <a:buClr>
                <a:schemeClr val="dk1"/>
              </a:buClr>
              <a:buSzPts val="2200"/>
              <a:buFont typeface="Verdana"/>
              <a:buChar char="●"/>
            </a:pPr>
            <a:r>
              <a:rPr lang="en" sz="2200" b="0" i="0" u="none" strike="noStrike" cap="none">
                <a:solidFill>
                  <a:schemeClr val="dk1"/>
                </a:solidFill>
                <a:latin typeface="Verdana"/>
                <a:ea typeface="Verdana"/>
                <a:cs typeface="Verdana"/>
                <a:sym typeface="Verdana"/>
              </a:rPr>
              <a:t>Communication, feedback, dealing with conflict </a:t>
            </a:r>
            <a:endParaRPr sz="2200" b="0" i="0" u="none" strike="noStrike" cap="none">
              <a:solidFill>
                <a:schemeClr val="dk1"/>
              </a:solidFill>
              <a:latin typeface="Verdana"/>
              <a:ea typeface="Verdana"/>
              <a:cs typeface="Verdana"/>
              <a:sym typeface="Verdana"/>
            </a:endParaRPr>
          </a:p>
          <a:p>
            <a:pPr marL="457200" marR="0" lvl="0" indent="-368300" algn="l" rtl="0">
              <a:lnSpc>
                <a:spcPct val="100000"/>
              </a:lnSpc>
              <a:spcBef>
                <a:spcPts val="0"/>
              </a:spcBef>
              <a:spcAft>
                <a:spcPts val="0"/>
              </a:spcAft>
              <a:buClr>
                <a:schemeClr val="dk1"/>
              </a:buClr>
              <a:buSzPts val="2200"/>
              <a:buFont typeface="Verdana"/>
              <a:buChar char="●"/>
            </a:pPr>
            <a:r>
              <a:rPr lang="en" sz="2200" b="0" i="0" u="none" strike="noStrike" cap="none">
                <a:solidFill>
                  <a:schemeClr val="dk1"/>
                </a:solidFill>
                <a:latin typeface="Verdana"/>
                <a:ea typeface="Verdana"/>
                <a:cs typeface="Verdana"/>
                <a:sym typeface="Verdana"/>
              </a:rPr>
              <a:t>Coaching Service Delivery Plan </a:t>
            </a:r>
            <a:endParaRPr sz="2400" b="1" i="1" u="none" strike="noStrike" cap="none">
              <a:solidFill>
                <a:schemeClr val="dk1"/>
              </a:solidFill>
              <a:latin typeface="Verdana"/>
              <a:ea typeface="Verdana"/>
              <a:cs typeface="Verdana"/>
              <a:sym typeface="Verdana"/>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900"/>
        <p:cNvGrpSpPr/>
        <p:nvPr/>
      </p:nvGrpSpPr>
      <p:grpSpPr>
        <a:xfrm>
          <a:off x="0" y="0"/>
          <a:ext cx="0" cy="0"/>
          <a:chOff x="0" y="0"/>
          <a:chExt cx="0" cy="0"/>
        </a:xfrm>
      </p:grpSpPr>
      <p:sp>
        <p:nvSpPr>
          <p:cNvPr id="901" name="Google Shape;901;p109"/>
          <p:cNvSpPr txBox="1">
            <a:spLocks noGrp="1"/>
          </p:cNvSpPr>
          <p:nvPr>
            <p:ph type="title"/>
          </p:nvPr>
        </p:nvSpPr>
        <p:spPr>
          <a:xfrm>
            <a:off x="228600" y="190500"/>
            <a:ext cx="8686800" cy="9525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000"/>
              <a:buFont typeface="Verdana"/>
              <a:buNone/>
            </a:pPr>
            <a:r>
              <a:rPr lang="en"/>
              <a:t>What about conflict?</a:t>
            </a:r>
            <a:endParaRPr/>
          </a:p>
        </p:txBody>
      </p:sp>
      <p:pic>
        <p:nvPicPr>
          <p:cNvPr id="902" name="Google Shape;902;p109" descr="Two penguins gawking"/>
          <p:cNvPicPr preferRelativeResize="0"/>
          <p:nvPr/>
        </p:nvPicPr>
        <p:blipFill rotWithShape="1">
          <a:blip r:embed="rId3">
            <a:alphaModFix/>
          </a:blip>
          <a:srcRect/>
          <a:stretch/>
        </p:blipFill>
        <p:spPr>
          <a:xfrm>
            <a:off x="228599" y="1390075"/>
            <a:ext cx="4782000" cy="3962467"/>
          </a:xfrm>
          <a:prstGeom prst="rect">
            <a:avLst/>
          </a:prstGeom>
          <a:noFill/>
          <a:ln>
            <a:noFill/>
          </a:ln>
        </p:spPr>
      </p:pic>
      <p:sp>
        <p:nvSpPr>
          <p:cNvPr id="903" name="Google Shape;903;p109"/>
          <p:cNvSpPr txBox="1"/>
          <p:nvPr/>
        </p:nvSpPr>
        <p:spPr>
          <a:xfrm rot="-1554592">
            <a:off x="307337" y="2843545"/>
            <a:ext cx="3285222" cy="60861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 sz="2500" b="1" i="0" u="none" strike="noStrike" cap="none">
                <a:solidFill>
                  <a:schemeClr val="dk1"/>
                </a:solidFill>
                <a:latin typeface="Verdana"/>
                <a:ea typeface="Verdana"/>
                <a:cs typeface="Verdana"/>
                <a:sym typeface="Verdana"/>
              </a:rPr>
              <a:t>It is inevitable!</a:t>
            </a:r>
            <a:endParaRPr sz="4600" b="1" i="0" u="none" strike="noStrike" cap="none">
              <a:solidFill>
                <a:schemeClr val="dk1"/>
              </a:solidFill>
              <a:latin typeface="Verdana"/>
              <a:ea typeface="Verdana"/>
              <a:cs typeface="Verdana"/>
              <a:sym typeface="Verdana"/>
            </a:endParaRPr>
          </a:p>
        </p:txBody>
      </p:sp>
      <p:sp>
        <p:nvSpPr>
          <p:cNvPr id="904" name="Google Shape;904;p109"/>
          <p:cNvSpPr txBox="1"/>
          <p:nvPr/>
        </p:nvSpPr>
        <p:spPr>
          <a:xfrm>
            <a:off x="5010600" y="1285350"/>
            <a:ext cx="4134900" cy="4340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 sz="2000" b="0" i="0" u="none" strike="noStrike" cap="none">
                <a:solidFill>
                  <a:schemeClr val="dk1"/>
                </a:solidFill>
                <a:latin typeface="Verdana"/>
                <a:ea typeface="Verdana"/>
                <a:cs typeface="Verdana"/>
                <a:sym typeface="Verdana"/>
              </a:rPr>
              <a:t>“A lack of healthy conflict is a problem because it ensures the third dysfunction of a team: lack of commitment. Without having aired their opinions in the course of passionate and open debate, team members rarely, if ever, buy in and commit to decisions, though they may feign agreement during meetings.”</a:t>
            </a:r>
            <a:endParaRPr sz="2000" b="0" i="0" u="none" strike="noStrike" cap="none">
              <a:solidFill>
                <a:schemeClr val="dk1"/>
              </a:solidFill>
              <a:latin typeface="Verdana"/>
              <a:ea typeface="Verdana"/>
              <a:cs typeface="Verdana"/>
              <a:sym typeface="Verdana"/>
            </a:endParaRPr>
          </a:p>
          <a:p>
            <a:pPr marL="0" marR="0" lvl="0" indent="0" algn="l" rtl="0">
              <a:lnSpc>
                <a:spcPct val="100000"/>
              </a:lnSpc>
              <a:spcBef>
                <a:spcPts val="1200"/>
              </a:spcBef>
              <a:spcAft>
                <a:spcPts val="0"/>
              </a:spcAft>
              <a:buClr>
                <a:srgbClr val="000000"/>
              </a:buClr>
              <a:buSzPts val="1700"/>
              <a:buFont typeface="Arial"/>
              <a:buNone/>
            </a:pPr>
            <a:r>
              <a:rPr lang="en" sz="2000" b="0" i="0" u="none" strike="noStrike" cap="none">
                <a:solidFill>
                  <a:schemeClr val="dk1"/>
                </a:solidFill>
                <a:latin typeface="Verdana"/>
                <a:ea typeface="Verdana"/>
                <a:cs typeface="Verdana"/>
                <a:sym typeface="Verdana"/>
              </a:rPr>
              <a:t>— </a:t>
            </a:r>
            <a:r>
              <a:rPr lang="en" sz="2000" b="0" i="0" u="sng" strike="noStrike" cap="none">
                <a:solidFill>
                  <a:schemeClr val="dk1"/>
                </a:solidFill>
                <a:latin typeface="Verdana"/>
                <a:ea typeface="Verdana"/>
                <a:cs typeface="Verdana"/>
                <a:sym typeface="Verdana"/>
                <a:hlinkClick r:id="rId4">
                  <a:extLst>
                    <a:ext uri="{A12FA001-AC4F-418D-AE19-62706E023703}">
                      <ahyp:hlinkClr xmlns:ahyp="http://schemas.microsoft.com/office/drawing/2018/hyperlinkcolor" val="tx"/>
                    </a:ext>
                  </a:extLst>
                </a:hlinkClick>
              </a:rPr>
              <a:t>Patrick Lencioni</a:t>
            </a:r>
            <a:endParaRPr sz="2000" b="0" i="0" u="sng" strike="noStrike" cap="none">
              <a:solidFill>
                <a:schemeClr val="dk1"/>
              </a:solidFill>
              <a:latin typeface="Verdana"/>
              <a:ea typeface="Verdana"/>
              <a:cs typeface="Verdana"/>
              <a:sym typeface="Verdana"/>
            </a:endParaRPr>
          </a:p>
        </p:txBody>
      </p:sp>
      <p:pic>
        <p:nvPicPr>
          <p:cNvPr id="905" name="Google Shape;905;p109"/>
          <p:cNvPicPr preferRelativeResize="0"/>
          <p:nvPr/>
        </p:nvPicPr>
        <p:blipFill rotWithShape="1">
          <a:blip r:embed="rId5">
            <a:alphaModFix/>
          </a:blip>
          <a:srcRect/>
          <a:stretch/>
        </p:blipFill>
        <p:spPr>
          <a:xfrm>
            <a:off x="228600" y="1390075"/>
            <a:ext cx="4832700" cy="39624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0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910"/>
        <p:cNvGrpSpPr/>
        <p:nvPr/>
      </p:nvGrpSpPr>
      <p:grpSpPr>
        <a:xfrm>
          <a:off x="0" y="0"/>
          <a:ext cx="0" cy="0"/>
          <a:chOff x="0" y="0"/>
          <a:chExt cx="0" cy="0"/>
        </a:xfrm>
      </p:grpSpPr>
      <p:sp>
        <p:nvSpPr>
          <p:cNvPr id="911" name="Google Shape;911;p110"/>
          <p:cNvSpPr txBox="1">
            <a:spLocks noGrp="1"/>
          </p:cNvSpPr>
          <p:nvPr>
            <p:ph type="body" idx="4294967295"/>
          </p:nvPr>
        </p:nvSpPr>
        <p:spPr>
          <a:xfrm>
            <a:off x="0" y="1333500"/>
            <a:ext cx="8229600" cy="3810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360"/>
              </a:spcBef>
              <a:spcAft>
                <a:spcPts val="0"/>
              </a:spcAft>
              <a:buClr>
                <a:schemeClr val="dk1"/>
              </a:buClr>
              <a:buSzPts val="1800"/>
              <a:buNone/>
            </a:pPr>
            <a:endParaRPr/>
          </a:p>
          <a:p>
            <a:pPr marL="0" lvl="0" indent="0" algn="l" rtl="0">
              <a:lnSpc>
                <a:spcPct val="100000"/>
              </a:lnSpc>
              <a:spcBef>
                <a:spcPts val="360"/>
              </a:spcBef>
              <a:spcAft>
                <a:spcPts val="0"/>
              </a:spcAft>
              <a:buClr>
                <a:schemeClr val="dk1"/>
              </a:buClr>
              <a:buSzPts val="1800"/>
              <a:buNone/>
            </a:pPr>
            <a:endParaRPr/>
          </a:p>
          <a:p>
            <a:pPr marL="0" lvl="0" indent="0" algn="l" rtl="0">
              <a:lnSpc>
                <a:spcPct val="100000"/>
              </a:lnSpc>
              <a:spcBef>
                <a:spcPts val="360"/>
              </a:spcBef>
              <a:spcAft>
                <a:spcPts val="0"/>
              </a:spcAft>
              <a:buClr>
                <a:schemeClr val="dk1"/>
              </a:buClr>
              <a:buSzPts val="1800"/>
              <a:buNone/>
            </a:pPr>
            <a:endParaRPr/>
          </a:p>
          <a:p>
            <a:pPr marL="0" lvl="0" indent="0" algn="l" rtl="0">
              <a:lnSpc>
                <a:spcPct val="100000"/>
              </a:lnSpc>
              <a:spcBef>
                <a:spcPts val="360"/>
              </a:spcBef>
              <a:spcAft>
                <a:spcPts val="0"/>
              </a:spcAft>
              <a:buClr>
                <a:schemeClr val="dk1"/>
              </a:buClr>
              <a:buSzPts val="1800"/>
              <a:buNone/>
            </a:pPr>
            <a:endParaRPr/>
          </a:p>
        </p:txBody>
      </p:sp>
      <p:pic>
        <p:nvPicPr>
          <p:cNvPr id="912" name="Google Shape;912;p110"/>
          <p:cNvPicPr preferRelativeResize="0"/>
          <p:nvPr/>
        </p:nvPicPr>
        <p:blipFill rotWithShape="1">
          <a:blip r:embed="rId3">
            <a:alphaModFix/>
          </a:blip>
          <a:srcRect t="9623" b="23031"/>
          <a:stretch/>
        </p:blipFill>
        <p:spPr>
          <a:xfrm>
            <a:off x="259540" y="1482333"/>
            <a:ext cx="4650050" cy="1428750"/>
          </a:xfrm>
          <a:prstGeom prst="rect">
            <a:avLst/>
          </a:prstGeom>
          <a:noFill/>
          <a:ln w="9525" cap="flat" cmpd="sng">
            <a:solidFill>
              <a:schemeClr val="dk1"/>
            </a:solidFill>
            <a:prstDash val="solid"/>
            <a:round/>
            <a:headEnd type="none" w="sm" len="sm"/>
            <a:tailEnd type="none" w="sm" len="sm"/>
          </a:ln>
        </p:spPr>
      </p:pic>
      <p:pic>
        <p:nvPicPr>
          <p:cNvPr id="913" name="Google Shape;913;p110"/>
          <p:cNvPicPr preferRelativeResize="0"/>
          <p:nvPr/>
        </p:nvPicPr>
        <p:blipFill rotWithShape="1">
          <a:blip r:embed="rId4">
            <a:alphaModFix/>
          </a:blip>
          <a:srcRect/>
          <a:stretch/>
        </p:blipFill>
        <p:spPr>
          <a:xfrm>
            <a:off x="265255" y="3302917"/>
            <a:ext cx="4650050" cy="1428750"/>
          </a:xfrm>
          <a:prstGeom prst="rect">
            <a:avLst/>
          </a:prstGeom>
          <a:noFill/>
          <a:ln w="9525" cap="flat" cmpd="sng">
            <a:solidFill>
              <a:srgbClr val="783F04"/>
            </a:solidFill>
            <a:prstDash val="solid"/>
            <a:round/>
            <a:headEnd type="none" w="sm" len="sm"/>
            <a:tailEnd type="none" w="sm" len="sm"/>
          </a:ln>
        </p:spPr>
      </p:pic>
      <p:sp>
        <p:nvSpPr>
          <p:cNvPr id="914" name="Google Shape;914;p110"/>
          <p:cNvSpPr txBox="1"/>
          <p:nvPr/>
        </p:nvSpPr>
        <p:spPr>
          <a:xfrm>
            <a:off x="5103900" y="1714500"/>
            <a:ext cx="3354300" cy="1293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 sz="2400" b="0" i="0" u="none" strike="noStrike" cap="none">
                <a:solidFill>
                  <a:srgbClr val="000000"/>
                </a:solidFill>
                <a:latin typeface="Verdana"/>
                <a:ea typeface="Verdana"/>
                <a:cs typeface="Verdana"/>
                <a:sym typeface="Verdana"/>
              </a:rPr>
              <a:t>Different opinions about how to execute a task. </a:t>
            </a:r>
            <a:endParaRPr sz="2400" b="0" i="0" u="none" strike="noStrike" cap="none">
              <a:solidFill>
                <a:srgbClr val="000000"/>
              </a:solidFill>
              <a:latin typeface="Verdana"/>
              <a:ea typeface="Verdana"/>
              <a:cs typeface="Verdana"/>
              <a:sym typeface="Verdana"/>
            </a:endParaRPr>
          </a:p>
        </p:txBody>
      </p:sp>
      <p:sp>
        <p:nvSpPr>
          <p:cNvPr id="915" name="Google Shape;915;p110"/>
          <p:cNvSpPr txBox="1"/>
          <p:nvPr/>
        </p:nvSpPr>
        <p:spPr>
          <a:xfrm>
            <a:off x="5180560" y="3371342"/>
            <a:ext cx="3354300" cy="1293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 sz="2400" b="0" i="0" u="none" strike="noStrike" cap="none">
                <a:solidFill>
                  <a:srgbClr val="000000"/>
                </a:solidFill>
                <a:latin typeface="Verdana"/>
                <a:ea typeface="Verdana"/>
                <a:cs typeface="Verdana"/>
                <a:sym typeface="Verdana"/>
              </a:rPr>
              <a:t>More emotional; creates disconnect between people </a:t>
            </a:r>
            <a:endParaRPr sz="2400" b="0" i="0" u="none" strike="noStrike" cap="none">
              <a:solidFill>
                <a:srgbClr val="000000"/>
              </a:solidFill>
              <a:latin typeface="Verdana"/>
              <a:ea typeface="Verdana"/>
              <a:cs typeface="Verdana"/>
              <a:sym typeface="Verdana"/>
            </a:endParaRPr>
          </a:p>
        </p:txBody>
      </p:sp>
      <p:sp>
        <p:nvSpPr>
          <p:cNvPr id="916" name="Google Shape;916;p110"/>
          <p:cNvSpPr txBox="1"/>
          <p:nvPr/>
        </p:nvSpPr>
        <p:spPr>
          <a:xfrm>
            <a:off x="228600" y="5123500"/>
            <a:ext cx="6848100" cy="531900"/>
          </a:xfrm>
          <a:prstGeom prst="rect">
            <a:avLst/>
          </a:prstGeom>
          <a:noFill/>
          <a:ln>
            <a:noFill/>
          </a:ln>
        </p:spPr>
        <p:txBody>
          <a:bodyPr spcFirstLastPara="1" wrap="square" lIns="91425" tIns="91425" rIns="91425" bIns="91425" anchor="t" anchorCtr="0">
            <a:spAutoFit/>
          </a:bodyPr>
          <a:lstStyle/>
          <a:p>
            <a:pPr marL="457200" marR="0" lvl="0" indent="0" algn="l" rtl="0">
              <a:lnSpc>
                <a:spcPct val="105000"/>
              </a:lnSpc>
              <a:spcBef>
                <a:spcPts val="0"/>
              </a:spcBef>
              <a:spcAft>
                <a:spcPts val="0"/>
              </a:spcAft>
              <a:buClr>
                <a:srgbClr val="000000"/>
              </a:buClr>
              <a:buSzPts val="1420"/>
              <a:buFont typeface="Arial"/>
              <a:buNone/>
            </a:pPr>
            <a:r>
              <a:rPr lang="en" sz="1100" b="0" i="0" u="none" strike="noStrike" cap="none">
                <a:solidFill>
                  <a:schemeClr val="dk1"/>
                </a:solidFill>
                <a:latin typeface="Verdana"/>
                <a:ea typeface="Verdana"/>
                <a:cs typeface="Verdana"/>
                <a:sym typeface="Verdana"/>
              </a:rPr>
              <a:t>(Prosocial: Using Evolutionary Science To Build Productive, Equitable, and Collaborative Groups; Atkins, Wilson, and Hayes)</a:t>
            </a:r>
            <a:endParaRPr sz="1100" b="0" i="0" u="none" strike="noStrike" cap="none">
              <a:solidFill>
                <a:srgbClr val="000000"/>
              </a:solidFill>
              <a:latin typeface="Arial"/>
              <a:ea typeface="Arial"/>
              <a:cs typeface="Arial"/>
              <a:sym typeface="Arial"/>
            </a:endParaRPr>
          </a:p>
        </p:txBody>
      </p:sp>
      <p:sp>
        <p:nvSpPr>
          <p:cNvPr id="917" name="Google Shape;917;p110"/>
          <p:cNvSpPr txBox="1">
            <a:spLocks noGrp="1"/>
          </p:cNvSpPr>
          <p:nvPr>
            <p:ph type="title"/>
          </p:nvPr>
        </p:nvSpPr>
        <p:spPr>
          <a:xfrm>
            <a:off x="533400" y="165718"/>
            <a:ext cx="7886700" cy="11046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000"/>
              <a:buFont typeface="Verdana"/>
              <a:buNone/>
            </a:pPr>
            <a:r>
              <a:rPr lang="en"/>
              <a:t>Task conflict vs. </a:t>
            </a:r>
            <a:endParaRPr/>
          </a:p>
          <a:p>
            <a:pPr marL="0" lvl="0" indent="0" algn="ctr" rtl="0">
              <a:lnSpc>
                <a:spcPct val="90000"/>
              </a:lnSpc>
              <a:spcBef>
                <a:spcPts val="0"/>
              </a:spcBef>
              <a:spcAft>
                <a:spcPts val="0"/>
              </a:spcAft>
              <a:buClr>
                <a:schemeClr val="lt1"/>
              </a:buClr>
              <a:buSzPts val="4000"/>
              <a:buFont typeface="Verdana"/>
              <a:buNone/>
            </a:pPr>
            <a:r>
              <a:rPr lang="en"/>
              <a:t>Relational conflict</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922"/>
        <p:cNvGrpSpPr/>
        <p:nvPr/>
      </p:nvGrpSpPr>
      <p:grpSpPr>
        <a:xfrm>
          <a:off x="0" y="0"/>
          <a:ext cx="0" cy="0"/>
          <a:chOff x="0" y="0"/>
          <a:chExt cx="0" cy="0"/>
        </a:xfrm>
      </p:grpSpPr>
      <p:sp>
        <p:nvSpPr>
          <p:cNvPr id="923" name="Google Shape;923;p111"/>
          <p:cNvSpPr txBox="1">
            <a:spLocks noGrp="1"/>
          </p:cNvSpPr>
          <p:nvPr>
            <p:ph type="body" idx="1"/>
          </p:nvPr>
        </p:nvSpPr>
        <p:spPr>
          <a:xfrm>
            <a:off x="228600" y="1465075"/>
            <a:ext cx="8686800" cy="31578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dk1"/>
              </a:buClr>
              <a:buSzPts val="1198"/>
              <a:buNone/>
            </a:pPr>
            <a:r>
              <a:rPr lang="en" sz="2700"/>
              <a:t>“Conflict is maintained in our heads, in the judgments of right and wrong, good and bad, justified and unjustified, and stepping into the perspective of another, seeing things from their point of view and drawing a circle that takes them in, is one of the hardest things in the world to do.”</a:t>
            </a:r>
            <a:endParaRPr sz="2700"/>
          </a:p>
        </p:txBody>
      </p:sp>
      <p:sp>
        <p:nvSpPr>
          <p:cNvPr id="924" name="Google Shape;924;p111"/>
          <p:cNvSpPr txBox="1">
            <a:spLocks noGrp="1"/>
          </p:cNvSpPr>
          <p:nvPr>
            <p:ph type="title"/>
          </p:nvPr>
        </p:nvSpPr>
        <p:spPr>
          <a:xfrm>
            <a:off x="228600" y="190500"/>
            <a:ext cx="8686800" cy="9525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000"/>
              <a:buFont typeface="Verdana"/>
              <a:buNone/>
            </a:pPr>
            <a:r>
              <a:rPr lang="en"/>
              <a:t>Quote</a:t>
            </a:r>
            <a:endParaRPr>
              <a:highlight>
                <a:srgbClr val="A9DCF2"/>
              </a:highlight>
            </a:endParaRPr>
          </a:p>
        </p:txBody>
      </p:sp>
      <p:sp>
        <p:nvSpPr>
          <p:cNvPr id="925" name="Google Shape;925;p111"/>
          <p:cNvSpPr txBox="1"/>
          <p:nvPr/>
        </p:nvSpPr>
        <p:spPr>
          <a:xfrm>
            <a:off x="89750" y="4944950"/>
            <a:ext cx="8617500" cy="6654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600"/>
              </a:spcBef>
              <a:spcAft>
                <a:spcPts val="0"/>
              </a:spcAft>
              <a:buClr>
                <a:schemeClr val="dk1"/>
              </a:buClr>
              <a:buSzPts val="1197"/>
              <a:buFont typeface="Arial"/>
              <a:buNone/>
            </a:pPr>
            <a:r>
              <a:rPr lang="en" sz="1735">
                <a:solidFill>
                  <a:schemeClr val="dk1"/>
                </a:solidFill>
                <a:latin typeface="Verdana"/>
                <a:ea typeface="Verdana"/>
                <a:cs typeface="Verdana"/>
                <a:sym typeface="Verdana"/>
              </a:rPr>
              <a:t>Source: </a:t>
            </a:r>
            <a:r>
              <a:rPr lang="en" sz="1735" i="1">
                <a:solidFill>
                  <a:schemeClr val="dk1"/>
                </a:solidFill>
                <a:latin typeface="Verdana"/>
                <a:ea typeface="Verdana"/>
                <a:cs typeface="Verdana"/>
                <a:sym typeface="Verdana"/>
              </a:rPr>
              <a:t>Prosocial: Using Evolutionary Science To Build Productive, Equitable, and Collaborative Groups</a:t>
            </a:r>
            <a:r>
              <a:rPr lang="en" sz="1735">
                <a:solidFill>
                  <a:schemeClr val="dk1"/>
                </a:solidFill>
                <a:latin typeface="Verdana"/>
                <a:ea typeface="Verdana"/>
                <a:cs typeface="Verdana"/>
                <a:sym typeface="Verdana"/>
              </a:rPr>
              <a:t>. Atkins, Wilson, and Hayes, pg. 177</a:t>
            </a:r>
            <a:endParaRPr sz="2300">
              <a:solidFill>
                <a:schemeClr val="dk1"/>
              </a:solidFill>
              <a:latin typeface="Verdana"/>
              <a:ea typeface="Verdana"/>
              <a:cs typeface="Verdana"/>
              <a:sym typeface="Verdana"/>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930"/>
        <p:cNvGrpSpPr/>
        <p:nvPr/>
      </p:nvGrpSpPr>
      <p:grpSpPr>
        <a:xfrm>
          <a:off x="0" y="0"/>
          <a:ext cx="0" cy="0"/>
          <a:chOff x="0" y="0"/>
          <a:chExt cx="0" cy="0"/>
        </a:xfrm>
      </p:grpSpPr>
      <p:sp>
        <p:nvSpPr>
          <p:cNvPr id="931" name="Google Shape;931;p112"/>
          <p:cNvSpPr txBox="1">
            <a:spLocks noGrp="1"/>
          </p:cNvSpPr>
          <p:nvPr>
            <p:ph type="title"/>
          </p:nvPr>
        </p:nvSpPr>
        <p:spPr>
          <a:xfrm>
            <a:off x="628650" y="304271"/>
            <a:ext cx="7886700" cy="11046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000"/>
              <a:buFont typeface="Verdana"/>
              <a:buNone/>
            </a:pPr>
            <a:r>
              <a:rPr lang="en"/>
              <a:t>Build Interpersonal Skills</a:t>
            </a:r>
            <a:endParaRPr/>
          </a:p>
        </p:txBody>
      </p:sp>
      <p:sp>
        <p:nvSpPr>
          <p:cNvPr id="932" name="Google Shape;932;p112"/>
          <p:cNvSpPr txBox="1">
            <a:spLocks noGrp="1"/>
          </p:cNvSpPr>
          <p:nvPr>
            <p:ph type="body" idx="4294967295"/>
          </p:nvPr>
        </p:nvSpPr>
        <p:spPr>
          <a:xfrm>
            <a:off x="4292700" y="1688275"/>
            <a:ext cx="4851300" cy="3560400"/>
          </a:xfrm>
          <a:prstGeom prst="rect">
            <a:avLst/>
          </a:prstGeom>
          <a:solidFill>
            <a:schemeClr val="lt1"/>
          </a:solidFill>
          <a:ln>
            <a:noFill/>
          </a:ln>
        </p:spPr>
        <p:txBody>
          <a:bodyPr spcFirstLastPara="1" wrap="square" lIns="91425" tIns="45700" rIns="91425" bIns="45700" anchor="t" anchorCtr="0">
            <a:noAutofit/>
          </a:bodyPr>
          <a:lstStyle/>
          <a:p>
            <a:pPr marL="457200" lvl="0" indent="-387350" algn="l" rtl="0">
              <a:lnSpc>
                <a:spcPct val="100000"/>
              </a:lnSpc>
              <a:spcBef>
                <a:spcPts val="0"/>
              </a:spcBef>
              <a:spcAft>
                <a:spcPts val="0"/>
              </a:spcAft>
              <a:buSzPts val="2500"/>
              <a:buChar char="•"/>
            </a:pPr>
            <a:r>
              <a:rPr lang="en" sz="2500"/>
              <a:t>Separate people from the problem</a:t>
            </a:r>
            <a:endParaRPr sz="2500"/>
          </a:p>
          <a:p>
            <a:pPr marL="457200" lvl="0" indent="-387350" algn="l" rtl="0">
              <a:lnSpc>
                <a:spcPct val="100000"/>
              </a:lnSpc>
              <a:spcBef>
                <a:spcPts val="0"/>
              </a:spcBef>
              <a:spcAft>
                <a:spcPts val="0"/>
              </a:spcAft>
              <a:buSzPts val="2500"/>
              <a:buChar char="•"/>
            </a:pPr>
            <a:r>
              <a:rPr lang="en" sz="2500"/>
              <a:t>Focus on the shared interests of both parties</a:t>
            </a:r>
            <a:endParaRPr sz="2500"/>
          </a:p>
          <a:p>
            <a:pPr marL="457200" lvl="0" indent="-387350" algn="l" rtl="0">
              <a:lnSpc>
                <a:spcPct val="100000"/>
              </a:lnSpc>
              <a:spcBef>
                <a:spcPts val="0"/>
              </a:spcBef>
              <a:spcAft>
                <a:spcPts val="0"/>
              </a:spcAft>
              <a:buSzPts val="2500"/>
              <a:buChar char="•"/>
            </a:pPr>
            <a:r>
              <a:rPr lang="en" sz="2500"/>
              <a:t>Develop many options that can be used to solve the problem </a:t>
            </a:r>
            <a:endParaRPr sz="2500" b="1"/>
          </a:p>
          <a:p>
            <a:pPr marL="457200" lvl="0" indent="-387350" algn="l" rtl="0">
              <a:lnSpc>
                <a:spcPct val="100000"/>
              </a:lnSpc>
              <a:spcBef>
                <a:spcPts val="0"/>
              </a:spcBef>
              <a:spcAft>
                <a:spcPts val="0"/>
              </a:spcAft>
              <a:buSzPts val="2500"/>
              <a:buChar char="•"/>
            </a:pPr>
            <a:r>
              <a:rPr lang="en" sz="2500"/>
              <a:t>Evaluate the options using objective criteria</a:t>
            </a:r>
            <a:endParaRPr sz="2500"/>
          </a:p>
        </p:txBody>
      </p:sp>
      <p:sp>
        <p:nvSpPr>
          <p:cNvPr id="933" name="Google Shape;933;p112"/>
          <p:cNvSpPr txBox="1">
            <a:spLocks noGrp="1"/>
          </p:cNvSpPr>
          <p:nvPr>
            <p:ph type="body" idx="4294967295"/>
          </p:nvPr>
        </p:nvSpPr>
        <p:spPr>
          <a:xfrm>
            <a:off x="0" y="1389063"/>
            <a:ext cx="3582900" cy="547800"/>
          </a:xfrm>
          <a:prstGeom prst="rect">
            <a:avLst/>
          </a:prstGeom>
          <a:noFill/>
          <a:ln>
            <a:noFill/>
          </a:ln>
        </p:spPr>
        <p:txBody>
          <a:bodyPr spcFirstLastPara="1" wrap="square" lIns="91425" tIns="45700" rIns="91425" bIns="45700" anchor="t" anchorCtr="0">
            <a:normAutofit fontScale="25000" lnSpcReduction="20000"/>
          </a:bodyPr>
          <a:lstStyle/>
          <a:p>
            <a:pPr marL="228600" lvl="0" indent="-127000" algn="l" rtl="0">
              <a:lnSpc>
                <a:spcPct val="90000"/>
              </a:lnSpc>
              <a:spcBef>
                <a:spcPts val="0"/>
              </a:spcBef>
              <a:spcAft>
                <a:spcPts val="0"/>
              </a:spcAft>
              <a:buClr>
                <a:schemeClr val="dk1"/>
              </a:buClr>
              <a:buSzPct val="100000"/>
              <a:buNone/>
            </a:pPr>
            <a:endParaRPr sz="1600"/>
          </a:p>
          <a:p>
            <a:pPr marL="228600" lvl="0" indent="-127000" algn="l" rtl="0">
              <a:lnSpc>
                <a:spcPct val="90000"/>
              </a:lnSpc>
              <a:spcBef>
                <a:spcPts val="1000"/>
              </a:spcBef>
              <a:spcAft>
                <a:spcPts val="0"/>
              </a:spcAft>
              <a:buClr>
                <a:schemeClr val="dk1"/>
              </a:buClr>
              <a:buSzPct val="100000"/>
              <a:buNone/>
            </a:pPr>
            <a:endParaRPr sz="1600"/>
          </a:p>
          <a:p>
            <a:pPr marL="228600" lvl="0" indent="-127000" algn="l" rtl="0">
              <a:lnSpc>
                <a:spcPct val="90000"/>
              </a:lnSpc>
              <a:spcBef>
                <a:spcPts val="1000"/>
              </a:spcBef>
              <a:spcAft>
                <a:spcPts val="0"/>
              </a:spcAft>
              <a:buClr>
                <a:schemeClr val="dk1"/>
              </a:buClr>
              <a:buSzPct val="100000"/>
              <a:buNone/>
            </a:pPr>
            <a:endParaRPr sz="1600"/>
          </a:p>
          <a:p>
            <a:pPr marL="228600" lvl="0" indent="-127000" algn="l" rtl="0">
              <a:lnSpc>
                <a:spcPct val="90000"/>
              </a:lnSpc>
              <a:spcBef>
                <a:spcPts val="1000"/>
              </a:spcBef>
              <a:spcAft>
                <a:spcPts val="0"/>
              </a:spcAft>
              <a:buClr>
                <a:schemeClr val="dk1"/>
              </a:buClr>
              <a:buSzPct val="100000"/>
              <a:buNone/>
            </a:pPr>
            <a:endParaRPr sz="1600"/>
          </a:p>
          <a:p>
            <a:pPr marL="228600" lvl="0" indent="-127000" algn="l" rtl="0">
              <a:lnSpc>
                <a:spcPct val="90000"/>
              </a:lnSpc>
              <a:spcBef>
                <a:spcPts val="1000"/>
              </a:spcBef>
              <a:spcAft>
                <a:spcPts val="0"/>
              </a:spcAft>
              <a:buClr>
                <a:schemeClr val="dk1"/>
              </a:buClr>
              <a:buSzPct val="100000"/>
              <a:buNone/>
            </a:pPr>
            <a:endParaRPr sz="1600"/>
          </a:p>
          <a:p>
            <a:pPr marL="0" lvl="0" indent="0" algn="l" rtl="0">
              <a:lnSpc>
                <a:spcPct val="90000"/>
              </a:lnSpc>
              <a:spcBef>
                <a:spcPts val="1000"/>
              </a:spcBef>
              <a:spcAft>
                <a:spcPts val="0"/>
              </a:spcAft>
              <a:buClr>
                <a:schemeClr val="dk1"/>
              </a:buClr>
              <a:buSzPct val="100000"/>
              <a:buNone/>
            </a:pPr>
            <a:endParaRPr sz="2400"/>
          </a:p>
          <a:p>
            <a:pPr marL="228600" lvl="0" indent="-50800" algn="l" rtl="0">
              <a:lnSpc>
                <a:spcPct val="90000"/>
              </a:lnSpc>
              <a:spcBef>
                <a:spcPts val="1000"/>
              </a:spcBef>
              <a:spcAft>
                <a:spcPts val="0"/>
              </a:spcAft>
              <a:buClr>
                <a:schemeClr val="dk1"/>
              </a:buClr>
              <a:buSzPct val="87500"/>
              <a:buNone/>
            </a:pPr>
            <a:endParaRPr/>
          </a:p>
        </p:txBody>
      </p:sp>
      <p:pic>
        <p:nvPicPr>
          <p:cNvPr id="934" name="Google Shape;934;p112" descr="A person and person's head with speech bubbles&#10;&#10;Description automatically generated"/>
          <p:cNvPicPr preferRelativeResize="0"/>
          <p:nvPr/>
        </p:nvPicPr>
        <p:blipFill rotWithShape="1">
          <a:blip r:embed="rId3">
            <a:alphaModFix/>
          </a:blip>
          <a:srcRect/>
          <a:stretch/>
        </p:blipFill>
        <p:spPr>
          <a:xfrm>
            <a:off x="733069" y="1860690"/>
            <a:ext cx="3340454" cy="1989378"/>
          </a:xfrm>
          <a:prstGeom prst="rect">
            <a:avLst/>
          </a:prstGeom>
          <a:noFill/>
          <a:ln w="9525" cap="flat" cmpd="sng">
            <a:solidFill>
              <a:schemeClr val="dk1"/>
            </a:solidFill>
            <a:prstDash val="solid"/>
            <a:round/>
            <a:headEnd type="none" w="sm" len="sm"/>
            <a:tailEnd type="none" w="sm" len="sm"/>
          </a:ln>
        </p:spPr>
      </p:pic>
      <p:sp>
        <p:nvSpPr>
          <p:cNvPr id="935" name="Google Shape;935;p112"/>
          <p:cNvSpPr txBox="1"/>
          <p:nvPr/>
        </p:nvSpPr>
        <p:spPr>
          <a:xfrm>
            <a:off x="774338" y="4301863"/>
            <a:ext cx="3581400" cy="533100"/>
          </a:xfrm>
          <a:prstGeom prst="rect">
            <a:avLst/>
          </a:prstGeom>
          <a:noFill/>
          <a:ln>
            <a:noFill/>
          </a:ln>
        </p:spPr>
        <p:txBody>
          <a:bodyPr spcFirstLastPara="1" wrap="square" lIns="91425" tIns="45700" rIns="91425" bIns="45700" anchor="b" anchorCtr="0">
            <a:normAutofit lnSpcReduction="20000"/>
          </a:bodyPr>
          <a:lstStyle/>
          <a:p>
            <a:pPr marL="0" marR="0" lvl="0" indent="0" algn="l" rtl="0">
              <a:lnSpc>
                <a:spcPct val="90000"/>
              </a:lnSpc>
              <a:spcBef>
                <a:spcPts val="1000"/>
              </a:spcBef>
              <a:spcAft>
                <a:spcPts val="0"/>
              </a:spcAft>
              <a:buClr>
                <a:schemeClr val="dk1"/>
              </a:buClr>
              <a:buSzPts val="1000"/>
              <a:buFont typeface="Verdana"/>
              <a:buNone/>
            </a:pPr>
            <a:r>
              <a:rPr lang="en" sz="1000" b="0" i="0" u="none" strike="noStrike" cap="none">
                <a:solidFill>
                  <a:schemeClr val="dk1"/>
                </a:solidFill>
                <a:latin typeface="Verdana"/>
                <a:ea typeface="Verdana"/>
                <a:cs typeface="Verdana"/>
                <a:sym typeface="Verdana"/>
              </a:rPr>
              <a:t>Prosocial: Using Evolutionary Science To Build Productive, Equitable, and Collaborative Groups; Atkins, Wilson, and Hayes</a:t>
            </a:r>
            <a:endParaRPr sz="1800" b="0" i="0" u="none" strike="noStrike" cap="none">
              <a:solidFill>
                <a:schemeClr val="dk1"/>
              </a:solidFill>
              <a:latin typeface="Verdana"/>
              <a:ea typeface="Verdana"/>
              <a:cs typeface="Verdana"/>
              <a:sym typeface="Verdana"/>
            </a:endParaRPr>
          </a:p>
        </p:txBody>
      </p:sp>
      <p:sp>
        <p:nvSpPr>
          <p:cNvPr id="936" name="Google Shape;936;p112"/>
          <p:cNvSpPr txBox="1"/>
          <p:nvPr/>
        </p:nvSpPr>
        <p:spPr>
          <a:xfrm>
            <a:off x="59100" y="4949600"/>
            <a:ext cx="4688400" cy="708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a:solidFill>
                  <a:schemeClr val="dk1"/>
                </a:solidFill>
                <a:latin typeface="Verdana"/>
                <a:ea typeface="Verdana"/>
                <a:cs typeface="Verdana"/>
                <a:sym typeface="Verdana"/>
              </a:rPr>
              <a:t>Link to </a:t>
            </a:r>
            <a:r>
              <a:rPr lang="en" sz="1700" b="0" i="0" u="sng" strike="noStrike" cap="none">
                <a:solidFill>
                  <a:schemeClr val="hlink"/>
                </a:solidFill>
                <a:latin typeface="Verdana"/>
                <a:ea typeface="Verdana"/>
                <a:cs typeface="Verdana"/>
                <a:sym typeface="Verdana"/>
                <a:hlinkClick r:id="rId4"/>
              </a:rPr>
              <a:t>How can We Make Conversations More Prosocial?</a:t>
            </a:r>
            <a:endParaRPr sz="1700" b="0" i="0" u="none" strike="noStrike" cap="none">
              <a:solidFill>
                <a:srgbClr val="000000"/>
              </a:solidFill>
              <a:latin typeface="Arial"/>
              <a:ea typeface="Arial"/>
              <a:cs typeface="Arial"/>
              <a:sym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941"/>
        <p:cNvGrpSpPr/>
        <p:nvPr/>
      </p:nvGrpSpPr>
      <p:grpSpPr>
        <a:xfrm>
          <a:off x="0" y="0"/>
          <a:ext cx="0" cy="0"/>
          <a:chOff x="0" y="0"/>
          <a:chExt cx="0" cy="0"/>
        </a:xfrm>
      </p:grpSpPr>
      <p:sp>
        <p:nvSpPr>
          <p:cNvPr id="942" name="Google Shape;942;p113"/>
          <p:cNvSpPr txBox="1">
            <a:spLocks noGrp="1"/>
          </p:cNvSpPr>
          <p:nvPr>
            <p:ph type="title"/>
          </p:nvPr>
        </p:nvSpPr>
        <p:spPr>
          <a:xfrm>
            <a:off x="628650" y="304271"/>
            <a:ext cx="7886700" cy="11049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000"/>
              <a:buNone/>
            </a:pPr>
            <a:r>
              <a:rPr lang="en"/>
              <a:t>Predictions</a:t>
            </a:r>
            <a:endParaRPr/>
          </a:p>
        </p:txBody>
      </p:sp>
      <p:pic>
        <p:nvPicPr>
          <p:cNvPr id="943" name="Google Shape;943;p113" title="Hidden Brain Example">
            <a:hlinkClick r:id="rId3"/>
          </p:cNvPr>
          <p:cNvPicPr preferRelativeResize="0"/>
          <p:nvPr/>
        </p:nvPicPr>
        <p:blipFill rotWithShape="1">
          <a:blip r:embed="rId4">
            <a:alphaModFix/>
          </a:blip>
          <a:srcRect/>
          <a:stretch/>
        </p:blipFill>
        <p:spPr>
          <a:xfrm>
            <a:off x="1748250" y="1409171"/>
            <a:ext cx="5647479" cy="3176708"/>
          </a:xfrm>
          <a:prstGeom prst="rect">
            <a:avLst/>
          </a:prstGeom>
          <a:noFill/>
          <a:ln>
            <a:noFill/>
          </a:ln>
        </p:spPr>
      </p:pic>
      <p:sp>
        <p:nvSpPr>
          <p:cNvPr id="944" name="Google Shape;944;p113"/>
          <p:cNvSpPr txBox="1"/>
          <p:nvPr/>
        </p:nvSpPr>
        <p:spPr>
          <a:xfrm>
            <a:off x="6668100" y="4720575"/>
            <a:ext cx="24759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0" i="0" u="none" strike="noStrike" cap="none">
                <a:solidFill>
                  <a:schemeClr val="dk1"/>
                </a:solidFill>
                <a:latin typeface="Verdana"/>
                <a:ea typeface="Verdana"/>
                <a:cs typeface="Verdana"/>
                <a:sym typeface="Verdana"/>
              </a:rPr>
              <a:t>https://hiddenbrain.org/</a:t>
            </a:r>
            <a:endParaRPr sz="1400" b="0" i="0" u="none" strike="noStrike" cap="none">
              <a:solidFill>
                <a:srgbClr val="000000"/>
              </a:solidFill>
              <a:latin typeface="Arial"/>
              <a:ea typeface="Arial"/>
              <a:cs typeface="Arial"/>
              <a:sym typeface="Arial"/>
            </a:endParaRPr>
          </a:p>
        </p:txBody>
      </p:sp>
      <p:sp>
        <p:nvSpPr>
          <p:cNvPr id="945" name="Google Shape;945;p113"/>
          <p:cNvSpPr txBox="1"/>
          <p:nvPr/>
        </p:nvSpPr>
        <p:spPr>
          <a:xfrm>
            <a:off x="179500" y="4720575"/>
            <a:ext cx="6281700" cy="923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0" i="1" u="none" strike="noStrike" cap="none">
                <a:solidFill>
                  <a:schemeClr val="dk1"/>
                </a:solidFill>
                <a:latin typeface="Verdana"/>
                <a:ea typeface="Verdana"/>
                <a:cs typeface="Verdana"/>
                <a:sym typeface="Verdana"/>
              </a:rPr>
              <a:t>“Your brain knew what was coming. It </a:t>
            </a:r>
            <a:r>
              <a:rPr lang="en" sz="2400" b="1" i="1" u="none" strike="noStrike" cap="none">
                <a:solidFill>
                  <a:schemeClr val="dk1"/>
                </a:solidFill>
                <a:latin typeface="Verdana"/>
                <a:ea typeface="Verdana"/>
                <a:cs typeface="Verdana"/>
                <a:sym typeface="Verdana"/>
              </a:rPr>
              <a:t>predicted</a:t>
            </a:r>
            <a:r>
              <a:rPr lang="en" sz="2400" b="0" i="1" u="none" strike="noStrike" cap="none">
                <a:solidFill>
                  <a:schemeClr val="dk1"/>
                </a:solidFill>
                <a:latin typeface="Verdana"/>
                <a:ea typeface="Verdana"/>
                <a:cs typeface="Verdana"/>
                <a:sym typeface="Verdana"/>
              </a:rPr>
              <a:t> what it was going to hear.”</a:t>
            </a:r>
            <a:endParaRPr sz="2400" b="0" i="1" u="none" strike="noStrike" cap="none">
              <a:solidFill>
                <a:schemeClr val="dk1"/>
              </a:solidFill>
              <a:latin typeface="Verdana"/>
              <a:ea typeface="Verdana"/>
              <a:cs typeface="Verdana"/>
              <a:sym typeface="Verdan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43"/>
                                        </p:tgtEl>
                                        <p:attrNameLst>
                                          <p:attrName>style.visibility</p:attrName>
                                        </p:attrNameLst>
                                      </p:cBhvr>
                                      <p:to>
                                        <p:strVal val="visible"/>
                                      </p:to>
                                    </p:set>
                                    <p:animEffect transition="in" filter="fade">
                                      <p:cBhvr>
                                        <p:cTn id="7" dur="1000"/>
                                        <p:tgtEl>
                                          <p:spTgt spid="94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9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950"/>
        <p:cNvGrpSpPr/>
        <p:nvPr/>
      </p:nvGrpSpPr>
      <p:grpSpPr>
        <a:xfrm>
          <a:off x="0" y="0"/>
          <a:ext cx="0" cy="0"/>
          <a:chOff x="0" y="0"/>
          <a:chExt cx="0" cy="0"/>
        </a:xfrm>
      </p:grpSpPr>
      <p:sp>
        <p:nvSpPr>
          <p:cNvPr id="951" name="Google Shape;951;p114"/>
          <p:cNvSpPr txBox="1">
            <a:spLocks noGrp="1"/>
          </p:cNvSpPr>
          <p:nvPr>
            <p:ph type="title"/>
          </p:nvPr>
        </p:nvSpPr>
        <p:spPr>
          <a:xfrm>
            <a:off x="457200" y="208756"/>
            <a:ext cx="8229600" cy="11046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1800"/>
              <a:buFont typeface="Verdana"/>
              <a:buNone/>
            </a:pPr>
            <a:r>
              <a:rPr lang="en"/>
              <a:t>Enhance Personal Skills</a:t>
            </a:r>
            <a:endParaRPr/>
          </a:p>
        </p:txBody>
      </p:sp>
      <p:sp>
        <p:nvSpPr>
          <p:cNvPr id="952" name="Google Shape;952;p114"/>
          <p:cNvSpPr txBox="1"/>
          <p:nvPr/>
        </p:nvSpPr>
        <p:spPr>
          <a:xfrm>
            <a:off x="615225" y="1388825"/>
            <a:ext cx="3880500" cy="770100"/>
          </a:xfrm>
          <a:prstGeom prst="rect">
            <a:avLst/>
          </a:prstGeom>
          <a:solidFill>
            <a:srgbClr val="003369">
              <a:alpha val="72941"/>
            </a:srgbClr>
          </a:solidFill>
          <a:ln>
            <a:noFill/>
          </a:ln>
        </p:spPr>
        <p:txBody>
          <a:bodyPr spcFirstLastPara="1" wrap="square" lIns="91425" tIns="91425" rIns="91425" bIns="91425" anchor="ctr" anchorCtr="0">
            <a:noAutofit/>
          </a:bodyPr>
          <a:lstStyle/>
          <a:p>
            <a:pPr marL="0" marR="0" lvl="0" indent="0" algn="ctr" rtl="0">
              <a:lnSpc>
                <a:spcPct val="80000"/>
              </a:lnSpc>
              <a:spcBef>
                <a:spcPts val="0"/>
              </a:spcBef>
              <a:spcAft>
                <a:spcPts val="600"/>
              </a:spcAft>
              <a:buClr>
                <a:srgbClr val="000000"/>
              </a:buClr>
              <a:buSzPts val="1420"/>
              <a:buFont typeface="Arial"/>
              <a:buNone/>
            </a:pPr>
            <a:r>
              <a:rPr lang="en" sz="2500" b="1" i="0" u="none" strike="noStrike" cap="none">
                <a:solidFill>
                  <a:schemeClr val="lt1"/>
                </a:solidFill>
                <a:latin typeface="Verdana"/>
                <a:ea typeface="Verdana"/>
                <a:cs typeface="Verdana"/>
                <a:sym typeface="Verdana"/>
              </a:rPr>
              <a:t>Prosocial</a:t>
            </a:r>
            <a:endParaRPr sz="2900" b="0" i="0" u="none" strike="noStrike" cap="none">
              <a:solidFill>
                <a:schemeClr val="dk1"/>
              </a:solidFill>
              <a:latin typeface="Verdana"/>
              <a:ea typeface="Verdana"/>
              <a:cs typeface="Verdana"/>
              <a:sym typeface="Verdana"/>
            </a:endParaRPr>
          </a:p>
        </p:txBody>
      </p:sp>
      <p:sp>
        <p:nvSpPr>
          <p:cNvPr id="953" name="Google Shape;953;p114"/>
          <p:cNvSpPr txBox="1">
            <a:spLocks noGrp="1"/>
          </p:cNvSpPr>
          <p:nvPr>
            <p:ph type="body" idx="2"/>
          </p:nvPr>
        </p:nvSpPr>
        <p:spPr>
          <a:xfrm>
            <a:off x="387025" y="2159000"/>
            <a:ext cx="4463700" cy="3349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665"/>
              <a:buNone/>
            </a:pPr>
            <a:r>
              <a:rPr lang="en" sz="1765" b="1" i="1"/>
              <a:t>Psychological flexibility</a:t>
            </a:r>
            <a:endParaRPr sz="1765" b="1" i="1"/>
          </a:p>
          <a:p>
            <a:pPr marL="457200" lvl="0" indent="-340677" algn="l" rtl="0">
              <a:lnSpc>
                <a:spcPct val="100000"/>
              </a:lnSpc>
              <a:spcBef>
                <a:spcPts val="0"/>
              </a:spcBef>
              <a:spcAft>
                <a:spcPts val="0"/>
              </a:spcAft>
              <a:buSzPts val="1765"/>
              <a:buChar char="•"/>
            </a:pPr>
            <a:r>
              <a:rPr lang="en" sz="1765"/>
              <a:t>The capacity to be entirely aware and connected with the present moment while behaving in ways that promote one’s values </a:t>
            </a:r>
            <a:endParaRPr sz="1765"/>
          </a:p>
          <a:p>
            <a:pPr marL="0" lvl="0" indent="457200" algn="l" rtl="0">
              <a:lnSpc>
                <a:spcPct val="100000"/>
              </a:lnSpc>
              <a:spcBef>
                <a:spcPts val="0"/>
              </a:spcBef>
              <a:spcAft>
                <a:spcPts val="0"/>
              </a:spcAft>
              <a:buClr>
                <a:schemeClr val="dk1"/>
              </a:buClr>
              <a:buSzPts val="1665"/>
              <a:buNone/>
            </a:pPr>
            <a:r>
              <a:rPr lang="en" sz="1395" i="1"/>
              <a:t>(Biglan et al., 2013; Lloyd et al., 2013)</a:t>
            </a:r>
            <a:endParaRPr sz="1395" i="1"/>
          </a:p>
          <a:p>
            <a:pPr marL="0" lvl="1" indent="0" algn="l" rtl="0">
              <a:lnSpc>
                <a:spcPct val="100000"/>
              </a:lnSpc>
              <a:spcBef>
                <a:spcPts val="0"/>
              </a:spcBef>
              <a:spcAft>
                <a:spcPts val="0"/>
              </a:spcAft>
              <a:buClr>
                <a:schemeClr val="dk1"/>
              </a:buClr>
              <a:buSzPts val="2220"/>
              <a:buNone/>
            </a:pPr>
            <a:endParaRPr sz="1765"/>
          </a:p>
          <a:p>
            <a:pPr marL="76200" lvl="0" indent="0" algn="l" rtl="0">
              <a:lnSpc>
                <a:spcPct val="100000"/>
              </a:lnSpc>
              <a:spcBef>
                <a:spcPts val="0"/>
              </a:spcBef>
              <a:spcAft>
                <a:spcPts val="0"/>
              </a:spcAft>
              <a:buClr>
                <a:schemeClr val="dk1"/>
              </a:buClr>
              <a:buSzPts val="2220"/>
              <a:buNone/>
            </a:pPr>
            <a:r>
              <a:rPr lang="en" sz="1765" b="1" i="1"/>
              <a:t>Perspective taking</a:t>
            </a:r>
            <a:endParaRPr sz="1765" b="1" i="1"/>
          </a:p>
          <a:p>
            <a:pPr marL="361950" lvl="0" indent="-289877" algn="l" rtl="0">
              <a:lnSpc>
                <a:spcPct val="100000"/>
              </a:lnSpc>
              <a:spcBef>
                <a:spcPts val="0"/>
              </a:spcBef>
              <a:spcAft>
                <a:spcPts val="0"/>
              </a:spcAft>
              <a:buClr>
                <a:schemeClr val="dk1"/>
              </a:buClr>
              <a:buSzPts val="1765"/>
              <a:buChar char="•"/>
            </a:pPr>
            <a:r>
              <a:rPr lang="en" sz="1765"/>
              <a:t>Get up on the balcony “observing self”</a:t>
            </a:r>
            <a:endParaRPr sz="1765"/>
          </a:p>
          <a:p>
            <a:pPr marL="361950" lvl="0" indent="-289877" algn="l" rtl="0">
              <a:lnSpc>
                <a:spcPct val="100000"/>
              </a:lnSpc>
              <a:spcBef>
                <a:spcPts val="0"/>
              </a:spcBef>
              <a:spcAft>
                <a:spcPts val="0"/>
              </a:spcAft>
              <a:buClr>
                <a:schemeClr val="dk1"/>
              </a:buClr>
              <a:buSzPts val="1765"/>
              <a:buChar char="•"/>
            </a:pPr>
            <a:r>
              <a:rPr lang="en" sz="1765"/>
              <a:t>Separate people from the problem (content and relationship)</a:t>
            </a:r>
            <a:endParaRPr sz="1673"/>
          </a:p>
        </p:txBody>
      </p:sp>
      <p:sp>
        <p:nvSpPr>
          <p:cNvPr id="954" name="Google Shape;954;p114"/>
          <p:cNvSpPr txBox="1">
            <a:spLocks noGrp="1"/>
          </p:cNvSpPr>
          <p:nvPr>
            <p:ph type="body" idx="3"/>
          </p:nvPr>
        </p:nvSpPr>
        <p:spPr>
          <a:xfrm>
            <a:off x="5105400" y="1394575"/>
            <a:ext cx="3581400" cy="770100"/>
          </a:xfrm>
          <a:prstGeom prst="rect">
            <a:avLst/>
          </a:prstGeom>
          <a:solidFill>
            <a:srgbClr val="003369">
              <a:alpha val="72941"/>
            </a:srgbClr>
          </a:solidFill>
          <a:ln>
            <a:noFill/>
          </a:ln>
        </p:spPr>
        <p:txBody>
          <a:bodyPr spcFirstLastPara="1" wrap="square" lIns="91425" tIns="45700" rIns="91425" bIns="45700" anchor="ctr" anchorCtr="0">
            <a:noAutofit/>
          </a:bodyPr>
          <a:lstStyle/>
          <a:p>
            <a:pPr marL="457200" lvl="0" indent="0" algn="l" rtl="0">
              <a:lnSpc>
                <a:spcPct val="70000"/>
              </a:lnSpc>
              <a:spcBef>
                <a:spcPts val="0"/>
              </a:spcBef>
              <a:spcAft>
                <a:spcPts val="0"/>
              </a:spcAft>
              <a:buClr>
                <a:schemeClr val="lt1"/>
              </a:buClr>
              <a:buSzPts val="1800"/>
              <a:buNone/>
            </a:pPr>
            <a:endParaRPr sz="100"/>
          </a:p>
          <a:p>
            <a:pPr marL="533400" lvl="1" indent="0" algn="l" rtl="0">
              <a:lnSpc>
                <a:spcPct val="70000"/>
              </a:lnSpc>
              <a:spcBef>
                <a:spcPts val="0"/>
              </a:spcBef>
              <a:spcAft>
                <a:spcPts val="0"/>
              </a:spcAft>
              <a:buClr>
                <a:schemeClr val="dk1"/>
              </a:buClr>
              <a:buSzPts val="2400"/>
              <a:buNone/>
            </a:pPr>
            <a:endParaRPr sz="100"/>
          </a:p>
          <a:p>
            <a:pPr marL="533400" lvl="1" indent="0" algn="ctr" rtl="0">
              <a:lnSpc>
                <a:spcPct val="70000"/>
              </a:lnSpc>
              <a:spcBef>
                <a:spcPts val="0"/>
              </a:spcBef>
              <a:spcAft>
                <a:spcPts val="0"/>
              </a:spcAft>
              <a:buClr>
                <a:schemeClr val="dk1"/>
              </a:buClr>
              <a:buSzPts val="2400"/>
              <a:buNone/>
            </a:pPr>
            <a:endParaRPr sz="100"/>
          </a:p>
          <a:p>
            <a:pPr marL="76200" lvl="0" indent="0" algn="ctr" rtl="0">
              <a:lnSpc>
                <a:spcPct val="100000"/>
              </a:lnSpc>
              <a:spcBef>
                <a:spcPts val="0"/>
              </a:spcBef>
              <a:spcAft>
                <a:spcPts val="0"/>
              </a:spcAft>
              <a:buClr>
                <a:schemeClr val="lt1"/>
              </a:buClr>
              <a:buSzPts val="2400"/>
              <a:buNone/>
            </a:pPr>
            <a:r>
              <a:rPr lang="en" sz="2140"/>
              <a:t>Psychological Flexibility Skills</a:t>
            </a:r>
            <a:endParaRPr sz="2140"/>
          </a:p>
          <a:p>
            <a:pPr marL="0" lvl="0" indent="0" algn="l" rtl="0">
              <a:lnSpc>
                <a:spcPct val="70000"/>
              </a:lnSpc>
              <a:spcBef>
                <a:spcPts val="1000"/>
              </a:spcBef>
              <a:spcAft>
                <a:spcPts val="0"/>
              </a:spcAft>
              <a:buClr>
                <a:schemeClr val="lt1"/>
              </a:buClr>
              <a:buSzPts val="1155"/>
              <a:buNone/>
            </a:pPr>
            <a:endParaRPr sz="100"/>
          </a:p>
        </p:txBody>
      </p:sp>
      <p:pic>
        <p:nvPicPr>
          <p:cNvPr id="955" name="Google Shape;955;p114" descr="A group of people standing in front of a speech bubble&#10;&#10;Description automatically generated"/>
          <p:cNvPicPr preferRelativeResize="0"/>
          <p:nvPr/>
        </p:nvPicPr>
        <p:blipFill rotWithShape="1">
          <a:blip r:embed="rId3">
            <a:alphaModFix/>
          </a:blip>
          <a:srcRect/>
          <a:stretch/>
        </p:blipFill>
        <p:spPr>
          <a:xfrm>
            <a:off x="5187317" y="2558925"/>
            <a:ext cx="3417570" cy="1741710"/>
          </a:xfrm>
          <a:prstGeom prst="rect">
            <a:avLst/>
          </a:prstGeom>
          <a:noFill/>
          <a:ln w="9525" cap="flat" cmpd="sng">
            <a:solidFill>
              <a:srgbClr val="0074CC"/>
            </a:solidFill>
            <a:prstDash val="solid"/>
            <a:round/>
            <a:headEnd type="none" w="sm" len="sm"/>
            <a:tailEnd type="none" w="sm" len="sm"/>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959"/>
        <p:cNvGrpSpPr/>
        <p:nvPr/>
      </p:nvGrpSpPr>
      <p:grpSpPr>
        <a:xfrm>
          <a:off x="0" y="0"/>
          <a:ext cx="0" cy="0"/>
          <a:chOff x="0" y="0"/>
          <a:chExt cx="0" cy="0"/>
        </a:xfrm>
      </p:grpSpPr>
      <p:sp>
        <p:nvSpPr>
          <p:cNvPr id="960" name="Google Shape;960;p115"/>
          <p:cNvSpPr txBox="1">
            <a:spLocks noGrp="1"/>
          </p:cNvSpPr>
          <p:nvPr>
            <p:ph type="title"/>
          </p:nvPr>
        </p:nvSpPr>
        <p:spPr>
          <a:xfrm>
            <a:off x="228600" y="190500"/>
            <a:ext cx="8686800" cy="9525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000"/>
              <a:buFont typeface="Verdana"/>
              <a:buNone/>
            </a:pPr>
            <a:r>
              <a:rPr lang="en"/>
              <a:t>Tools for Shifting Perspective</a:t>
            </a:r>
            <a:endParaRPr/>
          </a:p>
        </p:txBody>
      </p:sp>
      <p:sp>
        <p:nvSpPr>
          <p:cNvPr id="961" name="Google Shape;961;p115"/>
          <p:cNvSpPr txBox="1"/>
          <p:nvPr/>
        </p:nvSpPr>
        <p:spPr>
          <a:xfrm>
            <a:off x="181200" y="1225575"/>
            <a:ext cx="8901000" cy="4032900"/>
          </a:xfrm>
          <a:prstGeom prst="rect">
            <a:avLst/>
          </a:prstGeom>
          <a:noFill/>
          <a:ln>
            <a:noFill/>
          </a:ln>
        </p:spPr>
        <p:txBody>
          <a:bodyPr spcFirstLastPara="1" wrap="square" lIns="91425" tIns="91425" rIns="91425" bIns="91425" anchor="t" anchorCtr="0">
            <a:spAutoFit/>
          </a:bodyPr>
          <a:lstStyle/>
          <a:p>
            <a:pPr marL="457200" marR="0" lvl="0" indent="-387350" algn="l" rtl="0">
              <a:lnSpc>
                <a:spcPct val="100000"/>
              </a:lnSpc>
              <a:spcBef>
                <a:spcPts val="0"/>
              </a:spcBef>
              <a:spcAft>
                <a:spcPts val="0"/>
              </a:spcAft>
              <a:buClr>
                <a:schemeClr val="dk1"/>
              </a:buClr>
              <a:buSzPts val="2500"/>
              <a:buFont typeface="Verdana"/>
              <a:buChar char="●"/>
            </a:pPr>
            <a:r>
              <a:rPr lang="en" sz="2500" b="0" i="0" u="none" strike="noStrike" cap="none">
                <a:solidFill>
                  <a:schemeClr val="dk1"/>
                </a:solidFill>
                <a:latin typeface="Verdana"/>
                <a:ea typeface="Verdana"/>
                <a:cs typeface="Verdana"/>
                <a:sym typeface="Verdana"/>
              </a:rPr>
              <a:t>Imagine what others might be noticing, feeling, thinking, and wanting. (Prediction!)</a:t>
            </a:r>
            <a:endParaRPr sz="2500" b="0" i="0" u="none" strike="noStrike" cap="none">
              <a:solidFill>
                <a:schemeClr val="dk1"/>
              </a:solidFill>
              <a:latin typeface="Verdana"/>
              <a:ea typeface="Verdana"/>
              <a:cs typeface="Verdana"/>
              <a:sym typeface="Verdana"/>
            </a:endParaRPr>
          </a:p>
          <a:p>
            <a:pPr marL="45720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Verdana"/>
              <a:ea typeface="Verdana"/>
              <a:cs typeface="Verdana"/>
              <a:sym typeface="Verdana"/>
            </a:endParaRPr>
          </a:p>
          <a:p>
            <a:pPr marL="457200" marR="0" lvl="0" indent="-387350" algn="l" rtl="0">
              <a:lnSpc>
                <a:spcPct val="100000"/>
              </a:lnSpc>
              <a:spcBef>
                <a:spcPts val="0"/>
              </a:spcBef>
              <a:spcAft>
                <a:spcPts val="0"/>
              </a:spcAft>
              <a:buClr>
                <a:schemeClr val="dk1"/>
              </a:buClr>
              <a:buSzPts val="2500"/>
              <a:buFont typeface="Verdana"/>
              <a:buChar char="●"/>
            </a:pPr>
            <a:r>
              <a:rPr lang="en" sz="2500" b="0" i="0" u="none" strike="noStrike" cap="none">
                <a:solidFill>
                  <a:schemeClr val="dk1"/>
                </a:solidFill>
                <a:latin typeface="Verdana"/>
                <a:ea typeface="Verdana"/>
                <a:cs typeface="Verdana"/>
                <a:sym typeface="Verdana"/>
              </a:rPr>
              <a:t>Actively ask others what they are noticing, feeling, thinking, and wanting.</a:t>
            </a:r>
            <a:endParaRPr sz="2500" b="0" i="0" u="none" strike="noStrike" cap="none">
              <a:solidFill>
                <a:schemeClr val="dk1"/>
              </a:solidFill>
              <a:latin typeface="Verdana"/>
              <a:ea typeface="Verdana"/>
              <a:cs typeface="Verdana"/>
              <a:sym typeface="Verdana"/>
            </a:endParaRPr>
          </a:p>
          <a:p>
            <a:pPr marL="45720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Verdana"/>
              <a:ea typeface="Verdana"/>
              <a:cs typeface="Verdana"/>
              <a:sym typeface="Verdana"/>
            </a:endParaRPr>
          </a:p>
          <a:p>
            <a:pPr marL="457200" marR="0" lvl="0" indent="-387350" algn="l" rtl="0">
              <a:lnSpc>
                <a:spcPct val="100000"/>
              </a:lnSpc>
              <a:spcBef>
                <a:spcPts val="0"/>
              </a:spcBef>
              <a:spcAft>
                <a:spcPts val="0"/>
              </a:spcAft>
              <a:buClr>
                <a:schemeClr val="dk1"/>
              </a:buClr>
              <a:buSzPts val="2500"/>
              <a:buFont typeface="Verdana"/>
              <a:buChar char="●"/>
            </a:pPr>
            <a:r>
              <a:rPr lang="en" sz="2500" b="0" i="0" u="none" strike="noStrike" cap="none">
                <a:solidFill>
                  <a:schemeClr val="dk1"/>
                </a:solidFill>
                <a:latin typeface="Verdana"/>
                <a:ea typeface="Verdana"/>
                <a:cs typeface="Verdana"/>
                <a:sym typeface="Verdana"/>
              </a:rPr>
              <a:t>Listening strategies (</a:t>
            </a:r>
            <a:r>
              <a:rPr lang="en" sz="2500" b="0" i="0" u="sng" strike="noStrike" cap="none">
                <a:solidFill>
                  <a:schemeClr val="hlink"/>
                </a:solidFill>
                <a:latin typeface="Verdana"/>
                <a:ea typeface="Verdana"/>
                <a:cs typeface="Verdana"/>
                <a:sym typeface="Verdana"/>
                <a:hlinkClick r:id="rId3"/>
              </a:rPr>
              <a:t>Communication Bookmark)</a:t>
            </a:r>
            <a:r>
              <a:rPr lang="en" sz="2500" b="0" i="0" u="none" strike="noStrike" cap="none">
                <a:solidFill>
                  <a:schemeClr val="dk1"/>
                </a:solidFill>
                <a:latin typeface="Verdana"/>
                <a:ea typeface="Verdana"/>
                <a:cs typeface="Verdana"/>
                <a:sym typeface="Verdana"/>
              </a:rPr>
              <a:t> and </a:t>
            </a:r>
            <a:r>
              <a:rPr lang="en" sz="2500" b="0" i="0" u="sng" strike="noStrike" cap="none">
                <a:solidFill>
                  <a:schemeClr val="hlink"/>
                </a:solidFill>
                <a:latin typeface="Verdana"/>
                <a:ea typeface="Verdana"/>
                <a:cs typeface="Verdana"/>
                <a:sym typeface="Verdana"/>
                <a:hlinkClick r:id="rId4"/>
              </a:rPr>
              <a:t>Sentence Stems for Healthy Conflict</a:t>
            </a:r>
            <a:endParaRPr sz="2500" b="0" i="0" u="none" strike="noStrike" cap="none">
              <a:solidFill>
                <a:schemeClr val="dk1"/>
              </a:solidFill>
              <a:latin typeface="Verdana"/>
              <a:ea typeface="Verdana"/>
              <a:cs typeface="Verdana"/>
              <a:sym typeface="Verdana"/>
            </a:endParaRPr>
          </a:p>
          <a:p>
            <a:pPr marL="45720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Verdana"/>
              <a:ea typeface="Verdana"/>
              <a:cs typeface="Verdana"/>
              <a:sym typeface="Verdana"/>
            </a:endParaRPr>
          </a:p>
          <a:p>
            <a:pPr marL="457200" marR="0" lvl="0" indent="-387350" algn="l" rtl="0">
              <a:lnSpc>
                <a:spcPct val="100000"/>
              </a:lnSpc>
              <a:spcBef>
                <a:spcPts val="0"/>
              </a:spcBef>
              <a:spcAft>
                <a:spcPts val="0"/>
              </a:spcAft>
              <a:buClr>
                <a:schemeClr val="dk1"/>
              </a:buClr>
              <a:buSzPts val="2500"/>
              <a:buFont typeface="Verdana"/>
              <a:buChar char="●"/>
            </a:pPr>
            <a:r>
              <a:rPr lang="en" sz="2500" b="0" i="0" u="none" strike="noStrike" cap="none">
                <a:solidFill>
                  <a:schemeClr val="dk1"/>
                </a:solidFill>
                <a:latin typeface="Verdana"/>
                <a:ea typeface="Verdana"/>
                <a:cs typeface="Verdana"/>
                <a:sym typeface="Verdana"/>
              </a:rPr>
              <a:t>Reversing roles with others, empty chair</a:t>
            </a:r>
            <a:endParaRPr sz="2500" b="0" i="0" u="none" strike="noStrike" cap="none">
              <a:solidFill>
                <a:schemeClr val="dk1"/>
              </a:solidFill>
              <a:latin typeface="Verdana"/>
              <a:ea typeface="Verdana"/>
              <a:cs typeface="Verdana"/>
              <a:sym typeface="Verdana"/>
            </a:endParaRPr>
          </a:p>
        </p:txBody>
      </p:sp>
      <p:pic>
        <p:nvPicPr>
          <p:cNvPr id="962" name="Google Shape;962;p115"/>
          <p:cNvPicPr preferRelativeResize="0"/>
          <p:nvPr/>
        </p:nvPicPr>
        <p:blipFill rotWithShape="1">
          <a:blip r:embed="rId5">
            <a:alphaModFix/>
          </a:blip>
          <a:srcRect/>
          <a:stretch/>
        </p:blipFill>
        <p:spPr>
          <a:xfrm>
            <a:off x="89150" y="60975"/>
            <a:ext cx="9054850" cy="5715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966"/>
        <p:cNvGrpSpPr/>
        <p:nvPr/>
      </p:nvGrpSpPr>
      <p:grpSpPr>
        <a:xfrm>
          <a:off x="0" y="0"/>
          <a:ext cx="0" cy="0"/>
          <a:chOff x="0" y="0"/>
          <a:chExt cx="0" cy="0"/>
        </a:xfrm>
      </p:grpSpPr>
      <p:sp>
        <p:nvSpPr>
          <p:cNvPr id="967" name="Google Shape;967;p116"/>
          <p:cNvSpPr txBox="1"/>
          <p:nvPr/>
        </p:nvSpPr>
        <p:spPr>
          <a:xfrm>
            <a:off x="228600" y="1216300"/>
            <a:ext cx="8686800" cy="4558500"/>
          </a:xfrm>
          <a:prstGeom prst="rect">
            <a:avLst/>
          </a:prstGeom>
          <a:noFill/>
          <a:ln>
            <a:noFill/>
          </a:ln>
        </p:spPr>
        <p:txBody>
          <a:bodyPr spcFirstLastPara="1" wrap="square" lIns="91425" tIns="45700" rIns="91425" bIns="45700" anchor="t" anchorCtr="0">
            <a:noAutofit/>
          </a:bodyPr>
          <a:lstStyle/>
          <a:p>
            <a:pPr marL="457200" marR="0" lvl="0" indent="-217786" algn="l" rtl="0">
              <a:lnSpc>
                <a:spcPct val="100000"/>
              </a:lnSpc>
              <a:spcBef>
                <a:spcPts val="0"/>
              </a:spcBef>
              <a:spcAft>
                <a:spcPts val="0"/>
              </a:spcAft>
              <a:buClr>
                <a:srgbClr val="000000"/>
              </a:buClr>
              <a:buSzPts val="1930"/>
              <a:buFont typeface="Arial"/>
              <a:buChar char="•"/>
            </a:pPr>
            <a:r>
              <a:rPr lang="en" sz="1870" b="0" i="0" u="none" strike="noStrike" cap="none">
                <a:solidFill>
                  <a:schemeClr val="dk1"/>
                </a:solidFill>
                <a:latin typeface="Verdana"/>
                <a:ea typeface="Verdana"/>
                <a:cs typeface="Verdana"/>
                <a:sym typeface="Verdana"/>
              </a:rPr>
              <a:t>Think of a time when you were experiencing a conflict or a challenge with another person in the professional setting. What are your predictions or signals to be curious about?</a:t>
            </a:r>
            <a:endParaRPr sz="1530" b="0" i="0" u="none" strike="noStrike" cap="none">
              <a:solidFill>
                <a:schemeClr val="dk1"/>
              </a:solidFill>
              <a:latin typeface="Verdana"/>
              <a:ea typeface="Verdana"/>
              <a:cs typeface="Verdana"/>
              <a:sym typeface="Verdana"/>
            </a:endParaRPr>
          </a:p>
          <a:p>
            <a:pPr marL="457200" marR="0" lvl="0" indent="-217786" algn="l" rtl="0">
              <a:lnSpc>
                <a:spcPct val="100000"/>
              </a:lnSpc>
              <a:spcBef>
                <a:spcPts val="600"/>
              </a:spcBef>
              <a:spcAft>
                <a:spcPts val="0"/>
              </a:spcAft>
              <a:buClr>
                <a:srgbClr val="000000"/>
              </a:buClr>
              <a:buSzPts val="1930"/>
              <a:buFont typeface="Arial"/>
              <a:buChar char="•"/>
            </a:pPr>
            <a:r>
              <a:rPr lang="en" sz="1870" b="0" i="0" u="none" strike="noStrike" cap="none">
                <a:solidFill>
                  <a:schemeClr val="dk1"/>
                </a:solidFill>
                <a:highlight>
                  <a:srgbClr val="FFFF00"/>
                </a:highlight>
                <a:latin typeface="Verdana"/>
                <a:ea typeface="Verdana"/>
                <a:cs typeface="Verdana"/>
                <a:sym typeface="Verdana"/>
              </a:rPr>
              <a:t>Remember to keep the story confidential eliminating names and context.</a:t>
            </a:r>
            <a:endParaRPr sz="1530" b="0" i="0" u="none" strike="noStrike" cap="none">
              <a:solidFill>
                <a:schemeClr val="dk1"/>
              </a:solidFill>
              <a:latin typeface="Verdana"/>
              <a:ea typeface="Verdana"/>
              <a:cs typeface="Verdana"/>
              <a:sym typeface="Verdana"/>
            </a:endParaRPr>
          </a:p>
          <a:p>
            <a:pPr marL="457200" marR="0" lvl="0" indent="-217786" algn="l" rtl="0">
              <a:lnSpc>
                <a:spcPct val="100000"/>
              </a:lnSpc>
              <a:spcBef>
                <a:spcPts val="600"/>
              </a:spcBef>
              <a:spcAft>
                <a:spcPts val="0"/>
              </a:spcAft>
              <a:buClr>
                <a:srgbClr val="000000"/>
              </a:buClr>
              <a:buSzPts val="1930"/>
              <a:buFont typeface="Arial"/>
              <a:buChar char="•"/>
            </a:pPr>
            <a:r>
              <a:rPr lang="en" sz="1870" b="0" i="0" u="none" strike="noStrike" cap="none">
                <a:solidFill>
                  <a:schemeClr val="dk1"/>
                </a:solidFill>
                <a:latin typeface="Verdana"/>
                <a:ea typeface="Verdana"/>
                <a:cs typeface="Verdana"/>
                <a:sym typeface="Verdana"/>
              </a:rPr>
              <a:t>In your pair, Partner 1 shares story, keep note of time.</a:t>
            </a:r>
            <a:endParaRPr sz="1530" b="0" i="0" u="none" strike="noStrike" cap="none">
              <a:solidFill>
                <a:schemeClr val="dk1"/>
              </a:solidFill>
              <a:latin typeface="Verdana"/>
              <a:ea typeface="Verdana"/>
              <a:cs typeface="Verdana"/>
              <a:sym typeface="Verdana"/>
            </a:endParaRPr>
          </a:p>
          <a:p>
            <a:pPr marL="457200" marR="0" lvl="0" indent="-217786" algn="l" rtl="0">
              <a:lnSpc>
                <a:spcPct val="100000"/>
              </a:lnSpc>
              <a:spcBef>
                <a:spcPts val="600"/>
              </a:spcBef>
              <a:spcAft>
                <a:spcPts val="0"/>
              </a:spcAft>
              <a:buClr>
                <a:srgbClr val="000000"/>
              </a:buClr>
              <a:buSzPts val="1930"/>
              <a:buFont typeface="Arial"/>
              <a:buChar char="•"/>
            </a:pPr>
            <a:r>
              <a:rPr lang="en" sz="1870" b="0" i="0" u="none" strike="noStrike" cap="none">
                <a:solidFill>
                  <a:schemeClr val="dk1"/>
                </a:solidFill>
                <a:latin typeface="Verdana"/>
                <a:ea typeface="Verdana"/>
                <a:cs typeface="Verdana"/>
                <a:sym typeface="Verdana"/>
              </a:rPr>
              <a:t>Perspective Taking: Partner prompts the story-teller to retell the story from the other person’s perspective. </a:t>
            </a:r>
            <a:endParaRPr sz="1530" b="0" i="0" u="none" strike="noStrike" cap="none">
              <a:solidFill>
                <a:schemeClr val="dk1"/>
              </a:solidFill>
              <a:latin typeface="Verdana"/>
              <a:ea typeface="Verdana"/>
              <a:cs typeface="Verdana"/>
              <a:sym typeface="Verdana"/>
            </a:endParaRPr>
          </a:p>
          <a:p>
            <a:pPr marL="457200" marR="0" lvl="0" indent="-217786" algn="l" rtl="0">
              <a:lnSpc>
                <a:spcPct val="100000"/>
              </a:lnSpc>
              <a:spcBef>
                <a:spcPts val="600"/>
              </a:spcBef>
              <a:spcAft>
                <a:spcPts val="0"/>
              </a:spcAft>
              <a:buClr>
                <a:srgbClr val="000000"/>
              </a:buClr>
              <a:buSzPts val="1930"/>
              <a:buFont typeface="Arial"/>
              <a:buChar char="•"/>
            </a:pPr>
            <a:r>
              <a:rPr lang="en" sz="1870" b="0" i="0" u="none" strike="noStrike" cap="none">
                <a:solidFill>
                  <a:schemeClr val="dk1"/>
                </a:solidFill>
                <a:latin typeface="Verdana"/>
                <a:ea typeface="Verdana"/>
                <a:cs typeface="Verdana"/>
                <a:sym typeface="Verdana"/>
              </a:rPr>
              <a:t>Pivot Points: Partner finds a point in the story that seems pivotal and asks, what might have gone differently? Allow them to explain what might have changed in the story.</a:t>
            </a:r>
            <a:endParaRPr sz="1530" b="0" i="0" u="none" strike="noStrike" cap="none">
              <a:solidFill>
                <a:schemeClr val="dk1"/>
              </a:solidFill>
              <a:latin typeface="Verdana"/>
              <a:ea typeface="Verdana"/>
              <a:cs typeface="Verdana"/>
              <a:sym typeface="Verdana"/>
            </a:endParaRPr>
          </a:p>
          <a:p>
            <a:pPr marL="457200" marR="0" lvl="0" indent="0" algn="l" rtl="0">
              <a:lnSpc>
                <a:spcPct val="100000"/>
              </a:lnSpc>
              <a:spcBef>
                <a:spcPts val="600"/>
              </a:spcBef>
              <a:spcAft>
                <a:spcPts val="0"/>
              </a:spcAft>
              <a:buNone/>
            </a:pPr>
            <a:r>
              <a:rPr lang="en" sz="1870" b="1" i="0" u="none" strike="noStrike" cap="none">
                <a:solidFill>
                  <a:schemeClr val="dk1"/>
                </a:solidFill>
                <a:latin typeface="Verdana"/>
                <a:ea typeface="Verdana"/>
                <a:cs typeface="Verdana"/>
                <a:sym typeface="Verdana"/>
              </a:rPr>
              <a:t>Discuss together:</a:t>
            </a:r>
            <a:endParaRPr sz="1530" b="1" i="0" u="none" strike="noStrike" cap="none">
              <a:solidFill>
                <a:schemeClr val="dk1"/>
              </a:solidFill>
              <a:latin typeface="Verdana"/>
              <a:ea typeface="Verdana"/>
              <a:cs typeface="Verdana"/>
              <a:sym typeface="Verdana"/>
            </a:endParaRPr>
          </a:p>
          <a:p>
            <a:pPr marL="457200" marR="0" lvl="0" indent="0" algn="l" rtl="0">
              <a:lnSpc>
                <a:spcPct val="100000"/>
              </a:lnSpc>
              <a:spcBef>
                <a:spcPts val="600"/>
              </a:spcBef>
              <a:spcAft>
                <a:spcPts val="600"/>
              </a:spcAft>
              <a:buClr>
                <a:srgbClr val="000000"/>
              </a:buClr>
              <a:buSzPts val="1870"/>
              <a:buFont typeface="Arial"/>
              <a:buNone/>
            </a:pPr>
            <a:r>
              <a:rPr lang="en" sz="1870" b="0" i="0" u="none" strike="noStrike" cap="none">
                <a:solidFill>
                  <a:schemeClr val="dk1"/>
                </a:solidFill>
                <a:latin typeface="Verdana"/>
                <a:ea typeface="Verdana"/>
                <a:cs typeface="Verdana"/>
                <a:sym typeface="Verdana"/>
              </a:rPr>
              <a:t>In what ways did this “perspective taking” activity open new possibilities within your coaching conversations?</a:t>
            </a:r>
            <a:endParaRPr sz="1530" b="0" i="0" u="none" strike="noStrike" cap="none">
              <a:solidFill>
                <a:schemeClr val="dk1"/>
              </a:solidFill>
              <a:latin typeface="Verdana"/>
              <a:ea typeface="Verdana"/>
              <a:cs typeface="Verdana"/>
              <a:sym typeface="Verdana"/>
            </a:endParaRPr>
          </a:p>
        </p:txBody>
      </p:sp>
      <p:sp>
        <p:nvSpPr>
          <p:cNvPr id="968" name="Google Shape;968;p116"/>
          <p:cNvSpPr txBox="1">
            <a:spLocks noGrp="1"/>
          </p:cNvSpPr>
          <p:nvPr>
            <p:ph type="title"/>
          </p:nvPr>
        </p:nvSpPr>
        <p:spPr>
          <a:xfrm>
            <a:off x="228600" y="190500"/>
            <a:ext cx="8686800" cy="9525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000"/>
              <a:buFont typeface="Verdana"/>
              <a:buNone/>
            </a:pPr>
            <a:r>
              <a:rPr lang="en">
                <a:latin typeface="Verdana"/>
                <a:ea typeface="Verdana"/>
                <a:cs typeface="Verdana"/>
                <a:sym typeface="Verdana"/>
              </a:rPr>
              <a:t>Perspective Taking Activity</a:t>
            </a:r>
            <a:endParaRPr/>
          </a:p>
        </p:txBody>
      </p:sp>
      <p:sp>
        <p:nvSpPr>
          <p:cNvPr id="969" name="Google Shape;969;p116"/>
          <p:cNvSpPr/>
          <p:nvPr/>
        </p:nvSpPr>
        <p:spPr>
          <a:xfrm>
            <a:off x="0" y="5026304"/>
            <a:ext cx="798000" cy="618000"/>
          </a:xfrm>
          <a:prstGeom prst="star5">
            <a:avLst>
              <a:gd name="adj" fmla="val 19098"/>
              <a:gd name="hf" fmla="val 105146"/>
              <a:gd name="vf" fmla="val 110557"/>
            </a:avLst>
          </a:prstGeom>
          <a:solidFill>
            <a:srgbClr val="ACCBF9"/>
          </a:solidFill>
          <a:ln w="9525" cap="flat" cmpd="sng">
            <a:solidFill>
              <a:srgbClr val="24285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973"/>
        <p:cNvGrpSpPr/>
        <p:nvPr/>
      </p:nvGrpSpPr>
      <p:grpSpPr>
        <a:xfrm>
          <a:off x="0" y="0"/>
          <a:ext cx="0" cy="0"/>
          <a:chOff x="0" y="0"/>
          <a:chExt cx="0" cy="0"/>
        </a:xfrm>
      </p:grpSpPr>
      <p:sp>
        <p:nvSpPr>
          <p:cNvPr id="974" name="Google Shape;974;p117"/>
          <p:cNvSpPr txBox="1">
            <a:spLocks noGrp="1"/>
          </p:cNvSpPr>
          <p:nvPr>
            <p:ph type="title"/>
          </p:nvPr>
        </p:nvSpPr>
        <p:spPr>
          <a:xfrm>
            <a:off x="2743200" y="214012"/>
            <a:ext cx="5943600" cy="9525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000"/>
              <a:buFont typeface="Verdana"/>
              <a:buNone/>
            </a:pPr>
            <a:r>
              <a:rPr lang="en"/>
              <a:t>Where is your focus?</a:t>
            </a:r>
            <a:endParaRPr/>
          </a:p>
        </p:txBody>
      </p:sp>
      <p:sp>
        <p:nvSpPr>
          <p:cNvPr id="975" name="Google Shape;975;p117"/>
          <p:cNvSpPr txBox="1">
            <a:spLocks noGrp="1"/>
          </p:cNvSpPr>
          <p:nvPr>
            <p:ph type="body" idx="1"/>
          </p:nvPr>
        </p:nvSpPr>
        <p:spPr>
          <a:xfrm>
            <a:off x="412325" y="1572876"/>
            <a:ext cx="4038600" cy="2793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600"/>
              </a:spcAft>
              <a:buClr>
                <a:schemeClr val="dk1"/>
              </a:buClr>
              <a:buSzPts val="1100"/>
              <a:buFont typeface="Arial"/>
              <a:buNone/>
            </a:pPr>
            <a:r>
              <a:rPr lang="en" sz="3000"/>
              <a:t>“Play the ball, not the player.”</a:t>
            </a:r>
            <a:r>
              <a:rPr lang="en"/>
              <a:t> </a:t>
            </a:r>
            <a:endParaRPr/>
          </a:p>
        </p:txBody>
      </p:sp>
      <p:pic>
        <p:nvPicPr>
          <p:cNvPr id="976" name="Google Shape;976;p117"/>
          <p:cNvPicPr preferRelativeResize="0"/>
          <p:nvPr/>
        </p:nvPicPr>
        <p:blipFill rotWithShape="1">
          <a:blip r:embed="rId3">
            <a:alphaModFix/>
          </a:blip>
          <a:srcRect/>
          <a:stretch/>
        </p:blipFill>
        <p:spPr>
          <a:xfrm>
            <a:off x="4741800" y="1255458"/>
            <a:ext cx="3153667" cy="4098166"/>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988"/>
        <p:cNvGrpSpPr/>
        <p:nvPr/>
      </p:nvGrpSpPr>
      <p:grpSpPr>
        <a:xfrm>
          <a:off x="0" y="0"/>
          <a:ext cx="0" cy="0"/>
          <a:chOff x="0" y="0"/>
          <a:chExt cx="0" cy="0"/>
        </a:xfrm>
      </p:grpSpPr>
      <p:sp>
        <p:nvSpPr>
          <p:cNvPr id="989" name="Google Shape;989;p119"/>
          <p:cNvSpPr txBox="1">
            <a:spLocks noGrp="1"/>
          </p:cNvSpPr>
          <p:nvPr>
            <p:ph type="title"/>
          </p:nvPr>
        </p:nvSpPr>
        <p:spPr>
          <a:xfrm>
            <a:off x="228600" y="158750"/>
            <a:ext cx="8686800" cy="7938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4000"/>
              <a:buNone/>
            </a:pPr>
            <a:r>
              <a:rPr lang="en"/>
              <a:t>Feature 4: Coaching Systems </a:t>
            </a:r>
            <a:endParaRPr/>
          </a:p>
        </p:txBody>
      </p:sp>
      <p:sp>
        <p:nvSpPr>
          <p:cNvPr id="990" name="Google Shape;990;p119"/>
          <p:cNvSpPr txBox="1"/>
          <p:nvPr/>
        </p:nvSpPr>
        <p:spPr>
          <a:xfrm>
            <a:off x="337650" y="1057754"/>
            <a:ext cx="8468700" cy="4373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800" b="0" i="0" u="none" strike="noStrike" cap="none">
                <a:solidFill>
                  <a:schemeClr val="dk1"/>
                </a:solidFill>
                <a:latin typeface="Verdana"/>
                <a:ea typeface="Verdana"/>
                <a:cs typeface="Verdana"/>
                <a:sym typeface="Verdana"/>
              </a:rPr>
              <a:t>Coaching for systems change involves collaborating with school and division leaders to develop, implement, and sustain an MTSS framework that emphasizes educational environments that improve student outcomes through leadership, facilitating resource allocation, fidelity of evidence-based practices, and addressing large-scale reform and whole-school organizational improvement.</a:t>
            </a:r>
            <a:endParaRPr sz="2800" b="0" i="0" u="none" strike="noStrike" cap="none">
              <a:solidFill>
                <a:schemeClr val="dk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Verdana"/>
              <a:ea typeface="Verdana"/>
              <a:cs typeface="Verdana"/>
              <a:sym typeface="Verdan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33"/>
          <p:cNvSpPr txBox="1">
            <a:spLocks noGrp="1"/>
          </p:cNvSpPr>
          <p:nvPr>
            <p:ph type="title"/>
          </p:nvPr>
        </p:nvSpPr>
        <p:spPr>
          <a:xfrm>
            <a:off x="628650" y="253559"/>
            <a:ext cx="7886700" cy="9204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400"/>
              <a:buFont typeface="Verdana"/>
              <a:buNone/>
            </a:pPr>
            <a:r>
              <a:rPr lang="en" sz="3400"/>
              <a:t>Where we’ve been </a:t>
            </a:r>
            <a:endParaRPr sz="3400"/>
          </a:p>
          <a:p>
            <a:pPr marL="0" lvl="0" indent="0" algn="ctr" rtl="0">
              <a:lnSpc>
                <a:spcPct val="90000"/>
              </a:lnSpc>
              <a:spcBef>
                <a:spcPts val="0"/>
              </a:spcBef>
              <a:spcAft>
                <a:spcPts val="0"/>
              </a:spcAft>
              <a:buClr>
                <a:schemeClr val="lt1"/>
              </a:buClr>
              <a:buSzPts val="3400"/>
              <a:buFont typeface="Verdana"/>
              <a:buNone/>
            </a:pPr>
            <a:r>
              <a:rPr lang="en" sz="3400"/>
              <a:t>SCI 101 Learning Intentions</a:t>
            </a:r>
            <a:endParaRPr/>
          </a:p>
        </p:txBody>
      </p:sp>
      <p:sp>
        <p:nvSpPr>
          <p:cNvPr id="190" name="Google Shape;190;p33"/>
          <p:cNvSpPr txBox="1">
            <a:spLocks noGrp="1"/>
          </p:cNvSpPr>
          <p:nvPr>
            <p:ph type="body" idx="4294967295"/>
          </p:nvPr>
        </p:nvSpPr>
        <p:spPr>
          <a:xfrm>
            <a:off x="136500" y="1268400"/>
            <a:ext cx="8871000" cy="4446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200"/>
              <a:buNone/>
            </a:pPr>
            <a:r>
              <a:rPr lang="en" sz="3000" b="1">
                <a:latin typeface="Arial"/>
                <a:ea typeface="Arial"/>
                <a:cs typeface="Arial"/>
                <a:sym typeface="Arial"/>
              </a:rPr>
              <a:t>Day 1 </a:t>
            </a:r>
            <a:endParaRPr sz="2400"/>
          </a:p>
          <a:p>
            <a:pPr marL="457200" lvl="0" indent="-381000" algn="l" rtl="0">
              <a:lnSpc>
                <a:spcPct val="100000"/>
              </a:lnSpc>
              <a:spcBef>
                <a:spcPts val="0"/>
              </a:spcBef>
              <a:spcAft>
                <a:spcPts val="0"/>
              </a:spcAft>
              <a:buSzPts val="2400"/>
              <a:buFont typeface="Verdana"/>
              <a:buChar char="●"/>
            </a:pPr>
            <a:r>
              <a:rPr lang="en" sz="2400"/>
              <a:t>Examine educational systems and how systems change, and how to manage complex change</a:t>
            </a:r>
            <a:endParaRPr sz="2400"/>
          </a:p>
          <a:p>
            <a:pPr marL="457200" lvl="0" indent="-381000" algn="l" rtl="0">
              <a:lnSpc>
                <a:spcPct val="100000"/>
              </a:lnSpc>
              <a:spcBef>
                <a:spcPts val="0"/>
              </a:spcBef>
              <a:spcAft>
                <a:spcPts val="0"/>
              </a:spcAft>
              <a:buSzPts val="2400"/>
              <a:buFont typeface="Verdana"/>
              <a:buChar char="●"/>
            </a:pPr>
            <a:r>
              <a:rPr lang="en" sz="2400"/>
              <a:t>Understand how the MTSS framework can be applied to any initiative</a:t>
            </a:r>
            <a:endParaRPr sz="2400"/>
          </a:p>
          <a:p>
            <a:pPr marL="457200" lvl="0" indent="-381000" algn="l" rtl="0">
              <a:lnSpc>
                <a:spcPct val="100000"/>
              </a:lnSpc>
              <a:spcBef>
                <a:spcPts val="0"/>
              </a:spcBef>
              <a:spcAft>
                <a:spcPts val="0"/>
              </a:spcAft>
              <a:buSzPts val="2400"/>
              <a:buFont typeface="Verdana"/>
              <a:buChar char="●"/>
            </a:pPr>
            <a:r>
              <a:rPr lang="en" sz="2400"/>
              <a:t>Understand the role &amp; responsibilities of a Division Systems Coach and three key principles that guide the work</a:t>
            </a:r>
            <a:endParaRPr sz="2400"/>
          </a:p>
          <a:p>
            <a:pPr marL="457200" lvl="0" indent="-381000" algn="l" rtl="0">
              <a:lnSpc>
                <a:spcPct val="100000"/>
              </a:lnSpc>
              <a:spcBef>
                <a:spcPts val="0"/>
              </a:spcBef>
              <a:spcAft>
                <a:spcPts val="0"/>
              </a:spcAft>
              <a:buSzPts val="2400"/>
              <a:buFont typeface="Verdana"/>
              <a:buChar char="●"/>
            </a:pPr>
            <a:r>
              <a:rPr lang="en" sz="2400"/>
              <a:t>Develop knowledge of VA’s MTSS Core Components and their features and tools to support implementation</a:t>
            </a:r>
            <a:endParaRPr sz="2400"/>
          </a:p>
          <a:p>
            <a:pPr marL="457200" lvl="0" indent="0" algn="l" rtl="0">
              <a:lnSpc>
                <a:spcPct val="100000"/>
              </a:lnSpc>
              <a:spcBef>
                <a:spcPts val="0"/>
              </a:spcBef>
              <a:spcAft>
                <a:spcPts val="0"/>
              </a:spcAft>
              <a:buSzPts val="3200"/>
              <a:buNone/>
            </a:pPr>
            <a:endParaRPr sz="2400"/>
          </a:p>
          <a:p>
            <a:pPr marL="0" lvl="0" indent="0" algn="l" rtl="0">
              <a:lnSpc>
                <a:spcPct val="100000"/>
              </a:lnSpc>
              <a:spcBef>
                <a:spcPts val="0"/>
              </a:spcBef>
              <a:spcAft>
                <a:spcPts val="0"/>
              </a:spcAft>
              <a:buSzPts val="3200"/>
              <a:buNone/>
            </a:pPr>
            <a:endParaRPr sz="260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995"/>
        <p:cNvGrpSpPr/>
        <p:nvPr/>
      </p:nvGrpSpPr>
      <p:grpSpPr>
        <a:xfrm>
          <a:off x="0" y="0"/>
          <a:ext cx="0" cy="0"/>
          <a:chOff x="0" y="0"/>
          <a:chExt cx="0" cy="0"/>
        </a:xfrm>
      </p:grpSpPr>
      <p:pic>
        <p:nvPicPr>
          <p:cNvPr id="996" name="Google Shape;996;p120"/>
          <p:cNvPicPr preferRelativeResize="0"/>
          <p:nvPr/>
        </p:nvPicPr>
        <p:blipFill rotWithShape="1">
          <a:blip r:embed="rId3">
            <a:alphaModFix/>
          </a:blip>
          <a:srcRect t="3390" b="3492"/>
          <a:stretch/>
        </p:blipFill>
        <p:spPr>
          <a:xfrm>
            <a:off x="2177475" y="1555925"/>
            <a:ext cx="5369226" cy="4039399"/>
          </a:xfrm>
          <a:prstGeom prst="rect">
            <a:avLst/>
          </a:prstGeom>
          <a:noFill/>
          <a:ln w="9525" cap="flat" cmpd="sng">
            <a:solidFill>
              <a:schemeClr val="dk2"/>
            </a:solidFill>
            <a:prstDash val="solid"/>
            <a:round/>
            <a:headEnd type="none" w="sm" len="sm"/>
            <a:tailEnd type="none" w="sm" len="sm"/>
          </a:ln>
        </p:spPr>
      </p:pic>
      <p:sp>
        <p:nvSpPr>
          <p:cNvPr id="997" name="Google Shape;997;p120"/>
          <p:cNvSpPr txBox="1">
            <a:spLocks noGrp="1"/>
          </p:cNvSpPr>
          <p:nvPr>
            <p:ph type="title"/>
          </p:nvPr>
        </p:nvSpPr>
        <p:spPr>
          <a:xfrm>
            <a:off x="628650" y="304271"/>
            <a:ext cx="7886700" cy="11046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sz="3800"/>
              <a:t>Coaching Service Delivery Plan</a:t>
            </a:r>
            <a:endParaRPr sz="3800"/>
          </a:p>
        </p:txBody>
      </p:sp>
      <p:sp>
        <p:nvSpPr>
          <p:cNvPr id="998" name="Google Shape;998;p120"/>
          <p:cNvSpPr txBox="1"/>
          <p:nvPr/>
        </p:nvSpPr>
        <p:spPr>
          <a:xfrm>
            <a:off x="164225" y="2857500"/>
            <a:ext cx="1845900" cy="729000"/>
          </a:xfrm>
          <a:prstGeom prst="rect">
            <a:avLst/>
          </a:prstGeom>
          <a:solidFill>
            <a:srgbClr val="005593"/>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200" b="1">
                <a:solidFill>
                  <a:schemeClr val="lt1"/>
                </a:solidFill>
                <a:latin typeface="Verdana"/>
                <a:ea typeface="Verdana"/>
                <a:cs typeface="Verdana"/>
                <a:sym typeface="Verdana"/>
              </a:rPr>
              <a:t>Feature </a:t>
            </a:r>
            <a:r>
              <a:rPr lang="en" sz="2300" b="1">
                <a:solidFill>
                  <a:schemeClr val="lt1"/>
                </a:solidFill>
                <a:latin typeface="Verdana"/>
                <a:ea typeface="Verdana"/>
                <a:cs typeface="Verdana"/>
                <a:sym typeface="Verdana"/>
              </a:rPr>
              <a:t>4</a:t>
            </a:r>
            <a:r>
              <a:rPr lang="en" sz="2800" b="1">
                <a:solidFill>
                  <a:schemeClr val="lt1"/>
                </a:solidFill>
                <a:latin typeface="Verdana"/>
                <a:ea typeface="Verdana"/>
                <a:cs typeface="Verdana"/>
                <a:sym typeface="Verdana"/>
              </a:rPr>
              <a:t> </a:t>
            </a:r>
            <a:endParaRPr sz="2800" b="1">
              <a:solidFill>
                <a:schemeClr val="lt1"/>
              </a:solidFill>
              <a:latin typeface="Verdana"/>
              <a:ea typeface="Verdana"/>
              <a:cs typeface="Verdana"/>
              <a:sym typeface="Verdana"/>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003"/>
        <p:cNvGrpSpPr/>
        <p:nvPr/>
      </p:nvGrpSpPr>
      <p:grpSpPr>
        <a:xfrm>
          <a:off x="0" y="0"/>
          <a:ext cx="0" cy="0"/>
          <a:chOff x="0" y="0"/>
          <a:chExt cx="0" cy="0"/>
        </a:xfrm>
      </p:grpSpPr>
      <p:sp>
        <p:nvSpPr>
          <p:cNvPr id="1004" name="Google Shape;1004;p121"/>
          <p:cNvSpPr txBox="1">
            <a:spLocks noGrp="1"/>
          </p:cNvSpPr>
          <p:nvPr>
            <p:ph type="title"/>
          </p:nvPr>
        </p:nvSpPr>
        <p:spPr>
          <a:xfrm>
            <a:off x="228600" y="190500"/>
            <a:ext cx="8686800" cy="9525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000"/>
              <a:buNone/>
            </a:pPr>
            <a:r>
              <a:rPr lang="en"/>
              <a:t>Purpose of the CSDP</a:t>
            </a:r>
            <a:endParaRPr/>
          </a:p>
        </p:txBody>
      </p:sp>
      <p:sp>
        <p:nvSpPr>
          <p:cNvPr id="1005" name="Google Shape;1005;p121"/>
          <p:cNvSpPr txBox="1">
            <a:spLocks noGrp="1"/>
          </p:cNvSpPr>
          <p:nvPr>
            <p:ph type="body" idx="1"/>
          </p:nvPr>
        </p:nvSpPr>
        <p:spPr>
          <a:xfrm>
            <a:off x="228600" y="1333500"/>
            <a:ext cx="8686800" cy="4113900"/>
          </a:xfrm>
          <a:prstGeom prst="rect">
            <a:avLst/>
          </a:prstGeom>
          <a:noFill/>
          <a:ln>
            <a:noFill/>
          </a:ln>
        </p:spPr>
        <p:txBody>
          <a:bodyPr spcFirstLastPara="1" wrap="square" lIns="91425" tIns="45700" rIns="91425" bIns="45700" anchor="t" anchorCtr="0">
            <a:normAutofit fontScale="85000" lnSpcReduction="20000"/>
          </a:bodyPr>
          <a:lstStyle/>
          <a:p>
            <a:pPr marL="457200" lvl="0" indent="-385127" algn="l" rtl="0">
              <a:lnSpc>
                <a:spcPct val="115000"/>
              </a:lnSpc>
              <a:spcBef>
                <a:spcPts val="1000"/>
              </a:spcBef>
              <a:spcAft>
                <a:spcPts val="0"/>
              </a:spcAft>
              <a:buSzPct val="90625"/>
              <a:buFont typeface="Verdana"/>
              <a:buChar char="•"/>
            </a:pPr>
            <a:r>
              <a:rPr lang="en"/>
              <a:t>Proactive approach, to purposeful and supportive coaching</a:t>
            </a:r>
            <a:endParaRPr/>
          </a:p>
          <a:p>
            <a:pPr marL="457200" lvl="0" indent="-385127" algn="l" rtl="0">
              <a:lnSpc>
                <a:spcPct val="115000"/>
              </a:lnSpc>
              <a:spcBef>
                <a:spcPts val="0"/>
              </a:spcBef>
              <a:spcAft>
                <a:spcPts val="0"/>
              </a:spcAft>
              <a:buSzPct val="90625"/>
              <a:buFont typeface="Verdana"/>
              <a:buChar char="•"/>
            </a:pPr>
            <a:r>
              <a:rPr lang="en"/>
              <a:t>Specifies coaching elements to promote quality service and serves as the basis for continuous MTSS improvement</a:t>
            </a:r>
            <a:endParaRPr/>
          </a:p>
          <a:p>
            <a:pPr marL="457200" lvl="0" indent="-385127" algn="l" rtl="0">
              <a:lnSpc>
                <a:spcPct val="115000"/>
              </a:lnSpc>
              <a:spcBef>
                <a:spcPts val="0"/>
              </a:spcBef>
              <a:spcAft>
                <a:spcPts val="0"/>
              </a:spcAft>
              <a:buSzPct val="90625"/>
              <a:buFont typeface="Verdana"/>
              <a:buChar char="•"/>
            </a:pPr>
            <a:r>
              <a:rPr lang="en"/>
              <a:t>Details the responsibilities within a continuum of coaching supports </a:t>
            </a:r>
            <a:endParaRPr/>
          </a:p>
          <a:p>
            <a:pPr marL="457200" lvl="0" indent="-385127" algn="l" rtl="0">
              <a:lnSpc>
                <a:spcPct val="115000"/>
              </a:lnSpc>
              <a:spcBef>
                <a:spcPts val="0"/>
              </a:spcBef>
              <a:spcAft>
                <a:spcPts val="0"/>
              </a:spcAft>
              <a:buSzPct val="90625"/>
              <a:buFont typeface="Verdana"/>
              <a:buChar char="•"/>
            </a:pPr>
            <a:r>
              <a:rPr lang="en"/>
              <a:t>Is adjusted over time - always with the goal of aligned systems and improved services and outcomes for all</a:t>
            </a:r>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grpSp>
        <p:nvGrpSpPr>
          <p:cNvPr id="1010" name="Google Shape;1010;p122"/>
          <p:cNvGrpSpPr/>
          <p:nvPr/>
        </p:nvGrpSpPr>
        <p:grpSpPr>
          <a:xfrm>
            <a:off x="584556" y="60896"/>
            <a:ext cx="8027291" cy="5420098"/>
            <a:chOff x="2507407" y="1880"/>
            <a:chExt cx="6705054" cy="6575395"/>
          </a:xfrm>
        </p:grpSpPr>
        <p:sp>
          <p:nvSpPr>
            <p:cNvPr id="1011" name="Google Shape;1011;p122"/>
            <p:cNvSpPr/>
            <p:nvPr/>
          </p:nvSpPr>
          <p:spPr>
            <a:xfrm>
              <a:off x="5093134" y="1880"/>
              <a:ext cx="1533600" cy="1533600"/>
            </a:xfrm>
            <a:prstGeom prst="ellipse">
              <a:avLst/>
            </a:prstGeom>
            <a:solidFill>
              <a:srgbClr val="193F7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012" name="Google Shape;1012;p122"/>
            <p:cNvSpPr txBox="1"/>
            <p:nvPr/>
          </p:nvSpPr>
          <p:spPr>
            <a:xfrm>
              <a:off x="5317734" y="226480"/>
              <a:ext cx="1084500" cy="1084500"/>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 sz="1800" i="0" u="none" strike="noStrike" cap="none">
                  <a:solidFill>
                    <a:schemeClr val="lt1"/>
                  </a:solidFill>
                  <a:latin typeface="Verdana"/>
                  <a:ea typeface="Verdana"/>
                  <a:cs typeface="Verdana"/>
                  <a:sym typeface="Verdana"/>
                </a:rPr>
                <a:t>Data to  Support the Need </a:t>
              </a:r>
              <a:endParaRPr sz="2000" i="0" u="none" strike="noStrike" cap="none">
                <a:solidFill>
                  <a:schemeClr val="dk1"/>
                </a:solidFill>
                <a:latin typeface="Verdana"/>
                <a:ea typeface="Verdana"/>
                <a:cs typeface="Verdana"/>
                <a:sym typeface="Verdana"/>
              </a:endParaRPr>
            </a:p>
          </p:txBody>
        </p:sp>
        <p:sp>
          <p:nvSpPr>
            <p:cNvPr id="1013" name="Google Shape;1013;p122"/>
            <p:cNvSpPr/>
            <p:nvPr/>
          </p:nvSpPr>
          <p:spPr>
            <a:xfrm rot="1544035">
              <a:off x="6682939" y="1004308"/>
              <a:ext cx="406962" cy="517796"/>
            </a:xfrm>
            <a:prstGeom prst="rightArrow">
              <a:avLst>
                <a:gd name="adj1" fmla="val 60000"/>
                <a:gd name="adj2" fmla="val 50000"/>
              </a:avLst>
            </a:prstGeom>
            <a:solidFill>
              <a:srgbClr val="ABBA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014" name="Google Shape;1014;p122"/>
            <p:cNvSpPr txBox="1"/>
            <p:nvPr/>
          </p:nvSpPr>
          <p:spPr>
            <a:xfrm rot="1542114">
              <a:off x="6688995" y="1081262"/>
              <a:ext cx="284997" cy="31062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000"/>
                <a:buFont typeface="Calibri"/>
                <a:buNone/>
              </a:pPr>
              <a:endParaRPr sz="1000" b="0" i="0" u="none" strike="noStrike" cap="none">
                <a:solidFill>
                  <a:schemeClr val="lt1"/>
                </a:solidFill>
                <a:latin typeface="Calibri"/>
                <a:ea typeface="Calibri"/>
                <a:cs typeface="Calibri"/>
                <a:sym typeface="Calibri"/>
              </a:endParaRPr>
            </a:p>
          </p:txBody>
        </p:sp>
        <p:sp>
          <p:nvSpPr>
            <p:cNvPr id="1015" name="Google Shape;1015;p122"/>
            <p:cNvSpPr/>
            <p:nvPr/>
          </p:nvSpPr>
          <p:spPr>
            <a:xfrm>
              <a:off x="7166726" y="1000469"/>
              <a:ext cx="1533600" cy="1533600"/>
            </a:xfrm>
            <a:prstGeom prst="ellipse">
              <a:avLst/>
            </a:prstGeom>
            <a:solidFill>
              <a:srgbClr val="193F7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016" name="Google Shape;1016;p122"/>
            <p:cNvSpPr txBox="1"/>
            <p:nvPr/>
          </p:nvSpPr>
          <p:spPr>
            <a:xfrm>
              <a:off x="7391326" y="1225069"/>
              <a:ext cx="1084500" cy="1084500"/>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 sz="1800" i="0" u="none" strike="noStrike" cap="none">
                  <a:solidFill>
                    <a:schemeClr val="lt1"/>
                  </a:solidFill>
                  <a:latin typeface="Verdana"/>
                  <a:ea typeface="Verdana"/>
                  <a:cs typeface="Verdana"/>
                  <a:sym typeface="Verdana"/>
                </a:rPr>
                <a:t>Focus Areas/ Goals</a:t>
              </a:r>
              <a:endParaRPr sz="1800" i="0" u="none" strike="noStrike" cap="none">
                <a:solidFill>
                  <a:schemeClr val="dk1"/>
                </a:solidFill>
                <a:latin typeface="Verdana"/>
                <a:ea typeface="Verdana"/>
                <a:cs typeface="Verdana"/>
                <a:sym typeface="Verdana"/>
              </a:endParaRPr>
            </a:p>
          </p:txBody>
        </p:sp>
        <p:sp>
          <p:nvSpPr>
            <p:cNvPr id="1017" name="Google Shape;1017;p122"/>
            <p:cNvSpPr/>
            <p:nvPr/>
          </p:nvSpPr>
          <p:spPr>
            <a:xfrm rot="4628488">
              <a:off x="7983549" y="2619281"/>
              <a:ext cx="407109" cy="517583"/>
            </a:xfrm>
            <a:prstGeom prst="rightArrow">
              <a:avLst>
                <a:gd name="adj1" fmla="val 60000"/>
                <a:gd name="adj2" fmla="val 50000"/>
              </a:avLst>
            </a:prstGeom>
            <a:solidFill>
              <a:srgbClr val="ABBA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018" name="Google Shape;1018;p122"/>
            <p:cNvSpPr txBox="1"/>
            <p:nvPr/>
          </p:nvSpPr>
          <p:spPr>
            <a:xfrm rot="4629819">
              <a:off x="8031019" y="2663237"/>
              <a:ext cx="284921" cy="31046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000"/>
                <a:buFont typeface="Calibri"/>
                <a:buNone/>
              </a:pPr>
              <a:endParaRPr sz="1000" b="0" i="0" u="none" strike="noStrike" cap="none">
                <a:solidFill>
                  <a:schemeClr val="lt1"/>
                </a:solidFill>
                <a:latin typeface="Calibri"/>
                <a:ea typeface="Calibri"/>
                <a:cs typeface="Calibri"/>
                <a:sym typeface="Calibri"/>
              </a:endParaRPr>
            </a:p>
          </p:txBody>
        </p:sp>
        <p:sp>
          <p:nvSpPr>
            <p:cNvPr id="1019" name="Google Shape;1019;p122"/>
            <p:cNvSpPr/>
            <p:nvPr/>
          </p:nvSpPr>
          <p:spPr>
            <a:xfrm>
              <a:off x="7678861" y="3244279"/>
              <a:ext cx="1533600" cy="1533600"/>
            </a:xfrm>
            <a:prstGeom prst="ellipse">
              <a:avLst/>
            </a:prstGeom>
            <a:solidFill>
              <a:srgbClr val="193F7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020" name="Google Shape;1020;p122"/>
            <p:cNvSpPr txBox="1"/>
            <p:nvPr/>
          </p:nvSpPr>
          <p:spPr>
            <a:xfrm>
              <a:off x="7903461" y="3468879"/>
              <a:ext cx="1084500" cy="1084500"/>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 sz="1800" i="0" u="none" strike="noStrike" cap="none">
                  <a:solidFill>
                    <a:schemeClr val="lt1"/>
                  </a:solidFill>
                  <a:latin typeface="Verdana"/>
                  <a:ea typeface="Verdana"/>
                  <a:cs typeface="Verdana"/>
                  <a:sym typeface="Verdana"/>
                </a:rPr>
                <a:t>Systems &amp; Support Structures</a:t>
              </a:r>
              <a:endParaRPr sz="1800" i="0" u="none" strike="noStrike" cap="none">
                <a:solidFill>
                  <a:schemeClr val="dk1"/>
                </a:solidFill>
                <a:latin typeface="Verdana"/>
                <a:ea typeface="Verdana"/>
                <a:cs typeface="Verdana"/>
                <a:sym typeface="Verdana"/>
              </a:endParaRPr>
            </a:p>
          </p:txBody>
        </p:sp>
        <p:sp>
          <p:nvSpPr>
            <p:cNvPr id="1021" name="Google Shape;1021;p122"/>
            <p:cNvSpPr/>
            <p:nvPr/>
          </p:nvSpPr>
          <p:spPr>
            <a:xfrm rot="7714049">
              <a:off x="7531853" y="4642928"/>
              <a:ext cx="407099" cy="517670"/>
            </a:xfrm>
            <a:prstGeom prst="rightArrow">
              <a:avLst>
                <a:gd name="adj1" fmla="val 60000"/>
                <a:gd name="adj2" fmla="val 50000"/>
              </a:avLst>
            </a:prstGeom>
            <a:solidFill>
              <a:srgbClr val="ABBA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022" name="Google Shape;1022;p122"/>
            <p:cNvSpPr txBox="1"/>
            <p:nvPr/>
          </p:nvSpPr>
          <p:spPr>
            <a:xfrm rot="-3084936">
              <a:off x="7631067" y="4698789"/>
              <a:ext cx="284767" cy="31039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000"/>
                <a:buFont typeface="Calibri"/>
                <a:buNone/>
              </a:pPr>
              <a:endParaRPr sz="1000" b="0" i="0" u="none" strike="noStrike" cap="none">
                <a:solidFill>
                  <a:schemeClr val="lt1"/>
                </a:solidFill>
                <a:latin typeface="Calibri"/>
                <a:ea typeface="Calibri"/>
                <a:cs typeface="Calibri"/>
                <a:sym typeface="Calibri"/>
              </a:endParaRPr>
            </a:p>
          </p:txBody>
        </p:sp>
        <p:sp>
          <p:nvSpPr>
            <p:cNvPr id="1023" name="Google Shape;1023;p122"/>
            <p:cNvSpPr/>
            <p:nvPr/>
          </p:nvSpPr>
          <p:spPr>
            <a:xfrm>
              <a:off x="6243891" y="5043675"/>
              <a:ext cx="1533600" cy="1533600"/>
            </a:xfrm>
            <a:prstGeom prst="ellipse">
              <a:avLst/>
            </a:prstGeom>
            <a:solidFill>
              <a:srgbClr val="193F7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024" name="Google Shape;1024;p122"/>
            <p:cNvSpPr txBox="1"/>
            <p:nvPr/>
          </p:nvSpPr>
          <p:spPr>
            <a:xfrm>
              <a:off x="6468491" y="5268275"/>
              <a:ext cx="1084500" cy="1084500"/>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 sz="1800" i="0" u="none" strike="noStrike" cap="none">
                  <a:solidFill>
                    <a:schemeClr val="lt1"/>
                  </a:solidFill>
                  <a:latin typeface="Verdana"/>
                  <a:ea typeface="Verdana"/>
                  <a:cs typeface="Verdana"/>
                  <a:sym typeface="Verdana"/>
                </a:rPr>
                <a:t>Coaching Process</a:t>
              </a:r>
              <a:endParaRPr sz="1800" i="0" u="none" strike="noStrike" cap="none">
                <a:solidFill>
                  <a:schemeClr val="dk1"/>
                </a:solidFill>
                <a:latin typeface="Verdana"/>
                <a:ea typeface="Verdana"/>
                <a:cs typeface="Verdana"/>
                <a:sym typeface="Verdana"/>
              </a:endParaRPr>
            </a:p>
          </p:txBody>
        </p:sp>
        <p:sp>
          <p:nvSpPr>
            <p:cNvPr id="1025" name="Google Shape;1025;p122"/>
            <p:cNvSpPr/>
            <p:nvPr/>
          </p:nvSpPr>
          <p:spPr>
            <a:xfrm rot="10800000">
              <a:off x="5667863" y="5551812"/>
              <a:ext cx="407100" cy="517500"/>
            </a:xfrm>
            <a:prstGeom prst="rightArrow">
              <a:avLst>
                <a:gd name="adj1" fmla="val 60000"/>
                <a:gd name="adj2" fmla="val 50000"/>
              </a:avLst>
            </a:prstGeom>
            <a:solidFill>
              <a:srgbClr val="ABBA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026" name="Google Shape;1026;p122"/>
            <p:cNvSpPr txBox="1"/>
            <p:nvPr/>
          </p:nvSpPr>
          <p:spPr>
            <a:xfrm>
              <a:off x="5790091" y="5655223"/>
              <a:ext cx="285000" cy="3105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000"/>
                <a:buFont typeface="Calibri"/>
                <a:buNone/>
              </a:pPr>
              <a:endParaRPr sz="1000" b="0" i="0" u="none" strike="noStrike" cap="none">
                <a:solidFill>
                  <a:schemeClr val="lt1"/>
                </a:solidFill>
                <a:latin typeface="Calibri"/>
                <a:ea typeface="Calibri"/>
                <a:cs typeface="Calibri"/>
                <a:sym typeface="Calibri"/>
              </a:endParaRPr>
            </a:p>
          </p:txBody>
        </p:sp>
        <p:sp>
          <p:nvSpPr>
            <p:cNvPr id="1027" name="Google Shape;1027;p122"/>
            <p:cNvSpPr/>
            <p:nvPr/>
          </p:nvSpPr>
          <p:spPr>
            <a:xfrm>
              <a:off x="3942377" y="5043675"/>
              <a:ext cx="1533600" cy="1533600"/>
            </a:xfrm>
            <a:prstGeom prst="ellipse">
              <a:avLst/>
            </a:prstGeom>
            <a:solidFill>
              <a:srgbClr val="193F7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028" name="Google Shape;1028;p122"/>
            <p:cNvSpPr txBox="1"/>
            <p:nvPr/>
          </p:nvSpPr>
          <p:spPr>
            <a:xfrm>
              <a:off x="4166977" y="5268275"/>
              <a:ext cx="1084500" cy="1084500"/>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 sz="1800" i="0" u="none" strike="noStrike" cap="none">
                  <a:solidFill>
                    <a:schemeClr val="lt1"/>
                  </a:solidFill>
                  <a:latin typeface="Verdana"/>
                  <a:ea typeface="Verdana"/>
                  <a:cs typeface="Verdana"/>
                  <a:sym typeface="Verdana"/>
                </a:rPr>
                <a:t>Frequency</a:t>
              </a:r>
              <a:endParaRPr sz="1800" i="0" u="none" strike="noStrike" cap="none">
                <a:solidFill>
                  <a:schemeClr val="dk1"/>
                </a:solidFill>
                <a:latin typeface="Verdana"/>
                <a:ea typeface="Verdana"/>
                <a:cs typeface="Verdana"/>
                <a:sym typeface="Verdana"/>
              </a:endParaRPr>
            </a:p>
          </p:txBody>
        </p:sp>
        <p:sp>
          <p:nvSpPr>
            <p:cNvPr id="1029" name="Google Shape;1029;p122"/>
            <p:cNvSpPr/>
            <p:nvPr/>
          </p:nvSpPr>
          <p:spPr>
            <a:xfrm rot="-7714049">
              <a:off x="3795278" y="4660812"/>
              <a:ext cx="407099" cy="517670"/>
            </a:xfrm>
            <a:prstGeom prst="rightArrow">
              <a:avLst>
                <a:gd name="adj1" fmla="val 60000"/>
                <a:gd name="adj2" fmla="val 50000"/>
              </a:avLst>
            </a:prstGeom>
            <a:solidFill>
              <a:srgbClr val="ABBA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030" name="Google Shape;1030;p122"/>
            <p:cNvSpPr txBox="1"/>
            <p:nvPr/>
          </p:nvSpPr>
          <p:spPr>
            <a:xfrm rot="3084936">
              <a:off x="3894562" y="4812129"/>
              <a:ext cx="284767" cy="31039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000"/>
                <a:buFont typeface="Calibri"/>
                <a:buNone/>
              </a:pPr>
              <a:endParaRPr sz="1000" b="0" i="0" u="none" strike="noStrike" cap="none">
                <a:solidFill>
                  <a:schemeClr val="lt1"/>
                </a:solidFill>
                <a:latin typeface="Calibri"/>
                <a:ea typeface="Calibri"/>
                <a:cs typeface="Calibri"/>
                <a:sym typeface="Calibri"/>
              </a:endParaRPr>
            </a:p>
          </p:txBody>
        </p:sp>
        <p:sp>
          <p:nvSpPr>
            <p:cNvPr id="1031" name="Google Shape;1031;p122"/>
            <p:cNvSpPr/>
            <p:nvPr/>
          </p:nvSpPr>
          <p:spPr>
            <a:xfrm>
              <a:off x="2507407" y="3244279"/>
              <a:ext cx="1533600" cy="1533600"/>
            </a:xfrm>
            <a:prstGeom prst="ellipse">
              <a:avLst/>
            </a:prstGeom>
            <a:solidFill>
              <a:srgbClr val="193F7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032" name="Google Shape;1032;p122"/>
            <p:cNvSpPr txBox="1"/>
            <p:nvPr/>
          </p:nvSpPr>
          <p:spPr>
            <a:xfrm>
              <a:off x="2584269" y="3415660"/>
              <a:ext cx="1358100" cy="1084500"/>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 sz="1600" i="0" u="none" strike="noStrike" cap="none">
                  <a:solidFill>
                    <a:schemeClr val="lt1"/>
                  </a:solidFill>
                  <a:latin typeface="Verdana"/>
                  <a:ea typeface="Verdana"/>
                  <a:cs typeface="Verdana"/>
                  <a:sym typeface="Verdana"/>
                </a:rPr>
                <a:t>Feedback &amp; Communication</a:t>
              </a:r>
              <a:endParaRPr sz="1600" i="0" u="none" strike="noStrike" cap="none">
                <a:solidFill>
                  <a:schemeClr val="dk1"/>
                </a:solidFill>
                <a:latin typeface="Verdana"/>
                <a:ea typeface="Verdana"/>
                <a:cs typeface="Verdana"/>
                <a:sym typeface="Verdana"/>
              </a:endParaRPr>
            </a:p>
          </p:txBody>
        </p:sp>
        <p:sp>
          <p:nvSpPr>
            <p:cNvPr id="1033" name="Google Shape;1033;p122"/>
            <p:cNvSpPr/>
            <p:nvPr/>
          </p:nvSpPr>
          <p:spPr>
            <a:xfrm rot="-4628488">
              <a:off x="3324189" y="2641596"/>
              <a:ext cx="407109" cy="517583"/>
            </a:xfrm>
            <a:prstGeom prst="rightArrow">
              <a:avLst>
                <a:gd name="adj1" fmla="val 60000"/>
                <a:gd name="adj2" fmla="val 50000"/>
              </a:avLst>
            </a:prstGeom>
            <a:solidFill>
              <a:srgbClr val="ABBA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034" name="Google Shape;1034;p122"/>
            <p:cNvSpPr txBox="1"/>
            <p:nvPr/>
          </p:nvSpPr>
          <p:spPr>
            <a:xfrm rot="-4629819">
              <a:off x="3371607" y="2804652"/>
              <a:ext cx="284921" cy="31046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000"/>
                <a:buFont typeface="Calibri"/>
                <a:buNone/>
              </a:pPr>
              <a:endParaRPr sz="1000" b="0" i="0" u="none" strike="noStrike" cap="none">
                <a:solidFill>
                  <a:schemeClr val="lt1"/>
                </a:solidFill>
                <a:latin typeface="Calibri"/>
                <a:ea typeface="Calibri"/>
                <a:cs typeface="Calibri"/>
                <a:sym typeface="Calibri"/>
              </a:endParaRPr>
            </a:p>
          </p:txBody>
        </p:sp>
        <p:sp>
          <p:nvSpPr>
            <p:cNvPr id="1035" name="Google Shape;1035;p122"/>
            <p:cNvSpPr/>
            <p:nvPr/>
          </p:nvSpPr>
          <p:spPr>
            <a:xfrm>
              <a:off x="3019542" y="1000469"/>
              <a:ext cx="1533600" cy="1533600"/>
            </a:xfrm>
            <a:prstGeom prst="ellipse">
              <a:avLst/>
            </a:prstGeom>
            <a:solidFill>
              <a:srgbClr val="193F7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036" name="Google Shape;1036;p122"/>
            <p:cNvSpPr txBox="1"/>
            <p:nvPr/>
          </p:nvSpPr>
          <p:spPr>
            <a:xfrm>
              <a:off x="3244142" y="1225069"/>
              <a:ext cx="1084500" cy="1084500"/>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 sz="1800" i="0" u="none" strike="noStrike" cap="none">
                  <a:solidFill>
                    <a:schemeClr val="lt1"/>
                  </a:solidFill>
                  <a:latin typeface="Verdana"/>
                  <a:ea typeface="Verdana"/>
                  <a:cs typeface="Verdana"/>
                  <a:sym typeface="Verdana"/>
                </a:rPr>
                <a:t>Plan for Monitoring Adherence</a:t>
              </a:r>
              <a:endParaRPr sz="1800" i="0" u="none" strike="noStrike" cap="none">
                <a:solidFill>
                  <a:schemeClr val="dk1"/>
                </a:solidFill>
                <a:latin typeface="Verdana"/>
                <a:ea typeface="Verdana"/>
                <a:cs typeface="Verdana"/>
                <a:sym typeface="Verdana"/>
              </a:endParaRPr>
            </a:p>
          </p:txBody>
        </p:sp>
        <p:sp>
          <p:nvSpPr>
            <p:cNvPr id="1037" name="Google Shape;1037;p122"/>
            <p:cNvSpPr/>
            <p:nvPr/>
          </p:nvSpPr>
          <p:spPr>
            <a:xfrm rot="-1544035">
              <a:off x="4609216" y="1014177"/>
              <a:ext cx="406962" cy="517796"/>
            </a:xfrm>
            <a:prstGeom prst="rightArrow">
              <a:avLst>
                <a:gd name="adj1" fmla="val 60000"/>
                <a:gd name="adj2" fmla="val 50000"/>
              </a:avLst>
            </a:prstGeom>
            <a:solidFill>
              <a:srgbClr val="ABBA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038" name="Google Shape;1038;p122"/>
            <p:cNvSpPr txBox="1"/>
            <p:nvPr/>
          </p:nvSpPr>
          <p:spPr>
            <a:xfrm rot="-1542114">
              <a:off x="4615325" y="1144230"/>
              <a:ext cx="284997" cy="31062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000"/>
                <a:buFont typeface="Calibri"/>
                <a:buNone/>
              </a:pPr>
              <a:endParaRPr sz="1000" b="0" i="0" u="none" strike="noStrike" cap="none">
                <a:solidFill>
                  <a:schemeClr val="lt1"/>
                </a:solidFill>
                <a:latin typeface="Calibri"/>
                <a:ea typeface="Calibri"/>
                <a:cs typeface="Calibri"/>
                <a:sym typeface="Calibri"/>
              </a:endParaRPr>
            </a:p>
          </p:txBody>
        </p:sp>
      </p:grpSp>
      <p:sp>
        <p:nvSpPr>
          <p:cNvPr id="1039" name="Google Shape;1039;p122"/>
          <p:cNvSpPr txBox="1"/>
          <p:nvPr/>
        </p:nvSpPr>
        <p:spPr>
          <a:xfrm>
            <a:off x="2708800" y="2251553"/>
            <a:ext cx="3778800" cy="1077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chemeClr val="dk1"/>
              </a:buClr>
              <a:buSzPts val="2300"/>
              <a:buFont typeface="Verdana"/>
              <a:buNone/>
            </a:pPr>
            <a:r>
              <a:rPr lang="en" sz="2900" b="0" i="0" u="none" strike="noStrike" cap="none">
                <a:solidFill>
                  <a:schemeClr val="dk1"/>
                </a:solidFill>
                <a:latin typeface="Verdana"/>
                <a:ea typeface="Verdana"/>
                <a:cs typeface="Verdana"/>
                <a:sym typeface="Verdana"/>
              </a:rPr>
              <a:t>Components of the CSDP</a:t>
            </a:r>
            <a:endParaRPr sz="2900" b="0" i="0" u="none" strike="noStrike" cap="none">
              <a:solidFill>
                <a:schemeClr val="dk1"/>
              </a:solidFill>
              <a:latin typeface="Verdana"/>
              <a:ea typeface="Verdana"/>
              <a:cs typeface="Verdana"/>
              <a:sym typeface="Verdana"/>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044"/>
        <p:cNvGrpSpPr/>
        <p:nvPr/>
      </p:nvGrpSpPr>
      <p:grpSpPr>
        <a:xfrm>
          <a:off x="0" y="0"/>
          <a:ext cx="0" cy="0"/>
          <a:chOff x="0" y="0"/>
          <a:chExt cx="0" cy="0"/>
        </a:xfrm>
      </p:grpSpPr>
      <p:sp>
        <p:nvSpPr>
          <p:cNvPr id="1045" name="Google Shape;1045;p123"/>
          <p:cNvSpPr txBox="1">
            <a:spLocks noGrp="1"/>
          </p:cNvSpPr>
          <p:nvPr>
            <p:ph type="body" idx="1"/>
          </p:nvPr>
        </p:nvSpPr>
        <p:spPr>
          <a:xfrm>
            <a:off x="228600" y="1143001"/>
            <a:ext cx="8686800" cy="4442400"/>
          </a:xfrm>
          <a:prstGeom prst="rect">
            <a:avLst/>
          </a:prstGeom>
          <a:noFill/>
          <a:ln>
            <a:noFill/>
          </a:ln>
        </p:spPr>
        <p:txBody>
          <a:bodyPr spcFirstLastPara="1" wrap="square" lIns="91425" tIns="45700" rIns="91425" bIns="45700" anchor="t" anchorCtr="0">
            <a:noAutofit/>
          </a:bodyPr>
          <a:lstStyle/>
          <a:p>
            <a:pPr marL="457200" lvl="0" indent="-400050" algn="l" rtl="0">
              <a:lnSpc>
                <a:spcPct val="100000"/>
              </a:lnSpc>
              <a:spcBef>
                <a:spcPts val="0"/>
              </a:spcBef>
              <a:spcAft>
                <a:spcPts val="0"/>
              </a:spcAft>
              <a:buSzPts val="2700"/>
              <a:buFont typeface="Verdana"/>
              <a:buChar char="●"/>
            </a:pPr>
            <a:r>
              <a:rPr lang="en" sz="2700" b="1"/>
              <a:t>Data to Support the Need</a:t>
            </a:r>
            <a:endParaRPr sz="2700" b="1"/>
          </a:p>
          <a:p>
            <a:pPr marL="914400" lvl="1" indent="-400050" algn="l" rtl="0">
              <a:lnSpc>
                <a:spcPct val="100000"/>
              </a:lnSpc>
              <a:spcBef>
                <a:spcPts val="0"/>
              </a:spcBef>
              <a:spcAft>
                <a:spcPts val="0"/>
              </a:spcAft>
              <a:buSzPts val="2700"/>
              <a:buChar char="○"/>
            </a:pPr>
            <a:r>
              <a:rPr lang="en" sz="2700"/>
              <a:t>What data points lead us to decide upon a focus area? </a:t>
            </a:r>
            <a:endParaRPr sz="2700"/>
          </a:p>
          <a:p>
            <a:pPr marL="457200" lvl="0" indent="-400050" algn="l" rtl="0">
              <a:lnSpc>
                <a:spcPct val="100000"/>
              </a:lnSpc>
              <a:spcBef>
                <a:spcPts val="0"/>
              </a:spcBef>
              <a:spcAft>
                <a:spcPts val="0"/>
              </a:spcAft>
              <a:buSzPts val="2700"/>
              <a:buFont typeface="Verdana"/>
              <a:buChar char="●"/>
            </a:pPr>
            <a:r>
              <a:rPr lang="en" sz="2700" b="1"/>
              <a:t>Focus Areas/Goal</a:t>
            </a:r>
            <a:r>
              <a:rPr lang="en" sz="2700"/>
              <a:t>s</a:t>
            </a:r>
            <a:endParaRPr sz="2700"/>
          </a:p>
          <a:p>
            <a:pPr marL="914400" lvl="1" indent="-400050" algn="l" rtl="0">
              <a:lnSpc>
                <a:spcPct val="100000"/>
              </a:lnSpc>
              <a:spcBef>
                <a:spcPts val="0"/>
              </a:spcBef>
              <a:spcAft>
                <a:spcPts val="0"/>
              </a:spcAft>
              <a:buSzPts val="2700"/>
              <a:buChar char="○"/>
            </a:pPr>
            <a:r>
              <a:rPr lang="en" sz="2700"/>
              <a:t>What are the concepts, skills, or areas that need to be coached? </a:t>
            </a:r>
            <a:endParaRPr sz="2700"/>
          </a:p>
          <a:p>
            <a:pPr marL="457200" lvl="0" indent="-400050" algn="l" rtl="0">
              <a:lnSpc>
                <a:spcPct val="100000"/>
              </a:lnSpc>
              <a:spcBef>
                <a:spcPts val="0"/>
              </a:spcBef>
              <a:spcAft>
                <a:spcPts val="0"/>
              </a:spcAft>
              <a:buSzPts val="2700"/>
              <a:buFont typeface="Verdana"/>
              <a:buChar char="●"/>
            </a:pPr>
            <a:r>
              <a:rPr lang="en" sz="2700" b="1"/>
              <a:t>Description of Systems &amp; Support Structure for Coaching</a:t>
            </a:r>
            <a:endParaRPr sz="2700" b="1"/>
          </a:p>
          <a:p>
            <a:pPr marL="914400" lvl="1" indent="-400050" algn="l" rtl="0">
              <a:lnSpc>
                <a:spcPct val="100000"/>
              </a:lnSpc>
              <a:spcBef>
                <a:spcPts val="0"/>
              </a:spcBef>
              <a:spcAft>
                <a:spcPts val="0"/>
              </a:spcAft>
              <a:buSzPts val="2700"/>
              <a:buChar char="○"/>
            </a:pPr>
            <a:r>
              <a:rPr lang="en" sz="2700"/>
              <a:t>What are the supports required at each level of the coaching infrastructure? </a:t>
            </a:r>
            <a:endParaRPr sz="2700"/>
          </a:p>
          <a:p>
            <a:pPr marL="0" lvl="0" indent="0" algn="l" rtl="0">
              <a:lnSpc>
                <a:spcPct val="90000"/>
              </a:lnSpc>
              <a:spcBef>
                <a:spcPts val="1000"/>
              </a:spcBef>
              <a:spcAft>
                <a:spcPts val="1000"/>
              </a:spcAft>
              <a:buSzPts val="1800"/>
              <a:buNone/>
            </a:pPr>
            <a:endParaRPr sz="2400"/>
          </a:p>
        </p:txBody>
      </p:sp>
      <p:sp>
        <p:nvSpPr>
          <p:cNvPr id="1046" name="Google Shape;1046;p123"/>
          <p:cNvSpPr txBox="1">
            <a:spLocks noGrp="1"/>
          </p:cNvSpPr>
          <p:nvPr>
            <p:ph type="title"/>
          </p:nvPr>
        </p:nvSpPr>
        <p:spPr>
          <a:xfrm>
            <a:off x="228600" y="190500"/>
            <a:ext cx="8686800" cy="9525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000"/>
              <a:buNone/>
            </a:pPr>
            <a:r>
              <a:rPr lang="en"/>
              <a:t>Breaking it Down</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sp>
        <p:nvSpPr>
          <p:cNvPr id="1052" name="Google Shape;1052;p124"/>
          <p:cNvSpPr txBox="1">
            <a:spLocks noGrp="1"/>
          </p:cNvSpPr>
          <p:nvPr>
            <p:ph type="body" idx="1"/>
          </p:nvPr>
        </p:nvSpPr>
        <p:spPr>
          <a:xfrm>
            <a:off x="103500" y="1143000"/>
            <a:ext cx="8937000" cy="4445100"/>
          </a:xfrm>
          <a:prstGeom prst="rect">
            <a:avLst/>
          </a:prstGeom>
          <a:noFill/>
          <a:ln>
            <a:noFill/>
          </a:ln>
        </p:spPr>
        <p:txBody>
          <a:bodyPr spcFirstLastPara="1" wrap="square" lIns="91425" tIns="45700" rIns="91425" bIns="45700" anchor="t" anchorCtr="0">
            <a:noAutofit/>
          </a:bodyPr>
          <a:lstStyle/>
          <a:p>
            <a:pPr marL="457200" lvl="0" indent="-374650" algn="l" rtl="0">
              <a:lnSpc>
                <a:spcPct val="100000"/>
              </a:lnSpc>
              <a:spcBef>
                <a:spcPts val="0"/>
              </a:spcBef>
              <a:spcAft>
                <a:spcPts val="0"/>
              </a:spcAft>
              <a:buSzPts val="2300"/>
              <a:buFont typeface="Verdana"/>
              <a:buChar char="●"/>
            </a:pPr>
            <a:r>
              <a:rPr lang="en" sz="2300" b="1"/>
              <a:t>Coaching Process</a:t>
            </a:r>
            <a:endParaRPr sz="2300" b="1"/>
          </a:p>
          <a:p>
            <a:pPr marL="914400" lvl="1" indent="-374650" algn="l" rtl="0">
              <a:lnSpc>
                <a:spcPct val="100000"/>
              </a:lnSpc>
              <a:spcBef>
                <a:spcPts val="1000"/>
              </a:spcBef>
              <a:spcAft>
                <a:spcPts val="0"/>
              </a:spcAft>
              <a:buSzPts val="2300"/>
              <a:buChar char="○"/>
            </a:pPr>
            <a:r>
              <a:rPr lang="en" sz="2300"/>
              <a:t>What strategies will support knowledge and skill development? </a:t>
            </a:r>
            <a:endParaRPr sz="2300"/>
          </a:p>
          <a:p>
            <a:pPr marL="914400" lvl="1" indent="-374650" algn="l" rtl="0">
              <a:lnSpc>
                <a:spcPct val="100000"/>
              </a:lnSpc>
              <a:spcBef>
                <a:spcPts val="1000"/>
              </a:spcBef>
              <a:spcAft>
                <a:spcPts val="0"/>
              </a:spcAft>
              <a:buSzPts val="2300"/>
              <a:buChar char="○"/>
            </a:pPr>
            <a:r>
              <a:rPr lang="en" sz="2300"/>
              <a:t>Do the strategies support the focus area(s) selected?</a:t>
            </a:r>
            <a:endParaRPr sz="2300"/>
          </a:p>
          <a:p>
            <a:pPr marL="457200" lvl="0" indent="-374650" algn="l" rtl="0">
              <a:lnSpc>
                <a:spcPct val="100000"/>
              </a:lnSpc>
              <a:spcBef>
                <a:spcPts val="1000"/>
              </a:spcBef>
              <a:spcAft>
                <a:spcPts val="0"/>
              </a:spcAft>
              <a:buSzPts val="2300"/>
              <a:buFont typeface="Verdana"/>
              <a:buChar char="●"/>
            </a:pPr>
            <a:r>
              <a:rPr lang="en" sz="2300" b="1"/>
              <a:t>Frequency</a:t>
            </a:r>
            <a:endParaRPr sz="2300" b="1"/>
          </a:p>
          <a:p>
            <a:pPr marL="914400" lvl="1" indent="-374650" algn="l" rtl="0">
              <a:lnSpc>
                <a:spcPct val="100000"/>
              </a:lnSpc>
              <a:spcBef>
                <a:spcPts val="1000"/>
              </a:spcBef>
              <a:spcAft>
                <a:spcPts val="0"/>
              </a:spcAft>
              <a:buSzPts val="2300"/>
              <a:buChar char="○"/>
            </a:pPr>
            <a:r>
              <a:rPr lang="en" sz="2300"/>
              <a:t>How often will the coaching processes be used? </a:t>
            </a:r>
            <a:endParaRPr sz="2300"/>
          </a:p>
          <a:p>
            <a:pPr marL="457200" lvl="0" indent="-374650" algn="l" rtl="0">
              <a:lnSpc>
                <a:spcPct val="100000"/>
              </a:lnSpc>
              <a:spcBef>
                <a:spcPts val="1000"/>
              </a:spcBef>
              <a:spcAft>
                <a:spcPts val="0"/>
              </a:spcAft>
              <a:buSzPts val="2300"/>
              <a:buChar char="●"/>
            </a:pPr>
            <a:r>
              <a:rPr lang="en" sz="2300" b="1"/>
              <a:t>Feedback and Communication Plan</a:t>
            </a:r>
            <a:endParaRPr sz="2300" b="1"/>
          </a:p>
          <a:p>
            <a:pPr marL="914400" lvl="1" indent="-374650" algn="l" rtl="0">
              <a:lnSpc>
                <a:spcPct val="100000"/>
              </a:lnSpc>
              <a:spcBef>
                <a:spcPts val="0"/>
              </a:spcBef>
              <a:spcAft>
                <a:spcPts val="0"/>
              </a:spcAft>
              <a:buSzPts val="2300"/>
              <a:buChar char="○"/>
            </a:pPr>
            <a:r>
              <a:rPr lang="en" sz="2300"/>
              <a:t>How will we ensure feedback and communication is bi-directional</a:t>
            </a:r>
            <a:endParaRPr sz="2300"/>
          </a:p>
          <a:p>
            <a:pPr marL="914400" lvl="1" indent="-374650" algn="l" rtl="0">
              <a:lnSpc>
                <a:spcPct val="100000"/>
              </a:lnSpc>
              <a:spcBef>
                <a:spcPts val="0"/>
              </a:spcBef>
              <a:spcAft>
                <a:spcPts val="0"/>
              </a:spcAft>
              <a:buSzPts val="2300"/>
              <a:buChar char="○"/>
            </a:pPr>
            <a:r>
              <a:rPr lang="en" sz="2300"/>
              <a:t>Ensure feedback/communication is understandable, effective, and timely </a:t>
            </a:r>
            <a:endParaRPr sz="2300" b="1"/>
          </a:p>
          <a:p>
            <a:pPr marL="0" lvl="0" indent="0" algn="l" rtl="0">
              <a:lnSpc>
                <a:spcPct val="90000"/>
              </a:lnSpc>
              <a:spcBef>
                <a:spcPts val="1000"/>
              </a:spcBef>
              <a:spcAft>
                <a:spcPts val="1000"/>
              </a:spcAft>
              <a:buSzPts val="1800"/>
              <a:buNone/>
            </a:pPr>
            <a:endParaRPr sz="2400"/>
          </a:p>
        </p:txBody>
      </p:sp>
      <p:sp>
        <p:nvSpPr>
          <p:cNvPr id="1053" name="Google Shape;1053;p124"/>
          <p:cNvSpPr txBox="1">
            <a:spLocks noGrp="1"/>
          </p:cNvSpPr>
          <p:nvPr>
            <p:ph type="title"/>
          </p:nvPr>
        </p:nvSpPr>
        <p:spPr>
          <a:xfrm>
            <a:off x="228600" y="190500"/>
            <a:ext cx="8686800" cy="9525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000"/>
              <a:buNone/>
            </a:pPr>
            <a:r>
              <a:rPr lang="en"/>
              <a:t>CSDP Break Down</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058"/>
        <p:cNvGrpSpPr/>
        <p:nvPr/>
      </p:nvGrpSpPr>
      <p:grpSpPr>
        <a:xfrm>
          <a:off x="0" y="0"/>
          <a:ext cx="0" cy="0"/>
          <a:chOff x="0" y="0"/>
          <a:chExt cx="0" cy="0"/>
        </a:xfrm>
      </p:grpSpPr>
      <p:sp>
        <p:nvSpPr>
          <p:cNvPr id="1059" name="Google Shape;1059;p125"/>
          <p:cNvSpPr txBox="1">
            <a:spLocks noGrp="1"/>
          </p:cNvSpPr>
          <p:nvPr>
            <p:ph type="body" idx="1"/>
          </p:nvPr>
        </p:nvSpPr>
        <p:spPr>
          <a:xfrm>
            <a:off x="228600" y="1143000"/>
            <a:ext cx="8686800" cy="4727700"/>
          </a:xfrm>
          <a:prstGeom prst="rect">
            <a:avLst/>
          </a:prstGeom>
          <a:noFill/>
          <a:ln>
            <a:noFill/>
          </a:ln>
        </p:spPr>
        <p:txBody>
          <a:bodyPr spcFirstLastPara="1" wrap="square" lIns="91425" tIns="45700" rIns="91425" bIns="45700" anchor="t" anchorCtr="0">
            <a:normAutofit/>
          </a:bodyPr>
          <a:lstStyle/>
          <a:p>
            <a:pPr marL="457200" lvl="0" indent="0" algn="l" rtl="0">
              <a:lnSpc>
                <a:spcPct val="100000"/>
              </a:lnSpc>
              <a:spcBef>
                <a:spcPts val="1000"/>
              </a:spcBef>
              <a:spcAft>
                <a:spcPts val="0"/>
              </a:spcAft>
              <a:buNone/>
            </a:pPr>
            <a:r>
              <a:rPr lang="en" sz="2400" b="1"/>
              <a:t>Plan for Monitoring Adherence</a:t>
            </a:r>
            <a:endParaRPr sz="2400" b="1"/>
          </a:p>
          <a:p>
            <a:pPr marL="914400" lvl="1" indent="-381000" algn="l" rtl="0">
              <a:lnSpc>
                <a:spcPct val="100000"/>
              </a:lnSpc>
              <a:spcBef>
                <a:spcPts val="0"/>
              </a:spcBef>
              <a:spcAft>
                <a:spcPts val="0"/>
              </a:spcAft>
              <a:buSzPts val="2400"/>
              <a:buChar char="•"/>
            </a:pPr>
            <a:r>
              <a:rPr lang="en" sz="2400"/>
              <a:t>How will you adequately progress monitor and show movement?</a:t>
            </a:r>
            <a:endParaRPr sz="2400"/>
          </a:p>
          <a:p>
            <a:pPr marL="914400" lvl="1" indent="-381000" algn="l" rtl="0">
              <a:lnSpc>
                <a:spcPct val="100000"/>
              </a:lnSpc>
              <a:spcBef>
                <a:spcPts val="1000"/>
              </a:spcBef>
              <a:spcAft>
                <a:spcPts val="0"/>
              </a:spcAft>
              <a:buSzPts val="2400"/>
              <a:buChar char="•"/>
            </a:pPr>
            <a:r>
              <a:rPr lang="en" sz="2400"/>
              <a:t>Develop a process for reviewing progress of SMART goals within the timeline given the coaching supports outlined in the plan.</a:t>
            </a:r>
            <a:endParaRPr sz="2400"/>
          </a:p>
          <a:p>
            <a:pPr marL="914400" lvl="1" indent="-381000" algn="l" rtl="0">
              <a:lnSpc>
                <a:spcPct val="100000"/>
              </a:lnSpc>
              <a:spcBef>
                <a:spcPts val="1000"/>
              </a:spcBef>
              <a:spcAft>
                <a:spcPts val="0"/>
              </a:spcAft>
              <a:buSzPts val="2400"/>
              <a:buChar char="•"/>
            </a:pPr>
            <a:r>
              <a:rPr lang="en" sz="2400"/>
              <a:t>Plan a process for reviewing and making adjustments. </a:t>
            </a:r>
            <a:endParaRPr sz="2400"/>
          </a:p>
          <a:p>
            <a:pPr marL="914400" lvl="1" indent="-381000" algn="l" rtl="0">
              <a:lnSpc>
                <a:spcPct val="100000"/>
              </a:lnSpc>
              <a:spcBef>
                <a:spcPts val="1000"/>
              </a:spcBef>
              <a:spcAft>
                <a:spcPts val="0"/>
              </a:spcAft>
              <a:buSzPts val="2400"/>
              <a:buChar char="•"/>
            </a:pPr>
            <a:r>
              <a:rPr lang="en" sz="2400"/>
              <a:t>How will you work together to summarize progress and communicate accomplishments, barriers, and progress to the DLT?</a:t>
            </a:r>
            <a:endParaRPr sz="2400"/>
          </a:p>
        </p:txBody>
      </p:sp>
      <p:sp>
        <p:nvSpPr>
          <p:cNvPr id="1060" name="Google Shape;1060;p125"/>
          <p:cNvSpPr txBox="1">
            <a:spLocks noGrp="1"/>
          </p:cNvSpPr>
          <p:nvPr>
            <p:ph type="title"/>
          </p:nvPr>
        </p:nvSpPr>
        <p:spPr>
          <a:xfrm>
            <a:off x="228600" y="190500"/>
            <a:ext cx="8686800" cy="9525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000"/>
              <a:buNone/>
            </a:pPr>
            <a:r>
              <a:rPr lang="en"/>
              <a:t>And…</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065"/>
        <p:cNvGrpSpPr/>
        <p:nvPr/>
      </p:nvGrpSpPr>
      <p:grpSpPr>
        <a:xfrm>
          <a:off x="0" y="0"/>
          <a:ext cx="0" cy="0"/>
          <a:chOff x="0" y="0"/>
          <a:chExt cx="0" cy="0"/>
        </a:xfrm>
      </p:grpSpPr>
      <p:pic>
        <p:nvPicPr>
          <p:cNvPr id="1066" name="Google Shape;1066;p126"/>
          <p:cNvPicPr preferRelativeResize="0"/>
          <p:nvPr/>
        </p:nvPicPr>
        <p:blipFill rotWithShape="1">
          <a:blip r:embed="rId3">
            <a:alphaModFix/>
          </a:blip>
          <a:srcRect/>
          <a:stretch/>
        </p:blipFill>
        <p:spPr>
          <a:xfrm>
            <a:off x="2057400" y="3949846"/>
            <a:ext cx="3792722" cy="1576539"/>
          </a:xfrm>
          <a:prstGeom prst="rect">
            <a:avLst/>
          </a:prstGeom>
          <a:noFill/>
          <a:ln>
            <a:noFill/>
          </a:ln>
        </p:spPr>
      </p:pic>
      <p:pic>
        <p:nvPicPr>
          <p:cNvPr id="1067" name="Google Shape;1067;p126"/>
          <p:cNvPicPr preferRelativeResize="0"/>
          <p:nvPr/>
        </p:nvPicPr>
        <p:blipFill rotWithShape="1">
          <a:blip r:embed="rId4">
            <a:alphaModFix/>
          </a:blip>
          <a:srcRect/>
          <a:stretch/>
        </p:blipFill>
        <p:spPr>
          <a:xfrm>
            <a:off x="4602794" y="1465983"/>
            <a:ext cx="4011748" cy="2426785"/>
          </a:xfrm>
          <a:prstGeom prst="rect">
            <a:avLst/>
          </a:prstGeom>
          <a:noFill/>
          <a:ln>
            <a:noFill/>
          </a:ln>
        </p:spPr>
      </p:pic>
      <p:pic>
        <p:nvPicPr>
          <p:cNvPr id="1068" name="Google Shape;1068;p126"/>
          <p:cNvPicPr preferRelativeResize="0"/>
          <p:nvPr/>
        </p:nvPicPr>
        <p:blipFill rotWithShape="1">
          <a:blip r:embed="rId5">
            <a:alphaModFix/>
          </a:blip>
          <a:srcRect l="-2368" t="12133" r="1532" b="-16191"/>
          <a:stretch/>
        </p:blipFill>
        <p:spPr>
          <a:xfrm>
            <a:off x="228600" y="1524001"/>
            <a:ext cx="3809999" cy="2285998"/>
          </a:xfrm>
          <a:prstGeom prst="rect">
            <a:avLst/>
          </a:prstGeom>
          <a:noFill/>
          <a:ln w="9525" cap="flat" cmpd="sng">
            <a:solidFill>
              <a:schemeClr val="dk1"/>
            </a:solidFill>
            <a:prstDash val="solid"/>
            <a:round/>
            <a:headEnd type="none" w="sm" len="sm"/>
            <a:tailEnd type="none" w="sm" len="sm"/>
          </a:ln>
        </p:spPr>
      </p:pic>
      <p:sp>
        <p:nvSpPr>
          <p:cNvPr id="1069" name="Google Shape;1069;p126"/>
          <p:cNvSpPr txBox="1">
            <a:spLocks noGrp="1"/>
          </p:cNvSpPr>
          <p:nvPr>
            <p:ph type="title"/>
          </p:nvPr>
        </p:nvSpPr>
        <p:spPr>
          <a:xfrm>
            <a:off x="628650" y="304271"/>
            <a:ext cx="7886700" cy="11046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Verdana"/>
              <a:buNone/>
            </a:pPr>
            <a:r>
              <a:rPr lang="en" sz="3600"/>
              <a:t>Coaching Service Delivery Plan Template</a:t>
            </a:r>
            <a:endParaRPr/>
          </a:p>
        </p:txBody>
      </p:sp>
      <p:sp>
        <p:nvSpPr>
          <p:cNvPr id="1070" name="Google Shape;1070;p126"/>
          <p:cNvSpPr/>
          <p:nvPr/>
        </p:nvSpPr>
        <p:spPr>
          <a:xfrm>
            <a:off x="440250" y="4347313"/>
            <a:ext cx="798000" cy="618000"/>
          </a:xfrm>
          <a:prstGeom prst="star5">
            <a:avLst>
              <a:gd name="adj" fmla="val 19098"/>
              <a:gd name="hf" fmla="val 105146"/>
              <a:gd name="vf" fmla="val 110557"/>
            </a:avLst>
          </a:prstGeom>
          <a:solidFill>
            <a:srgbClr val="ACCBF9"/>
          </a:solidFill>
          <a:ln w="9525" cap="flat" cmpd="sng">
            <a:solidFill>
              <a:srgbClr val="24285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075"/>
        <p:cNvGrpSpPr/>
        <p:nvPr/>
      </p:nvGrpSpPr>
      <p:grpSpPr>
        <a:xfrm>
          <a:off x="0" y="0"/>
          <a:ext cx="0" cy="0"/>
          <a:chOff x="0" y="0"/>
          <a:chExt cx="0" cy="0"/>
        </a:xfrm>
      </p:grpSpPr>
      <p:sp>
        <p:nvSpPr>
          <p:cNvPr id="1076" name="Google Shape;1076;p127"/>
          <p:cNvSpPr txBox="1">
            <a:spLocks noGrp="1"/>
          </p:cNvSpPr>
          <p:nvPr>
            <p:ph type="title"/>
          </p:nvPr>
        </p:nvSpPr>
        <p:spPr>
          <a:xfrm>
            <a:off x="628650" y="304271"/>
            <a:ext cx="7886700" cy="11049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000"/>
              <a:buNone/>
            </a:pPr>
            <a:r>
              <a:rPr lang="en"/>
              <a:t>Break </a:t>
            </a:r>
            <a:endParaRPr/>
          </a:p>
        </p:txBody>
      </p:sp>
      <p:pic>
        <p:nvPicPr>
          <p:cNvPr id="1077" name="Google Shape;1077;p127"/>
          <p:cNvPicPr preferRelativeResize="0"/>
          <p:nvPr/>
        </p:nvPicPr>
        <p:blipFill rotWithShape="1">
          <a:blip r:embed="rId3">
            <a:alphaModFix/>
          </a:blip>
          <a:srcRect/>
          <a:stretch/>
        </p:blipFill>
        <p:spPr>
          <a:xfrm>
            <a:off x="1659850" y="1530071"/>
            <a:ext cx="6181802" cy="4051978"/>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082"/>
        <p:cNvGrpSpPr/>
        <p:nvPr/>
      </p:nvGrpSpPr>
      <p:grpSpPr>
        <a:xfrm>
          <a:off x="0" y="0"/>
          <a:ext cx="0" cy="0"/>
          <a:chOff x="0" y="0"/>
          <a:chExt cx="0" cy="0"/>
        </a:xfrm>
      </p:grpSpPr>
      <p:sp>
        <p:nvSpPr>
          <p:cNvPr id="1083" name="Google Shape;1083;p128"/>
          <p:cNvSpPr txBox="1"/>
          <p:nvPr/>
        </p:nvSpPr>
        <p:spPr>
          <a:xfrm>
            <a:off x="457200" y="1195918"/>
            <a:ext cx="3008400" cy="3760500"/>
          </a:xfrm>
          <a:prstGeom prst="rect">
            <a:avLst/>
          </a:prstGeom>
          <a:solidFill>
            <a:srgbClr val="003369">
              <a:alpha val="72941"/>
            </a:srgbClr>
          </a:solidFill>
          <a:ln>
            <a:noFill/>
          </a:ln>
        </p:spPr>
        <p:txBody>
          <a:bodyPr spcFirstLastPara="1" wrap="square" lIns="91425" tIns="45700" rIns="91425" bIns="45700" anchor="t" anchorCtr="0">
            <a:normAutofit/>
          </a:bodyPr>
          <a:lstStyle/>
          <a:p>
            <a:pPr marL="0" marR="212090" lvl="0" indent="0" algn="l" rtl="0">
              <a:lnSpc>
                <a:spcPct val="90000"/>
              </a:lnSpc>
              <a:spcBef>
                <a:spcPts val="1000"/>
              </a:spcBef>
              <a:spcAft>
                <a:spcPts val="0"/>
              </a:spcAft>
              <a:buClr>
                <a:schemeClr val="lt1"/>
              </a:buClr>
              <a:buSzPts val="2400"/>
              <a:buFont typeface="Verdana"/>
              <a:buNone/>
            </a:pPr>
            <a:r>
              <a:rPr lang="en" sz="2800" b="0" i="0" u="none" strike="noStrike" cap="none">
                <a:solidFill>
                  <a:schemeClr val="lt1"/>
                </a:solidFill>
                <a:latin typeface="Verdana"/>
                <a:ea typeface="Verdana"/>
                <a:cs typeface="Verdana"/>
                <a:sym typeface="Verdana"/>
              </a:rPr>
              <a:t>The CSDP always has the goal of aligned systems, improved services, and outcomes for all.</a:t>
            </a:r>
            <a:endParaRPr sz="2200" b="0" i="0" u="none" strike="noStrike" cap="none">
              <a:solidFill>
                <a:schemeClr val="dk1"/>
              </a:solidFill>
              <a:latin typeface="Verdana"/>
              <a:ea typeface="Verdana"/>
              <a:cs typeface="Verdana"/>
              <a:sym typeface="Verdana"/>
            </a:endParaRPr>
          </a:p>
        </p:txBody>
      </p:sp>
      <p:grpSp>
        <p:nvGrpSpPr>
          <p:cNvPr id="1084" name="Google Shape;1084;p128"/>
          <p:cNvGrpSpPr/>
          <p:nvPr/>
        </p:nvGrpSpPr>
        <p:grpSpPr>
          <a:xfrm>
            <a:off x="3575050" y="228119"/>
            <a:ext cx="5111750" cy="4727679"/>
            <a:chOff x="0" y="692"/>
            <a:chExt cx="5111750" cy="5673442"/>
          </a:xfrm>
        </p:grpSpPr>
        <p:sp>
          <p:nvSpPr>
            <p:cNvPr id="1085" name="Google Shape;1085;p128"/>
            <p:cNvSpPr/>
            <p:nvPr/>
          </p:nvSpPr>
          <p:spPr>
            <a:xfrm>
              <a:off x="0" y="692"/>
              <a:ext cx="5111749" cy="1620983"/>
            </a:xfrm>
            <a:prstGeom prst="roundRect">
              <a:avLst>
                <a:gd name="adj" fmla="val 10000"/>
              </a:avLst>
            </a:prstGeom>
            <a:solidFill>
              <a:srgbClr val="F7D5C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1086" name="Google Shape;1086;p128"/>
            <p:cNvSpPr/>
            <p:nvPr/>
          </p:nvSpPr>
          <p:spPr>
            <a:xfrm>
              <a:off x="490347" y="365414"/>
              <a:ext cx="891540" cy="891540"/>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1087" name="Google Shape;1087;p128"/>
            <p:cNvSpPr/>
            <p:nvPr/>
          </p:nvSpPr>
          <p:spPr>
            <a:xfrm>
              <a:off x="1872236" y="692"/>
              <a:ext cx="3239513" cy="162098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1088" name="Google Shape;1088;p128"/>
            <p:cNvSpPr txBox="1"/>
            <p:nvPr/>
          </p:nvSpPr>
          <p:spPr>
            <a:xfrm>
              <a:off x="1301750" y="692"/>
              <a:ext cx="3809999" cy="1620983"/>
            </a:xfrm>
            <a:prstGeom prst="rect">
              <a:avLst/>
            </a:prstGeom>
            <a:noFill/>
            <a:ln>
              <a:noFill/>
            </a:ln>
          </p:spPr>
          <p:txBody>
            <a:bodyPr spcFirstLastPara="1" wrap="square" lIns="171550" tIns="171550" rIns="171550" bIns="171550" anchor="ctr" anchorCtr="0">
              <a:noAutofit/>
            </a:bodyPr>
            <a:lstStyle/>
            <a:p>
              <a:pPr marL="0" marR="0" lvl="0" indent="0" algn="l" rtl="0">
                <a:lnSpc>
                  <a:spcPct val="90000"/>
                </a:lnSpc>
                <a:spcBef>
                  <a:spcPts val="0"/>
                </a:spcBef>
                <a:spcAft>
                  <a:spcPts val="0"/>
                </a:spcAft>
                <a:buClr>
                  <a:schemeClr val="dk1"/>
                </a:buClr>
                <a:buSzPts val="1800"/>
                <a:buFont typeface="Calibri"/>
                <a:buNone/>
              </a:pPr>
              <a:r>
                <a:rPr lang="en" sz="2000" b="0" i="0" u="none" strike="noStrike" cap="none">
                  <a:solidFill>
                    <a:schemeClr val="dk1"/>
                  </a:solidFill>
                  <a:latin typeface="Verdana"/>
                  <a:ea typeface="Verdana"/>
                  <a:cs typeface="Verdana"/>
                  <a:sym typeface="Verdana"/>
                </a:rPr>
                <a:t>a proactive approach, to purposeful and supportive coaching</a:t>
              </a:r>
              <a:endParaRPr sz="2000" b="0" i="0" u="none" strike="noStrike" cap="none">
                <a:solidFill>
                  <a:schemeClr val="dk1"/>
                </a:solidFill>
                <a:latin typeface="Verdana"/>
                <a:ea typeface="Verdana"/>
                <a:cs typeface="Verdana"/>
                <a:sym typeface="Verdana"/>
              </a:endParaRPr>
            </a:p>
          </p:txBody>
        </p:sp>
        <p:sp>
          <p:nvSpPr>
            <p:cNvPr id="1089" name="Google Shape;1089;p128"/>
            <p:cNvSpPr/>
            <p:nvPr/>
          </p:nvSpPr>
          <p:spPr>
            <a:xfrm>
              <a:off x="0" y="2026922"/>
              <a:ext cx="5111749" cy="1620983"/>
            </a:xfrm>
            <a:prstGeom prst="roundRect">
              <a:avLst>
                <a:gd name="adj" fmla="val 10000"/>
              </a:avLst>
            </a:prstGeom>
            <a:solidFill>
              <a:srgbClr val="F7D5C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1090" name="Google Shape;1090;p128"/>
            <p:cNvSpPr/>
            <p:nvPr/>
          </p:nvSpPr>
          <p:spPr>
            <a:xfrm>
              <a:off x="490347" y="2391643"/>
              <a:ext cx="891540" cy="891540"/>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1091" name="Google Shape;1091;p128"/>
            <p:cNvSpPr/>
            <p:nvPr/>
          </p:nvSpPr>
          <p:spPr>
            <a:xfrm>
              <a:off x="1872236" y="2026922"/>
              <a:ext cx="3239513" cy="162098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1092" name="Google Shape;1092;p128"/>
            <p:cNvSpPr txBox="1"/>
            <p:nvPr/>
          </p:nvSpPr>
          <p:spPr>
            <a:xfrm>
              <a:off x="1381888" y="2026922"/>
              <a:ext cx="3729862" cy="1620983"/>
            </a:xfrm>
            <a:prstGeom prst="rect">
              <a:avLst/>
            </a:prstGeom>
            <a:noFill/>
            <a:ln>
              <a:noFill/>
            </a:ln>
          </p:spPr>
          <p:txBody>
            <a:bodyPr spcFirstLastPara="1" wrap="square" lIns="171550" tIns="171550" rIns="171550" bIns="171550" anchor="ctr" anchorCtr="0">
              <a:noAutofit/>
            </a:bodyPr>
            <a:lstStyle/>
            <a:p>
              <a:pPr marL="0" marR="0" lvl="0" indent="0" algn="l" rtl="0">
                <a:lnSpc>
                  <a:spcPct val="90000"/>
                </a:lnSpc>
                <a:spcBef>
                  <a:spcPts val="0"/>
                </a:spcBef>
                <a:spcAft>
                  <a:spcPts val="0"/>
                </a:spcAft>
                <a:buClr>
                  <a:schemeClr val="dk1"/>
                </a:buClr>
                <a:buSzPts val="1800"/>
                <a:buFont typeface="Calibri"/>
                <a:buNone/>
              </a:pPr>
              <a:r>
                <a:rPr lang="en" sz="1900" b="0" i="0" u="none" strike="noStrike" cap="none">
                  <a:solidFill>
                    <a:schemeClr val="dk1"/>
                  </a:solidFill>
                  <a:latin typeface="Verdana"/>
                  <a:ea typeface="Verdana"/>
                  <a:cs typeface="Verdana"/>
                  <a:sym typeface="Verdana"/>
                </a:rPr>
                <a:t>specifies coaching elements that will promote quality service delivery and serve as the basis for continuous MTSS improvement</a:t>
              </a:r>
              <a:endParaRPr sz="1900" b="0" i="0" u="none" strike="noStrike" cap="none">
                <a:solidFill>
                  <a:schemeClr val="dk1"/>
                </a:solidFill>
                <a:latin typeface="Verdana"/>
                <a:ea typeface="Verdana"/>
                <a:cs typeface="Verdana"/>
                <a:sym typeface="Verdana"/>
              </a:endParaRPr>
            </a:p>
          </p:txBody>
        </p:sp>
        <p:sp>
          <p:nvSpPr>
            <p:cNvPr id="1093" name="Google Shape;1093;p128"/>
            <p:cNvSpPr/>
            <p:nvPr/>
          </p:nvSpPr>
          <p:spPr>
            <a:xfrm>
              <a:off x="0" y="4053151"/>
              <a:ext cx="5111749" cy="1620983"/>
            </a:xfrm>
            <a:prstGeom prst="roundRect">
              <a:avLst>
                <a:gd name="adj" fmla="val 10000"/>
              </a:avLst>
            </a:prstGeom>
            <a:solidFill>
              <a:srgbClr val="F7D5C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1094" name="Google Shape;1094;p128"/>
            <p:cNvSpPr/>
            <p:nvPr/>
          </p:nvSpPr>
          <p:spPr>
            <a:xfrm>
              <a:off x="490347" y="4417872"/>
              <a:ext cx="891540" cy="891540"/>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1095" name="Google Shape;1095;p128"/>
            <p:cNvSpPr/>
            <p:nvPr/>
          </p:nvSpPr>
          <p:spPr>
            <a:xfrm>
              <a:off x="1872236" y="4053151"/>
              <a:ext cx="3239513" cy="162098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1096" name="Google Shape;1096;p128"/>
            <p:cNvSpPr txBox="1"/>
            <p:nvPr/>
          </p:nvSpPr>
          <p:spPr>
            <a:xfrm>
              <a:off x="1381888" y="4053151"/>
              <a:ext cx="3729862" cy="1620983"/>
            </a:xfrm>
            <a:prstGeom prst="rect">
              <a:avLst/>
            </a:prstGeom>
            <a:noFill/>
            <a:ln>
              <a:noFill/>
            </a:ln>
          </p:spPr>
          <p:txBody>
            <a:bodyPr spcFirstLastPara="1" wrap="square" lIns="171550" tIns="171550" rIns="171550" bIns="171550" anchor="ctr" anchorCtr="0">
              <a:noAutofit/>
            </a:bodyPr>
            <a:lstStyle/>
            <a:p>
              <a:pPr marL="0" marR="0" lvl="0" indent="0" algn="l" rtl="0">
                <a:lnSpc>
                  <a:spcPct val="90000"/>
                </a:lnSpc>
                <a:spcBef>
                  <a:spcPts val="0"/>
                </a:spcBef>
                <a:spcAft>
                  <a:spcPts val="0"/>
                </a:spcAft>
                <a:buClr>
                  <a:schemeClr val="dk1"/>
                </a:buClr>
                <a:buSzPts val="1800"/>
                <a:buFont typeface="Calibri"/>
                <a:buNone/>
              </a:pPr>
              <a:r>
                <a:rPr lang="en" sz="2000" b="0" i="0" u="none" strike="noStrike" cap="none">
                  <a:solidFill>
                    <a:schemeClr val="dk1"/>
                  </a:solidFill>
                  <a:latin typeface="Verdana"/>
                  <a:ea typeface="Verdana"/>
                  <a:cs typeface="Verdana"/>
                  <a:sym typeface="Verdana"/>
                </a:rPr>
                <a:t>details the responsibilities within a continuum of coaching supports and is adjusted over time</a:t>
              </a:r>
              <a:endParaRPr sz="2000" b="0" i="0" u="none" strike="noStrike" cap="none">
                <a:solidFill>
                  <a:schemeClr val="dk1"/>
                </a:solidFill>
                <a:latin typeface="Verdana"/>
                <a:ea typeface="Verdana"/>
                <a:cs typeface="Verdana"/>
                <a:sym typeface="Verdana"/>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83"/>
                                        </p:tgtEl>
                                        <p:attrNameLst>
                                          <p:attrName>style.visibility</p:attrName>
                                        </p:attrNameLst>
                                      </p:cBhvr>
                                      <p:to>
                                        <p:strVal val="visible"/>
                                      </p:to>
                                    </p:set>
                                    <p:anim calcmode="lin" valueType="num">
                                      <p:cBhvr additive="base">
                                        <p:cTn id="7" dur="1000"/>
                                        <p:tgtEl>
                                          <p:spTgt spid="108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101"/>
        <p:cNvGrpSpPr/>
        <p:nvPr/>
      </p:nvGrpSpPr>
      <p:grpSpPr>
        <a:xfrm>
          <a:off x="0" y="0"/>
          <a:ext cx="0" cy="0"/>
          <a:chOff x="0" y="0"/>
          <a:chExt cx="0" cy="0"/>
        </a:xfrm>
      </p:grpSpPr>
      <p:pic>
        <p:nvPicPr>
          <p:cNvPr id="1102" name="Google Shape;1102;p129"/>
          <p:cNvPicPr preferRelativeResize="0"/>
          <p:nvPr/>
        </p:nvPicPr>
        <p:blipFill rotWithShape="1">
          <a:blip r:embed="rId3">
            <a:alphaModFix/>
          </a:blip>
          <a:srcRect/>
          <a:stretch/>
        </p:blipFill>
        <p:spPr>
          <a:xfrm>
            <a:off x="392875" y="1204000"/>
            <a:ext cx="8358251" cy="4277056"/>
          </a:xfrm>
          <a:prstGeom prst="rect">
            <a:avLst/>
          </a:prstGeom>
          <a:noFill/>
          <a:ln>
            <a:noFill/>
          </a:ln>
        </p:spPr>
      </p:pic>
      <p:sp>
        <p:nvSpPr>
          <p:cNvPr id="1103" name="Google Shape;1103;p129"/>
          <p:cNvSpPr txBox="1">
            <a:spLocks noGrp="1"/>
          </p:cNvSpPr>
          <p:nvPr>
            <p:ph type="title"/>
          </p:nvPr>
        </p:nvSpPr>
        <p:spPr>
          <a:xfrm>
            <a:off x="228600" y="190500"/>
            <a:ext cx="8686800" cy="9525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000"/>
              <a:buFont typeface="Verdana"/>
              <a:buNone/>
            </a:pPr>
            <a:r>
              <a:rPr lang="en"/>
              <a:t>Timeline for Sustainability</a:t>
            </a:r>
            <a:endParaRPr/>
          </a:p>
        </p:txBody>
      </p:sp>
      <p:sp>
        <p:nvSpPr>
          <p:cNvPr id="1104" name="Google Shape;1104;p129"/>
          <p:cNvSpPr txBox="1"/>
          <p:nvPr/>
        </p:nvSpPr>
        <p:spPr>
          <a:xfrm>
            <a:off x="557150" y="2044323"/>
            <a:ext cx="14094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4"/>
          <p:cNvSpPr txBox="1">
            <a:spLocks noGrp="1"/>
          </p:cNvSpPr>
          <p:nvPr>
            <p:ph type="title"/>
          </p:nvPr>
        </p:nvSpPr>
        <p:spPr>
          <a:xfrm>
            <a:off x="628650" y="253559"/>
            <a:ext cx="7886700" cy="920400"/>
          </a:xfrm>
          <a:prstGeom prst="rect">
            <a:avLst/>
          </a:prstGeom>
          <a:solidFill>
            <a:srgbClr val="003369"/>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400"/>
              <a:buFont typeface="Verdana"/>
              <a:buNone/>
            </a:pPr>
            <a:r>
              <a:rPr lang="en" sz="3400"/>
              <a:t>SCI 101 Learning Intentions cont.</a:t>
            </a:r>
            <a:endParaRPr/>
          </a:p>
        </p:txBody>
      </p:sp>
      <p:sp>
        <p:nvSpPr>
          <p:cNvPr id="196" name="Google Shape;196;p34"/>
          <p:cNvSpPr txBox="1">
            <a:spLocks noGrp="1"/>
          </p:cNvSpPr>
          <p:nvPr>
            <p:ph type="body" idx="4294967295"/>
          </p:nvPr>
        </p:nvSpPr>
        <p:spPr>
          <a:xfrm>
            <a:off x="115125" y="1173950"/>
            <a:ext cx="8892300" cy="4582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200"/>
              <a:buNone/>
            </a:pPr>
            <a:r>
              <a:rPr lang="en" sz="2900" b="1">
                <a:latin typeface="Arial"/>
                <a:ea typeface="Arial"/>
                <a:cs typeface="Arial"/>
                <a:sym typeface="Arial"/>
              </a:rPr>
              <a:t>Day 2 </a:t>
            </a:r>
            <a:endParaRPr sz="2900" b="1">
              <a:latin typeface="Arial"/>
              <a:ea typeface="Arial"/>
              <a:cs typeface="Arial"/>
              <a:sym typeface="Arial"/>
            </a:endParaRPr>
          </a:p>
          <a:p>
            <a:pPr marL="457200" lvl="0" indent="-381000" algn="l" rtl="0">
              <a:lnSpc>
                <a:spcPct val="100000"/>
              </a:lnSpc>
              <a:spcBef>
                <a:spcPts val="0"/>
              </a:spcBef>
              <a:spcAft>
                <a:spcPts val="0"/>
              </a:spcAft>
              <a:buSzPts val="2400"/>
              <a:buFont typeface="Verdana"/>
              <a:buChar char="•"/>
            </a:pPr>
            <a:r>
              <a:rPr lang="en" sz="2400"/>
              <a:t>Continue to apply a systems coaching lens to Core Component 1: Aligned organizational structures these features: Professional Learning, Routines and Procedures and Coaching </a:t>
            </a:r>
            <a:endParaRPr sz="2400"/>
          </a:p>
          <a:p>
            <a:pPr marL="457200" lvl="0" indent="-381000" algn="l" rtl="0">
              <a:lnSpc>
                <a:spcPct val="100000"/>
              </a:lnSpc>
              <a:spcBef>
                <a:spcPts val="0"/>
              </a:spcBef>
              <a:spcAft>
                <a:spcPts val="0"/>
              </a:spcAft>
              <a:buSzPts val="2400"/>
              <a:buFont typeface="Verdana"/>
              <a:buChar char="•"/>
            </a:pPr>
            <a:r>
              <a:rPr lang="en" sz="2400"/>
              <a:t>Develop conceptual understanding and skill acquisition of effective communication skills and their place within aligned organizational structures</a:t>
            </a:r>
            <a:endParaRPr sz="2400"/>
          </a:p>
          <a:p>
            <a:pPr marL="457200" lvl="0" indent="-381000" algn="l" rtl="0">
              <a:lnSpc>
                <a:spcPct val="100000"/>
              </a:lnSpc>
              <a:spcBef>
                <a:spcPts val="0"/>
              </a:spcBef>
              <a:spcAft>
                <a:spcPts val="0"/>
              </a:spcAft>
              <a:buSzPts val="2400"/>
              <a:buFont typeface="Verdana"/>
              <a:buChar char="•"/>
            </a:pPr>
            <a:r>
              <a:rPr lang="en" sz="2400"/>
              <a:t>Complete a Coaches Self-Assessment (from Teaming Book, Aguilar)</a:t>
            </a:r>
            <a:endParaRPr sz="2400"/>
          </a:p>
          <a:p>
            <a:pPr marL="0" lvl="0" indent="0" algn="l" rtl="0">
              <a:lnSpc>
                <a:spcPct val="100000"/>
              </a:lnSpc>
              <a:spcBef>
                <a:spcPts val="0"/>
              </a:spcBef>
              <a:spcAft>
                <a:spcPts val="0"/>
              </a:spcAft>
              <a:buSzPts val="3200"/>
              <a:buNone/>
            </a:pPr>
            <a:endParaRPr sz="2800">
              <a:latin typeface="Arial"/>
              <a:ea typeface="Arial"/>
              <a:cs typeface="Arial"/>
              <a:sym typeface="Arial"/>
            </a:endParaRPr>
          </a:p>
          <a:p>
            <a:pPr marL="0" lvl="0" indent="0" algn="l" rtl="0">
              <a:lnSpc>
                <a:spcPct val="100000"/>
              </a:lnSpc>
              <a:spcBef>
                <a:spcPts val="0"/>
              </a:spcBef>
              <a:spcAft>
                <a:spcPts val="0"/>
              </a:spcAft>
              <a:buSzPts val="3200"/>
              <a:buNone/>
            </a:pPr>
            <a:endParaRPr sz="2300">
              <a:latin typeface="Arial"/>
              <a:ea typeface="Arial"/>
              <a:cs typeface="Arial"/>
              <a:sym typeface="Arial"/>
            </a:endParaRPr>
          </a:p>
          <a:p>
            <a:pPr marL="457200" lvl="0" indent="0" algn="l" rtl="0">
              <a:lnSpc>
                <a:spcPct val="100000"/>
              </a:lnSpc>
              <a:spcBef>
                <a:spcPts val="0"/>
              </a:spcBef>
              <a:spcAft>
                <a:spcPts val="0"/>
              </a:spcAft>
              <a:buSzPts val="3200"/>
              <a:buNone/>
            </a:pPr>
            <a:endParaRPr sz="2300">
              <a:latin typeface="Arial"/>
              <a:ea typeface="Arial"/>
              <a:cs typeface="Arial"/>
              <a:sym typeface="Arial"/>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108"/>
        <p:cNvGrpSpPr/>
        <p:nvPr/>
      </p:nvGrpSpPr>
      <p:grpSpPr>
        <a:xfrm>
          <a:off x="0" y="0"/>
          <a:ext cx="0" cy="0"/>
          <a:chOff x="0" y="0"/>
          <a:chExt cx="0" cy="0"/>
        </a:xfrm>
      </p:grpSpPr>
      <p:grpSp>
        <p:nvGrpSpPr>
          <p:cNvPr id="1109" name="Google Shape;1109;p130"/>
          <p:cNvGrpSpPr/>
          <p:nvPr/>
        </p:nvGrpSpPr>
        <p:grpSpPr>
          <a:xfrm>
            <a:off x="584556" y="60896"/>
            <a:ext cx="8027291" cy="5420098"/>
            <a:chOff x="2507407" y="1880"/>
            <a:chExt cx="6705054" cy="6575395"/>
          </a:xfrm>
        </p:grpSpPr>
        <p:sp>
          <p:nvSpPr>
            <p:cNvPr id="1110" name="Google Shape;1110;p130"/>
            <p:cNvSpPr/>
            <p:nvPr/>
          </p:nvSpPr>
          <p:spPr>
            <a:xfrm>
              <a:off x="5093134" y="1880"/>
              <a:ext cx="1533600" cy="1533600"/>
            </a:xfrm>
            <a:prstGeom prst="ellipse">
              <a:avLst/>
            </a:prstGeom>
            <a:solidFill>
              <a:srgbClr val="193F7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111" name="Google Shape;1111;p130"/>
            <p:cNvSpPr txBox="1"/>
            <p:nvPr/>
          </p:nvSpPr>
          <p:spPr>
            <a:xfrm>
              <a:off x="5317734" y="226480"/>
              <a:ext cx="1084500" cy="1084500"/>
            </a:xfrm>
            <a:prstGeom prst="rect">
              <a:avLst/>
            </a:prstGeom>
            <a:solidFill>
              <a:srgbClr val="E4650B"/>
            </a:solid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 sz="1800" i="0" u="none" strike="noStrike" cap="none">
                  <a:solidFill>
                    <a:schemeClr val="lt1"/>
                  </a:solidFill>
                  <a:latin typeface="Verdana"/>
                  <a:ea typeface="Verdana"/>
                  <a:cs typeface="Verdana"/>
                  <a:sym typeface="Verdana"/>
                </a:rPr>
                <a:t>Data to  Support the Need </a:t>
              </a:r>
              <a:endParaRPr sz="2000" i="0" u="none" strike="noStrike" cap="none">
                <a:solidFill>
                  <a:schemeClr val="dk1"/>
                </a:solidFill>
                <a:latin typeface="Verdana"/>
                <a:ea typeface="Verdana"/>
                <a:cs typeface="Verdana"/>
                <a:sym typeface="Verdana"/>
              </a:endParaRPr>
            </a:p>
          </p:txBody>
        </p:sp>
        <p:sp>
          <p:nvSpPr>
            <p:cNvPr id="1112" name="Google Shape;1112;p130"/>
            <p:cNvSpPr/>
            <p:nvPr/>
          </p:nvSpPr>
          <p:spPr>
            <a:xfrm rot="1544035">
              <a:off x="6682877" y="1004278"/>
              <a:ext cx="406962" cy="517796"/>
            </a:xfrm>
            <a:prstGeom prst="rightArrow">
              <a:avLst>
                <a:gd name="adj1" fmla="val 60000"/>
                <a:gd name="adj2" fmla="val 50000"/>
              </a:avLst>
            </a:prstGeom>
            <a:solidFill>
              <a:srgbClr val="ABBA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113" name="Google Shape;1113;p130"/>
            <p:cNvSpPr txBox="1"/>
            <p:nvPr/>
          </p:nvSpPr>
          <p:spPr>
            <a:xfrm rot="1542114">
              <a:off x="6688988" y="1081258"/>
              <a:ext cx="284997" cy="31062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000"/>
                <a:buFont typeface="Calibri"/>
                <a:buNone/>
              </a:pPr>
              <a:endParaRPr sz="1000" b="0" i="0" u="none" strike="noStrike" cap="none">
                <a:solidFill>
                  <a:schemeClr val="lt1"/>
                </a:solidFill>
                <a:latin typeface="Calibri"/>
                <a:ea typeface="Calibri"/>
                <a:cs typeface="Calibri"/>
                <a:sym typeface="Calibri"/>
              </a:endParaRPr>
            </a:p>
          </p:txBody>
        </p:sp>
        <p:sp>
          <p:nvSpPr>
            <p:cNvPr id="1114" name="Google Shape;1114;p130"/>
            <p:cNvSpPr/>
            <p:nvPr/>
          </p:nvSpPr>
          <p:spPr>
            <a:xfrm>
              <a:off x="7166726" y="1000469"/>
              <a:ext cx="1533600" cy="1533600"/>
            </a:xfrm>
            <a:prstGeom prst="ellipse">
              <a:avLst/>
            </a:prstGeom>
            <a:solidFill>
              <a:srgbClr val="193F7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115" name="Google Shape;1115;p130"/>
            <p:cNvSpPr txBox="1"/>
            <p:nvPr/>
          </p:nvSpPr>
          <p:spPr>
            <a:xfrm>
              <a:off x="7391326" y="1225069"/>
              <a:ext cx="1084500" cy="1084500"/>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 sz="1800" i="0" u="none" strike="noStrike" cap="none">
                  <a:solidFill>
                    <a:schemeClr val="lt1"/>
                  </a:solidFill>
                  <a:latin typeface="Verdana"/>
                  <a:ea typeface="Verdana"/>
                  <a:cs typeface="Verdana"/>
                  <a:sym typeface="Verdana"/>
                </a:rPr>
                <a:t>Focus Areas/ Goals</a:t>
              </a:r>
              <a:endParaRPr sz="1800" i="0" u="none" strike="noStrike" cap="none">
                <a:solidFill>
                  <a:schemeClr val="dk1"/>
                </a:solidFill>
                <a:latin typeface="Verdana"/>
                <a:ea typeface="Verdana"/>
                <a:cs typeface="Verdana"/>
                <a:sym typeface="Verdana"/>
              </a:endParaRPr>
            </a:p>
          </p:txBody>
        </p:sp>
        <p:sp>
          <p:nvSpPr>
            <p:cNvPr id="1116" name="Google Shape;1116;p130"/>
            <p:cNvSpPr/>
            <p:nvPr/>
          </p:nvSpPr>
          <p:spPr>
            <a:xfrm rot="4628488">
              <a:off x="7983547" y="2619274"/>
              <a:ext cx="407109" cy="517583"/>
            </a:xfrm>
            <a:prstGeom prst="rightArrow">
              <a:avLst>
                <a:gd name="adj1" fmla="val 60000"/>
                <a:gd name="adj2" fmla="val 50000"/>
              </a:avLst>
            </a:prstGeom>
            <a:solidFill>
              <a:srgbClr val="ABBA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117" name="Google Shape;1117;p130"/>
            <p:cNvSpPr txBox="1"/>
            <p:nvPr/>
          </p:nvSpPr>
          <p:spPr>
            <a:xfrm rot="4629819">
              <a:off x="8031016" y="2663225"/>
              <a:ext cx="284921" cy="31046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000"/>
                <a:buFont typeface="Calibri"/>
                <a:buNone/>
              </a:pPr>
              <a:endParaRPr sz="1000" b="0" i="0" u="none" strike="noStrike" cap="none">
                <a:solidFill>
                  <a:schemeClr val="lt1"/>
                </a:solidFill>
                <a:latin typeface="Calibri"/>
                <a:ea typeface="Calibri"/>
                <a:cs typeface="Calibri"/>
                <a:sym typeface="Calibri"/>
              </a:endParaRPr>
            </a:p>
          </p:txBody>
        </p:sp>
        <p:sp>
          <p:nvSpPr>
            <p:cNvPr id="1118" name="Google Shape;1118;p130"/>
            <p:cNvSpPr/>
            <p:nvPr/>
          </p:nvSpPr>
          <p:spPr>
            <a:xfrm>
              <a:off x="7678861" y="3244279"/>
              <a:ext cx="1533600" cy="1533600"/>
            </a:xfrm>
            <a:prstGeom prst="ellipse">
              <a:avLst/>
            </a:prstGeom>
            <a:solidFill>
              <a:srgbClr val="193F7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119" name="Google Shape;1119;p130"/>
            <p:cNvSpPr txBox="1"/>
            <p:nvPr/>
          </p:nvSpPr>
          <p:spPr>
            <a:xfrm>
              <a:off x="7903461" y="3468879"/>
              <a:ext cx="1084500" cy="1084500"/>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 sz="1800" i="0" u="none" strike="noStrike" cap="none">
                  <a:solidFill>
                    <a:schemeClr val="lt1"/>
                  </a:solidFill>
                  <a:latin typeface="Verdana"/>
                  <a:ea typeface="Verdana"/>
                  <a:cs typeface="Verdana"/>
                  <a:sym typeface="Verdana"/>
                </a:rPr>
                <a:t>Systems &amp; Support Structures</a:t>
              </a:r>
              <a:endParaRPr sz="1800" i="0" u="none" strike="noStrike" cap="none">
                <a:solidFill>
                  <a:schemeClr val="dk1"/>
                </a:solidFill>
                <a:latin typeface="Verdana"/>
                <a:ea typeface="Verdana"/>
                <a:cs typeface="Verdana"/>
                <a:sym typeface="Verdana"/>
              </a:endParaRPr>
            </a:p>
          </p:txBody>
        </p:sp>
        <p:sp>
          <p:nvSpPr>
            <p:cNvPr id="1120" name="Google Shape;1120;p130"/>
            <p:cNvSpPr/>
            <p:nvPr/>
          </p:nvSpPr>
          <p:spPr>
            <a:xfrm rot="7714049">
              <a:off x="7531826" y="4642961"/>
              <a:ext cx="407099" cy="517670"/>
            </a:xfrm>
            <a:prstGeom prst="rightArrow">
              <a:avLst>
                <a:gd name="adj1" fmla="val 60000"/>
                <a:gd name="adj2" fmla="val 50000"/>
              </a:avLst>
            </a:prstGeom>
            <a:solidFill>
              <a:srgbClr val="ABBA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121" name="Google Shape;1121;p130"/>
            <p:cNvSpPr txBox="1"/>
            <p:nvPr/>
          </p:nvSpPr>
          <p:spPr>
            <a:xfrm rot="-3084936">
              <a:off x="7631034" y="4698831"/>
              <a:ext cx="284767" cy="31039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000"/>
                <a:buFont typeface="Calibri"/>
                <a:buNone/>
              </a:pPr>
              <a:endParaRPr sz="1000" b="0" i="0" u="none" strike="noStrike" cap="none">
                <a:solidFill>
                  <a:schemeClr val="lt1"/>
                </a:solidFill>
                <a:latin typeface="Calibri"/>
                <a:ea typeface="Calibri"/>
                <a:cs typeface="Calibri"/>
                <a:sym typeface="Calibri"/>
              </a:endParaRPr>
            </a:p>
          </p:txBody>
        </p:sp>
        <p:sp>
          <p:nvSpPr>
            <p:cNvPr id="1122" name="Google Shape;1122;p130"/>
            <p:cNvSpPr/>
            <p:nvPr/>
          </p:nvSpPr>
          <p:spPr>
            <a:xfrm>
              <a:off x="6243891" y="5043675"/>
              <a:ext cx="1533600" cy="1533600"/>
            </a:xfrm>
            <a:prstGeom prst="ellipse">
              <a:avLst/>
            </a:prstGeom>
            <a:solidFill>
              <a:srgbClr val="193F7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123" name="Google Shape;1123;p130"/>
            <p:cNvSpPr txBox="1"/>
            <p:nvPr/>
          </p:nvSpPr>
          <p:spPr>
            <a:xfrm>
              <a:off x="6468491" y="5268275"/>
              <a:ext cx="1084500" cy="1084500"/>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 sz="1800" i="0" u="none" strike="noStrike" cap="none">
                  <a:solidFill>
                    <a:schemeClr val="lt1"/>
                  </a:solidFill>
                  <a:latin typeface="Verdana"/>
                  <a:ea typeface="Verdana"/>
                  <a:cs typeface="Verdana"/>
                  <a:sym typeface="Verdana"/>
                </a:rPr>
                <a:t>Coaching Process</a:t>
              </a:r>
              <a:endParaRPr sz="1800" i="0" u="none" strike="noStrike" cap="none">
                <a:solidFill>
                  <a:schemeClr val="dk1"/>
                </a:solidFill>
                <a:latin typeface="Verdana"/>
                <a:ea typeface="Verdana"/>
                <a:cs typeface="Verdana"/>
                <a:sym typeface="Verdana"/>
              </a:endParaRPr>
            </a:p>
          </p:txBody>
        </p:sp>
        <p:sp>
          <p:nvSpPr>
            <p:cNvPr id="1124" name="Google Shape;1124;p130"/>
            <p:cNvSpPr/>
            <p:nvPr/>
          </p:nvSpPr>
          <p:spPr>
            <a:xfrm rot="10800000">
              <a:off x="5667863" y="5551812"/>
              <a:ext cx="407100" cy="517500"/>
            </a:xfrm>
            <a:prstGeom prst="rightArrow">
              <a:avLst>
                <a:gd name="adj1" fmla="val 60000"/>
                <a:gd name="adj2" fmla="val 50000"/>
              </a:avLst>
            </a:prstGeom>
            <a:solidFill>
              <a:srgbClr val="ABBA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125" name="Google Shape;1125;p130"/>
            <p:cNvSpPr txBox="1"/>
            <p:nvPr/>
          </p:nvSpPr>
          <p:spPr>
            <a:xfrm>
              <a:off x="5790091" y="5655223"/>
              <a:ext cx="285000" cy="3105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000"/>
                <a:buFont typeface="Calibri"/>
                <a:buNone/>
              </a:pPr>
              <a:endParaRPr sz="1000" b="0" i="0" u="none" strike="noStrike" cap="none">
                <a:solidFill>
                  <a:schemeClr val="lt1"/>
                </a:solidFill>
                <a:latin typeface="Calibri"/>
                <a:ea typeface="Calibri"/>
                <a:cs typeface="Calibri"/>
                <a:sym typeface="Calibri"/>
              </a:endParaRPr>
            </a:p>
          </p:txBody>
        </p:sp>
        <p:sp>
          <p:nvSpPr>
            <p:cNvPr id="1126" name="Google Shape;1126;p130"/>
            <p:cNvSpPr/>
            <p:nvPr/>
          </p:nvSpPr>
          <p:spPr>
            <a:xfrm>
              <a:off x="3942377" y="5043675"/>
              <a:ext cx="1533600" cy="1533600"/>
            </a:xfrm>
            <a:prstGeom prst="ellipse">
              <a:avLst/>
            </a:prstGeom>
            <a:solidFill>
              <a:srgbClr val="193F7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127" name="Google Shape;1127;p130"/>
            <p:cNvSpPr txBox="1"/>
            <p:nvPr/>
          </p:nvSpPr>
          <p:spPr>
            <a:xfrm>
              <a:off x="4166977" y="5268275"/>
              <a:ext cx="1084500" cy="1084500"/>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 sz="1800" i="0" u="none" strike="noStrike" cap="none">
                  <a:solidFill>
                    <a:schemeClr val="lt1"/>
                  </a:solidFill>
                  <a:latin typeface="Verdana"/>
                  <a:ea typeface="Verdana"/>
                  <a:cs typeface="Verdana"/>
                  <a:sym typeface="Verdana"/>
                </a:rPr>
                <a:t>Frequency</a:t>
              </a:r>
              <a:endParaRPr sz="1800" i="0" u="none" strike="noStrike" cap="none">
                <a:solidFill>
                  <a:schemeClr val="dk1"/>
                </a:solidFill>
                <a:latin typeface="Verdana"/>
                <a:ea typeface="Verdana"/>
                <a:cs typeface="Verdana"/>
                <a:sym typeface="Verdana"/>
              </a:endParaRPr>
            </a:p>
          </p:txBody>
        </p:sp>
        <p:sp>
          <p:nvSpPr>
            <p:cNvPr id="1128" name="Google Shape;1128;p130"/>
            <p:cNvSpPr/>
            <p:nvPr/>
          </p:nvSpPr>
          <p:spPr>
            <a:xfrm rot="-7714049">
              <a:off x="3795304" y="4660845"/>
              <a:ext cx="407099" cy="517670"/>
            </a:xfrm>
            <a:prstGeom prst="rightArrow">
              <a:avLst>
                <a:gd name="adj1" fmla="val 60000"/>
                <a:gd name="adj2" fmla="val 50000"/>
              </a:avLst>
            </a:prstGeom>
            <a:solidFill>
              <a:srgbClr val="ABBA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129" name="Google Shape;1129;p130"/>
            <p:cNvSpPr txBox="1"/>
            <p:nvPr/>
          </p:nvSpPr>
          <p:spPr>
            <a:xfrm rot="3084936">
              <a:off x="3894595" y="4812171"/>
              <a:ext cx="284767" cy="31039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000"/>
                <a:buFont typeface="Calibri"/>
                <a:buNone/>
              </a:pPr>
              <a:endParaRPr sz="1000" b="0" i="0" u="none" strike="noStrike" cap="none">
                <a:solidFill>
                  <a:schemeClr val="lt1"/>
                </a:solidFill>
                <a:latin typeface="Calibri"/>
                <a:ea typeface="Calibri"/>
                <a:cs typeface="Calibri"/>
                <a:sym typeface="Calibri"/>
              </a:endParaRPr>
            </a:p>
          </p:txBody>
        </p:sp>
        <p:sp>
          <p:nvSpPr>
            <p:cNvPr id="1130" name="Google Shape;1130;p130"/>
            <p:cNvSpPr/>
            <p:nvPr/>
          </p:nvSpPr>
          <p:spPr>
            <a:xfrm>
              <a:off x="2507407" y="3244279"/>
              <a:ext cx="1533600" cy="1533600"/>
            </a:xfrm>
            <a:prstGeom prst="ellipse">
              <a:avLst/>
            </a:prstGeom>
            <a:solidFill>
              <a:srgbClr val="193F7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131" name="Google Shape;1131;p130"/>
            <p:cNvSpPr txBox="1"/>
            <p:nvPr/>
          </p:nvSpPr>
          <p:spPr>
            <a:xfrm>
              <a:off x="2584269" y="3415660"/>
              <a:ext cx="1358100" cy="1084500"/>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 sz="1600" i="0" u="none" strike="noStrike" cap="none">
                  <a:solidFill>
                    <a:schemeClr val="lt1"/>
                  </a:solidFill>
                  <a:latin typeface="Verdana"/>
                  <a:ea typeface="Verdana"/>
                  <a:cs typeface="Verdana"/>
                  <a:sym typeface="Verdana"/>
                </a:rPr>
                <a:t>Feedback &amp; Communication</a:t>
              </a:r>
              <a:endParaRPr sz="1600" i="0" u="none" strike="noStrike" cap="none">
                <a:solidFill>
                  <a:schemeClr val="dk1"/>
                </a:solidFill>
                <a:latin typeface="Verdana"/>
                <a:ea typeface="Verdana"/>
                <a:cs typeface="Verdana"/>
                <a:sym typeface="Verdana"/>
              </a:endParaRPr>
            </a:p>
          </p:txBody>
        </p:sp>
        <p:sp>
          <p:nvSpPr>
            <p:cNvPr id="1132" name="Google Shape;1132;p130"/>
            <p:cNvSpPr/>
            <p:nvPr/>
          </p:nvSpPr>
          <p:spPr>
            <a:xfrm rot="-4628488">
              <a:off x="3324191" y="2641589"/>
              <a:ext cx="407109" cy="517583"/>
            </a:xfrm>
            <a:prstGeom prst="rightArrow">
              <a:avLst>
                <a:gd name="adj1" fmla="val 60000"/>
                <a:gd name="adj2" fmla="val 50000"/>
              </a:avLst>
            </a:prstGeom>
            <a:solidFill>
              <a:srgbClr val="ABBA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133" name="Google Shape;1133;p130"/>
            <p:cNvSpPr txBox="1"/>
            <p:nvPr/>
          </p:nvSpPr>
          <p:spPr>
            <a:xfrm rot="-4629819">
              <a:off x="3371610" y="2804639"/>
              <a:ext cx="284921" cy="31046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000"/>
                <a:buFont typeface="Calibri"/>
                <a:buNone/>
              </a:pPr>
              <a:endParaRPr sz="1000" b="0" i="0" u="none" strike="noStrike" cap="none">
                <a:solidFill>
                  <a:schemeClr val="lt1"/>
                </a:solidFill>
                <a:latin typeface="Calibri"/>
                <a:ea typeface="Calibri"/>
                <a:cs typeface="Calibri"/>
                <a:sym typeface="Calibri"/>
              </a:endParaRPr>
            </a:p>
          </p:txBody>
        </p:sp>
        <p:sp>
          <p:nvSpPr>
            <p:cNvPr id="1134" name="Google Shape;1134;p130"/>
            <p:cNvSpPr/>
            <p:nvPr/>
          </p:nvSpPr>
          <p:spPr>
            <a:xfrm>
              <a:off x="3019542" y="1000469"/>
              <a:ext cx="1533600" cy="1533600"/>
            </a:xfrm>
            <a:prstGeom prst="ellipse">
              <a:avLst/>
            </a:prstGeom>
            <a:solidFill>
              <a:srgbClr val="193F7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135" name="Google Shape;1135;p130"/>
            <p:cNvSpPr txBox="1"/>
            <p:nvPr/>
          </p:nvSpPr>
          <p:spPr>
            <a:xfrm>
              <a:off x="3244142" y="1225069"/>
              <a:ext cx="1084500" cy="1084500"/>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 sz="1800" i="0" u="none" strike="noStrike" cap="none">
                  <a:solidFill>
                    <a:schemeClr val="lt1"/>
                  </a:solidFill>
                  <a:latin typeface="Verdana"/>
                  <a:ea typeface="Verdana"/>
                  <a:cs typeface="Verdana"/>
                  <a:sym typeface="Verdana"/>
                </a:rPr>
                <a:t>Plan for Monitoring Adherence</a:t>
              </a:r>
              <a:endParaRPr sz="1800" i="0" u="none" strike="noStrike" cap="none">
                <a:solidFill>
                  <a:schemeClr val="dk1"/>
                </a:solidFill>
                <a:latin typeface="Verdana"/>
                <a:ea typeface="Verdana"/>
                <a:cs typeface="Verdana"/>
                <a:sym typeface="Verdana"/>
              </a:endParaRPr>
            </a:p>
          </p:txBody>
        </p:sp>
        <p:sp>
          <p:nvSpPr>
            <p:cNvPr id="1136" name="Google Shape;1136;p130"/>
            <p:cNvSpPr/>
            <p:nvPr/>
          </p:nvSpPr>
          <p:spPr>
            <a:xfrm rot="-1544035">
              <a:off x="4609278" y="1014147"/>
              <a:ext cx="406962" cy="517796"/>
            </a:xfrm>
            <a:prstGeom prst="rightArrow">
              <a:avLst>
                <a:gd name="adj1" fmla="val 60000"/>
                <a:gd name="adj2" fmla="val 50000"/>
              </a:avLst>
            </a:prstGeom>
            <a:solidFill>
              <a:srgbClr val="ABBA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1137" name="Google Shape;1137;p130"/>
            <p:cNvSpPr txBox="1"/>
            <p:nvPr/>
          </p:nvSpPr>
          <p:spPr>
            <a:xfrm rot="-1542114">
              <a:off x="4615332" y="1144226"/>
              <a:ext cx="284997" cy="31062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000"/>
                <a:buFont typeface="Calibri"/>
                <a:buNone/>
              </a:pPr>
              <a:endParaRPr sz="1000" b="0" i="0" u="none" strike="noStrike" cap="none">
                <a:solidFill>
                  <a:schemeClr val="lt1"/>
                </a:solidFill>
                <a:latin typeface="Calibri"/>
                <a:ea typeface="Calibri"/>
                <a:cs typeface="Calibri"/>
                <a:sym typeface="Calibri"/>
              </a:endParaRPr>
            </a:p>
          </p:txBody>
        </p:sp>
      </p:grpSp>
      <p:sp>
        <p:nvSpPr>
          <p:cNvPr id="1138" name="Google Shape;1138;p130"/>
          <p:cNvSpPr txBox="1"/>
          <p:nvPr/>
        </p:nvSpPr>
        <p:spPr>
          <a:xfrm>
            <a:off x="2708800" y="2251553"/>
            <a:ext cx="3778800" cy="1077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chemeClr val="dk1"/>
              </a:buClr>
              <a:buSzPts val="2300"/>
              <a:buFont typeface="Verdana"/>
              <a:buNone/>
            </a:pPr>
            <a:r>
              <a:rPr lang="en" sz="2900" b="0" i="0" u="none" strike="noStrike" cap="none">
                <a:solidFill>
                  <a:schemeClr val="dk1"/>
                </a:solidFill>
                <a:latin typeface="Verdana"/>
                <a:ea typeface="Verdana"/>
                <a:cs typeface="Verdana"/>
                <a:sym typeface="Verdana"/>
              </a:rPr>
              <a:t>Components of the CSDP</a:t>
            </a:r>
            <a:endParaRPr sz="2900" b="0" i="0" u="none" strike="noStrike" cap="none">
              <a:solidFill>
                <a:schemeClr val="dk1"/>
              </a:solidFill>
              <a:latin typeface="Verdana"/>
              <a:ea typeface="Verdana"/>
              <a:cs typeface="Verdana"/>
              <a:sym typeface="Verdana"/>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142"/>
        <p:cNvGrpSpPr/>
        <p:nvPr/>
      </p:nvGrpSpPr>
      <p:grpSpPr>
        <a:xfrm>
          <a:off x="0" y="0"/>
          <a:ext cx="0" cy="0"/>
          <a:chOff x="0" y="0"/>
          <a:chExt cx="0" cy="0"/>
        </a:xfrm>
      </p:grpSpPr>
      <p:sp>
        <p:nvSpPr>
          <p:cNvPr id="1143" name="Google Shape;1143;p131"/>
          <p:cNvSpPr txBox="1">
            <a:spLocks noGrp="1"/>
          </p:cNvSpPr>
          <p:nvPr>
            <p:ph type="title"/>
          </p:nvPr>
        </p:nvSpPr>
        <p:spPr>
          <a:xfrm>
            <a:off x="2743200" y="214012"/>
            <a:ext cx="5943600" cy="9525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3800"/>
              <a:buFont typeface="Verdana"/>
              <a:buNone/>
            </a:pPr>
            <a:r>
              <a:rPr lang="en" sz="3400"/>
              <a:t>Data supports selection </a:t>
            </a:r>
            <a:br>
              <a:rPr lang="en" sz="3400"/>
            </a:br>
            <a:r>
              <a:rPr lang="en" sz="3400"/>
              <a:t>of the focus area</a:t>
            </a:r>
            <a:endParaRPr sz="3400"/>
          </a:p>
        </p:txBody>
      </p:sp>
      <p:sp>
        <p:nvSpPr>
          <p:cNvPr id="1144" name="Google Shape;1144;p131"/>
          <p:cNvSpPr txBox="1">
            <a:spLocks noGrp="1"/>
          </p:cNvSpPr>
          <p:nvPr>
            <p:ph type="body" idx="1"/>
          </p:nvPr>
        </p:nvSpPr>
        <p:spPr>
          <a:xfrm>
            <a:off x="370825" y="1333501"/>
            <a:ext cx="4038600" cy="4064100"/>
          </a:xfrm>
          <a:prstGeom prst="rect">
            <a:avLst/>
          </a:prstGeom>
          <a:noFill/>
          <a:ln>
            <a:noFill/>
          </a:ln>
        </p:spPr>
        <p:txBody>
          <a:bodyPr spcFirstLastPara="1" wrap="square" lIns="91425" tIns="45700" rIns="91425" bIns="45700" anchor="t" anchorCtr="0">
            <a:noAutofit/>
          </a:bodyPr>
          <a:lstStyle/>
          <a:p>
            <a:pPr marL="228600" lvl="0" indent="-222997" algn="l" rtl="0">
              <a:lnSpc>
                <a:spcPct val="100000"/>
              </a:lnSpc>
              <a:spcBef>
                <a:spcPts val="0"/>
              </a:spcBef>
              <a:spcAft>
                <a:spcPts val="0"/>
              </a:spcAft>
              <a:buClr>
                <a:schemeClr val="dk1"/>
              </a:buClr>
              <a:buSzPts val="2112"/>
              <a:buChar char="•"/>
            </a:pPr>
            <a:r>
              <a:rPr lang="en" sz="2120">
                <a:solidFill>
                  <a:schemeClr val="dk1"/>
                </a:solidFill>
              </a:rPr>
              <a:t>Stakeholder Engagement </a:t>
            </a:r>
            <a:endParaRPr sz="2260"/>
          </a:p>
          <a:p>
            <a:pPr marL="228600" lvl="0" indent="-88900" algn="l" rtl="0">
              <a:lnSpc>
                <a:spcPct val="100000"/>
              </a:lnSpc>
              <a:spcBef>
                <a:spcPts val="0"/>
              </a:spcBef>
              <a:spcAft>
                <a:spcPts val="0"/>
              </a:spcAft>
              <a:buClr>
                <a:schemeClr val="dk1"/>
              </a:buClr>
              <a:buSzPts val="1812"/>
              <a:buNone/>
            </a:pPr>
            <a:endParaRPr sz="2260">
              <a:solidFill>
                <a:schemeClr val="dk1"/>
              </a:solidFill>
            </a:endParaRPr>
          </a:p>
          <a:p>
            <a:pPr marL="228600" lvl="0" indent="-222997" algn="l" rtl="0">
              <a:lnSpc>
                <a:spcPct val="100000"/>
              </a:lnSpc>
              <a:spcBef>
                <a:spcPts val="0"/>
              </a:spcBef>
              <a:spcAft>
                <a:spcPts val="0"/>
              </a:spcAft>
              <a:buClr>
                <a:schemeClr val="dk1"/>
              </a:buClr>
              <a:buSzPts val="2112"/>
              <a:buChar char="•"/>
            </a:pPr>
            <a:r>
              <a:rPr lang="en" sz="2120">
                <a:solidFill>
                  <a:schemeClr val="dk1"/>
                </a:solidFill>
              </a:rPr>
              <a:t>Organizational Alignment </a:t>
            </a:r>
            <a:endParaRPr sz="2260"/>
          </a:p>
          <a:p>
            <a:pPr marL="0" lvl="0" indent="0" algn="l" rtl="0">
              <a:lnSpc>
                <a:spcPct val="100000"/>
              </a:lnSpc>
              <a:spcBef>
                <a:spcPts val="0"/>
              </a:spcBef>
              <a:spcAft>
                <a:spcPts val="0"/>
              </a:spcAft>
              <a:buClr>
                <a:schemeClr val="dk1"/>
              </a:buClr>
              <a:buSzPts val="1812"/>
              <a:buNone/>
            </a:pPr>
            <a:r>
              <a:rPr lang="en" sz="2120">
                <a:solidFill>
                  <a:schemeClr val="dk1"/>
                </a:solidFill>
              </a:rPr>
              <a:t> </a:t>
            </a:r>
            <a:endParaRPr sz="2260"/>
          </a:p>
          <a:p>
            <a:pPr marL="228600" lvl="0" indent="-222997" algn="l" rtl="0">
              <a:lnSpc>
                <a:spcPct val="100000"/>
              </a:lnSpc>
              <a:spcBef>
                <a:spcPts val="0"/>
              </a:spcBef>
              <a:spcAft>
                <a:spcPts val="0"/>
              </a:spcAft>
              <a:buClr>
                <a:schemeClr val="dk1"/>
              </a:buClr>
              <a:buSzPts val="2112"/>
              <a:buChar char="•"/>
            </a:pPr>
            <a:r>
              <a:rPr lang="en" sz="2120">
                <a:solidFill>
                  <a:schemeClr val="dk1"/>
                </a:solidFill>
                <a:highlight>
                  <a:schemeClr val="lt1"/>
                </a:highlight>
              </a:rPr>
              <a:t>Data Systems and Decision-making Processes </a:t>
            </a:r>
            <a:endParaRPr sz="2260"/>
          </a:p>
          <a:p>
            <a:pPr marL="228600" lvl="0" indent="-88900" algn="l" rtl="0">
              <a:lnSpc>
                <a:spcPct val="100000"/>
              </a:lnSpc>
              <a:spcBef>
                <a:spcPts val="0"/>
              </a:spcBef>
              <a:spcAft>
                <a:spcPts val="0"/>
              </a:spcAft>
              <a:buClr>
                <a:schemeClr val="dk1"/>
              </a:buClr>
              <a:buSzPts val="1812"/>
              <a:buNone/>
            </a:pPr>
            <a:endParaRPr sz="2120">
              <a:solidFill>
                <a:schemeClr val="dk1"/>
              </a:solidFill>
              <a:highlight>
                <a:schemeClr val="lt1"/>
              </a:highlight>
            </a:endParaRPr>
          </a:p>
          <a:p>
            <a:pPr marL="228600" lvl="0" indent="-222997" algn="l" rtl="0">
              <a:lnSpc>
                <a:spcPct val="100000"/>
              </a:lnSpc>
              <a:spcBef>
                <a:spcPts val="0"/>
              </a:spcBef>
              <a:spcAft>
                <a:spcPts val="0"/>
              </a:spcAft>
              <a:buClr>
                <a:schemeClr val="dk1"/>
              </a:buClr>
              <a:buSzPts val="2112"/>
              <a:buChar char="•"/>
            </a:pPr>
            <a:r>
              <a:rPr lang="en" sz="2120">
                <a:solidFill>
                  <a:schemeClr val="dk1"/>
                </a:solidFill>
                <a:highlight>
                  <a:schemeClr val="lt1"/>
                </a:highlight>
              </a:rPr>
              <a:t>Coaching </a:t>
            </a:r>
            <a:endParaRPr sz="2260"/>
          </a:p>
          <a:p>
            <a:pPr marL="228600" lvl="0" indent="-88900" algn="l" rtl="0">
              <a:lnSpc>
                <a:spcPct val="100000"/>
              </a:lnSpc>
              <a:spcBef>
                <a:spcPts val="0"/>
              </a:spcBef>
              <a:spcAft>
                <a:spcPts val="0"/>
              </a:spcAft>
              <a:buClr>
                <a:schemeClr val="dk1"/>
              </a:buClr>
              <a:buSzPts val="1812"/>
              <a:buNone/>
            </a:pPr>
            <a:endParaRPr sz="2120">
              <a:highlight>
                <a:schemeClr val="lt1"/>
              </a:highlight>
            </a:endParaRPr>
          </a:p>
          <a:p>
            <a:pPr marL="228600" lvl="0" indent="-222997" algn="l" rtl="0">
              <a:lnSpc>
                <a:spcPct val="100000"/>
              </a:lnSpc>
              <a:spcBef>
                <a:spcPts val="0"/>
              </a:spcBef>
              <a:spcAft>
                <a:spcPts val="0"/>
              </a:spcAft>
              <a:buClr>
                <a:schemeClr val="dk1"/>
              </a:buClr>
              <a:buSzPts val="2112"/>
              <a:buChar char="•"/>
            </a:pPr>
            <a:r>
              <a:rPr lang="en" sz="2120">
                <a:highlight>
                  <a:schemeClr val="lt1"/>
                </a:highlight>
              </a:rPr>
              <a:t>Professional Learning </a:t>
            </a:r>
            <a:endParaRPr sz="2260"/>
          </a:p>
          <a:p>
            <a:pPr marL="228600" lvl="0" indent="-88900" algn="l" rtl="0">
              <a:lnSpc>
                <a:spcPct val="100000"/>
              </a:lnSpc>
              <a:spcBef>
                <a:spcPts val="0"/>
              </a:spcBef>
              <a:spcAft>
                <a:spcPts val="0"/>
              </a:spcAft>
              <a:buClr>
                <a:schemeClr val="dk1"/>
              </a:buClr>
              <a:buSzPts val="1812"/>
              <a:buNone/>
            </a:pPr>
            <a:endParaRPr sz="2120">
              <a:highlight>
                <a:schemeClr val="lt1"/>
              </a:highlight>
            </a:endParaRPr>
          </a:p>
          <a:p>
            <a:pPr marL="228600" lvl="0" indent="-222997" algn="l" rtl="0">
              <a:lnSpc>
                <a:spcPct val="100000"/>
              </a:lnSpc>
              <a:spcBef>
                <a:spcPts val="0"/>
              </a:spcBef>
              <a:spcAft>
                <a:spcPts val="0"/>
              </a:spcAft>
              <a:buClr>
                <a:schemeClr val="dk1"/>
              </a:buClr>
              <a:buSzPts val="2112"/>
              <a:buChar char="•"/>
            </a:pPr>
            <a:r>
              <a:rPr lang="en" sz="2120">
                <a:solidFill>
                  <a:schemeClr val="dk1"/>
                </a:solidFill>
              </a:rPr>
              <a:t>Leadership/Teaming</a:t>
            </a:r>
            <a:endParaRPr sz="2260"/>
          </a:p>
          <a:p>
            <a:pPr marL="228600" lvl="0" indent="-77470" algn="l" rtl="0">
              <a:lnSpc>
                <a:spcPct val="70000"/>
              </a:lnSpc>
              <a:spcBef>
                <a:spcPts val="1000"/>
              </a:spcBef>
              <a:spcAft>
                <a:spcPts val="0"/>
              </a:spcAft>
              <a:buClr>
                <a:schemeClr val="dk1"/>
              </a:buClr>
              <a:buSzPts val="1960"/>
              <a:buNone/>
            </a:pPr>
            <a:endParaRPr sz="2260"/>
          </a:p>
        </p:txBody>
      </p:sp>
      <p:sp>
        <p:nvSpPr>
          <p:cNvPr id="1145" name="Google Shape;1145;p131"/>
          <p:cNvSpPr txBox="1">
            <a:spLocks noGrp="1"/>
          </p:cNvSpPr>
          <p:nvPr>
            <p:ph type="body" idx="2"/>
          </p:nvPr>
        </p:nvSpPr>
        <p:spPr>
          <a:xfrm>
            <a:off x="4597399" y="1333500"/>
            <a:ext cx="4038600" cy="3174900"/>
          </a:xfrm>
          <a:prstGeom prst="rect">
            <a:avLst/>
          </a:prstGeom>
          <a:noFill/>
          <a:ln>
            <a:noFill/>
          </a:ln>
        </p:spPr>
        <p:txBody>
          <a:bodyPr spcFirstLastPara="1" wrap="square" lIns="91425" tIns="45700" rIns="91425" bIns="45700" anchor="t" anchorCtr="0">
            <a:noAutofit/>
          </a:bodyPr>
          <a:lstStyle/>
          <a:p>
            <a:pPr marL="228600" marR="0" lvl="0" indent="-221520" algn="l" rtl="0">
              <a:lnSpc>
                <a:spcPct val="100000"/>
              </a:lnSpc>
              <a:spcBef>
                <a:spcPts val="0"/>
              </a:spcBef>
              <a:spcAft>
                <a:spcPts val="0"/>
              </a:spcAft>
              <a:buClr>
                <a:schemeClr val="dk1"/>
              </a:buClr>
              <a:buSzPts val="2088"/>
              <a:buChar char="•"/>
            </a:pPr>
            <a:r>
              <a:rPr lang="en" sz="2088" b="0" i="0" u="none" strike="noStrike" cap="none">
                <a:solidFill>
                  <a:schemeClr val="dk1"/>
                </a:solidFill>
              </a:rPr>
              <a:t>Continuum of Evidence-based Tiered Supports/Practices </a:t>
            </a:r>
            <a:endParaRPr sz="2088"/>
          </a:p>
          <a:p>
            <a:pPr marL="228600" marR="0" lvl="0" indent="-88900" algn="l" rtl="0">
              <a:lnSpc>
                <a:spcPct val="100000"/>
              </a:lnSpc>
              <a:spcBef>
                <a:spcPts val="0"/>
              </a:spcBef>
              <a:spcAft>
                <a:spcPts val="0"/>
              </a:spcAft>
              <a:buClr>
                <a:schemeClr val="dk1"/>
              </a:buClr>
              <a:buSzPts val="1424"/>
              <a:buNone/>
            </a:pPr>
            <a:endParaRPr sz="2088" b="0" i="0" u="none" strike="noStrike" cap="none">
              <a:solidFill>
                <a:schemeClr val="dk1"/>
              </a:solidFill>
            </a:endParaRPr>
          </a:p>
          <a:p>
            <a:pPr marL="228600" marR="0" lvl="0" indent="-221520" algn="l" rtl="0">
              <a:lnSpc>
                <a:spcPct val="100000"/>
              </a:lnSpc>
              <a:spcBef>
                <a:spcPts val="0"/>
              </a:spcBef>
              <a:spcAft>
                <a:spcPts val="0"/>
              </a:spcAft>
              <a:buClr>
                <a:schemeClr val="dk1"/>
              </a:buClr>
              <a:buSzPts val="2088"/>
              <a:buChar char="•"/>
            </a:pPr>
            <a:r>
              <a:rPr lang="en" sz="2088" b="0" i="0" u="none" strike="noStrike" cap="none">
                <a:solidFill>
                  <a:schemeClr val="dk1"/>
                </a:solidFill>
              </a:rPr>
              <a:t>Evaluation of Process</a:t>
            </a:r>
            <a:endParaRPr sz="2088"/>
          </a:p>
          <a:p>
            <a:pPr marL="0" marR="0" lvl="0" indent="0" algn="l" rtl="0">
              <a:lnSpc>
                <a:spcPct val="100000"/>
              </a:lnSpc>
              <a:spcBef>
                <a:spcPts val="0"/>
              </a:spcBef>
              <a:spcAft>
                <a:spcPts val="0"/>
              </a:spcAft>
              <a:buClr>
                <a:schemeClr val="dk1"/>
              </a:buClr>
              <a:buSzPts val="1424"/>
              <a:buNone/>
            </a:pPr>
            <a:endParaRPr sz="2088" b="0" i="0" u="none" strike="noStrike" cap="none">
              <a:solidFill>
                <a:schemeClr val="dk1"/>
              </a:solidFill>
            </a:endParaRPr>
          </a:p>
          <a:p>
            <a:pPr marL="228600" marR="0" lvl="0" indent="-221520" algn="l" rtl="0">
              <a:lnSpc>
                <a:spcPct val="100000"/>
              </a:lnSpc>
              <a:spcBef>
                <a:spcPts val="0"/>
              </a:spcBef>
              <a:spcAft>
                <a:spcPts val="0"/>
              </a:spcAft>
              <a:buClr>
                <a:schemeClr val="dk1"/>
              </a:buClr>
              <a:buSzPts val="2088"/>
              <a:buChar char="•"/>
            </a:pPr>
            <a:r>
              <a:rPr lang="en" sz="2088" b="0" i="0" u="none" strike="noStrike" cap="none">
                <a:solidFill>
                  <a:schemeClr val="dk1"/>
                </a:solidFill>
              </a:rPr>
              <a:t>Universal Screening </a:t>
            </a:r>
            <a:endParaRPr sz="2088"/>
          </a:p>
          <a:p>
            <a:pPr marL="228600" marR="0" lvl="0" indent="-88900" algn="l" rtl="0">
              <a:lnSpc>
                <a:spcPct val="100000"/>
              </a:lnSpc>
              <a:spcBef>
                <a:spcPts val="0"/>
              </a:spcBef>
              <a:spcAft>
                <a:spcPts val="0"/>
              </a:spcAft>
              <a:buClr>
                <a:schemeClr val="dk1"/>
              </a:buClr>
              <a:buSzPts val="1424"/>
              <a:buNone/>
            </a:pPr>
            <a:endParaRPr sz="2088" b="0" i="0" u="none" strike="noStrike" cap="none">
              <a:solidFill>
                <a:schemeClr val="dk1"/>
              </a:solidFill>
            </a:endParaRPr>
          </a:p>
          <a:p>
            <a:pPr marL="228600" marR="0" lvl="0" indent="-221520" algn="l" rtl="0">
              <a:lnSpc>
                <a:spcPct val="100000"/>
              </a:lnSpc>
              <a:spcBef>
                <a:spcPts val="0"/>
              </a:spcBef>
              <a:spcAft>
                <a:spcPts val="0"/>
              </a:spcAft>
              <a:buClr>
                <a:schemeClr val="dk1"/>
              </a:buClr>
              <a:buSzPts val="2088"/>
              <a:buChar char="•"/>
            </a:pPr>
            <a:r>
              <a:rPr lang="en" sz="2088" b="0" i="0" u="none" strike="noStrike" cap="none">
                <a:solidFill>
                  <a:schemeClr val="dk1"/>
                </a:solidFill>
              </a:rPr>
              <a:t>Progress Monitoring</a:t>
            </a:r>
            <a:endParaRPr sz="2088"/>
          </a:p>
          <a:p>
            <a:pPr marL="228600" marR="0" lvl="0" indent="-88900" algn="l" rtl="0">
              <a:lnSpc>
                <a:spcPct val="100000"/>
              </a:lnSpc>
              <a:spcBef>
                <a:spcPts val="0"/>
              </a:spcBef>
              <a:spcAft>
                <a:spcPts val="0"/>
              </a:spcAft>
              <a:buClr>
                <a:schemeClr val="dk1"/>
              </a:buClr>
              <a:buSzPts val="1424"/>
              <a:buNone/>
            </a:pPr>
            <a:endParaRPr sz="2088" b="0" i="0" u="none" strike="noStrike" cap="none">
              <a:solidFill>
                <a:schemeClr val="dk1"/>
              </a:solidFill>
            </a:endParaRPr>
          </a:p>
          <a:p>
            <a:pPr marL="228600" marR="0" lvl="0" indent="-221520" algn="l" rtl="0">
              <a:lnSpc>
                <a:spcPct val="100000"/>
              </a:lnSpc>
              <a:spcBef>
                <a:spcPts val="0"/>
              </a:spcBef>
              <a:spcAft>
                <a:spcPts val="0"/>
              </a:spcAft>
              <a:buClr>
                <a:schemeClr val="dk1"/>
              </a:buClr>
              <a:buSzPts val="2088"/>
              <a:buChar char="•"/>
            </a:pPr>
            <a:r>
              <a:rPr lang="en" sz="2088" b="0" i="0" u="none" strike="noStrike" cap="none">
                <a:solidFill>
                  <a:schemeClr val="dk1"/>
                </a:solidFill>
              </a:rPr>
              <a:t>Advanced Tiers </a:t>
            </a:r>
            <a:endParaRPr sz="2088" b="0" i="0" u="none" strike="noStrike" cap="none">
              <a:solidFill>
                <a:srgbClr val="000000"/>
              </a:solidFill>
            </a:endParaRPr>
          </a:p>
          <a:p>
            <a:pPr marL="228600" lvl="0" indent="-77470" algn="l" rtl="0">
              <a:lnSpc>
                <a:spcPct val="70000"/>
              </a:lnSpc>
              <a:spcBef>
                <a:spcPts val="1000"/>
              </a:spcBef>
              <a:spcAft>
                <a:spcPts val="0"/>
              </a:spcAft>
              <a:buClr>
                <a:schemeClr val="dk1"/>
              </a:buClr>
              <a:buSzPts val="1540"/>
              <a:buNone/>
            </a:pPr>
            <a:endParaRPr sz="1840"/>
          </a:p>
        </p:txBody>
      </p:sp>
      <p:pic>
        <p:nvPicPr>
          <p:cNvPr id="1146" name="Google Shape;1146;p131"/>
          <p:cNvPicPr preferRelativeResize="0"/>
          <p:nvPr/>
        </p:nvPicPr>
        <p:blipFill rotWithShape="1">
          <a:blip r:embed="rId3">
            <a:alphaModFix/>
          </a:blip>
          <a:srcRect/>
          <a:stretch/>
        </p:blipFill>
        <p:spPr>
          <a:xfrm>
            <a:off x="6616699" y="3683000"/>
            <a:ext cx="3047974" cy="1747876"/>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151"/>
        <p:cNvGrpSpPr/>
        <p:nvPr/>
      </p:nvGrpSpPr>
      <p:grpSpPr>
        <a:xfrm>
          <a:off x="0" y="0"/>
          <a:ext cx="0" cy="0"/>
          <a:chOff x="0" y="0"/>
          <a:chExt cx="0" cy="0"/>
        </a:xfrm>
      </p:grpSpPr>
      <p:sp>
        <p:nvSpPr>
          <p:cNvPr id="1152" name="Google Shape;1152;p132"/>
          <p:cNvSpPr txBox="1">
            <a:spLocks noGrp="1"/>
          </p:cNvSpPr>
          <p:nvPr>
            <p:ph type="body" idx="4294967295"/>
          </p:nvPr>
        </p:nvSpPr>
        <p:spPr>
          <a:xfrm>
            <a:off x="628650" y="1564250"/>
            <a:ext cx="8229600" cy="34119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600"/>
              </a:spcBef>
              <a:spcAft>
                <a:spcPts val="0"/>
              </a:spcAft>
              <a:buClr>
                <a:schemeClr val="dk1"/>
              </a:buClr>
              <a:buSzPts val="1800"/>
              <a:buNone/>
            </a:pPr>
            <a:r>
              <a:rPr lang="en" sz="2800"/>
              <a:t>What data sources will lead us to decide upon a given focus area? </a:t>
            </a:r>
            <a:endParaRPr sz="2800"/>
          </a:p>
          <a:p>
            <a:pPr marL="0" lvl="0" indent="0" algn="l" rtl="0">
              <a:lnSpc>
                <a:spcPct val="100000"/>
              </a:lnSpc>
              <a:spcBef>
                <a:spcPts val="600"/>
              </a:spcBef>
              <a:spcAft>
                <a:spcPts val="0"/>
              </a:spcAft>
              <a:buClr>
                <a:schemeClr val="dk1"/>
              </a:buClr>
              <a:buSzPts val="1800"/>
              <a:buNone/>
            </a:pPr>
            <a:endParaRPr sz="2800"/>
          </a:p>
          <a:p>
            <a:pPr marL="0" lvl="0" indent="0" algn="l" rtl="0">
              <a:lnSpc>
                <a:spcPct val="100000"/>
              </a:lnSpc>
              <a:spcBef>
                <a:spcPts val="600"/>
              </a:spcBef>
              <a:spcAft>
                <a:spcPts val="0"/>
              </a:spcAft>
              <a:buClr>
                <a:schemeClr val="dk1"/>
              </a:buClr>
              <a:buSzPts val="1800"/>
              <a:buNone/>
            </a:pPr>
            <a:r>
              <a:rPr lang="en" sz="2800"/>
              <a:t>Consider both </a:t>
            </a:r>
            <a:r>
              <a:rPr lang="en" sz="2800" b="1"/>
              <a:t>quantitative and qualitative</a:t>
            </a:r>
            <a:r>
              <a:rPr lang="en" sz="2800"/>
              <a:t> academic, mental, health and attendance </a:t>
            </a:r>
            <a:endParaRPr sz="2800"/>
          </a:p>
          <a:p>
            <a:pPr marL="0" lvl="0" indent="0" algn="l" rtl="0">
              <a:lnSpc>
                <a:spcPct val="100000"/>
              </a:lnSpc>
              <a:spcBef>
                <a:spcPts val="600"/>
              </a:spcBef>
              <a:spcAft>
                <a:spcPts val="0"/>
              </a:spcAft>
              <a:buClr>
                <a:schemeClr val="dk1"/>
              </a:buClr>
              <a:buSzPts val="1800"/>
              <a:buNone/>
            </a:pPr>
            <a:r>
              <a:rPr lang="en" sz="2800"/>
              <a:t>data.</a:t>
            </a:r>
            <a:endParaRPr sz="2800"/>
          </a:p>
        </p:txBody>
      </p:sp>
      <p:sp>
        <p:nvSpPr>
          <p:cNvPr id="1153" name="Google Shape;1153;p132"/>
          <p:cNvSpPr txBox="1">
            <a:spLocks noGrp="1"/>
          </p:cNvSpPr>
          <p:nvPr>
            <p:ph type="title"/>
          </p:nvPr>
        </p:nvSpPr>
        <p:spPr>
          <a:xfrm>
            <a:off x="628650" y="391521"/>
            <a:ext cx="7886700" cy="11046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000"/>
              <a:buFont typeface="Verdana"/>
              <a:buNone/>
            </a:pPr>
            <a:r>
              <a:rPr lang="en" sz="3800"/>
              <a:t>Data to Support the Need</a:t>
            </a:r>
            <a:endParaRPr sz="4400"/>
          </a:p>
        </p:txBody>
      </p:sp>
      <p:sp>
        <p:nvSpPr>
          <p:cNvPr id="1154" name="Google Shape;1154;p132"/>
          <p:cNvSpPr/>
          <p:nvPr/>
        </p:nvSpPr>
        <p:spPr>
          <a:xfrm>
            <a:off x="321700" y="5044267"/>
            <a:ext cx="798000" cy="618000"/>
          </a:xfrm>
          <a:prstGeom prst="star5">
            <a:avLst>
              <a:gd name="adj" fmla="val 19098"/>
              <a:gd name="hf" fmla="val 105146"/>
              <a:gd name="vf" fmla="val 110557"/>
            </a:avLst>
          </a:prstGeom>
          <a:solidFill>
            <a:srgbClr val="ACCBF9"/>
          </a:solidFill>
          <a:ln w="9525" cap="flat" cmpd="sng">
            <a:solidFill>
              <a:srgbClr val="24285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Verdana"/>
              <a:ea typeface="Verdana"/>
              <a:cs typeface="Verdana"/>
              <a:sym typeface="Verdana"/>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159"/>
        <p:cNvGrpSpPr/>
        <p:nvPr/>
      </p:nvGrpSpPr>
      <p:grpSpPr>
        <a:xfrm>
          <a:off x="0" y="0"/>
          <a:ext cx="0" cy="0"/>
          <a:chOff x="0" y="0"/>
          <a:chExt cx="0" cy="0"/>
        </a:xfrm>
      </p:grpSpPr>
      <p:sp>
        <p:nvSpPr>
          <p:cNvPr id="1160" name="Google Shape;1160;p133"/>
          <p:cNvSpPr txBox="1">
            <a:spLocks noGrp="1"/>
          </p:cNvSpPr>
          <p:nvPr>
            <p:ph type="title"/>
          </p:nvPr>
        </p:nvSpPr>
        <p:spPr>
          <a:xfrm>
            <a:off x="914400" y="227542"/>
            <a:ext cx="2551200" cy="968400"/>
          </a:xfrm>
          <a:prstGeom prst="rect">
            <a:avLst/>
          </a:prstGeom>
          <a:solidFill>
            <a:schemeClr val="lt1"/>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 sz="2700" b="0"/>
              <a:t>Quantitative</a:t>
            </a:r>
            <a:endParaRPr sz="1900" b="0"/>
          </a:p>
        </p:txBody>
      </p:sp>
      <p:sp>
        <p:nvSpPr>
          <p:cNvPr id="1161" name="Google Shape;1161;p133"/>
          <p:cNvSpPr txBox="1">
            <a:spLocks noGrp="1"/>
          </p:cNvSpPr>
          <p:nvPr>
            <p:ph type="body" idx="2"/>
          </p:nvPr>
        </p:nvSpPr>
        <p:spPr>
          <a:xfrm>
            <a:off x="457200" y="1195918"/>
            <a:ext cx="3008400" cy="3760500"/>
          </a:xfrm>
          <a:prstGeom prst="rect">
            <a:avLst/>
          </a:prstGeom>
          <a:solidFill>
            <a:srgbClr val="003369">
              <a:alpha val="72941"/>
            </a:srgbClr>
          </a:solid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None/>
            </a:pPr>
            <a:r>
              <a:rPr lang="en" sz="3200"/>
              <a:t>DCA Scores</a:t>
            </a:r>
            <a:endParaRPr/>
          </a:p>
        </p:txBody>
      </p:sp>
      <p:sp>
        <p:nvSpPr>
          <p:cNvPr id="1162" name="Google Shape;1162;p133"/>
          <p:cNvSpPr txBox="1"/>
          <p:nvPr/>
        </p:nvSpPr>
        <p:spPr>
          <a:xfrm>
            <a:off x="6576600" y="3472063"/>
            <a:ext cx="2338800" cy="7389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600"/>
              <a:buFont typeface="Arial"/>
              <a:buNone/>
            </a:pPr>
            <a:endParaRPr sz="3600" b="1" i="0" u="none" strike="noStrike" cap="none">
              <a:solidFill>
                <a:srgbClr val="000000"/>
              </a:solidFill>
              <a:latin typeface="Arial"/>
              <a:ea typeface="Arial"/>
              <a:cs typeface="Arial"/>
              <a:sym typeface="Arial"/>
            </a:endParaRPr>
          </a:p>
        </p:txBody>
      </p:sp>
      <p:grpSp>
        <p:nvGrpSpPr>
          <p:cNvPr id="1163" name="Google Shape;1163;p133"/>
          <p:cNvGrpSpPr/>
          <p:nvPr/>
        </p:nvGrpSpPr>
        <p:grpSpPr>
          <a:xfrm>
            <a:off x="3589425" y="98579"/>
            <a:ext cx="5111749" cy="5517828"/>
            <a:chOff x="0" y="-273056"/>
            <a:chExt cx="5111749" cy="6621658"/>
          </a:xfrm>
        </p:grpSpPr>
        <p:sp>
          <p:nvSpPr>
            <p:cNvPr id="1164" name="Google Shape;1164;p133"/>
            <p:cNvSpPr/>
            <p:nvPr/>
          </p:nvSpPr>
          <p:spPr>
            <a:xfrm>
              <a:off x="0" y="12538"/>
              <a:ext cx="5111749" cy="599625"/>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1165" name="Google Shape;1165;p133"/>
            <p:cNvSpPr txBox="1"/>
            <p:nvPr/>
          </p:nvSpPr>
          <p:spPr>
            <a:xfrm>
              <a:off x="29275" y="-273056"/>
              <a:ext cx="5053200" cy="855900"/>
            </a:xfrm>
            <a:prstGeom prst="rect">
              <a:avLst/>
            </a:prstGeom>
            <a:noFill/>
            <a:ln>
              <a:noFill/>
            </a:ln>
          </p:spPr>
          <p:txBody>
            <a:bodyPr spcFirstLastPara="1" wrap="square" lIns="95250" tIns="95250" rIns="95250" bIns="95250" anchor="ctr" anchorCtr="0">
              <a:noAutofit/>
            </a:bodyPr>
            <a:lstStyle/>
            <a:p>
              <a:pPr marL="0" marR="0" lvl="0" indent="0" algn="l" rtl="0">
                <a:lnSpc>
                  <a:spcPct val="90000"/>
                </a:lnSpc>
                <a:spcBef>
                  <a:spcPts val="0"/>
                </a:spcBef>
                <a:spcAft>
                  <a:spcPts val="0"/>
                </a:spcAft>
                <a:buClr>
                  <a:schemeClr val="lt1"/>
                </a:buClr>
                <a:buSzPts val="2500"/>
                <a:buFont typeface="Calibri"/>
                <a:buNone/>
              </a:pPr>
              <a:endParaRPr sz="2500" b="0" i="0" u="none" strike="noStrike" cap="none">
                <a:solidFill>
                  <a:schemeClr val="lt1"/>
                </a:solidFill>
                <a:latin typeface="Verdana"/>
                <a:ea typeface="Verdana"/>
                <a:cs typeface="Verdana"/>
                <a:sym typeface="Verdana"/>
              </a:endParaRPr>
            </a:p>
            <a:p>
              <a:pPr marL="0" marR="0" lvl="0" indent="0" algn="l" rtl="0">
                <a:lnSpc>
                  <a:spcPct val="90000"/>
                </a:lnSpc>
                <a:spcBef>
                  <a:spcPts val="0"/>
                </a:spcBef>
                <a:spcAft>
                  <a:spcPts val="0"/>
                </a:spcAft>
                <a:buClr>
                  <a:schemeClr val="lt1"/>
                </a:buClr>
                <a:buSzPts val="2500"/>
                <a:buFont typeface="Calibri"/>
                <a:buNone/>
              </a:pPr>
              <a:r>
                <a:rPr lang="en" sz="2500" b="0" i="0" u="none" strike="noStrike" cap="none">
                  <a:solidFill>
                    <a:schemeClr val="lt1"/>
                  </a:solidFill>
                  <a:latin typeface="Verdana"/>
                  <a:ea typeface="Verdana"/>
                  <a:cs typeface="Verdana"/>
                  <a:sym typeface="Verdana"/>
                </a:rPr>
                <a:t>Overall Scales:</a:t>
              </a:r>
              <a:endParaRPr sz="2500" b="0" i="0" u="none" strike="noStrike" cap="none">
                <a:solidFill>
                  <a:schemeClr val="lt1"/>
                </a:solidFill>
                <a:latin typeface="Verdana"/>
                <a:ea typeface="Verdana"/>
                <a:cs typeface="Verdana"/>
                <a:sym typeface="Verdana"/>
              </a:endParaRPr>
            </a:p>
          </p:txBody>
        </p:sp>
        <p:sp>
          <p:nvSpPr>
            <p:cNvPr id="1166" name="Google Shape;1166;p133"/>
            <p:cNvSpPr/>
            <p:nvPr/>
          </p:nvSpPr>
          <p:spPr>
            <a:xfrm>
              <a:off x="0" y="612164"/>
              <a:ext cx="5111749" cy="1035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1167" name="Google Shape;1167;p133"/>
            <p:cNvSpPr txBox="1"/>
            <p:nvPr/>
          </p:nvSpPr>
          <p:spPr>
            <a:xfrm>
              <a:off x="0" y="612164"/>
              <a:ext cx="5111700" cy="1035000"/>
            </a:xfrm>
            <a:prstGeom prst="rect">
              <a:avLst/>
            </a:prstGeom>
            <a:noFill/>
            <a:ln>
              <a:noFill/>
            </a:ln>
          </p:spPr>
          <p:txBody>
            <a:bodyPr spcFirstLastPara="1" wrap="square" lIns="162275" tIns="31750" rIns="177800" bIns="31750" anchor="t" anchorCtr="0">
              <a:noAutofit/>
            </a:bodyPr>
            <a:lstStyle/>
            <a:p>
              <a:pPr marL="228600" marR="0" lvl="1" indent="-228600" algn="l" rtl="0">
                <a:lnSpc>
                  <a:spcPct val="90000"/>
                </a:lnSpc>
                <a:spcBef>
                  <a:spcPts val="0"/>
                </a:spcBef>
                <a:spcAft>
                  <a:spcPts val="0"/>
                </a:spcAft>
                <a:buClr>
                  <a:schemeClr val="dk1"/>
                </a:buClr>
                <a:buSzPts val="2000"/>
                <a:buFont typeface="Calibri"/>
                <a:buChar char="•"/>
              </a:pPr>
              <a:r>
                <a:rPr lang="en" sz="2000" b="0" i="0" u="none" strike="noStrike" cap="none">
                  <a:solidFill>
                    <a:schemeClr val="dk1"/>
                  </a:solidFill>
                  <a:latin typeface="Verdana"/>
                  <a:ea typeface="Verdana"/>
                  <a:cs typeface="Verdana"/>
                  <a:sym typeface="Verdana"/>
                </a:rPr>
                <a:t>Organizational Leadership</a:t>
              </a:r>
              <a:endParaRPr sz="1800" b="0" i="0" u="none" strike="noStrike" cap="none">
                <a:solidFill>
                  <a:schemeClr val="dk1"/>
                </a:solidFill>
                <a:latin typeface="Verdana"/>
                <a:ea typeface="Verdana"/>
                <a:cs typeface="Verdana"/>
                <a:sym typeface="Verdana"/>
              </a:endParaRPr>
            </a:p>
            <a:p>
              <a:pPr marL="228600" marR="0" lvl="1" indent="-228600" algn="l" rtl="0">
                <a:lnSpc>
                  <a:spcPct val="90000"/>
                </a:lnSpc>
                <a:spcBef>
                  <a:spcPts val="400"/>
                </a:spcBef>
                <a:spcAft>
                  <a:spcPts val="0"/>
                </a:spcAft>
                <a:buClr>
                  <a:schemeClr val="dk1"/>
                </a:buClr>
                <a:buSzPts val="2000"/>
                <a:buFont typeface="Calibri"/>
                <a:buChar char="•"/>
              </a:pPr>
              <a:r>
                <a:rPr lang="en" sz="2000" b="0" i="0" u="none" strike="noStrike" cap="none">
                  <a:solidFill>
                    <a:schemeClr val="dk1"/>
                  </a:solidFill>
                  <a:latin typeface="Verdana"/>
                  <a:ea typeface="Verdana"/>
                  <a:cs typeface="Verdana"/>
                  <a:sym typeface="Verdana"/>
                </a:rPr>
                <a:t>Competency</a:t>
              </a:r>
              <a:endParaRPr sz="1800" b="0" i="0" u="none" strike="noStrike" cap="none">
                <a:solidFill>
                  <a:schemeClr val="dk1"/>
                </a:solidFill>
                <a:latin typeface="Verdana"/>
                <a:ea typeface="Verdana"/>
                <a:cs typeface="Verdana"/>
                <a:sym typeface="Verdana"/>
              </a:endParaRPr>
            </a:p>
            <a:p>
              <a:pPr marL="228600" marR="0" lvl="1" indent="-228600" algn="l" rtl="0">
                <a:lnSpc>
                  <a:spcPct val="90000"/>
                </a:lnSpc>
                <a:spcBef>
                  <a:spcPts val="400"/>
                </a:spcBef>
                <a:spcAft>
                  <a:spcPts val="0"/>
                </a:spcAft>
                <a:buClr>
                  <a:schemeClr val="dk1"/>
                </a:buClr>
                <a:buSzPts val="2000"/>
                <a:buFont typeface="Calibri"/>
                <a:buChar char="•"/>
              </a:pPr>
              <a:r>
                <a:rPr lang="en" sz="2000" b="0" i="0" u="none" strike="noStrike" cap="none">
                  <a:solidFill>
                    <a:schemeClr val="dk1"/>
                  </a:solidFill>
                  <a:latin typeface="Verdana"/>
                  <a:ea typeface="Verdana"/>
                  <a:cs typeface="Verdana"/>
                  <a:sym typeface="Verdana"/>
                </a:rPr>
                <a:t>Data System for Decision Making</a:t>
              </a:r>
              <a:endParaRPr sz="2000" b="0" i="0" u="none" strike="noStrike" cap="none">
                <a:solidFill>
                  <a:schemeClr val="dk1"/>
                </a:solidFill>
                <a:latin typeface="Verdana"/>
                <a:ea typeface="Verdana"/>
                <a:cs typeface="Verdana"/>
                <a:sym typeface="Verdana"/>
              </a:endParaRPr>
            </a:p>
            <a:p>
              <a:pPr marL="228600" marR="0" lvl="1" indent="-228600" algn="l" rtl="0">
                <a:lnSpc>
                  <a:spcPct val="90000"/>
                </a:lnSpc>
                <a:spcBef>
                  <a:spcPts val="400"/>
                </a:spcBef>
                <a:spcAft>
                  <a:spcPts val="0"/>
                </a:spcAft>
                <a:buClr>
                  <a:schemeClr val="dk1"/>
                </a:buClr>
                <a:buSzPts val="2000"/>
                <a:buFont typeface="Verdana"/>
                <a:buChar char="•"/>
              </a:pPr>
              <a:endParaRPr sz="2000" b="0" i="0" u="none" strike="noStrike" cap="none">
                <a:solidFill>
                  <a:schemeClr val="dk1"/>
                </a:solidFill>
                <a:latin typeface="Verdana"/>
                <a:ea typeface="Verdana"/>
                <a:cs typeface="Verdana"/>
                <a:sym typeface="Verdana"/>
              </a:endParaRPr>
            </a:p>
          </p:txBody>
        </p:sp>
        <p:sp>
          <p:nvSpPr>
            <p:cNvPr id="1168" name="Google Shape;1168;p133"/>
            <p:cNvSpPr/>
            <p:nvPr/>
          </p:nvSpPr>
          <p:spPr>
            <a:xfrm>
              <a:off x="0" y="1686421"/>
              <a:ext cx="5111700" cy="599700"/>
            </a:xfrm>
            <a:prstGeom prst="roundRect">
              <a:avLst>
                <a:gd name="adj" fmla="val 16667"/>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1169" name="Google Shape;1169;p133"/>
            <p:cNvSpPr txBox="1"/>
            <p:nvPr/>
          </p:nvSpPr>
          <p:spPr>
            <a:xfrm>
              <a:off x="29271" y="1855662"/>
              <a:ext cx="5053200" cy="541200"/>
            </a:xfrm>
            <a:prstGeom prst="rect">
              <a:avLst/>
            </a:prstGeom>
            <a:noFill/>
            <a:ln>
              <a:noFill/>
            </a:ln>
          </p:spPr>
          <p:txBody>
            <a:bodyPr spcFirstLastPara="1" wrap="square" lIns="95250" tIns="95250" rIns="95250" bIns="95250" anchor="ctr" anchorCtr="0">
              <a:noAutofit/>
            </a:bodyPr>
            <a:lstStyle/>
            <a:p>
              <a:pPr marL="0" marR="0" lvl="0" indent="0" algn="l" rtl="0">
                <a:lnSpc>
                  <a:spcPct val="90000"/>
                </a:lnSpc>
                <a:spcBef>
                  <a:spcPts val="0"/>
                </a:spcBef>
                <a:spcAft>
                  <a:spcPts val="0"/>
                </a:spcAft>
                <a:buClr>
                  <a:schemeClr val="lt1"/>
                </a:buClr>
                <a:buSzPts val="2500"/>
                <a:buFont typeface="Calibri"/>
                <a:buNone/>
              </a:pPr>
              <a:r>
                <a:rPr lang="en" sz="2500" b="0" i="0" u="none" strike="noStrike" cap="none">
                  <a:solidFill>
                    <a:schemeClr val="lt1"/>
                  </a:solidFill>
                  <a:latin typeface="Verdana"/>
                  <a:ea typeface="Verdana"/>
                  <a:cs typeface="Verdana"/>
                  <a:sym typeface="Verdana"/>
                </a:rPr>
                <a:t>Drivers (subscales):</a:t>
              </a:r>
              <a:endParaRPr sz="2500" b="0" i="0" u="none" strike="noStrike" cap="none">
                <a:solidFill>
                  <a:schemeClr val="lt1"/>
                </a:solidFill>
                <a:latin typeface="Verdana"/>
                <a:ea typeface="Verdana"/>
                <a:cs typeface="Verdana"/>
                <a:sym typeface="Verdana"/>
              </a:endParaRPr>
            </a:p>
          </p:txBody>
        </p:sp>
        <p:sp>
          <p:nvSpPr>
            <p:cNvPr id="1170" name="Google Shape;1170;p133"/>
            <p:cNvSpPr/>
            <p:nvPr/>
          </p:nvSpPr>
          <p:spPr>
            <a:xfrm>
              <a:off x="0" y="2246789"/>
              <a:ext cx="5111700" cy="34155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1171" name="Google Shape;1171;p133"/>
            <p:cNvSpPr txBox="1"/>
            <p:nvPr/>
          </p:nvSpPr>
          <p:spPr>
            <a:xfrm>
              <a:off x="0" y="2325302"/>
              <a:ext cx="5111700" cy="4023300"/>
            </a:xfrm>
            <a:prstGeom prst="rect">
              <a:avLst/>
            </a:prstGeom>
            <a:noFill/>
            <a:ln>
              <a:noFill/>
            </a:ln>
          </p:spPr>
          <p:txBody>
            <a:bodyPr spcFirstLastPara="1" wrap="square" lIns="162275" tIns="31750" rIns="177800" bIns="31750" anchor="t" anchorCtr="0">
              <a:noAutofit/>
            </a:bodyPr>
            <a:lstStyle/>
            <a:p>
              <a:pPr marL="228600" marR="0" lvl="1" indent="-228600" algn="l" rtl="0">
                <a:lnSpc>
                  <a:spcPct val="90000"/>
                </a:lnSpc>
                <a:spcBef>
                  <a:spcPts val="0"/>
                </a:spcBef>
                <a:spcAft>
                  <a:spcPts val="0"/>
                </a:spcAft>
                <a:buClr>
                  <a:schemeClr val="dk1"/>
                </a:buClr>
                <a:buSzPts val="2000"/>
                <a:buFont typeface="Calibri"/>
                <a:buChar char="•"/>
              </a:pPr>
              <a:r>
                <a:rPr lang="en" sz="2000" b="0" i="0" u="none" strike="noStrike" cap="none">
                  <a:solidFill>
                    <a:schemeClr val="dk1"/>
                  </a:solidFill>
                  <a:latin typeface="Verdana"/>
                  <a:ea typeface="Verdana"/>
                  <a:cs typeface="Verdana"/>
                  <a:sym typeface="Verdana"/>
                </a:rPr>
                <a:t>Leadership</a:t>
              </a:r>
              <a:endParaRPr sz="1800" b="0" i="0" u="none" strike="noStrike" cap="none">
                <a:solidFill>
                  <a:schemeClr val="dk1"/>
                </a:solidFill>
                <a:latin typeface="Verdana"/>
                <a:ea typeface="Verdana"/>
                <a:cs typeface="Verdana"/>
                <a:sym typeface="Verdana"/>
              </a:endParaRPr>
            </a:p>
            <a:p>
              <a:pPr marL="228600" marR="0" lvl="1" indent="-228600" algn="l" rtl="0">
                <a:lnSpc>
                  <a:spcPct val="90000"/>
                </a:lnSpc>
                <a:spcBef>
                  <a:spcPts val="400"/>
                </a:spcBef>
                <a:spcAft>
                  <a:spcPts val="0"/>
                </a:spcAft>
                <a:buClr>
                  <a:schemeClr val="dk1"/>
                </a:buClr>
                <a:buSzPts val="2000"/>
                <a:buFont typeface="Calibri"/>
                <a:buChar char="•"/>
              </a:pPr>
              <a:r>
                <a:rPr lang="en" sz="2000" b="0" i="0" u="none" strike="noStrike" cap="none">
                  <a:solidFill>
                    <a:schemeClr val="dk1"/>
                  </a:solidFill>
                  <a:latin typeface="Verdana"/>
                  <a:ea typeface="Verdana"/>
                  <a:cs typeface="Verdana"/>
                  <a:sym typeface="Verdana"/>
                </a:rPr>
                <a:t>Competency</a:t>
              </a:r>
              <a:endParaRPr sz="1800" b="0" i="0" u="none" strike="noStrike" cap="none">
                <a:solidFill>
                  <a:schemeClr val="dk1"/>
                </a:solidFill>
                <a:latin typeface="Verdana"/>
                <a:ea typeface="Verdana"/>
                <a:cs typeface="Verdana"/>
                <a:sym typeface="Verdana"/>
              </a:endParaRPr>
            </a:p>
            <a:p>
              <a:pPr marL="457200" marR="0" lvl="2" indent="-228600" algn="l" rtl="0">
                <a:lnSpc>
                  <a:spcPct val="90000"/>
                </a:lnSpc>
                <a:spcBef>
                  <a:spcPts val="400"/>
                </a:spcBef>
                <a:spcAft>
                  <a:spcPts val="0"/>
                </a:spcAft>
                <a:buClr>
                  <a:schemeClr val="dk1"/>
                </a:buClr>
                <a:buSzPts val="2000"/>
                <a:buFont typeface="Calibri"/>
                <a:buChar char="•"/>
              </a:pPr>
              <a:r>
                <a:rPr lang="en" sz="2000" b="0" i="0" u="none" strike="noStrike" cap="none">
                  <a:solidFill>
                    <a:schemeClr val="dk1"/>
                  </a:solidFill>
                  <a:latin typeface="Verdana"/>
                  <a:ea typeface="Verdana"/>
                  <a:cs typeface="Verdana"/>
                  <a:sym typeface="Verdana"/>
                </a:rPr>
                <a:t>Fidelity</a:t>
              </a:r>
              <a:endParaRPr sz="1800" b="0" i="0" u="none" strike="noStrike" cap="none">
                <a:solidFill>
                  <a:schemeClr val="dk1"/>
                </a:solidFill>
                <a:latin typeface="Verdana"/>
                <a:ea typeface="Verdana"/>
                <a:cs typeface="Verdana"/>
                <a:sym typeface="Verdana"/>
              </a:endParaRPr>
            </a:p>
            <a:p>
              <a:pPr marL="457200" marR="0" lvl="2" indent="-228600" algn="l" rtl="0">
                <a:lnSpc>
                  <a:spcPct val="90000"/>
                </a:lnSpc>
                <a:spcBef>
                  <a:spcPts val="400"/>
                </a:spcBef>
                <a:spcAft>
                  <a:spcPts val="0"/>
                </a:spcAft>
                <a:buClr>
                  <a:schemeClr val="dk1"/>
                </a:buClr>
                <a:buSzPts val="2000"/>
                <a:buFont typeface="Calibri"/>
                <a:buChar char="•"/>
              </a:pPr>
              <a:r>
                <a:rPr lang="en" sz="2000" b="0" i="0" u="none" strike="noStrike" cap="none">
                  <a:solidFill>
                    <a:schemeClr val="dk1"/>
                  </a:solidFill>
                  <a:latin typeface="Verdana"/>
                  <a:ea typeface="Verdana"/>
                  <a:cs typeface="Verdana"/>
                  <a:sym typeface="Verdana"/>
                </a:rPr>
                <a:t>Selection</a:t>
              </a:r>
              <a:endParaRPr sz="1800" b="0" i="0" u="none" strike="noStrike" cap="none">
                <a:solidFill>
                  <a:schemeClr val="dk1"/>
                </a:solidFill>
                <a:latin typeface="Verdana"/>
                <a:ea typeface="Verdana"/>
                <a:cs typeface="Verdana"/>
                <a:sym typeface="Verdana"/>
              </a:endParaRPr>
            </a:p>
            <a:p>
              <a:pPr marL="457200" marR="0" lvl="2" indent="-228600" algn="l" rtl="0">
                <a:lnSpc>
                  <a:spcPct val="90000"/>
                </a:lnSpc>
                <a:spcBef>
                  <a:spcPts val="400"/>
                </a:spcBef>
                <a:spcAft>
                  <a:spcPts val="0"/>
                </a:spcAft>
                <a:buClr>
                  <a:schemeClr val="dk1"/>
                </a:buClr>
                <a:buSzPts val="2000"/>
                <a:buFont typeface="Calibri"/>
                <a:buChar char="•"/>
              </a:pPr>
              <a:r>
                <a:rPr lang="en" sz="2000" b="0" i="0" u="none" strike="noStrike" cap="none">
                  <a:solidFill>
                    <a:schemeClr val="dk1"/>
                  </a:solidFill>
                  <a:latin typeface="Verdana"/>
                  <a:ea typeface="Verdana"/>
                  <a:cs typeface="Verdana"/>
                  <a:sym typeface="Verdana"/>
                </a:rPr>
                <a:t>Training</a:t>
              </a:r>
              <a:endParaRPr sz="1800" b="0" i="0" u="none" strike="noStrike" cap="none">
                <a:solidFill>
                  <a:schemeClr val="dk1"/>
                </a:solidFill>
                <a:latin typeface="Verdana"/>
                <a:ea typeface="Verdana"/>
                <a:cs typeface="Verdana"/>
                <a:sym typeface="Verdana"/>
              </a:endParaRPr>
            </a:p>
            <a:p>
              <a:pPr marL="457200" marR="0" lvl="2" indent="-228600" algn="l" rtl="0">
                <a:lnSpc>
                  <a:spcPct val="90000"/>
                </a:lnSpc>
                <a:spcBef>
                  <a:spcPts val="400"/>
                </a:spcBef>
                <a:spcAft>
                  <a:spcPts val="0"/>
                </a:spcAft>
                <a:buClr>
                  <a:schemeClr val="dk1"/>
                </a:buClr>
                <a:buSzPts val="2000"/>
                <a:buFont typeface="Calibri"/>
                <a:buChar char="•"/>
              </a:pPr>
              <a:r>
                <a:rPr lang="en" sz="2000" b="0" i="0" u="none" strike="noStrike" cap="none">
                  <a:solidFill>
                    <a:schemeClr val="dk1"/>
                  </a:solidFill>
                  <a:latin typeface="Verdana"/>
                  <a:ea typeface="Verdana"/>
                  <a:cs typeface="Verdana"/>
                  <a:sym typeface="Verdana"/>
                </a:rPr>
                <a:t>Coaching</a:t>
              </a:r>
              <a:endParaRPr sz="1800" b="0" i="0" u="none" strike="noStrike" cap="none">
                <a:solidFill>
                  <a:schemeClr val="dk1"/>
                </a:solidFill>
                <a:latin typeface="Verdana"/>
                <a:ea typeface="Verdana"/>
                <a:cs typeface="Verdana"/>
                <a:sym typeface="Verdana"/>
              </a:endParaRPr>
            </a:p>
            <a:p>
              <a:pPr marL="228600" marR="0" lvl="1" indent="-228600" algn="l" rtl="0">
                <a:lnSpc>
                  <a:spcPct val="90000"/>
                </a:lnSpc>
                <a:spcBef>
                  <a:spcPts val="400"/>
                </a:spcBef>
                <a:spcAft>
                  <a:spcPts val="0"/>
                </a:spcAft>
                <a:buClr>
                  <a:schemeClr val="dk1"/>
                </a:buClr>
                <a:buSzPts val="2000"/>
                <a:buFont typeface="Calibri"/>
                <a:buChar char="•"/>
              </a:pPr>
              <a:r>
                <a:rPr lang="en" sz="2000" b="0" i="0" u="none" strike="noStrike" cap="none">
                  <a:solidFill>
                    <a:schemeClr val="dk1"/>
                  </a:solidFill>
                  <a:latin typeface="Verdana"/>
                  <a:ea typeface="Verdana"/>
                  <a:cs typeface="Verdana"/>
                  <a:sym typeface="Verdana"/>
                </a:rPr>
                <a:t>Organization</a:t>
              </a:r>
              <a:endParaRPr sz="1800" b="0" i="0" u="none" strike="noStrike" cap="none">
                <a:solidFill>
                  <a:schemeClr val="dk1"/>
                </a:solidFill>
                <a:latin typeface="Verdana"/>
                <a:ea typeface="Verdana"/>
                <a:cs typeface="Verdana"/>
                <a:sym typeface="Verdana"/>
              </a:endParaRPr>
            </a:p>
            <a:p>
              <a:pPr marL="457200" marR="0" lvl="2" indent="-228600" algn="l" rtl="0">
                <a:lnSpc>
                  <a:spcPct val="90000"/>
                </a:lnSpc>
                <a:spcBef>
                  <a:spcPts val="400"/>
                </a:spcBef>
                <a:spcAft>
                  <a:spcPts val="0"/>
                </a:spcAft>
                <a:buClr>
                  <a:schemeClr val="dk1"/>
                </a:buClr>
                <a:buSzPts val="2000"/>
                <a:buFont typeface="Calibri"/>
                <a:buChar char="•"/>
              </a:pPr>
              <a:r>
                <a:rPr lang="en" sz="2000" b="0" i="0" u="none" strike="noStrike" cap="none">
                  <a:solidFill>
                    <a:schemeClr val="dk1"/>
                  </a:solidFill>
                  <a:latin typeface="Verdana"/>
                  <a:ea typeface="Verdana"/>
                  <a:cs typeface="Verdana"/>
                  <a:sym typeface="Verdana"/>
                </a:rPr>
                <a:t>Data Support Decision Making</a:t>
              </a:r>
              <a:endParaRPr sz="1800" b="0" i="0" u="none" strike="noStrike" cap="none">
                <a:solidFill>
                  <a:schemeClr val="dk1"/>
                </a:solidFill>
                <a:latin typeface="Verdana"/>
                <a:ea typeface="Verdana"/>
                <a:cs typeface="Verdana"/>
                <a:sym typeface="Verdana"/>
              </a:endParaRPr>
            </a:p>
            <a:p>
              <a:pPr marL="457200" marR="0" lvl="2" indent="-228600" algn="l" rtl="0">
                <a:lnSpc>
                  <a:spcPct val="90000"/>
                </a:lnSpc>
                <a:spcBef>
                  <a:spcPts val="400"/>
                </a:spcBef>
                <a:spcAft>
                  <a:spcPts val="0"/>
                </a:spcAft>
                <a:buClr>
                  <a:schemeClr val="dk1"/>
                </a:buClr>
                <a:buSzPts val="2000"/>
                <a:buFont typeface="Calibri"/>
                <a:buChar char="•"/>
              </a:pPr>
              <a:r>
                <a:rPr lang="en" sz="2000" b="0" i="0" u="none" strike="noStrike" cap="none">
                  <a:solidFill>
                    <a:schemeClr val="dk1"/>
                  </a:solidFill>
                  <a:latin typeface="Verdana"/>
                  <a:ea typeface="Verdana"/>
                  <a:cs typeface="Verdana"/>
                  <a:sym typeface="Verdana"/>
                </a:rPr>
                <a:t>Facilitative Administration</a:t>
              </a:r>
              <a:endParaRPr sz="1800" b="0" i="0" u="none" strike="noStrike" cap="none">
                <a:solidFill>
                  <a:schemeClr val="dk1"/>
                </a:solidFill>
                <a:latin typeface="Verdana"/>
                <a:ea typeface="Verdana"/>
                <a:cs typeface="Verdana"/>
                <a:sym typeface="Verdana"/>
              </a:endParaRPr>
            </a:p>
            <a:p>
              <a:pPr marL="457200" marR="0" lvl="2" indent="-228600" algn="l" rtl="0">
                <a:lnSpc>
                  <a:spcPct val="90000"/>
                </a:lnSpc>
                <a:spcBef>
                  <a:spcPts val="400"/>
                </a:spcBef>
                <a:spcAft>
                  <a:spcPts val="0"/>
                </a:spcAft>
                <a:buClr>
                  <a:schemeClr val="dk1"/>
                </a:buClr>
                <a:buSzPts val="2000"/>
                <a:buFont typeface="Calibri"/>
                <a:buChar char="•"/>
              </a:pPr>
              <a:r>
                <a:rPr lang="en" sz="2000" b="0" i="0" u="none" strike="noStrike" cap="none">
                  <a:solidFill>
                    <a:schemeClr val="dk1"/>
                  </a:solidFill>
                  <a:latin typeface="Verdana"/>
                  <a:ea typeface="Verdana"/>
                  <a:cs typeface="Verdana"/>
                  <a:sym typeface="Verdana"/>
                </a:rPr>
                <a:t>Systems Intervention</a:t>
              </a:r>
              <a:endParaRPr sz="1800" b="0" i="0" u="none" strike="noStrike" cap="none">
                <a:solidFill>
                  <a:schemeClr val="dk1"/>
                </a:solidFill>
                <a:latin typeface="Verdana"/>
                <a:ea typeface="Verdana"/>
                <a:cs typeface="Verdana"/>
                <a:sym typeface="Verdana"/>
              </a:endParaRPr>
            </a:p>
          </p:txBody>
        </p:sp>
      </p:gr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176"/>
        <p:cNvGrpSpPr/>
        <p:nvPr/>
      </p:nvGrpSpPr>
      <p:grpSpPr>
        <a:xfrm>
          <a:off x="0" y="0"/>
          <a:ext cx="0" cy="0"/>
          <a:chOff x="0" y="0"/>
          <a:chExt cx="0" cy="0"/>
        </a:xfrm>
      </p:grpSpPr>
      <p:sp>
        <p:nvSpPr>
          <p:cNvPr id="1177" name="Google Shape;1177;p134"/>
          <p:cNvSpPr txBox="1">
            <a:spLocks noGrp="1"/>
          </p:cNvSpPr>
          <p:nvPr>
            <p:ph type="title"/>
          </p:nvPr>
        </p:nvSpPr>
        <p:spPr>
          <a:xfrm>
            <a:off x="914399" y="227542"/>
            <a:ext cx="8030100" cy="968400"/>
          </a:xfrm>
          <a:prstGeom prst="rect">
            <a:avLst/>
          </a:prstGeom>
          <a:solidFill>
            <a:schemeClr val="lt1"/>
          </a:solid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710"/>
              <a:buFont typeface="Calibri"/>
              <a:buNone/>
            </a:pPr>
            <a:r>
              <a:rPr lang="en" sz="2860" b="0">
                <a:solidFill>
                  <a:srgbClr val="021127"/>
                </a:solidFill>
              </a:rPr>
              <a:t>Questions should include (but not be limited to):</a:t>
            </a:r>
            <a:br>
              <a:rPr lang="en" sz="2460" b="0">
                <a:solidFill>
                  <a:srgbClr val="021127"/>
                </a:solidFill>
              </a:rPr>
            </a:br>
            <a:endParaRPr sz="2460" b="0">
              <a:solidFill>
                <a:srgbClr val="021127"/>
              </a:solidFill>
            </a:endParaRPr>
          </a:p>
        </p:txBody>
      </p:sp>
      <p:sp>
        <p:nvSpPr>
          <p:cNvPr id="1178" name="Google Shape;1178;p134"/>
          <p:cNvSpPr txBox="1">
            <a:spLocks noGrp="1"/>
          </p:cNvSpPr>
          <p:nvPr>
            <p:ph type="body" idx="2"/>
          </p:nvPr>
        </p:nvSpPr>
        <p:spPr>
          <a:xfrm>
            <a:off x="457199" y="1195917"/>
            <a:ext cx="4876800" cy="4291500"/>
          </a:xfrm>
          <a:prstGeom prst="rect">
            <a:avLst/>
          </a:prstGeom>
          <a:solidFill>
            <a:srgbClr val="003369">
              <a:alpha val="72941"/>
            </a:srgbClr>
          </a:solid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360"/>
              </a:spcBef>
              <a:spcAft>
                <a:spcPts val="0"/>
              </a:spcAft>
              <a:buClr>
                <a:schemeClr val="lt1"/>
              </a:buClr>
              <a:buSzPct val="75000"/>
              <a:buNone/>
            </a:pPr>
            <a:endParaRPr/>
          </a:p>
          <a:p>
            <a:pPr marL="457200" lvl="0" indent="-369569" algn="l" rtl="0">
              <a:lnSpc>
                <a:spcPct val="115000"/>
              </a:lnSpc>
              <a:spcBef>
                <a:spcPts val="360"/>
              </a:spcBef>
              <a:spcAft>
                <a:spcPts val="0"/>
              </a:spcAft>
              <a:buClr>
                <a:schemeClr val="lt1"/>
              </a:buClr>
              <a:buSzPct val="53977"/>
              <a:buFont typeface="Verdana"/>
              <a:buChar char="•"/>
            </a:pPr>
            <a:r>
              <a:rPr lang="en"/>
              <a:t>How often did the district leadership team meet last year?</a:t>
            </a:r>
            <a:endParaRPr sz="2800"/>
          </a:p>
          <a:p>
            <a:pPr marL="457200" lvl="0" indent="0" algn="l" rtl="0">
              <a:lnSpc>
                <a:spcPct val="115000"/>
              </a:lnSpc>
              <a:spcBef>
                <a:spcPts val="360"/>
              </a:spcBef>
              <a:spcAft>
                <a:spcPts val="0"/>
              </a:spcAft>
              <a:buClr>
                <a:schemeClr val="lt1"/>
              </a:buClr>
              <a:buSzPct val="75000"/>
              <a:buNone/>
            </a:pPr>
            <a:endParaRPr/>
          </a:p>
          <a:p>
            <a:pPr marL="457200" lvl="0" indent="-369569" algn="l" rtl="0">
              <a:lnSpc>
                <a:spcPct val="115000"/>
              </a:lnSpc>
              <a:spcBef>
                <a:spcPts val="360"/>
              </a:spcBef>
              <a:spcAft>
                <a:spcPts val="0"/>
              </a:spcAft>
              <a:buClr>
                <a:schemeClr val="lt1"/>
              </a:buClr>
              <a:buSzPct val="53977"/>
              <a:buFont typeface="Verdana"/>
              <a:buChar char="•"/>
            </a:pPr>
            <a:r>
              <a:rPr lang="en"/>
              <a:t>Are tasks assigned and completed outside monthly meetings?</a:t>
            </a:r>
            <a:endParaRPr sz="2800"/>
          </a:p>
          <a:p>
            <a:pPr marL="0" lvl="0" indent="0" algn="l" rtl="0">
              <a:lnSpc>
                <a:spcPct val="115000"/>
              </a:lnSpc>
              <a:spcBef>
                <a:spcPts val="360"/>
              </a:spcBef>
              <a:spcAft>
                <a:spcPts val="0"/>
              </a:spcAft>
              <a:buClr>
                <a:schemeClr val="lt1"/>
              </a:buClr>
              <a:buSzPct val="75000"/>
              <a:buNone/>
            </a:pPr>
            <a:endParaRPr/>
          </a:p>
          <a:p>
            <a:pPr marL="457200" lvl="0" indent="-369569" algn="l" rtl="0">
              <a:lnSpc>
                <a:spcPct val="115000"/>
              </a:lnSpc>
              <a:spcBef>
                <a:spcPts val="360"/>
              </a:spcBef>
              <a:spcAft>
                <a:spcPts val="0"/>
              </a:spcAft>
              <a:buClr>
                <a:schemeClr val="lt1"/>
              </a:buClr>
              <a:buSzPct val="62973"/>
              <a:buFont typeface="Verdana"/>
              <a:buChar char="•"/>
            </a:pPr>
            <a:r>
              <a:rPr lang="en"/>
              <a:t>Does the DLT use a data informed decision-making process at each meeting?</a:t>
            </a:r>
            <a:endParaRPr/>
          </a:p>
        </p:txBody>
      </p:sp>
      <p:grpSp>
        <p:nvGrpSpPr>
          <p:cNvPr id="1179" name="Google Shape;1179;p134"/>
          <p:cNvGrpSpPr/>
          <p:nvPr/>
        </p:nvGrpSpPr>
        <p:grpSpPr>
          <a:xfrm>
            <a:off x="5377675" y="1195924"/>
            <a:ext cx="3581291" cy="4291305"/>
            <a:chOff x="0" y="0"/>
            <a:chExt cx="5111749" cy="5674828"/>
          </a:xfrm>
        </p:grpSpPr>
        <p:cxnSp>
          <p:nvCxnSpPr>
            <p:cNvPr id="1180" name="Google Shape;1180;p134"/>
            <p:cNvCxnSpPr/>
            <p:nvPr/>
          </p:nvCxnSpPr>
          <p:spPr>
            <a:xfrm>
              <a:off x="0" y="0"/>
              <a:ext cx="5111749" cy="0"/>
            </a:xfrm>
            <a:prstGeom prst="straightConnector1">
              <a:avLst/>
            </a:prstGeom>
            <a:solidFill>
              <a:schemeClr val="accent2"/>
            </a:solidFill>
            <a:ln w="12700" cap="flat" cmpd="sng">
              <a:solidFill>
                <a:schemeClr val="accent2"/>
              </a:solidFill>
              <a:prstDash val="solid"/>
              <a:miter lim="800000"/>
              <a:headEnd type="none" w="sm" len="sm"/>
              <a:tailEnd type="none" w="sm" len="sm"/>
            </a:ln>
          </p:spPr>
        </p:cxnSp>
        <p:sp>
          <p:nvSpPr>
            <p:cNvPr id="1181" name="Google Shape;1181;p134"/>
            <p:cNvSpPr/>
            <p:nvPr/>
          </p:nvSpPr>
          <p:spPr>
            <a:xfrm>
              <a:off x="0" y="0"/>
              <a:ext cx="5111749" cy="2837414"/>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1182" name="Google Shape;1182;p134"/>
            <p:cNvSpPr txBox="1"/>
            <p:nvPr/>
          </p:nvSpPr>
          <p:spPr>
            <a:xfrm>
              <a:off x="45214" y="0"/>
              <a:ext cx="4533061" cy="2837414"/>
            </a:xfrm>
            <a:prstGeom prst="rect">
              <a:avLst/>
            </a:prstGeom>
            <a:noFill/>
            <a:ln>
              <a:noFill/>
            </a:ln>
          </p:spPr>
          <p:txBody>
            <a:bodyPr spcFirstLastPara="1" wrap="square" lIns="167625" tIns="167625" rIns="167625" bIns="167625" anchor="t" anchorCtr="0">
              <a:noAutofit/>
            </a:bodyPr>
            <a:lstStyle/>
            <a:p>
              <a:pPr marL="0" marR="0" lvl="0" indent="0" algn="ctr" rtl="0">
                <a:lnSpc>
                  <a:spcPct val="100000"/>
                </a:lnSpc>
                <a:spcBef>
                  <a:spcPts val="0"/>
                </a:spcBef>
                <a:spcAft>
                  <a:spcPts val="0"/>
                </a:spcAft>
                <a:buClr>
                  <a:schemeClr val="dk1"/>
                </a:buClr>
                <a:buSzPts val="4400"/>
                <a:buFont typeface="Calibri"/>
                <a:buNone/>
              </a:pPr>
              <a:r>
                <a:rPr lang="en" sz="2400" b="0" i="0" u="none" strike="noStrike" cap="none">
                  <a:solidFill>
                    <a:schemeClr val="dk1"/>
                  </a:solidFill>
                  <a:latin typeface="Verdana"/>
                  <a:ea typeface="Verdana"/>
                  <a:cs typeface="Verdana"/>
                  <a:sym typeface="Verdana"/>
                </a:rPr>
                <a:t>Qualitative</a:t>
              </a:r>
              <a:endParaRPr sz="2400" b="0" i="0" u="none" strike="noStrike" cap="none">
                <a:solidFill>
                  <a:schemeClr val="dk1"/>
                </a:solidFill>
                <a:latin typeface="Verdana"/>
                <a:ea typeface="Verdana"/>
                <a:cs typeface="Verdana"/>
                <a:sym typeface="Verdana"/>
              </a:endParaRPr>
            </a:p>
          </p:txBody>
        </p:sp>
        <p:cxnSp>
          <p:nvCxnSpPr>
            <p:cNvPr id="1183" name="Google Shape;1183;p134"/>
            <p:cNvCxnSpPr/>
            <p:nvPr/>
          </p:nvCxnSpPr>
          <p:spPr>
            <a:xfrm>
              <a:off x="0" y="2837414"/>
              <a:ext cx="5111749" cy="0"/>
            </a:xfrm>
            <a:prstGeom prst="straightConnector1">
              <a:avLst/>
            </a:prstGeom>
            <a:solidFill>
              <a:schemeClr val="accent2"/>
            </a:solidFill>
            <a:ln w="12700" cap="flat" cmpd="sng">
              <a:solidFill>
                <a:schemeClr val="accent2"/>
              </a:solidFill>
              <a:prstDash val="solid"/>
              <a:miter lim="800000"/>
              <a:headEnd type="none" w="sm" len="sm"/>
              <a:tailEnd type="none" w="sm" len="sm"/>
            </a:ln>
          </p:spPr>
        </p:cxnSp>
        <p:sp>
          <p:nvSpPr>
            <p:cNvPr id="1184" name="Google Shape;1184;p134"/>
            <p:cNvSpPr/>
            <p:nvPr/>
          </p:nvSpPr>
          <p:spPr>
            <a:xfrm>
              <a:off x="0" y="2837414"/>
              <a:ext cx="5111749" cy="2837414"/>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1185" name="Google Shape;1185;p134"/>
            <p:cNvSpPr txBox="1"/>
            <p:nvPr/>
          </p:nvSpPr>
          <p:spPr>
            <a:xfrm>
              <a:off x="45214" y="2837414"/>
              <a:ext cx="5066535" cy="2837414"/>
            </a:xfrm>
            <a:prstGeom prst="rect">
              <a:avLst/>
            </a:prstGeom>
            <a:noFill/>
            <a:ln>
              <a:noFill/>
            </a:ln>
          </p:spPr>
          <p:txBody>
            <a:bodyPr spcFirstLastPara="1" wrap="square" lIns="167625" tIns="167625" rIns="167625" bIns="167625" anchor="t" anchorCtr="0">
              <a:noAutofit/>
            </a:bodyPr>
            <a:lstStyle/>
            <a:p>
              <a:pPr marL="0" marR="0" lvl="0" indent="0" algn="l" rtl="0">
                <a:lnSpc>
                  <a:spcPct val="100000"/>
                </a:lnSpc>
                <a:spcBef>
                  <a:spcPts val="0"/>
                </a:spcBef>
                <a:spcAft>
                  <a:spcPts val="0"/>
                </a:spcAft>
                <a:buClr>
                  <a:schemeClr val="dk1"/>
                </a:buClr>
                <a:buSzPts val="4400"/>
                <a:buFont typeface="Calibri"/>
                <a:buNone/>
              </a:pPr>
              <a:r>
                <a:rPr lang="en" sz="2400" b="0" i="0" u="none" strike="noStrike" cap="none">
                  <a:solidFill>
                    <a:schemeClr val="dk1"/>
                  </a:solidFill>
                  <a:latin typeface="Verdana"/>
                  <a:ea typeface="Verdana"/>
                  <a:cs typeface="Verdana"/>
                  <a:sym typeface="Verdana"/>
                </a:rPr>
                <a:t>Leadership/Teaming </a:t>
              </a:r>
              <a:endParaRPr sz="2400" b="0" i="0" u="none" strike="noStrike" cap="none">
                <a:solidFill>
                  <a:schemeClr val="dk1"/>
                </a:solidFill>
                <a:latin typeface="Verdana"/>
                <a:ea typeface="Verdana"/>
                <a:cs typeface="Verdana"/>
                <a:sym typeface="Verdana"/>
              </a:endParaRPr>
            </a:p>
          </p:txBody>
        </p:sp>
      </p:gr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190"/>
        <p:cNvGrpSpPr/>
        <p:nvPr/>
      </p:nvGrpSpPr>
      <p:grpSpPr>
        <a:xfrm>
          <a:off x="0" y="0"/>
          <a:ext cx="0" cy="0"/>
          <a:chOff x="0" y="0"/>
          <a:chExt cx="0" cy="0"/>
        </a:xfrm>
      </p:grpSpPr>
      <p:sp>
        <p:nvSpPr>
          <p:cNvPr id="1191" name="Google Shape;1191;p135"/>
          <p:cNvSpPr txBox="1">
            <a:spLocks noGrp="1"/>
          </p:cNvSpPr>
          <p:nvPr>
            <p:ph type="body" idx="1"/>
          </p:nvPr>
        </p:nvSpPr>
        <p:spPr>
          <a:xfrm>
            <a:off x="228600" y="1143000"/>
            <a:ext cx="8686800" cy="4572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360"/>
              </a:spcBef>
              <a:spcAft>
                <a:spcPts val="0"/>
              </a:spcAft>
              <a:buClr>
                <a:schemeClr val="dk1"/>
              </a:buClr>
              <a:buSzPts val="1946"/>
              <a:buNone/>
            </a:pPr>
            <a:r>
              <a:rPr lang="en" sz="2300"/>
              <a:t>Questions may include:</a:t>
            </a:r>
            <a:endParaRPr sz="2300"/>
          </a:p>
          <a:p>
            <a:pPr marL="0" lvl="0" indent="0" algn="l" rtl="0">
              <a:lnSpc>
                <a:spcPct val="90000"/>
              </a:lnSpc>
              <a:spcBef>
                <a:spcPts val="360"/>
              </a:spcBef>
              <a:spcAft>
                <a:spcPts val="0"/>
              </a:spcAft>
              <a:buClr>
                <a:schemeClr val="dk1"/>
              </a:buClr>
              <a:buSzPts val="1946"/>
              <a:buNone/>
            </a:pPr>
            <a:endParaRPr sz="2300"/>
          </a:p>
          <a:p>
            <a:pPr marL="457200" lvl="0" indent="-374650" algn="l" rtl="0">
              <a:lnSpc>
                <a:spcPct val="100000"/>
              </a:lnSpc>
              <a:spcBef>
                <a:spcPts val="360"/>
              </a:spcBef>
              <a:spcAft>
                <a:spcPts val="0"/>
              </a:spcAft>
              <a:buClr>
                <a:schemeClr val="dk1"/>
              </a:buClr>
              <a:buSzPts val="2300"/>
              <a:buFont typeface="Verdana"/>
              <a:buChar char="•"/>
            </a:pPr>
            <a:r>
              <a:rPr lang="en" sz="2300"/>
              <a:t>Do we have a formal internal PD plan for strengthening staff skills that includes opportunities for practice and feedback? </a:t>
            </a:r>
            <a:endParaRPr sz="2300"/>
          </a:p>
          <a:p>
            <a:pPr marL="457200" lvl="0" indent="-374650" algn="l" rtl="0">
              <a:lnSpc>
                <a:spcPct val="100000"/>
              </a:lnSpc>
              <a:spcBef>
                <a:spcPts val="360"/>
              </a:spcBef>
              <a:spcAft>
                <a:spcPts val="0"/>
              </a:spcAft>
              <a:buClr>
                <a:schemeClr val="dk2"/>
              </a:buClr>
              <a:buSzPts val="2300"/>
              <a:buFont typeface="Verdana"/>
              <a:buChar char="•"/>
            </a:pPr>
            <a:r>
              <a:rPr lang="en" sz="2300">
                <a:solidFill>
                  <a:schemeClr val="dk2"/>
                </a:solidFill>
              </a:rPr>
              <a:t>How frequently have we provided PD for the division and/or school teams outside of VTSS state-wide PD?</a:t>
            </a:r>
            <a:endParaRPr sz="2300">
              <a:solidFill>
                <a:schemeClr val="dk2"/>
              </a:solidFill>
            </a:endParaRPr>
          </a:p>
          <a:p>
            <a:pPr marL="457200" lvl="0" indent="-374650" algn="l" rtl="0">
              <a:lnSpc>
                <a:spcPct val="100000"/>
              </a:lnSpc>
              <a:spcBef>
                <a:spcPts val="360"/>
              </a:spcBef>
              <a:spcAft>
                <a:spcPts val="0"/>
              </a:spcAft>
              <a:buClr>
                <a:schemeClr val="dk1"/>
              </a:buClr>
              <a:buSzPts val="2300"/>
              <a:buFont typeface="Verdana"/>
              <a:buChar char="•"/>
            </a:pPr>
            <a:r>
              <a:rPr lang="en" sz="2300"/>
              <a:t>Does someone from the division co-train (e.g., helping deliver the content) PD with school staff?</a:t>
            </a:r>
            <a:endParaRPr sz="2300"/>
          </a:p>
          <a:p>
            <a:pPr marL="457200" lvl="0" indent="-374651" algn="l" rtl="0">
              <a:lnSpc>
                <a:spcPct val="100000"/>
              </a:lnSpc>
              <a:spcBef>
                <a:spcPts val="360"/>
              </a:spcBef>
              <a:spcAft>
                <a:spcPts val="0"/>
              </a:spcAft>
              <a:buClr>
                <a:schemeClr val="dk1"/>
              </a:buClr>
              <a:buSzPts val="2300"/>
              <a:buFont typeface="Verdana"/>
              <a:buChar char="•"/>
            </a:pPr>
            <a:r>
              <a:rPr lang="en" sz="2300">
                <a:solidFill>
                  <a:schemeClr val="dk2"/>
                </a:solidFill>
              </a:rPr>
              <a:t>Does the division have an internal system for providing VTSS PD to on boarding schools outside of demonstration sites?</a:t>
            </a:r>
            <a:r>
              <a:rPr lang="en" sz="2300"/>
              <a:t> </a:t>
            </a:r>
            <a:endParaRPr sz="2300"/>
          </a:p>
        </p:txBody>
      </p:sp>
      <p:sp>
        <p:nvSpPr>
          <p:cNvPr id="1192" name="Google Shape;1192;p135"/>
          <p:cNvSpPr txBox="1">
            <a:spLocks noGrp="1"/>
          </p:cNvSpPr>
          <p:nvPr>
            <p:ph type="title"/>
          </p:nvPr>
        </p:nvSpPr>
        <p:spPr>
          <a:xfrm>
            <a:off x="228600" y="190500"/>
            <a:ext cx="8686800" cy="9525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000"/>
              <a:buFont typeface="Verdana"/>
              <a:buNone/>
            </a:pPr>
            <a:r>
              <a:rPr lang="en"/>
              <a:t>Qualitative: Training</a:t>
            </a:r>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197"/>
        <p:cNvGrpSpPr/>
        <p:nvPr/>
      </p:nvGrpSpPr>
      <p:grpSpPr>
        <a:xfrm>
          <a:off x="0" y="0"/>
          <a:ext cx="0" cy="0"/>
          <a:chOff x="0" y="0"/>
          <a:chExt cx="0" cy="0"/>
        </a:xfrm>
      </p:grpSpPr>
      <p:sp>
        <p:nvSpPr>
          <p:cNvPr id="1198" name="Google Shape;1198;p136"/>
          <p:cNvSpPr txBox="1">
            <a:spLocks noGrp="1"/>
          </p:cNvSpPr>
          <p:nvPr>
            <p:ph type="title"/>
          </p:nvPr>
        </p:nvSpPr>
        <p:spPr>
          <a:xfrm>
            <a:off x="228600" y="190500"/>
            <a:ext cx="8686800" cy="9525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000"/>
              <a:buFont typeface="Verdana"/>
              <a:buNone/>
            </a:pPr>
            <a:r>
              <a:rPr lang="en"/>
              <a:t>Qualitative: Coaching </a:t>
            </a:r>
            <a:endParaRPr/>
          </a:p>
        </p:txBody>
      </p:sp>
      <p:grpSp>
        <p:nvGrpSpPr>
          <p:cNvPr id="1199" name="Google Shape;1199;p136"/>
          <p:cNvGrpSpPr/>
          <p:nvPr/>
        </p:nvGrpSpPr>
        <p:grpSpPr>
          <a:xfrm>
            <a:off x="152425" y="1132300"/>
            <a:ext cx="8839449" cy="4465478"/>
            <a:chOff x="498280" y="1787"/>
            <a:chExt cx="7233000" cy="4770300"/>
          </a:xfrm>
        </p:grpSpPr>
        <p:sp>
          <p:nvSpPr>
            <p:cNvPr id="1200" name="Google Shape;1200;p136"/>
            <p:cNvSpPr/>
            <p:nvPr/>
          </p:nvSpPr>
          <p:spPr>
            <a:xfrm>
              <a:off x="498280" y="1787"/>
              <a:ext cx="7233000" cy="4770300"/>
            </a:xfrm>
            <a:prstGeom prst="roundRect">
              <a:avLst>
                <a:gd name="adj" fmla="val 10000"/>
              </a:avLst>
            </a:prstGeom>
            <a:solidFill>
              <a:schemeClr val="accent5"/>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Verdana"/>
                <a:buNone/>
              </a:pPr>
              <a:endParaRPr sz="1800" b="0" i="0" u="none" strike="noStrike" cap="none">
                <a:solidFill>
                  <a:schemeClr val="dk1"/>
                </a:solidFill>
                <a:latin typeface="Verdana"/>
                <a:ea typeface="Verdana"/>
                <a:cs typeface="Verdana"/>
                <a:sym typeface="Verdana"/>
              </a:endParaRPr>
            </a:p>
          </p:txBody>
        </p:sp>
        <p:sp>
          <p:nvSpPr>
            <p:cNvPr id="1201" name="Google Shape;1201;p136"/>
            <p:cNvSpPr txBox="1"/>
            <p:nvPr/>
          </p:nvSpPr>
          <p:spPr>
            <a:xfrm>
              <a:off x="560601" y="13217"/>
              <a:ext cx="6978900" cy="4508400"/>
            </a:xfrm>
            <a:prstGeom prst="rect">
              <a:avLst/>
            </a:prstGeom>
            <a:noFill/>
            <a:ln>
              <a:noFill/>
            </a:ln>
          </p:spPr>
          <p:txBody>
            <a:bodyPr spcFirstLastPara="1" wrap="square" lIns="106675" tIns="106675" rIns="106675" bIns="106675" anchor="t" anchorCtr="0">
              <a:noAutofit/>
            </a:bodyPr>
            <a:lstStyle/>
            <a:p>
              <a:pPr marL="0" marR="0" lvl="0" indent="0" algn="l" rtl="0">
                <a:lnSpc>
                  <a:spcPct val="90000"/>
                </a:lnSpc>
                <a:spcBef>
                  <a:spcPts val="0"/>
                </a:spcBef>
                <a:spcAft>
                  <a:spcPts val="0"/>
                </a:spcAft>
                <a:buClr>
                  <a:schemeClr val="lt1"/>
                </a:buClr>
                <a:buSzPts val="2800"/>
                <a:buFont typeface="Calibri"/>
                <a:buNone/>
              </a:pPr>
              <a:r>
                <a:rPr lang="en" sz="2800" b="0" i="0" u="none" strike="noStrike" cap="none">
                  <a:solidFill>
                    <a:schemeClr val="dk2"/>
                  </a:solidFill>
                  <a:latin typeface="Verdana"/>
                  <a:ea typeface="Verdana"/>
                  <a:cs typeface="Verdana"/>
                  <a:sym typeface="Verdana"/>
                </a:rPr>
                <a:t>Thoughtful Questions:</a:t>
              </a:r>
              <a:endParaRPr sz="1800" b="0" i="0" u="none" strike="noStrike" cap="none">
                <a:solidFill>
                  <a:schemeClr val="dk2"/>
                </a:solidFill>
                <a:latin typeface="Verdana"/>
                <a:ea typeface="Verdana"/>
                <a:cs typeface="Verdana"/>
                <a:sym typeface="Verdana"/>
              </a:endParaRPr>
            </a:p>
            <a:p>
              <a:pPr marL="228600" marR="0" lvl="1" indent="-241300" algn="l" rtl="0">
                <a:lnSpc>
                  <a:spcPct val="90000"/>
                </a:lnSpc>
                <a:spcBef>
                  <a:spcPts val="980"/>
                </a:spcBef>
                <a:spcAft>
                  <a:spcPts val="0"/>
                </a:spcAft>
                <a:buClr>
                  <a:schemeClr val="lt1"/>
                </a:buClr>
                <a:buSzPts val="2400"/>
                <a:buFont typeface="Calibri"/>
                <a:buChar char="•"/>
              </a:pPr>
              <a:r>
                <a:rPr lang="en" sz="2400" b="0" i="0" u="none" strike="noStrike" cap="none">
                  <a:solidFill>
                    <a:schemeClr val="lt1"/>
                  </a:solidFill>
                  <a:latin typeface="Verdana"/>
                  <a:ea typeface="Verdana"/>
                  <a:cs typeface="Verdana"/>
                  <a:sym typeface="Verdana"/>
                </a:rPr>
                <a:t>Are there designated division coaches to support school implementation?</a:t>
              </a:r>
              <a:endParaRPr sz="2000" b="0" i="0" u="none" strike="noStrike" cap="none">
                <a:solidFill>
                  <a:schemeClr val="dk1"/>
                </a:solidFill>
                <a:latin typeface="Verdana"/>
                <a:ea typeface="Verdana"/>
                <a:cs typeface="Verdana"/>
                <a:sym typeface="Verdana"/>
              </a:endParaRPr>
            </a:p>
            <a:p>
              <a:pPr marL="228600" marR="0" lvl="1" indent="-241300" algn="l" rtl="0">
                <a:lnSpc>
                  <a:spcPct val="90000"/>
                </a:lnSpc>
                <a:spcBef>
                  <a:spcPts val="330"/>
                </a:spcBef>
                <a:spcAft>
                  <a:spcPts val="0"/>
                </a:spcAft>
                <a:buClr>
                  <a:schemeClr val="lt1"/>
                </a:buClr>
                <a:buSzPts val="2400"/>
                <a:buFont typeface="Calibri"/>
                <a:buChar char="•"/>
              </a:pPr>
              <a:r>
                <a:rPr lang="en" sz="2400" b="0" i="0" u="none" strike="noStrike" cap="none">
                  <a:solidFill>
                    <a:schemeClr val="lt1"/>
                  </a:solidFill>
                  <a:latin typeface="Verdana"/>
                  <a:ea typeface="Verdana"/>
                  <a:cs typeface="Verdana"/>
                  <a:sym typeface="Verdana"/>
                </a:rPr>
                <a:t>To what extent, do you facilitate DLT meetings (e.g., lead DLT meeting, create the agenda, complete follow up tasks)?</a:t>
              </a:r>
              <a:endParaRPr sz="2000" b="0" i="0" u="none" strike="noStrike" cap="none">
                <a:solidFill>
                  <a:schemeClr val="dk1"/>
                </a:solidFill>
                <a:latin typeface="Verdana"/>
                <a:ea typeface="Verdana"/>
                <a:cs typeface="Verdana"/>
                <a:sym typeface="Verdana"/>
              </a:endParaRPr>
            </a:p>
            <a:p>
              <a:pPr marL="228600" marR="0" lvl="1" indent="-241300" algn="l" rtl="0">
                <a:lnSpc>
                  <a:spcPct val="90000"/>
                </a:lnSpc>
                <a:spcBef>
                  <a:spcPts val="330"/>
                </a:spcBef>
                <a:spcAft>
                  <a:spcPts val="0"/>
                </a:spcAft>
                <a:buClr>
                  <a:schemeClr val="lt1"/>
                </a:buClr>
                <a:buSzPts val="2400"/>
                <a:buFont typeface="Calibri"/>
                <a:buChar char="•"/>
              </a:pPr>
              <a:r>
                <a:rPr lang="en" sz="2400" b="0" i="0" u="none" strike="noStrike" cap="none">
                  <a:solidFill>
                    <a:schemeClr val="lt1"/>
                  </a:solidFill>
                  <a:latin typeface="Verdana"/>
                  <a:ea typeface="Verdana"/>
                  <a:cs typeface="Verdana"/>
                  <a:sym typeface="Verdana"/>
                </a:rPr>
                <a:t>To what extent, do you you support school teams (e.g., attend monthly meetings, create the agenda)?</a:t>
              </a:r>
              <a:endParaRPr sz="2000" b="0" i="0" u="none" strike="noStrike" cap="none">
                <a:solidFill>
                  <a:schemeClr val="dk1"/>
                </a:solidFill>
                <a:latin typeface="Verdana"/>
                <a:ea typeface="Verdana"/>
                <a:cs typeface="Verdana"/>
                <a:sym typeface="Verdana"/>
              </a:endParaRPr>
            </a:p>
            <a:p>
              <a:pPr marL="228600" marR="0" lvl="1" indent="-241300" algn="l" rtl="0">
                <a:lnSpc>
                  <a:spcPct val="90000"/>
                </a:lnSpc>
                <a:spcBef>
                  <a:spcPts val="330"/>
                </a:spcBef>
                <a:spcAft>
                  <a:spcPts val="0"/>
                </a:spcAft>
                <a:buClr>
                  <a:schemeClr val="lt1"/>
                </a:buClr>
                <a:buSzPts val="2400"/>
                <a:buFont typeface="Calibri"/>
                <a:buChar char="•"/>
              </a:pPr>
              <a:r>
                <a:rPr lang="en" sz="2400" b="0" i="0" u="none" strike="noStrike" cap="none">
                  <a:solidFill>
                    <a:schemeClr val="lt1"/>
                  </a:solidFill>
                  <a:latin typeface="Verdana"/>
                  <a:ea typeface="Verdana"/>
                  <a:cs typeface="Verdana"/>
                  <a:sym typeface="Verdana"/>
                </a:rPr>
                <a:t>Has the division transitioned from external state system coach support to internal local coaching capacity (i.e., consultation)?</a:t>
              </a:r>
              <a:endParaRPr sz="2000" b="0" i="0" u="none" strike="noStrike" cap="none">
                <a:solidFill>
                  <a:schemeClr val="dk1"/>
                </a:solidFill>
                <a:latin typeface="Verdana"/>
                <a:ea typeface="Verdana"/>
                <a:cs typeface="Verdana"/>
                <a:sym typeface="Verdana"/>
              </a:endParaRPr>
            </a:p>
          </p:txBody>
        </p:sp>
      </p:gr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205"/>
        <p:cNvGrpSpPr/>
        <p:nvPr/>
      </p:nvGrpSpPr>
      <p:grpSpPr>
        <a:xfrm>
          <a:off x="0" y="0"/>
          <a:ext cx="0" cy="0"/>
          <a:chOff x="0" y="0"/>
          <a:chExt cx="0" cy="0"/>
        </a:xfrm>
      </p:grpSpPr>
      <p:sp>
        <p:nvSpPr>
          <p:cNvPr id="1206" name="Google Shape;1206;p137"/>
          <p:cNvSpPr txBox="1">
            <a:spLocks noGrp="1"/>
          </p:cNvSpPr>
          <p:nvPr>
            <p:ph type="title"/>
          </p:nvPr>
        </p:nvSpPr>
        <p:spPr>
          <a:xfrm>
            <a:off x="2743200" y="214012"/>
            <a:ext cx="5943600" cy="952500"/>
          </a:xfrm>
          <a:prstGeom prst="rect">
            <a:avLst/>
          </a:prstGeom>
          <a:solidFill>
            <a:srgbClr val="003369"/>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800"/>
              <a:buFont typeface="Verdana"/>
              <a:buNone/>
            </a:pPr>
            <a:r>
              <a:rPr lang="en" sz="3500">
                <a:latin typeface="Verdana"/>
                <a:ea typeface="Verdana"/>
                <a:cs typeface="Verdana"/>
                <a:sym typeface="Verdana"/>
              </a:rPr>
              <a:t>Other Data to Support the Need</a:t>
            </a:r>
            <a:endParaRPr sz="3500"/>
          </a:p>
        </p:txBody>
      </p:sp>
      <p:sp>
        <p:nvSpPr>
          <p:cNvPr id="1207" name="Google Shape;1207;p137"/>
          <p:cNvSpPr txBox="1">
            <a:spLocks noGrp="1"/>
          </p:cNvSpPr>
          <p:nvPr>
            <p:ph type="body" idx="1"/>
          </p:nvPr>
        </p:nvSpPr>
        <p:spPr>
          <a:xfrm>
            <a:off x="0" y="1333500"/>
            <a:ext cx="8534400" cy="13434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 sz="2600" b="1">
                <a:solidFill>
                  <a:schemeClr val="dk1"/>
                </a:solidFill>
              </a:rPr>
              <a:t>Key Question:</a:t>
            </a:r>
            <a:r>
              <a:rPr lang="en" sz="2600">
                <a:solidFill>
                  <a:schemeClr val="dk1"/>
                </a:solidFill>
              </a:rPr>
              <a:t> </a:t>
            </a:r>
            <a:endParaRPr sz="3000"/>
          </a:p>
          <a:p>
            <a:pPr marL="0" lvl="0" indent="0" algn="l" rtl="0">
              <a:lnSpc>
                <a:spcPct val="90000"/>
              </a:lnSpc>
              <a:spcBef>
                <a:spcPts val="1000"/>
              </a:spcBef>
              <a:spcAft>
                <a:spcPts val="0"/>
              </a:spcAft>
              <a:buClr>
                <a:schemeClr val="dk1"/>
              </a:buClr>
              <a:buSzPts val="2400"/>
              <a:buNone/>
            </a:pPr>
            <a:r>
              <a:rPr lang="en" sz="2600">
                <a:solidFill>
                  <a:schemeClr val="dk1"/>
                </a:solidFill>
              </a:rPr>
              <a:t>What focus area(s) will move your division forward in MTSS?</a:t>
            </a:r>
            <a:endParaRPr sz="3000"/>
          </a:p>
        </p:txBody>
      </p:sp>
      <p:sp>
        <p:nvSpPr>
          <p:cNvPr id="1208" name="Google Shape;1208;p137"/>
          <p:cNvSpPr txBox="1">
            <a:spLocks noGrp="1"/>
          </p:cNvSpPr>
          <p:nvPr>
            <p:ph type="body" idx="2"/>
          </p:nvPr>
        </p:nvSpPr>
        <p:spPr>
          <a:xfrm>
            <a:off x="3683775" y="2902800"/>
            <a:ext cx="4620300" cy="2385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 sz="2600"/>
              <a:t>When reviewing data….</a:t>
            </a:r>
            <a:endParaRPr sz="3000"/>
          </a:p>
          <a:p>
            <a:pPr marL="228600" lvl="0" indent="-241300" algn="l" rtl="0">
              <a:lnSpc>
                <a:spcPct val="90000"/>
              </a:lnSpc>
              <a:spcBef>
                <a:spcPts val="1000"/>
              </a:spcBef>
              <a:spcAft>
                <a:spcPts val="0"/>
              </a:spcAft>
              <a:buClr>
                <a:schemeClr val="dk1"/>
              </a:buClr>
              <a:buSzPts val="2600"/>
              <a:buChar char="•"/>
            </a:pPr>
            <a:r>
              <a:rPr lang="en" sz="2600">
                <a:solidFill>
                  <a:schemeClr val="dk1"/>
                </a:solidFill>
              </a:rPr>
              <a:t>Enough to identify a focus area</a:t>
            </a:r>
            <a:endParaRPr sz="3000"/>
          </a:p>
          <a:p>
            <a:pPr marL="228600" lvl="0" indent="-241300" algn="l" rtl="0">
              <a:lnSpc>
                <a:spcPct val="90000"/>
              </a:lnSpc>
              <a:spcBef>
                <a:spcPts val="1000"/>
              </a:spcBef>
              <a:spcAft>
                <a:spcPts val="0"/>
              </a:spcAft>
              <a:buClr>
                <a:schemeClr val="dk1"/>
              </a:buClr>
              <a:buSzPts val="2600"/>
              <a:buChar char="•"/>
            </a:pPr>
            <a:r>
              <a:rPr lang="en" sz="2600">
                <a:solidFill>
                  <a:schemeClr val="dk1"/>
                </a:solidFill>
              </a:rPr>
              <a:t>NOT too much to get lost</a:t>
            </a:r>
            <a:endParaRPr sz="3000"/>
          </a:p>
        </p:txBody>
      </p:sp>
      <p:pic>
        <p:nvPicPr>
          <p:cNvPr id="1209" name="Google Shape;1209;p137" descr="A silhouette of a person with a hand on his head&#10;&#10;Description automatically generated"/>
          <p:cNvPicPr preferRelativeResize="0"/>
          <p:nvPr/>
        </p:nvPicPr>
        <p:blipFill rotWithShape="1">
          <a:blip r:embed="rId3">
            <a:alphaModFix/>
          </a:blip>
          <a:srcRect/>
          <a:stretch/>
        </p:blipFill>
        <p:spPr>
          <a:xfrm>
            <a:off x="838200" y="2857500"/>
            <a:ext cx="2353725" cy="2476499"/>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214"/>
        <p:cNvGrpSpPr/>
        <p:nvPr/>
      </p:nvGrpSpPr>
      <p:grpSpPr>
        <a:xfrm>
          <a:off x="0" y="0"/>
          <a:ext cx="0" cy="0"/>
          <a:chOff x="0" y="0"/>
          <a:chExt cx="0" cy="0"/>
        </a:xfrm>
      </p:grpSpPr>
      <p:sp>
        <p:nvSpPr>
          <p:cNvPr id="1215" name="Google Shape;1215;p138"/>
          <p:cNvSpPr txBox="1">
            <a:spLocks noGrp="1"/>
          </p:cNvSpPr>
          <p:nvPr>
            <p:ph type="title"/>
          </p:nvPr>
        </p:nvSpPr>
        <p:spPr>
          <a:xfrm>
            <a:off x="228600" y="190500"/>
            <a:ext cx="8686800" cy="9525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990"/>
              <a:buFont typeface="Arial"/>
              <a:buNone/>
            </a:pPr>
            <a:r>
              <a:rPr lang="en"/>
              <a:t>Coaching Checklist</a:t>
            </a:r>
            <a:endParaRPr/>
          </a:p>
        </p:txBody>
      </p:sp>
      <p:pic>
        <p:nvPicPr>
          <p:cNvPr id="1216" name="Google Shape;1216;p138"/>
          <p:cNvPicPr preferRelativeResize="0"/>
          <p:nvPr/>
        </p:nvPicPr>
        <p:blipFill rotWithShape="1">
          <a:blip r:embed="rId3">
            <a:alphaModFix/>
          </a:blip>
          <a:srcRect/>
          <a:stretch/>
        </p:blipFill>
        <p:spPr>
          <a:xfrm>
            <a:off x="155950" y="1381300"/>
            <a:ext cx="8686798" cy="3656325"/>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220"/>
        <p:cNvGrpSpPr/>
        <p:nvPr/>
      </p:nvGrpSpPr>
      <p:grpSpPr>
        <a:xfrm>
          <a:off x="0" y="0"/>
          <a:ext cx="0" cy="0"/>
          <a:chOff x="0" y="0"/>
          <a:chExt cx="0" cy="0"/>
        </a:xfrm>
      </p:grpSpPr>
      <p:sp>
        <p:nvSpPr>
          <p:cNvPr id="1221" name="Google Shape;1221;p139"/>
          <p:cNvSpPr txBox="1">
            <a:spLocks noGrp="1"/>
          </p:cNvSpPr>
          <p:nvPr>
            <p:ph type="title"/>
          </p:nvPr>
        </p:nvSpPr>
        <p:spPr>
          <a:xfrm>
            <a:off x="228600" y="190500"/>
            <a:ext cx="8686800" cy="952500"/>
          </a:xfrm>
          <a:prstGeom prst="rect">
            <a:avLst/>
          </a:prstGeom>
          <a:solidFill>
            <a:srgbClr val="003369"/>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000"/>
              <a:buFont typeface="Verdana"/>
              <a:buNone/>
            </a:pPr>
            <a:r>
              <a:rPr lang="en"/>
              <a:t>Coaching Scenario</a:t>
            </a:r>
            <a:endParaRPr/>
          </a:p>
        </p:txBody>
      </p:sp>
      <p:pic>
        <p:nvPicPr>
          <p:cNvPr id="1222" name="Google Shape;1222;p139" title="Coaching Service Delivery Plan Role Play Updated">
            <a:hlinkClick r:id="rId3"/>
          </p:cNvPr>
          <p:cNvPicPr preferRelativeResize="0"/>
          <p:nvPr/>
        </p:nvPicPr>
        <p:blipFill rotWithShape="1">
          <a:blip r:embed="rId4">
            <a:alphaModFix/>
          </a:blip>
          <a:srcRect/>
          <a:stretch/>
        </p:blipFill>
        <p:spPr>
          <a:xfrm>
            <a:off x="228600" y="1143000"/>
            <a:ext cx="8686800" cy="44958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2"/>
                                        </p:tgtEl>
                                        <p:attrNameLst>
                                          <p:attrName>style.visibility</p:attrName>
                                        </p:attrNameLst>
                                      </p:cBhvr>
                                      <p:to>
                                        <p:strVal val="visible"/>
                                      </p:to>
                                    </p:set>
                                    <p:animEffect transition="in" filter="fade">
                                      <p:cBhvr>
                                        <p:cTn id="7" dur="1000"/>
                                        <p:tgtEl>
                                          <p:spTgt spid="1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esentation Titles">
  <a:themeElements>
    <a:clrScheme name="Blue Warm">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4496</Words>
  <Application>Microsoft Office PowerPoint</Application>
  <PresentationFormat>On-screen Show (16:10)</PresentationFormat>
  <Paragraphs>682</Paragraphs>
  <Slides>106</Slides>
  <Notes>106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106</vt:i4>
      </vt:variant>
    </vt:vector>
  </HeadingPairs>
  <TitlesOfParts>
    <vt:vector size="112" baseType="lpstr">
      <vt:lpstr>Quattrocento Sans</vt:lpstr>
      <vt:lpstr>Verdana</vt:lpstr>
      <vt:lpstr>Arial</vt:lpstr>
      <vt:lpstr>Calibri</vt:lpstr>
      <vt:lpstr>Playfair Display</vt:lpstr>
      <vt:lpstr>Presentation Titles</vt:lpstr>
      <vt:lpstr>Systems Coaching  Institute 102</vt:lpstr>
      <vt:lpstr>PowerPoint Presentation</vt:lpstr>
      <vt:lpstr>Virtual Community Agreements</vt:lpstr>
      <vt:lpstr>Inclusive Opener</vt:lpstr>
      <vt:lpstr>PowerPoint Presentation</vt:lpstr>
      <vt:lpstr>    Welcome to Systems Coaching 102</vt:lpstr>
      <vt:lpstr>Big Picture of the 2 Days</vt:lpstr>
      <vt:lpstr>Where we’ve been  SCI 101 Learning Intentions</vt:lpstr>
      <vt:lpstr>SCI 101 Learning Intentions cont.</vt:lpstr>
      <vt:lpstr>PowerPoint Presentation</vt:lpstr>
      <vt:lpstr>We began with a  Systems Check</vt:lpstr>
      <vt:lpstr>COMPONENTS OF A SYSTEM       A constellation of parts. </vt:lpstr>
      <vt:lpstr>Goals</vt:lpstr>
      <vt:lpstr>The Three Principles that Guide Systems Work</vt:lpstr>
      <vt:lpstr>Systems Coaching Institute 102 Learning Intentions</vt:lpstr>
      <vt:lpstr>PowerPoint Presentation</vt:lpstr>
      <vt:lpstr>Coaching for change is like being… </vt:lpstr>
      <vt:lpstr>Managing Complex Change</vt:lpstr>
      <vt:lpstr>Key Role of a Division Coach is systems work!</vt:lpstr>
      <vt:lpstr>Making the Shift:  From YOU to Your work with TEAMS</vt:lpstr>
      <vt:lpstr>How’s your Emotional Intelligence (EI)? √ it now</vt:lpstr>
      <vt:lpstr>What is your  Emotional Intelligence?</vt:lpstr>
      <vt:lpstr>Reflect on Emotional Intelligence </vt:lpstr>
      <vt:lpstr>Emotional Intelligence</vt:lpstr>
      <vt:lpstr>Emotional Intelligence (Cont.)</vt:lpstr>
      <vt:lpstr>Self Awareness</vt:lpstr>
      <vt:lpstr>Self Management</vt:lpstr>
      <vt:lpstr>Social Awareness</vt:lpstr>
      <vt:lpstr>Social Management</vt:lpstr>
      <vt:lpstr>Individual Goal Setting</vt:lpstr>
      <vt:lpstr>Break </vt:lpstr>
      <vt:lpstr>Systems Change and Teams</vt:lpstr>
      <vt:lpstr>WHY teams are so important</vt:lpstr>
      <vt:lpstr>Systems Change Requires… Organizational Conditions for Effective Teams</vt:lpstr>
      <vt:lpstr>Feature 1: What is an Effective Team?</vt:lpstr>
      <vt:lpstr>Does your team know its purpose?</vt:lpstr>
      <vt:lpstr>Team Alignment</vt:lpstr>
      <vt:lpstr>Team: Coaching for Purpose, Alignment &amp; Stability</vt:lpstr>
      <vt:lpstr>Team - Culture of Learning</vt:lpstr>
      <vt:lpstr>Team - Culture of Trust  Making People Feel Safe</vt:lpstr>
      <vt:lpstr>Indicators of Trust</vt:lpstr>
      <vt:lpstr>On a scale of 1-5 </vt:lpstr>
      <vt:lpstr>Building the Emotional Intelligence of Teams </vt:lpstr>
      <vt:lpstr>Foundations for Trust and Safety:  </vt:lpstr>
      <vt:lpstr>Community Agreements/Norms in Practice</vt:lpstr>
      <vt:lpstr> Document Your  Decision Making Process  </vt:lpstr>
      <vt:lpstr>Where is your Team? </vt:lpstr>
      <vt:lpstr>Collaborative Decision Making</vt:lpstr>
      <vt:lpstr>Team-What is their  Level of Authority? </vt:lpstr>
      <vt:lpstr> Ladder of Involvement </vt:lpstr>
      <vt:lpstr>Team Assessment Possibilities:</vt:lpstr>
      <vt:lpstr>Pause and Reflect</vt:lpstr>
      <vt:lpstr>How is your team feeling?</vt:lpstr>
      <vt:lpstr>Assess Current Team Effectiveness </vt:lpstr>
      <vt:lpstr>Let’s look at your team: How will you facilitate next steps?</vt:lpstr>
      <vt:lpstr>Exit Ticket</vt:lpstr>
      <vt:lpstr>Your Role</vt:lpstr>
      <vt:lpstr>PowerPoint Presentation</vt:lpstr>
      <vt:lpstr>Intent vs. Impact</vt:lpstr>
      <vt:lpstr>  What do you bring to the table?   Coaching </vt:lpstr>
      <vt:lpstr>Performance Feedback</vt:lpstr>
      <vt:lpstr>Performance Feedback</vt:lpstr>
      <vt:lpstr>Receiving and Giving Feedback</vt:lpstr>
      <vt:lpstr>Review: Feedback</vt:lpstr>
      <vt:lpstr>20/20 Break</vt:lpstr>
      <vt:lpstr>What behaviors are perceived as resistance?</vt:lpstr>
      <vt:lpstr>How do you Respond to Resistance  (pgs. 198-201) </vt:lpstr>
      <vt:lpstr>Engagement Strategies  for Teams to Help with Resistance</vt:lpstr>
      <vt:lpstr>How do you feel?</vt:lpstr>
      <vt:lpstr>What about conflict?</vt:lpstr>
      <vt:lpstr>Task conflict vs.  Relational conflict</vt:lpstr>
      <vt:lpstr>Quote</vt:lpstr>
      <vt:lpstr>Build Interpersonal Skills</vt:lpstr>
      <vt:lpstr>Predictions</vt:lpstr>
      <vt:lpstr>Enhance Personal Skills</vt:lpstr>
      <vt:lpstr>Tools for Shifting Perspective</vt:lpstr>
      <vt:lpstr>Perspective Taking Activity</vt:lpstr>
      <vt:lpstr>Where is your focus?</vt:lpstr>
      <vt:lpstr>Feature 4: Coaching Systems </vt:lpstr>
      <vt:lpstr>Coaching Service Delivery Plan</vt:lpstr>
      <vt:lpstr>Purpose of the CSDP</vt:lpstr>
      <vt:lpstr>PowerPoint Presentation</vt:lpstr>
      <vt:lpstr>Breaking it Down</vt:lpstr>
      <vt:lpstr>CSDP Break Down</vt:lpstr>
      <vt:lpstr>And…</vt:lpstr>
      <vt:lpstr>Coaching Service Delivery Plan Template</vt:lpstr>
      <vt:lpstr>Break </vt:lpstr>
      <vt:lpstr>PowerPoint Presentation</vt:lpstr>
      <vt:lpstr>Timeline for Sustainability</vt:lpstr>
      <vt:lpstr>PowerPoint Presentation</vt:lpstr>
      <vt:lpstr>Data supports selection  of the focus area</vt:lpstr>
      <vt:lpstr>Data to Support the Need</vt:lpstr>
      <vt:lpstr>Quantitative</vt:lpstr>
      <vt:lpstr>Questions should include (but not be limited to): </vt:lpstr>
      <vt:lpstr>Qualitative: Training</vt:lpstr>
      <vt:lpstr>Qualitative: Coaching </vt:lpstr>
      <vt:lpstr>Other Data to Support the Need</vt:lpstr>
      <vt:lpstr>Coaching Checklist</vt:lpstr>
      <vt:lpstr>Coaching Scenario</vt:lpstr>
      <vt:lpstr>PowerPoint Presentation</vt:lpstr>
      <vt:lpstr>True or False?</vt:lpstr>
      <vt:lpstr>Practice</vt:lpstr>
      <vt:lpstr>Summarizing Your Role</vt:lpstr>
      <vt:lpstr>Summarize Your Role as a Systems Coach </vt:lpstr>
      <vt:lpstr>Congratulations!</vt:lpstr>
      <vt:lpstr>Provide Feedback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Systems Coaching  Institute 102</dc:title>
  <cp:lastModifiedBy>Christine Frawley</cp:lastModifiedBy>
  <cp:revision>1</cp:revision>
  <dcterms:modified xsi:type="dcterms:W3CDTF">2026-07-13T13:12:00Z</dcterms:modified>
</cp:coreProperties>
</file>